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93" r:id="rId6"/>
  </p:sldIdLst>
  <p:sldSz cx="9144000" cy="5143500" type="screen16x9"/>
  <p:notesSz cx="6858000" cy="9144000"/>
  <p:embeddedFontLst>
    <p:embeddedFont>
      <p:font typeface="Balsamiq Sans" panose="020B0604020202020204" charset="0"/>
      <p:regular r:id="rId8"/>
      <p:bold r:id="rId9"/>
      <p:italic r:id="rId10"/>
      <p:boldItalic r:id="rId11"/>
    </p:embeddedFont>
    <p:embeddedFont>
      <p:font typeface="DM Sans" pitchFamily="2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3F5036-D288-44E4-A407-6DFB9FF45E55}">
  <a:tblStyle styleId="{373F5036-D288-44E4-A407-6DFB9FF45E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1" name="Google Shape;24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27c583e94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27c583e94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g27c583e942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8" name="Google Shape;2488;g27c583e942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g27c583e942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5" name="Google Shape;2505;g27c583e942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27c583e942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27c583e942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33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87438" y="-365110"/>
            <a:ext cx="9823047" cy="6018868"/>
            <a:chOff x="-287438" y="-365110"/>
            <a:chExt cx="9823047" cy="6018868"/>
          </a:xfrm>
        </p:grpSpPr>
        <p:sp>
          <p:nvSpPr>
            <p:cNvPr id="10" name="Google Shape;10;p2"/>
            <p:cNvSpPr/>
            <p:nvPr/>
          </p:nvSpPr>
          <p:spPr>
            <a:xfrm>
              <a:off x="3288489" y="704740"/>
              <a:ext cx="740599" cy="962104"/>
            </a:xfrm>
            <a:custGeom>
              <a:avLst/>
              <a:gdLst/>
              <a:ahLst/>
              <a:cxnLst/>
              <a:rect l="l" t="t" r="r" b="b"/>
              <a:pathLst>
                <a:path w="13812" h="17943" extrusionOk="0">
                  <a:moveTo>
                    <a:pt x="2062" y="2361"/>
                  </a:moveTo>
                  <a:lnTo>
                    <a:pt x="2062" y="2361"/>
                  </a:lnTo>
                  <a:cubicBezTo>
                    <a:pt x="3774" y="2545"/>
                    <a:pt x="5504" y="2453"/>
                    <a:pt x="7197" y="2968"/>
                  </a:cubicBezTo>
                  <a:cubicBezTo>
                    <a:pt x="9314" y="3631"/>
                    <a:pt x="10841" y="5121"/>
                    <a:pt x="11670" y="7146"/>
                  </a:cubicBezTo>
                  <a:cubicBezTo>
                    <a:pt x="12498" y="9134"/>
                    <a:pt x="12553" y="11287"/>
                    <a:pt x="12498" y="13404"/>
                  </a:cubicBezTo>
                  <a:cubicBezTo>
                    <a:pt x="12480" y="14472"/>
                    <a:pt x="12332" y="15926"/>
                    <a:pt x="12774" y="17012"/>
                  </a:cubicBezTo>
                  <a:cubicBezTo>
                    <a:pt x="11007" y="16257"/>
                    <a:pt x="9093" y="15889"/>
                    <a:pt x="7344" y="15116"/>
                  </a:cubicBezTo>
                  <a:cubicBezTo>
                    <a:pt x="5228" y="14196"/>
                    <a:pt x="3221" y="12815"/>
                    <a:pt x="2025" y="10827"/>
                  </a:cubicBezTo>
                  <a:cubicBezTo>
                    <a:pt x="773" y="8747"/>
                    <a:pt x="829" y="6796"/>
                    <a:pt x="1436" y="4514"/>
                  </a:cubicBezTo>
                  <a:cubicBezTo>
                    <a:pt x="1491" y="4348"/>
                    <a:pt x="1546" y="4146"/>
                    <a:pt x="1583" y="3962"/>
                  </a:cubicBezTo>
                  <a:cubicBezTo>
                    <a:pt x="2062" y="4882"/>
                    <a:pt x="2816" y="5729"/>
                    <a:pt x="3479" y="6465"/>
                  </a:cubicBezTo>
                  <a:cubicBezTo>
                    <a:pt x="2964" y="7054"/>
                    <a:pt x="2651" y="7772"/>
                    <a:pt x="2577" y="8545"/>
                  </a:cubicBezTo>
                  <a:cubicBezTo>
                    <a:pt x="2504" y="9152"/>
                    <a:pt x="2504" y="10146"/>
                    <a:pt x="3037" y="10570"/>
                  </a:cubicBezTo>
                  <a:cubicBezTo>
                    <a:pt x="3068" y="10590"/>
                    <a:pt x="3100" y="10599"/>
                    <a:pt x="3133" y="10599"/>
                  </a:cubicBezTo>
                  <a:cubicBezTo>
                    <a:pt x="3219" y="10599"/>
                    <a:pt x="3300" y="10534"/>
                    <a:pt x="3313" y="10441"/>
                  </a:cubicBezTo>
                  <a:cubicBezTo>
                    <a:pt x="3350" y="10146"/>
                    <a:pt x="3221" y="9889"/>
                    <a:pt x="3185" y="9594"/>
                  </a:cubicBezTo>
                  <a:cubicBezTo>
                    <a:pt x="3111" y="9263"/>
                    <a:pt x="3093" y="8931"/>
                    <a:pt x="3129" y="8600"/>
                  </a:cubicBezTo>
                  <a:cubicBezTo>
                    <a:pt x="3185" y="7938"/>
                    <a:pt x="3387" y="7312"/>
                    <a:pt x="3737" y="6760"/>
                  </a:cubicBezTo>
                  <a:cubicBezTo>
                    <a:pt x="3866" y="6888"/>
                    <a:pt x="3976" y="7036"/>
                    <a:pt x="4086" y="7164"/>
                  </a:cubicBezTo>
                  <a:cubicBezTo>
                    <a:pt x="5117" y="8361"/>
                    <a:pt x="6148" y="9557"/>
                    <a:pt x="7179" y="10754"/>
                  </a:cubicBezTo>
                  <a:cubicBezTo>
                    <a:pt x="7160" y="10754"/>
                    <a:pt x="7142" y="10772"/>
                    <a:pt x="7123" y="10790"/>
                  </a:cubicBezTo>
                  <a:cubicBezTo>
                    <a:pt x="7087" y="10846"/>
                    <a:pt x="7068" y="10901"/>
                    <a:pt x="7068" y="10956"/>
                  </a:cubicBezTo>
                  <a:cubicBezTo>
                    <a:pt x="7068" y="10974"/>
                    <a:pt x="7068" y="10993"/>
                    <a:pt x="7068" y="10993"/>
                  </a:cubicBezTo>
                  <a:cubicBezTo>
                    <a:pt x="7013" y="11177"/>
                    <a:pt x="6958" y="11343"/>
                    <a:pt x="6866" y="11508"/>
                  </a:cubicBezTo>
                  <a:cubicBezTo>
                    <a:pt x="6811" y="11711"/>
                    <a:pt x="6774" y="11913"/>
                    <a:pt x="6737" y="12134"/>
                  </a:cubicBezTo>
                  <a:cubicBezTo>
                    <a:pt x="6700" y="12484"/>
                    <a:pt x="6626" y="13018"/>
                    <a:pt x="6903" y="13294"/>
                  </a:cubicBezTo>
                  <a:cubicBezTo>
                    <a:pt x="6940" y="13338"/>
                    <a:pt x="6992" y="13359"/>
                    <a:pt x="7044" y="13359"/>
                  </a:cubicBezTo>
                  <a:cubicBezTo>
                    <a:pt x="7120" y="13359"/>
                    <a:pt x="7194" y="13315"/>
                    <a:pt x="7215" y="13238"/>
                  </a:cubicBezTo>
                  <a:cubicBezTo>
                    <a:pt x="7289" y="13054"/>
                    <a:pt x="7307" y="12852"/>
                    <a:pt x="7271" y="12649"/>
                  </a:cubicBezTo>
                  <a:cubicBezTo>
                    <a:pt x="7271" y="12429"/>
                    <a:pt x="7289" y="12208"/>
                    <a:pt x="7326" y="11987"/>
                  </a:cubicBezTo>
                  <a:cubicBezTo>
                    <a:pt x="7363" y="11748"/>
                    <a:pt x="7510" y="11471"/>
                    <a:pt x="7565" y="11195"/>
                  </a:cubicBezTo>
                  <a:lnTo>
                    <a:pt x="9038" y="12907"/>
                  </a:lnTo>
                  <a:lnTo>
                    <a:pt x="9019" y="12907"/>
                  </a:lnTo>
                  <a:cubicBezTo>
                    <a:pt x="8706" y="13165"/>
                    <a:pt x="8375" y="13901"/>
                    <a:pt x="8798" y="14214"/>
                  </a:cubicBezTo>
                  <a:cubicBezTo>
                    <a:pt x="8817" y="14226"/>
                    <a:pt x="8839" y="14232"/>
                    <a:pt x="8862" y="14232"/>
                  </a:cubicBezTo>
                  <a:cubicBezTo>
                    <a:pt x="8907" y="14232"/>
                    <a:pt x="8952" y="14208"/>
                    <a:pt x="8964" y="14159"/>
                  </a:cubicBezTo>
                  <a:cubicBezTo>
                    <a:pt x="9001" y="13993"/>
                    <a:pt x="9019" y="13809"/>
                    <a:pt x="9001" y="13643"/>
                  </a:cubicBezTo>
                  <a:cubicBezTo>
                    <a:pt x="9038" y="13441"/>
                    <a:pt x="9093" y="13257"/>
                    <a:pt x="9203" y="13091"/>
                  </a:cubicBezTo>
                  <a:lnTo>
                    <a:pt x="9976" y="13975"/>
                  </a:lnTo>
                  <a:cubicBezTo>
                    <a:pt x="10004" y="13994"/>
                    <a:pt x="10034" y="14003"/>
                    <a:pt x="10062" y="14003"/>
                  </a:cubicBezTo>
                  <a:cubicBezTo>
                    <a:pt x="10165" y="14003"/>
                    <a:pt x="10255" y="13888"/>
                    <a:pt x="10197" y="13772"/>
                  </a:cubicBezTo>
                  <a:lnTo>
                    <a:pt x="9130" y="12429"/>
                  </a:lnTo>
                  <a:lnTo>
                    <a:pt x="9130" y="12429"/>
                  </a:lnTo>
                  <a:cubicBezTo>
                    <a:pt x="9258" y="12447"/>
                    <a:pt x="9369" y="12465"/>
                    <a:pt x="9461" y="12484"/>
                  </a:cubicBezTo>
                  <a:cubicBezTo>
                    <a:pt x="9589" y="12506"/>
                    <a:pt x="9747" y="12529"/>
                    <a:pt x="9905" y="12529"/>
                  </a:cubicBezTo>
                  <a:cubicBezTo>
                    <a:pt x="10134" y="12529"/>
                    <a:pt x="10361" y="12481"/>
                    <a:pt x="10492" y="12318"/>
                  </a:cubicBezTo>
                  <a:cubicBezTo>
                    <a:pt x="10547" y="12244"/>
                    <a:pt x="10528" y="12152"/>
                    <a:pt x="10455" y="12097"/>
                  </a:cubicBezTo>
                  <a:cubicBezTo>
                    <a:pt x="10234" y="11913"/>
                    <a:pt x="9792" y="11987"/>
                    <a:pt x="9498" y="11950"/>
                  </a:cubicBezTo>
                  <a:cubicBezTo>
                    <a:pt x="9334" y="11936"/>
                    <a:pt x="9120" y="11862"/>
                    <a:pt x="8922" y="11862"/>
                  </a:cubicBezTo>
                  <a:cubicBezTo>
                    <a:pt x="8853" y="11862"/>
                    <a:pt x="8787" y="11871"/>
                    <a:pt x="8725" y="11895"/>
                  </a:cubicBezTo>
                  <a:lnTo>
                    <a:pt x="6258" y="8747"/>
                  </a:lnTo>
                  <a:lnTo>
                    <a:pt x="6258" y="8747"/>
                  </a:lnTo>
                  <a:cubicBezTo>
                    <a:pt x="6737" y="8858"/>
                    <a:pt x="7252" y="8895"/>
                    <a:pt x="7712" y="9042"/>
                  </a:cubicBezTo>
                  <a:cubicBezTo>
                    <a:pt x="8430" y="9281"/>
                    <a:pt x="9166" y="9852"/>
                    <a:pt x="9921" y="9907"/>
                  </a:cubicBezTo>
                  <a:cubicBezTo>
                    <a:pt x="10068" y="9907"/>
                    <a:pt x="10197" y="9760"/>
                    <a:pt x="10142" y="9612"/>
                  </a:cubicBezTo>
                  <a:cubicBezTo>
                    <a:pt x="9755" y="8895"/>
                    <a:pt x="8688" y="8563"/>
                    <a:pt x="7970" y="8342"/>
                  </a:cubicBezTo>
                  <a:cubicBezTo>
                    <a:pt x="7489" y="8205"/>
                    <a:pt x="6886" y="8037"/>
                    <a:pt x="6320" y="8037"/>
                  </a:cubicBezTo>
                  <a:cubicBezTo>
                    <a:pt x="6127" y="8037"/>
                    <a:pt x="5939" y="8056"/>
                    <a:pt x="5761" y="8103"/>
                  </a:cubicBezTo>
                  <a:lnTo>
                    <a:pt x="5356" y="7588"/>
                  </a:lnTo>
                  <a:cubicBezTo>
                    <a:pt x="4620" y="6668"/>
                    <a:pt x="3866" y="5766"/>
                    <a:pt x="3203" y="4790"/>
                  </a:cubicBezTo>
                  <a:cubicBezTo>
                    <a:pt x="3148" y="4698"/>
                    <a:pt x="3093" y="4624"/>
                    <a:pt x="3037" y="4532"/>
                  </a:cubicBezTo>
                  <a:cubicBezTo>
                    <a:pt x="3553" y="4532"/>
                    <a:pt x="4050" y="4532"/>
                    <a:pt x="4565" y="4551"/>
                  </a:cubicBezTo>
                  <a:cubicBezTo>
                    <a:pt x="5141" y="4596"/>
                    <a:pt x="5804" y="4804"/>
                    <a:pt x="6411" y="4804"/>
                  </a:cubicBezTo>
                  <a:cubicBezTo>
                    <a:pt x="6541" y="4804"/>
                    <a:pt x="6669" y="4794"/>
                    <a:pt x="6792" y="4772"/>
                  </a:cubicBezTo>
                  <a:cubicBezTo>
                    <a:pt x="6976" y="4735"/>
                    <a:pt x="7031" y="4496"/>
                    <a:pt x="6884" y="4367"/>
                  </a:cubicBezTo>
                  <a:cubicBezTo>
                    <a:pt x="6277" y="3888"/>
                    <a:pt x="5246" y="3888"/>
                    <a:pt x="4510" y="3851"/>
                  </a:cubicBezTo>
                  <a:cubicBezTo>
                    <a:pt x="4358" y="3842"/>
                    <a:pt x="4204" y="3837"/>
                    <a:pt x="4050" y="3837"/>
                  </a:cubicBezTo>
                  <a:cubicBezTo>
                    <a:pt x="3608" y="3837"/>
                    <a:pt x="3161" y="3875"/>
                    <a:pt x="2724" y="3943"/>
                  </a:cubicBezTo>
                  <a:cubicBezTo>
                    <a:pt x="2467" y="3428"/>
                    <a:pt x="2264" y="2894"/>
                    <a:pt x="2062" y="2361"/>
                  </a:cubicBezTo>
                  <a:close/>
                  <a:moveTo>
                    <a:pt x="632" y="0"/>
                  </a:moveTo>
                  <a:cubicBezTo>
                    <a:pt x="427" y="0"/>
                    <a:pt x="250" y="218"/>
                    <a:pt x="350" y="446"/>
                  </a:cubicBezTo>
                  <a:cubicBezTo>
                    <a:pt x="1565" y="2710"/>
                    <a:pt x="74" y="4717"/>
                    <a:pt x="37" y="7036"/>
                  </a:cubicBezTo>
                  <a:cubicBezTo>
                    <a:pt x="0" y="8858"/>
                    <a:pt x="681" y="10606"/>
                    <a:pt x="1749" y="12060"/>
                  </a:cubicBezTo>
                  <a:cubicBezTo>
                    <a:pt x="4436" y="15686"/>
                    <a:pt x="9001" y="16607"/>
                    <a:pt x="13124" y="17656"/>
                  </a:cubicBezTo>
                  <a:cubicBezTo>
                    <a:pt x="13179" y="17729"/>
                    <a:pt x="13234" y="17785"/>
                    <a:pt x="13289" y="17840"/>
                  </a:cubicBezTo>
                  <a:cubicBezTo>
                    <a:pt x="13349" y="17911"/>
                    <a:pt x="13426" y="17942"/>
                    <a:pt x="13501" y="17942"/>
                  </a:cubicBezTo>
                  <a:cubicBezTo>
                    <a:pt x="13659" y="17942"/>
                    <a:pt x="13811" y="17806"/>
                    <a:pt x="13786" y="17619"/>
                  </a:cubicBezTo>
                  <a:cubicBezTo>
                    <a:pt x="13639" y="16515"/>
                    <a:pt x="13289" y="15539"/>
                    <a:pt x="13289" y="14398"/>
                  </a:cubicBezTo>
                  <a:cubicBezTo>
                    <a:pt x="13289" y="13404"/>
                    <a:pt x="13345" y="12410"/>
                    <a:pt x="13308" y="11416"/>
                  </a:cubicBezTo>
                  <a:cubicBezTo>
                    <a:pt x="13216" y="9355"/>
                    <a:pt x="12829" y="7257"/>
                    <a:pt x="11706" y="5471"/>
                  </a:cubicBezTo>
                  <a:cubicBezTo>
                    <a:pt x="10069" y="2852"/>
                    <a:pt x="7012" y="1737"/>
                    <a:pt x="3985" y="1737"/>
                  </a:cubicBezTo>
                  <a:cubicBezTo>
                    <a:pt x="3268" y="1737"/>
                    <a:pt x="2553" y="1799"/>
                    <a:pt x="1859" y="1919"/>
                  </a:cubicBezTo>
                  <a:cubicBezTo>
                    <a:pt x="1823" y="1827"/>
                    <a:pt x="1786" y="1753"/>
                    <a:pt x="1749" y="1661"/>
                  </a:cubicBezTo>
                  <a:cubicBezTo>
                    <a:pt x="1657" y="1035"/>
                    <a:pt x="1326" y="446"/>
                    <a:pt x="810" y="60"/>
                  </a:cubicBezTo>
                  <a:cubicBezTo>
                    <a:pt x="752" y="19"/>
                    <a:pt x="691" y="0"/>
                    <a:pt x="632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209250" y="962616"/>
              <a:ext cx="607622" cy="806820"/>
            </a:xfrm>
            <a:custGeom>
              <a:avLst/>
              <a:gdLst/>
              <a:ahLst/>
              <a:cxnLst/>
              <a:rect l="l" t="t" r="r" b="b"/>
              <a:pathLst>
                <a:path w="11332" h="15047" extrusionOk="0">
                  <a:moveTo>
                    <a:pt x="1749" y="1980"/>
                  </a:moveTo>
                  <a:cubicBezTo>
                    <a:pt x="3185" y="2164"/>
                    <a:pt x="4621" y="2091"/>
                    <a:pt x="6019" y="2551"/>
                  </a:cubicBezTo>
                  <a:cubicBezTo>
                    <a:pt x="7713" y="3085"/>
                    <a:pt x="9056" y="4391"/>
                    <a:pt x="9682" y="6066"/>
                  </a:cubicBezTo>
                  <a:cubicBezTo>
                    <a:pt x="10326" y="7723"/>
                    <a:pt x="10345" y="9527"/>
                    <a:pt x="10290" y="11275"/>
                  </a:cubicBezTo>
                  <a:cubicBezTo>
                    <a:pt x="10253" y="12140"/>
                    <a:pt x="10124" y="13337"/>
                    <a:pt x="10455" y="14257"/>
                  </a:cubicBezTo>
                  <a:cubicBezTo>
                    <a:pt x="9020" y="13613"/>
                    <a:pt x="7418" y="13281"/>
                    <a:pt x="5983" y="12619"/>
                  </a:cubicBezTo>
                  <a:cubicBezTo>
                    <a:pt x="4234" y="11846"/>
                    <a:pt x="2596" y="10668"/>
                    <a:pt x="1620" y="8993"/>
                  </a:cubicBezTo>
                  <a:cubicBezTo>
                    <a:pt x="626" y="7263"/>
                    <a:pt x="682" y="5625"/>
                    <a:pt x="1234" y="3766"/>
                  </a:cubicBezTo>
                  <a:cubicBezTo>
                    <a:pt x="1271" y="3618"/>
                    <a:pt x="1307" y="3453"/>
                    <a:pt x="1344" y="3305"/>
                  </a:cubicBezTo>
                  <a:cubicBezTo>
                    <a:pt x="1768" y="4060"/>
                    <a:pt x="2283" y="4778"/>
                    <a:pt x="2890" y="5404"/>
                  </a:cubicBezTo>
                  <a:cubicBezTo>
                    <a:pt x="2449" y="5882"/>
                    <a:pt x="2173" y="6471"/>
                    <a:pt x="2117" y="7115"/>
                  </a:cubicBezTo>
                  <a:cubicBezTo>
                    <a:pt x="2044" y="7612"/>
                    <a:pt x="2025" y="8459"/>
                    <a:pt x="2467" y="8790"/>
                  </a:cubicBezTo>
                  <a:cubicBezTo>
                    <a:pt x="2496" y="8813"/>
                    <a:pt x="2528" y="8824"/>
                    <a:pt x="2560" y="8824"/>
                  </a:cubicBezTo>
                  <a:cubicBezTo>
                    <a:pt x="2629" y="8824"/>
                    <a:pt x="2694" y="8774"/>
                    <a:pt x="2706" y="8698"/>
                  </a:cubicBezTo>
                  <a:cubicBezTo>
                    <a:pt x="2706" y="8459"/>
                    <a:pt x="2670" y="8220"/>
                    <a:pt x="2596" y="7999"/>
                  </a:cubicBezTo>
                  <a:cubicBezTo>
                    <a:pt x="2559" y="7723"/>
                    <a:pt x="2541" y="7447"/>
                    <a:pt x="2559" y="7171"/>
                  </a:cubicBezTo>
                  <a:cubicBezTo>
                    <a:pt x="2633" y="6637"/>
                    <a:pt x="2798" y="6122"/>
                    <a:pt x="3093" y="5661"/>
                  </a:cubicBezTo>
                  <a:cubicBezTo>
                    <a:pt x="3203" y="5772"/>
                    <a:pt x="3295" y="5882"/>
                    <a:pt x="3387" y="5993"/>
                  </a:cubicBezTo>
                  <a:cubicBezTo>
                    <a:pt x="4216" y="7005"/>
                    <a:pt x="5062" y="7999"/>
                    <a:pt x="5891" y="9011"/>
                  </a:cubicBezTo>
                  <a:cubicBezTo>
                    <a:pt x="5891" y="9011"/>
                    <a:pt x="5872" y="9030"/>
                    <a:pt x="5854" y="9048"/>
                  </a:cubicBezTo>
                  <a:cubicBezTo>
                    <a:pt x="5817" y="9085"/>
                    <a:pt x="5798" y="9122"/>
                    <a:pt x="5798" y="9177"/>
                  </a:cubicBezTo>
                  <a:cubicBezTo>
                    <a:pt x="5798" y="9195"/>
                    <a:pt x="5798" y="9195"/>
                    <a:pt x="5798" y="9214"/>
                  </a:cubicBezTo>
                  <a:cubicBezTo>
                    <a:pt x="5762" y="9361"/>
                    <a:pt x="5688" y="9490"/>
                    <a:pt x="5633" y="9637"/>
                  </a:cubicBezTo>
                  <a:cubicBezTo>
                    <a:pt x="5578" y="9803"/>
                    <a:pt x="5541" y="9968"/>
                    <a:pt x="5504" y="10152"/>
                  </a:cubicBezTo>
                  <a:cubicBezTo>
                    <a:pt x="5467" y="10428"/>
                    <a:pt x="5412" y="10889"/>
                    <a:pt x="5633" y="11110"/>
                  </a:cubicBezTo>
                  <a:cubicBezTo>
                    <a:pt x="5665" y="11149"/>
                    <a:pt x="5710" y="11168"/>
                    <a:pt x="5755" y="11168"/>
                  </a:cubicBezTo>
                  <a:cubicBezTo>
                    <a:pt x="5813" y="11168"/>
                    <a:pt x="5870" y="11135"/>
                    <a:pt x="5891" y="11073"/>
                  </a:cubicBezTo>
                  <a:cubicBezTo>
                    <a:pt x="5964" y="10925"/>
                    <a:pt x="5983" y="10760"/>
                    <a:pt x="5946" y="10594"/>
                  </a:cubicBezTo>
                  <a:cubicBezTo>
                    <a:pt x="5946" y="10410"/>
                    <a:pt x="5964" y="10208"/>
                    <a:pt x="6001" y="10024"/>
                  </a:cubicBezTo>
                  <a:cubicBezTo>
                    <a:pt x="6038" y="9840"/>
                    <a:pt x="6167" y="9600"/>
                    <a:pt x="6203" y="9379"/>
                  </a:cubicBezTo>
                  <a:lnTo>
                    <a:pt x="7400" y="10815"/>
                  </a:lnTo>
                  <a:lnTo>
                    <a:pt x="7381" y="10815"/>
                  </a:lnTo>
                  <a:cubicBezTo>
                    <a:pt x="7124" y="11036"/>
                    <a:pt x="6848" y="11625"/>
                    <a:pt x="7179" y="11901"/>
                  </a:cubicBezTo>
                  <a:cubicBezTo>
                    <a:pt x="7194" y="11911"/>
                    <a:pt x="7211" y="11916"/>
                    <a:pt x="7228" y="11916"/>
                  </a:cubicBezTo>
                  <a:cubicBezTo>
                    <a:pt x="7271" y="11916"/>
                    <a:pt x="7313" y="11886"/>
                    <a:pt x="7326" y="11846"/>
                  </a:cubicBezTo>
                  <a:cubicBezTo>
                    <a:pt x="7363" y="11717"/>
                    <a:pt x="7381" y="11570"/>
                    <a:pt x="7363" y="11422"/>
                  </a:cubicBezTo>
                  <a:cubicBezTo>
                    <a:pt x="7381" y="11257"/>
                    <a:pt x="7455" y="11110"/>
                    <a:pt x="7529" y="10962"/>
                  </a:cubicBezTo>
                  <a:lnTo>
                    <a:pt x="8154" y="11717"/>
                  </a:lnTo>
                  <a:cubicBezTo>
                    <a:pt x="8183" y="11750"/>
                    <a:pt x="8217" y="11764"/>
                    <a:pt x="8250" y="11764"/>
                  </a:cubicBezTo>
                  <a:cubicBezTo>
                    <a:pt x="8348" y="11764"/>
                    <a:pt x="8439" y="11647"/>
                    <a:pt x="8357" y="11551"/>
                  </a:cubicBezTo>
                  <a:cubicBezTo>
                    <a:pt x="8081" y="11183"/>
                    <a:pt x="7786" y="10797"/>
                    <a:pt x="7492" y="10410"/>
                  </a:cubicBezTo>
                  <a:lnTo>
                    <a:pt x="7492" y="10410"/>
                  </a:lnTo>
                  <a:cubicBezTo>
                    <a:pt x="7584" y="10447"/>
                    <a:pt x="7694" y="10465"/>
                    <a:pt x="7750" y="10465"/>
                  </a:cubicBezTo>
                  <a:cubicBezTo>
                    <a:pt x="7873" y="10490"/>
                    <a:pt x="8022" y="10515"/>
                    <a:pt x="8168" y="10515"/>
                  </a:cubicBezTo>
                  <a:cubicBezTo>
                    <a:pt x="8347" y="10515"/>
                    <a:pt x="8521" y="10477"/>
                    <a:pt x="8633" y="10355"/>
                  </a:cubicBezTo>
                  <a:cubicBezTo>
                    <a:pt x="8670" y="10300"/>
                    <a:pt x="8651" y="10208"/>
                    <a:pt x="8596" y="10171"/>
                  </a:cubicBezTo>
                  <a:cubicBezTo>
                    <a:pt x="8394" y="10005"/>
                    <a:pt x="8044" y="10079"/>
                    <a:pt x="7805" y="10042"/>
                  </a:cubicBezTo>
                  <a:cubicBezTo>
                    <a:pt x="7657" y="10027"/>
                    <a:pt x="7450" y="9953"/>
                    <a:pt x="7278" y="9953"/>
                  </a:cubicBezTo>
                  <a:cubicBezTo>
                    <a:pt x="7237" y="9953"/>
                    <a:pt x="7197" y="9957"/>
                    <a:pt x="7161" y="9968"/>
                  </a:cubicBezTo>
                  <a:lnTo>
                    <a:pt x="5154" y="7336"/>
                  </a:lnTo>
                  <a:lnTo>
                    <a:pt x="5154" y="7336"/>
                  </a:lnTo>
                  <a:cubicBezTo>
                    <a:pt x="5559" y="7428"/>
                    <a:pt x="5964" y="7465"/>
                    <a:pt x="6351" y="7594"/>
                  </a:cubicBezTo>
                  <a:cubicBezTo>
                    <a:pt x="6940" y="7778"/>
                    <a:pt x="7547" y="8275"/>
                    <a:pt x="8173" y="8330"/>
                  </a:cubicBezTo>
                  <a:cubicBezTo>
                    <a:pt x="8181" y="8331"/>
                    <a:pt x="8189" y="8332"/>
                    <a:pt x="8198" y="8332"/>
                  </a:cubicBezTo>
                  <a:cubicBezTo>
                    <a:pt x="8315" y="8332"/>
                    <a:pt x="8409" y="8211"/>
                    <a:pt x="8357" y="8091"/>
                  </a:cubicBezTo>
                  <a:cubicBezTo>
                    <a:pt x="8044" y="7502"/>
                    <a:pt x="7161" y="7207"/>
                    <a:pt x="6572" y="7023"/>
                  </a:cubicBezTo>
                  <a:cubicBezTo>
                    <a:pt x="6161" y="6896"/>
                    <a:pt x="5641" y="6736"/>
                    <a:pt x="5163" y="6736"/>
                  </a:cubicBezTo>
                  <a:cubicBezTo>
                    <a:pt x="5020" y="6736"/>
                    <a:pt x="4881" y="6750"/>
                    <a:pt x="4749" y="6784"/>
                  </a:cubicBezTo>
                  <a:lnTo>
                    <a:pt x="4418" y="6342"/>
                  </a:lnTo>
                  <a:cubicBezTo>
                    <a:pt x="3829" y="5569"/>
                    <a:pt x="3203" y="4815"/>
                    <a:pt x="2670" y="4005"/>
                  </a:cubicBezTo>
                  <a:cubicBezTo>
                    <a:pt x="2614" y="3931"/>
                    <a:pt x="2577" y="3858"/>
                    <a:pt x="2541" y="3784"/>
                  </a:cubicBezTo>
                  <a:cubicBezTo>
                    <a:pt x="2964" y="3784"/>
                    <a:pt x="3369" y="3784"/>
                    <a:pt x="3792" y="3821"/>
                  </a:cubicBezTo>
                  <a:cubicBezTo>
                    <a:pt x="4288" y="3867"/>
                    <a:pt x="4836" y="4044"/>
                    <a:pt x="5348" y="4044"/>
                  </a:cubicBezTo>
                  <a:cubicBezTo>
                    <a:pt x="5444" y="4044"/>
                    <a:pt x="5540" y="4038"/>
                    <a:pt x="5633" y="4023"/>
                  </a:cubicBezTo>
                  <a:cubicBezTo>
                    <a:pt x="5798" y="3986"/>
                    <a:pt x="5835" y="3784"/>
                    <a:pt x="5725" y="3692"/>
                  </a:cubicBezTo>
                  <a:cubicBezTo>
                    <a:pt x="5228" y="3287"/>
                    <a:pt x="4363" y="3269"/>
                    <a:pt x="3755" y="3232"/>
                  </a:cubicBezTo>
                  <a:cubicBezTo>
                    <a:pt x="3604" y="3220"/>
                    <a:pt x="3451" y="3214"/>
                    <a:pt x="3297" y="3214"/>
                  </a:cubicBezTo>
                  <a:cubicBezTo>
                    <a:pt x="2964" y="3214"/>
                    <a:pt x="2628" y="3243"/>
                    <a:pt x="2301" y="3305"/>
                  </a:cubicBezTo>
                  <a:cubicBezTo>
                    <a:pt x="2081" y="2864"/>
                    <a:pt x="1933" y="2422"/>
                    <a:pt x="1749" y="1980"/>
                  </a:cubicBezTo>
                  <a:close/>
                  <a:moveTo>
                    <a:pt x="606" y="0"/>
                  </a:moveTo>
                  <a:cubicBezTo>
                    <a:pt x="437" y="0"/>
                    <a:pt x="297" y="175"/>
                    <a:pt x="369" y="361"/>
                  </a:cubicBezTo>
                  <a:cubicBezTo>
                    <a:pt x="1344" y="2256"/>
                    <a:pt x="93" y="3894"/>
                    <a:pt x="19" y="5827"/>
                  </a:cubicBezTo>
                  <a:cubicBezTo>
                    <a:pt x="1" y="7336"/>
                    <a:pt x="479" y="8809"/>
                    <a:pt x="1381" y="10005"/>
                  </a:cubicBezTo>
                  <a:cubicBezTo>
                    <a:pt x="3571" y="13061"/>
                    <a:pt x="7345" y="13870"/>
                    <a:pt x="10731" y="14791"/>
                  </a:cubicBezTo>
                  <a:cubicBezTo>
                    <a:pt x="10786" y="14846"/>
                    <a:pt x="10823" y="14901"/>
                    <a:pt x="10878" y="14938"/>
                  </a:cubicBezTo>
                  <a:cubicBezTo>
                    <a:pt x="10923" y="15014"/>
                    <a:pt x="10993" y="15046"/>
                    <a:pt x="11064" y="15046"/>
                  </a:cubicBezTo>
                  <a:cubicBezTo>
                    <a:pt x="11198" y="15046"/>
                    <a:pt x="11332" y="14929"/>
                    <a:pt x="11283" y="14772"/>
                  </a:cubicBezTo>
                  <a:cubicBezTo>
                    <a:pt x="11191" y="13852"/>
                    <a:pt x="10915" y="13042"/>
                    <a:pt x="10915" y="12085"/>
                  </a:cubicBezTo>
                  <a:cubicBezTo>
                    <a:pt x="10915" y="11275"/>
                    <a:pt x="10989" y="10447"/>
                    <a:pt x="10971" y="9619"/>
                  </a:cubicBezTo>
                  <a:cubicBezTo>
                    <a:pt x="10915" y="7907"/>
                    <a:pt x="10621" y="6177"/>
                    <a:pt x="9719" y="4686"/>
                  </a:cubicBezTo>
                  <a:cubicBezTo>
                    <a:pt x="8369" y="2442"/>
                    <a:pt x="5783" y="1484"/>
                    <a:pt x="3225" y="1484"/>
                  </a:cubicBezTo>
                  <a:cubicBezTo>
                    <a:pt x="2679" y="1484"/>
                    <a:pt x="2134" y="1528"/>
                    <a:pt x="1602" y="1612"/>
                  </a:cubicBezTo>
                  <a:cubicBezTo>
                    <a:pt x="1565" y="1538"/>
                    <a:pt x="1547" y="1465"/>
                    <a:pt x="1510" y="1391"/>
                  </a:cubicBezTo>
                  <a:cubicBezTo>
                    <a:pt x="1436" y="857"/>
                    <a:pt x="1160" y="379"/>
                    <a:pt x="755" y="48"/>
                  </a:cubicBezTo>
                  <a:cubicBezTo>
                    <a:pt x="706" y="15"/>
                    <a:pt x="655" y="0"/>
                    <a:pt x="606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6265" y="893768"/>
              <a:ext cx="524082" cy="944141"/>
            </a:xfrm>
            <a:custGeom>
              <a:avLst/>
              <a:gdLst/>
              <a:ahLst/>
              <a:cxnLst/>
              <a:rect l="l" t="t" r="r" b="b"/>
              <a:pathLst>
                <a:path w="9774" h="17608" extrusionOk="0">
                  <a:moveTo>
                    <a:pt x="3884" y="945"/>
                  </a:moveTo>
                  <a:cubicBezTo>
                    <a:pt x="4804" y="2178"/>
                    <a:pt x="6000" y="3191"/>
                    <a:pt x="6902" y="4405"/>
                  </a:cubicBezTo>
                  <a:cubicBezTo>
                    <a:pt x="8007" y="5878"/>
                    <a:pt x="8853" y="7626"/>
                    <a:pt x="8908" y="9485"/>
                  </a:cubicBezTo>
                  <a:cubicBezTo>
                    <a:pt x="8945" y="11418"/>
                    <a:pt x="8135" y="12762"/>
                    <a:pt x="6810" y="14087"/>
                  </a:cubicBezTo>
                  <a:cubicBezTo>
                    <a:pt x="6700" y="14197"/>
                    <a:pt x="6589" y="14326"/>
                    <a:pt x="6479" y="14418"/>
                  </a:cubicBezTo>
                  <a:cubicBezTo>
                    <a:pt x="6479" y="13590"/>
                    <a:pt x="6368" y="12762"/>
                    <a:pt x="6166" y="11952"/>
                  </a:cubicBezTo>
                  <a:cubicBezTo>
                    <a:pt x="6755" y="11749"/>
                    <a:pt x="7270" y="11381"/>
                    <a:pt x="7620" y="10866"/>
                  </a:cubicBezTo>
                  <a:cubicBezTo>
                    <a:pt x="7896" y="10479"/>
                    <a:pt x="8301" y="9780"/>
                    <a:pt x="8099" y="9283"/>
                  </a:cubicBezTo>
                  <a:cubicBezTo>
                    <a:pt x="8069" y="9234"/>
                    <a:pt x="8025" y="9211"/>
                    <a:pt x="7979" y="9211"/>
                  </a:cubicBezTo>
                  <a:cubicBezTo>
                    <a:pt x="7937" y="9211"/>
                    <a:pt x="7894" y="9230"/>
                    <a:pt x="7859" y="9265"/>
                  </a:cubicBezTo>
                  <a:cubicBezTo>
                    <a:pt x="7749" y="9467"/>
                    <a:pt x="7675" y="9669"/>
                    <a:pt x="7620" y="9909"/>
                  </a:cubicBezTo>
                  <a:cubicBezTo>
                    <a:pt x="7528" y="10148"/>
                    <a:pt x="7418" y="10387"/>
                    <a:pt x="7270" y="10608"/>
                  </a:cubicBezTo>
                  <a:cubicBezTo>
                    <a:pt x="6957" y="11031"/>
                    <a:pt x="6571" y="11400"/>
                    <a:pt x="6111" y="11639"/>
                  </a:cubicBezTo>
                  <a:cubicBezTo>
                    <a:pt x="6092" y="11492"/>
                    <a:pt x="6056" y="11363"/>
                    <a:pt x="6037" y="11216"/>
                  </a:cubicBezTo>
                  <a:cubicBezTo>
                    <a:pt x="5798" y="9982"/>
                    <a:pt x="5559" y="8749"/>
                    <a:pt x="5301" y="7516"/>
                  </a:cubicBezTo>
                  <a:cubicBezTo>
                    <a:pt x="5319" y="7516"/>
                    <a:pt x="5338" y="7516"/>
                    <a:pt x="5356" y="7498"/>
                  </a:cubicBezTo>
                  <a:cubicBezTo>
                    <a:pt x="5393" y="7479"/>
                    <a:pt x="5448" y="7461"/>
                    <a:pt x="5467" y="7424"/>
                  </a:cubicBezTo>
                  <a:cubicBezTo>
                    <a:pt x="5467" y="7406"/>
                    <a:pt x="5467" y="7387"/>
                    <a:pt x="5467" y="7387"/>
                  </a:cubicBezTo>
                  <a:cubicBezTo>
                    <a:pt x="5577" y="7277"/>
                    <a:pt x="5687" y="7185"/>
                    <a:pt x="5816" y="7111"/>
                  </a:cubicBezTo>
                  <a:cubicBezTo>
                    <a:pt x="5927" y="7001"/>
                    <a:pt x="6037" y="6872"/>
                    <a:pt x="6148" y="6725"/>
                  </a:cubicBezTo>
                  <a:cubicBezTo>
                    <a:pt x="6313" y="6504"/>
                    <a:pt x="6571" y="6154"/>
                    <a:pt x="6497" y="5859"/>
                  </a:cubicBezTo>
                  <a:cubicBezTo>
                    <a:pt x="6485" y="5784"/>
                    <a:pt x="6411" y="5734"/>
                    <a:pt x="6343" y="5734"/>
                  </a:cubicBezTo>
                  <a:cubicBezTo>
                    <a:pt x="6311" y="5734"/>
                    <a:pt x="6281" y="5744"/>
                    <a:pt x="6258" y="5767"/>
                  </a:cubicBezTo>
                  <a:cubicBezTo>
                    <a:pt x="6129" y="5859"/>
                    <a:pt x="6037" y="5988"/>
                    <a:pt x="5982" y="6136"/>
                  </a:cubicBezTo>
                  <a:cubicBezTo>
                    <a:pt x="5890" y="6301"/>
                    <a:pt x="5798" y="6448"/>
                    <a:pt x="5669" y="6596"/>
                  </a:cubicBezTo>
                  <a:cubicBezTo>
                    <a:pt x="5559" y="6725"/>
                    <a:pt x="5338" y="6872"/>
                    <a:pt x="5209" y="7056"/>
                  </a:cubicBezTo>
                  <a:cubicBezTo>
                    <a:pt x="5098" y="6448"/>
                    <a:pt x="4988" y="5859"/>
                    <a:pt x="4878" y="5270"/>
                  </a:cubicBezTo>
                  <a:lnTo>
                    <a:pt x="4896" y="5270"/>
                  </a:lnTo>
                  <a:cubicBezTo>
                    <a:pt x="5209" y="5215"/>
                    <a:pt x="5724" y="4829"/>
                    <a:pt x="5559" y="4461"/>
                  </a:cubicBezTo>
                  <a:cubicBezTo>
                    <a:pt x="5535" y="4425"/>
                    <a:pt x="5503" y="4405"/>
                    <a:pt x="5469" y="4405"/>
                  </a:cubicBezTo>
                  <a:cubicBezTo>
                    <a:pt x="5450" y="4405"/>
                    <a:pt x="5431" y="4411"/>
                    <a:pt x="5411" y="4424"/>
                  </a:cubicBezTo>
                  <a:cubicBezTo>
                    <a:pt x="5319" y="4534"/>
                    <a:pt x="5246" y="4645"/>
                    <a:pt x="5190" y="4774"/>
                  </a:cubicBezTo>
                  <a:cubicBezTo>
                    <a:pt x="5080" y="4902"/>
                    <a:pt x="4970" y="4994"/>
                    <a:pt x="4822" y="5086"/>
                  </a:cubicBezTo>
                  <a:cubicBezTo>
                    <a:pt x="4767" y="4774"/>
                    <a:pt x="4694" y="4461"/>
                    <a:pt x="4638" y="4166"/>
                  </a:cubicBezTo>
                  <a:cubicBezTo>
                    <a:pt x="4622" y="4102"/>
                    <a:pt x="4571" y="4072"/>
                    <a:pt x="4519" y="4072"/>
                  </a:cubicBezTo>
                  <a:cubicBezTo>
                    <a:pt x="4454" y="4072"/>
                    <a:pt x="4389" y="4120"/>
                    <a:pt x="4399" y="4203"/>
                  </a:cubicBezTo>
                  <a:lnTo>
                    <a:pt x="4601" y="5565"/>
                  </a:lnTo>
                  <a:cubicBezTo>
                    <a:pt x="4528" y="5510"/>
                    <a:pt x="4473" y="5455"/>
                    <a:pt x="4399" y="5399"/>
                  </a:cubicBezTo>
                  <a:cubicBezTo>
                    <a:pt x="4228" y="5259"/>
                    <a:pt x="3977" y="5066"/>
                    <a:pt x="3737" y="5066"/>
                  </a:cubicBezTo>
                  <a:cubicBezTo>
                    <a:pt x="3693" y="5066"/>
                    <a:pt x="3650" y="5072"/>
                    <a:pt x="3608" y="5086"/>
                  </a:cubicBezTo>
                  <a:cubicBezTo>
                    <a:pt x="3552" y="5123"/>
                    <a:pt x="3516" y="5197"/>
                    <a:pt x="3552" y="5270"/>
                  </a:cubicBezTo>
                  <a:cubicBezTo>
                    <a:pt x="3644" y="5491"/>
                    <a:pt x="3976" y="5602"/>
                    <a:pt x="4160" y="5731"/>
                  </a:cubicBezTo>
                  <a:cubicBezTo>
                    <a:pt x="4307" y="5841"/>
                    <a:pt x="4473" y="6062"/>
                    <a:pt x="4675" y="6099"/>
                  </a:cubicBezTo>
                  <a:cubicBezTo>
                    <a:pt x="4822" y="7148"/>
                    <a:pt x="4988" y="8197"/>
                    <a:pt x="5135" y="9265"/>
                  </a:cubicBezTo>
                  <a:cubicBezTo>
                    <a:pt x="4841" y="8988"/>
                    <a:pt x="4509" y="8768"/>
                    <a:pt x="4252" y="8491"/>
                  </a:cubicBezTo>
                  <a:cubicBezTo>
                    <a:pt x="3847" y="8050"/>
                    <a:pt x="3552" y="7332"/>
                    <a:pt x="3055" y="7001"/>
                  </a:cubicBezTo>
                  <a:cubicBezTo>
                    <a:pt x="3025" y="6980"/>
                    <a:pt x="2992" y="6971"/>
                    <a:pt x="2960" y="6971"/>
                  </a:cubicBezTo>
                  <a:cubicBezTo>
                    <a:pt x="2875" y="6971"/>
                    <a:pt x="2798" y="7036"/>
                    <a:pt x="2798" y="7129"/>
                  </a:cubicBezTo>
                  <a:cubicBezTo>
                    <a:pt x="2779" y="7774"/>
                    <a:pt x="3387" y="8436"/>
                    <a:pt x="3792" y="8860"/>
                  </a:cubicBezTo>
                  <a:cubicBezTo>
                    <a:pt x="4160" y="9246"/>
                    <a:pt x="4675" y="9761"/>
                    <a:pt x="5227" y="9890"/>
                  </a:cubicBezTo>
                  <a:cubicBezTo>
                    <a:pt x="5264" y="10074"/>
                    <a:pt x="5283" y="10240"/>
                    <a:pt x="5301" y="10424"/>
                  </a:cubicBezTo>
                  <a:cubicBezTo>
                    <a:pt x="5448" y="11344"/>
                    <a:pt x="5614" y="12283"/>
                    <a:pt x="5706" y="13222"/>
                  </a:cubicBezTo>
                  <a:lnTo>
                    <a:pt x="5706" y="13461"/>
                  </a:lnTo>
                  <a:cubicBezTo>
                    <a:pt x="5356" y="13259"/>
                    <a:pt x="4988" y="13075"/>
                    <a:pt x="4657" y="12835"/>
                  </a:cubicBezTo>
                  <a:cubicBezTo>
                    <a:pt x="4197" y="12522"/>
                    <a:pt x="3736" y="12007"/>
                    <a:pt x="3203" y="11823"/>
                  </a:cubicBezTo>
                  <a:cubicBezTo>
                    <a:pt x="3175" y="11810"/>
                    <a:pt x="3147" y="11805"/>
                    <a:pt x="3121" y="11805"/>
                  </a:cubicBezTo>
                  <a:cubicBezTo>
                    <a:pt x="2993" y="11805"/>
                    <a:pt x="2902" y="11940"/>
                    <a:pt x="2963" y="12062"/>
                  </a:cubicBezTo>
                  <a:cubicBezTo>
                    <a:pt x="3203" y="12614"/>
                    <a:pt x="3902" y="13038"/>
                    <a:pt x="4399" y="13351"/>
                  </a:cubicBezTo>
                  <a:cubicBezTo>
                    <a:pt x="4804" y="13608"/>
                    <a:pt x="5227" y="13829"/>
                    <a:pt x="5687" y="13995"/>
                  </a:cubicBezTo>
                  <a:cubicBezTo>
                    <a:pt x="5651" y="14455"/>
                    <a:pt x="5577" y="14915"/>
                    <a:pt x="5522" y="15375"/>
                  </a:cubicBezTo>
                  <a:cubicBezTo>
                    <a:pt x="4399" y="14547"/>
                    <a:pt x="3147" y="13940"/>
                    <a:pt x="2190" y="12909"/>
                  </a:cubicBezTo>
                  <a:cubicBezTo>
                    <a:pt x="1012" y="11657"/>
                    <a:pt x="479" y="9927"/>
                    <a:pt x="736" y="8234"/>
                  </a:cubicBezTo>
                  <a:cubicBezTo>
                    <a:pt x="957" y="6522"/>
                    <a:pt x="1767" y="5013"/>
                    <a:pt x="2650" y="3559"/>
                  </a:cubicBezTo>
                  <a:cubicBezTo>
                    <a:pt x="3092" y="2822"/>
                    <a:pt x="3755" y="1884"/>
                    <a:pt x="3884" y="945"/>
                  </a:cubicBezTo>
                  <a:close/>
                  <a:moveTo>
                    <a:pt x="3615" y="1"/>
                  </a:moveTo>
                  <a:cubicBezTo>
                    <a:pt x="3531" y="1"/>
                    <a:pt x="3447" y="43"/>
                    <a:pt x="3405" y="135"/>
                  </a:cubicBezTo>
                  <a:cubicBezTo>
                    <a:pt x="3074" y="964"/>
                    <a:pt x="2927" y="1773"/>
                    <a:pt x="2485" y="2565"/>
                  </a:cubicBezTo>
                  <a:cubicBezTo>
                    <a:pt x="2098" y="3264"/>
                    <a:pt x="1675" y="3927"/>
                    <a:pt x="1307" y="4645"/>
                  </a:cubicBezTo>
                  <a:cubicBezTo>
                    <a:pt x="552" y="6099"/>
                    <a:pt x="0" y="7718"/>
                    <a:pt x="55" y="9393"/>
                  </a:cubicBezTo>
                  <a:cubicBezTo>
                    <a:pt x="184" y="12449"/>
                    <a:pt x="2724" y="14749"/>
                    <a:pt x="5485" y="15743"/>
                  </a:cubicBezTo>
                  <a:cubicBezTo>
                    <a:pt x="5485" y="15817"/>
                    <a:pt x="5467" y="15891"/>
                    <a:pt x="5467" y="15964"/>
                  </a:cubicBezTo>
                  <a:cubicBezTo>
                    <a:pt x="5283" y="16443"/>
                    <a:pt x="5283" y="16977"/>
                    <a:pt x="5467" y="17455"/>
                  </a:cubicBezTo>
                  <a:cubicBezTo>
                    <a:pt x="5515" y="17559"/>
                    <a:pt x="5605" y="17608"/>
                    <a:pt x="5694" y="17608"/>
                  </a:cubicBezTo>
                  <a:cubicBezTo>
                    <a:pt x="5810" y="17608"/>
                    <a:pt x="5924" y="17527"/>
                    <a:pt x="5945" y="17381"/>
                  </a:cubicBezTo>
                  <a:cubicBezTo>
                    <a:pt x="6000" y="15320"/>
                    <a:pt x="7823" y="14510"/>
                    <a:pt x="8780" y="12909"/>
                  </a:cubicBezTo>
                  <a:cubicBezTo>
                    <a:pt x="9479" y="11657"/>
                    <a:pt x="9774" y="10185"/>
                    <a:pt x="9571" y="8749"/>
                  </a:cubicBezTo>
                  <a:cubicBezTo>
                    <a:pt x="9129" y="5178"/>
                    <a:pt x="6332" y="2730"/>
                    <a:pt x="3884" y="375"/>
                  </a:cubicBezTo>
                  <a:cubicBezTo>
                    <a:pt x="3884" y="301"/>
                    <a:pt x="3865" y="246"/>
                    <a:pt x="3847" y="172"/>
                  </a:cubicBezTo>
                  <a:cubicBezTo>
                    <a:pt x="3817" y="62"/>
                    <a:pt x="3716" y="1"/>
                    <a:pt x="3615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08348" y="1932638"/>
              <a:ext cx="768535" cy="596201"/>
            </a:xfrm>
            <a:custGeom>
              <a:avLst/>
              <a:gdLst/>
              <a:ahLst/>
              <a:cxnLst/>
              <a:rect l="l" t="t" r="r" b="b"/>
              <a:pathLst>
                <a:path w="14333" h="11119" extrusionOk="0">
                  <a:moveTo>
                    <a:pt x="13510" y="811"/>
                  </a:moveTo>
                  <a:lnTo>
                    <a:pt x="13510" y="811"/>
                  </a:lnTo>
                  <a:cubicBezTo>
                    <a:pt x="12940" y="2229"/>
                    <a:pt x="12663" y="3775"/>
                    <a:pt x="12075" y="5173"/>
                  </a:cubicBezTo>
                  <a:cubicBezTo>
                    <a:pt x="11375" y="6867"/>
                    <a:pt x="10289" y="8487"/>
                    <a:pt x="8706" y="9480"/>
                  </a:cubicBezTo>
                  <a:cubicBezTo>
                    <a:pt x="7738" y="10079"/>
                    <a:pt x="6796" y="10317"/>
                    <a:pt x="5812" y="10317"/>
                  </a:cubicBezTo>
                  <a:cubicBezTo>
                    <a:pt x="5130" y="10317"/>
                    <a:pt x="4427" y="10202"/>
                    <a:pt x="3681" y="10014"/>
                  </a:cubicBezTo>
                  <a:cubicBezTo>
                    <a:pt x="3534" y="9977"/>
                    <a:pt x="3387" y="9941"/>
                    <a:pt x="3221" y="9904"/>
                  </a:cubicBezTo>
                  <a:cubicBezTo>
                    <a:pt x="3939" y="9480"/>
                    <a:pt x="4602" y="8965"/>
                    <a:pt x="5209" y="8376"/>
                  </a:cubicBezTo>
                  <a:cubicBezTo>
                    <a:pt x="5669" y="8781"/>
                    <a:pt x="6258" y="9020"/>
                    <a:pt x="6884" y="9057"/>
                  </a:cubicBezTo>
                  <a:cubicBezTo>
                    <a:pt x="7009" y="9072"/>
                    <a:pt x="7157" y="9082"/>
                    <a:pt x="7312" y="9082"/>
                  </a:cubicBezTo>
                  <a:cubicBezTo>
                    <a:pt x="7752" y="9082"/>
                    <a:pt x="8254" y="8997"/>
                    <a:pt x="8485" y="8671"/>
                  </a:cubicBezTo>
                  <a:cubicBezTo>
                    <a:pt x="8541" y="8579"/>
                    <a:pt x="8485" y="8468"/>
                    <a:pt x="8375" y="8450"/>
                  </a:cubicBezTo>
                  <a:cubicBezTo>
                    <a:pt x="8154" y="8450"/>
                    <a:pt x="7933" y="8487"/>
                    <a:pt x="7712" y="8579"/>
                  </a:cubicBezTo>
                  <a:cubicBezTo>
                    <a:pt x="7524" y="8606"/>
                    <a:pt x="7325" y="8623"/>
                    <a:pt x="7131" y="8623"/>
                  </a:cubicBezTo>
                  <a:cubicBezTo>
                    <a:pt x="7060" y="8623"/>
                    <a:pt x="6990" y="8620"/>
                    <a:pt x="6921" y="8615"/>
                  </a:cubicBezTo>
                  <a:cubicBezTo>
                    <a:pt x="6387" y="8579"/>
                    <a:pt x="5890" y="8431"/>
                    <a:pt x="5448" y="8155"/>
                  </a:cubicBezTo>
                  <a:cubicBezTo>
                    <a:pt x="5559" y="8063"/>
                    <a:pt x="5669" y="7971"/>
                    <a:pt x="5761" y="7879"/>
                  </a:cubicBezTo>
                  <a:cubicBezTo>
                    <a:pt x="6700" y="7051"/>
                    <a:pt x="7657" y="6204"/>
                    <a:pt x="8577" y="5358"/>
                  </a:cubicBezTo>
                  <a:cubicBezTo>
                    <a:pt x="8596" y="5376"/>
                    <a:pt x="8614" y="5394"/>
                    <a:pt x="8633" y="5413"/>
                  </a:cubicBezTo>
                  <a:cubicBezTo>
                    <a:pt x="8651" y="5431"/>
                    <a:pt x="8706" y="5450"/>
                    <a:pt x="8761" y="5450"/>
                  </a:cubicBezTo>
                  <a:lnTo>
                    <a:pt x="8780" y="5450"/>
                  </a:lnTo>
                  <a:cubicBezTo>
                    <a:pt x="8927" y="5486"/>
                    <a:pt x="9056" y="5542"/>
                    <a:pt x="9203" y="5615"/>
                  </a:cubicBezTo>
                  <a:cubicBezTo>
                    <a:pt x="9350" y="5652"/>
                    <a:pt x="9516" y="5689"/>
                    <a:pt x="9700" y="5707"/>
                  </a:cubicBezTo>
                  <a:cubicBezTo>
                    <a:pt x="9805" y="5721"/>
                    <a:pt x="9933" y="5735"/>
                    <a:pt x="10062" y="5735"/>
                  </a:cubicBezTo>
                  <a:cubicBezTo>
                    <a:pt x="10276" y="5735"/>
                    <a:pt x="10495" y="5697"/>
                    <a:pt x="10620" y="5560"/>
                  </a:cubicBezTo>
                  <a:cubicBezTo>
                    <a:pt x="10694" y="5486"/>
                    <a:pt x="10676" y="5358"/>
                    <a:pt x="10565" y="5302"/>
                  </a:cubicBezTo>
                  <a:cubicBezTo>
                    <a:pt x="10457" y="5275"/>
                    <a:pt x="10340" y="5258"/>
                    <a:pt x="10227" y="5258"/>
                  </a:cubicBezTo>
                  <a:cubicBezTo>
                    <a:pt x="10185" y="5258"/>
                    <a:pt x="10145" y="5261"/>
                    <a:pt x="10105" y="5266"/>
                  </a:cubicBezTo>
                  <a:cubicBezTo>
                    <a:pt x="10056" y="5270"/>
                    <a:pt x="10006" y="5273"/>
                    <a:pt x="9957" y="5273"/>
                  </a:cubicBezTo>
                  <a:cubicBezTo>
                    <a:pt x="9824" y="5273"/>
                    <a:pt x="9693" y="5256"/>
                    <a:pt x="9571" y="5229"/>
                  </a:cubicBezTo>
                  <a:cubicBezTo>
                    <a:pt x="9387" y="5210"/>
                    <a:pt x="9148" y="5100"/>
                    <a:pt x="8927" y="5063"/>
                  </a:cubicBezTo>
                  <a:lnTo>
                    <a:pt x="10289" y="3867"/>
                  </a:lnTo>
                  <a:lnTo>
                    <a:pt x="10289" y="3885"/>
                  </a:lnTo>
                  <a:cubicBezTo>
                    <a:pt x="10424" y="4032"/>
                    <a:pt x="10731" y="4204"/>
                    <a:pt x="10991" y="4204"/>
                  </a:cubicBezTo>
                  <a:cubicBezTo>
                    <a:pt x="11121" y="4204"/>
                    <a:pt x="11240" y="4161"/>
                    <a:pt x="11320" y="4051"/>
                  </a:cubicBezTo>
                  <a:cubicBezTo>
                    <a:pt x="11357" y="3996"/>
                    <a:pt x="11338" y="3922"/>
                    <a:pt x="11283" y="3903"/>
                  </a:cubicBezTo>
                  <a:cubicBezTo>
                    <a:pt x="11192" y="3890"/>
                    <a:pt x="11092" y="3877"/>
                    <a:pt x="10995" y="3877"/>
                  </a:cubicBezTo>
                  <a:cubicBezTo>
                    <a:pt x="10955" y="3877"/>
                    <a:pt x="10916" y="3880"/>
                    <a:pt x="10878" y="3885"/>
                  </a:cubicBezTo>
                  <a:cubicBezTo>
                    <a:pt x="10712" y="3867"/>
                    <a:pt x="10565" y="3811"/>
                    <a:pt x="10418" y="3738"/>
                  </a:cubicBezTo>
                  <a:lnTo>
                    <a:pt x="11117" y="3112"/>
                  </a:lnTo>
                  <a:cubicBezTo>
                    <a:pt x="11222" y="3023"/>
                    <a:pt x="11133" y="2885"/>
                    <a:pt x="11027" y="2885"/>
                  </a:cubicBezTo>
                  <a:cubicBezTo>
                    <a:pt x="11002" y="2885"/>
                    <a:pt x="10976" y="2892"/>
                    <a:pt x="10952" y="2910"/>
                  </a:cubicBezTo>
                  <a:lnTo>
                    <a:pt x="9884" y="3775"/>
                  </a:lnTo>
                  <a:cubicBezTo>
                    <a:pt x="9903" y="3701"/>
                    <a:pt x="9921" y="3609"/>
                    <a:pt x="9921" y="3535"/>
                  </a:cubicBezTo>
                  <a:cubicBezTo>
                    <a:pt x="9976" y="3278"/>
                    <a:pt x="10013" y="2873"/>
                    <a:pt x="9792" y="2689"/>
                  </a:cubicBezTo>
                  <a:cubicBezTo>
                    <a:pt x="9773" y="2676"/>
                    <a:pt x="9748" y="2670"/>
                    <a:pt x="9724" y="2670"/>
                  </a:cubicBezTo>
                  <a:cubicBezTo>
                    <a:pt x="9679" y="2670"/>
                    <a:pt x="9632" y="2690"/>
                    <a:pt x="9608" y="2726"/>
                  </a:cubicBezTo>
                  <a:cubicBezTo>
                    <a:pt x="9461" y="2928"/>
                    <a:pt x="9535" y="3259"/>
                    <a:pt x="9516" y="3499"/>
                  </a:cubicBezTo>
                  <a:cubicBezTo>
                    <a:pt x="9498" y="3683"/>
                    <a:pt x="9387" y="3940"/>
                    <a:pt x="9461" y="4124"/>
                  </a:cubicBezTo>
                  <a:lnTo>
                    <a:pt x="6976" y="6131"/>
                  </a:lnTo>
                  <a:cubicBezTo>
                    <a:pt x="7050" y="5744"/>
                    <a:pt x="7087" y="5339"/>
                    <a:pt x="7197" y="4989"/>
                  </a:cubicBezTo>
                  <a:cubicBezTo>
                    <a:pt x="7363" y="4400"/>
                    <a:pt x="7823" y="3811"/>
                    <a:pt x="7860" y="3204"/>
                  </a:cubicBezTo>
                  <a:cubicBezTo>
                    <a:pt x="7874" y="3101"/>
                    <a:pt x="7784" y="3022"/>
                    <a:pt x="7690" y="3022"/>
                  </a:cubicBezTo>
                  <a:cubicBezTo>
                    <a:pt x="7667" y="3022"/>
                    <a:pt x="7643" y="3027"/>
                    <a:pt x="7620" y="3038"/>
                  </a:cubicBezTo>
                  <a:cubicBezTo>
                    <a:pt x="7050" y="3351"/>
                    <a:pt x="6792" y="4198"/>
                    <a:pt x="6645" y="4787"/>
                  </a:cubicBezTo>
                  <a:cubicBezTo>
                    <a:pt x="6498" y="5302"/>
                    <a:pt x="6313" y="6002"/>
                    <a:pt x="6479" y="6536"/>
                  </a:cubicBezTo>
                  <a:lnTo>
                    <a:pt x="6056" y="6867"/>
                  </a:lnTo>
                  <a:cubicBezTo>
                    <a:pt x="5338" y="7474"/>
                    <a:pt x="4620" y="8082"/>
                    <a:pt x="3866" y="8634"/>
                  </a:cubicBezTo>
                  <a:cubicBezTo>
                    <a:pt x="3792" y="8671"/>
                    <a:pt x="3718" y="8707"/>
                    <a:pt x="3645" y="8763"/>
                  </a:cubicBezTo>
                  <a:cubicBezTo>
                    <a:pt x="3645" y="8358"/>
                    <a:pt x="3626" y="7953"/>
                    <a:pt x="3645" y="7548"/>
                  </a:cubicBezTo>
                  <a:cubicBezTo>
                    <a:pt x="3681" y="6977"/>
                    <a:pt x="3902" y="6333"/>
                    <a:pt x="3792" y="5762"/>
                  </a:cubicBezTo>
                  <a:cubicBezTo>
                    <a:pt x="3770" y="5677"/>
                    <a:pt x="3693" y="5628"/>
                    <a:pt x="3614" y="5628"/>
                  </a:cubicBezTo>
                  <a:cubicBezTo>
                    <a:pt x="3557" y="5628"/>
                    <a:pt x="3499" y="5653"/>
                    <a:pt x="3461" y="5707"/>
                  </a:cubicBezTo>
                  <a:cubicBezTo>
                    <a:pt x="3092" y="6186"/>
                    <a:pt x="3111" y="7014"/>
                    <a:pt x="3092" y="7603"/>
                  </a:cubicBezTo>
                  <a:cubicBezTo>
                    <a:pt x="3056" y="8063"/>
                    <a:pt x="3092" y="8542"/>
                    <a:pt x="3185" y="9020"/>
                  </a:cubicBezTo>
                  <a:cubicBezTo>
                    <a:pt x="2780" y="9223"/>
                    <a:pt x="2356" y="9388"/>
                    <a:pt x="1915" y="9572"/>
                  </a:cubicBezTo>
                  <a:cubicBezTo>
                    <a:pt x="2062" y="8192"/>
                    <a:pt x="1951" y="6812"/>
                    <a:pt x="2338" y="5450"/>
                  </a:cubicBezTo>
                  <a:cubicBezTo>
                    <a:pt x="2816" y="3793"/>
                    <a:pt x="4050" y="2449"/>
                    <a:pt x="5651" y="1824"/>
                  </a:cubicBezTo>
                  <a:lnTo>
                    <a:pt x="5651" y="1805"/>
                  </a:lnTo>
                  <a:cubicBezTo>
                    <a:pt x="7105" y="1180"/>
                    <a:pt x="8668" y="1067"/>
                    <a:pt x="10225" y="1067"/>
                  </a:cubicBezTo>
                  <a:cubicBezTo>
                    <a:pt x="10363" y="1067"/>
                    <a:pt x="10501" y="1067"/>
                    <a:pt x="10639" y="1069"/>
                  </a:cubicBezTo>
                  <a:cubicBezTo>
                    <a:pt x="10956" y="1069"/>
                    <a:pt x="11318" y="1085"/>
                    <a:pt x="11691" y="1085"/>
                  </a:cubicBezTo>
                  <a:cubicBezTo>
                    <a:pt x="12314" y="1085"/>
                    <a:pt x="12969" y="1041"/>
                    <a:pt x="13510" y="811"/>
                  </a:cubicBezTo>
                  <a:close/>
                  <a:moveTo>
                    <a:pt x="14011" y="1"/>
                  </a:moveTo>
                  <a:cubicBezTo>
                    <a:pt x="14004" y="1"/>
                    <a:pt x="13996" y="1"/>
                    <a:pt x="13989" y="1"/>
                  </a:cubicBezTo>
                  <a:cubicBezTo>
                    <a:pt x="13105" y="130"/>
                    <a:pt x="12332" y="425"/>
                    <a:pt x="11430" y="425"/>
                  </a:cubicBezTo>
                  <a:cubicBezTo>
                    <a:pt x="11232" y="429"/>
                    <a:pt x="11035" y="431"/>
                    <a:pt x="10837" y="431"/>
                  </a:cubicBezTo>
                  <a:cubicBezTo>
                    <a:pt x="10639" y="431"/>
                    <a:pt x="10441" y="429"/>
                    <a:pt x="10243" y="429"/>
                  </a:cubicBezTo>
                  <a:cubicBezTo>
                    <a:pt x="9847" y="429"/>
                    <a:pt x="9452" y="434"/>
                    <a:pt x="9056" y="462"/>
                  </a:cubicBezTo>
                  <a:cubicBezTo>
                    <a:pt x="7399" y="554"/>
                    <a:pt x="5725" y="885"/>
                    <a:pt x="4326" y="1805"/>
                  </a:cubicBezTo>
                  <a:cubicBezTo>
                    <a:pt x="1749" y="3480"/>
                    <a:pt x="1049" y="6830"/>
                    <a:pt x="1602" y="9720"/>
                  </a:cubicBezTo>
                  <a:cubicBezTo>
                    <a:pt x="1528" y="9738"/>
                    <a:pt x="1454" y="9775"/>
                    <a:pt x="1399" y="9812"/>
                  </a:cubicBezTo>
                  <a:cubicBezTo>
                    <a:pt x="884" y="9885"/>
                    <a:pt x="424" y="10161"/>
                    <a:pt x="111" y="10566"/>
                  </a:cubicBezTo>
                  <a:cubicBezTo>
                    <a:pt x="0" y="10756"/>
                    <a:pt x="133" y="10972"/>
                    <a:pt x="324" y="10972"/>
                  </a:cubicBezTo>
                  <a:cubicBezTo>
                    <a:pt x="356" y="10972"/>
                    <a:pt x="389" y="10966"/>
                    <a:pt x="424" y="10953"/>
                  </a:cubicBezTo>
                  <a:cubicBezTo>
                    <a:pt x="970" y="10646"/>
                    <a:pt x="1500" y="10539"/>
                    <a:pt x="2025" y="10539"/>
                  </a:cubicBezTo>
                  <a:cubicBezTo>
                    <a:pt x="3231" y="10539"/>
                    <a:pt x="4411" y="11106"/>
                    <a:pt x="5706" y="11119"/>
                  </a:cubicBezTo>
                  <a:cubicBezTo>
                    <a:pt x="7160" y="11082"/>
                    <a:pt x="8559" y="10585"/>
                    <a:pt x="9700" y="9683"/>
                  </a:cubicBezTo>
                  <a:cubicBezTo>
                    <a:pt x="12571" y="7493"/>
                    <a:pt x="13234" y="3830"/>
                    <a:pt x="14026" y="535"/>
                  </a:cubicBezTo>
                  <a:cubicBezTo>
                    <a:pt x="14081" y="480"/>
                    <a:pt x="14118" y="443"/>
                    <a:pt x="14173" y="388"/>
                  </a:cubicBezTo>
                  <a:cubicBezTo>
                    <a:pt x="14333" y="246"/>
                    <a:pt x="14218" y="1"/>
                    <a:pt x="1401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62675" y="1105656"/>
              <a:ext cx="748160" cy="402096"/>
            </a:xfrm>
            <a:custGeom>
              <a:avLst/>
              <a:gdLst/>
              <a:ahLst/>
              <a:cxnLst/>
              <a:rect l="l" t="t" r="r" b="b"/>
              <a:pathLst>
                <a:path w="13953" h="7499" extrusionOk="0">
                  <a:moveTo>
                    <a:pt x="6695" y="492"/>
                  </a:moveTo>
                  <a:cubicBezTo>
                    <a:pt x="6966" y="492"/>
                    <a:pt x="7239" y="518"/>
                    <a:pt x="7510" y="571"/>
                  </a:cubicBezTo>
                  <a:cubicBezTo>
                    <a:pt x="8835" y="792"/>
                    <a:pt x="10013" y="1454"/>
                    <a:pt x="11118" y="2191"/>
                  </a:cubicBezTo>
                  <a:cubicBezTo>
                    <a:pt x="11670" y="2540"/>
                    <a:pt x="12406" y="3093"/>
                    <a:pt x="13124" y="3221"/>
                  </a:cubicBezTo>
                  <a:cubicBezTo>
                    <a:pt x="12148" y="3902"/>
                    <a:pt x="11320" y="4804"/>
                    <a:pt x="10345" y="5504"/>
                  </a:cubicBezTo>
                  <a:cubicBezTo>
                    <a:pt x="9184" y="6302"/>
                    <a:pt x="7826" y="6921"/>
                    <a:pt x="6377" y="6921"/>
                  </a:cubicBezTo>
                  <a:cubicBezTo>
                    <a:pt x="6356" y="6921"/>
                    <a:pt x="6335" y="6921"/>
                    <a:pt x="6314" y="6921"/>
                  </a:cubicBezTo>
                  <a:cubicBezTo>
                    <a:pt x="4805" y="6921"/>
                    <a:pt x="3792" y="6258"/>
                    <a:pt x="2762" y="5172"/>
                  </a:cubicBezTo>
                  <a:cubicBezTo>
                    <a:pt x="2688" y="5099"/>
                    <a:pt x="2596" y="5007"/>
                    <a:pt x="2522" y="4915"/>
                  </a:cubicBezTo>
                  <a:lnTo>
                    <a:pt x="2522" y="4915"/>
                  </a:lnTo>
                  <a:cubicBezTo>
                    <a:pt x="2602" y="4917"/>
                    <a:pt x="2681" y="4918"/>
                    <a:pt x="2761" y="4918"/>
                  </a:cubicBezTo>
                  <a:cubicBezTo>
                    <a:pt x="3329" y="4918"/>
                    <a:pt x="3908" y="4860"/>
                    <a:pt x="4473" y="4731"/>
                  </a:cubicBezTo>
                  <a:cubicBezTo>
                    <a:pt x="4602" y="5191"/>
                    <a:pt x="4897" y="5596"/>
                    <a:pt x="5283" y="5890"/>
                  </a:cubicBezTo>
                  <a:cubicBezTo>
                    <a:pt x="5527" y="6073"/>
                    <a:pt x="5935" y="6332"/>
                    <a:pt x="6298" y="6332"/>
                  </a:cubicBezTo>
                  <a:cubicBezTo>
                    <a:pt x="6373" y="6332"/>
                    <a:pt x="6447" y="6321"/>
                    <a:pt x="6516" y="6295"/>
                  </a:cubicBezTo>
                  <a:cubicBezTo>
                    <a:pt x="6590" y="6258"/>
                    <a:pt x="6590" y="6166"/>
                    <a:pt x="6535" y="6111"/>
                  </a:cubicBezTo>
                  <a:cubicBezTo>
                    <a:pt x="6387" y="6019"/>
                    <a:pt x="6222" y="5945"/>
                    <a:pt x="6038" y="5909"/>
                  </a:cubicBezTo>
                  <a:cubicBezTo>
                    <a:pt x="5835" y="5835"/>
                    <a:pt x="5651" y="5725"/>
                    <a:pt x="5486" y="5614"/>
                  </a:cubicBezTo>
                  <a:cubicBezTo>
                    <a:pt x="5173" y="5356"/>
                    <a:pt x="4897" y="5044"/>
                    <a:pt x="4713" y="4694"/>
                  </a:cubicBezTo>
                  <a:lnTo>
                    <a:pt x="5044" y="4639"/>
                  </a:lnTo>
                  <a:cubicBezTo>
                    <a:pt x="6017" y="4473"/>
                    <a:pt x="6990" y="4326"/>
                    <a:pt x="7963" y="4161"/>
                  </a:cubicBezTo>
                  <a:lnTo>
                    <a:pt x="7963" y="4161"/>
                  </a:lnTo>
                  <a:cubicBezTo>
                    <a:pt x="7952" y="4166"/>
                    <a:pt x="7955" y="4181"/>
                    <a:pt x="7970" y="4197"/>
                  </a:cubicBezTo>
                  <a:cubicBezTo>
                    <a:pt x="7970" y="4234"/>
                    <a:pt x="7989" y="4252"/>
                    <a:pt x="8026" y="4271"/>
                  </a:cubicBezTo>
                  <a:cubicBezTo>
                    <a:pt x="8035" y="4280"/>
                    <a:pt x="8039" y="4284"/>
                    <a:pt x="8044" y="4284"/>
                  </a:cubicBezTo>
                  <a:cubicBezTo>
                    <a:pt x="8049" y="4284"/>
                    <a:pt x="8053" y="4280"/>
                    <a:pt x="8062" y="4271"/>
                  </a:cubicBezTo>
                  <a:cubicBezTo>
                    <a:pt x="8136" y="4363"/>
                    <a:pt x="8191" y="4455"/>
                    <a:pt x="8265" y="4547"/>
                  </a:cubicBezTo>
                  <a:cubicBezTo>
                    <a:pt x="8357" y="4657"/>
                    <a:pt x="8449" y="4749"/>
                    <a:pt x="8541" y="4823"/>
                  </a:cubicBezTo>
                  <a:cubicBezTo>
                    <a:pt x="8704" y="4953"/>
                    <a:pt x="8924" y="5127"/>
                    <a:pt x="9139" y="5127"/>
                  </a:cubicBezTo>
                  <a:cubicBezTo>
                    <a:pt x="9167" y="5127"/>
                    <a:pt x="9194" y="5124"/>
                    <a:pt x="9222" y="5117"/>
                  </a:cubicBezTo>
                  <a:cubicBezTo>
                    <a:pt x="9314" y="5117"/>
                    <a:pt x="9351" y="5007"/>
                    <a:pt x="9296" y="4933"/>
                  </a:cubicBezTo>
                  <a:cubicBezTo>
                    <a:pt x="9222" y="4841"/>
                    <a:pt x="9130" y="4749"/>
                    <a:pt x="9001" y="4712"/>
                  </a:cubicBezTo>
                  <a:cubicBezTo>
                    <a:pt x="8891" y="4639"/>
                    <a:pt x="8762" y="4547"/>
                    <a:pt x="8670" y="4455"/>
                  </a:cubicBezTo>
                  <a:cubicBezTo>
                    <a:pt x="8559" y="4363"/>
                    <a:pt x="8449" y="4197"/>
                    <a:pt x="8320" y="4086"/>
                  </a:cubicBezTo>
                  <a:lnTo>
                    <a:pt x="9719" y="3847"/>
                  </a:lnTo>
                  <a:lnTo>
                    <a:pt x="9719" y="3866"/>
                  </a:lnTo>
                  <a:cubicBezTo>
                    <a:pt x="9751" y="4074"/>
                    <a:pt x="9965" y="4423"/>
                    <a:pt x="10227" y="4423"/>
                  </a:cubicBezTo>
                  <a:cubicBezTo>
                    <a:pt x="10266" y="4423"/>
                    <a:pt x="10305" y="4416"/>
                    <a:pt x="10345" y="4399"/>
                  </a:cubicBezTo>
                  <a:cubicBezTo>
                    <a:pt x="10382" y="4381"/>
                    <a:pt x="10400" y="4326"/>
                    <a:pt x="10363" y="4289"/>
                  </a:cubicBezTo>
                  <a:cubicBezTo>
                    <a:pt x="10290" y="4215"/>
                    <a:pt x="10197" y="4160"/>
                    <a:pt x="10105" y="4105"/>
                  </a:cubicBezTo>
                  <a:cubicBezTo>
                    <a:pt x="10013" y="4031"/>
                    <a:pt x="9921" y="3939"/>
                    <a:pt x="9866" y="3829"/>
                  </a:cubicBezTo>
                  <a:lnTo>
                    <a:pt x="10602" y="3700"/>
                  </a:lnTo>
                  <a:cubicBezTo>
                    <a:pt x="10725" y="3682"/>
                    <a:pt x="10698" y="3515"/>
                    <a:pt x="10583" y="3515"/>
                  </a:cubicBezTo>
                  <a:cubicBezTo>
                    <a:pt x="10578" y="3515"/>
                    <a:pt x="10572" y="3515"/>
                    <a:pt x="10566" y="3516"/>
                  </a:cubicBezTo>
                  <a:lnTo>
                    <a:pt x="9498" y="3626"/>
                  </a:lnTo>
                  <a:cubicBezTo>
                    <a:pt x="9553" y="3590"/>
                    <a:pt x="9590" y="3534"/>
                    <a:pt x="9627" y="3479"/>
                  </a:cubicBezTo>
                  <a:cubicBezTo>
                    <a:pt x="9774" y="3332"/>
                    <a:pt x="9958" y="3093"/>
                    <a:pt x="9885" y="2872"/>
                  </a:cubicBezTo>
                  <a:cubicBezTo>
                    <a:pt x="9870" y="2842"/>
                    <a:pt x="9830" y="2812"/>
                    <a:pt x="9786" y="2812"/>
                  </a:cubicBezTo>
                  <a:cubicBezTo>
                    <a:pt x="9776" y="2812"/>
                    <a:pt x="9766" y="2813"/>
                    <a:pt x="9756" y="2816"/>
                  </a:cubicBezTo>
                  <a:cubicBezTo>
                    <a:pt x="9590" y="2890"/>
                    <a:pt x="9480" y="3148"/>
                    <a:pt x="9369" y="3277"/>
                  </a:cubicBezTo>
                  <a:cubicBezTo>
                    <a:pt x="9259" y="3424"/>
                    <a:pt x="9112" y="3516"/>
                    <a:pt x="9093" y="3682"/>
                  </a:cubicBezTo>
                  <a:lnTo>
                    <a:pt x="6590" y="3976"/>
                  </a:lnTo>
                  <a:cubicBezTo>
                    <a:pt x="6811" y="3737"/>
                    <a:pt x="6995" y="3479"/>
                    <a:pt x="7216" y="3295"/>
                  </a:cubicBezTo>
                  <a:cubicBezTo>
                    <a:pt x="7584" y="2982"/>
                    <a:pt x="8136" y="2780"/>
                    <a:pt x="8412" y="2393"/>
                  </a:cubicBezTo>
                  <a:cubicBezTo>
                    <a:pt x="8467" y="2320"/>
                    <a:pt x="8412" y="2209"/>
                    <a:pt x="8320" y="2191"/>
                  </a:cubicBezTo>
                  <a:cubicBezTo>
                    <a:pt x="8301" y="2189"/>
                    <a:pt x="8281" y="2189"/>
                    <a:pt x="8261" y="2189"/>
                  </a:cubicBezTo>
                  <a:cubicBezTo>
                    <a:pt x="7766" y="2189"/>
                    <a:pt x="7276" y="2626"/>
                    <a:pt x="6940" y="2927"/>
                  </a:cubicBezTo>
                  <a:cubicBezTo>
                    <a:pt x="6627" y="3203"/>
                    <a:pt x="6222" y="3590"/>
                    <a:pt x="6093" y="4031"/>
                  </a:cubicBezTo>
                  <a:lnTo>
                    <a:pt x="5688" y="4068"/>
                  </a:lnTo>
                  <a:cubicBezTo>
                    <a:pt x="4952" y="4160"/>
                    <a:pt x="4216" y="4271"/>
                    <a:pt x="3479" y="4307"/>
                  </a:cubicBezTo>
                  <a:lnTo>
                    <a:pt x="3295" y="4307"/>
                  </a:lnTo>
                  <a:cubicBezTo>
                    <a:pt x="3461" y="4031"/>
                    <a:pt x="3627" y="3755"/>
                    <a:pt x="3811" y="3497"/>
                  </a:cubicBezTo>
                  <a:cubicBezTo>
                    <a:pt x="4068" y="3148"/>
                    <a:pt x="4492" y="2816"/>
                    <a:pt x="4639" y="2393"/>
                  </a:cubicBezTo>
                  <a:cubicBezTo>
                    <a:pt x="4684" y="2288"/>
                    <a:pt x="4606" y="2195"/>
                    <a:pt x="4516" y="2195"/>
                  </a:cubicBezTo>
                  <a:cubicBezTo>
                    <a:pt x="4496" y="2195"/>
                    <a:pt x="4475" y="2199"/>
                    <a:pt x="4455" y="2209"/>
                  </a:cubicBezTo>
                  <a:cubicBezTo>
                    <a:pt x="4013" y="2375"/>
                    <a:pt x="3663" y="2927"/>
                    <a:pt x="3424" y="3295"/>
                  </a:cubicBezTo>
                  <a:cubicBezTo>
                    <a:pt x="3203" y="3608"/>
                    <a:pt x="3019" y="3939"/>
                    <a:pt x="2890" y="4289"/>
                  </a:cubicBezTo>
                  <a:cubicBezTo>
                    <a:pt x="2522" y="4252"/>
                    <a:pt x="2173" y="4179"/>
                    <a:pt x="1823" y="4123"/>
                  </a:cubicBezTo>
                  <a:cubicBezTo>
                    <a:pt x="2485" y="3277"/>
                    <a:pt x="3001" y="2301"/>
                    <a:pt x="3811" y="1583"/>
                  </a:cubicBezTo>
                  <a:cubicBezTo>
                    <a:pt x="4616" y="881"/>
                    <a:pt x="5642" y="492"/>
                    <a:pt x="6695" y="492"/>
                  </a:cubicBezTo>
                  <a:close/>
                  <a:moveTo>
                    <a:pt x="6645" y="0"/>
                  </a:moveTo>
                  <a:cubicBezTo>
                    <a:pt x="4234" y="37"/>
                    <a:pt x="2375" y="1970"/>
                    <a:pt x="1528" y="4105"/>
                  </a:cubicBezTo>
                  <a:lnTo>
                    <a:pt x="1344" y="4068"/>
                  </a:lnTo>
                  <a:cubicBezTo>
                    <a:pt x="1149" y="3990"/>
                    <a:pt x="938" y="3948"/>
                    <a:pt x="728" y="3948"/>
                  </a:cubicBezTo>
                  <a:cubicBezTo>
                    <a:pt x="542" y="3948"/>
                    <a:pt x="357" y="3981"/>
                    <a:pt x="185" y="4050"/>
                  </a:cubicBezTo>
                  <a:cubicBezTo>
                    <a:pt x="1" y="4123"/>
                    <a:pt x="37" y="4399"/>
                    <a:pt x="240" y="4418"/>
                  </a:cubicBezTo>
                  <a:cubicBezTo>
                    <a:pt x="1841" y="4528"/>
                    <a:pt x="2430" y="5964"/>
                    <a:pt x="3663" y="6737"/>
                  </a:cubicBezTo>
                  <a:cubicBezTo>
                    <a:pt x="4476" y="7237"/>
                    <a:pt x="5421" y="7498"/>
                    <a:pt x="6386" y="7498"/>
                  </a:cubicBezTo>
                  <a:cubicBezTo>
                    <a:pt x="6558" y="7498"/>
                    <a:pt x="6730" y="7490"/>
                    <a:pt x="6903" y="7473"/>
                  </a:cubicBezTo>
                  <a:cubicBezTo>
                    <a:pt x="9701" y="7215"/>
                    <a:pt x="11688" y="5080"/>
                    <a:pt x="13584" y="3221"/>
                  </a:cubicBezTo>
                  <a:cubicBezTo>
                    <a:pt x="13639" y="3221"/>
                    <a:pt x="13695" y="3221"/>
                    <a:pt x="13731" y="3203"/>
                  </a:cubicBezTo>
                  <a:cubicBezTo>
                    <a:pt x="13915" y="3166"/>
                    <a:pt x="13952" y="2927"/>
                    <a:pt x="13787" y="2872"/>
                  </a:cubicBezTo>
                  <a:cubicBezTo>
                    <a:pt x="13142" y="2577"/>
                    <a:pt x="12517" y="2448"/>
                    <a:pt x="11909" y="2080"/>
                  </a:cubicBezTo>
                  <a:cubicBezTo>
                    <a:pt x="11375" y="1749"/>
                    <a:pt x="10860" y="1399"/>
                    <a:pt x="10326" y="1105"/>
                  </a:cubicBezTo>
                  <a:cubicBezTo>
                    <a:pt x="9204" y="461"/>
                    <a:pt x="7952" y="0"/>
                    <a:pt x="6645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158957" y="776751"/>
              <a:ext cx="370139" cy="526870"/>
            </a:xfrm>
            <a:custGeom>
              <a:avLst/>
              <a:gdLst/>
              <a:ahLst/>
              <a:cxnLst/>
              <a:rect l="l" t="t" r="r" b="b"/>
              <a:pathLst>
                <a:path w="6903" h="9826" extrusionOk="0">
                  <a:moveTo>
                    <a:pt x="5485" y="594"/>
                  </a:moveTo>
                  <a:cubicBezTo>
                    <a:pt x="5596" y="1515"/>
                    <a:pt x="5890" y="2416"/>
                    <a:pt x="5982" y="3337"/>
                  </a:cubicBezTo>
                  <a:cubicBezTo>
                    <a:pt x="6093" y="4441"/>
                    <a:pt x="5982" y="5601"/>
                    <a:pt x="5430" y="6595"/>
                  </a:cubicBezTo>
                  <a:cubicBezTo>
                    <a:pt x="4896" y="7570"/>
                    <a:pt x="4031" y="8049"/>
                    <a:pt x="2927" y="8325"/>
                  </a:cubicBezTo>
                  <a:lnTo>
                    <a:pt x="2651" y="8398"/>
                  </a:lnTo>
                  <a:cubicBezTo>
                    <a:pt x="2908" y="7957"/>
                    <a:pt x="3111" y="7496"/>
                    <a:pt x="3258" y="7018"/>
                  </a:cubicBezTo>
                  <a:cubicBezTo>
                    <a:pt x="3381" y="7042"/>
                    <a:pt x="3506" y="7055"/>
                    <a:pt x="3630" y="7055"/>
                  </a:cubicBezTo>
                  <a:cubicBezTo>
                    <a:pt x="3878" y="7055"/>
                    <a:pt x="4123" y="7006"/>
                    <a:pt x="4344" y="6907"/>
                  </a:cubicBezTo>
                  <a:cubicBezTo>
                    <a:pt x="4620" y="6797"/>
                    <a:pt x="5043" y="6558"/>
                    <a:pt x="5080" y="6226"/>
                  </a:cubicBezTo>
                  <a:cubicBezTo>
                    <a:pt x="5096" y="6179"/>
                    <a:pt x="5043" y="6131"/>
                    <a:pt x="4993" y="6131"/>
                  </a:cubicBezTo>
                  <a:cubicBezTo>
                    <a:pt x="4985" y="6131"/>
                    <a:pt x="4977" y="6132"/>
                    <a:pt x="4970" y="6134"/>
                  </a:cubicBezTo>
                  <a:cubicBezTo>
                    <a:pt x="4841" y="6208"/>
                    <a:pt x="4731" y="6300"/>
                    <a:pt x="4639" y="6392"/>
                  </a:cubicBezTo>
                  <a:cubicBezTo>
                    <a:pt x="4528" y="6503"/>
                    <a:pt x="4381" y="6595"/>
                    <a:pt x="4234" y="6650"/>
                  </a:cubicBezTo>
                  <a:cubicBezTo>
                    <a:pt x="3958" y="6779"/>
                    <a:pt x="3626" y="6834"/>
                    <a:pt x="3313" y="6834"/>
                  </a:cubicBezTo>
                  <a:lnTo>
                    <a:pt x="3405" y="6576"/>
                  </a:lnTo>
                  <a:cubicBezTo>
                    <a:pt x="3663" y="5877"/>
                    <a:pt x="3921" y="5159"/>
                    <a:pt x="4178" y="4441"/>
                  </a:cubicBezTo>
                  <a:lnTo>
                    <a:pt x="4289" y="4441"/>
                  </a:lnTo>
                  <a:cubicBezTo>
                    <a:pt x="4307" y="4423"/>
                    <a:pt x="4307" y="4423"/>
                    <a:pt x="4307" y="4423"/>
                  </a:cubicBezTo>
                  <a:cubicBezTo>
                    <a:pt x="4399" y="4404"/>
                    <a:pt x="4491" y="4386"/>
                    <a:pt x="4583" y="4386"/>
                  </a:cubicBezTo>
                  <a:cubicBezTo>
                    <a:pt x="4675" y="4367"/>
                    <a:pt x="4767" y="4331"/>
                    <a:pt x="4859" y="4294"/>
                  </a:cubicBezTo>
                  <a:cubicBezTo>
                    <a:pt x="5025" y="4220"/>
                    <a:pt x="5264" y="4128"/>
                    <a:pt x="5320" y="3944"/>
                  </a:cubicBezTo>
                  <a:cubicBezTo>
                    <a:pt x="5356" y="3889"/>
                    <a:pt x="5301" y="3815"/>
                    <a:pt x="5228" y="3815"/>
                  </a:cubicBezTo>
                  <a:cubicBezTo>
                    <a:pt x="5136" y="3834"/>
                    <a:pt x="5043" y="3870"/>
                    <a:pt x="4970" y="3944"/>
                  </a:cubicBezTo>
                  <a:cubicBezTo>
                    <a:pt x="4878" y="3999"/>
                    <a:pt x="4767" y="4036"/>
                    <a:pt x="4675" y="4073"/>
                  </a:cubicBezTo>
                  <a:cubicBezTo>
                    <a:pt x="4565" y="4110"/>
                    <a:pt x="4399" y="4128"/>
                    <a:pt x="4289" y="4165"/>
                  </a:cubicBezTo>
                  <a:lnTo>
                    <a:pt x="4657" y="3134"/>
                  </a:lnTo>
                  <a:cubicBezTo>
                    <a:pt x="4712" y="3156"/>
                    <a:pt x="4784" y="3168"/>
                    <a:pt x="4859" y="3168"/>
                  </a:cubicBezTo>
                  <a:cubicBezTo>
                    <a:pt x="5038" y="3168"/>
                    <a:pt x="5233" y="3100"/>
                    <a:pt x="5246" y="2932"/>
                  </a:cubicBezTo>
                  <a:cubicBezTo>
                    <a:pt x="5264" y="2895"/>
                    <a:pt x="5228" y="2858"/>
                    <a:pt x="5191" y="2858"/>
                  </a:cubicBezTo>
                  <a:cubicBezTo>
                    <a:pt x="5117" y="2877"/>
                    <a:pt x="5025" y="2913"/>
                    <a:pt x="4970" y="2969"/>
                  </a:cubicBezTo>
                  <a:cubicBezTo>
                    <a:pt x="4878" y="3005"/>
                    <a:pt x="4767" y="3024"/>
                    <a:pt x="4675" y="3024"/>
                  </a:cubicBezTo>
                  <a:cubicBezTo>
                    <a:pt x="4749" y="2840"/>
                    <a:pt x="4804" y="2656"/>
                    <a:pt x="4878" y="2490"/>
                  </a:cubicBezTo>
                  <a:cubicBezTo>
                    <a:pt x="4889" y="2432"/>
                    <a:pt x="4842" y="2396"/>
                    <a:pt x="4796" y="2396"/>
                  </a:cubicBezTo>
                  <a:cubicBezTo>
                    <a:pt x="4770" y="2396"/>
                    <a:pt x="4744" y="2408"/>
                    <a:pt x="4731" y="2435"/>
                  </a:cubicBezTo>
                  <a:lnTo>
                    <a:pt x="4418" y="3208"/>
                  </a:lnTo>
                  <a:cubicBezTo>
                    <a:pt x="4399" y="3153"/>
                    <a:pt x="4381" y="3097"/>
                    <a:pt x="4362" y="3061"/>
                  </a:cubicBezTo>
                  <a:cubicBezTo>
                    <a:pt x="4307" y="2913"/>
                    <a:pt x="4215" y="2674"/>
                    <a:pt x="4050" y="2656"/>
                  </a:cubicBezTo>
                  <a:cubicBezTo>
                    <a:pt x="4043" y="2652"/>
                    <a:pt x="4036" y="2651"/>
                    <a:pt x="4029" y="2651"/>
                  </a:cubicBezTo>
                  <a:cubicBezTo>
                    <a:pt x="4000" y="2651"/>
                    <a:pt x="3973" y="2681"/>
                    <a:pt x="3958" y="2711"/>
                  </a:cubicBezTo>
                  <a:cubicBezTo>
                    <a:pt x="3939" y="2858"/>
                    <a:pt x="4068" y="3024"/>
                    <a:pt x="4123" y="3153"/>
                  </a:cubicBezTo>
                  <a:cubicBezTo>
                    <a:pt x="4178" y="3281"/>
                    <a:pt x="4197" y="3429"/>
                    <a:pt x="4289" y="3502"/>
                  </a:cubicBezTo>
                  <a:lnTo>
                    <a:pt x="3553" y="5288"/>
                  </a:lnTo>
                  <a:cubicBezTo>
                    <a:pt x="3479" y="5048"/>
                    <a:pt x="3369" y="4828"/>
                    <a:pt x="3332" y="4607"/>
                  </a:cubicBezTo>
                  <a:cubicBezTo>
                    <a:pt x="3258" y="4257"/>
                    <a:pt x="3332" y="3797"/>
                    <a:pt x="3166" y="3484"/>
                  </a:cubicBezTo>
                  <a:cubicBezTo>
                    <a:pt x="3144" y="3439"/>
                    <a:pt x="3101" y="3415"/>
                    <a:pt x="3059" y="3415"/>
                  </a:cubicBezTo>
                  <a:cubicBezTo>
                    <a:pt x="3031" y="3415"/>
                    <a:pt x="3004" y="3425"/>
                    <a:pt x="2982" y="3447"/>
                  </a:cubicBezTo>
                  <a:cubicBezTo>
                    <a:pt x="2780" y="3778"/>
                    <a:pt x="2890" y="4312"/>
                    <a:pt x="2982" y="4662"/>
                  </a:cubicBezTo>
                  <a:cubicBezTo>
                    <a:pt x="3019" y="5030"/>
                    <a:pt x="3166" y="5361"/>
                    <a:pt x="3387" y="5656"/>
                  </a:cubicBezTo>
                  <a:cubicBezTo>
                    <a:pt x="3350" y="5748"/>
                    <a:pt x="3313" y="5840"/>
                    <a:pt x="3277" y="5950"/>
                  </a:cubicBezTo>
                  <a:cubicBezTo>
                    <a:pt x="3056" y="6466"/>
                    <a:pt x="2853" y="6999"/>
                    <a:pt x="2614" y="7515"/>
                  </a:cubicBezTo>
                  <a:cubicBezTo>
                    <a:pt x="2596" y="7552"/>
                    <a:pt x="2559" y="7607"/>
                    <a:pt x="2540" y="7644"/>
                  </a:cubicBezTo>
                  <a:cubicBezTo>
                    <a:pt x="2411" y="7423"/>
                    <a:pt x="2301" y="7220"/>
                    <a:pt x="2191" y="6999"/>
                  </a:cubicBezTo>
                  <a:cubicBezTo>
                    <a:pt x="2043" y="6687"/>
                    <a:pt x="1970" y="6282"/>
                    <a:pt x="1749" y="6006"/>
                  </a:cubicBezTo>
                  <a:cubicBezTo>
                    <a:pt x="1729" y="5979"/>
                    <a:pt x="1698" y="5966"/>
                    <a:pt x="1668" y="5966"/>
                  </a:cubicBezTo>
                  <a:cubicBezTo>
                    <a:pt x="1616" y="5966"/>
                    <a:pt x="1565" y="6003"/>
                    <a:pt x="1565" y="6061"/>
                  </a:cubicBezTo>
                  <a:cubicBezTo>
                    <a:pt x="1491" y="6429"/>
                    <a:pt x="1749" y="6871"/>
                    <a:pt x="1896" y="7184"/>
                  </a:cubicBezTo>
                  <a:cubicBezTo>
                    <a:pt x="2025" y="7441"/>
                    <a:pt x="2191" y="7680"/>
                    <a:pt x="2356" y="7920"/>
                  </a:cubicBezTo>
                  <a:cubicBezTo>
                    <a:pt x="2209" y="8141"/>
                    <a:pt x="2025" y="8361"/>
                    <a:pt x="1859" y="8582"/>
                  </a:cubicBezTo>
                  <a:cubicBezTo>
                    <a:pt x="1528" y="7809"/>
                    <a:pt x="1068" y="7091"/>
                    <a:pt x="884" y="6282"/>
                  </a:cubicBezTo>
                  <a:cubicBezTo>
                    <a:pt x="663" y="5251"/>
                    <a:pt x="939" y="4202"/>
                    <a:pt x="1602" y="3410"/>
                  </a:cubicBezTo>
                  <a:cubicBezTo>
                    <a:pt x="2246" y="2582"/>
                    <a:pt x="3129" y="2048"/>
                    <a:pt x="4031" y="1570"/>
                  </a:cubicBezTo>
                  <a:cubicBezTo>
                    <a:pt x="4491" y="1312"/>
                    <a:pt x="5136" y="1036"/>
                    <a:pt x="5485" y="594"/>
                  </a:cubicBezTo>
                  <a:close/>
                  <a:moveTo>
                    <a:pt x="5580" y="0"/>
                  </a:moveTo>
                  <a:cubicBezTo>
                    <a:pt x="5555" y="0"/>
                    <a:pt x="5528" y="7"/>
                    <a:pt x="5504" y="24"/>
                  </a:cubicBezTo>
                  <a:cubicBezTo>
                    <a:pt x="5080" y="355"/>
                    <a:pt x="4749" y="723"/>
                    <a:pt x="4270" y="999"/>
                  </a:cubicBezTo>
                  <a:cubicBezTo>
                    <a:pt x="3847" y="1238"/>
                    <a:pt x="3424" y="1459"/>
                    <a:pt x="3019" y="1699"/>
                  </a:cubicBezTo>
                  <a:cubicBezTo>
                    <a:pt x="2135" y="2196"/>
                    <a:pt x="1399" y="2913"/>
                    <a:pt x="884" y="3778"/>
                  </a:cubicBezTo>
                  <a:cubicBezTo>
                    <a:pt x="0" y="5417"/>
                    <a:pt x="608" y="7404"/>
                    <a:pt x="1730" y="8766"/>
                  </a:cubicBezTo>
                  <a:lnTo>
                    <a:pt x="1657" y="8877"/>
                  </a:lnTo>
                  <a:cubicBezTo>
                    <a:pt x="1399" y="9079"/>
                    <a:pt x="1233" y="9355"/>
                    <a:pt x="1197" y="9650"/>
                  </a:cubicBezTo>
                  <a:cubicBezTo>
                    <a:pt x="1185" y="9757"/>
                    <a:pt x="1258" y="9826"/>
                    <a:pt x="1336" y="9826"/>
                  </a:cubicBezTo>
                  <a:cubicBezTo>
                    <a:pt x="1378" y="9826"/>
                    <a:pt x="1422" y="9806"/>
                    <a:pt x="1454" y="9760"/>
                  </a:cubicBezTo>
                  <a:cubicBezTo>
                    <a:pt x="2135" y="8711"/>
                    <a:pt x="3332" y="8858"/>
                    <a:pt x="4326" y="8325"/>
                  </a:cubicBezTo>
                  <a:cubicBezTo>
                    <a:pt x="5080" y="7901"/>
                    <a:pt x="5669" y="7220"/>
                    <a:pt x="6019" y="6410"/>
                  </a:cubicBezTo>
                  <a:cubicBezTo>
                    <a:pt x="6902" y="4423"/>
                    <a:pt x="6221" y="2288"/>
                    <a:pt x="5669" y="300"/>
                  </a:cubicBezTo>
                  <a:cubicBezTo>
                    <a:pt x="5688" y="263"/>
                    <a:pt x="5706" y="226"/>
                    <a:pt x="5724" y="189"/>
                  </a:cubicBezTo>
                  <a:cubicBezTo>
                    <a:pt x="5753" y="89"/>
                    <a:pt x="5670" y="0"/>
                    <a:pt x="558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67090" y="1106353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485" y="595"/>
                  </a:moveTo>
                  <a:cubicBezTo>
                    <a:pt x="5577" y="1515"/>
                    <a:pt x="5890" y="2399"/>
                    <a:pt x="5982" y="3319"/>
                  </a:cubicBezTo>
                  <a:cubicBezTo>
                    <a:pt x="6092" y="4423"/>
                    <a:pt x="6000" y="5601"/>
                    <a:pt x="5430" y="6577"/>
                  </a:cubicBezTo>
                  <a:cubicBezTo>
                    <a:pt x="4878" y="7571"/>
                    <a:pt x="4013" y="8031"/>
                    <a:pt x="2927" y="8307"/>
                  </a:cubicBezTo>
                  <a:cubicBezTo>
                    <a:pt x="2835" y="8344"/>
                    <a:pt x="2743" y="8362"/>
                    <a:pt x="2651" y="8380"/>
                  </a:cubicBezTo>
                  <a:cubicBezTo>
                    <a:pt x="2908" y="7957"/>
                    <a:pt x="3111" y="7497"/>
                    <a:pt x="3258" y="7000"/>
                  </a:cubicBezTo>
                  <a:cubicBezTo>
                    <a:pt x="3389" y="7033"/>
                    <a:pt x="3521" y="7049"/>
                    <a:pt x="3652" y="7049"/>
                  </a:cubicBezTo>
                  <a:cubicBezTo>
                    <a:pt x="3887" y="7049"/>
                    <a:pt x="4119" y="6996"/>
                    <a:pt x="4344" y="6890"/>
                  </a:cubicBezTo>
                  <a:cubicBezTo>
                    <a:pt x="4620" y="6779"/>
                    <a:pt x="5025" y="6540"/>
                    <a:pt x="5080" y="6227"/>
                  </a:cubicBezTo>
                  <a:cubicBezTo>
                    <a:pt x="5080" y="6166"/>
                    <a:pt x="5042" y="6130"/>
                    <a:pt x="4998" y="6130"/>
                  </a:cubicBezTo>
                  <a:cubicBezTo>
                    <a:pt x="4989" y="6130"/>
                    <a:pt x="4979" y="6132"/>
                    <a:pt x="4970" y="6135"/>
                  </a:cubicBezTo>
                  <a:cubicBezTo>
                    <a:pt x="4841" y="6209"/>
                    <a:pt x="4730" y="6282"/>
                    <a:pt x="4638" y="6393"/>
                  </a:cubicBezTo>
                  <a:cubicBezTo>
                    <a:pt x="4510" y="6503"/>
                    <a:pt x="4381" y="6577"/>
                    <a:pt x="4233" y="6650"/>
                  </a:cubicBezTo>
                  <a:cubicBezTo>
                    <a:pt x="3939" y="6779"/>
                    <a:pt x="3626" y="6834"/>
                    <a:pt x="3313" y="6834"/>
                  </a:cubicBezTo>
                  <a:cubicBezTo>
                    <a:pt x="3350" y="6742"/>
                    <a:pt x="3368" y="6650"/>
                    <a:pt x="3405" y="6577"/>
                  </a:cubicBezTo>
                  <a:cubicBezTo>
                    <a:pt x="3663" y="5859"/>
                    <a:pt x="3921" y="5141"/>
                    <a:pt x="4178" y="4442"/>
                  </a:cubicBezTo>
                  <a:lnTo>
                    <a:pt x="4289" y="4442"/>
                  </a:lnTo>
                  <a:lnTo>
                    <a:pt x="4307" y="4423"/>
                  </a:lnTo>
                  <a:cubicBezTo>
                    <a:pt x="4399" y="4405"/>
                    <a:pt x="4473" y="4386"/>
                    <a:pt x="4565" y="4386"/>
                  </a:cubicBezTo>
                  <a:cubicBezTo>
                    <a:pt x="4675" y="4368"/>
                    <a:pt x="4767" y="4331"/>
                    <a:pt x="4859" y="4294"/>
                  </a:cubicBezTo>
                  <a:cubicBezTo>
                    <a:pt x="5025" y="4221"/>
                    <a:pt x="5264" y="4129"/>
                    <a:pt x="5319" y="3945"/>
                  </a:cubicBezTo>
                  <a:cubicBezTo>
                    <a:pt x="5338" y="3889"/>
                    <a:pt x="5283" y="3816"/>
                    <a:pt x="5227" y="3816"/>
                  </a:cubicBezTo>
                  <a:cubicBezTo>
                    <a:pt x="5117" y="3834"/>
                    <a:pt x="5043" y="3871"/>
                    <a:pt x="4970" y="3945"/>
                  </a:cubicBezTo>
                  <a:cubicBezTo>
                    <a:pt x="4859" y="4000"/>
                    <a:pt x="4767" y="4037"/>
                    <a:pt x="4657" y="4073"/>
                  </a:cubicBezTo>
                  <a:cubicBezTo>
                    <a:pt x="4565" y="4110"/>
                    <a:pt x="4399" y="4129"/>
                    <a:pt x="4270" y="4166"/>
                  </a:cubicBezTo>
                  <a:lnTo>
                    <a:pt x="4657" y="3135"/>
                  </a:lnTo>
                  <a:cubicBezTo>
                    <a:pt x="4705" y="3156"/>
                    <a:pt x="4772" y="3168"/>
                    <a:pt x="4843" y="3168"/>
                  </a:cubicBezTo>
                  <a:cubicBezTo>
                    <a:pt x="5018" y="3168"/>
                    <a:pt x="5220" y="3097"/>
                    <a:pt x="5246" y="2914"/>
                  </a:cubicBezTo>
                  <a:cubicBezTo>
                    <a:pt x="5246" y="2884"/>
                    <a:pt x="5233" y="2854"/>
                    <a:pt x="5209" y="2854"/>
                  </a:cubicBezTo>
                  <a:cubicBezTo>
                    <a:pt x="5203" y="2854"/>
                    <a:pt x="5197" y="2855"/>
                    <a:pt x="5191" y="2859"/>
                  </a:cubicBezTo>
                  <a:cubicBezTo>
                    <a:pt x="5099" y="2877"/>
                    <a:pt x="5025" y="2914"/>
                    <a:pt x="4951" y="2951"/>
                  </a:cubicBezTo>
                  <a:cubicBezTo>
                    <a:pt x="4859" y="2988"/>
                    <a:pt x="4767" y="3006"/>
                    <a:pt x="4675" y="3006"/>
                  </a:cubicBezTo>
                  <a:cubicBezTo>
                    <a:pt x="4730" y="2822"/>
                    <a:pt x="4804" y="2656"/>
                    <a:pt x="4859" y="2472"/>
                  </a:cubicBezTo>
                  <a:cubicBezTo>
                    <a:pt x="4871" y="2414"/>
                    <a:pt x="4831" y="2378"/>
                    <a:pt x="4791" y="2378"/>
                  </a:cubicBezTo>
                  <a:cubicBezTo>
                    <a:pt x="4767" y="2378"/>
                    <a:pt x="4744" y="2390"/>
                    <a:pt x="4730" y="2417"/>
                  </a:cubicBezTo>
                  <a:lnTo>
                    <a:pt x="4399" y="3190"/>
                  </a:lnTo>
                  <a:cubicBezTo>
                    <a:pt x="4381" y="3135"/>
                    <a:pt x="4362" y="3080"/>
                    <a:pt x="4362" y="3043"/>
                  </a:cubicBezTo>
                  <a:cubicBezTo>
                    <a:pt x="4307" y="2896"/>
                    <a:pt x="4215" y="2675"/>
                    <a:pt x="4049" y="2638"/>
                  </a:cubicBezTo>
                  <a:cubicBezTo>
                    <a:pt x="3994" y="2638"/>
                    <a:pt x="3957" y="2675"/>
                    <a:pt x="3957" y="2711"/>
                  </a:cubicBezTo>
                  <a:cubicBezTo>
                    <a:pt x="3939" y="2859"/>
                    <a:pt x="4068" y="3024"/>
                    <a:pt x="4123" y="3135"/>
                  </a:cubicBezTo>
                  <a:cubicBezTo>
                    <a:pt x="4178" y="3264"/>
                    <a:pt x="4197" y="3411"/>
                    <a:pt x="4289" y="3484"/>
                  </a:cubicBezTo>
                  <a:lnTo>
                    <a:pt x="3534" y="5270"/>
                  </a:lnTo>
                  <a:cubicBezTo>
                    <a:pt x="3460" y="5049"/>
                    <a:pt x="3368" y="4810"/>
                    <a:pt x="3313" y="4607"/>
                  </a:cubicBezTo>
                  <a:cubicBezTo>
                    <a:pt x="3240" y="4239"/>
                    <a:pt x="3313" y="3797"/>
                    <a:pt x="3147" y="3466"/>
                  </a:cubicBezTo>
                  <a:cubicBezTo>
                    <a:pt x="3127" y="3425"/>
                    <a:pt x="3089" y="3401"/>
                    <a:pt x="3053" y="3401"/>
                  </a:cubicBezTo>
                  <a:cubicBezTo>
                    <a:pt x="3025" y="3401"/>
                    <a:pt x="2998" y="3415"/>
                    <a:pt x="2982" y="3448"/>
                  </a:cubicBezTo>
                  <a:cubicBezTo>
                    <a:pt x="2761" y="3779"/>
                    <a:pt x="2871" y="4294"/>
                    <a:pt x="2963" y="4662"/>
                  </a:cubicBezTo>
                  <a:cubicBezTo>
                    <a:pt x="3000" y="5012"/>
                    <a:pt x="3147" y="5343"/>
                    <a:pt x="3387" y="5638"/>
                  </a:cubicBezTo>
                  <a:lnTo>
                    <a:pt x="3258" y="5932"/>
                  </a:lnTo>
                  <a:cubicBezTo>
                    <a:pt x="3037" y="6466"/>
                    <a:pt x="2835" y="7000"/>
                    <a:pt x="2595" y="7497"/>
                  </a:cubicBezTo>
                  <a:cubicBezTo>
                    <a:pt x="2559" y="7552"/>
                    <a:pt x="2540" y="7589"/>
                    <a:pt x="2522" y="7626"/>
                  </a:cubicBezTo>
                  <a:cubicBezTo>
                    <a:pt x="2393" y="7423"/>
                    <a:pt x="2282" y="7202"/>
                    <a:pt x="2172" y="6982"/>
                  </a:cubicBezTo>
                  <a:cubicBezTo>
                    <a:pt x="2025" y="6669"/>
                    <a:pt x="1951" y="6264"/>
                    <a:pt x="1730" y="6006"/>
                  </a:cubicBezTo>
                  <a:cubicBezTo>
                    <a:pt x="1710" y="5979"/>
                    <a:pt x="1680" y="5967"/>
                    <a:pt x="1650" y="5967"/>
                  </a:cubicBezTo>
                  <a:cubicBezTo>
                    <a:pt x="1598" y="5967"/>
                    <a:pt x="1546" y="6003"/>
                    <a:pt x="1546" y="6061"/>
                  </a:cubicBezTo>
                  <a:cubicBezTo>
                    <a:pt x="1491" y="6411"/>
                    <a:pt x="1730" y="6853"/>
                    <a:pt x="1877" y="7166"/>
                  </a:cubicBezTo>
                  <a:cubicBezTo>
                    <a:pt x="2006" y="7442"/>
                    <a:pt x="2154" y="7681"/>
                    <a:pt x="2338" y="7902"/>
                  </a:cubicBezTo>
                  <a:cubicBezTo>
                    <a:pt x="2190" y="8141"/>
                    <a:pt x="2006" y="8344"/>
                    <a:pt x="1822" y="8564"/>
                  </a:cubicBezTo>
                  <a:cubicBezTo>
                    <a:pt x="1509" y="7791"/>
                    <a:pt x="1049" y="7092"/>
                    <a:pt x="865" y="6264"/>
                  </a:cubicBezTo>
                  <a:cubicBezTo>
                    <a:pt x="663" y="5251"/>
                    <a:pt x="920" y="4184"/>
                    <a:pt x="1601" y="3392"/>
                  </a:cubicBezTo>
                  <a:cubicBezTo>
                    <a:pt x="2246" y="2583"/>
                    <a:pt x="3129" y="2049"/>
                    <a:pt x="4031" y="1552"/>
                  </a:cubicBezTo>
                  <a:cubicBezTo>
                    <a:pt x="4491" y="1313"/>
                    <a:pt x="5135" y="1018"/>
                    <a:pt x="5485" y="595"/>
                  </a:cubicBezTo>
                  <a:close/>
                  <a:moveTo>
                    <a:pt x="5580" y="1"/>
                  </a:moveTo>
                  <a:cubicBezTo>
                    <a:pt x="5554" y="1"/>
                    <a:pt x="5528" y="8"/>
                    <a:pt x="5503" y="24"/>
                  </a:cubicBezTo>
                  <a:cubicBezTo>
                    <a:pt x="5062" y="337"/>
                    <a:pt x="4749" y="724"/>
                    <a:pt x="4270" y="1000"/>
                  </a:cubicBezTo>
                  <a:cubicBezTo>
                    <a:pt x="3847" y="1221"/>
                    <a:pt x="3424" y="1441"/>
                    <a:pt x="3000" y="1681"/>
                  </a:cubicBezTo>
                  <a:cubicBezTo>
                    <a:pt x="2135" y="2178"/>
                    <a:pt x="1399" y="2896"/>
                    <a:pt x="884" y="3761"/>
                  </a:cubicBezTo>
                  <a:cubicBezTo>
                    <a:pt x="0" y="5417"/>
                    <a:pt x="607" y="7387"/>
                    <a:pt x="1730" y="8767"/>
                  </a:cubicBezTo>
                  <a:lnTo>
                    <a:pt x="1638" y="8877"/>
                  </a:lnTo>
                  <a:cubicBezTo>
                    <a:pt x="1399" y="9061"/>
                    <a:pt x="1233" y="9338"/>
                    <a:pt x="1178" y="9650"/>
                  </a:cubicBezTo>
                  <a:cubicBezTo>
                    <a:pt x="1178" y="9749"/>
                    <a:pt x="1260" y="9814"/>
                    <a:pt x="1342" y="9814"/>
                  </a:cubicBezTo>
                  <a:cubicBezTo>
                    <a:pt x="1383" y="9814"/>
                    <a:pt x="1423" y="9798"/>
                    <a:pt x="1454" y="9761"/>
                  </a:cubicBezTo>
                  <a:cubicBezTo>
                    <a:pt x="2135" y="8712"/>
                    <a:pt x="3313" y="8859"/>
                    <a:pt x="4307" y="8325"/>
                  </a:cubicBezTo>
                  <a:cubicBezTo>
                    <a:pt x="5080" y="7883"/>
                    <a:pt x="5669" y="7221"/>
                    <a:pt x="6019" y="6411"/>
                  </a:cubicBezTo>
                  <a:cubicBezTo>
                    <a:pt x="6902" y="4423"/>
                    <a:pt x="6221" y="2288"/>
                    <a:pt x="5669" y="300"/>
                  </a:cubicBezTo>
                  <a:cubicBezTo>
                    <a:pt x="5687" y="263"/>
                    <a:pt x="5706" y="227"/>
                    <a:pt x="5706" y="190"/>
                  </a:cubicBezTo>
                  <a:cubicBezTo>
                    <a:pt x="5749" y="90"/>
                    <a:pt x="5669" y="1"/>
                    <a:pt x="558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1669" y="952089"/>
              <a:ext cx="949235" cy="799367"/>
            </a:xfrm>
            <a:custGeom>
              <a:avLst/>
              <a:gdLst/>
              <a:ahLst/>
              <a:cxnLst/>
              <a:rect l="l" t="t" r="r" b="b"/>
              <a:pathLst>
                <a:path w="17703" h="14908" extrusionOk="0">
                  <a:moveTo>
                    <a:pt x="10693" y="1163"/>
                  </a:moveTo>
                  <a:cubicBezTo>
                    <a:pt x="11443" y="1163"/>
                    <a:pt x="12218" y="1263"/>
                    <a:pt x="13036" y="1429"/>
                  </a:cubicBezTo>
                  <a:cubicBezTo>
                    <a:pt x="13220" y="1466"/>
                    <a:pt x="13422" y="1502"/>
                    <a:pt x="13625" y="1539"/>
                  </a:cubicBezTo>
                  <a:cubicBezTo>
                    <a:pt x="12723" y="2091"/>
                    <a:pt x="11895" y="2920"/>
                    <a:pt x="11177" y="3637"/>
                  </a:cubicBezTo>
                  <a:cubicBezTo>
                    <a:pt x="10551" y="3140"/>
                    <a:pt x="9796" y="2864"/>
                    <a:pt x="9005" y="2846"/>
                  </a:cubicBezTo>
                  <a:cubicBezTo>
                    <a:pt x="8944" y="2844"/>
                    <a:pt x="8880" y="2843"/>
                    <a:pt x="8813" y="2843"/>
                  </a:cubicBezTo>
                  <a:cubicBezTo>
                    <a:pt x="8185" y="2843"/>
                    <a:pt x="7311" y="2938"/>
                    <a:pt x="6962" y="3453"/>
                  </a:cubicBezTo>
                  <a:cubicBezTo>
                    <a:pt x="6888" y="3582"/>
                    <a:pt x="6962" y="3729"/>
                    <a:pt x="7109" y="3729"/>
                  </a:cubicBezTo>
                  <a:cubicBezTo>
                    <a:pt x="7128" y="3731"/>
                    <a:pt x="7147" y="3731"/>
                    <a:pt x="7167" y="3731"/>
                  </a:cubicBezTo>
                  <a:cubicBezTo>
                    <a:pt x="7440" y="3731"/>
                    <a:pt x="7699" y="3614"/>
                    <a:pt x="7974" y="3545"/>
                  </a:cubicBezTo>
                  <a:cubicBezTo>
                    <a:pt x="8287" y="3453"/>
                    <a:pt x="8637" y="3417"/>
                    <a:pt x="8986" y="3417"/>
                  </a:cubicBezTo>
                  <a:cubicBezTo>
                    <a:pt x="9649" y="3435"/>
                    <a:pt x="10293" y="3619"/>
                    <a:pt x="10901" y="3914"/>
                  </a:cubicBezTo>
                  <a:lnTo>
                    <a:pt x="10514" y="4318"/>
                  </a:lnTo>
                  <a:cubicBezTo>
                    <a:pt x="9336" y="5441"/>
                    <a:pt x="8195" y="6564"/>
                    <a:pt x="7035" y="7705"/>
                  </a:cubicBezTo>
                  <a:cubicBezTo>
                    <a:pt x="7017" y="7687"/>
                    <a:pt x="6999" y="7668"/>
                    <a:pt x="6980" y="7650"/>
                  </a:cubicBezTo>
                  <a:cubicBezTo>
                    <a:pt x="6953" y="7623"/>
                    <a:pt x="6916" y="7606"/>
                    <a:pt x="6870" y="7606"/>
                  </a:cubicBezTo>
                  <a:cubicBezTo>
                    <a:pt x="6853" y="7606"/>
                    <a:pt x="6834" y="7608"/>
                    <a:pt x="6815" y="7613"/>
                  </a:cubicBezTo>
                  <a:cubicBezTo>
                    <a:pt x="6808" y="7607"/>
                    <a:pt x="6804" y="7605"/>
                    <a:pt x="6801" y="7605"/>
                  </a:cubicBezTo>
                  <a:cubicBezTo>
                    <a:pt x="6794" y="7605"/>
                    <a:pt x="6790" y="7613"/>
                    <a:pt x="6778" y="7613"/>
                  </a:cubicBezTo>
                  <a:cubicBezTo>
                    <a:pt x="6594" y="7576"/>
                    <a:pt x="6410" y="7521"/>
                    <a:pt x="6244" y="7447"/>
                  </a:cubicBezTo>
                  <a:cubicBezTo>
                    <a:pt x="6023" y="7392"/>
                    <a:pt x="5821" y="7355"/>
                    <a:pt x="5600" y="7355"/>
                  </a:cubicBezTo>
                  <a:cubicBezTo>
                    <a:pt x="5488" y="7344"/>
                    <a:pt x="5358" y="7335"/>
                    <a:pt x="5226" y="7335"/>
                  </a:cubicBezTo>
                  <a:cubicBezTo>
                    <a:pt x="4923" y="7335"/>
                    <a:pt x="4601" y="7384"/>
                    <a:pt x="4422" y="7576"/>
                  </a:cubicBezTo>
                  <a:cubicBezTo>
                    <a:pt x="4311" y="7687"/>
                    <a:pt x="4348" y="7852"/>
                    <a:pt x="4495" y="7908"/>
                  </a:cubicBezTo>
                  <a:cubicBezTo>
                    <a:pt x="4597" y="7938"/>
                    <a:pt x="4709" y="7952"/>
                    <a:pt x="4821" y="7952"/>
                  </a:cubicBezTo>
                  <a:cubicBezTo>
                    <a:pt x="4911" y="7952"/>
                    <a:pt x="5002" y="7943"/>
                    <a:pt x="5084" y="7926"/>
                  </a:cubicBezTo>
                  <a:cubicBezTo>
                    <a:pt x="5204" y="7917"/>
                    <a:pt x="5319" y="7912"/>
                    <a:pt x="5434" y="7912"/>
                  </a:cubicBezTo>
                  <a:cubicBezTo>
                    <a:pt x="5549" y="7912"/>
                    <a:pt x="5664" y="7917"/>
                    <a:pt x="5784" y="7926"/>
                  </a:cubicBezTo>
                  <a:cubicBezTo>
                    <a:pt x="6005" y="7944"/>
                    <a:pt x="6336" y="8073"/>
                    <a:pt x="6594" y="8110"/>
                  </a:cubicBezTo>
                  <a:lnTo>
                    <a:pt x="4956" y="9730"/>
                  </a:lnTo>
                  <a:lnTo>
                    <a:pt x="4956" y="9711"/>
                  </a:lnTo>
                  <a:cubicBezTo>
                    <a:pt x="4769" y="9525"/>
                    <a:pt x="4392" y="9339"/>
                    <a:pt x="4069" y="9339"/>
                  </a:cubicBezTo>
                  <a:cubicBezTo>
                    <a:pt x="3882" y="9339"/>
                    <a:pt x="3713" y="9402"/>
                    <a:pt x="3612" y="9564"/>
                  </a:cubicBezTo>
                  <a:cubicBezTo>
                    <a:pt x="3557" y="9638"/>
                    <a:pt x="3594" y="9711"/>
                    <a:pt x="3667" y="9748"/>
                  </a:cubicBezTo>
                  <a:cubicBezTo>
                    <a:pt x="3759" y="9757"/>
                    <a:pt x="3847" y="9762"/>
                    <a:pt x="3934" y="9762"/>
                  </a:cubicBezTo>
                  <a:cubicBezTo>
                    <a:pt x="4021" y="9762"/>
                    <a:pt x="4109" y="9757"/>
                    <a:pt x="4201" y="9748"/>
                  </a:cubicBezTo>
                  <a:cubicBezTo>
                    <a:pt x="4403" y="9748"/>
                    <a:pt x="4587" y="9803"/>
                    <a:pt x="4771" y="9914"/>
                  </a:cubicBezTo>
                  <a:lnTo>
                    <a:pt x="3925" y="10742"/>
                  </a:lnTo>
                  <a:cubicBezTo>
                    <a:pt x="3797" y="10870"/>
                    <a:pt x="3910" y="11030"/>
                    <a:pt x="4035" y="11030"/>
                  </a:cubicBezTo>
                  <a:cubicBezTo>
                    <a:pt x="4073" y="11030"/>
                    <a:pt x="4112" y="11015"/>
                    <a:pt x="4146" y="10981"/>
                  </a:cubicBezTo>
                  <a:lnTo>
                    <a:pt x="5452" y="9822"/>
                  </a:lnTo>
                  <a:lnTo>
                    <a:pt x="5452" y="9822"/>
                  </a:lnTo>
                  <a:cubicBezTo>
                    <a:pt x="5416" y="9932"/>
                    <a:pt x="5416" y="10061"/>
                    <a:pt x="5397" y="10153"/>
                  </a:cubicBezTo>
                  <a:cubicBezTo>
                    <a:pt x="5360" y="10484"/>
                    <a:pt x="5342" y="10981"/>
                    <a:pt x="5637" y="11202"/>
                  </a:cubicBezTo>
                  <a:cubicBezTo>
                    <a:pt x="5664" y="11223"/>
                    <a:pt x="5694" y="11233"/>
                    <a:pt x="5724" y="11233"/>
                  </a:cubicBezTo>
                  <a:cubicBezTo>
                    <a:pt x="5774" y="11233"/>
                    <a:pt x="5823" y="11205"/>
                    <a:pt x="5857" y="11147"/>
                  </a:cubicBezTo>
                  <a:cubicBezTo>
                    <a:pt x="6023" y="10889"/>
                    <a:pt x="5931" y="10466"/>
                    <a:pt x="5949" y="10171"/>
                  </a:cubicBezTo>
                  <a:cubicBezTo>
                    <a:pt x="5949" y="9932"/>
                    <a:pt x="6060" y="9601"/>
                    <a:pt x="5949" y="9362"/>
                  </a:cubicBezTo>
                  <a:lnTo>
                    <a:pt x="9023" y="6638"/>
                  </a:lnTo>
                  <a:lnTo>
                    <a:pt x="9023" y="6638"/>
                  </a:lnTo>
                  <a:cubicBezTo>
                    <a:pt x="8950" y="7135"/>
                    <a:pt x="8950" y="7668"/>
                    <a:pt x="8821" y="8128"/>
                  </a:cubicBezTo>
                  <a:cubicBezTo>
                    <a:pt x="8637" y="8883"/>
                    <a:pt x="8085" y="9675"/>
                    <a:pt x="8085" y="10448"/>
                  </a:cubicBezTo>
                  <a:cubicBezTo>
                    <a:pt x="8085" y="10577"/>
                    <a:pt x="8186" y="10673"/>
                    <a:pt x="8301" y="10673"/>
                  </a:cubicBezTo>
                  <a:cubicBezTo>
                    <a:pt x="8333" y="10673"/>
                    <a:pt x="8366" y="10666"/>
                    <a:pt x="8397" y="10650"/>
                  </a:cubicBezTo>
                  <a:cubicBezTo>
                    <a:pt x="9097" y="10227"/>
                    <a:pt x="9373" y="9104"/>
                    <a:pt x="9557" y="8349"/>
                  </a:cubicBezTo>
                  <a:cubicBezTo>
                    <a:pt x="9704" y="7687"/>
                    <a:pt x="9888" y="6785"/>
                    <a:pt x="9649" y="6085"/>
                  </a:cubicBezTo>
                  <a:lnTo>
                    <a:pt x="10146" y="5625"/>
                  </a:lnTo>
                  <a:cubicBezTo>
                    <a:pt x="11048" y="4834"/>
                    <a:pt x="11931" y="3987"/>
                    <a:pt x="12870" y="3251"/>
                  </a:cubicBezTo>
                  <a:cubicBezTo>
                    <a:pt x="12962" y="3177"/>
                    <a:pt x="13054" y="3122"/>
                    <a:pt x="13128" y="3067"/>
                  </a:cubicBezTo>
                  <a:cubicBezTo>
                    <a:pt x="13165" y="3582"/>
                    <a:pt x="13201" y="4098"/>
                    <a:pt x="13201" y="4613"/>
                  </a:cubicBezTo>
                  <a:cubicBezTo>
                    <a:pt x="13201" y="5349"/>
                    <a:pt x="12944" y="6196"/>
                    <a:pt x="13128" y="6914"/>
                  </a:cubicBezTo>
                  <a:cubicBezTo>
                    <a:pt x="13160" y="7031"/>
                    <a:pt x="13260" y="7099"/>
                    <a:pt x="13361" y="7099"/>
                  </a:cubicBezTo>
                  <a:cubicBezTo>
                    <a:pt x="13433" y="7099"/>
                    <a:pt x="13505" y="7064"/>
                    <a:pt x="13551" y="6987"/>
                  </a:cubicBezTo>
                  <a:cubicBezTo>
                    <a:pt x="13993" y="6343"/>
                    <a:pt x="13938" y="5294"/>
                    <a:pt x="13919" y="4539"/>
                  </a:cubicBezTo>
                  <a:cubicBezTo>
                    <a:pt x="13919" y="3914"/>
                    <a:pt x="13846" y="3306"/>
                    <a:pt x="13680" y="2717"/>
                  </a:cubicBezTo>
                  <a:cubicBezTo>
                    <a:pt x="14214" y="2423"/>
                    <a:pt x="14747" y="2183"/>
                    <a:pt x="15281" y="1926"/>
                  </a:cubicBezTo>
                  <a:lnTo>
                    <a:pt x="15281" y="1926"/>
                  </a:lnTo>
                  <a:cubicBezTo>
                    <a:pt x="15189" y="3693"/>
                    <a:pt x="15410" y="5460"/>
                    <a:pt x="14987" y="7227"/>
                  </a:cubicBezTo>
                  <a:cubicBezTo>
                    <a:pt x="14471" y="9417"/>
                    <a:pt x="13036" y="11073"/>
                    <a:pt x="11029" y="12067"/>
                  </a:cubicBezTo>
                  <a:cubicBezTo>
                    <a:pt x="9042" y="13043"/>
                    <a:pt x="6833" y="13245"/>
                    <a:pt x="4661" y="13319"/>
                  </a:cubicBezTo>
                  <a:cubicBezTo>
                    <a:pt x="3575" y="13374"/>
                    <a:pt x="2084" y="13319"/>
                    <a:pt x="998" y="13834"/>
                  </a:cubicBezTo>
                  <a:cubicBezTo>
                    <a:pt x="1661" y="11994"/>
                    <a:pt x="1919" y="10006"/>
                    <a:pt x="2581" y="8165"/>
                  </a:cubicBezTo>
                  <a:cubicBezTo>
                    <a:pt x="3373" y="5938"/>
                    <a:pt x="4643" y="3803"/>
                    <a:pt x="6630" y="2441"/>
                  </a:cubicBezTo>
                  <a:cubicBezTo>
                    <a:pt x="7965" y="1516"/>
                    <a:pt x="9283" y="1163"/>
                    <a:pt x="10693" y="1163"/>
                  </a:cubicBezTo>
                  <a:close/>
                  <a:moveTo>
                    <a:pt x="17279" y="0"/>
                  </a:moveTo>
                  <a:cubicBezTo>
                    <a:pt x="17234" y="0"/>
                    <a:pt x="17187" y="9"/>
                    <a:pt x="17140" y="30"/>
                  </a:cubicBezTo>
                  <a:cubicBezTo>
                    <a:pt x="16380" y="504"/>
                    <a:pt x="15632" y="656"/>
                    <a:pt x="14882" y="656"/>
                  </a:cubicBezTo>
                  <a:cubicBezTo>
                    <a:pt x="13519" y="656"/>
                    <a:pt x="12149" y="150"/>
                    <a:pt x="10689" y="150"/>
                  </a:cubicBezTo>
                  <a:cubicBezTo>
                    <a:pt x="10582" y="150"/>
                    <a:pt x="10475" y="153"/>
                    <a:pt x="10367" y="159"/>
                  </a:cubicBezTo>
                  <a:cubicBezTo>
                    <a:pt x="8508" y="232"/>
                    <a:pt x="6759" y="1061"/>
                    <a:pt x="5342" y="2239"/>
                  </a:cubicBezTo>
                  <a:cubicBezTo>
                    <a:pt x="1808" y="5220"/>
                    <a:pt x="1182" y="9951"/>
                    <a:pt x="391" y="14239"/>
                  </a:cubicBezTo>
                  <a:cubicBezTo>
                    <a:pt x="317" y="14294"/>
                    <a:pt x="262" y="14350"/>
                    <a:pt x="188" y="14405"/>
                  </a:cubicBezTo>
                  <a:cubicBezTo>
                    <a:pt x="0" y="14593"/>
                    <a:pt x="146" y="14908"/>
                    <a:pt x="403" y="14908"/>
                  </a:cubicBezTo>
                  <a:cubicBezTo>
                    <a:pt x="423" y="14908"/>
                    <a:pt x="443" y="14906"/>
                    <a:pt x="465" y="14902"/>
                  </a:cubicBezTo>
                  <a:cubicBezTo>
                    <a:pt x="1569" y="14699"/>
                    <a:pt x="2544" y="14276"/>
                    <a:pt x="3722" y="14202"/>
                  </a:cubicBezTo>
                  <a:cubicBezTo>
                    <a:pt x="4735" y="14129"/>
                    <a:pt x="5747" y="14129"/>
                    <a:pt x="6759" y="14018"/>
                  </a:cubicBezTo>
                  <a:cubicBezTo>
                    <a:pt x="8876" y="13779"/>
                    <a:pt x="10993" y="13245"/>
                    <a:pt x="12741" y="11994"/>
                  </a:cubicBezTo>
                  <a:cubicBezTo>
                    <a:pt x="15925" y="9693"/>
                    <a:pt x="16606" y="5349"/>
                    <a:pt x="15723" y="1686"/>
                  </a:cubicBezTo>
                  <a:cubicBezTo>
                    <a:pt x="15815" y="1650"/>
                    <a:pt x="15889" y="1594"/>
                    <a:pt x="15981" y="1558"/>
                  </a:cubicBezTo>
                  <a:cubicBezTo>
                    <a:pt x="16625" y="1410"/>
                    <a:pt x="17195" y="1042"/>
                    <a:pt x="17564" y="490"/>
                  </a:cubicBezTo>
                  <a:cubicBezTo>
                    <a:pt x="17703" y="258"/>
                    <a:pt x="17517" y="0"/>
                    <a:pt x="1727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474309" y="667795"/>
              <a:ext cx="1091918" cy="919797"/>
            </a:xfrm>
            <a:custGeom>
              <a:avLst/>
              <a:gdLst/>
              <a:ahLst/>
              <a:cxnLst/>
              <a:rect l="l" t="t" r="r" b="b"/>
              <a:pathLst>
                <a:path w="20364" h="17154" extrusionOk="0">
                  <a:moveTo>
                    <a:pt x="12289" y="1345"/>
                  </a:moveTo>
                  <a:cubicBezTo>
                    <a:pt x="13153" y="1345"/>
                    <a:pt x="14046" y="1459"/>
                    <a:pt x="14987" y="1651"/>
                  </a:cubicBezTo>
                  <a:cubicBezTo>
                    <a:pt x="15207" y="1688"/>
                    <a:pt x="15428" y="1743"/>
                    <a:pt x="15649" y="1780"/>
                  </a:cubicBezTo>
                  <a:cubicBezTo>
                    <a:pt x="14618" y="2405"/>
                    <a:pt x="13661" y="3362"/>
                    <a:pt x="12833" y="4191"/>
                  </a:cubicBezTo>
                  <a:cubicBezTo>
                    <a:pt x="12134" y="3620"/>
                    <a:pt x="11250" y="3307"/>
                    <a:pt x="10330" y="3270"/>
                  </a:cubicBezTo>
                  <a:cubicBezTo>
                    <a:pt x="10263" y="3269"/>
                    <a:pt x="10192" y="3268"/>
                    <a:pt x="10118" y="3268"/>
                  </a:cubicBezTo>
                  <a:cubicBezTo>
                    <a:pt x="9398" y="3268"/>
                    <a:pt x="8393" y="3369"/>
                    <a:pt x="7992" y="3970"/>
                  </a:cubicBezTo>
                  <a:cubicBezTo>
                    <a:pt x="7919" y="4099"/>
                    <a:pt x="8011" y="4283"/>
                    <a:pt x="8158" y="4283"/>
                  </a:cubicBezTo>
                  <a:cubicBezTo>
                    <a:pt x="8192" y="4286"/>
                    <a:pt x="8226" y="4288"/>
                    <a:pt x="8259" y="4288"/>
                  </a:cubicBezTo>
                  <a:cubicBezTo>
                    <a:pt x="8569" y="4288"/>
                    <a:pt x="8853" y="4145"/>
                    <a:pt x="9152" y="4062"/>
                  </a:cubicBezTo>
                  <a:cubicBezTo>
                    <a:pt x="9538" y="3951"/>
                    <a:pt x="9925" y="3915"/>
                    <a:pt x="10311" y="3915"/>
                  </a:cubicBezTo>
                  <a:cubicBezTo>
                    <a:pt x="11085" y="3951"/>
                    <a:pt x="11839" y="4136"/>
                    <a:pt x="12520" y="4485"/>
                  </a:cubicBezTo>
                  <a:cubicBezTo>
                    <a:pt x="12355" y="4651"/>
                    <a:pt x="12207" y="4798"/>
                    <a:pt x="12060" y="4945"/>
                  </a:cubicBezTo>
                  <a:cubicBezTo>
                    <a:pt x="10716" y="6252"/>
                    <a:pt x="9391" y="7541"/>
                    <a:pt x="8066" y="8847"/>
                  </a:cubicBezTo>
                  <a:cubicBezTo>
                    <a:pt x="8066" y="8829"/>
                    <a:pt x="8048" y="8811"/>
                    <a:pt x="8011" y="8792"/>
                  </a:cubicBezTo>
                  <a:cubicBezTo>
                    <a:pt x="7956" y="8755"/>
                    <a:pt x="7900" y="8737"/>
                    <a:pt x="7827" y="8737"/>
                  </a:cubicBezTo>
                  <a:cubicBezTo>
                    <a:pt x="7808" y="8737"/>
                    <a:pt x="7790" y="8737"/>
                    <a:pt x="7771" y="8755"/>
                  </a:cubicBezTo>
                  <a:cubicBezTo>
                    <a:pt x="7569" y="8700"/>
                    <a:pt x="7367" y="8627"/>
                    <a:pt x="7164" y="8553"/>
                  </a:cubicBezTo>
                  <a:cubicBezTo>
                    <a:pt x="6925" y="8498"/>
                    <a:pt x="6667" y="8461"/>
                    <a:pt x="6428" y="8442"/>
                  </a:cubicBezTo>
                  <a:cubicBezTo>
                    <a:pt x="6308" y="8432"/>
                    <a:pt x="6171" y="8423"/>
                    <a:pt x="6029" y="8423"/>
                  </a:cubicBezTo>
                  <a:cubicBezTo>
                    <a:pt x="5669" y="8423"/>
                    <a:pt x="5277" y="8481"/>
                    <a:pt x="5066" y="8719"/>
                  </a:cubicBezTo>
                  <a:cubicBezTo>
                    <a:pt x="4937" y="8847"/>
                    <a:pt x="4992" y="9031"/>
                    <a:pt x="5158" y="9087"/>
                  </a:cubicBezTo>
                  <a:cubicBezTo>
                    <a:pt x="5287" y="9130"/>
                    <a:pt x="5423" y="9148"/>
                    <a:pt x="5558" y="9148"/>
                  </a:cubicBezTo>
                  <a:cubicBezTo>
                    <a:pt x="5653" y="9148"/>
                    <a:pt x="5747" y="9139"/>
                    <a:pt x="5839" y="9123"/>
                  </a:cubicBezTo>
                  <a:cubicBezTo>
                    <a:pt x="5977" y="9105"/>
                    <a:pt x="6110" y="9096"/>
                    <a:pt x="6244" y="9096"/>
                  </a:cubicBezTo>
                  <a:cubicBezTo>
                    <a:pt x="6377" y="9096"/>
                    <a:pt x="6511" y="9105"/>
                    <a:pt x="6649" y="9123"/>
                  </a:cubicBezTo>
                  <a:cubicBezTo>
                    <a:pt x="6906" y="9142"/>
                    <a:pt x="7275" y="9289"/>
                    <a:pt x="7587" y="9326"/>
                  </a:cubicBezTo>
                  <a:lnTo>
                    <a:pt x="5692" y="11222"/>
                  </a:lnTo>
                  <a:cubicBezTo>
                    <a:pt x="5692" y="11222"/>
                    <a:pt x="5692" y="11203"/>
                    <a:pt x="5692" y="11185"/>
                  </a:cubicBezTo>
                  <a:cubicBezTo>
                    <a:pt x="5482" y="10975"/>
                    <a:pt x="5044" y="10766"/>
                    <a:pt x="4667" y="10766"/>
                  </a:cubicBezTo>
                  <a:cubicBezTo>
                    <a:pt x="4448" y="10766"/>
                    <a:pt x="4249" y="10837"/>
                    <a:pt x="4127" y="11019"/>
                  </a:cubicBezTo>
                  <a:cubicBezTo>
                    <a:pt x="4090" y="11111"/>
                    <a:pt x="4127" y="11203"/>
                    <a:pt x="4219" y="11222"/>
                  </a:cubicBezTo>
                  <a:cubicBezTo>
                    <a:pt x="4311" y="11240"/>
                    <a:pt x="4408" y="11249"/>
                    <a:pt x="4507" y="11249"/>
                  </a:cubicBezTo>
                  <a:cubicBezTo>
                    <a:pt x="4606" y="11249"/>
                    <a:pt x="4707" y="11240"/>
                    <a:pt x="4808" y="11222"/>
                  </a:cubicBezTo>
                  <a:cubicBezTo>
                    <a:pt x="5047" y="11240"/>
                    <a:pt x="5287" y="11314"/>
                    <a:pt x="5489" y="11424"/>
                  </a:cubicBezTo>
                  <a:lnTo>
                    <a:pt x="4495" y="12381"/>
                  </a:lnTo>
                  <a:cubicBezTo>
                    <a:pt x="4377" y="12514"/>
                    <a:pt x="4507" y="12694"/>
                    <a:pt x="4649" y="12694"/>
                  </a:cubicBezTo>
                  <a:cubicBezTo>
                    <a:pt x="4684" y="12694"/>
                    <a:pt x="4720" y="12683"/>
                    <a:pt x="4753" y="12657"/>
                  </a:cubicBezTo>
                  <a:lnTo>
                    <a:pt x="6262" y="11295"/>
                  </a:lnTo>
                  <a:lnTo>
                    <a:pt x="6262" y="11295"/>
                  </a:lnTo>
                  <a:cubicBezTo>
                    <a:pt x="6244" y="11443"/>
                    <a:pt x="6225" y="11571"/>
                    <a:pt x="6225" y="11682"/>
                  </a:cubicBezTo>
                  <a:cubicBezTo>
                    <a:pt x="6189" y="12050"/>
                    <a:pt x="6152" y="12639"/>
                    <a:pt x="6483" y="12897"/>
                  </a:cubicBezTo>
                  <a:cubicBezTo>
                    <a:pt x="6513" y="12914"/>
                    <a:pt x="6544" y="12923"/>
                    <a:pt x="6575" y="12923"/>
                  </a:cubicBezTo>
                  <a:cubicBezTo>
                    <a:pt x="6640" y="12923"/>
                    <a:pt x="6703" y="12886"/>
                    <a:pt x="6741" y="12823"/>
                  </a:cubicBezTo>
                  <a:cubicBezTo>
                    <a:pt x="6943" y="12529"/>
                    <a:pt x="6814" y="12032"/>
                    <a:pt x="6833" y="11700"/>
                  </a:cubicBezTo>
                  <a:cubicBezTo>
                    <a:pt x="6851" y="11424"/>
                    <a:pt x="6980" y="11038"/>
                    <a:pt x="6851" y="10780"/>
                  </a:cubicBezTo>
                  <a:lnTo>
                    <a:pt x="10385" y="7633"/>
                  </a:lnTo>
                  <a:lnTo>
                    <a:pt x="10385" y="7633"/>
                  </a:lnTo>
                  <a:cubicBezTo>
                    <a:pt x="10293" y="8203"/>
                    <a:pt x="10293" y="8811"/>
                    <a:pt x="10146" y="9344"/>
                  </a:cubicBezTo>
                  <a:cubicBezTo>
                    <a:pt x="9943" y="10209"/>
                    <a:pt x="9318" y="11130"/>
                    <a:pt x="9299" y="12013"/>
                  </a:cubicBezTo>
                  <a:cubicBezTo>
                    <a:pt x="9299" y="12155"/>
                    <a:pt x="9420" y="12265"/>
                    <a:pt x="9551" y="12265"/>
                  </a:cubicBezTo>
                  <a:cubicBezTo>
                    <a:pt x="9590" y="12265"/>
                    <a:pt x="9630" y="12255"/>
                    <a:pt x="9667" y="12234"/>
                  </a:cubicBezTo>
                  <a:cubicBezTo>
                    <a:pt x="10477" y="11737"/>
                    <a:pt x="10790" y="10467"/>
                    <a:pt x="10992" y="9602"/>
                  </a:cubicBezTo>
                  <a:cubicBezTo>
                    <a:pt x="11158" y="8829"/>
                    <a:pt x="11379" y="7780"/>
                    <a:pt x="11103" y="6988"/>
                  </a:cubicBezTo>
                  <a:lnTo>
                    <a:pt x="11692" y="6473"/>
                  </a:lnTo>
                  <a:cubicBezTo>
                    <a:pt x="12723" y="5553"/>
                    <a:pt x="13717" y="4577"/>
                    <a:pt x="14802" y="3731"/>
                  </a:cubicBezTo>
                  <a:cubicBezTo>
                    <a:pt x="14913" y="3657"/>
                    <a:pt x="15005" y="3583"/>
                    <a:pt x="15097" y="3528"/>
                  </a:cubicBezTo>
                  <a:cubicBezTo>
                    <a:pt x="15134" y="4117"/>
                    <a:pt x="15189" y="4706"/>
                    <a:pt x="15189" y="5313"/>
                  </a:cubicBezTo>
                  <a:cubicBezTo>
                    <a:pt x="15189" y="6142"/>
                    <a:pt x="14894" y="7117"/>
                    <a:pt x="15097" y="7946"/>
                  </a:cubicBezTo>
                  <a:cubicBezTo>
                    <a:pt x="15129" y="8072"/>
                    <a:pt x="15246" y="8145"/>
                    <a:pt x="15364" y="8145"/>
                  </a:cubicBezTo>
                  <a:cubicBezTo>
                    <a:pt x="15451" y="8145"/>
                    <a:pt x="15539" y="8105"/>
                    <a:pt x="15594" y="8019"/>
                  </a:cubicBezTo>
                  <a:cubicBezTo>
                    <a:pt x="16109" y="7283"/>
                    <a:pt x="16036" y="6068"/>
                    <a:pt x="16017" y="5203"/>
                  </a:cubicBezTo>
                  <a:cubicBezTo>
                    <a:pt x="16017" y="4504"/>
                    <a:pt x="15925" y="3786"/>
                    <a:pt x="15760" y="3105"/>
                  </a:cubicBezTo>
                  <a:cubicBezTo>
                    <a:pt x="16367" y="2773"/>
                    <a:pt x="16974" y="2497"/>
                    <a:pt x="17582" y="2185"/>
                  </a:cubicBezTo>
                  <a:lnTo>
                    <a:pt x="17582" y="2185"/>
                  </a:lnTo>
                  <a:cubicBezTo>
                    <a:pt x="17490" y="4228"/>
                    <a:pt x="17729" y="6252"/>
                    <a:pt x="17250" y="8277"/>
                  </a:cubicBezTo>
                  <a:cubicBezTo>
                    <a:pt x="16643" y="10835"/>
                    <a:pt x="15005" y="12749"/>
                    <a:pt x="12667" y="13872"/>
                  </a:cubicBezTo>
                  <a:cubicBezTo>
                    <a:pt x="10403" y="14995"/>
                    <a:pt x="7863" y="15216"/>
                    <a:pt x="5360" y="15326"/>
                  </a:cubicBezTo>
                  <a:cubicBezTo>
                    <a:pt x="4109" y="15363"/>
                    <a:pt x="2397" y="15326"/>
                    <a:pt x="1145" y="15897"/>
                  </a:cubicBezTo>
                  <a:cubicBezTo>
                    <a:pt x="1918" y="13780"/>
                    <a:pt x="2195" y="11498"/>
                    <a:pt x="2968" y="9381"/>
                  </a:cubicBezTo>
                  <a:cubicBezTo>
                    <a:pt x="3888" y="6823"/>
                    <a:pt x="5360" y="4356"/>
                    <a:pt x="7624" y="2792"/>
                  </a:cubicBezTo>
                  <a:cubicBezTo>
                    <a:pt x="9149" y="1747"/>
                    <a:pt x="10667" y="1345"/>
                    <a:pt x="12289" y="1345"/>
                  </a:cubicBezTo>
                  <a:close/>
                  <a:moveTo>
                    <a:pt x="19899" y="0"/>
                  </a:moveTo>
                  <a:cubicBezTo>
                    <a:pt x="19840" y="0"/>
                    <a:pt x="19778" y="15"/>
                    <a:pt x="19717" y="49"/>
                  </a:cubicBezTo>
                  <a:cubicBezTo>
                    <a:pt x="18840" y="591"/>
                    <a:pt x="17977" y="766"/>
                    <a:pt x="17114" y="766"/>
                  </a:cubicBezTo>
                  <a:cubicBezTo>
                    <a:pt x="15524" y="766"/>
                    <a:pt x="13930" y="171"/>
                    <a:pt x="12236" y="171"/>
                  </a:cubicBezTo>
                  <a:cubicBezTo>
                    <a:pt x="12129" y="171"/>
                    <a:pt x="12021" y="173"/>
                    <a:pt x="11913" y="178"/>
                  </a:cubicBezTo>
                  <a:cubicBezTo>
                    <a:pt x="9778" y="270"/>
                    <a:pt x="7771" y="1209"/>
                    <a:pt x="6152" y="2571"/>
                  </a:cubicBezTo>
                  <a:cubicBezTo>
                    <a:pt x="2084" y="6013"/>
                    <a:pt x="1348" y="11443"/>
                    <a:pt x="428" y="16357"/>
                  </a:cubicBezTo>
                  <a:cubicBezTo>
                    <a:pt x="354" y="16431"/>
                    <a:pt x="280" y="16504"/>
                    <a:pt x="225" y="16578"/>
                  </a:cubicBezTo>
                  <a:cubicBezTo>
                    <a:pt x="1" y="16785"/>
                    <a:pt x="165" y="17154"/>
                    <a:pt x="459" y="17154"/>
                  </a:cubicBezTo>
                  <a:cubicBezTo>
                    <a:pt x="478" y="17154"/>
                    <a:pt x="499" y="17152"/>
                    <a:pt x="520" y="17148"/>
                  </a:cubicBezTo>
                  <a:cubicBezTo>
                    <a:pt x="1808" y="16891"/>
                    <a:pt x="2931" y="16412"/>
                    <a:pt x="4274" y="16320"/>
                  </a:cubicBezTo>
                  <a:cubicBezTo>
                    <a:pt x="5434" y="16247"/>
                    <a:pt x="6593" y="16228"/>
                    <a:pt x="7771" y="16118"/>
                  </a:cubicBezTo>
                  <a:cubicBezTo>
                    <a:pt x="10183" y="15860"/>
                    <a:pt x="12631" y="15234"/>
                    <a:pt x="14637" y="13799"/>
                  </a:cubicBezTo>
                  <a:cubicBezTo>
                    <a:pt x="18318" y="11148"/>
                    <a:pt x="19091" y="6160"/>
                    <a:pt x="18079" y="1945"/>
                  </a:cubicBezTo>
                  <a:cubicBezTo>
                    <a:pt x="18189" y="1890"/>
                    <a:pt x="18281" y="1835"/>
                    <a:pt x="18373" y="1780"/>
                  </a:cubicBezTo>
                  <a:cubicBezTo>
                    <a:pt x="19109" y="1632"/>
                    <a:pt x="19772" y="1191"/>
                    <a:pt x="20214" y="565"/>
                  </a:cubicBezTo>
                  <a:cubicBezTo>
                    <a:pt x="20364" y="295"/>
                    <a:pt x="20159" y="0"/>
                    <a:pt x="1989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52922" y="3969501"/>
              <a:ext cx="1084572" cy="634057"/>
            </a:xfrm>
            <a:custGeom>
              <a:avLst/>
              <a:gdLst/>
              <a:ahLst/>
              <a:cxnLst/>
              <a:rect l="l" t="t" r="r" b="b"/>
              <a:pathLst>
                <a:path w="20227" h="11825" extrusionOk="0">
                  <a:moveTo>
                    <a:pt x="8926" y="850"/>
                  </a:moveTo>
                  <a:cubicBezTo>
                    <a:pt x="10418" y="850"/>
                    <a:pt x="11899" y="1116"/>
                    <a:pt x="13233" y="1789"/>
                  </a:cubicBezTo>
                  <a:cubicBezTo>
                    <a:pt x="15331" y="2820"/>
                    <a:pt x="16307" y="4458"/>
                    <a:pt x="16969" y="6612"/>
                  </a:cubicBezTo>
                  <a:cubicBezTo>
                    <a:pt x="17024" y="6796"/>
                    <a:pt x="17080" y="6961"/>
                    <a:pt x="17135" y="7145"/>
                  </a:cubicBezTo>
                  <a:cubicBezTo>
                    <a:pt x="16288" y="6649"/>
                    <a:pt x="15221" y="6336"/>
                    <a:pt x="14300" y="6078"/>
                  </a:cubicBezTo>
                  <a:cubicBezTo>
                    <a:pt x="14429" y="5342"/>
                    <a:pt x="14319" y="4587"/>
                    <a:pt x="13969" y="3924"/>
                  </a:cubicBezTo>
                  <a:cubicBezTo>
                    <a:pt x="13711" y="3391"/>
                    <a:pt x="13196" y="2581"/>
                    <a:pt x="12552" y="2526"/>
                  </a:cubicBezTo>
                  <a:cubicBezTo>
                    <a:pt x="12544" y="2525"/>
                    <a:pt x="12537" y="2524"/>
                    <a:pt x="12530" y="2524"/>
                  </a:cubicBezTo>
                  <a:cubicBezTo>
                    <a:pt x="12413" y="2524"/>
                    <a:pt x="12334" y="2661"/>
                    <a:pt x="12386" y="2765"/>
                  </a:cubicBezTo>
                  <a:cubicBezTo>
                    <a:pt x="12533" y="3004"/>
                    <a:pt x="12717" y="3207"/>
                    <a:pt x="12938" y="3391"/>
                  </a:cubicBezTo>
                  <a:cubicBezTo>
                    <a:pt x="13159" y="3612"/>
                    <a:pt x="13343" y="3888"/>
                    <a:pt x="13490" y="4164"/>
                  </a:cubicBezTo>
                  <a:cubicBezTo>
                    <a:pt x="13785" y="4734"/>
                    <a:pt x="13932" y="5342"/>
                    <a:pt x="13951" y="5967"/>
                  </a:cubicBezTo>
                  <a:lnTo>
                    <a:pt x="13454" y="5820"/>
                  </a:lnTo>
                  <a:cubicBezTo>
                    <a:pt x="12000" y="5379"/>
                    <a:pt x="10546" y="4937"/>
                    <a:pt x="9073" y="4513"/>
                  </a:cubicBezTo>
                  <a:cubicBezTo>
                    <a:pt x="9091" y="4477"/>
                    <a:pt x="9091" y="4458"/>
                    <a:pt x="9091" y="4440"/>
                  </a:cubicBezTo>
                  <a:cubicBezTo>
                    <a:pt x="9091" y="4385"/>
                    <a:pt x="9091" y="4329"/>
                    <a:pt x="9055" y="4274"/>
                  </a:cubicBezTo>
                  <a:cubicBezTo>
                    <a:pt x="9055" y="4274"/>
                    <a:pt x="9036" y="4256"/>
                    <a:pt x="9018" y="4256"/>
                  </a:cubicBezTo>
                  <a:cubicBezTo>
                    <a:pt x="8981" y="4072"/>
                    <a:pt x="8944" y="3906"/>
                    <a:pt x="8926" y="3722"/>
                  </a:cubicBezTo>
                  <a:cubicBezTo>
                    <a:pt x="8871" y="3538"/>
                    <a:pt x="8797" y="3335"/>
                    <a:pt x="8723" y="3151"/>
                  </a:cubicBezTo>
                  <a:cubicBezTo>
                    <a:pt x="8576" y="2857"/>
                    <a:pt x="8337" y="2378"/>
                    <a:pt x="7987" y="2286"/>
                  </a:cubicBezTo>
                  <a:cubicBezTo>
                    <a:pt x="7970" y="2281"/>
                    <a:pt x="7953" y="2279"/>
                    <a:pt x="7937" y="2279"/>
                  </a:cubicBezTo>
                  <a:cubicBezTo>
                    <a:pt x="7827" y="2279"/>
                    <a:pt x="7732" y="2379"/>
                    <a:pt x="7748" y="2507"/>
                  </a:cubicBezTo>
                  <a:cubicBezTo>
                    <a:pt x="7785" y="2691"/>
                    <a:pt x="7877" y="2857"/>
                    <a:pt x="8006" y="3023"/>
                  </a:cubicBezTo>
                  <a:cubicBezTo>
                    <a:pt x="8116" y="3188"/>
                    <a:pt x="8226" y="3391"/>
                    <a:pt x="8300" y="3593"/>
                  </a:cubicBezTo>
                  <a:cubicBezTo>
                    <a:pt x="8392" y="3796"/>
                    <a:pt x="8429" y="4109"/>
                    <a:pt x="8539" y="4348"/>
                  </a:cubicBezTo>
                  <a:lnTo>
                    <a:pt x="6441" y="3704"/>
                  </a:lnTo>
                  <a:lnTo>
                    <a:pt x="6459" y="3685"/>
                  </a:lnTo>
                  <a:cubicBezTo>
                    <a:pt x="6570" y="3317"/>
                    <a:pt x="6459" y="2544"/>
                    <a:pt x="5962" y="2507"/>
                  </a:cubicBezTo>
                  <a:cubicBezTo>
                    <a:pt x="5889" y="2507"/>
                    <a:pt x="5834" y="2581"/>
                    <a:pt x="5852" y="2636"/>
                  </a:cubicBezTo>
                  <a:cubicBezTo>
                    <a:pt x="5907" y="2802"/>
                    <a:pt x="5981" y="2949"/>
                    <a:pt x="6073" y="3078"/>
                  </a:cubicBezTo>
                  <a:cubicBezTo>
                    <a:pt x="6165" y="3243"/>
                    <a:pt x="6202" y="3446"/>
                    <a:pt x="6202" y="3630"/>
                  </a:cubicBezTo>
                  <a:lnTo>
                    <a:pt x="5116" y="3299"/>
                  </a:lnTo>
                  <a:cubicBezTo>
                    <a:pt x="5100" y="3294"/>
                    <a:pt x="5085" y="3292"/>
                    <a:pt x="5071" y="3292"/>
                  </a:cubicBezTo>
                  <a:cubicBezTo>
                    <a:pt x="4918" y="3292"/>
                    <a:pt x="4855" y="3543"/>
                    <a:pt x="5024" y="3593"/>
                  </a:cubicBezTo>
                  <a:lnTo>
                    <a:pt x="6588" y="4145"/>
                  </a:lnTo>
                  <a:cubicBezTo>
                    <a:pt x="6496" y="4182"/>
                    <a:pt x="6386" y="4219"/>
                    <a:pt x="6312" y="4256"/>
                  </a:cubicBezTo>
                  <a:cubicBezTo>
                    <a:pt x="6018" y="4385"/>
                    <a:pt x="5576" y="4587"/>
                    <a:pt x="5539" y="4937"/>
                  </a:cubicBezTo>
                  <a:cubicBezTo>
                    <a:pt x="5539" y="5010"/>
                    <a:pt x="5594" y="5084"/>
                    <a:pt x="5686" y="5102"/>
                  </a:cubicBezTo>
                  <a:cubicBezTo>
                    <a:pt x="5695" y="5103"/>
                    <a:pt x="5704" y="5103"/>
                    <a:pt x="5713" y="5103"/>
                  </a:cubicBezTo>
                  <a:cubicBezTo>
                    <a:pt x="6000" y="5103"/>
                    <a:pt x="6301" y="4823"/>
                    <a:pt x="6533" y="4716"/>
                  </a:cubicBezTo>
                  <a:cubicBezTo>
                    <a:pt x="6736" y="4624"/>
                    <a:pt x="7067" y="4550"/>
                    <a:pt x="7196" y="4366"/>
                  </a:cubicBezTo>
                  <a:lnTo>
                    <a:pt x="10840" y="5655"/>
                  </a:lnTo>
                  <a:cubicBezTo>
                    <a:pt x="10398" y="5820"/>
                    <a:pt x="9957" y="6041"/>
                    <a:pt x="9515" y="6170"/>
                  </a:cubicBezTo>
                  <a:cubicBezTo>
                    <a:pt x="8815" y="6354"/>
                    <a:pt x="7913" y="6262"/>
                    <a:pt x="7269" y="6593"/>
                  </a:cubicBezTo>
                  <a:cubicBezTo>
                    <a:pt x="7140" y="6667"/>
                    <a:pt x="7122" y="6869"/>
                    <a:pt x="7251" y="6961"/>
                  </a:cubicBezTo>
                  <a:cubicBezTo>
                    <a:pt x="7500" y="7103"/>
                    <a:pt x="7796" y="7156"/>
                    <a:pt x="8107" y="7156"/>
                  </a:cubicBezTo>
                  <a:cubicBezTo>
                    <a:pt x="8645" y="7156"/>
                    <a:pt x="9225" y="6998"/>
                    <a:pt x="9680" y="6869"/>
                  </a:cubicBezTo>
                  <a:cubicBezTo>
                    <a:pt x="10288" y="6685"/>
                    <a:pt x="11116" y="6428"/>
                    <a:pt x="11576" y="5912"/>
                  </a:cubicBezTo>
                  <a:lnTo>
                    <a:pt x="12184" y="6133"/>
                  </a:lnTo>
                  <a:cubicBezTo>
                    <a:pt x="13251" y="6501"/>
                    <a:pt x="14337" y="6851"/>
                    <a:pt x="15386" y="7293"/>
                  </a:cubicBezTo>
                  <a:cubicBezTo>
                    <a:pt x="15478" y="7330"/>
                    <a:pt x="15552" y="7385"/>
                    <a:pt x="15644" y="7422"/>
                  </a:cubicBezTo>
                  <a:cubicBezTo>
                    <a:pt x="15239" y="7679"/>
                    <a:pt x="14834" y="7955"/>
                    <a:pt x="14392" y="8195"/>
                  </a:cubicBezTo>
                  <a:cubicBezTo>
                    <a:pt x="13785" y="8507"/>
                    <a:pt x="12975" y="8692"/>
                    <a:pt x="12478" y="9170"/>
                  </a:cubicBezTo>
                  <a:cubicBezTo>
                    <a:pt x="12349" y="9299"/>
                    <a:pt x="12441" y="9520"/>
                    <a:pt x="12607" y="9538"/>
                  </a:cubicBezTo>
                  <a:cubicBezTo>
                    <a:pt x="12654" y="9543"/>
                    <a:pt x="12700" y="9545"/>
                    <a:pt x="12748" y="9545"/>
                  </a:cubicBezTo>
                  <a:cubicBezTo>
                    <a:pt x="13449" y="9545"/>
                    <a:pt x="14228" y="9056"/>
                    <a:pt x="14797" y="8728"/>
                  </a:cubicBezTo>
                  <a:cubicBezTo>
                    <a:pt x="15313" y="8452"/>
                    <a:pt x="15773" y="8121"/>
                    <a:pt x="16196" y="7734"/>
                  </a:cubicBezTo>
                  <a:cubicBezTo>
                    <a:pt x="16693" y="8029"/>
                    <a:pt x="17116" y="8360"/>
                    <a:pt x="17577" y="8673"/>
                  </a:cubicBezTo>
                  <a:cubicBezTo>
                    <a:pt x="16086" y="9409"/>
                    <a:pt x="14724" y="10403"/>
                    <a:pt x="13086" y="10845"/>
                  </a:cubicBezTo>
                  <a:cubicBezTo>
                    <a:pt x="12475" y="11014"/>
                    <a:pt x="11869" y="11096"/>
                    <a:pt x="11272" y="11096"/>
                  </a:cubicBezTo>
                  <a:cubicBezTo>
                    <a:pt x="9851" y="11096"/>
                    <a:pt x="8487" y="10633"/>
                    <a:pt x="7269" y="9777"/>
                  </a:cubicBezTo>
                  <a:cubicBezTo>
                    <a:pt x="5576" y="8581"/>
                    <a:pt x="4416" y="6851"/>
                    <a:pt x="3367" y="5102"/>
                  </a:cubicBezTo>
                  <a:cubicBezTo>
                    <a:pt x="2833" y="4219"/>
                    <a:pt x="2189" y="2967"/>
                    <a:pt x="1287" y="2305"/>
                  </a:cubicBezTo>
                  <a:cubicBezTo>
                    <a:pt x="3110" y="2010"/>
                    <a:pt x="4877" y="1329"/>
                    <a:pt x="6680" y="1035"/>
                  </a:cubicBezTo>
                  <a:cubicBezTo>
                    <a:pt x="7420" y="918"/>
                    <a:pt x="8175" y="850"/>
                    <a:pt x="8926" y="850"/>
                  </a:cubicBezTo>
                  <a:close/>
                  <a:moveTo>
                    <a:pt x="9201" y="1"/>
                  </a:moveTo>
                  <a:cubicBezTo>
                    <a:pt x="6313" y="1"/>
                    <a:pt x="3419" y="1065"/>
                    <a:pt x="680" y="1973"/>
                  </a:cubicBezTo>
                  <a:cubicBezTo>
                    <a:pt x="606" y="1937"/>
                    <a:pt x="514" y="1918"/>
                    <a:pt x="441" y="1900"/>
                  </a:cubicBezTo>
                  <a:cubicBezTo>
                    <a:pt x="413" y="1892"/>
                    <a:pt x="386" y="1888"/>
                    <a:pt x="360" y="1888"/>
                  </a:cubicBezTo>
                  <a:cubicBezTo>
                    <a:pt x="144" y="1888"/>
                    <a:pt x="0" y="2144"/>
                    <a:pt x="165" y="2342"/>
                  </a:cubicBezTo>
                  <a:cubicBezTo>
                    <a:pt x="846" y="3170"/>
                    <a:pt x="1619" y="3777"/>
                    <a:pt x="2226" y="4697"/>
                  </a:cubicBezTo>
                  <a:cubicBezTo>
                    <a:pt x="2741" y="5507"/>
                    <a:pt x="3202" y="6336"/>
                    <a:pt x="3754" y="7127"/>
                  </a:cubicBezTo>
                  <a:cubicBezTo>
                    <a:pt x="4895" y="8765"/>
                    <a:pt x="6294" y="10274"/>
                    <a:pt x="8134" y="11140"/>
                  </a:cubicBezTo>
                  <a:cubicBezTo>
                    <a:pt x="9116" y="11614"/>
                    <a:pt x="10147" y="11825"/>
                    <a:pt x="11181" y="11825"/>
                  </a:cubicBezTo>
                  <a:cubicBezTo>
                    <a:pt x="13638" y="11825"/>
                    <a:pt x="16111" y="10633"/>
                    <a:pt x="17963" y="8949"/>
                  </a:cubicBezTo>
                  <a:lnTo>
                    <a:pt x="18202" y="9096"/>
                  </a:lnTo>
                  <a:cubicBezTo>
                    <a:pt x="18607" y="9575"/>
                    <a:pt x="19178" y="9870"/>
                    <a:pt x="19785" y="9943"/>
                  </a:cubicBezTo>
                  <a:cubicBezTo>
                    <a:pt x="20098" y="9943"/>
                    <a:pt x="20227" y="9557"/>
                    <a:pt x="19969" y="9373"/>
                  </a:cubicBezTo>
                  <a:cubicBezTo>
                    <a:pt x="17816" y="8158"/>
                    <a:pt x="17981" y="5747"/>
                    <a:pt x="16822" y="3832"/>
                  </a:cubicBezTo>
                  <a:cubicBezTo>
                    <a:pt x="15865" y="2360"/>
                    <a:pt x="14466" y="1237"/>
                    <a:pt x="12809" y="648"/>
                  </a:cubicBezTo>
                  <a:cubicBezTo>
                    <a:pt x="11615" y="187"/>
                    <a:pt x="10409" y="1"/>
                    <a:pt x="920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669659" y="1191556"/>
              <a:ext cx="744889" cy="406225"/>
            </a:xfrm>
            <a:custGeom>
              <a:avLst/>
              <a:gdLst/>
              <a:ahLst/>
              <a:cxnLst/>
              <a:rect l="l" t="t" r="r" b="b"/>
              <a:pathLst>
                <a:path w="13892" h="7576" extrusionOk="0">
                  <a:moveTo>
                    <a:pt x="6338" y="487"/>
                  </a:moveTo>
                  <a:cubicBezTo>
                    <a:pt x="7011" y="487"/>
                    <a:pt x="7685" y="639"/>
                    <a:pt x="8302" y="938"/>
                  </a:cubicBezTo>
                  <a:cubicBezTo>
                    <a:pt x="9535" y="1509"/>
                    <a:pt x="10492" y="2484"/>
                    <a:pt x="11375" y="3478"/>
                  </a:cubicBezTo>
                  <a:cubicBezTo>
                    <a:pt x="11817" y="3975"/>
                    <a:pt x="12369" y="4712"/>
                    <a:pt x="13032" y="5024"/>
                  </a:cubicBezTo>
                  <a:cubicBezTo>
                    <a:pt x="11909" y="5429"/>
                    <a:pt x="10860" y="6074"/>
                    <a:pt x="9719" y="6479"/>
                  </a:cubicBezTo>
                  <a:cubicBezTo>
                    <a:pt x="8847" y="6797"/>
                    <a:pt x="7914" y="7002"/>
                    <a:pt x="6979" y="7002"/>
                  </a:cubicBezTo>
                  <a:cubicBezTo>
                    <a:pt x="6454" y="7002"/>
                    <a:pt x="5928" y="6937"/>
                    <a:pt x="5412" y="6791"/>
                  </a:cubicBezTo>
                  <a:cubicBezTo>
                    <a:pt x="3958" y="6368"/>
                    <a:pt x="3148" y="5429"/>
                    <a:pt x="2449" y="4123"/>
                  </a:cubicBezTo>
                  <a:cubicBezTo>
                    <a:pt x="2393" y="4012"/>
                    <a:pt x="2338" y="3902"/>
                    <a:pt x="2283" y="3791"/>
                  </a:cubicBezTo>
                  <a:lnTo>
                    <a:pt x="2283" y="3791"/>
                  </a:lnTo>
                  <a:cubicBezTo>
                    <a:pt x="2909" y="3994"/>
                    <a:pt x="3571" y="4104"/>
                    <a:pt x="4234" y="4159"/>
                  </a:cubicBezTo>
                  <a:cubicBezTo>
                    <a:pt x="4234" y="4638"/>
                    <a:pt x="4400" y="5117"/>
                    <a:pt x="4694" y="5485"/>
                  </a:cubicBezTo>
                  <a:cubicBezTo>
                    <a:pt x="4921" y="5781"/>
                    <a:pt x="5312" y="6225"/>
                    <a:pt x="5712" y="6225"/>
                  </a:cubicBezTo>
                  <a:cubicBezTo>
                    <a:pt x="5735" y="6225"/>
                    <a:pt x="5757" y="6224"/>
                    <a:pt x="5780" y="6221"/>
                  </a:cubicBezTo>
                  <a:cubicBezTo>
                    <a:pt x="5854" y="6221"/>
                    <a:pt x="5909" y="6110"/>
                    <a:pt x="5854" y="6055"/>
                  </a:cubicBezTo>
                  <a:cubicBezTo>
                    <a:pt x="5725" y="5908"/>
                    <a:pt x="5596" y="5798"/>
                    <a:pt x="5430" y="5724"/>
                  </a:cubicBezTo>
                  <a:cubicBezTo>
                    <a:pt x="5265" y="5595"/>
                    <a:pt x="5099" y="5448"/>
                    <a:pt x="4970" y="5282"/>
                  </a:cubicBezTo>
                  <a:cubicBezTo>
                    <a:pt x="4713" y="4951"/>
                    <a:pt x="4547" y="4583"/>
                    <a:pt x="4455" y="4178"/>
                  </a:cubicBezTo>
                  <a:lnTo>
                    <a:pt x="4455" y="4178"/>
                  </a:lnTo>
                  <a:lnTo>
                    <a:pt x="4805" y="4215"/>
                  </a:lnTo>
                  <a:cubicBezTo>
                    <a:pt x="5780" y="4325"/>
                    <a:pt x="6774" y="4435"/>
                    <a:pt x="7768" y="4546"/>
                  </a:cubicBezTo>
                  <a:cubicBezTo>
                    <a:pt x="7768" y="4546"/>
                    <a:pt x="7768" y="4564"/>
                    <a:pt x="7768" y="4583"/>
                  </a:cubicBezTo>
                  <a:cubicBezTo>
                    <a:pt x="7768" y="4620"/>
                    <a:pt x="7786" y="4656"/>
                    <a:pt x="7805" y="4675"/>
                  </a:cubicBezTo>
                  <a:cubicBezTo>
                    <a:pt x="7805" y="4693"/>
                    <a:pt x="7823" y="4693"/>
                    <a:pt x="7823" y="4693"/>
                  </a:cubicBezTo>
                  <a:cubicBezTo>
                    <a:pt x="7878" y="4804"/>
                    <a:pt x="7915" y="4914"/>
                    <a:pt x="7952" y="5024"/>
                  </a:cubicBezTo>
                  <a:cubicBezTo>
                    <a:pt x="8007" y="5135"/>
                    <a:pt x="8081" y="5245"/>
                    <a:pt x="8154" y="5356"/>
                  </a:cubicBezTo>
                  <a:cubicBezTo>
                    <a:pt x="8283" y="5540"/>
                    <a:pt x="8486" y="5816"/>
                    <a:pt x="8725" y="5816"/>
                  </a:cubicBezTo>
                  <a:cubicBezTo>
                    <a:pt x="8733" y="5818"/>
                    <a:pt x="8741" y="5818"/>
                    <a:pt x="8749" y="5818"/>
                  </a:cubicBezTo>
                  <a:cubicBezTo>
                    <a:pt x="8829" y="5818"/>
                    <a:pt x="8887" y="5736"/>
                    <a:pt x="8854" y="5669"/>
                  </a:cubicBezTo>
                  <a:cubicBezTo>
                    <a:pt x="8799" y="5540"/>
                    <a:pt x="8725" y="5448"/>
                    <a:pt x="8633" y="5374"/>
                  </a:cubicBezTo>
                  <a:cubicBezTo>
                    <a:pt x="8523" y="5264"/>
                    <a:pt x="8449" y="5153"/>
                    <a:pt x="8357" y="5024"/>
                  </a:cubicBezTo>
                  <a:cubicBezTo>
                    <a:pt x="8283" y="4914"/>
                    <a:pt x="8228" y="4712"/>
                    <a:pt x="8136" y="4564"/>
                  </a:cubicBezTo>
                  <a:lnTo>
                    <a:pt x="8136" y="4564"/>
                  </a:lnTo>
                  <a:lnTo>
                    <a:pt x="9553" y="4730"/>
                  </a:lnTo>
                  <a:lnTo>
                    <a:pt x="9553" y="4748"/>
                  </a:lnTo>
                  <a:cubicBezTo>
                    <a:pt x="9518" y="4979"/>
                    <a:pt x="9670" y="5431"/>
                    <a:pt x="9978" y="5431"/>
                  </a:cubicBezTo>
                  <a:cubicBezTo>
                    <a:pt x="9989" y="5431"/>
                    <a:pt x="10001" y="5431"/>
                    <a:pt x="10013" y="5429"/>
                  </a:cubicBezTo>
                  <a:cubicBezTo>
                    <a:pt x="10050" y="5429"/>
                    <a:pt x="10087" y="5374"/>
                    <a:pt x="10069" y="5337"/>
                  </a:cubicBezTo>
                  <a:cubicBezTo>
                    <a:pt x="10032" y="5227"/>
                    <a:pt x="9921" y="5172"/>
                    <a:pt x="9866" y="5080"/>
                  </a:cubicBezTo>
                  <a:cubicBezTo>
                    <a:pt x="9793" y="4988"/>
                    <a:pt x="9737" y="4859"/>
                    <a:pt x="9719" y="4748"/>
                  </a:cubicBezTo>
                  <a:lnTo>
                    <a:pt x="9719" y="4748"/>
                  </a:lnTo>
                  <a:lnTo>
                    <a:pt x="10455" y="4822"/>
                  </a:lnTo>
                  <a:cubicBezTo>
                    <a:pt x="10461" y="4823"/>
                    <a:pt x="10466" y="4823"/>
                    <a:pt x="10471" y="4823"/>
                  </a:cubicBezTo>
                  <a:cubicBezTo>
                    <a:pt x="10585" y="4823"/>
                    <a:pt x="10597" y="4637"/>
                    <a:pt x="10474" y="4620"/>
                  </a:cubicBezTo>
                  <a:lnTo>
                    <a:pt x="9406" y="4454"/>
                  </a:lnTo>
                  <a:cubicBezTo>
                    <a:pt x="9461" y="4417"/>
                    <a:pt x="9535" y="4380"/>
                    <a:pt x="9572" y="4343"/>
                  </a:cubicBezTo>
                  <a:cubicBezTo>
                    <a:pt x="9737" y="4233"/>
                    <a:pt x="9995" y="4049"/>
                    <a:pt x="9995" y="3828"/>
                  </a:cubicBezTo>
                  <a:cubicBezTo>
                    <a:pt x="9977" y="3773"/>
                    <a:pt x="9921" y="3736"/>
                    <a:pt x="9885" y="3736"/>
                  </a:cubicBezTo>
                  <a:cubicBezTo>
                    <a:pt x="9682" y="3754"/>
                    <a:pt x="9516" y="3975"/>
                    <a:pt x="9369" y="4086"/>
                  </a:cubicBezTo>
                  <a:cubicBezTo>
                    <a:pt x="9222" y="4196"/>
                    <a:pt x="9056" y="4251"/>
                    <a:pt x="8983" y="4399"/>
                  </a:cubicBezTo>
                  <a:lnTo>
                    <a:pt x="6498" y="3994"/>
                  </a:lnTo>
                  <a:cubicBezTo>
                    <a:pt x="6756" y="3828"/>
                    <a:pt x="7013" y="3644"/>
                    <a:pt x="7289" y="3515"/>
                  </a:cubicBezTo>
                  <a:cubicBezTo>
                    <a:pt x="7713" y="3313"/>
                    <a:pt x="8302" y="3258"/>
                    <a:pt x="8670" y="2963"/>
                  </a:cubicBezTo>
                  <a:cubicBezTo>
                    <a:pt x="8743" y="2908"/>
                    <a:pt x="8725" y="2779"/>
                    <a:pt x="8633" y="2742"/>
                  </a:cubicBezTo>
                  <a:cubicBezTo>
                    <a:pt x="8535" y="2708"/>
                    <a:pt x="8431" y="2694"/>
                    <a:pt x="8324" y="2694"/>
                  </a:cubicBezTo>
                  <a:cubicBezTo>
                    <a:pt x="7907" y="2694"/>
                    <a:pt x="7438" y="2916"/>
                    <a:pt x="7087" y="3092"/>
                  </a:cubicBezTo>
                  <a:cubicBezTo>
                    <a:pt x="6719" y="3276"/>
                    <a:pt x="6203" y="3552"/>
                    <a:pt x="5983" y="3920"/>
                  </a:cubicBezTo>
                  <a:lnTo>
                    <a:pt x="5559" y="3847"/>
                  </a:lnTo>
                  <a:cubicBezTo>
                    <a:pt x="4841" y="3736"/>
                    <a:pt x="4087" y="3644"/>
                    <a:pt x="3369" y="3497"/>
                  </a:cubicBezTo>
                  <a:lnTo>
                    <a:pt x="3185" y="3442"/>
                  </a:lnTo>
                  <a:cubicBezTo>
                    <a:pt x="3424" y="3221"/>
                    <a:pt x="3645" y="3000"/>
                    <a:pt x="3903" y="2797"/>
                  </a:cubicBezTo>
                  <a:cubicBezTo>
                    <a:pt x="4252" y="2521"/>
                    <a:pt x="4749" y="2300"/>
                    <a:pt x="5007" y="1932"/>
                  </a:cubicBezTo>
                  <a:cubicBezTo>
                    <a:pt x="5094" y="1846"/>
                    <a:pt x="5017" y="1710"/>
                    <a:pt x="4900" y="1710"/>
                  </a:cubicBezTo>
                  <a:cubicBezTo>
                    <a:pt x="4893" y="1710"/>
                    <a:pt x="4886" y="1710"/>
                    <a:pt x="4878" y="1711"/>
                  </a:cubicBezTo>
                  <a:cubicBezTo>
                    <a:pt x="4400" y="1748"/>
                    <a:pt x="3921" y="2190"/>
                    <a:pt x="3571" y="2484"/>
                  </a:cubicBezTo>
                  <a:cubicBezTo>
                    <a:pt x="3277" y="2724"/>
                    <a:pt x="3019" y="3000"/>
                    <a:pt x="2798" y="3294"/>
                  </a:cubicBezTo>
                  <a:cubicBezTo>
                    <a:pt x="2449" y="3165"/>
                    <a:pt x="2136" y="3018"/>
                    <a:pt x="1804" y="2853"/>
                  </a:cubicBezTo>
                  <a:cubicBezTo>
                    <a:pt x="2669" y="2208"/>
                    <a:pt x="3424" y="1417"/>
                    <a:pt x="4436" y="920"/>
                  </a:cubicBezTo>
                  <a:cubicBezTo>
                    <a:pt x="5034" y="630"/>
                    <a:pt x="5686" y="487"/>
                    <a:pt x="6338" y="487"/>
                  </a:cubicBezTo>
                  <a:close/>
                  <a:moveTo>
                    <a:pt x="6454" y="0"/>
                  </a:moveTo>
                  <a:cubicBezTo>
                    <a:pt x="4526" y="0"/>
                    <a:pt x="2713" y="1204"/>
                    <a:pt x="1528" y="2742"/>
                  </a:cubicBezTo>
                  <a:lnTo>
                    <a:pt x="1363" y="2669"/>
                  </a:lnTo>
                  <a:cubicBezTo>
                    <a:pt x="1085" y="2456"/>
                    <a:pt x="735" y="2331"/>
                    <a:pt x="377" y="2331"/>
                  </a:cubicBezTo>
                  <a:cubicBezTo>
                    <a:pt x="332" y="2331"/>
                    <a:pt x="286" y="2333"/>
                    <a:pt x="240" y="2337"/>
                  </a:cubicBezTo>
                  <a:cubicBezTo>
                    <a:pt x="37" y="2356"/>
                    <a:pt x="1" y="2632"/>
                    <a:pt x="185" y="2705"/>
                  </a:cubicBezTo>
                  <a:cubicBezTo>
                    <a:pt x="1731" y="3239"/>
                    <a:pt x="1896" y="4804"/>
                    <a:pt x="2872" y="5890"/>
                  </a:cubicBezTo>
                  <a:cubicBezTo>
                    <a:pt x="3663" y="6718"/>
                    <a:pt x="4694" y="7270"/>
                    <a:pt x="5835" y="7472"/>
                  </a:cubicBezTo>
                  <a:cubicBezTo>
                    <a:pt x="6217" y="7543"/>
                    <a:pt x="6593" y="7575"/>
                    <a:pt x="6964" y="7575"/>
                  </a:cubicBezTo>
                  <a:cubicBezTo>
                    <a:pt x="9309" y="7575"/>
                    <a:pt x="11439" y="6284"/>
                    <a:pt x="13474" y="5172"/>
                  </a:cubicBezTo>
                  <a:lnTo>
                    <a:pt x="13639" y="5172"/>
                  </a:lnTo>
                  <a:cubicBezTo>
                    <a:pt x="13646" y="5173"/>
                    <a:pt x="13653" y="5173"/>
                    <a:pt x="13660" y="5173"/>
                  </a:cubicBezTo>
                  <a:cubicBezTo>
                    <a:pt x="13812" y="5173"/>
                    <a:pt x="13891" y="4982"/>
                    <a:pt x="13768" y="4859"/>
                  </a:cubicBezTo>
                  <a:cubicBezTo>
                    <a:pt x="13234" y="4399"/>
                    <a:pt x="12645" y="4123"/>
                    <a:pt x="12148" y="3589"/>
                  </a:cubicBezTo>
                  <a:cubicBezTo>
                    <a:pt x="11725" y="3129"/>
                    <a:pt x="11320" y="2650"/>
                    <a:pt x="10878" y="2208"/>
                  </a:cubicBezTo>
                  <a:cubicBezTo>
                    <a:pt x="9958" y="1288"/>
                    <a:pt x="8872" y="497"/>
                    <a:pt x="7602" y="147"/>
                  </a:cubicBezTo>
                  <a:cubicBezTo>
                    <a:pt x="7218" y="47"/>
                    <a:pt x="6834" y="0"/>
                    <a:pt x="645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188045" y="1533008"/>
              <a:ext cx="744889" cy="406225"/>
            </a:xfrm>
            <a:custGeom>
              <a:avLst/>
              <a:gdLst/>
              <a:ahLst/>
              <a:cxnLst/>
              <a:rect l="l" t="t" r="r" b="b"/>
              <a:pathLst>
                <a:path w="13892" h="7576" extrusionOk="0">
                  <a:moveTo>
                    <a:pt x="6331" y="485"/>
                  </a:moveTo>
                  <a:cubicBezTo>
                    <a:pt x="7005" y="485"/>
                    <a:pt x="7680" y="637"/>
                    <a:pt x="8302" y="939"/>
                  </a:cubicBezTo>
                  <a:cubicBezTo>
                    <a:pt x="9535" y="1509"/>
                    <a:pt x="10492" y="2485"/>
                    <a:pt x="11375" y="3479"/>
                  </a:cubicBezTo>
                  <a:cubicBezTo>
                    <a:pt x="11817" y="3976"/>
                    <a:pt x="12369" y="4712"/>
                    <a:pt x="13032" y="5025"/>
                  </a:cubicBezTo>
                  <a:cubicBezTo>
                    <a:pt x="11909" y="5430"/>
                    <a:pt x="10860" y="6074"/>
                    <a:pt x="9719" y="6479"/>
                  </a:cubicBezTo>
                  <a:cubicBezTo>
                    <a:pt x="8847" y="6797"/>
                    <a:pt x="7914" y="7002"/>
                    <a:pt x="6984" y="7002"/>
                  </a:cubicBezTo>
                  <a:cubicBezTo>
                    <a:pt x="6462" y="7002"/>
                    <a:pt x="5940" y="6937"/>
                    <a:pt x="5430" y="6792"/>
                  </a:cubicBezTo>
                  <a:cubicBezTo>
                    <a:pt x="3958" y="6369"/>
                    <a:pt x="3148" y="5430"/>
                    <a:pt x="2449" y="4123"/>
                  </a:cubicBezTo>
                  <a:cubicBezTo>
                    <a:pt x="2393" y="4013"/>
                    <a:pt x="2338" y="3902"/>
                    <a:pt x="2283" y="3810"/>
                  </a:cubicBezTo>
                  <a:lnTo>
                    <a:pt x="2283" y="3810"/>
                  </a:lnTo>
                  <a:cubicBezTo>
                    <a:pt x="2909" y="3994"/>
                    <a:pt x="3571" y="4105"/>
                    <a:pt x="4234" y="4141"/>
                  </a:cubicBezTo>
                  <a:cubicBezTo>
                    <a:pt x="4234" y="4638"/>
                    <a:pt x="4400" y="5099"/>
                    <a:pt x="4694" y="5485"/>
                  </a:cubicBezTo>
                  <a:cubicBezTo>
                    <a:pt x="4921" y="5781"/>
                    <a:pt x="5312" y="6226"/>
                    <a:pt x="5712" y="6226"/>
                  </a:cubicBezTo>
                  <a:cubicBezTo>
                    <a:pt x="5735" y="6226"/>
                    <a:pt x="5757" y="6224"/>
                    <a:pt x="5780" y="6221"/>
                  </a:cubicBezTo>
                  <a:cubicBezTo>
                    <a:pt x="5872" y="6221"/>
                    <a:pt x="5909" y="6111"/>
                    <a:pt x="5854" y="6056"/>
                  </a:cubicBezTo>
                  <a:cubicBezTo>
                    <a:pt x="5725" y="5908"/>
                    <a:pt x="5596" y="5798"/>
                    <a:pt x="5430" y="5724"/>
                  </a:cubicBezTo>
                  <a:cubicBezTo>
                    <a:pt x="5265" y="5595"/>
                    <a:pt x="5099" y="5448"/>
                    <a:pt x="4970" y="5283"/>
                  </a:cubicBezTo>
                  <a:cubicBezTo>
                    <a:pt x="4712" y="4951"/>
                    <a:pt x="4547" y="4583"/>
                    <a:pt x="4473" y="4178"/>
                  </a:cubicBezTo>
                  <a:lnTo>
                    <a:pt x="4473" y="4178"/>
                  </a:lnTo>
                  <a:lnTo>
                    <a:pt x="4805" y="4215"/>
                  </a:lnTo>
                  <a:cubicBezTo>
                    <a:pt x="5798" y="4325"/>
                    <a:pt x="6774" y="4436"/>
                    <a:pt x="7768" y="4546"/>
                  </a:cubicBezTo>
                  <a:cubicBezTo>
                    <a:pt x="7768" y="4546"/>
                    <a:pt x="7768" y="4565"/>
                    <a:pt x="7768" y="4583"/>
                  </a:cubicBezTo>
                  <a:cubicBezTo>
                    <a:pt x="7768" y="4620"/>
                    <a:pt x="7786" y="4657"/>
                    <a:pt x="7805" y="4675"/>
                  </a:cubicBezTo>
                  <a:cubicBezTo>
                    <a:pt x="7805" y="4694"/>
                    <a:pt x="7823" y="4694"/>
                    <a:pt x="7841" y="4694"/>
                  </a:cubicBezTo>
                  <a:cubicBezTo>
                    <a:pt x="7878" y="4804"/>
                    <a:pt x="7915" y="4914"/>
                    <a:pt x="7952" y="5025"/>
                  </a:cubicBezTo>
                  <a:cubicBezTo>
                    <a:pt x="8007" y="5135"/>
                    <a:pt x="8081" y="5246"/>
                    <a:pt x="8154" y="5356"/>
                  </a:cubicBezTo>
                  <a:cubicBezTo>
                    <a:pt x="8283" y="5540"/>
                    <a:pt x="8504" y="5816"/>
                    <a:pt x="8743" y="5816"/>
                  </a:cubicBezTo>
                  <a:cubicBezTo>
                    <a:pt x="8751" y="5818"/>
                    <a:pt x="8759" y="5819"/>
                    <a:pt x="8767" y="5819"/>
                  </a:cubicBezTo>
                  <a:cubicBezTo>
                    <a:pt x="8844" y="5819"/>
                    <a:pt x="8889" y="5735"/>
                    <a:pt x="8872" y="5651"/>
                  </a:cubicBezTo>
                  <a:cubicBezTo>
                    <a:pt x="8817" y="5540"/>
                    <a:pt x="8725" y="5448"/>
                    <a:pt x="8633" y="5356"/>
                  </a:cubicBezTo>
                  <a:cubicBezTo>
                    <a:pt x="8541" y="5264"/>
                    <a:pt x="8449" y="5154"/>
                    <a:pt x="8375" y="5025"/>
                  </a:cubicBezTo>
                  <a:cubicBezTo>
                    <a:pt x="8283" y="4914"/>
                    <a:pt x="8228" y="4712"/>
                    <a:pt x="8136" y="4565"/>
                  </a:cubicBezTo>
                  <a:lnTo>
                    <a:pt x="8136" y="4565"/>
                  </a:lnTo>
                  <a:lnTo>
                    <a:pt x="9553" y="4730"/>
                  </a:lnTo>
                  <a:lnTo>
                    <a:pt x="9553" y="4749"/>
                  </a:lnTo>
                  <a:cubicBezTo>
                    <a:pt x="9535" y="4979"/>
                    <a:pt x="9689" y="5432"/>
                    <a:pt x="9979" y="5432"/>
                  </a:cubicBezTo>
                  <a:cubicBezTo>
                    <a:pt x="9991" y="5432"/>
                    <a:pt x="10002" y="5431"/>
                    <a:pt x="10013" y="5430"/>
                  </a:cubicBezTo>
                  <a:cubicBezTo>
                    <a:pt x="10069" y="5430"/>
                    <a:pt x="10087" y="5375"/>
                    <a:pt x="10069" y="5338"/>
                  </a:cubicBezTo>
                  <a:cubicBezTo>
                    <a:pt x="10032" y="5227"/>
                    <a:pt x="9940" y="5172"/>
                    <a:pt x="9866" y="5080"/>
                  </a:cubicBezTo>
                  <a:cubicBezTo>
                    <a:pt x="9792" y="4970"/>
                    <a:pt x="9756" y="4859"/>
                    <a:pt x="9719" y="4730"/>
                  </a:cubicBezTo>
                  <a:lnTo>
                    <a:pt x="9719" y="4730"/>
                  </a:lnTo>
                  <a:lnTo>
                    <a:pt x="10455" y="4822"/>
                  </a:lnTo>
                  <a:cubicBezTo>
                    <a:pt x="10584" y="4822"/>
                    <a:pt x="10602" y="4657"/>
                    <a:pt x="10492" y="4620"/>
                  </a:cubicBezTo>
                  <a:lnTo>
                    <a:pt x="9406" y="4454"/>
                  </a:lnTo>
                  <a:cubicBezTo>
                    <a:pt x="9480" y="4417"/>
                    <a:pt x="9535" y="4381"/>
                    <a:pt x="9590" y="4344"/>
                  </a:cubicBezTo>
                  <a:cubicBezTo>
                    <a:pt x="9756" y="4233"/>
                    <a:pt x="10013" y="4049"/>
                    <a:pt x="9995" y="3829"/>
                  </a:cubicBezTo>
                  <a:cubicBezTo>
                    <a:pt x="9995" y="3773"/>
                    <a:pt x="9940" y="3736"/>
                    <a:pt x="9885" y="3736"/>
                  </a:cubicBezTo>
                  <a:cubicBezTo>
                    <a:pt x="9700" y="3755"/>
                    <a:pt x="9535" y="3976"/>
                    <a:pt x="9388" y="4086"/>
                  </a:cubicBezTo>
                  <a:cubicBezTo>
                    <a:pt x="9240" y="4197"/>
                    <a:pt x="9056" y="4252"/>
                    <a:pt x="9001" y="4381"/>
                  </a:cubicBezTo>
                  <a:lnTo>
                    <a:pt x="6498" y="3994"/>
                  </a:lnTo>
                  <a:cubicBezTo>
                    <a:pt x="6774" y="3829"/>
                    <a:pt x="7013" y="3626"/>
                    <a:pt x="7289" y="3516"/>
                  </a:cubicBezTo>
                  <a:cubicBezTo>
                    <a:pt x="7731" y="3295"/>
                    <a:pt x="8320" y="3258"/>
                    <a:pt x="8688" y="2963"/>
                  </a:cubicBezTo>
                  <a:cubicBezTo>
                    <a:pt x="8762" y="2890"/>
                    <a:pt x="8743" y="2779"/>
                    <a:pt x="8651" y="2724"/>
                  </a:cubicBezTo>
                  <a:cubicBezTo>
                    <a:pt x="8557" y="2692"/>
                    <a:pt x="8457" y="2677"/>
                    <a:pt x="8354" y="2677"/>
                  </a:cubicBezTo>
                  <a:cubicBezTo>
                    <a:pt x="7933" y="2677"/>
                    <a:pt x="7460" y="2911"/>
                    <a:pt x="7105" y="3074"/>
                  </a:cubicBezTo>
                  <a:cubicBezTo>
                    <a:pt x="6737" y="3276"/>
                    <a:pt x="6240" y="3534"/>
                    <a:pt x="6001" y="3921"/>
                  </a:cubicBezTo>
                  <a:lnTo>
                    <a:pt x="5578" y="3847"/>
                  </a:lnTo>
                  <a:cubicBezTo>
                    <a:pt x="4860" y="3736"/>
                    <a:pt x="4105" y="3644"/>
                    <a:pt x="3387" y="3479"/>
                  </a:cubicBezTo>
                  <a:cubicBezTo>
                    <a:pt x="3332" y="3479"/>
                    <a:pt x="3277" y="3442"/>
                    <a:pt x="3203" y="3424"/>
                  </a:cubicBezTo>
                  <a:cubicBezTo>
                    <a:pt x="3442" y="3221"/>
                    <a:pt x="3663" y="3000"/>
                    <a:pt x="3921" y="2798"/>
                  </a:cubicBezTo>
                  <a:cubicBezTo>
                    <a:pt x="4271" y="2522"/>
                    <a:pt x="4768" y="2301"/>
                    <a:pt x="5044" y="1933"/>
                  </a:cubicBezTo>
                  <a:cubicBezTo>
                    <a:pt x="5113" y="1846"/>
                    <a:pt x="5035" y="1710"/>
                    <a:pt x="4918" y="1710"/>
                  </a:cubicBezTo>
                  <a:cubicBezTo>
                    <a:pt x="4911" y="1710"/>
                    <a:pt x="4904" y="1711"/>
                    <a:pt x="4897" y="1712"/>
                  </a:cubicBezTo>
                  <a:cubicBezTo>
                    <a:pt x="4418" y="1749"/>
                    <a:pt x="3939" y="2190"/>
                    <a:pt x="3590" y="2485"/>
                  </a:cubicBezTo>
                  <a:cubicBezTo>
                    <a:pt x="3295" y="2724"/>
                    <a:pt x="3038" y="3000"/>
                    <a:pt x="2817" y="3295"/>
                  </a:cubicBezTo>
                  <a:cubicBezTo>
                    <a:pt x="2467" y="3166"/>
                    <a:pt x="2154" y="3000"/>
                    <a:pt x="1823" y="2835"/>
                  </a:cubicBezTo>
                  <a:cubicBezTo>
                    <a:pt x="2688" y="2190"/>
                    <a:pt x="3442" y="1399"/>
                    <a:pt x="4455" y="902"/>
                  </a:cubicBezTo>
                  <a:cubicBezTo>
                    <a:pt x="5048" y="623"/>
                    <a:pt x="5689" y="485"/>
                    <a:pt x="6331" y="485"/>
                  </a:cubicBezTo>
                  <a:close/>
                  <a:moveTo>
                    <a:pt x="6453" y="1"/>
                  </a:moveTo>
                  <a:cubicBezTo>
                    <a:pt x="4521" y="1"/>
                    <a:pt x="2697" y="1205"/>
                    <a:pt x="1528" y="2743"/>
                  </a:cubicBezTo>
                  <a:lnTo>
                    <a:pt x="1363" y="2669"/>
                  </a:lnTo>
                  <a:cubicBezTo>
                    <a:pt x="1085" y="2457"/>
                    <a:pt x="735" y="2331"/>
                    <a:pt x="377" y="2331"/>
                  </a:cubicBezTo>
                  <a:cubicBezTo>
                    <a:pt x="332" y="2331"/>
                    <a:pt x="286" y="2333"/>
                    <a:pt x="240" y="2338"/>
                  </a:cubicBezTo>
                  <a:cubicBezTo>
                    <a:pt x="37" y="2356"/>
                    <a:pt x="1" y="2632"/>
                    <a:pt x="185" y="2706"/>
                  </a:cubicBezTo>
                  <a:cubicBezTo>
                    <a:pt x="1731" y="3240"/>
                    <a:pt x="1896" y="4804"/>
                    <a:pt x="2890" y="5890"/>
                  </a:cubicBezTo>
                  <a:cubicBezTo>
                    <a:pt x="3663" y="6718"/>
                    <a:pt x="4694" y="7289"/>
                    <a:pt x="5835" y="7473"/>
                  </a:cubicBezTo>
                  <a:cubicBezTo>
                    <a:pt x="6217" y="7543"/>
                    <a:pt x="6593" y="7576"/>
                    <a:pt x="6964" y="7576"/>
                  </a:cubicBezTo>
                  <a:cubicBezTo>
                    <a:pt x="9309" y="7576"/>
                    <a:pt x="11439" y="6285"/>
                    <a:pt x="13474" y="5172"/>
                  </a:cubicBezTo>
                  <a:cubicBezTo>
                    <a:pt x="13529" y="5172"/>
                    <a:pt x="13584" y="5191"/>
                    <a:pt x="13639" y="5191"/>
                  </a:cubicBezTo>
                  <a:cubicBezTo>
                    <a:pt x="13646" y="5191"/>
                    <a:pt x="13652" y="5192"/>
                    <a:pt x="13659" y="5192"/>
                  </a:cubicBezTo>
                  <a:cubicBezTo>
                    <a:pt x="13812" y="5192"/>
                    <a:pt x="13892" y="4984"/>
                    <a:pt x="13768" y="4878"/>
                  </a:cubicBezTo>
                  <a:cubicBezTo>
                    <a:pt x="13234" y="4417"/>
                    <a:pt x="12645" y="4123"/>
                    <a:pt x="12148" y="3589"/>
                  </a:cubicBezTo>
                  <a:cubicBezTo>
                    <a:pt x="11725" y="3129"/>
                    <a:pt x="11339" y="2651"/>
                    <a:pt x="10878" y="2209"/>
                  </a:cubicBezTo>
                  <a:cubicBezTo>
                    <a:pt x="9958" y="1289"/>
                    <a:pt x="8872" y="497"/>
                    <a:pt x="7602" y="147"/>
                  </a:cubicBezTo>
                  <a:cubicBezTo>
                    <a:pt x="7218" y="47"/>
                    <a:pt x="6833" y="1"/>
                    <a:pt x="645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36604" y="725651"/>
              <a:ext cx="587300" cy="887357"/>
            </a:xfrm>
            <a:custGeom>
              <a:avLst/>
              <a:gdLst/>
              <a:ahLst/>
              <a:cxnLst/>
              <a:rect l="l" t="t" r="r" b="b"/>
              <a:pathLst>
                <a:path w="10953" h="16549" extrusionOk="0">
                  <a:moveTo>
                    <a:pt x="1252" y="921"/>
                  </a:moveTo>
                  <a:lnTo>
                    <a:pt x="1252" y="921"/>
                  </a:lnTo>
                  <a:cubicBezTo>
                    <a:pt x="2633" y="1768"/>
                    <a:pt x="4197" y="2283"/>
                    <a:pt x="5578" y="3130"/>
                  </a:cubicBezTo>
                  <a:cubicBezTo>
                    <a:pt x="7234" y="4142"/>
                    <a:pt x="8743" y="5523"/>
                    <a:pt x="9535" y="7327"/>
                  </a:cubicBezTo>
                  <a:cubicBezTo>
                    <a:pt x="10326" y="9204"/>
                    <a:pt x="10069" y="10842"/>
                    <a:pt x="9296" y="12664"/>
                  </a:cubicBezTo>
                  <a:cubicBezTo>
                    <a:pt x="9240" y="12812"/>
                    <a:pt x="9167" y="12959"/>
                    <a:pt x="9112" y="13124"/>
                  </a:cubicBezTo>
                  <a:cubicBezTo>
                    <a:pt x="8780" y="12296"/>
                    <a:pt x="8339" y="11523"/>
                    <a:pt x="7823" y="10805"/>
                  </a:cubicBezTo>
                  <a:cubicBezTo>
                    <a:pt x="8320" y="10382"/>
                    <a:pt x="8670" y="9811"/>
                    <a:pt x="8817" y="9186"/>
                  </a:cubicBezTo>
                  <a:cubicBezTo>
                    <a:pt x="8928" y="8689"/>
                    <a:pt x="9056" y="7842"/>
                    <a:pt x="8651" y="7437"/>
                  </a:cubicBezTo>
                  <a:cubicBezTo>
                    <a:pt x="8625" y="7411"/>
                    <a:pt x="8590" y="7399"/>
                    <a:pt x="8554" y="7399"/>
                  </a:cubicBezTo>
                  <a:cubicBezTo>
                    <a:pt x="8490" y="7399"/>
                    <a:pt x="8424" y="7439"/>
                    <a:pt x="8412" y="7511"/>
                  </a:cubicBezTo>
                  <a:cubicBezTo>
                    <a:pt x="8375" y="7750"/>
                    <a:pt x="8375" y="7989"/>
                    <a:pt x="8431" y="8229"/>
                  </a:cubicBezTo>
                  <a:cubicBezTo>
                    <a:pt x="8431" y="8523"/>
                    <a:pt x="8412" y="8799"/>
                    <a:pt x="8357" y="9075"/>
                  </a:cubicBezTo>
                  <a:cubicBezTo>
                    <a:pt x="8228" y="9609"/>
                    <a:pt x="7989" y="10106"/>
                    <a:pt x="7639" y="10529"/>
                  </a:cubicBezTo>
                  <a:lnTo>
                    <a:pt x="7381" y="10161"/>
                  </a:lnTo>
                  <a:cubicBezTo>
                    <a:pt x="6664" y="9038"/>
                    <a:pt x="5946" y="7916"/>
                    <a:pt x="5210" y="6811"/>
                  </a:cubicBezTo>
                  <a:cubicBezTo>
                    <a:pt x="5228" y="6793"/>
                    <a:pt x="5246" y="6793"/>
                    <a:pt x="5265" y="6774"/>
                  </a:cubicBezTo>
                  <a:cubicBezTo>
                    <a:pt x="5302" y="6738"/>
                    <a:pt x="5320" y="6701"/>
                    <a:pt x="5338" y="6646"/>
                  </a:cubicBezTo>
                  <a:cubicBezTo>
                    <a:pt x="5338" y="6627"/>
                    <a:pt x="5338" y="6627"/>
                    <a:pt x="5338" y="6609"/>
                  </a:cubicBezTo>
                  <a:cubicBezTo>
                    <a:pt x="5394" y="6462"/>
                    <a:pt x="5486" y="6333"/>
                    <a:pt x="5559" y="6204"/>
                  </a:cubicBezTo>
                  <a:cubicBezTo>
                    <a:pt x="5633" y="6038"/>
                    <a:pt x="5706" y="5873"/>
                    <a:pt x="5743" y="5707"/>
                  </a:cubicBezTo>
                  <a:cubicBezTo>
                    <a:pt x="5817" y="5412"/>
                    <a:pt x="5927" y="4971"/>
                    <a:pt x="5743" y="4713"/>
                  </a:cubicBezTo>
                  <a:cubicBezTo>
                    <a:pt x="5716" y="4658"/>
                    <a:pt x="5665" y="4630"/>
                    <a:pt x="5612" y="4630"/>
                  </a:cubicBezTo>
                  <a:cubicBezTo>
                    <a:pt x="5559" y="4630"/>
                    <a:pt x="5504" y="4658"/>
                    <a:pt x="5467" y="4713"/>
                  </a:cubicBezTo>
                  <a:cubicBezTo>
                    <a:pt x="5394" y="4860"/>
                    <a:pt x="5357" y="5026"/>
                    <a:pt x="5357" y="5192"/>
                  </a:cubicBezTo>
                  <a:cubicBezTo>
                    <a:pt x="5338" y="5376"/>
                    <a:pt x="5283" y="5560"/>
                    <a:pt x="5228" y="5744"/>
                  </a:cubicBezTo>
                  <a:cubicBezTo>
                    <a:pt x="5173" y="5928"/>
                    <a:pt x="5025" y="6167"/>
                    <a:pt x="4952" y="6388"/>
                  </a:cubicBezTo>
                  <a:cubicBezTo>
                    <a:pt x="4602" y="5854"/>
                    <a:pt x="4271" y="5320"/>
                    <a:pt x="3921" y="4768"/>
                  </a:cubicBezTo>
                  <a:lnTo>
                    <a:pt x="3940" y="4768"/>
                  </a:lnTo>
                  <a:cubicBezTo>
                    <a:pt x="4216" y="4584"/>
                    <a:pt x="4584" y="4014"/>
                    <a:pt x="4271" y="3701"/>
                  </a:cubicBezTo>
                  <a:cubicBezTo>
                    <a:pt x="4251" y="3688"/>
                    <a:pt x="4229" y="3682"/>
                    <a:pt x="4209" y="3682"/>
                  </a:cubicBezTo>
                  <a:cubicBezTo>
                    <a:pt x="4170" y="3682"/>
                    <a:pt x="4135" y="3702"/>
                    <a:pt x="4124" y="3738"/>
                  </a:cubicBezTo>
                  <a:cubicBezTo>
                    <a:pt x="4068" y="3866"/>
                    <a:pt x="4050" y="4014"/>
                    <a:pt x="4032" y="4161"/>
                  </a:cubicBezTo>
                  <a:cubicBezTo>
                    <a:pt x="3995" y="4308"/>
                    <a:pt x="3903" y="4474"/>
                    <a:pt x="3792" y="4603"/>
                  </a:cubicBezTo>
                  <a:lnTo>
                    <a:pt x="3259" y="3774"/>
                  </a:lnTo>
                  <a:cubicBezTo>
                    <a:pt x="3230" y="3722"/>
                    <a:pt x="3188" y="3701"/>
                    <a:pt x="3147" y="3701"/>
                  </a:cubicBezTo>
                  <a:cubicBezTo>
                    <a:pt x="3059" y="3701"/>
                    <a:pt x="2975" y="3802"/>
                    <a:pt x="3038" y="3903"/>
                  </a:cubicBezTo>
                  <a:lnTo>
                    <a:pt x="3755" y="5155"/>
                  </a:lnTo>
                  <a:cubicBezTo>
                    <a:pt x="3682" y="5118"/>
                    <a:pt x="3571" y="5100"/>
                    <a:pt x="3516" y="5081"/>
                  </a:cubicBezTo>
                  <a:cubicBezTo>
                    <a:pt x="3355" y="5027"/>
                    <a:pt x="3149" y="4967"/>
                    <a:pt x="2962" y="4967"/>
                  </a:cubicBezTo>
                  <a:cubicBezTo>
                    <a:pt x="2829" y="4967"/>
                    <a:pt x="2706" y="4997"/>
                    <a:pt x="2614" y="5081"/>
                  </a:cubicBezTo>
                  <a:cubicBezTo>
                    <a:pt x="2559" y="5136"/>
                    <a:pt x="2559" y="5228"/>
                    <a:pt x="2614" y="5284"/>
                  </a:cubicBezTo>
                  <a:cubicBezTo>
                    <a:pt x="2798" y="5449"/>
                    <a:pt x="3166" y="5449"/>
                    <a:pt x="3406" y="5504"/>
                  </a:cubicBezTo>
                  <a:cubicBezTo>
                    <a:pt x="3562" y="5551"/>
                    <a:pt x="3757" y="5664"/>
                    <a:pt x="3947" y="5664"/>
                  </a:cubicBezTo>
                  <a:cubicBezTo>
                    <a:pt x="3982" y="5664"/>
                    <a:pt x="4016" y="5660"/>
                    <a:pt x="4050" y="5652"/>
                  </a:cubicBezTo>
                  <a:lnTo>
                    <a:pt x="5743" y="8578"/>
                  </a:lnTo>
                  <a:cubicBezTo>
                    <a:pt x="5357" y="8431"/>
                    <a:pt x="4933" y="8339"/>
                    <a:pt x="4565" y="8173"/>
                  </a:cubicBezTo>
                  <a:cubicBezTo>
                    <a:pt x="3995" y="7897"/>
                    <a:pt x="3443" y="7327"/>
                    <a:pt x="2835" y="7179"/>
                  </a:cubicBezTo>
                  <a:cubicBezTo>
                    <a:pt x="2826" y="7178"/>
                    <a:pt x="2816" y="7178"/>
                    <a:pt x="2807" y="7178"/>
                  </a:cubicBezTo>
                  <a:cubicBezTo>
                    <a:pt x="2674" y="7178"/>
                    <a:pt x="2580" y="7298"/>
                    <a:pt x="2614" y="7419"/>
                  </a:cubicBezTo>
                  <a:cubicBezTo>
                    <a:pt x="2835" y="8063"/>
                    <a:pt x="3700" y="8449"/>
                    <a:pt x="4289" y="8726"/>
                  </a:cubicBezTo>
                  <a:cubicBezTo>
                    <a:pt x="4733" y="8923"/>
                    <a:pt x="5338" y="9179"/>
                    <a:pt x="5896" y="9179"/>
                  </a:cubicBezTo>
                  <a:cubicBezTo>
                    <a:pt x="5962" y="9179"/>
                    <a:pt x="6028" y="9175"/>
                    <a:pt x="6093" y="9167"/>
                  </a:cubicBezTo>
                  <a:cubicBezTo>
                    <a:pt x="6185" y="9333"/>
                    <a:pt x="6277" y="9480"/>
                    <a:pt x="6369" y="9646"/>
                  </a:cubicBezTo>
                  <a:cubicBezTo>
                    <a:pt x="6866" y="10511"/>
                    <a:pt x="7418" y="11339"/>
                    <a:pt x="7860" y="12223"/>
                  </a:cubicBezTo>
                  <a:cubicBezTo>
                    <a:pt x="7897" y="12315"/>
                    <a:pt x="7915" y="12388"/>
                    <a:pt x="7952" y="12462"/>
                  </a:cubicBezTo>
                  <a:cubicBezTo>
                    <a:pt x="7529" y="12407"/>
                    <a:pt x="7105" y="12351"/>
                    <a:pt x="6700" y="12259"/>
                  </a:cubicBezTo>
                  <a:cubicBezTo>
                    <a:pt x="6142" y="12137"/>
                    <a:pt x="5518" y="11833"/>
                    <a:pt x="4952" y="11833"/>
                  </a:cubicBezTo>
                  <a:cubicBezTo>
                    <a:pt x="4921" y="11833"/>
                    <a:pt x="4891" y="11834"/>
                    <a:pt x="4860" y="11836"/>
                  </a:cubicBezTo>
                  <a:cubicBezTo>
                    <a:pt x="4676" y="11836"/>
                    <a:pt x="4602" y="12039"/>
                    <a:pt x="4731" y="12167"/>
                  </a:cubicBezTo>
                  <a:cubicBezTo>
                    <a:pt x="5173" y="12628"/>
                    <a:pt x="6038" y="12756"/>
                    <a:pt x="6645" y="12848"/>
                  </a:cubicBezTo>
                  <a:cubicBezTo>
                    <a:pt x="7061" y="12941"/>
                    <a:pt x="7478" y="12982"/>
                    <a:pt x="7905" y="12982"/>
                  </a:cubicBezTo>
                  <a:cubicBezTo>
                    <a:pt x="7988" y="12982"/>
                    <a:pt x="8071" y="12980"/>
                    <a:pt x="8154" y="12977"/>
                  </a:cubicBezTo>
                  <a:cubicBezTo>
                    <a:pt x="8302" y="13437"/>
                    <a:pt x="8412" y="13898"/>
                    <a:pt x="8523" y="14376"/>
                  </a:cubicBezTo>
                  <a:cubicBezTo>
                    <a:pt x="7105" y="14026"/>
                    <a:pt x="5651" y="13916"/>
                    <a:pt x="4289" y="13290"/>
                  </a:cubicBezTo>
                  <a:cubicBezTo>
                    <a:pt x="2651" y="12517"/>
                    <a:pt x="1455" y="11063"/>
                    <a:pt x="1031" y="9296"/>
                  </a:cubicBezTo>
                  <a:cubicBezTo>
                    <a:pt x="571" y="7548"/>
                    <a:pt x="774" y="5725"/>
                    <a:pt x="1068" y="3977"/>
                  </a:cubicBezTo>
                  <a:cubicBezTo>
                    <a:pt x="1197" y="3093"/>
                    <a:pt x="1492" y="1897"/>
                    <a:pt x="1252" y="921"/>
                  </a:cubicBezTo>
                  <a:close/>
                  <a:moveTo>
                    <a:pt x="702" y="0"/>
                  </a:moveTo>
                  <a:cubicBezTo>
                    <a:pt x="563" y="0"/>
                    <a:pt x="424" y="118"/>
                    <a:pt x="479" y="296"/>
                  </a:cubicBezTo>
                  <a:cubicBezTo>
                    <a:pt x="479" y="1234"/>
                    <a:pt x="645" y="2099"/>
                    <a:pt x="516" y="3038"/>
                  </a:cubicBezTo>
                  <a:cubicBezTo>
                    <a:pt x="406" y="3885"/>
                    <a:pt x="240" y="4695"/>
                    <a:pt x="166" y="5541"/>
                  </a:cubicBezTo>
                  <a:cubicBezTo>
                    <a:pt x="1" y="7271"/>
                    <a:pt x="93" y="9075"/>
                    <a:pt x="811" y="10677"/>
                  </a:cubicBezTo>
                  <a:cubicBezTo>
                    <a:pt x="2101" y="13522"/>
                    <a:pt x="5274" y="14806"/>
                    <a:pt x="8279" y="14806"/>
                  </a:cubicBezTo>
                  <a:cubicBezTo>
                    <a:pt x="8403" y="14806"/>
                    <a:pt x="8528" y="14804"/>
                    <a:pt x="8651" y="14799"/>
                  </a:cubicBezTo>
                  <a:cubicBezTo>
                    <a:pt x="8670" y="14873"/>
                    <a:pt x="8688" y="14947"/>
                    <a:pt x="8707" y="15020"/>
                  </a:cubicBezTo>
                  <a:cubicBezTo>
                    <a:pt x="8725" y="15572"/>
                    <a:pt x="8928" y="16088"/>
                    <a:pt x="9314" y="16474"/>
                  </a:cubicBezTo>
                  <a:cubicBezTo>
                    <a:pt x="9366" y="16526"/>
                    <a:pt x="9428" y="16549"/>
                    <a:pt x="9489" y="16549"/>
                  </a:cubicBezTo>
                  <a:cubicBezTo>
                    <a:pt x="9644" y="16549"/>
                    <a:pt x="9790" y="16402"/>
                    <a:pt x="9737" y="16217"/>
                  </a:cubicBezTo>
                  <a:cubicBezTo>
                    <a:pt x="8983" y="14174"/>
                    <a:pt x="10455" y="12664"/>
                    <a:pt x="10768" y="10732"/>
                  </a:cubicBezTo>
                  <a:cubicBezTo>
                    <a:pt x="10952" y="9204"/>
                    <a:pt x="10658" y="7658"/>
                    <a:pt x="9903" y="6333"/>
                  </a:cubicBezTo>
                  <a:cubicBezTo>
                    <a:pt x="8062" y="2983"/>
                    <a:pt x="4363" y="1713"/>
                    <a:pt x="1031" y="351"/>
                  </a:cubicBezTo>
                  <a:cubicBezTo>
                    <a:pt x="995" y="296"/>
                    <a:pt x="958" y="222"/>
                    <a:pt x="921" y="167"/>
                  </a:cubicBezTo>
                  <a:cubicBezTo>
                    <a:pt x="885" y="50"/>
                    <a:pt x="794" y="0"/>
                    <a:pt x="702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54221" y="3230724"/>
              <a:ext cx="739259" cy="962265"/>
            </a:xfrm>
            <a:custGeom>
              <a:avLst/>
              <a:gdLst/>
              <a:ahLst/>
              <a:cxnLst/>
              <a:rect l="l" t="t" r="r" b="b"/>
              <a:pathLst>
                <a:path w="13787" h="17946" extrusionOk="0">
                  <a:moveTo>
                    <a:pt x="1050" y="935"/>
                  </a:moveTo>
                  <a:lnTo>
                    <a:pt x="1050" y="935"/>
                  </a:lnTo>
                  <a:cubicBezTo>
                    <a:pt x="2799" y="1689"/>
                    <a:pt x="4731" y="2058"/>
                    <a:pt x="6480" y="2831"/>
                  </a:cubicBezTo>
                  <a:cubicBezTo>
                    <a:pt x="8578" y="3751"/>
                    <a:pt x="10584" y="5131"/>
                    <a:pt x="11799" y="7119"/>
                  </a:cubicBezTo>
                  <a:cubicBezTo>
                    <a:pt x="13032" y="9181"/>
                    <a:pt x="12977" y="11150"/>
                    <a:pt x="12370" y="13414"/>
                  </a:cubicBezTo>
                  <a:cubicBezTo>
                    <a:pt x="12314" y="13598"/>
                    <a:pt x="12277" y="13800"/>
                    <a:pt x="12222" y="13984"/>
                  </a:cubicBezTo>
                  <a:cubicBezTo>
                    <a:pt x="11744" y="13064"/>
                    <a:pt x="10989" y="12218"/>
                    <a:pt x="10345" y="11481"/>
                  </a:cubicBezTo>
                  <a:cubicBezTo>
                    <a:pt x="10860" y="10892"/>
                    <a:pt x="11173" y="10174"/>
                    <a:pt x="11247" y="9401"/>
                  </a:cubicBezTo>
                  <a:cubicBezTo>
                    <a:pt x="11302" y="8794"/>
                    <a:pt x="11302" y="7800"/>
                    <a:pt x="10787" y="7377"/>
                  </a:cubicBezTo>
                  <a:cubicBezTo>
                    <a:pt x="10756" y="7357"/>
                    <a:pt x="10722" y="7348"/>
                    <a:pt x="10688" y="7348"/>
                  </a:cubicBezTo>
                  <a:cubicBezTo>
                    <a:pt x="10598" y="7348"/>
                    <a:pt x="10511" y="7412"/>
                    <a:pt x="10511" y="7506"/>
                  </a:cubicBezTo>
                  <a:cubicBezTo>
                    <a:pt x="10455" y="7800"/>
                    <a:pt x="10584" y="8058"/>
                    <a:pt x="10639" y="8352"/>
                  </a:cubicBezTo>
                  <a:cubicBezTo>
                    <a:pt x="10695" y="8684"/>
                    <a:pt x="10713" y="9015"/>
                    <a:pt x="10695" y="9346"/>
                  </a:cubicBezTo>
                  <a:cubicBezTo>
                    <a:pt x="10621" y="10009"/>
                    <a:pt x="10419" y="10635"/>
                    <a:pt x="10087" y="11187"/>
                  </a:cubicBezTo>
                  <a:cubicBezTo>
                    <a:pt x="9958" y="11040"/>
                    <a:pt x="9830" y="10911"/>
                    <a:pt x="9719" y="10782"/>
                  </a:cubicBezTo>
                  <a:cubicBezTo>
                    <a:pt x="8688" y="9585"/>
                    <a:pt x="7676" y="8389"/>
                    <a:pt x="6645" y="7193"/>
                  </a:cubicBezTo>
                  <a:cubicBezTo>
                    <a:pt x="6645" y="7174"/>
                    <a:pt x="6682" y="7174"/>
                    <a:pt x="6682" y="7156"/>
                  </a:cubicBezTo>
                  <a:cubicBezTo>
                    <a:pt x="6719" y="7101"/>
                    <a:pt x="6737" y="7045"/>
                    <a:pt x="6756" y="6990"/>
                  </a:cubicBezTo>
                  <a:cubicBezTo>
                    <a:pt x="6756" y="6972"/>
                    <a:pt x="6756" y="6953"/>
                    <a:pt x="6756" y="6953"/>
                  </a:cubicBezTo>
                  <a:cubicBezTo>
                    <a:pt x="6793" y="6769"/>
                    <a:pt x="6866" y="6604"/>
                    <a:pt x="6958" y="6438"/>
                  </a:cubicBezTo>
                  <a:cubicBezTo>
                    <a:pt x="7013" y="6236"/>
                    <a:pt x="7050" y="6033"/>
                    <a:pt x="7087" y="5812"/>
                  </a:cubicBezTo>
                  <a:cubicBezTo>
                    <a:pt x="7124" y="5463"/>
                    <a:pt x="7197" y="4929"/>
                    <a:pt x="6921" y="4653"/>
                  </a:cubicBezTo>
                  <a:cubicBezTo>
                    <a:pt x="6884" y="4608"/>
                    <a:pt x="6832" y="4587"/>
                    <a:pt x="6780" y="4587"/>
                  </a:cubicBezTo>
                  <a:cubicBezTo>
                    <a:pt x="6704" y="4587"/>
                    <a:pt x="6630" y="4631"/>
                    <a:pt x="6609" y="4708"/>
                  </a:cubicBezTo>
                  <a:cubicBezTo>
                    <a:pt x="6535" y="4892"/>
                    <a:pt x="6516" y="5094"/>
                    <a:pt x="6535" y="5279"/>
                  </a:cubicBezTo>
                  <a:cubicBezTo>
                    <a:pt x="6553" y="5518"/>
                    <a:pt x="6535" y="5739"/>
                    <a:pt x="6498" y="5960"/>
                  </a:cubicBezTo>
                  <a:cubicBezTo>
                    <a:pt x="6461" y="6199"/>
                    <a:pt x="6314" y="6475"/>
                    <a:pt x="6259" y="6751"/>
                  </a:cubicBezTo>
                  <a:lnTo>
                    <a:pt x="4786" y="5039"/>
                  </a:lnTo>
                  <a:lnTo>
                    <a:pt x="4805" y="5039"/>
                  </a:lnTo>
                  <a:cubicBezTo>
                    <a:pt x="5099" y="4782"/>
                    <a:pt x="5431" y="4045"/>
                    <a:pt x="5026" y="3732"/>
                  </a:cubicBezTo>
                  <a:cubicBezTo>
                    <a:pt x="5007" y="3720"/>
                    <a:pt x="4985" y="3714"/>
                    <a:pt x="4962" y="3714"/>
                  </a:cubicBezTo>
                  <a:cubicBezTo>
                    <a:pt x="4915" y="3714"/>
                    <a:pt x="4866" y="3739"/>
                    <a:pt x="4842" y="3788"/>
                  </a:cubicBezTo>
                  <a:cubicBezTo>
                    <a:pt x="4823" y="3953"/>
                    <a:pt x="4805" y="4137"/>
                    <a:pt x="4823" y="4303"/>
                  </a:cubicBezTo>
                  <a:cubicBezTo>
                    <a:pt x="4786" y="4505"/>
                    <a:pt x="4731" y="4690"/>
                    <a:pt x="4621" y="4855"/>
                  </a:cubicBezTo>
                  <a:lnTo>
                    <a:pt x="3848" y="3972"/>
                  </a:lnTo>
                  <a:cubicBezTo>
                    <a:pt x="3815" y="3940"/>
                    <a:pt x="3779" y="3926"/>
                    <a:pt x="3743" y="3926"/>
                  </a:cubicBezTo>
                  <a:cubicBezTo>
                    <a:pt x="3636" y="3926"/>
                    <a:pt x="3539" y="4050"/>
                    <a:pt x="3608" y="4174"/>
                  </a:cubicBezTo>
                  <a:lnTo>
                    <a:pt x="4676" y="5518"/>
                  </a:lnTo>
                  <a:cubicBezTo>
                    <a:pt x="4565" y="5499"/>
                    <a:pt x="4437" y="5481"/>
                    <a:pt x="4363" y="5463"/>
                  </a:cubicBezTo>
                  <a:cubicBezTo>
                    <a:pt x="4235" y="5440"/>
                    <a:pt x="4077" y="5418"/>
                    <a:pt x="3918" y="5418"/>
                  </a:cubicBezTo>
                  <a:cubicBezTo>
                    <a:pt x="3687" y="5418"/>
                    <a:pt x="3455" y="5465"/>
                    <a:pt x="3314" y="5628"/>
                  </a:cubicBezTo>
                  <a:cubicBezTo>
                    <a:pt x="3259" y="5702"/>
                    <a:pt x="3277" y="5794"/>
                    <a:pt x="3351" y="5849"/>
                  </a:cubicBezTo>
                  <a:cubicBezTo>
                    <a:pt x="3590" y="6033"/>
                    <a:pt x="4032" y="5960"/>
                    <a:pt x="4308" y="5996"/>
                  </a:cubicBezTo>
                  <a:cubicBezTo>
                    <a:pt x="4485" y="6010"/>
                    <a:pt x="4703" y="6084"/>
                    <a:pt x="4894" y="6084"/>
                  </a:cubicBezTo>
                  <a:cubicBezTo>
                    <a:pt x="4961" y="6084"/>
                    <a:pt x="5024" y="6075"/>
                    <a:pt x="5081" y="6052"/>
                  </a:cubicBezTo>
                  <a:cubicBezTo>
                    <a:pt x="5909" y="7119"/>
                    <a:pt x="6737" y="8168"/>
                    <a:pt x="7566" y="9217"/>
                  </a:cubicBezTo>
                  <a:cubicBezTo>
                    <a:pt x="7087" y="9107"/>
                    <a:pt x="6572" y="9070"/>
                    <a:pt x="6112" y="8923"/>
                  </a:cubicBezTo>
                  <a:cubicBezTo>
                    <a:pt x="5394" y="8702"/>
                    <a:pt x="4657" y="8113"/>
                    <a:pt x="3903" y="8058"/>
                  </a:cubicBezTo>
                  <a:cubicBezTo>
                    <a:pt x="3894" y="8057"/>
                    <a:pt x="3886" y="8056"/>
                    <a:pt x="3878" y="8056"/>
                  </a:cubicBezTo>
                  <a:cubicBezTo>
                    <a:pt x="3726" y="8056"/>
                    <a:pt x="3630" y="8213"/>
                    <a:pt x="3682" y="8352"/>
                  </a:cubicBezTo>
                  <a:cubicBezTo>
                    <a:pt x="4050" y="9070"/>
                    <a:pt x="5118" y="9401"/>
                    <a:pt x="5854" y="9622"/>
                  </a:cubicBezTo>
                  <a:cubicBezTo>
                    <a:pt x="6324" y="9757"/>
                    <a:pt x="6912" y="9920"/>
                    <a:pt x="7460" y="9920"/>
                  </a:cubicBezTo>
                  <a:cubicBezTo>
                    <a:pt x="7663" y="9920"/>
                    <a:pt x="7860" y="9898"/>
                    <a:pt x="8044" y="9843"/>
                  </a:cubicBezTo>
                  <a:lnTo>
                    <a:pt x="8449" y="10377"/>
                  </a:lnTo>
                  <a:cubicBezTo>
                    <a:pt x="9185" y="11297"/>
                    <a:pt x="9940" y="12199"/>
                    <a:pt x="10603" y="13175"/>
                  </a:cubicBezTo>
                  <a:cubicBezTo>
                    <a:pt x="10676" y="13248"/>
                    <a:pt x="10713" y="13340"/>
                    <a:pt x="10768" y="13432"/>
                  </a:cubicBezTo>
                  <a:cubicBezTo>
                    <a:pt x="10271" y="13432"/>
                    <a:pt x="9756" y="13432"/>
                    <a:pt x="9259" y="13395"/>
                  </a:cubicBezTo>
                  <a:cubicBezTo>
                    <a:pt x="8669" y="13365"/>
                    <a:pt x="8016" y="13161"/>
                    <a:pt x="7414" y="13161"/>
                  </a:cubicBezTo>
                  <a:cubicBezTo>
                    <a:pt x="7284" y="13161"/>
                    <a:pt x="7156" y="13170"/>
                    <a:pt x="7032" y="13193"/>
                  </a:cubicBezTo>
                  <a:cubicBezTo>
                    <a:pt x="6829" y="13230"/>
                    <a:pt x="6774" y="13469"/>
                    <a:pt x="6940" y="13598"/>
                  </a:cubicBezTo>
                  <a:cubicBezTo>
                    <a:pt x="7529" y="14077"/>
                    <a:pt x="8560" y="14077"/>
                    <a:pt x="9296" y="14113"/>
                  </a:cubicBezTo>
                  <a:cubicBezTo>
                    <a:pt x="9448" y="14123"/>
                    <a:pt x="9598" y="14127"/>
                    <a:pt x="9748" y="14127"/>
                  </a:cubicBezTo>
                  <a:cubicBezTo>
                    <a:pt x="10198" y="14127"/>
                    <a:pt x="10639" y="14086"/>
                    <a:pt x="11081" y="14003"/>
                  </a:cubicBezTo>
                  <a:cubicBezTo>
                    <a:pt x="11339" y="14537"/>
                    <a:pt x="11541" y="15070"/>
                    <a:pt x="11762" y="15604"/>
                  </a:cubicBezTo>
                  <a:cubicBezTo>
                    <a:pt x="10032" y="15402"/>
                    <a:pt x="8302" y="15512"/>
                    <a:pt x="6609" y="14997"/>
                  </a:cubicBezTo>
                  <a:cubicBezTo>
                    <a:pt x="4510" y="14334"/>
                    <a:pt x="2964" y="12825"/>
                    <a:pt x="2136" y="10800"/>
                  </a:cubicBezTo>
                  <a:cubicBezTo>
                    <a:pt x="1326" y="8812"/>
                    <a:pt x="1252" y="6659"/>
                    <a:pt x="1308" y="4542"/>
                  </a:cubicBezTo>
                  <a:cubicBezTo>
                    <a:pt x="1326" y="3475"/>
                    <a:pt x="1473" y="2021"/>
                    <a:pt x="1050" y="935"/>
                  </a:cubicBezTo>
                  <a:close/>
                  <a:moveTo>
                    <a:pt x="304" y="0"/>
                  </a:moveTo>
                  <a:cubicBezTo>
                    <a:pt x="144" y="0"/>
                    <a:pt x="1" y="131"/>
                    <a:pt x="38" y="327"/>
                  </a:cubicBezTo>
                  <a:cubicBezTo>
                    <a:pt x="166" y="1432"/>
                    <a:pt x="516" y="2407"/>
                    <a:pt x="516" y="3548"/>
                  </a:cubicBezTo>
                  <a:cubicBezTo>
                    <a:pt x="516" y="4542"/>
                    <a:pt x="461" y="5536"/>
                    <a:pt x="516" y="6530"/>
                  </a:cubicBezTo>
                  <a:cubicBezTo>
                    <a:pt x="590" y="8592"/>
                    <a:pt x="995" y="10690"/>
                    <a:pt x="2099" y="12475"/>
                  </a:cubicBezTo>
                  <a:cubicBezTo>
                    <a:pt x="3763" y="15105"/>
                    <a:pt x="6794" y="16211"/>
                    <a:pt x="9808" y="16211"/>
                  </a:cubicBezTo>
                  <a:cubicBezTo>
                    <a:pt x="10528" y="16211"/>
                    <a:pt x="11247" y="16148"/>
                    <a:pt x="11946" y="16028"/>
                  </a:cubicBezTo>
                  <a:lnTo>
                    <a:pt x="12057" y="16285"/>
                  </a:lnTo>
                  <a:cubicBezTo>
                    <a:pt x="12167" y="16911"/>
                    <a:pt x="12498" y="17500"/>
                    <a:pt x="12995" y="17887"/>
                  </a:cubicBezTo>
                  <a:cubicBezTo>
                    <a:pt x="13053" y="17928"/>
                    <a:pt x="13115" y="17946"/>
                    <a:pt x="13174" y="17946"/>
                  </a:cubicBezTo>
                  <a:cubicBezTo>
                    <a:pt x="13379" y="17946"/>
                    <a:pt x="13560" y="17728"/>
                    <a:pt x="13474" y="17500"/>
                  </a:cubicBezTo>
                  <a:cubicBezTo>
                    <a:pt x="12259" y="15236"/>
                    <a:pt x="13732" y="13230"/>
                    <a:pt x="13787" y="10892"/>
                  </a:cubicBezTo>
                  <a:cubicBezTo>
                    <a:pt x="13768" y="9089"/>
                    <a:pt x="13161" y="7322"/>
                    <a:pt x="12057" y="5886"/>
                  </a:cubicBezTo>
                  <a:cubicBezTo>
                    <a:pt x="9369" y="2242"/>
                    <a:pt x="4805" y="1340"/>
                    <a:pt x="700" y="291"/>
                  </a:cubicBezTo>
                  <a:cubicBezTo>
                    <a:pt x="645" y="217"/>
                    <a:pt x="590" y="162"/>
                    <a:pt x="535" y="107"/>
                  </a:cubicBezTo>
                  <a:cubicBezTo>
                    <a:pt x="467" y="33"/>
                    <a:pt x="383" y="0"/>
                    <a:pt x="30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142630" y="3504347"/>
              <a:ext cx="741243" cy="962157"/>
            </a:xfrm>
            <a:custGeom>
              <a:avLst/>
              <a:gdLst/>
              <a:ahLst/>
              <a:cxnLst/>
              <a:rect l="l" t="t" r="r" b="b"/>
              <a:pathLst>
                <a:path w="13824" h="17944" extrusionOk="0">
                  <a:moveTo>
                    <a:pt x="1069" y="930"/>
                  </a:moveTo>
                  <a:lnTo>
                    <a:pt x="1069" y="930"/>
                  </a:lnTo>
                  <a:cubicBezTo>
                    <a:pt x="2817" y="1685"/>
                    <a:pt x="4750" y="2071"/>
                    <a:pt x="6498" y="2826"/>
                  </a:cubicBezTo>
                  <a:cubicBezTo>
                    <a:pt x="8597" y="3746"/>
                    <a:pt x="10603" y="5127"/>
                    <a:pt x="11818" y="7115"/>
                  </a:cubicBezTo>
                  <a:cubicBezTo>
                    <a:pt x="13051" y="9194"/>
                    <a:pt x="12996" y="11164"/>
                    <a:pt x="12388" y="13428"/>
                  </a:cubicBezTo>
                  <a:cubicBezTo>
                    <a:pt x="12333" y="13612"/>
                    <a:pt x="12296" y="13796"/>
                    <a:pt x="12241" y="13980"/>
                  </a:cubicBezTo>
                  <a:cubicBezTo>
                    <a:pt x="11763" y="13060"/>
                    <a:pt x="11008" y="12213"/>
                    <a:pt x="10364" y="11477"/>
                  </a:cubicBezTo>
                  <a:cubicBezTo>
                    <a:pt x="10861" y="10906"/>
                    <a:pt x="11192" y="10170"/>
                    <a:pt x="11266" y="9415"/>
                  </a:cubicBezTo>
                  <a:cubicBezTo>
                    <a:pt x="11321" y="8789"/>
                    <a:pt x="11321" y="7796"/>
                    <a:pt x="10805" y="7391"/>
                  </a:cubicBezTo>
                  <a:cubicBezTo>
                    <a:pt x="10772" y="7368"/>
                    <a:pt x="10733" y="7358"/>
                    <a:pt x="10695" y="7358"/>
                  </a:cubicBezTo>
                  <a:cubicBezTo>
                    <a:pt x="10609" y="7358"/>
                    <a:pt x="10529" y="7412"/>
                    <a:pt x="10529" y="7501"/>
                  </a:cubicBezTo>
                  <a:cubicBezTo>
                    <a:pt x="10474" y="7796"/>
                    <a:pt x="10603" y="8072"/>
                    <a:pt x="10658" y="8366"/>
                  </a:cubicBezTo>
                  <a:cubicBezTo>
                    <a:pt x="10713" y="8679"/>
                    <a:pt x="10732" y="9029"/>
                    <a:pt x="10713" y="9360"/>
                  </a:cubicBezTo>
                  <a:cubicBezTo>
                    <a:pt x="10640" y="10004"/>
                    <a:pt x="10437" y="10630"/>
                    <a:pt x="10106" y="11201"/>
                  </a:cubicBezTo>
                  <a:cubicBezTo>
                    <a:pt x="9977" y="11053"/>
                    <a:pt x="9848" y="10906"/>
                    <a:pt x="9738" y="10777"/>
                  </a:cubicBezTo>
                  <a:cubicBezTo>
                    <a:pt x="8726" y="9581"/>
                    <a:pt x="7695" y="8385"/>
                    <a:pt x="6664" y="7207"/>
                  </a:cubicBezTo>
                  <a:cubicBezTo>
                    <a:pt x="6683" y="7188"/>
                    <a:pt x="6683" y="7170"/>
                    <a:pt x="6701" y="7151"/>
                  </a:cubicBezTo>
                  <a:cubicBezTo>
                    <a:pt x="6738" y="7115"/>
                    <a:pt x="6756" y="7059"/>
                    <a:pt x="6756" y="6986"/>
                  </a:cubicBezTo>
                  <a:cubicBezTo>
                    <a:pt x="6775" y="6986"/>
                    <a:pt x="6775" y="6967"/>
                    <a:pt x="6756" y="6949"/>
                  </a:cubicBezTo>
                  <a:cubicBezTo>
                    <a:pt x="6811" y="6783"/>
                    <a:pt x="6885" y="6599"/>
                    <a:pt x="6959" y="6434"/>
                  </a:cubicBezTo>
                  <a:cubicBezTo>
                    <a:pt x="7032" y="6231"/>
                    <a:pt x="7087" y="6029"/>
                    <a:pt x="7106" y="5826"/>
                  </a:cubicBezTo>
                  <a:cubicBezTo>
                    <a:pt x="7143" y="5476"/>
                    <a:pt x="7198" y="4924"/>
                    <a:pt x="6940" y="4648"/>
                  </a:cubicBezTo>
                  <a:cubicBezTo>
                    <a:pt x="6903" y="4603"/>
                    <a:pt x="6850" y="4583"/>
                    <a:pt x="6797" y="4583"/>
                  </a:cubicBezTo>
                  <a:cubicBezTo>
                    <a:pt x="6720" y="4583"/>
                    <a:pt x="6642" y="4627"/>
                    <a:pt x="6609" y="4703"/>
                  </a:cubicBezTo>
                  <a:cubicBezTo>
                    <a:pt x="6554" y="4887"/>
                    <a:pt x="6535" y="5090"/>
                    <a:pt x="6554" y="5292"/>
                  </a:cubicBezTo>
                  <a:cubicBezTo>
                    <a:pt x="6572" y="5513"/>
                    <a:pt x="6554" y="5752"/>
                    <a:pt x="6498" y="5973"/>
                  </a:cubicBezTo>
                  <a:cubicBezTo>
                    <a:pt x="6462" y="6194"/>
                    <a:pt x="6333" y="6489"/>
                    <a:pt x="6278" y="6746"/>
                  </a:cubicBezTo>
                  <a:lnTo>
                    <a:pt x="4805" y="5035"/>
                  </a:lnTo>
                  <a:lnTo>
                    <a:pt x="4824" y="5035"/>
                  </a:lnTo>
                  <a:cubicBezTo>
                    <a:pt x="5118" y="4777"/>
                    <a:pt x="5449" y="4041"/>
                    <a:pt x="5044" y="3746"/>
                  </a:cubicBezTo>
                  <a:cubicBezTo>
                    <a:pt x="5026" y="3728"/>
                    <a:pt x="5004" y="3720"/>
                    <a:pt x="4980" y="3720"/>
                  </a:cubicBezTo>
                  <a:cubicBezTo>
                    <a:pt x="4934" y="3720"/>
                    <a:pt x="4885" y="3752"/>
                    <a:pt x="4860" y="3801"/>
                  </a:cubicBezTo>
                  <a:cubicBezTo>
                    <a:pt x="4842" y="3967"/>
                    <a:pt x="4824" y="4133"/>
                    <a:pt x="4842" y="4298"/>
                  </a:cubicBezTo>
                  <a:cubicBezTo>
                    <a:pt x="4805" y="4501"/>
                    <a:pt x="4750" y="4703"/>
                    <a:pt x="4640" y="4869"/>
                  </a:cubicBezTo>
                  <a:lnTo>
                    <a:pt x="3866" y="3967"/>
                  </a:lnTo>
                  <a:cubicBezTo>
                    <a:pt x="3836" y="3937"/>
                    <a:pt x="3800" y="3924"/>
                    <a:pt x="3765" y="3924"/>
                  </a:cubicBezTo>
                  <a:cubicBezTo>
                    <a:pt x="3651" y="3924"/>
                    <a:pt x="3543" y="4057"/>
                    <a:pt x="3627" y="4170"/>
                  </a:cubicBezTo>
                  <a:lnTo>
                    <a:pt x="4695" y="5532"/>
                  </a:lnTo>
                  <a:cubicBezTo>
                    <a:pt x="4584" y="5495"/>
                    <a:pt x="4455" y="5476"/>
                    <a:pt x="4382" y="5476"/>
                  </a:cubicBezTo>
                  <a:cubicBezTo>
                    <a:pt x="4236" y="5452"/>
                    <a:pt x="4058" y="5424"/>
                    <a:pt x="3885" y="5424"/>
                  </a:cubicBezTo>
                  <a:cubicBezTo>
                    <a:pt x="3666" y="5424"/>
                    <a:pt x="3456" y="5469"/>
                    <a:pt x="3333" y="5624"/>
                  </a:cubicBezTo>
                  <a:cubicBezTo>
                    <a:pt x="3277" y="5697"/>
                    <a:pt x="3296" y="5808"/>
                    <a:pt x="3370" y="5863"/>
                  </a:cubicBezTo>
                  <a:cubicBezTo>
                    <a:pt x="3504" y="5975"/>
                    <a:pt x="3720" y="5991"/>
                    <a:pt x="3935" y="5991"/>
                  </a:cubicBezTo>
                  <a:cubicBezTo>
                    <a:pt x="4026" y="5991"/>
                    <a:pt x="4117" y="5988"/>
                    <a:pt x="4201" y="5988"/>
                  </a:cubicBezTo>
                  <a:cubicBezTo>
                    <a:pt x="4245" y="5988"/>
                    <a:pt x="4287" y="5989"/>
                    <a:pt x="4327" y="5992"/>
                  </a:cubicBezTo>
                  <a:cubicBezTo>
                    <a:pt x="4491" y="6019"/>
                    <a:pt x="4718" y="6098"/>
                    <a:pt x="4914" y="6098"/>
                  </a:cubicBezTo>
                  <a:cubicBezTo>
                    <a:pt x="4980" y="6098"/>
                    <a:pt x="5044" y="6089"/>
                    <a:pt x="5100" y="6065"/>
                  </a:cubicBezTo>
                  <a:cubicBezTo>
                    <a:pt x="5928" y="7115"/>
                    <a:pt x="6756" y="8164"/>
                    <a:pt x="7584" y="9231"/>
                  </a:cubicBezTo>
                  <a:cubicBezTo>
                    <a:pt x="7087" y="9121"/>
                    <a:pt x="6591" y="9084"/>
                    <a:pt x="6130" y="8937"/>
                  </a:cubicBezTo>
                  <a:cubicBezTo>
                    <a:pt x="5413" y="8697"/>
                    <a:pt x="4676" y="8127"/>
                    <a:pt x="3922" y="8053"/>
                  </a:cubicBezTo>
                  <a:cubicBezTo>
                    <a:pt x="3756" y="8053"/>
                    <a:pt x="3646" y="8219"/>
                    <a:pt x="3701" y="8366"/>
                  </a:cubicBezTo>
                  <a:cubicBezTo>
                    <a:pt x="4069" y="9084"/>
                    <a:pt x="5136" y="9415"/>
                    <a:pt x="5873" y="9636"/>
                  </a:cubicBezTo>
                  <a:cubicBezTo>
                    <a:pt x="6329" y="9770"/>
                    <a:pt x="6923" y="9934"/>
                    <a:pt x="7476" y="9934"/>
                  </a:cubicBezTo>
                  <a:cubicBezTo>
                    <a:pt x="7680" y="9934"/>
                    <a:pt x="7879" y="9912"/>
                    <a:pt x="8063" y="9857"/>
                  </a:cubicBezTo>
                  <a:cubicBezTo>
                    <a:pt x="8192" y="10041"/>
                    <a:pt x="8339" y="10207"/>
                    <a:pt x="8468" y="10372"/>
                  </a:cubicBezTo>
                  <a:cubicBezTo>
                    <a:pt x="9204" y="11293"/>
                    <a:pt x="9959" y="12213"/>
                    <a:pt x="10621" y="13170"/>
                  </a:cubicBezTo>
                  <a:cubicBezTo>
                    <a:pt x="10677" y="13262"/>
                    <a:pt x="10732" y="13354"/>
                    <a:pt x="10787" y="13446"/>
                  </a:cubicBezTo>
                  <a:cubicBezTo>
                    <a:pt x="10272" y="13446"/>
                    <a:pt x="9775" y="13446"/>
                    <a:pt x="9278" y="13409"/>
                  </a:cubicBezTo>
                  <a:cubicBezTo>
                    <a:pt x="8701" y="13365"/>
                    <a:pt x="8065" y="13166"/>
                    <a:pt x="7474" y="13166"/>
                  </a:cubicBezTo>
                  <a:cubicBezTo>
                    <a:pt x="7330" y="13166"/>
                    <a:pt x="7188" y="13178"/>
                    <a:pt x="7051" y="13207"/>
                  </a:cubicBezTo>
                  <a:cubicBezTo>
                    <a:pt x="6848" y="13244"/>
                    <a:pt x="6793" y="13483"/>
                    <a:pt x="6940" y="13612"/>
                  </a:cubicBezTo>
                  <a:cubicBezTo>
                    <a:pt x="7548" y="14072"/>
                    <a:pt x="8578" y="14090"/>
                    <a:pt x="9315" y="14109"/>
                  </a:cubicBezTo>
                  <a:cubicBezTo>
                    <a:pt x="9498" y="14120"/>
                    <a:pt x="9681" y="14126"/>
                    <a:pt x="9862" y="14126"/>
                  </a:cubicBezTo>
                  <a:cubicBezTo>
                    <a:pt x="10279" y="14126"/>
                    <a:pt x="10689" y="14094"/>
                    <a:pt x="11100" y="14017"/>
                  </a:cubicBezTo>
                  <a:cubicBezTo>
                    <a:pt x="11358" y="14532"/>
                    <a:pt x="11560" y="15066"/>
                    <a:pt x="11781" y="15618"/>
                  </a:cubicBezTo>
                  <a:cubicBezTo>
                    <a:pt x="10051" y="15416"/>
                    <a:pt x="8321" y="15526"/>
                    <a:pt x="6627" y="15011"/>
                  </a:cubicBezTo>
                  <a:cubicBezTo>
                    <a:pt x="4529" y="14330"/>
                    <a:pt x="2983" y="12839"/>
                    <a:pt x="2155" y="10796"/>
                  </a:cubicBezTo>
                  <a:cubicBezTo>
                    <a:pt x="1345" y="8808"/>
                    <a:pt x="1271" y="6654"/>
                    <a:pt x="1326" y="4538"/>
                  </a:cubicBezTo>
                  <a:cubicBezTo>
                    <a:pt x="1345" y="3470"/>
                    <a:pt x="1492" y="2016"/>
                    <a:pt x="1069" y="930"/>
                  </a:cubicBezTo>
                  <a:close/>
                  <a:moveTo>
                    <a:pt x="322" y="0"/>
                  </a:moveTo>
                  <a:cubicBezTo>
                    <a:pt x="159" y="0"/>
                    <a:pt x="1" y="141"/>
                    <a:pt x="38" y="341"/>
                  </a:cubicBezTo>
                  <a:cubicBezTo>
                    <a:pt x="185" y="1446"/>
                    <a:pt x="535" y="2403"/>
                    <a:pt x="535" y="3562"/>
                  </a:cubicBezTo>
                  <a:cubicBezTo>
                    <a:pt x="535" y="4556"/>
                    <a:pt x="480" y="5532"/>
                    <a:pt x="517" y="6526"/>
                  </a:cubicBezTo>
                  <a:cubicBezTo>
                    <a:pt x="609" y="8605"/>
                    <a:pt x="995" y="10704"/>
                    <a:pt x="2100" y="12471"/>
                  </a:cubicBezTo>
                  <a:cubicBezTo>
                    <a:pt x="3771" y="15112"/>
                    <a:pt x="6833" y="16217"/>
                    <a:pt x="9865" y="16217"/>
                  </a:cubicBezTo>
                  <a:cubicBezTo>
                    <a:pt x="10572" y="16217"/>
                    <a:pt x="11279" y="16156"/>
                    <a:pt x="11965" y="16041"/>
                  </a:cubicBezTo>
                  <a:lnTo>
                    <a:pt x="12075" y="16281"/>
                  </a:lnTo>
                  <a:cubicBezTo>
                    <a:pt x="12186" y="16925"/>
                    <a:pt x="12517" y="17495"/>
                    <a:pt x="13014" y="17900"/>
                  </a:cubicBezTo>
                  <a:cubicBezTo>
                    <a:pt x="13066" y="17930"/>
                    <a:pt x="13120" y="17943"/>
                    <a:pt x="13172" y="17943"/>
                  </a:cubicBezTo>
                  <a:cubicBezTo>
                    <a:pt x="13381" y="17943"/>
                    <a:pt x="13563" y="17734"/>
                    <a:pt x="13474" y="17514"/>
                  </a:cubicBezTo>
                  <a:cubicBezTo>
                    <a:pt x="12260" y="15231"/>
                    <a:pt x="13750" y="13225"/>
                    <a:pt x="13787" y="10906"/>
                  </a:cubicBezTo>
                  <a:cubicBezTo>
                    <a:pt x="13824" y="9084"/>
                    <a:pt x="13143" y="7335"/>
                    <a:pt x="12075" y="5881"/>
                  </a:cubicBezTo>
                  <a:cubicBezTo>
                    <a:pt x="9388" y="2255"/>
                    <a:pt x="4824" y="1354"/>
                    <a:pt x="701" y="304"/>
                  </a:cubicBezTo>
                  <a:cubicBezTo>
                    <a:pt x="645" y="231"/>
                    <a:pt x="590" y="157"/>
                    <a:pt x="535" y="102"/>
                  </a:cubicBezTo>
                  <a:cubicBezTo>
                    <a:pt x="476" y="31"/>
                    <a:pt x="398" y="0"/>
                    <a:pt x="322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05715" y="1828239"/>
              <a:ext cx="606657" cy="806767"/>
            </a:xfrm>
            <a:custGeom>
              <a:avLst/>
              <a:gdLst/>
              <a:ahLst/>
              <a:cxnLst/>
              <a:rect l="l" t="t" r="r" b="b"/>
              <a:pathLst>
                <a:path w="11314" h="15046" extrusionOk="0">
                  <a:moveTo>
                    <a:pt x="877" y="789"/>
                  </a:moveTo>
                  <a:lnTo>
                    <a:pt x="877" y="789"/>
                  </a:lnTo>
                  <a:cubicBezTo>
                    <a:pt x="2313" y="1451"/>
                    <a:pt x="3914" y="1783"/>
                    <a:pt x="5350" y="2427"/>
                  </a:cubicBezTo>
                  <a:cubicBezTo>
                    <a:pt x="7080" y="3218"/>
                    <a:pt x="8736" y="4378"/>
                    <a:pt x="9712" y="6053"/>
                  </a:cubicBezTo>
                  <a:cubicBezTo>
                    <a:pt x="10706" y="7783"/>
                    <a:pt x="10651" y="9421"/>
                    <a:pt x="10098" y="11280"/>
                  </a:cubicBezTo>
                  <a:cubicBezTo>
                    <a:pt x="10062" y="11427"/>
                    <a:pt x="10025" y="11593"/>
                    <a:pt x="9988" y="11740"/>
                  </a:cubicBezTo>
                  <a:cubicBezTo>
                    <a:pt x="9546" y="10986"/>
                    <a:pt x="9049" y="10286"/>
                    <a:pt x="8460" y="9642"/>
                  </a:cubicBezTo>
                  <a:cubicBezTo>
                    <a:pt x="8884" y="9182"/>
                    <a:pt x="9160" y="8575"/>
                    <a:pt x="9233" y="7949"/>
                  </a:cubicBezTo>
                  <a:cubicBezTo>
                    <a:pt x="9289" y="7433"/>
                    <a:pt x="9307" y="6605"/>
                    <a:pt x="8865" y="6255"/>
                  </a:cubicBezTo>
                  <a:cubicBezTo>
                    <a:pt x="8841" y="6241"/>
                    <a:pt x="8813" y="6234"/>
                    <a:pt x="8787" y="6234"/>
                  </a:cubicBezTo>
                  <a:cubicBezTo>
                    <a:pt x="8713" y="6234"/>
                    <a:pt x="8644" y="6285"/>
                    <a:pt x="8644" y="6366"/>
                  </a:cubicBezTo>
                  <a:cubicBezTo>
                    <a:pt x="8626" y="6587"/>
                    <a:pt x="8663" y="6826"/>
                    <a:pt x="8736" y="7065"/>
                  </a:cubicBezTo>
                  <a:cubicBezTo>
                    <a:pt x="8773" y="7323"/>
                    <a:pt x="8792" y="7599"/>
                    <a:pt x="8755" y="7875"/>
                  </a:cubicBezTo>
                  <a:cubicBezTo>
                    <a:pt x="8700" y="8427"/>
                    <a:pt x="8516" y="8943"/>
                    <a:pt x="8239" y="9403"/>
                  </a:cubicBezTo>
                  <a:cubicBezTo>
                    <a:pt x="8129" y="9274"/>
                    <a:pt x="8037" y="9164"/>
                    <a:pt x="7945" y="9053"/>
                  </a:cubicBezTo>
                  <a:cubicBezTo>
                    <a:pt x="7098" y="8041"/>
                    <a:pt x="6270" y="7047"/>
                    <a:pt x="5423" y="6053"/>
                  </a:cubicBezTo>
                  <a:cubicBezTo>
                    <a:pt x="5442" y="6035"/>
                    <a:pt x="5460" y="6016"/>
                    <a:pt x="5479" y="6016"/>
                  </a:cubicBezTo>
                  <a:cubicBezTo>
                    <a:pt x="5497" y="5961"/>
                    <a:pt x="5515" y="5924"/>
                    <a:pt x="5515" y="5869"/>
                  </a:cubicBezTo>
                  <a:cubicBezTo>
                    <a:pt x="5534" y="5869"/>
                    <a:pt x="5515" y="5850"/>
                    <a:pt x="5515" y="5832"/>
                  </a:cubicBezTo>
                  <a:cubicBezTo>
                    <a:pt x="5571" y="5685"/>
                    <a:pt x="5626" y="5556"/>
                    <a:pt x="5681" y="5427"/>
                  </a:cubicBezTo>
                  <a:cubicBezTo>
                    <a:pt x="5736" y="5243"/>
                    <a:pt x="5792" y="5077"/>
                    <a:pt x="5810" y="4912"/>
                  </a:cubicBezTo>
                  <a:cubicBezTo>
                    <a:pt x="5847" y="4617"/>
                    <a:pt x="5902" y="4176"/>
                    <a:pt x="5681" y="3936"/>
                  </a:cubicBezTo>
                  <a:cubicBezTo>
                    <a:pt x="5649" y="3896"/>
                    <a:pt x="5604" y="3877"/>
                    <a:pt x="5559" y="3877"/>
                  </a:cubicBezTo>
                  <a:cubicBezTo>
                    <a:pt x="5501" y="3877"/>
                    <a:pt x="5444" y="3910"/>
                    <a:pt x="5423" y="3973"/>
                  </a:cubicBezTo>
                  <a:cubicBezTo>
                    <a:pt x="5368" y="4139"/>
                    <a:pt x="5350" y="4304"/>
                    <a:pt x="5368" y="4470"/>
                  </a:cubicBezTo>
                  <a:cubicBezTo>
                    <a:pt x="5368" y="4654"/>
                    <a:pt x="5350" y="4838"/>
                    <a:pt x="5313" y="5022"/>
                  </a:cubicBezTo>
                  <a:cubicBezTo>
                    <a:pt x="5276" y="5206"/>
                    <a:pt x="5166" y="5446"/>
                    <a:pt x="5110" y="5666"/>
                  </a:cubicBezTo>
                  <a:cubicBezTo>
                    <a:pt x="4724" y="5188"/>
                    <a:pt x="4319" y="4709"/>
                    <a:pt x="3914" y="4231"/>
                  </a:cubicBezTo>
                  <a:lnTo>
                    <a:pt x="3933" y="4231"/>
                  </a:lnTo>
                  <a:cubicBezTo>
                    <a:pt x="4190" y="4028"/>
                    <a:pt x="4466" y="3421"/>
                    <a:pt x="4135" y="3163"/>
                  </a:cubicBezTo>
                  <a:cubicBezTo>
                    <a:pt x="4115" y="3150"/>
                    <a:pt x="4094" y="3144"/>
                    <a:pt x="4073" y="3144"/>
                  </a:cubicBezTo>
                  <a:cubicBezTo>
                    <a:pt x="4035" y="3144"/>
                    <a:pt x="4000" y="3164"/>
                    <a:pt x="3988" y="3200"/>
                  </a:cubicBezTo>
                  <a:cubicBezTo>
                    <a:pt x="3951" y="3347"/>
                    <a:pt x="3951" y="3476"/>
                    <a:pt x="3951" y="3623"/>
                  </a:cubicBezTo>
                  <a:cubicBezTo>
                    <a:pt x="3933" y="3789"/>
                    <a:pt x="3877" y="3936"/>
                    <a:pt x="3785" y="4084"/>
                  </a:cubicBezTo>
                  <a:lnTo>
                    <a:pt x="3159" y="3347"/>
                  </a:lnTo>
                  <a:cubicBezTo>
                    <a:pt x="3129" y="3312"/>
                    <a:pt x="3094" y="3298"/>
                    <a:pt x="3060" y="3298"/>
                  </a:cubicBezTo>
                  <a:cubicBezTo>
                    <a:pt x="2969" y="3298"/>
                    <a:pt x="2890" y="3401"/>
                    <a:pt x="2957" y="3495"/>
                  </a:cubicBezTo>
                  <a:lnTo>
                    <a:pt x="3822" y="4654"/>
                  </a:lnTo>
                  <a:cubicBezTo>
                    <a:pt x="3730" y="4617"/>
                    <a:pt x="3638" y="4599"/>
                    <a:pt x="3564" y="4599"/>
                  </a:cubicBezTo>
                  <a:cubicBezTo>
                    <a:pt x="3441" y="4574"/>
                    <a:pt x="3292" y="4549"/>
                    <a:pt x="3148" y="4549"/>
                  </a:cubicBezTo>
                  <a:cubicBezTo>
                    <a:pt x="2970" y="4549"/>
                    <a:pt x="2801" y="4587"/>
                    <a:pt x="2699" y="4709"/>
                  </a:cubicBezTo>
                  <a:cubicBezTo>
                    <a:pt x="2644" y="4765"/>
                    <a:pt x="2663" y="4857"/>
                    <a:pt x="2718" y="4893"/>
                  </a:cubicBezTo>
                  <a:cubicBezTo>
                    <a:pt x="2920" y="5059"/>
                    <a:pt x="3270" y="4985"/>
                    <a:pt x="3509" y="5022"/>
                  </a:cubicBezTo>
                  <a:cubicBezTo>
                    <a:pt x="3657" y="5037"/>
                    <a:pt x="3864" y="5111"/>
                    <a:pt x="4035" y="5111"/>
                  </a:cubicBezTo>
                  <a:cubicBezTo>
                    <a:pt x="4077" y="5111"/>
                    <a:pt x="4117" y="5107"/>
                    <a:pt x="4153" y="5096"/>
                  </a:cubicBezTo>
                  <a:cubicBezTo>
                    <a:pt x="4816" y="5979"/>
                    <a:pt x="5497" y="6844"/>
                    <a:pt x="6160" y="7728"/>
                  </a:cubicBezTo>
                  <a:cubicBezTo>
                    <a:pt x="5773" y="7636"/>
                    <a:pt x="5350" y="7599"/>
                    <a:pt x="4963" y="7470"/>
                  </a:cubicBezTo>
                  <a:cubicBezTo>
                    <a:pt x="4374" y="7286"/>
                    <a:pt x="3767" y="6789"/>
                    <a:pt x="3159" y="6734"/>
                  </a:cubicBezTo>
                  <a:cubicBezTo>
                    <a:pt x="3150" y="6733"/>
                    <a:pt x="3141" y="6732"/>
                    <a:pt x="3132" y="6732"/>
                  </a:cubicBezTo>
                  <a:cubicBezTo>
                    <a:pt x="3001" y="6732"/>
                    <a:pt x="2924" y="6853"/>
                    <a:pt x="2975" y="6973"/>
                  </a:cubicBezTo>
                  <a:cubicBezTo>
                    <a:pt x="3270" y="7562"/>
                    <a:pt x="4153" y="7857"/>
                    <a:pt x="4742" y="8041"/>
                  </a:cubicBezTo>
                  <a:cubicBezTo>
                    <a:pt x="5153" y="8168"/>
                    <a:pt x="5673" y="8328"/>
                    <a:pt x="6150" y="8328"/>
                  </a:cubicBezTo>
                  <a:cubicBezTo>
                    <a:pt x="6294" y="8328"/>
                    <a:pt x="6433" y="8314"/>
                    <a:pt x="6565" y="8280"/>
                  </a:cubicBezTo>
                  <a:cubicBezTo>
                    <a:pt x="6675" y="8427"/>
                    <a:pt x="6804" y="8575"/>
                    <a:pt x="6896" y="8722"/>
                  </a:cubicBezTo>
                  <a:cubicBezTo>
                    <a:pt x="7485" y="9495"/>
                    <a:pt x="8111" y="10249"/>
                    <a:pt x="8644" y="11059"/>
                  </a:cubicBezTo>
                  <a:cubicBezTo>
                    <a:pt x="8700" y="11133"/>
                    <a:pt x="8736" y="11207"/>
                    <a:pt x="8773" y="11280"/>
                  </a:cubicBezTo>
                  <a:cubicBezTo>
                    <a:pt x="8368" y="11280"/>
                    <a:pt x="7945" y="11280"/>
                    <a:pt x="7522" y="11243"/>
                  </a:cubicBezTo>
                  <a:cubicBezTo>
                    <a:pt x="7035" y="11198"/>
                    <a:pt x="6497" y="11014"/>
                    <a:pt x="5993" y="11014"/>
                  </a:cubicBezTo>
                  <a:cubicBezTo>
                    <a:pt x="5887" y="11014"/>
                    <a:pt x="5783" y="11022"/>
                    <a:pt x="5681" y="11041"/>
                  </a:cubicBezTo>
                  <a:cubicBezTo>
                    <a:pt x="5534" y="11059"/>
                    <a:pt x="5479" y="11262"/>
                    <a:pt x="5607" y="11372"/>
                  </a:cubicBezTo>
                  <a:cubicBezTo>
                    <a:pt x="6086" y="11759"/>
                    <a:pt x="6951" y="11777"/>
                    <a:pt x="7558" y="11832"/>
                  </a:cubicBezTo>
                  <a:cubicBezTo>
                    <a:pt x="7716" y="11844"/>
                    <a:pt x="7873" y="11850"/>
                    <a:pt x="8030" y="11850"/>
                  </a:cubicBezTo>
                  <a:cubicBezTo>
                    <a:pt x="8368" y="11850"/>
                    <a:pt x="8704" y="11822"/>
                    <a:pt x="9031" y="11759"/>
                  </a:cubicBezTo>
                  <a:cubicBezTo>
                    <a:pt x="9252" y="12200"/>
                    <a:pt x="9399" y="12642"/>
                    <a:pt x="9583" y="13102"/>
                  </a:cubicBezTo>
                  <a:cubicBezTo>
                    <a:pt x="8147" y="12918"/>
                    <a:pt x="6712" y="12974"/>
                    <a:pt x="5313" y="12532"/>
                  </a:cubicBezTo>
                  <a:cubicBezTo>
                    <a:pt x="3620" y="11980"/>
                    <a:pt x="2258" y="10673"/>
                    <a:pt x="1650" y="8979"/>
                  </a:cubicBezTo>
                  <a:cubicBezTo>
                    <a:pt x="1006" y="7323"/>
                    <a:pt x="988" y="5538"/>
                    <a:pt x="1043" y="3789"/>
                  </a:cubicBezTo>
                  <a:cubicBezTo>
                    <a:pt x="1080" y="2906"/>
                    <a:pt x="1208" y="1709"/>
                    <a:pt x="877" y="789"/>
                  </a:cubicBezTo>
                  <a:close/>
                  <a:moveTo>
                    <a:pt x="263" y="0"/>
                  </a:moveTo>
                  <a:cubicBezTo>
                    <a:pt x="128" y="0"/>
                    <a:pt x="0" y="122"/>
                    <a:pt x="49" y="292"/>
                  </a:cubicBezTo>
                  <a:cubicBezTo>
                    <a:pt x="141" y="1212"/>
                    <a:pt x="417" y="2004"/>
                    <a:pt x="399" y="2961"/>
                  </a:cubicBezTo>
                  <a:cubicBezTo>
                    <a:pt x="399" y="3771"/>
                    <a:pt x="343" y="4599"/>
                    <a:pt x="362" y="5427"/>
                  </a:cubicBezTo>
                  <a:cubicBezTo>
                    <a:pt x="399" y="7139"/>
                    <a:pt x="712" y="8869"/>
                    <a:pt x="1613" y="10360"/>
                  </a:cubicBezTo>
                  <a:cubicBezTo>
                    <a:pt x="2963" y="12604"/>
                    <a:pt x="5550" y="13562"/>
                    <a:pt x="8107" y="13562"/>
                  </a:cubicBezTo>
                  <a:cubicBezTo>
                    <a:pt x="8653" y="13562"/>
                    <a:pt x="9199" y="13518"/>
                    <a:pt x="9730" y="13434"/>
                  </a:cubicBezTo>
                  <a:cubicBezTo>
                    <a:pt x="9749" y="13507"/>
                    <a:pt x="9786" y="13581"/>
                    <a:pt x="9822" y="13655"/>
                  </a:cubicBezTo>
                  <a:cubicBezTo>
                    <a:pt x="9896" y="14188"/>
                    <a:pt x="10154" y="14667"/>
                    <a:pt x="10577" y="14998"/>
                  </a:cubicBezTo>
                  <a:cubicBezTo>
                    <a:pt x="10622" y="15031"/>
                    <a:pt x="10671" y="15046"/>
                    <a:pt x="10719" y="15046"/>
                  </a:cubicBezTo>
                  <a:cubicBezTo>
                    <a:pt x="10885" y="15046"/>
                    <a:pt x="11035" y="14871"/>
                    <a:pt x="10964" y="14685"/>
                  </a:cubicBezTo>
                  <a:cubicBezTo>
                    <a:pt x="9988" y="12789"/>
                    <a:pt x="11240" y="11151"/>
                    <a:pt x="11313" y="9219"/>
                  </a:cubicBezTo>
                  <a:cubicBezTo>
                    <a:pt x="11313" y="7709"/>
                    <a:pt x="10835" y="6237"/>
                    <a:pt x="9951" y="5041"/>
                  </a:cubicBezTo>
                  <a:cubicBezTo>
                    <a:pt x="7761" y="2004"/>
                    <a:pt x="3988" y="1194"/>
                    <a:pt x="583" y="274"/>
                  </a:cubicBezTo>
                  <a:cubicBezTo>
                    <a:pt x="546" y="200"/>
                    <a:pt x="509" y="163"/>
                    <a:pt x="454" y="108"/>
                  </a:cubicBezTo>
                  <a:cubicBezTo>
                    <a:pt x="404" y="33"/>
                    <a:pt x="332" y="0"/>
                    <a:pt x="26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0200" y="3834003"/>
              <a:ext cx="524082" cy="944355"/>
            </a:xfrm>
            <a:custGeom>
              <a:avLst/>
              <a:gdLst/>
              <a:ahLst/>
              <a:cxnLst/>
              <a:rect l="l" t="t" r="r" b="b"/>
              <a:pathLst>
                <a:path w="9774" h="17612" extrusionOk="0">
                  <a:moveTo>
                    <a:pt x="4252" y="2237"/>
                  </a:moveTo>
                  <a:cubicBezTo>
                    <a:pt x="5375" y="3065"/>
                    <a:pt x="6627" y="3672"/>
                    <a:pt x="7584" y="4703"/>
                  </a:cubicBezTo>
                  <a:cubicBezTo>
                    <a:pt x="8762" y="5954"/>
                    <a:pt x="9277" y="7685"/>
                    <a:pt x="9019" y="9378"/>
                  </a:cubicBezTo>
                  <a:cubicBezTo>
                    <a:pt x="8780" y="11071"/>
                    <a:pt x="7989" y="12599"/>
                    <a:pt x="7124" y="14035"/>
                  </a:cubicBezTo>
                  <a:cubicBezTo>
                    <a:pt x="6682" y="14771"/>
                    <a:pt x="6001" y="15728"/>
                    <a:pt x="5872" y="16648"/>
                  </a:cubicBezTo>
                  <a:cubicBezTo>
                    <a:pt x="4952" y="15433"/>
                    <a:pt x="3774" y="14403"/>
                    <a:pt x="2853" y="13188"/>
                  </a:cubicBezTo>
                  <a:cubicBezTo>
                    <a:pt x="1749" y="11734"/>
                    <a:pt x="902" y="9967"/>
                    <a:pt x="866" y="8108"/>
                  </a:cubicBezTo>
                  <a:cubicBezTo>
                    <a:pt x="810" y="6175"/>
                    <a:pt x="1620" y="4832"/>
                    <a:pt x="2945" y="3507"/>
                  </a:cubicBezTo>
                  <a:cubicBezTo>
                    <a:pt x="3056" y="3396"/>
                    <a:pt x="3166" y="3286"/>
                    <a:pt x="3277" y="3175"/>
                  </a:cubicBezTo>
                  <a:cubicBezTo>
                    <a:pt x="3277" y="4022"/>
                    <a:pt x="3387" y="4850"/>
                    <a:pt x="3590" y="5660"/>
                  </a:cubicBezTo>
                  <a:cubicBezTo>
                    <a:pt x="3001" y="5862"/>
                    <a:pt x="2504" y="6249"/>
                    <a:pt x="2154" y="6746"/>
                  </a:cubicBezTo>
                  <a:cubicBezTo>
                    <a:pt x="1859" y="7151"/>
                    <a:pt x="1455" y="7832"/>
                    <a:pt x="1675" y="8329"/>
                  </a:cubicBezTo>
                  <a:cubicBezTo>
                    <a:pt x="1695" y="8387"/>
                    <a:pt x="1739" y="8414"/>
                    <a:pt x="1788" y="8414"/>
                  </a:cubicBezTo>
                  <a:cubicBezTo>
                    <a:pt x="1832" y="8414"/>
                    <a:pt x="1880" y="8391"/>
                    <a:pt x="1915" y="8347"/>
                  </a:cubicBezTo>
                  <a:cubicBezTo>
                    <a:pt x="2025" y="8163"/>
                    <a:pt x="2099" y="7942"/>
                    <a:pt x="2154" y="7721"/>
                  </a:cubicBezTo>
                  <a:cubicBezTo>
                    <a:pt x="2246" y="7464"/>
                    <a:pt x="2356" y="7224"/>
                    <a:pt x="2522" y="7004"/>
                  </a:cubicBezTo>
                  <a:cubicBezTo>
                    <a:pt x="2817" y="6580"/>
                    <a:pt x="3203" y="6231"/>
                    <a:pt x="3663" y="5973"/>
                  </a:cubicBezTo>
                  <a:lnTo>
                    <a:pt x="3755" y="6396"/>
                  </a:lnTo>
                  <a:cubicBezTo>
                    <a:pt x="3976" y="7629"/>
                    <a:pt x="4234" y="8863"/>
                    <a:pt x="4473" y="10096"/>
                  </a:cubicBezTo>
                  <a:cubicBezTo>
                    <a:pt x="4455" y="10096"/>
                    <a:pt x="4436" y="10114"/>
                    <a:pt x="4418" y="10114"/>
                  </a:cubicBezTo>
                  <a:cubicBezTo>
                    <a:pt x="4381" y="10133"/>
                    <a:pt x="4344" y="10151"/>
                    <a:pt x="4307" y="10206"/>
                  </a:cubicBezTo>
                  <a:cubicBezTo>
                    <a:pt x="4307" y="10206"/>
                    <a:pt x="4307" y="10225"/>
                    <a:pt x="4307" y="10243"/>
                  </a:cubicBezTo>
                  <a:cubicBezTo>
                    <a:pt x="4197" y="10335"/>
                    <a:pt x="4087" y="10427"/>
                    <a:pt x="3976" y="10501"/>
                  </a:cubicBezTo>
                  <a:cubicBezTo>
                    <a:pt x="3847" y="10630"/>
                    <a:pt x="3737" y="10758"/>
                    <a:pt x="3626" y="10887"/>
                  </a:cubicBezTo>
                  <a:cubicBezTo>
                    <a:pt x="3461" y="11108"/>
                    <a:pt x="3203" y="11458"/>
                    <a:pt x="3277" y="11752"/>
                  </a:cubicBezTo>
                  <a:cubicBezTo>
                    <a:pt x="3301" y="11837"/>
                    <a:pt x="3365" y="11882"/>
                    <a:pt x="3432" y="11882"/>
                  </a:cubicBezTo>
                  <a:cubicBezTo>
                    <a:pt x="3467" y="11882"/>
                    <a:pt x="3503" y="11870"/>
                    <a:pt x="3534" y="11844"/>
                  </a:cubicBezTo>
                  <a:cubicBezTo>
                    <a:pt x="3645" y="11752"/>
                    <a:pt x="3737" y="11623"/>
                    <a:pt x="3792" y="11476"/>
                  </a:cubicBezTo>
                  <a:cubicBezTo>
                    <a:pt x="3884" y="11311"/>
                    <a:pt x="3995" y="11163"/>
                    <a:pt x="4105" y="11016"/>
                  </a:cubicBezTo>
                  <a:cubicBezTo>
                    <a:pt x="4215" y="10869"/>
                    <a:pt x="4436" y="10740"/>
                    <a:pt x="4565" y="10556"/>
                  </a:cubicBezTo>
                  <a:cubicBezTo>
                    <a:pt x="4676" y="11145"/>
                    <a:pt x="4786" y="11734"/>
                    <a:pt x="4915" y="12323"/>
                  </a:cubicBezTo>
                  <a:lnTo>
                    <a:pt x="4896" y="12323"/>
                  </a:lnTo>
                  <a:cubicBezTo>
                    <a:pt x="4584" y="12397"/>
                    <a:pt x="4050" y="12765"/>
                    <a:pt x="4215" y="13151"/>
                  </a:cubicBezTo>
                  <a:cubicBezTo>
                    <a:pt x="4239" y="13187"/>
                    <a:pt x="4278" y="13207"/>
                    <a:pt x="4313" y="13207"/>
                  </a:cubicBezTo>
                  <a:cubicBezTo>
                    <a:pt x="4332" y="13207"/>
                    <a:pt x="4350" y="13201"/>
                    <a:pt x="4363" y="13188"/>
                  </a:cubicBezTo>
                  <a:cubicBezTo>
                    <a:pt x="4455" y="13078"/>
                    <a:pt x="4528" y="12967"/>
                    <a:pt x="4602" y="12838"/>
                  </a:cubicBezTo>
                  <a:cubicBezTo>
                    <a:pt x="4694" y="12709"/>
                    <a:pt x="4823" y="12599"/>
                    <a:pt x="4952" y="12525"/>
                  </a:cubicBezTo>
                  <a:cubicBezTo>
                    <a:pt x="5007" y="12838"/>
                    <a:pt x="5080" y="13151"/>
                    <a:pt x="5136" y="13446"/>
                  </a:cubicBezTo>
                  <a:cubicBezTo>
                    <a:pt x="5152" y="13510"/>
                    <a:pt x="5203" y="13539"/>
                    <a:pt x="5255" y="13539"/>
                  </a:cubicBezTo>
                  <a:cubicBezTo>
                    <a:pt x="5320" y="13539"/>
                    <a:pt x="5385" y="13492"/>
                    <a:pt x="5375" y="13409"/>
                  </a:cubicBezTo>
                  <a:lnTo>
                    <a:pt x="5173" y="12047"/>
                  </a:lnTo>
                  <a:lnTo>
                    <a:pt x="5173" y="12047"/>
                  </a:lnTo>
                  <a:cubicBezTo>
                    <a:pt x="5246" y="12120"/>
                    <a:pt x="5320" y="12176"/>
                    <a:pt x="5375" y="12212"/>
                  </a:cubicBezTo>
                  <a:cubicBezTo>
                    <a:pt x="5546" y="12353"/>
                    <a:pt x="5797" y="12546"/>
                    <a:pt x="6037" y="12546"/>
                  </a:cubicBezTo>
                  <a:cubicBezTo>
                    <a:pt x="6081" y="12546"/>
                    <a:pt x="6124" y="12539"/>
                    <a:pt x="6166" y="12525"/>
                  </a:cubicBezTo>
                  <a:cubicBezTo>
                    <a:pt x="6222" y="12489"/>
                    <a:pt x="6258" y="12415"/>
                    <a:pt x="6222" y="12341"/>
                  </a:cubicBezTo>
                  <a:cubicBezTo>
                    <a:pt x="6130" y="12120"/>
                    <a:pt x="5798" y="12010"/>
                    <a:pt x="5614" y="11881"/>
                  </a:cubicBezTo>
                  <a:cubicBezTo>
                    <a:pt x="5430" y="11734"/>
                    <a:pt x="5301" y="11550"/>
                    <a:pt x="5099" y="11513"/>
                  </a:cubicBezTo>
                  <a:cubicBezTo>
                    <a:pt x="4952" y="10464"/>
                    <a:pt x="4804" y="9396"/>
                    <a:pt x="4639" y="8347"/>
                  </a:cubicBezTo>
                  <a:lnTo>
                    <a:pt x="4639" y="8347"/>
                  </a:lnTo>
                  <a:cubicBezTo>
                    <a:pt x="4933" y="8605"/>
                    <a:pt x="5265" y="8844"/>
                    <a:pt x="5522" y="9120"/>
                  </a:cubicBezTo>
                  <a:cubicBezTo>
                    <a:pt x="5946" y="9562"/>
                    <a:pt x="6222" y="10280"/>
                    <a:pt x="6719" y="10593"/>
                  </a:cubicBezTo>
                  <a:cubicBezTo>
                    <a:pt x="6752" y="10615"/>
                    <a:pt x="6790" y="10626"/>
                    <a:pt x="6825" y="10626"/>
                  </a:cubicBezTo>
                  <a:cubicBezTo>
                    <a:pt x="6907" y="10626"/>
                    <a:pt x="6982" y="10572"/>
                    <a:pt x="6995" y="10482"/>
                  </a:cubicBezTo>
                  <a:cubicBezTo>
                    <a:pt x="7013" y="9838"/>
                    <a:pt x="6406" y="9176"/>
                    <a:pt x="5982" y="8752"/>
                  </a:cubicBezTo>
                  <a:cubicBezTo>
                    <a:pt x="5614" y="8366"/>
                    <a:pt x="5099" y="7850"/>
                    <a:pt x="4547" y="7721"/>
                  </a:cubicBezTo>
                  <a:cubicBezTo>
                    <a:pt x="4528" y="7537"/>
                    <a:pt x="4492" y="7372"/>
                    <a:pt x="4473" y="7188"/>
                  </a:cubicBezTo>
                  <a:cubicBezTo>
                    <a:pt x="4326" y="6267"/>
                    <a:pt x="4160" y="5329"/>
                    <a:pt x="4087" y="4390"/>
                  </a:cubicBezTo>
                  <a:lnTo>
                    <a:pt x="4087" y="4151"/>
                  </a:lnTo>
                  <a:cubicBezTo>
                    <a:pt x="4436" y="4353"/>
                    <a:pt x="4786" y="4537"/>
                    <a:pt x="5117" y="4777"/>
                  </a:cubicBezTo>
                  <a:cubicBezTo>
                    <a:pt x="5596" y="5089"/>
                    <a:pt x="6038" y="5605"/>
                    <a:pt x="6590" y="5789"/>
                  </a:cubicBezTo>
                  <a:cubicBezTo>
                    <a:pt x="6611" y="5797"/>
                    <a:pt x="6633" y="5801"/>
                    <a:pt x="6654" y="5801"/>
                  </a:cubicBezTo>
                  <a:cubicBezTo>
                    <a:pt x="6776" y="5801"/>
                    <a:pt x="6873" y="5675"/>
                    <a:pt x="6811" y="5550"/>
                  </a:cubicBezTo>
                  <a:cubicBezTo>
                    <a:pt x="6590" y="4979"/>
                    <a:pt x="5872" y="4574"/>
                    <a:pt x="5375" y="4261"/>
                  </a:cubicBezTo>
                  <a:cubicBezTo>
                    <a:pt x="4970" y="4003"/>
                    <a:pt x="4547" y="3783"/>
                    <a:pt x="4087" y="3617"/>
                  </a:cubicBezTo>
                  <a:cubicBezTo>
                    <a:pt x="4123" y="3157"/>
                    <a:pt x="4197" y="2697"/>
                    <a:pt x="4252" y="2237"/>
                  </a:cubicBezTo>
                  <a:close/>
                  <a:moveTo>
                    <a:pt x="4069" y="1"/>
                  </a:moveTo>
                  <a:cubicBezTo>
                    <a:pt x="3951" y="1"/>
                    <a:pt x="3832" y="82"/>
                    <a:pt x="3810" y="230"/>
                  </a:cubicBezTo>
                  <a:cubicBezTo>
                    <a:pt x="3755" y="2292"/>
                    <a:pt x="1933" y="3083"/>
                    <a:pt x="994" y="4684"/>
                  </a:cubicBezTo>
                  <a:cubicBezTo>
                    <a:pt x="277" y="5954"/>
                    <a:pt x="0" y="7409"/>
                    <a:pt x="203" y="8844"/>
                  </a:cubicBezTo>
                  <a:cubicBezTo>
                    <a:pt x="608" y="12452"/>
                    <a:pt x="3442" y="14881"/>
                    <a:pt x="5872" y="17237"/>
                  </a:cubicBezTo>
                  <a:cubicBezTo>
                    <a:pt x="5872" y="17311"/>
                    <a:pt x="5890" y="17366"/>
                    <a:pt x="5909" y="17440"/>
                  </a:cubicBezTo>
                  <a:cubicBezTo>
                    <a:pt x="5929" y="17550"/>
                    <a:pt x="6025" y="17611"/>
                    <a:pt x="6124" y="17611"/>
                  </a:cubicBezTo>
                  <a:cubicBezTo>
                    <a:pt x="6206" y="17611"/>
                    <a:pt x="6290" y="17569"/>
                    <a:pt x="6332" y="17477"/>
                  </a:cubicBezTo>
                  <a:cubicBezTo>
                    <a:pt x="6682" y="16648"/>
                    <a:pt x="6829" y="15838"/>
                    <a:pt x="7271" y="15047"/>
                  </a:cubicBezTo>
                  <a:cubicBezTo>
                    <a:pt x="7657" y="14366"/>
                    <a:pt x="8099" y="13685"/>
                    <a:pt x="8449" y="12986"/>
                  </a:cubicBezTo>
                  <a:cubicBezTo>
                    <a:pt x="9222" y="11513"/>
                    <a:pt x="9774" y="9893"/>
                    <a:pt x="9700" y="8218"/>
                  </a:cubicBezTo>
                  <a:cubicBezTo>
                    <a:pt x="9572" y="5163"/>
                    <a:pt x="7032" y="2862"/>
                    <a:pt x="4271" y="1868"/>
                  </a:cubicBezTo>
                  <a:cubicBezTo>
                    <a:pt x="4271" y="1776"/>
                    <a:pt x="4289" y="1703"/>
                    <a:pt x="4289" y="1629"/>
                  </a:cubicBezTo>
                  <a:cubicBezTo>
                    <a:pt x="4473" y="1151"/>
                    <a:pt x="4473" y="617"/>
                    <a:pt x="4289" y="138"/>
                  </a:cubicBezTo>
                  <a:cubicBezTo>
                    <a:pt x="4242" y="45"/>
                    <a:pt x="4156" y="1"/>
                    <a:pt x="4069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023527" y="1538852"/>
              <a:ext cx="666175" cy="1077548"/>
            </a:xfrm>
            <a:custGeom>
              <a:avLst/>
              <a:gdLst/>
              <a:ahLst/>
              <a:cxnLst/>
              <a:rect l="l" t="t" r="r" b="b"/>
              <a:pathLst>
                <a:path w="12424" h="20096" extrusionOk="0">
                  <a:moveTo>
                    <a:pt x="7546" y="2523"/>
                  </a:moveTo>
                  <a:cubicBezTo>
                    <a:pt x="8504" y="3812"/>
                    <a:pt x="9645" y="4934"/>
                    <a:pt x="10363" y="6407"/>
                  </a:cubicBezTo>
                  <a:cubicBezTo>
                    <a:pt x="11246" y="8229"/>
                    <a:pt x="11191" y="10217"/>
                    <a:pt x="10326" y="12039"/>
                  </a:cubicBezTo>
                  <a:cubicBezTo>
                    <a:pt x="9497" y="13843"/>
                    <a:pt x="8062" y="15223"/>
                    <a:pt x="6589" y="16512"/>
                  </a:cubicBezTo>
                  <a:cubicBezTo>
                    <a:pt x="5872" y="17156"/>
                    <a:pt x="4786" y="17984"/>
                    <a:pt x="4325" y="18941"/>
                  </a:cubicBezTo>
                  <a:cubicBezTo>
                    <a:pt x="3736" y="17285"/>
                    <a:pt x="2798" y="15757"/>
                    <a:pt x="2209" y="14082"/>
                  </a:cubicBezTo>
                  <a:cubicBezTo>
                    <a:pt x="1528" y="12076"/>
                    <a:pt x="1196" y="9867"/>
                    <a:pt x="1804" y="7787"/>
                  </a:cubicBezTo>
                  <a:cubicBezTo>
                    <a:pt x="2430" y="5652"/>
                    <a:pt x="3792" y="4474"/>
                    <a:pt x="5706" y="3462"/>
                  </a:cubicBezTo>
                  <a:cubicBezTo>
                    <a:pt x="5872" y="3388"/>
                    <a:pt x="6019" y="3296"/>
                    <a:pt x="6166" y="3204"/>
                  </a:cubicBezTo>
                  <a:lnTo>
                    <a:pt x="6166" y="3204"/>
                  </a:lnTo>
                  <a:cubicBezTo>
                    <a:pt x="5853" y="4106"/>
                    <a:pt x="5743" y="5155"/>
                    <a:pt x="5651" y="6057"/>
                  </a:cubicBezTo>
                  <a:cubicBezTo>
                    <a:pt x="4933" y="6075"/>
                    <a:pt x="4252" y="6315"/>
                    <a:pt x="3681" y="6756"/>
                  </a:cubicBezTo>
                  <a:cubicBezTo>
                    <a:pt x="3221" y="7088"/>
                    <a:pt x="2522" y="7714"/>
                    <a:pt x="2595" y="8321"/>
                  </a:cubicBezTo>
                  <a:cubicBezTo>
                    <a:pt x="2608" y="8410"/>
                    <a:pt x="2683" y="8464"/>
                    <a:pt x="2758" y="8464"/>
                  </a:cubicBezTo>
                  <a:cubicBezTo>
                    <a:pt x="2792" y="8464"/>
                    <a:pt x="2825" y="8454"/>
                    <a:pt x="2853" y="8431"/>
                  </a:cubicBezTo>
                  <a:cubicBezTo>
                    <a:pt x="3055" y="8266"/>
                    <a:pt x="3221" y="8045"/>
                    <a:pt x="3350" y="7824"/>
                  </a:cubicBezTo>
                  <a:cubicBezTo>
                    <a:pt x="3534" y="7566"/>
                    <a:pt x="3755" y="7345"/>
                    <a:pt x="4013" y="7161"/>
                  </a:cubicBezTo>
                  <a:cubicBezTo>
                    <a:pt x="4491" y="6793"/>
                    <a:pt x="5043" y="6536"/>
                    <a:pt x="5632" y="6425"/>
                  </a:cubicBezTo>
                  <a:lnTo>
                    <a:pt x="5632" y="6425"/>
                  </a:lnTo>
                  <a:cubicBezTo>
                    <a:pt x="5614" y="6591"/>
                    <a:pt x="5595" y="6756"/>
                    <a:pt x="5577" y="6922"/>
                  </a:cubicBezTo>
                  <a:cubicBezTo>
                    <a:pt x="5393" y="8358"/>
                    <a:pt x="5227" y="9812"/>
                    <a:pt x="5062" y="11247"/>
                  </a:cubicBezTo>
                  <a:lnTo>
                    <a:pt x="5006" y="11247"/>
                  </a:lnTo>
                  <a:cubicBezTo>
                    <a:pt x="4951" y="11247"/>
                    <a:pt x="4896" y="11266"/>
                    <a:pt x="4859" y="11303"/>
                  </a:cubicBezTo>
                  <a:cubicBezTo>
                    <a:pt x="4841" y="11321"/>
                    <a:pt x="4841" y="11321"/>
                    <a:pt x="4841" y="11340"/>
                  </a:cubicBezTo>
                  <a:cubicBezTo>
                    <a:pt x="4675" y="11413"/>
                    <a:pt x="4528" y="11468"/>
                    <a:pt x="4362" y="11524"/>
                  </a:cubicBezTo>
                  <a:cubicBezTo>
                    <a:pt x="4178" y="11597"/>
                    <a:pt x="4013" y="11708"/>
                    <a:pt x="3865" y="11818"/>
                  </a:cubicBezTo>
                  <a:cubicBezTo>
                    <a:pt x="3589" y="12002"/>
                    <a:pt x="3184" y="12297"/>
                    <a:pt x="3166" y="12665"/>
                  </a:cubicBezTo>
                  <a:cubicBezTo>
                    <a:pt x="3150" y="12760"/>
                    <a:pt x="3244" y="12856"/>
                    <a:pt x="3354" y="12856"/>
                  </a:cubicBezTo>
                  <a:cubicBezTo>
                    <a:pt x="3371" y="12856"/>
                    <a:pt x="3388" y="12854"/>
                    <a:pt x="3405" y="12849"/>
                  </a:cubicBezTo>
                  <a:cubicBezTo>
                    <a:pt x="3571" y="12775"/>
                    <a:pt x="3718" y="12665"/>
                    <a:pt x="3828" y="12517"/>
                  </a:cubicBezTo>
                  <a:cubicBezTo>
                    <a:pt x="3976" y="12370"/>
                    <a:pt x="4141" y="12241"/>
                    <a:pt x="4325" y="12131"/>
                  </a:cubicBezTo>
                  <a:cubicBezTo>
                    <a:pt x="4491" y="12021"/>
                    <a:pt x="4786" y="11928"/>
                    <a:pt x="4988" y="11781"/>
                  </a:cubicBezTo>
                  <a:lnTo>
                    <a:pt x="4988" y="11781"/>
                  </a:lnTo>
                  <a:cubicBezTo>
                    <a:pt x="4914" y="12481"/>
                    <a:pt x="4841" y="13180"/>
                    <a:pt x="4767" y="13861"/>
                  </a:cubicBezTo>
                  <a:lnTo>
                    <a:pt x="4749" y="13843"/>
                  </a:lnTo>
                  <a:cubicBezTo>
                    <a:pt x="4724" y="13840"/>
                    <a:pt x="4698" y="13839"/>
                    <a:pt x="4671" y="13839"/>
                  </a:cubicBezTo>
                  <a:cubicBezTo>
                    <a:pt x="4290" y="13839"/>
                    <a:pt x="3684" y="14077"/>
                    <a:pt x="3718" y="14524"/>
                  </a:cubicBezTo>
                  <a:cubicBezTo>
                    <a:pt x="3732" y="14566"/>
                    <a:pt x="3780" y="14609"/>
                    <a:pt x="3826" y="14609"/>
                  </a:cubicBezTo>
                  <a:cubicBezTo>
                    <a:pt x="3839" y="14609"/>
                    <a:pt x="3853" y="14606"/>
                    <a:pt x="3865" y="14597"/>
                  </a:cubicBezTo>
                  <a:cubicBezTo>
                    <a:pt x="4013" y="14542"/>
                    <a:pt x="4105" y="14395"/>
                    <a:pt x="4233" y="14303"/>
                  </a:cubicBezTo>
                  <a:cubicBezTo>
                    <a:pt x="4381" y="14192"/>
                    <a:pt x="4565" y="14119"/>
                    <a:pt x="4730" y="14100"/>
                  </a:cubicBezTo>
                  <a:lnTo>
                    <a:pt x="4730" y="14100"/>
                  </a:lnTo>
                  <a:cubicBezTo>
                    <a:pt x="4694" y="14450"/>
                    <a:pt x="4657" y="14800"/>
                    <a:pt x="4620" y="15168"/>
                  </a:cubicBezTo>
                  <a:cubicBezTo>
                    <a:pt x="4600" y="15269"/>
                    <a:pt x="4680" y="15326"/>
                    <a:pt x="4759" y="15326"/>
                  </a:cubicBezTo>
                  <a:cubicBezTo>
                    <a:pt x="4823" y="15326"/>
                    <a:pt x="4888" y="15288"/>
                    <a:pt x="4896" y="15205"/>
                  </a:cubicBezTo>
                  <a:cubicBezTo>
                    <a:pt x="4988" y="14689"/>
                    <a:pt x="5080" y="14156"/>
                    <a:pt x="5154" y="13640"/>
                  </a:cubicBezTo>
                  <a:cubicBezTo>
                    <a:pt x="5209" y="13714"/>
                    <a:pt x="5246" y="13806"/>
                    <a:pt x="5319" y="13880"/>
                  </a:cubicBezTo>
                  <a:cubicBezTo>
                    <a:pt x="5467" y="14137"/>
                    <a:pt x="5743" y="14505"/>
                    <a:pt x="6074" y="14505"/>
                  </a:cubicBezTo>
                  <a:cubicBezTo>
                    <a:pt x="6148" y="14487"/>
                    <a:pt x="6203" y="14413"/>
                    <a:pt x="6203" y="14340"/>
                  </a:cubicBezTo>
                  <a:cubicBezTo>
                    <a:pt x="6166" y="14064"/>
                    <a:pt x="5853" y="13806"/>
                    <a:pt x="5706" y="13603"/>
                  </a:cubicBezTo>
                  <a:cubicBezTo>
                    <a:pt x="5577" y="13419"/>
                    <a:pt x="5467" y="13143"/>
                    <a:pt x="5264" y="13033"/>
                  </a:cubicBezTo>
                  <a:cubicBezTo>
                    <a:pt x="5448" y="11818"/>
                    <a:pt x="5651" y="10603"/>
                    <a:pt x="5853" y="9388"/>
                  </a:cubicBezTo>
                  <a:cubicBezTo>
                    <a:pt x="6092" y="9775"/>
                    <a:pt x="6368" y="10143"/>
                    <a:pt x="6553" y="10530"/>
                  </a:cubicBezTo>
                  <a:cubicBezTo>
                    <a:pt x="6847" y="11155"/>
                    <a:pt x="6921" y="12039"/>
                    <a:pt x="7344" y="12573"/>
                  </a:cubicBezTo>
                  <a:cubicBezTo>
                    <a:pt x="7385" y="12622"/>
                    <a:pt x="7443" y="12645"/>
                    <a:pt x="7503" y="12645"/>
                  </a:cubicBezTo>
                  <a:cubicBezTo>
                    <a:pt x="7577" y="12645"/>
                    <a:pt x="7653" y="12608"/>
                    <a:pt x="7694" y="12536"/>
                  </a:cubicBezTo>
                  <a:cubicBezTo>
                    <a:pt x="7933" y="11836"/>
                    <a:pt x="7491" y="10898"/>
                    <a:pt x="7197" y="10272"/>
                  </a:cubicBezTo>
                  <a:cubicBezTo>
                    <a:pt x="6921" y="9720"/>
                    <a:pt x="6534" y="8984"/>
                    <a:pt x="5982" y="8634"/>
                  </a:cubicBezTo>
                  <a:cubicBezTo>
                    <a:pt x="6000" y="8431"/>
                    <a:pt x="6037" y="8229"/>
                    <a:pt x="6074" y="8026"/>
                  </a:cubicBezTo>
                  <a:cubicBezTo>
                    <a:pt x="6240" y="6959"/>
                    <a:pt x="6387" y="5891"/>
                    <a:pt x="6626" y="4824"/>
                  </a:cubicBezTo>
                  <a:cubicBezTo>
                    <a:pt x="6645" y="4732"/>
                    <a:pt x="6681" y="4640"/>
                    <a:pt x="6700" y="4566"/>
                  </a:cubicBezTo>
                  <a:cubicBezTo>
                    <a:pt x="7013" y="4897"/>
                    <a:pt x="7344" y="5247"/>
                    <a:pt x="7620" y="5597"/>
                  </a:cubicBezTo>
                  <a:cubicBezTo>
                    <a:pt x="8025" y="6112"/>
                    <a:pt x="8338" y="6848"/>
                    <a:pt x="8872" y="7235"/>
                  </a:cubicBezTo>
                  <a:cubicBezTo>
                    <a:pt x="8912" y="7265"/>
                    <a:pt x="8957" y="7279"/>
                    <a:pt x="9000" y="7279"/>
                  </a:cubicBezTo>
                  <a:cubicBezTo>
                    <a:pt x="9114" y="7279"/>
                    <a:pt x="9216" y="7184"/>
                    <a:pt x="9203" y="7051"/>
                  </a:cubicBezTo>
                  <a:cubicBezTo>
                    <a:pt x="9148" y="6352"/>
                    <a:pt x="8504" y="5652"/>
                    <a:pt x="8080" y="5137"/>
                  </a:cubicBezTo>
                  <a:cubicBezTo>
                    <a:pt x="7731" y="4695"/>
                    <a:pt x="7326" y="4308"/>
                    <a:pt x="6884" y="3977"/>
                  </a:cubicBezTo>
                  <a:cubicBezTo>
                    <a:pt x="7086" y="3480"/>
                    <a:pt x="7326" y="3020"/>
                    <a:pt x="7546" y="2523"/>
                  </a:cubicBezTo>
                  <a:close/>
                  <a:moveTo>
                    <a:pt x="8072" y="1"/>
                  </a:moveTo>
                  <a:cubicBezTo>
                    <a:pt x="7968" y="1"/>
                    <a:pt x="7861" y="54"/>
                    <a:pt x="7804" y="167"/>
                  </a:cubicBezTo>
                  <a:cubicBezTo>
                    <a:pt x="7013" y="2413"/>
                    <a:pt x="4730" y="2670"/>
                    <a:pt x="3129" y="4088"/>
                  </a:cubicBezTo>
                  <a:cubicBezTo>
                    <a:pt x="1896" y="5229"/>
                    <a:pt x="1086" y="6738"/>
                    <a:pt x="792" y="8376"/>
                  </a:cubicBezTo>
                  <a:cubicBezTo>
                    <a:pt x="0" y="12481"/>
                    <a:pt x="2246" y="16125"/>
                    <a:pt x="4105" y="19585"/>
                  </a:cubicBezTo>
                  <a:cubicBezTo>
                    <a:pt x="4086" y="19659"/>
                    <a:pt x="4068" y="19733"/>
                    <a:pt x="4068" y="19806"/>
                  </a:cubicBezTo>
                  <a:cubicBezTo>
                    <a:pt x="4055" y="19980"/>
                    <a:pt x="4194" y="20095"/>
                    <a:pt x="4336" y="20095"/>
                  </a:cubicBezTo>
                  <a:cubicBezTo>
                    <a:pt x="4405" y="20095"/>
                    <a:pt x="4474" y="20069"/>
                    <a:pt x="4528" y="20009"/>
                  </a:cubicBezTo>
                  <a:cubicBezTo>
                    <a:pt x="5191" y="19236"/>
                    <a:pt x="5632" y="18389"/>
                    <a:pt x="6405" y="17671"/>
                  </a:cubicBezTo>
                  <a:cubicBezTo>
                    <a:pt x="7086" y="17045"/>
                    <a:pt x="7786" y="16456"/>
                    <a:pt x="8430" y="15831"/>
                  </a:cubicBezTo>
                  <a:cubicBezTo>
                    <a:pt x="9774" y="14468"/>
                    <a:pt x="10970" y="12904"/>
                    <a:pt x="11467" y="11045"/>
                  </a:cubicBezTo>
                  <a:cubicBezTo>
                    <a:pt x="12424" y="7603"/>
                    <a:pt x="10436" y="4198"/>
                    <a:pt x="7749" y="2118"/>
                  </a:cubicBezTo>
                  <a:cubicBezTo>
                    <a:pt x="7786" y="2045"/>
                    <a:pt x="7823" y="1971"/>
                    <a:pt x="7841" y="1897"/>
                  </a:cubicBezTo>
                  <a:cubicBezTo>
                    <a:pt x="8209" y="1437"/>
                    <a:pt x="8393" y="848"/>
                    <a:pt x="8356" y="241"/>
                  </a:cubicBezTo>
                  <a:cubicBezTo>
                    <a:pt x="8336" y="86"/>
                    <a:pt x="8206" y="1"/>
                    <a:pt x="8072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222631" y="2929702"/>
              <a:ext cx="747141" cy="401507"/>
            </a:xfrm>
            <a:custGeom>
              <a:avLst/>
              <a:gdLst/>
              <a:ahLst/>
              <a:cxnLst/>
              <a:rect l="l" t="t" r="r" b="b"/>
              <a:pathLst>
                <a:path w="13934" h="7488" extrusionOk="0">
                  <a:moveTo>
                    <a:pt x="7558" y="566"/>
                  </a:moveTo>
                  <a:cubicBezTo>
                    <a:pt x="7578" y="566"/>
                    <a:pt x="7599" y="567"/>
                    <a:pt x="7620" y="567"/>
                  </a:cubicBezTo>
                  <a:cubicBezTo>
                    <a:pt x="9129" y="567"/>
                    <a:pt x="10160" y="1248"/>
                    <a:pt x="11172" y="2315"/>
                  </a:cubicBezTo>
                  <a:cubicBezTo>
                    <a:pt x="11246" y="2407"/>
                    <a:pt x="11338" y="2481"/>
                    <a:pt x="11430" y="2573"/>
                  </a:cubicBezTo>
                  <a:cubicBezTo>
                    <a:pt x="11362" y="2571"/>
                    <a:pt x="11295" y="2570"/>
                    <a:pt x="11227" y="2570"/>
                  </a:cubicBezTo>
                  <a:cubicBezTo>
                    <a:pt x="10633" y="2570"/>
                    <a:pt x="10041" y="2641"/>
                    <a:pt x="9479" y="2757"/>
                  </a:cubicBezTo>
                  <a:cubicBezTo>
                    <a:pt x="9332" y="2297"/>
                    <a:pt x="9037" y="1892"/>
                    <a:pt x="8651" y="1616"/>
                  </a:cubicBezTo>
                  <a:cubicBezTo>
                    <a:pt x="8407" y="1418"/>
                    <a:pt x="7998" y="1156"/>
                    <a:pt x="7646" y="1156"/>
                  </a:cubicBezTo>
                  <a:cubicBezTo>
                    <a:pt x="7573" y="1156"/>
                    <a:pt x="7502" y="1167"/>
                    <a:pt x="7436" y="1193"/>
                  </a:cubicBezTo>
                  <a:cubicBezTo>
                    <a:pt x="7344" y="1229"/>
                    <a:pt x="7344" y="1340"/>
                    <a:pt x="7399" y="1377"/>
                  </a:cubicBezTo>
                  <a:cubicBezTo>
                    <a:pt x="7565" y="1487"/>
                    <a:pt x="7731" y="1542"/>
                    <a:pt x="7896" y="1598"/>
                  </a:cubicBezTo>
                  <a:cubicBezTo>
                    <a:pt x="8099" y="1671"/>
                    <a:pt x="8283" y="1763"/>
                    <a:pt x="8448" y="1892"/>
                  </a:cubicBezTo>
                  <a:cubicBezTo>
                    <a:pt x="8780" y="2131"/>
                    <a:pt x="9037" y="2444"/>
                    <a:pt x="9221" y="2812"/>
                  </a:cubicBezTo>
                  <a:lnTo>
                    <a:pt x="8890" y="2868"/>
                  </a:lnTo>
                  <a:cubicBezTo>
                    <a:pt x="7915" y="3015"/>
                    <a:pt x="6958" y="3181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64" y="3254"/>
                    <a:pt x="5945" y="3236"/>
                    <a:pt x="5908" y="3217"/>
                  </a:cubicBezTo>
                  <a:lnTo>
                    <a:pt x="5890" y="3217"/>
                  </a:lnTo>
                  <a:cubicBezTo>
                    <a:pt x="5798" y="3125"/>
                    <a:pt x="5743" y="3033"/>
                    <a:pt x="5688" y="2941"/>
                  </a:cubicBezTo>
                  <a:cubicBezTo>
                    <a:pt x="5595" y="2831"/>
                    <a:pt x="5503" y="2739"/>
                    <a:pt x="5393" y="2665"/>
                  </a:cubicBezTo>
                  <a:cubicBezTo>
                    <a:pt x="5246" y="2535"/>
                    <a:pt x="5013" y="2361"/>
                    <a:pt x="4796" y="2361"/>
                  </a:cubicBezTo>
                  <a:cubicBezTo>
                    <a:pt x="4768" y="2361"/>
                    <a:pt x="4740" y="2364"/>
                    <a:pt x="4712" y="2371"/>
                  </a:cubicBezTo>
                  <a:cubicBezTo>
                    <a:pt x="4620" y="2389"/>
                    <a:pt x="4583" y="2481"/>
                    <a:pt x="4638" y="2555"/>
                  </a:cubicBezTo>
                  <a:cubicBezTo>
                    <a:pt x="4712" y="2665"/>
                    <a:pt x="4822" y="2739"/>
                    <a:pt x="4933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485" y="3309"/>
                    <a:pt x="5614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185" y="3413"/>
                    <a:pt x="3969" y="3065"/>
                    <a:pt x="3719" y="3065"/>
                  </a:cubicBezTo>
                  <a:cubicBezTo>
                    <a:pt x="3682" y="3065"/>
                    <a:pt x="3645" y="3072"/>
                    <a:pt x="3608" y="3088"/>
                  </a:cubicBezTo>
                  <a:cubicBezTo>
                    <a:pt x="3552" y="3107"/>
                    <a:pt x="3552" y="3162"/>
                    <a:pt x="3571" y="3199"/>
                  </a:cubicBezTo>
                  <a:cubicBezTo>
                    <a:pt x="3644" y="3273"/>
                    <a:pt x="3736" y="3328"/>
                    <a:pt x="3829" y="3383"/>
                  </a:cubicBezTo>
                  <a:cubicBezTo>
                    <a:pt x="3939" y="3457"/>
                    <a:pt x="4013" y="3567"/>
                    <a:pt x="4068" y="3677"/>
                  </a:cubicBezTo>
                  <a:lnTo>
                    <a:pt x="3350" y="3788"/>
                  </a:lnTo>
                  <a:cubicBezTo>
                    <a:pt x="3227" y="3806"/>
                    <a:pt x="3238" y="3992"/>
                    <a:pt x="3352" y="3992"/>
                  </a:cubicBezTo>
                  <a:cubicBezTo>
                    <a:pt x="3357" y="3992"/>
                    <a:pt x="3363" y="3991"/>
                    <a:pt x="3368" y="3990"/>
                  </a:cubicBezTo>
                  <a:lnTo>
                    <a:pt x="4436" y="3862"/>
                  </a:lnTo>
                  <a:lnTo>
                    <a:pt x="4436" y="3862"/>
                  </a:lnTo>
                  <a:cubicBezTo>
                    <a:pt x="4399" y="3898"/>
                    <a:pt x="4344" y="3954"/>
                    <a:pt x="4307" y="4009"/>
                  </a:cubicBezTo>
                  <a:cubicBezTo>
                    <a:pt x="4178" y="4156"/>
                    <a:pt x="3976" y="4395"/>
                    <a:pt x="4049" y="4616"/>
                  </a:cubicBezTo>
                  <a:cubicBezTo>
                    <a:pt x="4063" y="4658"/>
                    <a:pt x="4098" y="4678"/>
                    <a:pt x="4137" y="4678"/>
                  </a:cubicBezTo>
                  <a:cubicBezTo>
                    <a:pt x="4151" y="4678"/>
                    <a:pt x="4164" y="4676"/>
                    <a:pt x="4178" y="4671"/>
                  </a:cubicBezTo>
                  <a:cubicBezTo>
                    <a:pt x="4362" y="4598"/>
                    <a:pt x="4454" y="4340"/>
                    <a:pt x="4565" y="4211"/>
                  </a:cubicBezTo>
                  <a:cubicBezTo>
                    <a:pt x="4675" y="4064"/>
                    <a:pt x="4822" y="3972"/>
                    <a:pt x="4859" y="3806"/>
                  </a:cubicBezTo>
                  <a:lnTo>
                    <a:pt x="7344" y="3530"/>
                  </a:lnTo>
                  <a:lnTo>
                    <a:pt x="7344" y="3530"/>
                  </a:lnTo>
                  <a:cubicBezTo>
                    <a:pt x="7142" y="3751"/>
                    <a:pt x="6939" y="4009"/>
                    <a:pt x="6718" y="4193"/>
                  </a:cubicBezTo>
                  <a:cubicBezTo>
                    <a:pt x="6369" y="4506"/>
                    <a:pt x="5798" y="4708"/>
                    <a:pt x="5540" y="5095"/>
                  </a:cubicBezTo>
                  <a:cubicBezTo>
                    <a:pt x="5467" y="5187"/>
                    <a:pt x="5522" y="5297"/>
                    <a:pt x="5632" y="5316"/>
                  </a:cubicBezTo>
                  <a:cubicBezTo>
                    <a:pt x="5642" y="5316"/>
                    <a:pt x="5652" y="5316"/>
                    <a:pt x="5661" y="5316"/>
                  </a:cubicBezTo>
                  <a:cubicBezTo>
                    <a:pt x="6149" y="5316"/>
                    <a:pt x="6652" y="4868"/>
                    <a:pt x="7013" y="4561"/>
                  </a:cubicBezTo>
                  <a:cubicBezTo>
                    <a:pt x="7307" y="4285"/>
                    <a:pt x="7731" y="3898"/>
                    <a:pt x="7841" y="3475"/>
                  </a:cubicBezTo>
                  <a:lnTo>
                    <a:pt x="8264" y="3420"/>
                  </a:lnTo>
                  <a:cubicBezTo>
                    <a:pt x="8982" y="3328"/>
                    <a:pt x="9718" y="3217"/>
                    <a:pt x="10455" y="3199"/>
                  </a:cubicBezTo>
                  <a:lnTo>
                    <a:pt x="10639" y="3199"/>
                  </a:lnTo>
                  <a:cubicBezTo>
                    <a:pt x="10473" y="3457"/>
                    <a:pt x="10326" y="3733"/>
                    <a:pt x="10142" y="3990"/>
                  </a:cubicBezTo>
                  <a:cubicBezTo>
                    <a:pt x="9866" y="4358"/>
                    <a:pt x="9442" y="4690"/>
                    <a:pt x="9295" y="5113"/>
                  </a:cubicBezTo>
                  <a:cubicBezTo>
                    <a:pt x="9247" y="5209"/>
                    <a:pt x="9337" y="5304"/>
                    <a:pt x="9434" y="5304"/>
                  </a:cubicBezTo>
                  <a:cubicBezTo>
                    <a:pt x="9449" y="5304"/>
                    <a:pt x="9464" y="5302"/>
                    <a:pt x="9479" y="5297"/>
                  </a:cubicBezTo>
                  <a:cubicBezTo>
                    <a:pt x="9921" y="5132"/>
                    <a:pt x="10271" y="4579"/>
                    <a:pt x="10528" y="4193"/>
                  </a:cubicBezTo>
                  <a:cubicBezTo>
                    <a:pt x="10749" y="3898"/>
                    <a:pt x="10915" y="3567"/>
                    <a:pt x="11062" y="3217"/>
                  </a:cubicBezTo>
                  <a:cubicBezTo>
                    <a:pt x="11412" y="3236"/>
                    <a:pt x="11761" y="3309"/>
                    <a:pt x="12130" y="3365"/>
                  </a:cubicBezTo>
                  <a:cubicBezTo>
                    <a:pt x="11467" y="4230"/>
                    <a:pt x="10952" y="5187"/>
                    <a:pt x="10123" y="5923"/>
                  </a:cubicBezTo>
                  <a:cubicBezTo>
                    <a:pt x="9323" y="6621"/>
                    <a:pt x="8305" y="6997"/>
                    <a:pt x="7259" y="6997"/>
                  </a:cubicBezTo>
                  <a:cubicBezTo>
                    <a:pt x="6981" y="6997"/>
                    <a:pt x="6702" y="6971"/>
                    <a:pt x="6424" y="6917"/>
                  </a:cubicBezTo>
                  <a:lnTo>
                    <a:pt x="6442" y="6917"/>
                  </a:lnTo>
                  <a:cubicBezTo>
                    <a:pt x="5117" y="6714"/>
                    <a:pt x="3939" y="6033"/>
                    <a:pt x="2816" y="5316"/>
                  </a:cubicBezTo>
                  <a:cubicBezTo>
                    <a:pt x="2264" y="4947"/>
                    <a:pt x="1546" y="4395"/>
                    <a:pt x="810" y="4285"/>
                  </a:cubicBezTo>
                  <a:cubicBezTo>
                    <a:pt x="1785" y="3585"/>
                    <a:pt x="2614" y="2684"/>
                    <a:pt x="3589" y="2003"/>
                  </a:cubicBezTo>
                  <a:cubicBezTo>
                    <a:pt x="4750" y="1186"/>
                    <a:pt x="6126" y="566"/>
                    <a:pt x="7558" y="566"/>
                  </a:cubicBezTo>
                  <a:close/>
                  <a:moveTo>
                    <a:pt x="7618" y="1"/>
                  </a:moveTo>
                  <a:cubicBezTo>
                    <a:pt x="7429" y="1"/>
                    <a:pt x="7239" y="11"/>
                    <a:pt x="7050" y="33"/>
                  </a:cubicBezTo>
                  <a:cubicBezTo>
                    <a:pt x="4233" y="272"/>
                    <a:pt x="2264" y="2407"/>
                    <a:pt x="350" y="4266"/>
                  </a:cubicBezTo>
                  <a:cubicBezTo>
                    <a:pt x="313" y="4266"/>
                    <a:pt x="258" y="4266"/>
                    <a:pt x="203" y="4285"/>
                  </a:cubicBezTo>
                  <a:cubicBezTo>
                    <a:pt x="19" y="4322"/>
                    <a:pt x="0" y="4561"/>
                    <a:pt x="166" y="4635"/>
                  </a:cubicBezTo>
                  <a:cubicBezTo>
                    <a:pt x="792" y="4911"/>
                    <a:pt x="1417" y="5039"/>
                    <a:pt x="2025" y="5408"/>
                  </a:cubicBezTo>
                  <a:cubicBezTo>
                    <a:pt x="2559" y="5739"/>
                    <a:pt x="3074" y="6089"/>
                    <a:pt x="3608" y="6402"/>
                  </a:cubicBezTo>
                  <a:cubicBezTo>
                    <a:pt x="4749" y="7027"/>
                    <a:pt x="6000" y="7487"/>
                    <a:pt x="7289" y="7487"/>
                  </a:cubicBezTo>
                  <a:cubicBezTo>
                    <a:pt x="9718" y="7451"/>
                    <a:pt x="11559" y="5536"/>
                    <a:pt x="12424" y="3401"/>
                  </a:cubicBezTo>
                  <a:lnTo>
                    <a:pt x="12590" y="3420"/>
                  </a:lnTo>
                  <a:cubicBezTo>
                    <a:pt x="12785" y="3498"/>
                    <a:pt x="12996" y="3540"/>
                    <a:pt x="13206" y="3540"/>
                  </a:cubicBezTo>
                  <a:cubicBezTo>
                    <a:pt x="13392" y="3540"/>
                    <a:pt x="13577" y="3507"/>
                    <a:pt x="13749" y="3438"/>
                  </a:cubicBezTo>
                  <a:cubicBezTo>
                    <a:pt x="13933" y="3365"/>
                    <a:pt x="13896" y="3107"/>
                    <a:pt x="13712" y="3070"/>
                  </a:cubicBezTo>
                  <a:cubicBezTo>
                    <a:pt x="12093" y="2978"/>
                    <a:pt x="11504" y="1524"/>
                    <a:pt x="10289" y="751"/>
                  </a:cubicBezTo>
                  <a:cubicBezTo>
                    <a:pt x="9478" y="261"/>
                    <a:pt x="8553" y="1"/>
                    <a:pt x="7618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380" y="3294586"/>
              <a:ext cx="456682" cy="608319"/>
            </a:xfrm>
            <a:custGeom>
              <a:avLst/>
              <a:gdLst/>
              <a:ahLst/>
              <a:cxnLst/>
              <a:rect l="l" t="t" r="r" b="b"/>
              <a:pathLst>
                <a:path w="8517" h="11345" extrusionOk="0">
                  <a:moveTo>
                    <a:pt x="1325" y="1492"/>
                  </a:moveTo>
                  <a:lnTo>
                    <a:pt x="1325" y="1492"/>
                  </a:lnTo>
                  <a:cubicBezTo>
                    <a:pt x="2393" y="1621"/>
                    <a:pt x="3479" y="1566"/>
                    <a:pt x="4546" y="1916"/>
                  </a:cubicBezTo>
                  <a:cubicBezTo>
                    <a:pt x="5816" y="2339"/>
                    <a:pt x="6847" y="3314"/>
                    <a:pt x="7307" y="4584"/>
                  </a:cubicBezTo>
                  <a:cubicBezTo>
                    <a:pt x="7786" y="5836"/>
                    <a:pt x="7804" y="7180"/>
                    <a:pt x="7767" y="8487"/>
                  </a:cubicBezTo>
                  <a:cubicBezTo>
                    <a:pt x="7731" y="9149"/>
                    <a:pt x="7639" y="10051"/>
                    <a:pt x="7896" y="10750"/>
                  </a:cubicBezTo>
                  <a:cubicBezTo>
                    <a:pt x="6810" y="10253"/>
                    <a:pt x="5614" y="9996"/>
                    <a:pt x="4510" y="9499"/>
                  </a:cubicBezTo>
                  <a:cubicBezTo>
                    <a:pt x="3203" y="8910"/>
                    <a:pt x="1970" y="8026"/>
                    <a:pt x="1233" y="6775"/>
                  </a:cubicBezTo>
                  <a:cubicBezTo>
                    <a:pt x="479" y="5486"/>
                    <a:pt x="516" y="4253"/>
                    <a:pt x="939" y="2836"/>
                  </a:cubicBezTo>
                  <a:cubicBezTo>
                    <a:pt x="976" y="2726"/>
                    <a:pt x="1013" y="2615"/>
                    <a:pt x="1031" y="2486"/>
                  </a:cubicBezTo>
                  <a:cubicBezTo>
                    <a:pt x="1362" y="3057"/>
                    <a:pt x="1749" y="3591"/>
                    <a:pt x="2190" y="4069"/>
                  </a:cubicBezTo>
                  <a:cubicBezTo>
                    <a:pt x="1859" y="4437"/>
                    <a:pt x="1657" y="4879"/>
                    <a:pt x="1601" y="5358"/>
                  </a:cubicBezTo>
                  <a:cubicBezTo>
                    <a:pt x="1565" y="5744"/>
                    <a:pt x="1546" y="6370"/>
                    <a:pt x="1878" y="6628"/>
                  </a:cubicBezTo>
                  <a:cubicBezTo>
                    <a:pt x="1893" y="6643"/>
                    <a:pt x="1912" y="6650"/>
                    <a:pt x="1931" y="6650"/>
                  </a:cubicBezTo>
                  <a:cubicBezTo>
                    <a:pt x="1979" y="6650"/>
                    <a:pt x="2030" y="6607"/>
                    <a:pt x="2043" y="6554"/>
                  </a:cubicBezTo>
                  <a:cubicBezTo>
                    <a:pt x="2043" y="6370"/>
                    <a:pt x="2025" y="6186"/>
                    <a:pt x="1970" y="6020"/>
                  </a:cubicBezTo>
                  <a:cubicBezTo>
                    <a:pt x="1933" y="5818"/>
                    <a:pt x="1933" y="5615"/>
                    <a:pt x="1951" y="5394"/>
                  </a:cubicBezTo>
                  <a:cubicBezTo>
                    <a:pt x="1988" y="4989"/>
                    <a:pt x="2135" y="4603"/>
                    <a:pt x="2338" y="4253"/>
                  </a:cubicBezTo>
                  <a:cubicBezTo>
                    <a:pt x="2411" y="4345"/>
                    <a:pt x="2503" y="4419"/>
                    <a:pt x="2559" y="4511"/>
                  </a:cubicBezTo>
                  <a:cubicBezTo>
                    <a:pt x="3184" y="5266"/>
                    <a:pt x="3829" y="6020"/>
                    <a:pt x="4454" y="6775"/>
                  </a:cubicBezTo>
                  <a:cubicBezTo>
                    <a:pt x="4436" y="6793"/>
                    <a:pt x="4436" y="6793"/>
                    <a:pt x="4418" y="6812"/>
                  </a:cubicBezTo>
                  <a:cubicBezTo>
                    <a:pt x="4399" y="6830"/>
                    <a:pt x="4381" y="6867"/>
                    <a:pt x="4381" y="6904"/>
                  </a:cubicBezTo>
                  <a:cubicBezTo>
                    <a:pt x="4381" y="6922"/>
                    <a:pt x="4381" y="6922"/>
                    <a:pt x="4381" y="6940"/>
                  </a:cubicBezTo>
                  <a:cubicBezTo>
                    <a:pt x="4344" y="7051"/>
                    <a:pt x="4307" y="7143"/>
                    <a:pt x="4252" y="7253"/>
                  </a:cubicBezTo>
                  <a:cubicBezTo>
                    <a:pt x="4215" y="7382"/>
                    <a:pt x="4178" y="7511"/>
                    <a:pt x="4160" y="7640"/>
                  </a:cubicBezTo>
                  <a:cubicBezTo>
                    <a:pt x="4123" y="7861"/>
                    <a:pt x="4086" y="8192"/>
                    <a:pt x="4252" y="8376"/>
                  </a:cubicBezTo>
                  <a:cubicBezTo>
                    <a:pt x="4274" y="8398"/>
                    <a:pt x="4304" y="8408"/>
                    <a:pt x="4335" y="8408"/>
                  </a:cubicBezTo>
                  <a:cubicBezTo>
                    <a:pt x="4383" y="8408"/>
                    <a:pt x="4432" y="8384"/>
                    <a:pt x="4454" y="8339"/>
                  </a:cubicBezTo>
                  <a:cubicBezTo>
                    <a:pt x="4491" y="8229"/>
                    <a:pt x="4510" y="8100"/>
                    <a:pt x="4491" y="7971"/>
                  </a:cubicBezTo>
                  <a:cubicBezTo>
                    <a:pt x="4491" y="7824"/>
                    <a:pt x="4510" y="7695"/>
                    <a:pt x="4528" y="7548"/>
                  </a:cubicBezTo>
                  <a:cubicBezTo>
                    <a:pt x="4565" y="7401"/>
                    <a:pt x="4657" y="7235"/>
                    <a:pt x="4675" y="7069"/>
                  </a:cubicBezTo>
                  <a:lnTo>
                    <a:pt x="5596" y="8137"/>
                  </a:lnTo>
                  <a:lnTo>
                    <a:pt x="5577" y="8137"/>
                  </a:lnTo>
                  <a:cubicBezTo>
                    <a:pt x="5393" y="8302"/>
                    <a:pt x="5172" y="8763"/>
                    <a:pt x="5430" y="8965"/>
                  </a:cubicBezTo>
                  <a:cubicBezTo>
                    <a:pt x="5440" y="8970"/>
                    <a:pt x="5451" y="8972"/>
                    <a:pt x="5462" y="8972"/>
                  </a:cubicBezTo>
                  <a:cubicBezTo>
                    <a:pt x="5494" y="8972"/>
                    <a:pt x="5527" y="8955"/>
                    <a:pt x="5540" y="8928"/>
                  </a:cubicBezTo>
                  <a:cubicBezTo>
                    <a:pt x="5559" y="8818"/>
                    <a:pt x="5577" y="8726"/>
                    <a:pt x="5559" y="8615"/>
                  </a:cubicBezTo>
                  <a:cubicBezTo>
                    <a:pt x="5577" y="8487"/>
                    <a:pt x="5632" y="8376"/>
                    <a:pt x="5688" y="8266"/>
                  </a:cubicBezTo>
                  <a:lnTo>
                    <a:pt x="6148" y="8818"/>
                  </a:lnTo>
                  <a:cubicBezTo>
                    <a:pt x="6173" y="8848"/>
                    <a:pt x="6202" y="8860"/>
                    <a:pt x="6230" y="8860"/>
                  </a:cubicBezTo>
                  <a:cubicBezTo>
                    <a:pt x="6304" y="8860"/>
                    <a:pt x="6367" y="8774"/>
                    <a:pt x="6313" y="8707"/>
                  </a:cubicBezTo>
                  <a:cubicBezTo>
                    <a:pt x="6074" y="8413"/>
                    <a:pt x="5872" y="8137"/>
                    <a:pt x="5651" y="7842"/>
                  </a:cubicBezTo>
                  <a:lnTo>
                    <a:pt x="5651" y="7842"/>
                  </a:lnTo>
                  <a:cubicBezTo>
                    <a:pt x="5724" y="7861"/>
                    <a:pt x="5798" y="7879"/>
                    <a:pt x="5853" y="7898"/>
                  </a:cubicBezTo>
                  <a:cubicBezTo>
                    <a:pt x="5940" y="7913"/>
                    <a:pt x="6046" y="7929"/>
                    <a:pt x="6151" y="7929"/>
                  </a:cubicBezTo>
                  <a:cubicBezTo>
                    <a:pt x="6292" y="7929"/>
                    <a:pt x="6431" y="7901"/>
                    <a:pt x="6516" y="7806"/>
                  </a:cubicBezTo>
                  <a:cubicBezTo>
                    <a:pt x="6534" y="7750"/>
                    <a:pt x="6534" y="7695"/>
                    <a:pt x="6479" y="7658"/>
                  </a:cubicBezTo>
                  <a:cubicBezTo>
                    <a:pt x="6332" y="7548"/>
                    <a:pt x="6074" y="7585"/>
                    <a:pt x="5890" y="7566"/>
                  </a:cubicBezTo>
                  <a:cubicBezTo>
                    <a:pt x="5748" y="7552"/>
                    <a:pt x="5627" y="7494"/>
                    <a:pt x="5512" y="7494"/>
                  </a:cubicBezTo>
                  <a:cubicBezTo>
                    <a:pt x="5478" y="7494"/>
                    <a:pt x="5445" y="7499"/>
                    <a:pt x="5411" y="7511"/>
                  </a:cubicBezTo>
                  <a:cubicBezTo>
                    <a:pt x="4896" y="6848"/>
                    <a:pt x="4399" y="6186"/>
                    <a:pt x="3884" y="5523"/>
                  </a:cubicBezTo>
                  <a:lnTo>
                    <a:pt x="3884" y="5523"/>
                  </a:lnTo>
                  <a:cubicBezTo>
                    <a:pt x="4197" y="5578"/>
                    <a:pt x="4510" y="5615"/>
                    <a:pt x="4786" y="5707"/>
                  </a:cubicBezTo>
                  <a:cubicBezTo>
                    <a:pt x="5246" y="5854"/>
                    <a:pt x="5688" y="6241"/>
                    <a:pt x="6166" y="6278"/>
                  </a:cubicBezTo>
                  <a:cubicBezTo>
                    <a:pt x="6174" y="6279"/>
                    <a:pt x="6182" y="6280"/>
                    <a:pt x="6190" y="6280"/>
                  </a:cubicBezTo>
                  <a:cubicBezTo>
                    <a:pt x="6287" y="6280"/>
                    <a:pt x="6347" y="6179"/>
                    <a:pt x="6313" y="6094"/>
                  </a:cubicBezTo>
                  <a:cubicBezTo>
                    <a:pt x="6074" y="5634"/>
                    <a:pt x="5411" y="5431"/>
                    <a:pt x="4970" y="5284"/>
                  </a:cubicBezTo>
                  <a:cubicBezTo>
                    <a:pt x="4665" y="5187"/>
                    <a:pt x="4287" y="5079"/>
                    <a:pt x="3930" y="5079"/>
                  </a:cubicBezTo>
                  <a:cubicBezTo>
                    <a:pt x="3813" y="5079"/>
                    <a:pt x="3698" y="5091"/>
                    <a:pt x="3589" y="5118"/>
                  </a:cubicBezTo>
                  <a:lnTo>
                    <a:pt x="3350" y="4787"/>
                  </a:lnTo>
                  <a:cubicBezTo>
                    <a:pt x="2908" y="4198"/>
                    <a:pt x="2430" y="3646"/>
                    <a:pt x="2025" y="3020"/>
                  </a:cubicBezTo>
                  <a:cubicBezTo>
                    <a:pt x="1988" y="2965"/>
                    <a:pt x="1970" y="2910"/>
                    <a:pt x="1933" y="2854"/>
                  </a:cubicBezTo>
                  <a:cubicBezTo>
                    <a:pt x="2246" y="2854"/>
                    <a:pt x="2559" y="2854"/>
                    <a:pt x="2871" y="2891"/>
                  </a:cubicBezTo>
                  <a:cubicBezTo>
                    <a:pt x="3241" y="2922"/>
                    <a:pt x="3662" y="3056"/>
                    <a:pt x="4037" y="3056"/>
                  </a:cubicBezTo>
                  <a:cubicBezTo>
                    <a:pt x="4111" y="3056"/>
                    <a:pt x="4183" y="3050"/>
                    <a:pt x="4252" y="3038"/>
                  </a:cubicBezTo>
                  <a:cubicBezTo>
                    <a:pt x="4381" y="3020"/>
                    <a:pt x="4418" y="2854"/>
                    <a:pt x="4326" y="2781"/>
                  </a:cubicBezTo>
                  <a:cubicBezTo>
                    <a:pt x="3957" y="2486"/>
                    <a:pt x="3295" y="2468"/>
                    <a:pt x="2853" y="2449"/>
                  </a:cubicBezTo>
                  <a:cubicBezTo>
                    <a:pt x="2716" y="2436"/>
                    <a:pt x="2582" y="2430"/>
                    <a:pt x="2448" y="2430"/>
                  </a:cubicBezTo>
                  <a:cubicBezTo>
                    <a:pt x="2206" y="2430"/>
                    <a:pt x="1968" y="2451"/>
                    <a:pt x="1730" y="2486"/>
                  </a:cubicBezTo>
                  <a:cubicBezTo>
                    <a:pt x="1565" y="2155"/>
                    <a:pt x="1454" y="1824"/>
                    <a:pt x="1325" y="1492"/>
                  </a:cubicBezTo>
                  <a:close/>
                  <a:moveTo>
                    <a:pt x="468" y="0"/>
                  </a:moveTo>
                  <a:cubicBezTo>
                    <a:pt x="342" y="0"/>
                    <a:pt x="234" y="119"/>
                    <a:pt x="276" y="259"/>
                  </a:cubicBezTo>
                  <a:cubicBezTo>
                    <a:pt x="1013" y="1695"/>
                    <a:pt x="74" y="2928"/>
                    <a:pt x="19" y="4382"/>
                  </a:cubicBezTo>
                  <a:cubicBezTo>
                    <a:pt x="0" y="5523"/>
                    <a:pt x="368" y="6628"/>
                    <a:pt x="1049" y="7548"/>
                  </a:cubicBezTo>
                  <a:cubicBezTo>
                    <a:pt x="2687" y="9849"/>
                    <a:pt x="5540" y="10456"/>
                    <a:pt x="8099" y="11155"/>
                  </a:cubicBezTo>
                  <a:cubicBezTo>
                    <a:pt x="8136" y="11192"/>
                    <a:pt x="8172" y="11229"/>
                    <a:pt x="8191" y="11284"/>
                  </a:cubicBezTo>
                  <a:cubicBezTo>
                    <a:pt x="8232" y="11326"/>
                    <a:pt x="8281" y="11344"/>
                    <a:pt x="8328" y="11344"/>
                  </a:cubicBezTo>
                  <a:cubicBezTo>
                    <a:pt x="8427" y="11344"/>
                    <a:pt x="8516" y="11262"/>
                    <a:pt x="8504" y="11137"/>
                  </a:cubicBezTo>
                  <a:cubicBezTo>
                    <a:pt x="8430" y="10456"/>
                    <a:pt x="8228" y="9849"/>
                    <a:pt x="8228" y="9131"/>
                  </a:cubicBezTo>
                  <a:cubicBezTo>
                    <a:pt x="8228" y="8505"/>
                    <a:pt x="8283" y="7879"/>
                    <a:pt x="8283" y="7272"/>
                  </a:cubicBezTo>
                  <a:cubicBezTo>
                    <a:pt x="8246" y="5965"/>
                    <a:pt x="8007" y="4658"/>
                    <a:pt x="7344" y="3535"/>
                  </a:cubicBezTo>
                  <a:cubicBezTo>
                    <a:pt x="6311" y="1834"/>
                    <a:pt x="4363" y="1123"/>
                    <a:pt x="2431" y="1123"/>
                  </a:cubicBezTo>
                  <a:cubicBezTo>
                    <a:pt x="2022" y="1123"/>
                    <a:pt x="1614" y="1155"/>
                    <a:pt x="1215" y="1216"/>
                  </a:cubicBezTo>
                  <a:cubicBezTo>
                    <a:pt x="1197" y="1161"/>
                    <a:pt x="1178" y="1106"/>
                    <a:pt x="1141" y="1051"/>
                  </a:cubicBezTo>
                  <a:cubicBezTo>
                    <a:pt x="1086" y="646"/>
                    <a:pt x="884" y="296"/>
                    <a:pt x="589" y="38"/>
                  </a:cubicBezTo>
                  <a:cubicBezTo>
                    <a:pt x="550" y="12"/>
                    <a:pt x="508" y="0"/>
                    <a:pt x="46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11806" y="1861859"/>
              <a:ext cx="748106" cy="401507"/>
            </a:xfrm>
            <a:custGeom>
              <a:avLst/>
              <a:gdLst/>
              <a:ahLst/>
              <a:cxnLst/>
              <a:rect l="l" t="t" r="r" b="b"/>
              <a:pathLst>
                <a:path w="13952" h="7488" extrusionOk="0">
                  <a:moveTo>
                    <a:pt x="7575" y="566"/>
                  </a:moveTo>
                  <a:cubicBezTo>
                    <a:pt x="7596" y="566"/>
                    <a:pt x="7617" y="567"/>
                    <a:pt x="7638" y="567"/>
                  </a:cubicBezTo>
                  <a:cubicBezTo>
                    <a:pt x="9148" y="567"/>
                    <a:pt x="10178" y="1248"/>
                    <a:pt x="11191" y="2315"/>
                  </a:cubicBezTo>
                  <a:cubicBezTo>
                    <a:pt x="11264" y="2407"/>
                    <a:pt x="11356" y="2481"/>
                    <a:pt x="11430" y="2573"/>
                  </a:cubicBezTo>
                  <a:cubicBezTo>
                    <a:pt x="11364" y="2571"/>
                    <a:pt x="11298" y="2570"/>
                    <a:pt x="11232" y="2570"/>
                  </a:cubicBezTo>
                  <a:cubicBezTo>
                    <a:pt x="10651" y="2570"/>
                    <a:pt x="10057" y="2641"/>
                    <a:pt x="9479" y="2757"/>
                  </a:cubicBezTo>
                  <a:cubicBezTo>
                    <a:pt x="9350" y="2297"/>
                    <a:pt x="9056" y="1892"/>
                    <a:pt x="8669" y="1616"/>
                  </a:cubicBezTo>
                  <a:cubicBezTo>
                    <a:pt x="8425" y="1418"/>
                    <a:pt x="8017" y="1156"/>
                    <a:pt x="7654" y="1156"/>
                  </a:cubicBezTo>
                  <a:cubicBezTo>
                    <a:pt x="7579" y="1156"/>
                    <a:pt x="7505" y="1167"/>
                    <a:pt x="7436" y="1193"/>
                  </a:cubicBezTo>
                  <a:cubicBezTo>
                    <a:pt x="7362" y="1229"/>
                    <a:pt x="7344" y="1340"/>
                    <a:pt x="7418" y="1377"/>
                  </a:cubicBezTo>
                  <a:cubicBezTo>
                    <a:pt x="7565" y="1487"/>
                    <a:pt x="7730" y="1542"/>
                    <a:pt x="7915" y="1598"/>
                  </a:cubicBezTo>
                  <a:cubicBezTo>
                    <a:pt x="8117" y="1671"/>
                    <a:pt x="8301" y="1763"/>
                    <a:pt x="8467" y="1892"/>
                  </a:cubicBezTo>
                  <a:cubicBezTo>
                    <a:pt x="8780" y="2131"/>
                    <a:pt x="9056" y="2444"/>
                    <a:pt x="9240" y="2812"/>
                  </a:cubicBezTo>
                  <a:lnTo>
                    <a:pt x="8908" y="2868"/>
                  </a:lnTo>
                  <a:cubicBezTo>
                    <a:pt x="7933" y="3015"/>
                    <a:pt x="6957" y="3180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82" y="3254"/>
                    <a:pt x="5964" y="3236"/>
                    <a:pt x="5927" y="3217"/>
                  </a:cubicBezTo>
                  <a:lnTo>
                    <a:pt x="5890" y="3217"/>
                  </a:lnTo>
                  <a:cubicBezTo>
                    <a:pt x="5816" y="3125"/>
                    <a:pt x="5743" y="3033"/>
                    <a:pt x="5687" y="2941"/>
                  </a:cubicBezTo>
                  <a:cubicBezTo>
                    <a:pt x="5595" y="2831"/>
                    <a:pt x="5503" y="2739"/>
                    <a:pt x="5411" y="2665"/>
                  </a:cubicBezTo>
                  <a:cubicBezTo>
                    <a:pt x="5249" y="2535"/>
                    <a:pt x="5028" y="2361"/>
                    <a:pt x="4814" y="2361"/>
                  </a:cubicBezTo>
                  <a:cubicBezTo>
                    <a:pt x="4786" y="2361"/>
                    <a:pt x="4758" y="2364"/>
                    <a:pt x="4730" y="2371"/>
                  </a:cubicBezTo>
                  <a:cubicBezTo>
                    <a:pt x="4638" y="2389"/>
                    <a:pt x="4602" y="2481"/>
                    <a:pt x="4657" y="2555"/>
                  </a:cubicBezTo>
                  <a:cubicBezTo>
                    <a:pt x="4730" y="2665"/>
                    <a:pt x="4822" y="2739"/>
                    <a:pt x="4951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522" y="3309"/>
                    <a:pt x="5632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201" y="3411"/>
                    <a:pt x="3981" y="3070"/>
                    <a:pt x="3727" y="3070"/>
                  </a:cubicBezTo>
                  <a:cubicBezTo>
                    <a:pt x="3694" y="3070"/>
                    <a:pt x="3660" y="3076"/>
                    <a:pt x="3626" y="3088"/>
                  </a:cubicBezTo>
                  <a:cubicBezTo>
                    <a:pt x="3571" y="3107"/>
                    <a:pt x="3552" y="3162"/>
                    <a:pt x="3589" y="3199"/>
                  </a:cubicBezTo>
                  <a:cubicBezTo>
                    <a:pt x="3663" y="3272"/>
                    <a:pt x="3755" y="3328"/>
                    <a:pt x="3847" y="3383"/>
                  </a:cubicBezTo>
                  <a:cubicBezTo>
                    <a:pt x="3939" y="3457"/>
                    <a:pt x="4031" y="3567"/>
                    <a:pt x="4086" y="3677"/>
                  </a:cubicBezTo>
                  <a:lnTo>
                    <a:pt x="3350" y="3788"/>
                  </a:lnTo>
                  <a:cubicBezTo>
                    <a:pt x="3227" y="3805"/>
                    <a:pt x="3255" y="3991"/>
                    <a:pt x="3370" y="3991"/>
                  </a:cubicBezTo>
                  <a:cubicBezTo>
                    <a:pt x="3376" y="3991"/>
                    <a:pt x="3381" y="3991"/>
                    <a:pt x="3387" y="3990"/>
                  </a:cubicBezTo>
                  <a:lnTo>
                    <a:pt x="4454" y="3861"/>
                  </a:lnTo>
                  <a:lnTo>
                    <a:pt x="4454" y="3861"/>
                  </a:lnTo>
                  <a:cubicBezTo>
                    <a:pt x="4399" y="3917"/>
                    <a:pt x="4362" y="3972"/>
                    <a:pt x="4325" y="4009"/>
                  </a:cubicBezTo>
                  <a:cubicBezTo>
                    <a:pt x="4178" y="4156"/>
                    <a:pt x="3994" y="4395"/>
                    <a:pt x="4068" y="4616"/>
                  </a:cubicBezTo>
                  <a:cubicBezTo>
                    <a:pt x="4082" y="4658"/>
                    <a:pt x="4116" y="4678"/>
                    <a:pt x="4156" y="4678"/>
                  </a:cubicBezTo>
                  <a:cubicBezTo>
                    <a:pt x="4169" y="4678"/>
                    <a:pt x="4183" y="4676"/>
                    <a:pt x="4197" y="4671"/>
                  </a:cubicBezTo>
                  <a:cubicBezTo>
                    <a:pt x="4362" y="4598"/>
                    <a:pt x="4473" y="4358"/>
                    <a:pt x="4583" y="4211"/>
                  </a:cubicBezTo>
                  <a:cubicBezTo>
                    <a:pt x="4694" y="4082"/>
                    <a:pt x="4841" y="3990"/>
                    <a:pt x="4859" y="3825"/>
                  </a:cubicBezTo>
                  <a:lnTo>
                    <a:pt x="7362" y="3530"/>
                  </a:lnTo>
                  <a:lnTo>
                    <a:pt x="7362" y="3530"/>
                  </a:lnTo>
                  <a:cubicBezTo>
                    <a:pt x="7142" y="3769"/>
                    <a:pt x="6957" y="4009"/>
                    <a:pt x="6737" y="4211"/>
                  </a:cubicBezTo>
                  <a:cubicBezTo>
                    <a:pt x="6368" y="4524"/>
                    <a:pt x="5816" y="4727"/>
                    <a:pt x="5540" y="5095"/>
                  </a:cubicBezTo>
                  <a:cubicBezTo>
                    <a:pt x="5485" y="5187"/>
                    <a:pt x="5540" y="5297"/>
                    <a:pt x="5632" y="5316"/>
                  </a:cubicBezTo>
                  <a:cubicBezTo>
                    <a:pt x="5652" y="5317"/>
                    <a:pt x="5671" y="5318"/>
                    <a:pt x="5691" y="5318"/>
                  </a:cubicBezTo>
                  <a:cubicBezTo>
                    <a:pt x="6186" y="5318"/>
                    <a:pt x="6676" y="4880"/>
                    <a:pt x="7013" y="4561"/>
                  </a:cubicBezTo>
                  <a:cubicBezTo>
                    <a:pt x="7326" y="4285"/>
                    <a:pt x="7749" y="3898"/>
                    <a:pt x="7859" y="3475"/>
                  </a:cubicBezTo>
                  <a:lnTo>
                    <a:pt x="8264" y="3420"/>
                  </a:lnTo>
                  <a:cubicBezTo>
                    <a:pt x="9000" y="3346"/>
                    <a:pt x="9737" y="3217"/>
                    <a:pt x="10455" y="3199"/>
                  </a:cubicBezTo>
                  <a:lnTo>
                    <a:pt x="10657" y="3199"/>
                  </a:lnTo>
                  <a:cubicBezTo>
                    <a:pt x="10491" y="3457"/>
                    <a:pt x="10326" y="3733"/>
                    <a:pt x="10142" y="3990"/>
                  </a:cubicBezTo>
                  <a:cubicBezTo>
                    <a:pt x="9884" y="4358"/>
                    <a:pt x="9461" y="4690"/>
                    <a:pt x="9313" y="5113"/>
                  </a:cubicBezTo>
                  <a:cubicBezTo>
                    <a:pt x="9266" y="5209"/>
                    <a:pt x="9356" y="5304"/>
                    <a:pt x="9453" y="5304"/>
                  </a:cubicBezTo>
                  <a:cubicBezTo>
                    <a:pt x="9468" y="5304"/>
                    <a:pt x="9483" y="5302"/>
                    <a:pt x="9497" y="5297"/>
                  </a:cubicBezTo>
                  <a:cubicBezTo>
                    <a:pt x="9939" y="5131"/>
                    <a:pt x="10289" y="4579"/>
                    <a:pt x="10528" y="4193"/>
                  </a:cubicBezTo>
                  <a:cubicBezTo>
                    <a:pt x="10749" y="3898"/>
                    <a:pt x="10933" y="3567"/>
                    <a:pt x="11062" y="3217"/>
                  </a:cubicBezTo>
                  <a:cubicBezTo>
                    <a:pt x="11430" y="3254"/>
                    <a:pt x="11780" y="3309"/>
                    <a:pt x="12129" y="3383"/>
                  </a:cubicBezTo>
                  <a:cubicBezTo>
                    <a:pt x="11467" y="4230"/>
                    <a:pt x="10952" y="5187"/>
                    <a:pt x="10142" y="5923"/>
                  </a:cubicBezTo>
                  <a:cubicBezTo>
                    <a:pt x="9342" y="6621"/>
                    <a:pt x="8312" y="6997"/>
                    <a:pt x="7270" y="6997"/>
                  </a:cubicBezTo>
                  <a:cubicBezTo>
                    <a:pt x="6994" y="6997"/>
                    <a:pt x="6716" y="6971"/>
                    <a:pt x="6442" y="6917"/>
                  </a:cubicBezTo>
                  <a:cubicBezTo>
                    <a:pt x="5117" y="6714"/>
                    <a:pt x="3939" y="6033"/>
                    <a:pt x="2835" y="5316"/>
                  </a:cubicBezTo>
                  <a:cubicBezTo>
                    <a:pt x="2282" y="4947"/>
                    <a:pt x="1546" y="4395"/>
                    <a:pt x="828" y="4285"/>
                  </a:cubicBezTo>
                  <a:cubicBezTo>
                    <a:pt x="1804" y="3585"/>
                    <a:pt x="2632" y="2683"/>
                    <a:pt x="3608" y="2002"/>
                  </a:cubicBezTo>
                  <a:cubicBezTo>
                    <a:pt x="4769" y="1186"/>
                    <a:pt x="6126" y="566"/>
                    <a:pt x="7575" y="566"/>
                  </a:cubicBezTo>
                  <a:close/>
                  <a:moveTo>
                    <a:pt x="7626" y="1"/>
                  </a:moveTo>
                  <a:cubicBezTo>
                    <a:pt x="7435" y="1"/>
                    <a:pt x="7242" y="11"/>
                    <a:pt x="7049" y="33"/>
                  </a:cubicBezTo>
                  <a:cubicBezTo>
                    <a:pt x="4233" y="272"/>
                    <a:pt x="2264" y="2407"/>
                    <a:pt x="368" y="4266"/>
                  </a:cubicBezTo>
                  <a:cubicBezTo>
                    <a:pt x="313" y="4266"/>
                    <a:pt x="258" y="4285"/>
                    <a:pt x="203" y="4285"/>
                  </a:cubicBezTo>
                  <a:cubicBezTo>
                    <a:pt x="37" y="4322"/>
                    <a:pt x="0" y="4561"/>
                    <a:pt x="166" y="4634"/>
                  </a:cubicBezTo>
                  <a:cubicBezTo>
                    <a:pt x="792" y="4911"/>
                    <a:pt x="1436" y="5039"/>
                    <a:pt x="2043" y="5408"/>
                  </a:cubicBezTo>
                  <a:cubicBezTo>
                    <a:pt x="2577" y="5739"/>
                    <a:pt x="3074" y="6089"/>
                    <a:pt x="3626" y="6401"/>
                  </a:cubicBezTo>
                  <a:cubicBezTo>
                    <a:pt x="4749" y="7027"/>
                    <a:pt x="6000" y="7487"/>
                    <a:pt x="7307" y="7487"/>
                  </a:cubicBezTo>
                  <a:cubicBezTo>
                    <a:pt x="9718" y="7451"/>
                    <a:pt x="11577" y="5536"/>
                    <a:pt x="12424" y="3401"/>
                  </a:cubicBezTo>
                  <a:lnTo>
                    <a:pt x="12608" y="3420"/>
                  </a:lnTo>
                  <a:cubicBezTo>
                    <a:pt x="12804" y="3498"/>
                    <a:pt x="13009" y="3540"/>
                    <a:pt x="13217" y="3540"/>
                  </a:cubicBezTo>
                  <a:cubicBezTo>
                    <a:pt x="13401" y="3540"/>
                    <a:pt x="13586" y="3507"/>
                    <a:pt x="13768" y="3438"/>
                  </a:cubicBezTo>
                  <a:cubicBezTo>
                    <a:pt x="13952" y="3364"/>
                    <a:pt x="13915" y="3107"/>
                    <a:pt x="13712" y="3070"/>
                  </a:cubicBezTo>
                  <a:cubicBezTo>
                    <a:pt x="12111" y="2978"/>
                    <a:pt x="11522" y="1524"/>
                    <a:pt x="10289" y="751"/>
                  </a:cubicBezTo>
                  <a:cubicBezTo>
                    <a:pt x="9493" y="261"/>
                    <a:pt x="8570" y="1"/>
                    <a:pt x="7626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343287" y="2701548"/>
              <a:ext cx="679473" cy="420595"/>
            </a:xfrm>
            <a:custGeom>
              <a:avLst/>
              <a:gdLst/>
              <a:ahLst/>
              <a:cxnLst/>
              <a:rect l="l" t="t" r="r" b="b"/>
              <a:pathLst>
                <a:path w="12672" h="7844" extrusionOk="0">
                  <a:moveTo>
                    <a:pt x="7059" y="498"/>
                  </a:moveTo>
                  <a:cubicBezTo>
                    <a:pt x="7951" y="498"/>
                    <a:pt x="8838" y="660"/>
                    <a:pt x="9709" y="846"/>
                  </a:cubicBezTo>
                  <a:cubicBezTo>
                    <a:pt x="10232" y="963"/>
                    <a:pt x="10882" y="1148"/>
                    <a:pt x="11486" y="1148"/>
                  </a:cubicBezTo>
                  <a:cubicBezTo>
                    <a:pt x="11646" y="1148"/>
                    <a:pt x="11804" y="1135"/>
                    <a:pt x="11954" y="1104"/>
                  </a:cubicBezTo>
                  <a:lnTo>
                    <a:pt x="11954" y="1104"/>
                  </a:lnTo>
                  <a:cubicBezTo>
                    <a:pt x="11292" y="2098"/>
                    <a:pt x="10831" y="3239"/>
                    <a:pt x="10150" y="4214"/>
                  </a:cubicBezTo>
                  <a:cubicBezTo>
                    <a:pt x="9341" y="5411"/>
                    <a:pt x="8273" y="6478"/>
                    <a:pt x="6893" y="6975"/>
                  </a:cubicBezTo>
                  <a:cubicBezTo>
                    <a:pt x="6374" y="7171"/>
                    <a:pt x="5884" y="7258"/>
                    <a:pt x="5408" y="7258"/>
                  </a:cubicBezTo>
                  <a:cubicBezTo>
                    <a:pt x="4582" y="7258"/>
                    <a:pt x="3794" y="6997"/>
                    <a:pt x="2954" y="6589"/>
                  </a:cubicBezTo>
                  <a:lnTo>
                    <a:pt x="2622" y="6442"/>
                  </a:lnTo>
                  <a:cubicBezTo>
                    <a:pt x="3248" y="6221"/>
                    <a:pt x="3837" y="5926"/>
                    <a:pt x="4389" y="5577"/>
                  </a:cubicBezTo>
                  <a:cubicBezTo>
                    <a:pt x="4684" y="5963"/>
                    <a:pt x="5089" y="6239"/>
                    <a:pt x="5549" y="6368"/>
                  </a:cubicBezTo>
                  <a:cubicBezTo>
                    <a:pt x="5754" y="6429"/>
                    <a:pt x="6038" y="6496"/>
                    <a:pt x="6304" y="6496"/>
                  </a:cubicBezTo>
                  <a:cubicBezTo>
                    <a:pt x="6516" y="6496"/>
                    <a:pt x="6717" y="6454"/>
                    <a:pt x="6856" y="6331"/>
                  </a:cubicBezTo>
                  <a:cubicBezTo>
                    <a:pt x="6911" y="6276"/>
                    <a:pt x="6893" y="6166"/>
                    <a:pt x="6801" y="6147"/>
                  </a:cubicBezTo>
                  <a:cubicBezTo>
                    <a:pt x="6698" y="6124"/>
                    <a:pt x="6589" y="6109"/>
                    <a:pt x="6477" y="6109"/>
                  </a:cubicBezTo>
                  <a:cubicBezTo>
                    <a:pt x="6407" y="6109"/>
                    <a:pt x="6337" y="6115"/>
                    <a:pt x="6267" y="6129"/>
                  </a:cubicBezTo>
                  <a:cubicBezTo>
                    <a:pt x="6064" y="6129"/>
                    <a:pt x="5862" y="6092"/>
                    <a:pt x="5659" y="6037"/>
                  </a:cubicBezTo>
                  <a:cubicBezTo>
                    <a:pt x="5254" y="5926"/>
                    <a:pt x="4905" y="5724"/>
                    <a:pt x="4592" y="5448"/>
                  </a:cubicBezTo>
                  <a:lnTo>
                    <a:pt x="4886" y="5282"/>
                  </a:lnTo>
                  <a:cubicBezTo>
                    <a:pt x="5751" y="4785"/>
                    <a:pt x="6598" y="4307"/>
                    <a:pt x="7463" y="3810"/>
                  </a:cubicBezTo>
                  <a:cubicBezTo>
                    <a:pt x="7463" y="3828"/>
                    <a:pt x="7463" y="3828"/>
                    <a:pt x="7482" y="3846"/>
                  </a:cubicBezTo>
                  <a:cubicBezTo>
                    <a:pt x="7500" y="3865"/>
                    <a:pt x="7537" y="3883"/>
                    <a:pt x="7574" y="3902"/>
                  </a:cubicBezTo>
                  <a:lnTo>
                    <a:pt x="7592" y="3902"/>
                  </a:lnTo>
                  <a:cubicBezTo>
                    <a:pt x="7702" y="3957"/>
                    <a:pt x="7794" y="4012"/>
                    <a:pt x="7886" y="4086"/>
                  </a:cubicBezTo>
                  <a:cubicBezTo>
                    <a:pt x="7997" y="4141"/>
                    <a:pt x="8126" y="4196"/>
                    <a:pt x="8255" y="4233"/>
                  </a:cubicBezTo>
                  <a:cubicBezTo>
                    <a:pt x="8384" y="4280"/>
                    <a:pt x="8567" y="4342"/>
                    <a:pt x="8734" y="4342"/>
                  </a:cubicBezTo>
                  <a:cubicBezTo>
                    <a:pt x="8829" y="4342"/>
                    <a:pt x="8918" y="4323"/>
                    <a:pt x="8991" y="4270"/>
                  </a:cubicBezTo>
                  <a:cubicBezTo>
                    <a:pt x="9064" y="4233"/>
                    <a:pt x="9064" y="4122"/>
                    <a:pt x="8991" y="4067"/>
                  </a:cubicBezTo>
                  <a:cubicBezTo>
                    <a:pt x="8880" y="4012"/>
                    <a:pt x="8752" y="3975"/>
                    <a:pt x="8641" y="3975"/>
                  </a:cubicBezTo>
                  <a:cubicBezTo>
                    <a:pt x="8494" y="3938"/>
                    <a:pt x="8365" y="3902"/>
                    <a:pt x="8218" y="3865"/>
                  </a:cubicBezTo>
                  <a:cubicBezTo>
                    <a:pt x="8089" y="3810"/>
                    <a:pt x="7923" y="3681"/>
                    <a:pt x="7758" y="3626"/>
                  </a:cubicBezTo>
                  <a:lnTo>
                    <a:pt x="8991" y="2926"/>
                  </a:lnTo>
                  <a:lnTo>
                    <a:pt x="8991" y="2944"/>
                  </a:lnTo>
                  <a:cubicBezTo>
                    <a:pt x="9087" y="3096"/>
                    <a:pt x="9338" y="3299"/>
                    <a:pt x="9559" y="3299"/>
                  </a:cubicBezTo>
                  <a:cubicBezTo>
                    <a:pt x="9633" y="3299"/>
                    <a:pt x="9704" y="3276"/>
                    <a:pt x="9764" y="3221"/>
                  </a:cubicBezTo>
                  <a:cubicBezTo>
                    <a:pt x="9801" y="3202"/>
                    <a:pt x="9801" y="3147"/>
                    <a:pt x="9764" y="3110"/>
                  </a:cubicBezTo>
                  <a:cubicBezTo>
                    <a:pt x="9672" y="3073"/>
                    <a:pt x="9561" y="3037"/>
                    <a:pt x="9451" y="3037"/>
                  </a:cubicBezTo>
                  <a:cubicBezTo>
                    <a:pt x="9341" y="3000"/>
                    <a:pt x="9230" y="2926"/>
                    <a:pt x="9138" y="2852"/>
                  </a:cubicBezTo>
                  <a:lnTo>
                    <a:pt x="9764" y="2484"/>
                  </a:lnTo>
                  <a:cubicBezTo>
                    <a:pt x="9859" y="2421"/>
                    <a:pt x="9804" y="2289"/>
                    <a:pt x="9716" y="2289"/>
                  </a:cubicBezTo>
                  <a:cubicBezTo>
                    <a:pt x="9702" y="2289"/>
                    <a:pt x="9687" y="2293"/>
                    <a:pt x="9672" y="2300"/>
                  </a:cubicBezTo>
                  <a:lnTo>
                    <a:pt x="8715" y="2797"/>
                  </a:lnTo>
                  <a:cubicBezTo>
                    <a:pt x="8752" y="2742"/>
                    <a:pt x="8770" y="2668"/>
                    <a:pt x="8788" y="2613"/>
                  </a:cubicBezTo>
                  <a:cubicBezTo>
                    <a:pt x="8862" y="2429"/>
                    <a:pt x="8954" y="2135"/>
                    <a:pt x="8825" y="1951"/>
                  </a:cubicBezTo>
                  <a:cubicBezTo>
                    <a:pt x="8798" y="1932"/>
                    <a:pt x="8770" y="1923"/>
                    <a:pt x="8745" y="1923"/>
                  </a:cubicBezTo>
                  <a:cubicBezTo>
                    <a:pt x="8719" y="1923"/>
                    <a:pt x="8696" y="1932"/>
                    <a:pt x="8678" y="1951"/>
                  </a:cubicBezTo>
                  <a:cubicBezTo>
                    <a:pt x="8531" y="2079"/>
                    <a:pt x="8531" y="2356"/>
                    <a:pt x="8475" y="2521"/>
                  </a:cubicBezTo>
                  <a:cubicBezTo>
                    <a:pt x="8439" y="2668"/>
                    <a:pt x="8328" y="2834"/>
                    <a:pt x="8347" y="2981"/>
                  </a:cubicBezTo>
                  <a:lnTo>
                    <a:pt x="6120" y="4141"/>
                  </a:lnTo>
                  <a:cubicBezTo>
                    <a:pt x="6230" y="3846"/>
                    <a:pt x="6322" y="3552"/>
                    <a:pt x="6469" y="3276"/>
                  </a:cubicBezTo>
                  <a:cubicBezTo>
                    <a:pt x="6690" y="2871"/>
                    <a:pt x="7132" y="2484"/>
                    <a:pt x="7261" y="2024"/>
                  </a:cubicBezTo>
                  <a:cubicBezTo>
                    <a:pt x="7294" y="1940"/>
                    <a:pt x="7221" y="1856"/>
                    <a:pt x="7123" y="1856"/>
                  </a:cubicBezTo>
                  <a:cubicBezTo>
                    <a:pt x="7114" y="1856"/>
                    <a:pt x="7105" y="1857"/>
                    <a:pt x="7095" y="1859"/>
                  </a:cubicBezTo>
                  <a:cubicBezTo>
                    <a:pt x="6616" y="2006"/>
                    <a:pt x="6285" y="2632"/>
                    <a:pt x="6064" y="3037"/>
                  </a:cubicBezTo>
                  <a:cubicBezTo>
                    <a:pt x="5880" y="3423"/>
                    <a:pt x="5623" y="3920"/>
                    <a:pt x="5659" y="4362"/>
                  </a:cubicBezTo>
                  <a:lnTo>
                    <a:pt x="5291" y="4564"/>
                  </a:lnTo>
                  <a:cubicBezTo>
                    <a:pt x="4647" y="4896"/>
                    <a:pt x="4003" y="5245"/>
                    <a:pt x="3322" y="5558"/>
                  </a:cubicBezTo>
                  <a:cubicBezTo>
                    <a:pt x="3267" y="5577"/>
                    <a:pt x="3211" y="5595"/>
                    <a:pt x="3156" y="5613"/>
                  </a:cubicBezTo>
                  <a:cubicBezTo>
                    <a:pt x="3211" y="5300"/>
                    <a:pt x="3267" y="4988"/>
                    <a:pt x="3340" y="4693"/>
                  </a:cubicBezTo>
                  <a:cubicBezTo>
                    <a:pt x="3469" y="4270"/>
                    <a:pt x="3745" y="3791"/>
                    <a:pt x="3745" y="3349"/>
                  </a:cubicBezTo>
                  <a:cubicBezTo>
                    <a:pt x="3732" y="3269"/>
                    <a:pt x="3659" y="3217"/>
                    <a:pt x="3585" y="3217"/>
                  </a:cubicBezTo>
                  <a:cubicBezTo>
                    <a:pt x="3558" y="3217"/>
                    <a:pt x="3531" y="3224"/>
                    <a:pt x="3506" y="3239"/>
                  </a:cubicBezTo>
                  <a:cubicBezTo>
                    <a:pt x="3138" y="3552"/>
                    <a:pt x="3027" y="4196"/>
                    <a:pt x="2917" y="4638"/>
                  </a:cubicBezTo>
                  <a:cubicBezTo>
                    <a:pt x="2825" y="5006"/>
                    <a:pt x="2770" y="5374"/>
                    <a:pt x="2770" y="5742"/>
                  </a:cubicBezTo>
                  <a:cubicBezTo>
                    <a:pt x="2420" y="5853"/>
                    <a:pt x="2070" y="5908"/>
                    <a:pt x="1702" y="5981"/>
                  </a:cubicBezTo>
                  <a:cubicBezTo>
                    <a:pt x="2033" y="4951"/>
                    <a:pt x="2162" y="3865"/>
                    <a:pt x="2696" y="2889"/>
                  </a:cubicBezTo>
                  <a:cubicBezTo>
                    <a:pt x="3303" y="1693"/>
                    <a:pt x="4445" y="865"/>
                    <a:pt x="5770" y="625"/>
                  </a:cubicBezTo>
                  <a:cubicBezTo>
                    <a:pt x="6200" y="536"/>
                    <a:pt x="6630" y="498"/>
                    <a:pt x="7059" y="498"/>
                  </a:cubicBezTo>
                  <a:close/>
                  <a:moveTo>
                    <a:pt x="7054" y="0"/>
                  </a:moveTo>
                  <a:cubicBezTo>
                    <a:pt x="6270" y="0"/>
                    <a:pt x="5494" y="115"/>
                    <a:pt x="4757" y="404"/>
                  </a:cubicBezTo>
                  <a:cubicBezTo>
                    <a:pt x="2512" y="1270"/>
                    <a:pt x="1444" y="3736"/>
                    <a:pt x="1408" y="6018"/>
                  </a:cubicBezTo>
                  <a:lnTo>
                    <a:pt x="1224" y="6073"/>
                  </a:lnTo>
                  <a:cubicBezTo>
                    <a:pt x="1199" y="6072"/>
                    <a:pt x="1175" y="6072"/>
                    <a:pt x="1151" y="6072"/>
                  </a:cubicBezTo>
                  <a:cubicBezTo>
                    <a:pt x="787" y="6072"/>
                    <a:pt x="414" y="6201"/>
                    <a:pt x="138" y="6460"/>
                  </a:cubicBezTo>
                  <a:cubicBezTo>
                    <a:pt x="1" y="6580"/>
                    <a:pt x="103" y="6795"/>
                    <a:pt x="265" y="6795"/>
                  </a:cubicBezTo>
                  <a:cubicBezTo>
                    <a:pt x="278" y="6795"/>
                    <a:pt x="290" y="6794"/>
                    <a:pt x="303" y="6791"/>
                  </a:cubicBezTo>
                  <a:cubicBezTo>
                    <a:pt x="566" y="6710"/>
                    <a:pt x="814" y="6676"/>
                    <a:pt x="1052" y="6676"/>
                  </a:cubicBezTo>
                  <a:cubicBezTo>
                    <a:pt x="2216" y="6676"/>
                    <a:pt x="3142" y="7504"/>
                    <a:pt x="4334" y="7748"/>
                  </a:cubicBezTo>
                  <a:cubicBezTo>
                    <a:pt x="4654" y="7812"/>
                    <a:pt x="4979" y="7844"/>
                    <a:pt x="5303" y="7844"/>
                  </a:cubicBezTo>
                  <a:cubicBezTo>
                    <a:pt x="6098" y="7844"/>
                    <a:pt x="6891" y="7654"/>
                    <a:pt x="7610" y="7288"/>
                  </a:cubicBezTo>
                  <a:cubicBezTo>
                    <a:pt x="10169" y="6073"/>
                    <a:pt x="11255" y="3386"/>
                    <a:pt x="12377" y="975"/>
                  </a:cubicBezTo>
                  <a:cubicBezTo>
                    <a:pt x="12433" y="957"/>
                    <a:pt x="12470" y="920"/>
                    <a:pt x="12525" y="901"/>
                  </a:cubicBezTo>
                  <a:cubicBezTo>
                    <a:pt x="12672" y="809"/>
                    <a:pt x="12617" y="570"/>
                    <a:pt x="12451" y="570"/>
                  </a:cubicBezTo>
                  <a:cubicBezTo>
                    <a:pt x="12283" y="557"/>
                    <a:pt x="12118" y="553"/>
                    <a:pt x="11954" y="553"/>
                  </a:cubicBezTo>
                  <a:cubicBezTo>
                    <a:pt x="11750" y="553"/>
                    <a:pt x="11548" y="559"/>
                    <a:pt x="11345" y="559"/>
                  </a:cubicBezTo>
                  <a:cubicBezTo>
                    <a:pt x="11037" y="559"/>
                    <a:pt x="10728" y="546"/>
                    <a:pt x="10408" y="478"/>
                  </a:cubicBezTo>
                  <a:cubicBezTo>
                    <a:pt x="9801" y="368"/>
                    <a:pt x="9193" y="220"/>
                    <a:pt x="8586" y="128"/>
                  </a:cubicBezTo>
                  <a:cubicBezTo>
                    <a:pt x="8078" y="49"/>
                    <a:pt x="7565" y="0"/>
                    <a:pt x="705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0686" y="3293299"/>
              <a:ext cx="747141" cy="401131"/>
            </a:xfrm>
            <a:custGeom>
              <a:avLst/>
              <a:gdLst/>
              <a:ahLst/>
              <a:cxnLst/>
              <a:rect l="l" t="t" r="r" b="b"/>
              <a:pathLst>
                <a:path w="13934" h="7481" extrusionOk="0">
                  <a:moveTo>
                    <a:pt x="7621" y="559"/>
                  </a:moveTo>
                  <a:cubicBezTo>
                    <a:pt x="9130" y="559"/>
                    <a:pt x="10161" y="1259"/>
                    <a:pt x="11173" y="2326"/>
                  </a:cubicBezTo>
                  <a:cubicBezTo>
                    <a:pt x="11247" y="2400"/>
                    <a:pt x="11339" y="2492"/>
                    <a:pt x="11431" y="2584"/>
                  </a:cubicBezTo>
                  <a:cubicBezTo>
                    <a:pt x="11349" y="2582"/>
                    <a:pt x="11268" y="2580"/>
                    <a:pt x="11186" y="2580"/>
                  </a:cubicBezTo>
                  <a:cubicBezTo>
                    <a:pt x="10606" y="2580"/>
                    <a:pt x="10028" y="2639"/>
                    <a:pt x="9480" y="2768"/>
                  </a:cubicBezTo>
                  <a:cubicBezTo>
                    <a:pt x="9332" y="2308"/>
                    <a:pt x="9056" y="1903"/>
                    <a:pt x="8651" y="1608"/>
                  </a:cubicBezTo>
                  <a:cubicBezTo>
                    <a:pt x="8408" y="1425"/>
                    <a:pt x="8000" y="1167"/>
                    <a:pt x="7647" y="1167"/>
                  </a:cubicBezTo>
                  <a:cubicBezTo>
                    <a:pt x="7574" y="1167"/>
                    <a:pt x="7503" y="1178"/>
                    <a:pt x="7437" y="1203"/>
                  </a:cubicBezTo>
                  <a:cubicBezTo>
                    <a:pt x="7363" y="1240"/>
                    <a:pt x="7345" y="1332"/>
                    <a:pt x="7400" y="1387"/>
                  </a:cubicBezTo>
                  <a:cubicBezTo>
                    <a:pt x="7566" y="1480"/>
                    <a:pt x="7731" y="1553"/>
                    <a:pt x="7897" y="1590"/>
                  </a:cubicBezTo>
                  <a:cubicBezTo>
                    <a:pt x="8099" y="1664"/>
                    <a:pt x="8283" y="1774"/>
                    <a:pt x="8449" y="1884"/>
                  </a:cubicBezTo>
                  <a:cubicBezTo>
                    <a:pt x="8780" y="2142"/>
                    <a:pt x="9038" y="2455"/>
                    <a:pt x="9222" y="2805"/>
                  </a:cubicBezTo>
                  <a:lnTo>
                    <a:pt x="8891" y="2860"/>
                  </a:lnTo>
                  <a:cubicBezTo>
                    <a:pt x="7915" y="3026"/>
                    <a:pt x="6958" y="3191"/>
                    <a:pt x="5983" y="3338"/>
                  </a:cubicBezTo>
                  <a:cubicBezTo>
                    <a:pt x="5983" y="3320"/>
                    <a:pt x="5983" y="3320"/>
                    <a:pt x="5983" y="3302"/>
                  </a:cubicBezTo>
                  <a:cubicBezTo>
                    <a:pt x="5964" y="3265"/>
                    <a:pt x="5946" y="3228"/>
                    <a:pt x="5909" y="3210"/>
                  </a:cubicBezTo>
                  <a:lnTo>
                    <a:pt x="5891" y="3210"/>
                  </a:lnTo>
                  <a:cubicBezTo>
                    <a:pt x="5817" y="3136"/>
                    <a:pt x="5743" y="3044"/>
                    <a:pt x="5688" y="2952"/>
                  </a:cubicBezTo>
                  <a:cubicBezTo>
                    <a:pt x="5596" y="2842"/>
                    <a:pt x="5504" y="2750"/>
                    <a:pt x="5394" y="2676"/>
                  </a:cubicBezTo>
                  <a:cubicBezTo>
                    <a:pt x="5247" y="2546"/>
                    <a:pt x="5014" y="2372"/>
                    <a:pt x="4797" y="2372"/>
                  </a:cubicBezTo>
                  <a:cubicBezTo>
                    <a:pt x="4768" y="2372"/>
                    <a:pt x="4740" y="2375"/>
                    <a:pt x="4713" y="2381"/>
                  </a:cubicBezTo>
                  <a:cubicBezTo>
                    <a:pt x="4639" y="2381"/>
                    <a:pt x="4584" y="2492"/>
                    <a:pt x="4639" y="2565"/>
                  </a:cubicBezTo>
                  <a:cubicBezTo>
                    <a:pt x="4713" y="2657"/>
                    <a:pt x="4823" y="2750"/>
                    <a:pt x="4934" y="2805"/>
                  </a:cubicBezTo>
                  <a:cubicBezTo>
                    <a:pt x="5062" y="2860"/>
                    <a:pt x="5173" y="2952"/>
                    <a:pt x="5283" y="3044"/>
                  </a:cubicBezTo>
                  <a:cubicBezTo>
                    <a:pt x="5394" y="3136"/>
                    <a:pt x="5504" y="3320"/>
                    <a:pt x="5633" y="3431"/>
                  </a:cubicBezTo>
                  <a:lnTo>
                    <a:pt x="4234" y="3651"/>
                  </a:lnTo>
                  <a:lnTo>
                    <a:pt x="4234" y="3633"/>
                  </a:lnTo>
                  <a:cubicBezTo>
                    <a:pt x="4202" y="3424"/>
                    <a:pt x="3974" y="3075"/>
                    <a:pt x="3720" y="3075"/>
                  </a:cubicBezTo>
                  <a:cubicBezTo>
                    <a:pt x="3683" y="3075"/>
                    <a:pt x="3646" y="3083"/>
                    <a:pt x="3608" y="3099"/>
                  </a:cubicBezTo>
                  <a:cubicBezTo>
                    <a:pt x="3571" y="3118"/>
                    <a:pt x="3553" y="3173"/>
                    <a:pt x="3571" y="3210"/>
                  </a:cubicBezTo>
                  <a:cubicBezTo>
                    <a:pt x="3664" y="3283"/>
                    <a:pt x="3737" y="3338"/>
                    <a:pt x="3848" y="3394"/>
                  </a:cubicBezTo>
                  <a:cubicBezTo>
                    <a:pt x="3940" y="3467"/>
                    <a:pt x="4013" y="3559"/>
                    <a:pt x="4068" y="3670"/>
                  </a:cubicBezTo>
                  <a:lnTo>
                    <a:pt x="3351" y="3799"/>
                  </a:lnTo>
                  <a:cubicBezTo>
                    <a:pt x="3228" y="3816"/>
                    <a:pt x="3239" y="3984"/>
                    <a:pt x="3351" y="3984"/>
                  </a:cubicBezTo>
                  <a:cubicBezTo>
                    <a:pt x="3357" y="3984"/>
                    <a:pt x="3363" y="3984"/>
                    <a:pt x="3369" y="3983"/>
                  </a:cubicBezTo>
                  <a:lnTo>
                    <a:pt x="4437" y="3872"/>
                  </a:lnTo>
                  <a:lnTo>
                    <a:pt x="4437" y="3872"/>
                  </a:lnTo>
                  <a:cubicBezTo>
                    <a:pt x="4400" y="3909"/>
                    <a:pt x="4345" y="3964"/>
                    <a:pt x="4308" y="4020"/>
                  </a:cubicBezTo>
                  <a:cubicBezTo>
                    <a:pt x="4179" y="4167"/>
                    <a:pt x="3976" y="4406"/>
                    <a:pt x="4050" y="4627"/>
                  </a:cubicBezTo>
                  <a:cubicBezTo>
                    <a:pt x="4064" y="4668"/>
                    <a:pt x="4109" y="4689"/>
                    <a:pt x="4146" y="4689"/>
                  </a:cubicBezTo>
                  <a:cubicBezTo>
                    <a:pt x="4158" y="4689"/>
                    <a:pt x="4170" y="4687"/>
                    <a:pt x="4179" y="4682"/>
                  </a:cubicBezTo>
                  <a:cubicBezTo>
                    <a:pt x="4363" y="4608"/>
                    <a:pt x="4455" y="4351"/>
                    <a:pt x="4565" y="4222"/>
                  </a:cubicBezTo>
                  <a:cubicBezTo>
                    <a:pt x="4676" y="4075"/>
                    <a:pt x="4823" y="3983"/>
                    <a:pt x="4860" y="3817"/>
                  </a:cubicBezTo>
                  <a:lnTo>
                    <a:pt x="7345" y="3541"/>
                  </a:lnTo>
                  <a:lnTo>
                    <a:pt x="7345" y="3541"/>
                  </a:lnTo>
                  <a:cubicBezTo>
                    <a:pt x="7142" y="3762"/>
                    <a:pt x="6940" y="4020"/>
                    <a:pt x="6719" y="4204"/>
                  </a:cubicBezTo>
                  <a:cubicBezTo>
                    <a:pt x="6369" y="4516"/>
                    <a:pt x="5817" y="4719"/>
                    <a:pt x="5541" y="5105"/>
                  </a:cubicBezTo>
                  <a:cubicBezTo>
                    <a:pt x="5467" y="5179"/>
                    <a:pt x="5522" y="5308"/>
                    <a:pt x="5633" y="5326"/>
                  </a:cubicBezTo>
                  <a:cubicBezTo>
                    <a:pt x="5643" y="5327"/>
                    <a:pt x="5652" y="5327"/>
                    <a:pt x="5662" y="5327"/>
                  </a:cubicBezTo>
                  <a:cubicBezTo>
                    <a:pt x="6151" y="5327"/>
                    <a:pt x="6670" y="4878"/>
                    <a:pt x="7013" y="4572"/>
                  </a:cubicBezTo>
                  <a:cubicBezTo>
                    <a:pt x="7326" y="4296"/>
                    <a:pt x="7731" y="3909"/>
                    <a:pt x="7842" y="3486"/>
                  </a:cubicBezTo>
                  <a:lnTo>
                    <a:pt x="8265" y="3431"/>
                  </a:lnTo>
                  <a:cubicBezTo>
                    <a:pt x="8983" y="3338"/>
                    <a:pt x="9719" y="3228"/>
                    <a:pt x="10455" y="3191"/>
                  </a:cubicBezTo>
                  <a:lnTo>
                    <a:pt x="10639" y="3191"/>
                  </a:lnTo>
                  <a:cubicBezTo>
                    <a:pt x="10474" y="3467"/>
                    <a:pt x="10326" y="3743"/>
                    <a:pt x="10142" y="4001"/>
                  </a:cubicBezTo>
                  <a:cubicBezTo>
                    <a:pt x="9885" y="4369"/>
                    <a:pt x="9443" y="4682"/>
                    <a:pt x="9296" y="5124"/>
                  </a:cubicBezTo>
                  <a:cubicBezTo>
                    <a:pt x="9266" y="5214"/>
                    <a:pt x="9334" y="5304"/>
                    <a:pt x="9420" y="5304"/>
                  </a:cubicBezTo>
                  <a:cubicBezTo>
                    <a:pt x="9439" y="5304"/>
                    <a:pt x="9459" y="5300"/>
                    <a:pt x="9480" y="5290"/>
                  </a:cubicBezTo>
                  <a:cubicBezTo>
                    <a:pt x="9940" y="5142"/>
                    <a:pt x="10271" y="4590"/>
                    <a:pt x="10529" y="4204"/>
                  </a:cubicBezTo>
                  <a:cubicBezTo>
                    <a:pt x="10750" y="3891"/>
                    <a:pt x="10915" y="3559"/>
                    <a:pt x="11063" y="3210"/>
                  </a:cubicBezTo>
                  <a:cubicBezTo>
                    <a:pt x="11412" y="3228"/>
                    <a:pt x="11762" y="3302"/>
                    <a:pt x="12130" y="3357"/>
                  </a:cubicBezTo>
                  <a:cubicBezTo>
                    <a:pt x="11449" y="4222"/>
                    <a:pt x="10952" y="5179"/>
                    <a:pt x="10124" y="5915"/>
                  </a:cubicBezTo>
                  <a:cubicBezTo>
                    <a:pt x="9314" y="6622"/>
                    <a:pt x="8280" y="6999"/>
                    <a:pt x="7221" y="6999"/>
                  </a:cubicBezTo>
                  <a:cubicBezTo>
                    <a:pt x="6956" y="6999"/>
                    <a:pt x="6689" y="6975"/>
                    <a:pt x="6424" y="6928"/>
                  </a:cubicBezTo>
                  <a:lnTo>
                    <a:pt x="6443" y="6928"/>
                  </a:lnTo>
                  <a:cubicBezTo>
                    <a:pt x="5118" y="6707"/>
                    <a:pt x="3940" y="6044"/>
                    <a:pt x="2817" y="5308"/>
                  </a:cubicBezTo>
                  <a:cubicBezTo>
                    <a:pt x="2265" y="4958"/>
                    <a:pt x="1547" y="4406"/>
                    <a:pt x="811" y="4277"/>
                  </a:cubicBezTo>
                  <a:cubicBezTo>
                    <a:pt x="1786" y="3596"/>
                    <a:pt x="2614" y="2694"/>
                    <a:pt x="3590" y="1995"/>
                  </a:cubicBezTo>
                  <a:cubicBezTo>
                    <a:pt x="4768" y="1167"/>
                    <a:pt x="6167" y="559"/>
                    <a:pt x="7621" y="559"/>
                  </a:cubicBezTo>
                  <a:close/>
                  <a:moveTo>
                    <a:pt x="7560" y="0"/>
                  </a:moveTo>
                  <a:cubicBezTo>
                    <a:pt x="7390" y="0"/>
                    <a:pt x="7220" y="9"/>
                    <a:pt x="7050" y="25"/>
                  </a:cubicBezTo>
                  <a:cubicBezTo>
                    <a:pt x="4234" y="283"/>
                    <a:pt x="2265" y="2418"/>
                    <a:pt x="350" y="4277"/>
                  </a:cubicBezTo>
                  <a:cubicBezTo>
                    <a:pt x="314" y="4277"/>
                    <a:pt x="258" y="4277"/>
                    <a:pt x="203" y="4296"/>
                  </a:cubicBezTo>
                  <a:cubicBezTo>
                    <a:pt x="38" y="4314"/>
                    <a:pt x="1" y="4553"/>
                    <a:pt x="166" y="4627"/>
                  </a:cubicBezTo>
                  <a:cubicBezTo>
                    <a:pt x="792" y="4921"/>
                    <a:pt x="1418" y="5050"/>
                    <a:pt x="2025" y="5418"/>
                  </a:cubicBezTo>
                  <a:cubicBezTo>
                    <a:pt x="2559" y="5750"/>
                    <a:pt x="3075" y="6099"/>
                    <a:pt x="3608" y="6394"/>
                  </a:cubicBezTo>
                  <a:cubicBezTo>
                    <a:pt x="4728" y="7008"/>
                    <a:pt x="5954" y="7480"/>
                    <a:pt x="7217" y="7480"/>
                  </a:cubicBezTo>
                  <a:cubicBezTo>
                    <a:pt x="7241" y="7480"/>
                    <a:pt x="7265" y="7480"/>
                    <a:pt x="7289" y="7480"/>
                  </a:cubicBezTo>
                  <a:cubicBezTo>
                    <a:pt x="9719" y="7461"/>
                    <a:pt x="11578" y="5529"/>
                    <a:pt x="12425" y="3394"/>
                  </a:cubicBezTo>
                  <a:lnTo>
                    <a:pt x="12590" y="3412"/>
                  </a:lnTo>
                  <a:cubicBezTo>
                    <a:pt x="12786" y="3500"/>
                    <a:pt x="12997" y="3541"/>
                    <a:pt x="13210" y="3541"/>
                  </a:cubicBezTo>
                  <a:cubicBezTo>
                    <a:pt x="13398" y="3541"/>
                    <a:pt x="13587" y="3509"/>
                    <a:pt x="13768" y="3449"/>
                  </a:cubicBezTo>
                  <a:cubicBezTo>
                    <a:pt x="13934" y="3357"/>
                    <a:pt x="13897" y="3099"/>
                    <a:pt x="13713" y="3081"/>
                  </a:cubicBezTo>
                  <a:cubicBezTo>
                    <a:pt x="12093" y="2970"/>
                    <a:pt x="11523" y="1535"/>
                    <a:pt x="10290" y="762"/>
                  </a:cubicBezTo>
                  <a:cubicBezTo>
                    <a:pt x="9462" y="262"/>
                    <a:pt x="8514" y="0"/>
                    <a:pt x="756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95794" y="1921431"/>
              <a:ext cx="748106" cy="401185"/>
            </a:xfrm>
            <a:custGeom>
              <a:avLst/>
              <a:gdLst/>
              <a:ahLst/>
              <a:cxnLst/>
              <a:rect l="l" t="t" r="r" b="b"/>
              <a:pathLst>
                <a:path w="13952" h="7482" extrusionOk="0">
                  <a:moveTo>
                    <a:pt x="7639" y="560"/>
                  </a:moveTo>
                  <a:cubicBezTo>
                    <a:pt x="9148" y="579"/>
                    <a:pt x="10179" y="1260"/>
                    <a:pt x="11191" y="2327"/>
                  </a:cubicBezTo>
                  <a:cubicBezTo>
                    <a:pt x="11265" y="2401"/>
                    <a:pt x="11357" y="2493"/>
                    <a:pt x="11449" y="2585"/>
                  </a:cubicBezTo>
                  <a:cubicBezTo>
                    <a:pt x="11367" y="2583"/>
                    <a:pt x="11286" y="2581"/>
                    <a:pt x="11204" y="2581"/>
                  </a:cubicBezTo>
                  <a:cubicBezTo>
                    <a:pt x="10623" y="2581"/>
                    <a:pt x="10044" y="2640"/>
                    <a:pt x="9479" y="2769"/>
                  </a:cubicBezTo>
                  <a:cubicBezTo>
                    <a:pt x="9351" y="2309"/>
                    <a:pt x="9056" y="1904"/>
                    <a:pt x="8669" y="1609"/>
                  </a:cubicBezTo>
                  <a:cubicBezTo>
                    <a:pt x="8426" y="1426"/>
                    <a:pt x="8018" y="1168"/>
                    <a:pt x="7665" y="1168"/>
                  </a:cubicBezTo>
                  <a:cubicBezTo>
                    <a:pt x="7592" y="1168"/>
                    <a:pt x="7521" y="1179"/>
                    <a:pt x="7455" y="1204"/>
                  </a:cubicBezTo>
                  <a:cubicBezTo>
                    <a:pt x="7363" y="1241"/>
                    <a:pt x="7363" y="1333"/>
                    <a:pt x="7418" y="1388"/>
                  </a:cubicBezTo>
                  <a:cubicBezTo>
                    <a:pt x="7584" y="1480"/>
                    <a:pt x="7749" y="1554"/>
                    <a:pt x="7915" y="1591"/>
                  </a:cubicBezTo>
                  <a:cubicBezTo>
                    <a:pt x="8117" y="1665"/>
                    <a:pt x="8301" y="1775"/>
                    <a:pt x="8467" y="1885"/>
                  </a:cubicBezTo>
                  <a:cubicBezTo>
                    <a:pt x="8798" y="2143"/>
                    <a:pt x="9056" y="2456"/>
                    <a:pt x="9240" y="2806"/>
                  </a:cubicBezTo>
                  <a:lnTo>
                    <a:pt x="8909" y="2861"/>
                  </a:lnTo>
                  <a:cubicBezTo>
                    <a:pt x="7933" y="3027"/>
                    <a:pt x="6976" y="3192"/>
                    <a:pt x="6001" y="3339"/>
                  </a:cubicBezTo>
                  <a:cubicBezTo>
                    <a:pt x="6001" y="3339"/>
                    <a:pt x="6001" y="3321"/>
                    <a:pt x="6001" y="3303"/>
                  </a:cubicBezTo>
                  <a:cubicBezTo>
                    <a:pt x="5982" y="3266"/>
                    <a:pt x="5964" y="3229"/>
                    <a:pt x="5927" y="3211"/>
                  </a:cubicBezTo>
                  <a:lnTo>
                    <a:pt x="5909" y="3211"/>
                  </a:lnTo>
                  <a:cubicBezTo>
                    <a:pt x="5817" y="3137"/>
                    <a:pt x="5761" y="3045"/>
                    <a:pt x="5688" y="2935"/>
                  </a:cubicBezTo>
                  <a:cubicBezTo>
                    <a:pt x="5614" y="2842"/>
                    <a:pt x="5504" y="2750"/>
                    <a:pt x="5412" y="2658"/>
                  </a:cubicBezTo>
                  <a:cubicBezTo>
                    <a:pt x="5259" y="2540"/>
                    <a:pt x="5014" y="2360"/>
                    <a:pt x="4790" y="2360"/>
                  </a:cubicBezTo>
                  <a:cubicBezTo>
                    <a:pt x="4770" y="2360"/>
                    <a:pt x="4750" y="2361"/>
                    <a:pt x="4731" y="2364"/>
                  </a:cubicBezTo>
                  <a:cubicBezTo>
                    <a:pt x="4639" y="2382"/>
                    <a:pt x="4602" y="2493"/>
                    <a:pt x="4657" y="2566"/>
                  </a:cubicBezTo>
                  <a:cubicBezTo>
                    <a:pt x="4731" y="2658"/>
                    <a:pt x="4841" y="2750"/>
                    <a:pt x="4952" y="2787"/>
                  </a:cubicBezTo>
                  <a:cubicBezTo>
                    <a:pt x="5062" y="2861"/>
                    <a:pt x="5191" y="2953"/>
                    <a:pt x="5301" y="3045"/>
                  </a:cubicBezTo>
                  <a:cubicBezTo>
                    <a:pt x="5412" y="3137"/>
                    <a:pt x="5504" y="3303"/>
                    <a:pt x="5633" y="3413"/>
                  </a:cubicBezTo>
                  <a:lnTo>
                    <a:pt x="4252" y="3652"/>
                  </a:lnTo>
                  <a:lnTo>
                    <a:pt x="4252" y="3634"/>
                  </a:lnTo>
                  <a:cubicBezTo>
                    <a:pt x="4204" y="3425"/>
                    <a:pt x="3988" y="3076"/>
                    <a:pt x="3738" y="3076"/>
                  </a:cubicBezTo>
                  <a:cubicBezTo>
                    <a:pt x="3701" y="3076"/>
                    <a:pt x="3664" y="3084"/>
                    <a:pt x="3626" y="3100"/>
                  </a:cubicBezTo>
                  <a:cubicBezTo>
                    <a:pt x="3571" y="3119"/>
                    <a:pt x="3571" y="3174"/>
                    <a:pt x="3589" y="3211"/>
                  </a:cubicBezTo>
                  <a:cubicBezTo>
                    <a:pt x="3663" y="3284"/>
                    <a:pt x="3774" y="3321"/>
                    <a:pt x="3847" y="3395"/>
                  </a:cubicBezTo>
                  <a:cubicBezTo>
                    <a:pt x="3958" y="3468"/>
                    <a:pt x="4031" y="3560"/>
                    <a:pt x="4086" y="3671"/>
                  </a:cubicBezTo>
                  <a:lnTo>
                    <a:pt x="3369" y="3800"/>
                  </a:lnTo>
                  <a:cubicBezTo>
                    <a:pt x="3246" y="3817"/>
                    <a:pt x="3257" y="3985"/>
                    <a:pt x="3369" y="3985"/>
                  </a:cubicBezTo>
                  <a:cubicBezTo>
                    <a:pt x="3375" y="3985"/>
                    <a:pt x="3381" y="3985"/>
                    <a:pt x="3387" y="3984"/>
                  </a:cubicBezTo>
                  <a:lnTo>
                    <a:pt x="4455" y="3873"/>
                  </a:lnTo>
                  <a:lnTo>
                    <a:pt x="4326" y="4020"/>
                  </a:lnTo>
                  <a:cubicBezTo>
                    <a:pt x="4197" y="4168"/>
                    <a:pt x="3994" y="4407"/>
                    <a:pt x="4068" y="4628"/>
                  </a:cubicBezTo>
                  <a:cubicBezTo>
                    <a:pt x="4081" y="4654"/>
                    <a:pt x="4112" y="4680"/>
                    <a:pt x="4149" y="4680"/>
                  </a:cubicBezTo>
                  <a:cubicBezTo>
                    <a:pt x="4165" y="4680"/>
                    <a:pt x="4181" y="4675"/>
                    <a:pt x="4197" y="4665"/>
                  </a:cubicBezTo>
                  <a:cubicBezTo>
                    <a:pt x="4381" y="4609"/>
                    <a:pt x="4473" y="4352"/>
                    <a:pt x="4583" y="4205"/>
                  </a:cubicBezTo>
                  <a:cubicBezTo>
                    <a:pt x="4694" y="4076"/>
                    <a:pt x="4841" y="3984"/>
                    <a:pt x="4878" y="3818"/>
                  </a:cubicBezTo>
                  <a:lnTo>
                    <a:pt x="7363" y="3542"/>
                  </a:lnTo>
                  <a:lnTo>
                    <a:pt x="7363" y="3542"/>
                  </a:lnTo>
                  <a:cubicBezTo>
                    <a:pt x="7160" y="3763"/>
                    <a:pt x="6958" y="4020"/>
                    <a:pt x="6737" y="4205"/>
                  </a:cubicBezTo>
                  <a:cubicBezTo>
                    <a:pt x="6387" y="4517"/>
                    <a:pt x="5817" y="4720"/>
                    <a:pt x="5559" y="5106"/>
                  </a:cubicBezTo>
                  <a:cubicBezTo>
                    <a:pt x="5485" y="5180"/>
                    <a:pt x="5541" y="5309"/>
                    <a:pt x="5651" y="5309"/>
                  </a:cubicBezTo>
                  <a:cubicBezTo>
                    <a:pt x="5670" y="5310"/>
                    <a:pt x="5689" y="5311"/>
                    <a:pt x="5708" y="5311"/>
                  </a:cubicBezTo>
                  <a:cubicBezTo>
                    <a:pt x="6187" y="5311"/>
                    <a:pt x="6677" y="4874"/>
                    <a:pt x="7031" y="4573"/>
                  </a:cubicBezTo>
                  <a:cubicBezTo>
                    <a:pt x="7326" y="4297"/>
                    <a:pt x="7749" y="3910"/>
                    <a:pt x="7860" y="3468"/>
                  </a:cubicBezTo>
                  <a:lnTo>
                    <a:pt x="8283" y="3431"/>
                  </a:lnTo>
                  <a:cubicBezTo>
                    <a:pt x="9001" y="3339"/>
                    <a:pt x="9737" y="3229"/>
                    <a:pt x="10473" y="3192"/>
                  </a:cubicBezTo>
                  <a:lnTo>
                    <a:pt x="10657" y="3192"/>
                  </a:lnTo>
                  <a:cubicBezTo>
                    <a:pt x="10492" y="3468"/>
                    <a:pt x="10344" y="3744"/>
                    <a:pt x="10160" y="4002"/>
                  </a:cubicBezTo>
                  <a:cubicBezTo>
                    <a:pt x="9884" y="4352"/>
                    <a:pt x="9461" y="4683"/>
                    <a:pt x="9314" y="5106"/>
                  </a:cubicBezTo>
                  <a:cubicBezTo>
                    <a:pt x="9268" y="5212"/>
                    <a:pt x="9347" y="5305"/>
                    <a:pt x="9437" y="5305"/>
                  </a:cubicBezTo>
                  <a:cubicBezTo>
                    <a:pt x="9457" y="5305"/>
                    <a:pt x="9478" y="5300"/>
                    <a:pt x="9498" y="5290"/>
                  </a:cubicBezTo>
                  <a:cubicBezTo>
                    <a:pt x="9958" y="5125"/>
                    <a:pt x="10289" y="4591"/>
                    <a:pt x="10547" y="4205"/>
                  </a:cubicBezTo>
                  <a:cubicBezTo>
                    <a:pt x="10749" y="3892"/>
                    <a:pt x="10933" y="3560"/>
                    <a:pt x="11081" y="3211"/>
                  </a:cubicBezTo>
                  <a:cubicBezTo>
                    <a:pt x="11430" y="3247"/>
                    <a:pt x="11780" y="3321"/>
                    <a:pt x="12148" y="3376"/>
                  </a:cubicBezTo>
                  <a:cubicBezTo>
                    <a:pt x="11467" y="4241"/>
                    <a:pt x="10970" y="5198"/>
                    <a:pt x="10142" y="5935"/>
                  </a:cubicBezTo>
                  <a:cubicBezTo>
                    <a:pt x="9342" y="6633"/>
                    <a:pt x="8324" y="7009"/>
                    <a:pt x="7278" y="7009"/>
                  </a:cubicBezTo>
                  <a:cubicBezTo>
                    <a:pt x="7000" y="7009"/>
                    <a:pt x="6720" y="6983"/>
                    <a:pt x="6442" y="6929"/>
                  </a:cubicBezTo>
                  <a:cubicBezTo>
                    <a:pt x="5117" y="6708"/>
                    <a:pt x="3958" y="6045"/>
                    <a:pt x="2835" y="5309"/>
                  </a:cubicBezTo>
                  <a:cubicBezTo>
                    <a:pt x="2283" y="4959"/>
                    <a:pt x="1565" y="4407"/>
                    <a:pt x="829" y="4278"/>
                  </a:cubicBezTo>
                  <a:cubicBezTo>
                    <a:pt x="1804" y="3597"/>
                    <a:pt x="2632" y="2695"/>
                    <a:pt x="3608" y="1996"/>
                  </a:cubicBezTo>
                  <a:cubicBezTo>
                    <a:pt x="4786" y="1186"/>
                    <a:pt x="6185" y="560"/>
                    <a:pt x="7639" y="560"/>
                  </a:cubicBezTo>
                  <a:close/>
                  <a:moveTo>
                    <a:pt x="7598" y="0"/>
                  </a:moveTo>
                  <a:cubicBezTo>
                    <a:pt x="7422" y="0"/>
                    <a:pt x="7245" y="9"/>
                    <a:pt x="7068" y="26"/>
                  </a:cubicBezTo>
                  <a:cubicBezTo>
                    <a:pt x="4252" y="284"/>
                    <a:pt x="2283" y="2419"/>
                    <a:pt x="368" y="4260"/>
                  </a:cubicBezTo>
                  <a:cubicBezTo>
                    <a:pt x="313" y="4260"/>
                    <a:pt x="276" y="4278"/>
                    <a:pt x="221" y="4297"/>
                  </a:cubicBezTo>
                  <a:cubicBezTo>
                    <a:pt x="37" y="4315"/>
                    <a:pt x="0" y="4554"/>
                    <a:pt x="166" y="4628"/>
                  </a:cubicBezTo>
                  <a:cubicBezTo>
                    <a:pt x="810" y="4922"/>
                    <a:pt x="1436" y="5051"/>
                    <a:pt x="2043" y="5419"/>
                  </a:cubicBezTo>
                  <a:cubicBezTo>
                    <a:pt x="2577" y="5732"/>
                    <a:pt x="3093" y="6100"/>
                    <a:pt x="3626" y="6395"/>
                  </a:cubicBezTo>
                  <a:cubicBezTo>
                    <a:pt x="4746" y="7009"/>
                    <a:pt x="5955" y="7481"/>
                    <a:pt x="7234" y="7481"/>
                  </a:cubicBezTo>
                  <a:cubicBezTo>
                    <a:pt x="7259" y="7481"/>
                    <a:pt x="7283" y="7481"/>
                    <a:pt x="7307" y="7481"/>
                  </a:cubicBezTo>
                  <a:cubicBezTo>
                    <a:pt x="9719" y="7462"/>
                    <a:pt x="11578" y="5548"/>
                    <a:pt x="12424" y="3395"/>
                  </a:cubicBezTo>
                  <a:cubicBezTo>
                    <a:pt x="12498" y="3395"/>
                    <a:pt x="12553" y="3413"/>
                    <a:pt x="12608" y="3413"/>
                  </a:cubicBezTo>
                  <a:cubicBezTo>
                    <a:pt x="12804" y="3501"/>
                    <a:pt x="13015" y="3542"/>
                    <a:pt x="13225" y="3542"/>
                  </a:cubicBezTo>
                  <a:cubicBezTo>
                    <a:pt x="13411" y="3542"/>
                    <a:pt x="13595" y="3510"/>
                    <a:pt x="13768" y="3450"/>
                  </a:cubicBezTo>
                  <a:cubicBezTo>
                    <a:pt x="13952" y="3376"/>
                    <a:pt x="13915" y="3100"/>
                    <a:pt x="13713" y="3082"/>
                  </a:cubicBezTo>
                  <a:cubicBezTo>
                    <a:pt x="12111" y="2971"/>
                    <a:pt x="11522" y="1536"/>
                    <a:pt x="10308" y="763"/>
                  </a:cubicBezTo>
                  <a:cubicBezTo>
                    <a:pt x="9485" y="251"/>
                    <a:pt x="8546" y="0"/>
                    <a:pt x="759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179909" y="2572968"/>
              <a:ext cx="883336" cy="475556"/>
            </a:xfrm>
            <a:custGeom>
              <a:avLst/>
              <a:gdLst/>
              <a:ahLst/>
              <a:cxnLst/>
              <a:rect l="l" t="t" r="r" b="b"/>
              <a:pathLst>
                <a:path w="16474" h="8869" extrusionOk="0">
                  <a:moveTo>
                    <a:pt x="7962" y="562"/>
                  </a:moveTo>
                  <a:cubicBezTo>
                    <a:pt x="8240" y="562"/>
                    <a:pt x="8520" y="585"/>
                    <a:pt x="8799" y="631"/>
                  </a:cubicBezTo>
                  <a:cubicBezTo>
                    <a:pt x="10382" y="851"/>
                    <a:pt x="11780" y="1625"/>
                    <a:pt x="13106" y="2434"/>
                  </a:cubicBezTo>
                  <a:cubicBezTo>
                    <a:pt x="13787" y="2858"/>
                    <a:pt x="14652" y="3484"/>
                    <a:pt x="15517" y="3612"/>
                  </a:cubicBezTo>
                  <a:cubicBezTo>
                    <a:pt x="14376" y="4441"/>
                    <a:pt x="13419" y="5545"/>
                    <a:pt x="12296" y="6373"/>
                  </a:cubicBezTo>
                  <a:cubicBezTo>
                    <a:pt x="10915" y="7386"/>
                    <a:pt x="9296" y="8140"/>
                    <a:pt x="7566" y="8177"/>
                  </a:cubicBezTo>
                  <a:cubicBezTo>
                    <a:pt x="7544" y="8177"/>
                    <a:pt x="7523" y="8177"/>
                    <a:pt x="7502" y="8177"/>
                  </a:cubicBezTo>
                  <a:cubicBezTo>
                    <a:pt x="5751" y="8177"/>
                    <a:pt x="4532" y="7426"/>
                    <a:pt x="3332" y="6189"/>
                  </a:cubicBezTo>
                  <a:cubicBezTo>
                    <a:pt x="3222" y="6097"/>
                    <a:pt x="3130" y="5987"/>
                    <a:pt x="3019" y="5895"/>
                  </a:cubicBezTo>
                  <a:cubicBezTo>
                    <a:pt x="3792" y="5895"/>
                    <a:pt x="4565" y="5803"/>
                    <a:pt x="5320" y="5619"/>
                  </a:cubicBezTo>
                  <a:cubicBezTo>
                    <a:pt x="5504" y="6171"/>
                    <a:pt x="5835" y="6631"/>
                    <a:pt x="6314" y="6962"/>
                  </a:cubicBezTo>
                  <a:cubicBezTo>
                    <a:pt x="6611" y="7185"/>
                    <a:pt x="7074" y="7479"/>
                    <a:pt x="7484" y="7479"/>
                  </a:cubicBezTo>
                  <a:cubicBezTo>
                    <a:pt x="7583" y="7479"/>
                    <a:pt x="7679" y="7462"/>
                    <a:pt x="7768" y="7422"/>
                  </a:cubicBezTo>
                  <a:cubicBezTo>
                    <a:pt x="7878" y="7386"/>
                    <a:pt x="7878" y="7257"/>
                    <a:pt x="7805" y="7201"/>
                  </a:cubicBezTo>
                  <a:cubicBezTo>
                    <a:pt x="7621" y="7091"/>
                    <a:pt x="7418" y="7017"/>
                    <a:pt x="7197" y="6962"/>
                  </a:cubicBezTo>
                  <a:cubicBezTo>
                    <a:pt x="6977" y="6889"/>
                    <a:pt x="6756" y="6778"/>
                    <a:pt x="6553" y="6631"/>
                  </a:cubicBezTo>
                  <a:cubicBezTo>
                    <a:pt x="6167" y="6355"/>
                    <a:pt x="5835" y="5987"/>
                    <a:pt x="5596" y="5563"/>
                  </a:cubicBezTo>
                  <a:lnTo>
                    <a:pt x="6001" y="5490"/>
                  </a:lnTo>
                  <a:cubicBezTo>
                    <a:pt x="7142" y="5287"/>
                    <a:pt x="8302" y="5066"/>
                    <a:pt x="9443" y="4846"/>
                  </a:cubicBezTo>
                  <a:lnTo>
                    <a:pt x="9443" y="4846"/>
                  </a:lnTo>
                  <a:cubicBezTo>
                    <a:pt x="9425" y="4864"/>
                    <a:pt x="9425" y="4882"/>
                    <a:pt x="9443" y="4901"/>
                  </a:cubicBezTo>
                  <a:cubicBezTo>
                    <a:pt x="9443" y="4938"/>
                    <a:pt x="9480" y="4974"/>
                    <a:pt x="9517" y="4993"/>
                  </a:cubicBezTo>
                  <a:lnTo>
                    <a:pt x="9553" y="4993"/>
                  </a:lnTo>
                  <a:cubicBezTo>
                    <a:pt x="9645" y="5103"/>
                    <a:pt x="9719" y="5195"/>
                    <a:pt x="9793" y="5324"/>
                  </a:cubicBezTo>
                  <a:cubicBezTo>
                    <a:pt x="9903" y="5435"/>
                    <a:pt x="10013" y="5545"/>
                    <a:pt x="10142" y="5637"/>
                  </a:cubicBezTo>
                  <a:cubicBezTo>
                    <a:pt x="10324" y="5769"/>
                    <a:pt x="10611" y="5976"/>
                    <a:pt x="10868" y="5976"/>
                  </a:cubicBezTo>
                  <a:cubicBezTo>
                    <a:pt x="10896" y="5976"/>
                    <a:pt x="10924" y="5974"/>
                    <a:pt x="10952" y="5968"/>
                  </a:cubicBezTo>
                  <a:cubicBezTo>
                    <a:pt x="11063" y="5950"/>
                    <a:pt x="11099" y="5821"/>
                    <a:pt x="11044" y="5729"/>
                  </a:cubicBezTo>
                  <a:cubicBezTo>
                    <a:pt x="10934" y="5619"/>
                    <a:pt x="10823" y="5527"/>
                    <a:pt x="10676" y="5490"/>
                  </a:cubicBezTo>
                  <a:cubicBezTo>
                    <a:pt x="10529" y="5398"/>
                    <a:pt x="10400" y="5306"/>
                    <a:pt x="10271" y="5195"/>
                  </a:cubicBezTo>
                  <a:cubicBezTo>
                    <a:pt x="10142" y="5085"/>
                    <a:pt x="10013" y="4882"/>
                    <a:pt x="9848" y="4754"/>
                  </a:cubicBezTo>
                  <a:lnTo>
                    <a:pt x="11486" y="4441"/>
                  </a:lnTo>
                  <a:lnTo>
                    <a:pt x="11486" y="4459"/>
                  </a:lnTo>
                  <a:cubicBezTo>
                    <a:pt x="11534" y="4713"/>
                    <a:pt x="11800" y="5118"/>
                    <a:pt x="12097" y="5118"/>
                  </a:cubicBezTo>
                  <a:cubicBezTo>
                    <a:pt x="12145" y="5118"/>
                    <a:pt x="12193" y="5108"/>
                    <a:pt x="12241" y="5085"/>
                  </a:cubicBezTo>
                  <a:cubicBezTo>
                    <a:pt x="12296" y="5066"/>
                    <a:pt x="12314" y="5011"/>
                    <a:pt x="12277" y="4956"/>
                  </a:cubicBezTo>
                  <a:cubicBezTo>
                    <a:pt x="12185" y="4882"/>
                    <a:pt x="12075" y="4809"/>
                    <a:pt x="11965" y="4754"/>
                  </a:cubicBezTo>
                  <a:cubicBezTo>
                    <a:pt x="11836" y="4661"/>
                    <a:pt x="11744" y="4551"/>
                    <a:pt x="11670" y="4422"/>
                  </a:cubicBezTo>
                  <a:lnTo>
                    <a:pt x="12535" y="4257"/>
                  </a:lnTo>
                  <a:cubicBezTo>
                    <a:pt x="12672" y="4239"/>
                    <a:pt x="12650" y="4032"/>
                    <a:pt x="12528" y="4032"/>
                  </a:cubicBezTo>
                  <a:cubicBezTo>
                    <a:pt x="12519" y="4032"/>
                    <a:pt x="12509" y="4033"/>
                    <a:pt x="12498" y="4036"/>
                  </a:cubicBezTo>
                  <a:lnTo>
                    <a:pt x="11228" y="4201"/>
                  </a:lnTo>
                  <a:cubicBezTo>
                    <a:pt x="11283" y="4146"/>
                    <a:pt x="11339" y="4091"/>
                    <a:pt x="11394" y="4017"/>
                  </a:cubicBezTo>
                  <a:cubicBezTo>
                    <a:pt x="11541" y="3833"/>
                    <a:pt x="11762" y="3539"/>
                    <a:pt x="11670" y="3299"/>
                  </a:cubicBezTo>
                  <a:cubicBezTo>
                    <a:pt x="11657" y="3260"/>
                    <a:pt x="11615" y="3229"/>
                    <a:pt x="11572" y="3229"/>
                  </a:cubicBezTo>
                  <a:cubicBezTo>
                    <a:pt x="11555" y="3229"/>
                    <a:pt x="11538" y="3234"/>
                    <a:pt x="11523" y="3244"/>
                  </a:cubicBezTo>
                  <a:cubicBezTo>
                    <a:pt x="11320" y="3318"/>
                    <a:pt x="11210" y="3631"/>
                    <a:pt x="11081" y="3796"/>
                  </a:cubicBezTo>
                  <a:cubicBezTo>
                    <a:pt x="10952" y="3962"/>
                    <a:pt x="10768" y="4091"/>
                    <a:pt x="10750" y="4275"/>
                  </a:cubicBezTo>
                  <a:lnTo>
                    <a:pt x="7805" y="4680"/>
                  </a:lnTo>
                  <a:cubicBezTo>
                    <a:pt x="8044" y="4404"/>
                    <a:pt x="8265" y="4091"/>
                    <a:pt x="8523" y="3870"/>
                  </a:cubicBezTo>
                  <a:cubicBezTo>
                    <a:pt x="8946" y="3484"/>
                    <a:pt x="9590" y="3226"/>
                    <a:pt x="9903" y="2784"/>
                  </a:cubicBezTo>
                  <a:cubicBezTo>
                    <a:pt x="9977" y="2674"/>
                    <a:pt x="9921" y="2545"/>
                    <a:pt x="9793" y="2526"/>
                  </a:cubicBezTo>
                  <a:cubicBezTo>
                    <a:pt x="9783" y="2526"/>
                    <a:pt x="9773" y="2526"/>
                    <a:pt x="9764" y="2526"/>
                  </a:cubicBezTo>
                  <a:cubicBezTo>
                    <a:pt x="9184" y="2526"/>
                    <a:pt x="8590" y="3066"/>
                    <a:pt x="8191" y="3447"/>
                  </a:cubicBezTo>
                  <a:cubicBezTo>
                    <a:pt x="7823" y="3778"/>
                    <a:pt x="7363" y="4257"/>
                    <a:pt x="7216" y="4754"/>
                  </a:cubicBezTo>
                  <a:lnTo>
                    <a:pt x="6737" y="4827"/>
                  </a:lnTo>
                  <a:cubicBezTo>
                    <a:pt x="5872" y="4956"/>
                    <a:pt x="5007" y="5103"/>
                    <a:pt x="4142" y="5158"/>
                  </a:cubicBezTo>
                  <a:lnTo>
                    <a:pt x="3921" y="5158"/>
                  </a:lnTo>
                  <a:cubicBezTo>
                    <a:pt x="4105" y="4846"/>
                    <a:pt x="4289" y="4514"/>
                    <a:pt x="4492" y="4201"/>
                  </a:cubicBezTo>
                  <a:cubicBezTo>
                    <a:pt x="4805" y="3778"/>
                    <a:pt x="5283" y="3355"/>
                    <a:pt x="5467" y="2858"/>
                  </a:cubicBezTo>
                  <a:cubicBezTo>
                    <a:pt x="5511" y="2740"/>
                    <a:pt x="5426" y="2634"/>
                    <a:pt x="5315" y="2634"/>
                  </a:cubicBezTo>
                  <a:cubicBezTo>
                    <a:pt x="5287" y="2634"/>
                    <a:pt x="5257" y="2641"/>
                    <a:pt x="5228" y="2655"/>
                  </a:cubicBezTo>
                  <a:cubicBezTo>
                    <a:pt x="4713" y="2858"/>
                    <a:pt x="4308" y="3520"/>
                    <a:pt x="4032" y="3980"/>
                  </a:cubicBezTo>
                  <a:cubicBezTo>
                    <a:pt x="3774" y="4349"/>
                    <a:pt x="3571" y="4735"/>
                    <a:pt x="3424" y="5158"/>
                  </a:cubicBezTo>
                  <a:cubicBezTo>
                    <a:pt x="3001" y="5122"/>
                    <a:pt x="2578" y="5048"/>
                    <a:pt x="2154" y="4993"/>
                  </a:cubicBezTo>
                  <a:cubicBezTo>
                    <a:pt x="2927" y="3962"/>
                    <a:pt x="3498" y="2821"/>
                    <a:pt x="4455" y="1919"/>
                  </a:cubicBezTo>
                  <a:cubicBezTo>
                    <a:pt x="5423" y="1042"/>
                    <a:pt x="6677" y="562"/>
                    <a:pt x="7962" y="562"/>
                  </a:cubicBezTo>
                  <a:close/>
                  <a:moveTo>
                    <a:pt x="7970" y="1"/>
                  </a:moveTo>
                  <a:cubicBezTo>
                    <a:pt x="7897" y="1"/>
                    <a:pt x="7823" y="2"/>
                    <a:pt x="7750" y="5"/>
                  </a:cubicBezTo>
                  <a:cubicBezTo>
                    <a:pt x="4915" y="97"/>
                    <a:pt x="2762" y="2416"/>
                    <a:pt x="1823" y="4956"/>
                  </a:cubicBezTo>
                  <a:lnTo>
                    <a:pt x="1602" y="4938"/>
                  </a:lnTo>
                  <a:cubicBezTo>
                    <a:pt x="1381" y="4855"/>
                    <a:pt x="1147" y="4813"/>
                    <a:pt x="912" y="4813"/>
                  </a:cubicBezTo>
                  <a:cubicBezTo>
                    <a:pt x="677" y="4813"/>
                    <a:pt x="442" y="4855"/>
                    <a:pt x="222" y="4938"/>
                  </a:cubicBezTo>
                  <a:cubicBezTo>
                    <a:pt x="1" y="5030"/>
                    <a:pt x="56" y="5361"/>
                    <a:pt x="295" y="5379"/>
                  </a:cubicBezTo>
                  <a:cubicBezTo>
                    <a:pt x="2209" y="5453"/>
                    <a:pt x="2927" y="7146"/>
                    <a:pt x="4400" y="8048"/>
                  </a:cubicBezTo>
                  <a:cubicBezTo>
                    <a:pt x="5339" y="8585"/>
                    <a:pt x="6412" y="8868"/>
                    <a:pt x="7490" y="8868"/>
                  </a:cubicBezTo>
                  <a:cubicBezTo>
                    <a:pt x="7742" y="8868"/>
                    <a:pt x="7995" y="8853"/>
                    <a:pt x="8247" y="8821"/>
                  </a:cubicBezTo>
                  <a:cubicBezTo>
                    <a:pt x="11560" y="8453"/>
                    <a:pt x="13842" y="5876"/>
                    <a:pt x="16051" y="3631"/>
                  </a:cubicBezTo>
                  <a:cubicBezTo>
                    <a:pt x="16106" y="3631"/>
                    <a:pt x="16161" y="3612"/>
                    <a:pt x="16235" y="3594"/>
                  </a:cubicBezTo>
                  <a:cubicBezTo>
                    <a:pt x="16437" y="3557"/>
                    <a:pt x="16474" y="3281"/>
                    <a:pt x="16271" y="3189"/>
                  </a:cubicBezTo>
                  <a:cubicBezTo>
                    <a:pt x="15517" y="2876"/>
                    <a:pt x="14762" y="2729"/>
                    <a:pt x="14026" y="2306"/>
                  </a:cubicBezTo>
                  <a:cubicBezTo>
                    <a:pt x="13400" y="1937"/>
                    <a:pt x="12793" y="1551"/>
                    <a:pt x="12130" y="1201"/>
                  </a:cubicBezTo>
                  <a:cubicBezTo>
                    <a:pt x="10851" y="518"/>
                    <a:pt x="9437" y="1"/>
                    <a:pt x="797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471293" y="3412013"/>
              <a:ext cx="746390" cy="522688"/>
            </a:xfrm>
            <a:custGeom>
              <a:avLst/>
              <a:gdLst/>
              <a:ahLst/>
              <a:cxnLst/>
              <a:rect l="l" t="t" r="r" b="b"/>
              <a:pathLst>
                <a:path w="13920" h="9748" extrusionOk="0">
                  <a:moveTo>
                    <a:pt x="8833" y="707"/>
                  </a:moveTo>
                  <a:cubicBezTo>
                    <a:pt x="9377" y="707"/>
                    <a:pt x="9923" y="737"/>
                    <a:pt x="10464" y="775"/>
                  </a:cubicBezTo>
                  <a:cubicBezTo>
                    <a:pt x="10898" y="816"/>
                    <a:pt x="11424" y="880"/>
                    <a:pt x="11948" y="880"/>
                  </a:cubicBezTo>
                  <a:cubicBezTo>
                    <a:pt x="12359" y="880"/>
                    <a:pt x="12769" y="841"/>
                    <a:pt x="13133" y="720"/>
                  </a:cubicBezTo>
                  <a:lnTo>
                    <a:pt x="13133" y="720"/>
                  </a:lnTo>
                  <a:cubicBezTo>
                    <a:pt x="12507" y="1990"/>
                    <a:pt x="12158" y="3388"/>
                    <a:pt x="11532" y="4658"/>
                  </a:cubicBezTo>
                  <a:cubicBezTo>
                    <a:pt x="10759" y="6186"/>
                    <a:pt x="9691" y="7603"/>
                    <a:pt x="8145" y="8413"/>
                  </a:cubicBezTo>
                  <a:cubicBezTo>
                    <a:pt x="7342" y="8848"/>
                    <a:pt x="6569" y="9030"/>
                    <a:pt x="5781" y="9030"/>
                  </a:cubicBezTo>
                  <a:cubicBezTo>
                    <a:pt x="5035" y="9030"/>
                    <a:pt x="4277" y="8866"/>
                    <a:pt x="3470" y="8597"/>
                  </a:cubicBezTo>
                  <a:cubicBezTo>
                    <a:pt x="3341" y="8560"/>
                    <a:pt x="3213" y="8524"/>
                    <a:pt x="3065" y="8487"/>
                  </a:cubicBezTo>
                  <a:cubicBezTo>
                    <a:pt x="3746" y="8119"/>
                    <a:pt x="4409" y="7695"/>
                    <a:pt x="4998" y="7180"/>
                  </a:cubicBezTo>
                  <a:cubicBezTo>
                    <a:pt x="5403" y="7585"/>
                    <a:pt x="5918" y="7843"/>
                    <a:pt x="6489" y="7916"/>
                  </a:cubicBezTo>
                  <a:cubicBezTo>
                    <a:pt x="6655" y="7944"/>
                    <a:pt x="6862" y="7969"/>
                    <a:pt x="7074" y="7969"/>
                  </a:cubicBezTo>
                  <a:cubicBezTo>
                    <a:pt x="7427" y="7969"/>
                    <a:pt x="7791" y="7900"/>
                    <a:pt x="7998" y="7659"/>
                  </a:cubicBezTo>
                  <a:cubicBezTo>
                    <a:pt x="8053" y="7585"/>
                    <a:pt x="8016" y="7474"/>
                    <a:pt x="7906" y="7456"/>
                  </a:cubicBezTo>
                  <a:cubicBezTo>
                    <a:pt x="7855" y="7451"/>
                    <a:pt x="7804" y="7449"/>
                    <a:pt x="7751" y="7449"/>
                  </a:cubicBezTo>
                  <a:cubicBezTo>
                    <a:pt x="7594" y="7449"/>
                    <a:pt x="7432" y="7470"/>
                    <a:pt x="7280" y="7511"/>
                  </a:cubicBezTo>
                  <a:cubicBezTo>
                    <a:pt x="7161" y="7530"/>
                    <a:pt x="7036" y="7539"/>
                    <a:pt x="6912" y="7539"/>
                  </a:cubicBezTo>
                  <a:cubicBezTo>
                    <a:pt x="6788" y="7539"/>
                    <a:pt x="6664" y="7530"/>
                    <a:pt x="6544" y="7511"/>
                  </a:cubicBezTo>
                  <a:cubicBezTo>
                    <a:pt x="6065" y="7438"/>
                    <a:pt x="5605" y="7272"/>
                    <a:pt x="5219" y="6996"/>
                  </a:cubicBezTo>
                  <a:lnTo>
                    <a:pt x="5532" y="6757"/>
                  </a:lnTo>
                  <a:cubicBezTo>
                    <a:pt x="6452" y="6039"/>
                    <a:pt x="7372" y="5321"/>
                    <a:pt x="8293" y="4603"/>
                  </a:cubicBezTo>
                  <a:cubicBezTo>
                    <a:pt x="8293" y="4622"/>
                    <a:pt x="8311" y="4640"/>
                    <a:pt x="8329" y="4640"/>
                  </a:cubicBezTo>
                  <a:cubicBezTo>
                    <a:pt x="8348" y="4677"/>
                    <a:pt x="8385" y="4695"/>
                    <a:pt x="8440" y="4695"/>
                  </a:cubicBezTo>
                  <a:lnTo>
                    <a:pt x="8477" y="4695"/>
                  </a:lnTo>
                  <a:cubicBezTo>
                    <a:pt x="8605" y="4750"/>
                    <a:pt x="8716" y="4806"/>
                    <a:pt x="8845" y="4879"/>
                  </a:cubicBezTo>
                  <a:cubicBezTo>
                    <a:pt x="8992" y="4934"/>
                    <a:pt x="9139" y="4971"/>
                    <a:pt x="9305" y="4990"/>
                  </a:cubicBezTo>
                  <a:cubicBezTo>
                    <a:pt x="9429" y="5016"/>
                    <a:pt x="9582" y="5043"/>
                    <a:pt x="9733" y="5043"/>
                  </a:cubicBezTo>
                  <a:cubicBezTo>
                    <a:pt x="9896" y="5043"/>
                    <a:pt x="10055" y="5012"/>
                    <a:pt x="10170" y="4916"/>
                  </a:cubicBezTo>
                  <a:cubicBezTo>
                    <a:pt x="10244" y="4861"/>
                    <a:pt x="10225" y="4714"/>
                    <a:pt x="10133" y="4677"/>
                  </a:cubicBezTo>
                  <a:cubicBezTo>
                    <a:pt x="10036" y="4635"/>
                    <a:pt x="9929" y="4615"/>
                    <a:pt x="9820" y="4615"/>
                  </a:cubicBezTo>
                  <a:cubicBezTo>
                    <a:pt x="9783" y="4615"/>
                    <a:pt x="9747" y="4617"/>
                    <a:pt x="9710" y="4622"/>
                  </a:cubicBezTo>
                  <a:cubicBezTo>
                    <a:pt x="9544" y="4603"/>
                    <a:pt x="9378" y="4585"/>
                    <a:pt x="9213" y="4548"/>
                  </a:cubicBezTo>
                  <a:cubicBezTo>
                    <a:pt x="9047" y="4511"/>
                    <a:pt x="8845" y="4401"/>
                    <a:pt x="8642" y="4346"/>
                  </a:cubicBezTo>
                  <a:lnTo>
                    <a:pt x="9967" y="3333"/>
                  </a:lnTo>
                  <a:lnTo>
                    <a:pt x="9967" y="3352"/>
                  </a:lnTo>
                  <a:cubicBezTo>
                    <a:pt x="10082" y="3504"/>
                    <a:pt x="10370" y="3682"/>
                    <a:pt x="10617" y="3682"/>
                  </a:cubicBezTo>
                  <a:cubicBezTo>
                    <a:pt x="10729" y="3682"/>
                    <a:pt x="10832" y="3646"/>
                    <a:pt x="10906" y="3554"/>
                  </a:cubicBezTo>
                  <a:cubicBezTo>
                    <a:pt x="10943" y="3517"/>
                    <a:pt x="10925" y="3444"/>
                    <a:pt x="10888" y="3425"/>
                  </a:cubicBezTo>
                  <a:cubicBezTo>
                    <a:pt x="10759" y="3388"/>
                    <a:pt x="10630" y="3388"/>
                    <a:pt x="10501" y="3388"/>
                  </a:cubicBezTo>
                  <a:cubicBezTo>
                    <a:pt x="10354" y="3352"/>
                    <a:pt x="10225" y="3296"/>
                    <a:pt x="10096" y="3223"/>
                  </a:cubicBezTo>
                  <a:lnTo>
                    <a:pt x="10796" y="2689"/>
                  </a:lnTo>
                  <a:cubicBezTo>
                    <a:pt x="10885" y="2615"/>
                    <a:pt x="10818" y="2480"/>
                    <a:pt x="10721" y="2480"/>
                  </a:cubicBezTo>
                  <a:cubicBezTo>
                    <a:pt x="10698" y="2480"/>
                    <a:pt x="10673" y="2487"/>
                    <a:pt x="10648" y="2505"/>
                  </a:cubicBezTo>
                  <a:lnTo>
                    <a:pt x="9618" y="3223"/>
                  </a:lnTo>
                  <a:cubicBezTo>
                    <a:pt x="9636" y="3149"/>
                    <a:pt x="9655" y="3057"/>
                    <a:pt x="9673" y="3002"/>
                  </a:cubicBezTo>
                  <a:cubicBezTo>
                    <a:pt x="9728" y="2763"/>
                    <a:pt x="9783" y="2413"/>
                    <a:pt x="9599" y="2229"/>
                  </a:cubicBezTo>
                  <a:cubicBezTo>
                    <a:pt x="9576" y="2206"/>
                    <a:pt x="9550" y="2196"/>
                    <a:pt x="9524" y="2196"/>
                  </a:cubicBezTo>
                  <a:cubicBezTo>
                    <a:pt x="9489" y="2196"/>
                    <a:pt x="9455" y="2215"/>
                    <a:pt x="9434" y="2247"/>
                  </a:cubicBezTo>
                  <a:cubicBezTo>
                    <a:pt x="9286" y="2413"/>
                    <a:pt x="9323" y="2726"/>
                    <a:pt x="9286" y="2947"/>
                  </a:cubicBezTo>
                  <a:cubicBezTo>
                    <a:pt x="9250" y="3112"/>
                    <a:pt x="9158" y="3333"/>
                    <a:pt x="9213" y="3517"/>
                  </a:cubicBezTo>
                  <a:lnTo>
                    <a:pt x="6783" y="5211"/>
                  </a:lnTo>
                  <a:cubicBezTo>
                    <a:pt x="6875" y="4861"/>
                    <a:pt x="6931" y="4493"/>
                    <a:pt x="7059" y="4161"/>
                  </a:cubicBezTo>
                  <a:cubicBezTo>
                    <a:pt x="7243" y="3646"/>
                    <a:pt x="7704" y="3112"/>
                    <a:pt x="7777" y="2560"/>
                  </a:cubicBezTo>
                  <a:cubicBezTo>
                    <a:pt x="7793" y="2467"/>
                    <a:pt x="7716" y="2386"/>
                    <a:pt x="7614" y="2386"/>
                  </a:cubicBezTo>
                  <a:cubicBezTo>
                    <a:pt x="7595" y="2386"/>
                    <a:pt x="7576" y="2389"/>
                    <a:pt x="7556" y="2394"/>
                  </a:cubicBezTo>
                  <a:cubicBezTo>
                    <a:pt x="7023" y="2652"/>
                    <a:pt x="6746" y="3425"/>
                    <a:pt x="6544" y="3941"/>
                  </a:cubicBezTo>
                  <a:cubicBezTo>
                    <a:pt x="6378" y="4401"/>
                    <a:pt x="6176" y="5045"/>
                    <a:pt x="6286" y="5560"/>
                  </a:cubicBezTo>
                  <a:lnTo>
                    <a:pt x="5900" y="5836"/>
                  </a:lnTo>
                  <a:cubicBezTo>
                    <a:pt x="5182" y="6333"/>
                    <a:pt x="4483" y="6867"/>
                    <a:pt x="3746" y="7327"/>
                  </a:cubicBezTo>
                  <a:cubicBezTo>
                    <a:pt x="3673" y="7364"/>
                    <a:pt x="3617" y="7401"/>
                    <a:pt x="3544" y="7438"/>
                  </a:cubicBezTo>
                  <a:cubicBezTo>
                    <a:pt x="3562" y="7051"/>
                    <a:pt x="3581" y="6683"/>
                    <a:pt x="3617" y="6315"/>
                  </a:cubicBezTo>
                  <a:cubicBezTo>
                    <a:pt x="3691" y="5781"/>
                    <a:pt x="3930" y="5192"/>
                    <a:pt x="3875" y="4677"/>
                  </a:cubicBezTo>
                  <a:cubicBezTo>
                    <a:pt x="3852" y="4583"/>
                    <a:pt x="3776" y="4526"/>
                    <a:pt x="3700" y="4526"/>
                  </a:cubicBezTo>
                  <a:cubicBezTo>
                    <a:pt x="3657" y="4526"/>
                    <a:pt x="3614" y="4545"/>
                    <a:pt x="3581" y="4585"/>
                  </a:cubicBezTo>
                  <a:cubicBezTo>
                    <a:pt x="3194" y="5008"/>
                    <a:pt x="3157" y="5781"/>
                    <a:pt x="3121" y="6315"/>
                  </a:cubicBezTo>
                  <a:cubicBezTo>
                    <a:pt x="3065" y="6757"/>
                    <a:pt x="3065" y="7198"/>
                    <a:pt x="3121" y="7640"/>
                  </a:cubicBezTo>
                  <a:cubicBezTo>
                    <a:pt x="2716" y="7806"/>
                    <a:pt x="2311" y="7935"/>
                    <a:pt x="1906" y="8082"/>
                  </a:cubicBezTo>
                  <a:cubicBezTo>
                    <a:pt x="2127" y="6812"/>
                    <a:pt x="2108" y="5523"/>
                    <a:pt x="2550" y="4290"/>
                  </a:cubicBezTo>
                  <a:cubicBezTo>
                    <a:pt x="3102" y="2799"/>
                    <a:pt x="4298" y="1640"/>
                    <a:pt x="5808" y="1161"/>
                  </a:cubicBezTo>
                  <a:cubicBezTo>
                    <a:pt x="6783" y="812"/>
                    <a:pt x="7805" y="707"/>
                    <a:pt x="8833" y="707"/>
                  </a:cubicBezTo>
                  <a:close/>
                  <a:moveTo>
                    <a:pt x="13634" y="1"/>
                  </a:moveTo>
                  <a:cubicBezTo>
                    <a:pt x="13627" y="1"/>
                    <a:pt x="13619" y="1"/>
                    <a:pt x="13612" y="2"/>
                  </a:cubicBezTo>
                  <a:cubicBezTo>
                    <a:pt x="12891" y="51"/>
                    <a:pt x="12228" y="231"/>
                    <a:pt x="11494" y="231"/>
                  </a:cubicBezTo>
                  <a:cubicBezTo>
                    <a:pt x="11403" y="231"/>
                    <a:pt x="11312" y="229"/>
                    <a:pt x="11219" y="223"/>
                  </a:cubicBezTo>
                  <a:cubicBezTo>
                    <a:pt x="10483" y="186"/>
                    <a:pt x="9765" y="112"/>
                    <a:pt x="9029" y="112"/>
                  </a:cubicBezTo>
                  <a:cubicBezTo>
                    <a:pt x="8967" y="111"/>
                    <a:pt x="8905" y="111"/>
                    <a:pt x="8843" y="111"/>
                  </a:cubicBezTo>
                  <a:cubicBezTo>
                    <a:pt x="7375" y="111"/>
                    <a:pt x="5882" y="327"/>
                    <a:pt x="4575" y="1051"/>
                  </a:cubicBezTo>
                  <a:cubicBezTo>
                    <a:pt x="2090" y="2450"/>
                    <a:pt x="1243" y="5505"/>
                    <a:pt x="1574" y="8192"/>
                  </a:cubicBezTo>
                  <a:lnTo>
                    <a:pt x="1372" y="8266"/>
                  </a:lnTo>
                  <a:cubicBezTo>
                    <a:pt x="912" y="8321"/>
                    <a:pt x="470" y="8542"/>
                    <a:pt x="157" y="8892"/>
                  </a:cubicBezTo>
                  <a:cubicBezTo>
                    <a:pt x="1" y="9048"/>
                    <a:pt x="137" y="9284"/>
                    <a:pt x="316" y="9284"/>
                  </a:cubicBezTo>
                  <a:cubicBezTo>
                    <a:pt x="348" y="9284"/>
                    <a:pt x="382" y="9277"/>
                    <a:pt x="415" y="9260"/>
                  </a:cubicBezTo>
                  <a:cubicBezTo>
                    <a:pt x="852" y="9055"/>
                    <a:pt x="1270" y="8977"/>
                    <a:pt x="1677" y="8977"/>
                  </a:cubicBezTo>
                  <a:cubicBezTo>
                    <a:pt x="2880" y="8977"/>
                    <a:pt x="3995" y="9656"/>
                    <a:pt x="5274" y="9738"/>
                  </a:cubicBezTo>
                  <a:cubicBezTo>
                    <a:pt x="5382" y="9744"/>
                    <a:pt x="5491" y="9747"/>
                    <a:pt x="5599" y="9747"/>
                  </a:cubicBezTo>
                  <a:cubicBezTo>
                    <a:pt x="6830" y="9747"/>
                    <a:pt x="8032" y="9365"/>
                    <a:pt x="9047" y="8671"/>
                  </a:cubicBezTo>
                  <a:cubicBezTo>
                    <a:pt x="11845" y="6830"/>
                    <a:pt x="12692" y="3499"/>
                    <a:pt x="13612" y="499"/>
                  </a:cubicBezTo>
                  <a:cubicBezTo>
                    <a:pt x="13667" y="462"/>
                    <a:pt x="13722" y="425"/>
                    <a:pt x="13759" y="370"/>
                  </a:cubicBezTo>
                  <a:cubicBezTo>
                    <a:pt x="13919" y="245"/>
                    <a:pt x="13839" y="1"/>
                    <a:pt x="13634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29522" y="1567325"/>
              <a:ext cx="590839" cy="416949"/>
            </a:xfrm>
            <a:custGeom>
              <a:avLst/>
              <a:gdLst/>
              <a:ahLst/>
              <a:cxnLst/>
              <a:rect l="l" t="t" r="r" b="b"/>
              <a:pathLst>
                <a:path w="11019" h="7776" extrusionOk="0">
                  <a:moveTo>
                    <a:pt x="740" y="464"/>
                  </a:moveTo>
                  <a:cubicBezTo>
                    <a:pt x="1036" y="488"/>
                    <a:pt x="1333" y="496"/>
                    <a:pt x="1629" y="496"/>
                  </a:cubicBezTo>
                  <a:cubicBezTo>
                    <a:pt x="2177" y="496"/>
                    <a:pt x="2726" y="470"/>
                    <a:pt x="3274" y="470"/>
                  </a:cubicBezTo>
                  <a:cubicBezTo>
                    <a:pt x="3570" y="470"/>
                    <a:pt x="3867" y="477"/>
                    <a:pt x="4163" y="501"/>
                  </a:cubicBezTo>
                  <a:cubicBezTo>
                    <a:pt x="5525" y="612"/>
                    <a:pt x="6924" y="1017"/>
                    <a:pt x="7973" y="1919"/>
                  </a:cubicBezTo>
                  <a:cubicBezTo>
                    <a:pt x="9041" y="2820"/>
                    <a:pt x="9409" y="3962"/>
                    <a:pt x="9501" y="5360"/>
                  </a:cubicBezTo>
                  <a:cubicBezTo>
                    <a:pt x="9501" y="5471"/>
                    <a:pt x="9501" y="5600"/>
                    <a:pt x="9519" y="5710"/>
                  </a:cubicBezTo>
                  <a:cubicBezTo>
                    <a:pt x="9059" y="5305"/>
                    <a:pt x="8544" y="4937"/>
                    <a:pt x="7992" y="4661"/>
                  </a:cubicBezTo>
                  <a:cubicBezTo>
                    <a:pt x="8157" y="4238"/>
                    <a:pt x="8212" y="3759"/>
                    <a:pt x="8102" y="3317"/>
                  </a:cubicBezTo>
                  <a:cubicBezTo>
                    <a:pt x="8010" y="2968"/>
                    <a:pt x="7826" y="2397"/>
                    <a:pt x="7458" y="2268"/>
                  </a:cubicBezTo>
                  <a:cubicBezTo>
                    <a:pt x="7448" y="2266"/>
                    <a:pt x="7438" y="2265"/>
                    <a:pt x="7429" y="2265"/>
                  </a:cubicBezTo>
                  <a:cubicBezTo>
                    <a:pt x="7366" y="2265"/>
                    <a:pt x="7313" y="2315"/>
                    <a:pt x="7329" y="2379"/>
                  </a:cubicBezTo>
                  <a:cubicBezTo>
                    <a:pt x="7366" y="2544"/>
                    <a:pt x="7458" y="2710"/>
                    <a:pt x="7550" y="2839"/>
                  </a:cubicBezTo>
                  <a:cubicBezTo>
                    <a:pt x="7660" y="3023"/>
                    <a:pt x="7734" y="3207"/>
                    <a:pt x="7789" y="3391"/>
                  </a:cubicBezTo>
                  <a:cubicBezTo>
                    <a:pt x="7863" y="3777"/>
                    <a:pt x="7863" y="4164"/>
                    <a:pt x="7789" y="4551"/>
                  </a:cubicBezTo>
                  <a:lnTo>
                    <a:pt x="7513" y="4385"/>
                  </a:lnTo>
                  <a:cubicBezTo>
                    <a:pt x="6703" y="3906"/>
                    <a:pt x="5893" y="3428"/>
                    <a:pt x="5083" y="2949"/>
                  </a:cubicBezTo>
                  <a:cubicBezTo>
                    <a:pt x="5083" y="2949"/>
                    <a:pt x="5102" y="2931"/>
                    <a:pt x="5102" y="2912"/>
                  </a:cubicBezTo>
                  <a:cubicBezTo>
                    <a:pt x="5120" y="2876"/>
                    <a:pt x="5120" y="2839"/>
                    <a:pt x="5102" y="2820"/>
                  </a:cubicBezTo>
                  <a:cubicBezTo>
                    <a:pt x="5102" y="2802"/>
                    <a:pt x="5102" y="2802"/>
                    <a:pt x="5083" y="2784"/>
                  </a:cubicBezTo>
                  <a:cubicBezTo>
                    <a:pt x="5083" y="2673"/>
                    <a:pt x="5083" y="2581"/>
                    <a:pt x="5102" y="2471"/>
                  </a:cubicBezTo>
                  <a:cubicBezTo>
                    <a:pt x="5102" y="2342"/>
                    <a:pt x="5083" y="2213"/>
                    <a:pt x="5065" y="2084"/>
                  </a:cubicBezTo>
                  <a:cubicBezTo>
                    <a:pt x="5028" y="1882"/>
                    <a:pt x="4955" y="1569"/>
                    <a:pt x="4752" y="1458"/>
                  </a:cubicBezTo>
                  <a:cubicBezTo>
                    <a:pt x="4733" y="1449"/>
                    <a:pt x="4713" y="1444"/>
                    <a:pt x="4693" y="1444"/>
                  </a:cubicBezTo>
                  <a:cubicBezTo>
                    <a:pt x="4637" y="1444"/>
                    <a:pt x="4587" y="1482"/>
                    <a:pt x="4587" y="1550"/>
                  </a:cubicBezTo>
                  <a:cubicBezTo>
                    <a:pt x="4568" y="1679"/>
                    <a:pt x="4605" y="1790"/>
                    <a:pt x="4660" y="1900"/>
                  </a:cubicBezTo>
                  <a:cubicBezTo>
                    <a:pt x="4697" y="2029"/>
                    <a:pt x="4734" y="2158"/>
                    <a:pt x="4752" y="2287"/>
                  </a:cubicBezTo>
                  <a:cubicBezTo>
                    <a:pt x="4771" y="2415"/>
                    <a:pt x="4752" y="2618"/>
                    <a:pt x="4771" y="2765"/>
                  </a:cubicBezTo>
                  <a:lnTo>
                    <a:pt x="3629" y="2084"/>
                  </a:lnTo>
                  <a:cubicBezTo>
                    <a:pt x="3740" y="1882"/>
                    <a:pt x="3795" y="1385"/>
                    <a:pt x="3501" y="1311"/>
                  </a:cubicBezTo>
                  <a:cubicBezTo>
                    <a:pt x="3494" y="1308"/>
                    <a:pt x="3486" y="1306"/>
                    <a:pt x="3479" y="1306"/>
                  </a:cubicBezTo>
                  <a:cubicBezTo>
                    <a:pt x="3445" y="1306"/>
                    <a:pt x="3409" y="1336"/>
                    <a:pt x="3409" y="1366"/>
                  </a:cubicBezTo>
                  <a:cubicBezTo>
                    <a:pt x="3427" y="1477"/>
                    <a:pt x="3445" y="1569"/>
                    <a:pt x="3501" y="1661"/>
                  </a:cubicBezTo>
                  <a:cubicBezTo>
                    <a:pt x="3519" y="1771"/>
                    <a:pt x="3519" y="1900"/>
                    <a:pt x="3501" y="2011"/>
                  </a:cubicBezTo>
                  <a:lnTo>
                    <a:pt x="2893" y="1661"/>
                  </a:lnTo>
                  <a:cubicBezTo>
                    <a:pt x="2876" y="1652"/>
                    <a:pt x="2860" y="1649"/>
                    <a:pt x="2845" y="1649"/>
                  </a:cubicBezTo>
                  <a:cubicBezTo>
                    <a:pt x="2759" y="1649"/>
                    <a:pt x="2708" y="1764"/>
                    <a:pt x="2801" y="1826"/>
                  </a:cubicBezTo>
                  <a:lnTo>
                    <a:pt x="3648" y="2379"/>
                  </a:lnTo>
                  <a:cubicBezTo>
                    <a:pt x="3574" y="2379"/>
                    <a:pt x="3519" y="2397"/>
                    <a:pt x="3464" y="2415"/>
                  </a:cubicBezTo>
                  <a:cubicBezTo>
                    <a:pt x="3280" y="2434"/>
                    <a:pt x="2985" y="2489"/>
                    <a:pt x="2912" y="2692"/>
                  </a:cubicBezTo>
                  <a:cubicBezTo>
                    <a:pt x="2893" y="2747"/>
                    <a:pt x="2912" y="2802"/>
                    <a:pt x="2967" y="2820"/>
                  </a:cubicBezTo>
                  <a:cubicBezTo>
                    <a:pt x="2995" y="2830"/>
                    <a:pt x="3026" y="2834"/>
                    <a:pt x="3058" y="2834"/>
                  </a:cubicBezTo>
                  <a:cubicBezTo>
                    <a:pt x="3213" y="2834"/>
                    <a:pt x="3400" y="2740"/>
                    <a:pt x="3537" y="2710"/>
                  </a:cubicBezTo>
                  <a:cubicBezTo>
                    <a:pt x="3703" y="2673"/>
                    <a:pt x="3869" y="2692"/>
                    <a:pt x="3998" y="2600"/>
                  </a:cubicBezTo>
                  <a:lnTo>
                    <a:pt x="5985" y="3906"/>
                  </a:lnTo>
                  <a:cubicBezTo>
                    <a:pt x="5691" y="3943"/>
                    <a:pt x="5396" y="4017"/>
                    <a:pt x="5120" y="4017"/>
                  </a:cubicBezTo>
                  <a:cubicBezTo>
                    <a:pt x="4766" y="4017"/>
                    <a:pt x="4380" y="3908"/>
                    <a:pt x="4019" y="3908"/>
                  </a:cubicBezTo>
                  <a:cubicBezTo>
                    <a:pt x="3911" y="3908"/>
                    <a:pt x="3805" y="3918"/>
                    <a:pt x="3703" y="3943"/>
                  </a:cubicBezTo>
                  <a:cubicBezTo>
                    <a:pt x="3611" y="3980"/>
                    <a:pt x="3574" y="4090"/>
                    <a:pt x="3629" y="4164"/>
                  </a:cubicBezTo>
                  <a:cubicBezTo>
                    <a:pt x="3899" y="4419"/>
                    <a:pt x="4354" y="4467"/>
                    <a:pt x="4759" y="4467"/>
                  </a:cubicBezTo>
                  <a:cubicBezTo>
                    <a:pt x="4880" y="4467"/>
                    <a:pt x="4996" y="4463"/>
                    <a:pt x="5102" y="4459"/>
                  </a:cubicBezTo>
                  <a:cubicBezTo>
                    <a:pt x="5507" y="4440"/>
                    <a:pt x="6041" y="4422"/>
                    <a:pt x="6390" y="4182"/>
                  </a:cubicBezTo>
                  <a:lnTo>
                    <a:pt x="6722" y="4403"/>
                  </a:lnTo>
                  <a:cubicBezTo>
                    <a:pt x="7311" y="4790"/>
                    <a:pt x="7900" y="5158"/>
                    <a:pt x="8452" y="5563"/>
                  </a:cubicBezTo>
                  <a:cubicBezTo>
                    <a:pt x="8507" y="5618"/>
                    <a:pt x="8544" y="5655"/>
                    <a:pt x="8599" y="5692"/>
                  </a:cubicBezTo>
                  <a:cubicBezTo>
                    <a:pt x="8305" y="5784"/>
                    <a:pt x="8028" y="5894"/>
                    <a:pt x="7734" y="5968"/>
                  </a:cubicBezTo>
                  <a:cubicBezTo>
                    <a:pt x="7329" y="6060"/>
                    <a:pt x="6814" y="6060"/>
                    <a:pt x="6446" y="6262"/>
                  </a:cubicBezTo>
                  <a:cubicBezTo>
                    <a:pt x="6335" y="6317"/>
                    <a:pt x="6353" y="6483"/>
                    <a:pt x="6464" y="6520"/>
                  </a:cubicBezTo>
                  <a:cubicBezTo>
                    <a:pt x="6574" y="6557"/>
                    <a:pt x="6693" y="6572"/>
                    <a:pt x="6815" y="6572"/>
                  </a:cubicBezTo>
                  <a:cubicBezTo>
                    <a:pt x="7182" y="6572"/>
                    <a:pt x="7582" y="6437"/>
                    <a:pt x="7900" y="6354"/>
                  </a:cubicBezTo>
                  <a:cubicBezTo>
                    <a:pt x="8249" y="6262"/>
                    <a:pt x="8581" y="6133"/>
                    <a:pt x="8893" y="5949"/>
                  </a:cubicBezTo>
                  <a:cubicBezTo>
                    <a:pt x="9133" y="6207"/>
                    <a:pt x="9354" y="6465"/>
                    <a:pt x="9575" y="6722"/>
                  </a:cubicBezTo>
                  <a:cubicBezTo>
                    <a:pt x="8562" y="6962"/>
                    <a:pt x="7605" y="7330"/>
                    <a:pt x="6556" y="7367"/>
                  </a:cubicBezTo>
                  <a:cubicBezTo>
                    <a:pt x="6536" y="7367"/>
                    <a:pt x="6516" y="7367"/>
                    <a:pt x="6495" y="7367"/>
                  </a:cubicBezTo>
                  <a:cubicBezTo>
                    <a:pt x="5229" y="7367"/>
                    <a:pt x="4022" y="6799"/>
                    <a:pt x="3225" y="5821"/>
                  </a:cubicBezTo>
                  <a:cubicBezTo>
                    <a:pt x="2396" y="4863"/>
                    <a:pt x="1955" y="3649"/>
                    <a:pt x="1568" y="2452"/>
                  </a:cubicBezTo>
                  <a:cubicBezTo>
                    <a:pt x="1384" y="1845"/>
                    <a:pt x="1181" y="998"/>
                    <a:pt x="740" y="464"/>
                  </a:cubicBezTo>
                  <a:close/>
                  <a:moveTo>
                    <a:pt x="3449" y="0"/>
                  </a:moveTo>
                  <a:cubicBezTo>
                    <a:pt x="2438" y="0"/>
                    <a:pt x="1415" y="98"/>
                    <a:pt x="427" y="170"/>
                  </a:cubicBezTo>
                  <a:cubicBezTo>
                    <a:pt x="390" y="152"/>
                    <a:pt x="353" y="115"/>
                    <a:pt x="298" y="96"/>
                  </a:cubicBezTo>
                  <a:cubicBezTo>
                    <a:pt x="273" y="84"/>
                    <a:pt x="248" y="78"/>
                    <a:pt x="223" y="78"/>
                  </a:cubicBezTo>
                  <a:cubicBezTo>
                    <a:pt x="102" y="78"/>
                    <a:pt x="1" y="213"/>
                    <a:pt x="77" y="336"/>
                  </a:cubicBezTo>
                  <a:cubicBezTo>
                    <a:pt x="353" y="925"/>
                    <a:pt x="740" y="1403"/>
                    <a:pt x="961" y="2047"/>
                  </a:cubicBezTo>
                  <a:cubicBezTo>
                    <a:pt x="1145" y="2618"/>
                    <a:pt x="1310" y="3170"/>
                    <a:pt x="1513" y="3741"/>
                  </a:cubicBezTo>
                  <a:cubicBezTo>
                    <a:pt x="1955" y="4882"/>
                    <a:pt x="2580" y="5986"/>
                    <a:pt x="3537" y="6778"/>
                  </a:cubicBezTo>
                  <a:cubicBezTo>
                    <a:pt x="4398" y="7477"/>
                    <a:pt x="5438" y="7774"/>
                    <a:pt x="6503" y="7774"/>
                  </a:cubicBezTo>
                  <a:cubicBezTo>
                    <a:pt x="7626" y="7774"/>
                    <a:pt x="8776" y="7445"/>
                    <a:pt x="9777" y="6906"/>
                  </a:cubicBezTo>
                  <a:cubicBezTo>
                    <a:pt x="9814" y="6943"/>
                    <a:pt x="9851" y="6999"/>
                    <a:pt x="9887" y="7035"/>
                  </a:cubicBezTo>
                  <a:cubicBezTo>
                    <a:pt x="10053" y="7367"/>
                    <a:pt x="10348" y="7643"/>
                    <a:pt x="10716" y="7772"/>
                  </a:cubicBezTo>
                  <a:cubicBezTo>
                    <a:pt x="10731" y="7775"/>
                    <a:pt x="10745" y="7776"/>
                    <a:pt x="10759" y="7776"/>
                  </a:cubicBezTo>
                  <a:cubicBezTo>
                    <a:pt x="10919" y="7776"/>
                    <a:pt x="11018" y="7594"/>
                    <a:pt x="10900" y="7459"/>
                  </a:cubicBezTo>
                  <a:cubicBezTo>
                    <a:pt x="9795" y="6410"/>
                    <a:pt x="10256" y="4992"/>
                    <a:pt x="9832" y="3667"/>
                  </a:cubicBezTo>
                  <a:cubicBezTo>
                    <a:pt x="9482" y="2655"/>
                    <a:pt x="8801" y="1771"/>
                    <a:pt x="7900" y="1164"/>
                  </a:cubicBezTo>
                  <a:cubicBezTo>
                    <a:pt x="6557" y="235"/>
                    <a:pt x="5016" y="0"/>
                    <a:pt x="344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85412" y="1736388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043" y="1232"/>
                  </a:moveTo>
                  <a:cubicBezTo>
                    <a:pt x="5375" y="2005"/>
                    <a:pt x="5835" y="2723"/>
                    <a:pt x="6019" y="3533"/>
                  </a:cubicBezTo>
                  <a:cubicBezTo>
                    <a:pt x="6240" y="4563"/>
                    <a:pt x="5982" y="5631"/>
                    <a:pt x="5301" y="6422"/>
                  </a:cubicBezTo>
                  <a:cubicBezTo>
                    <a:pt x="4657" y="7232"/>
                    <a:pt x="3773" y="7784"/>
                    <a:pt x="2871" y="8263"/>
                  </a:cubicBezTo>
                  <a:cubicBezTo>
                    <a:pt x="2411" y="8502"/>
                    <a:pt x="1767" y="8797"/>
                    <a:pt x="1417" y="9220"/>
                  </a:cubicBezTo>
                  <a:cubicBezTo>
                    <a:pt x="1307" y="8300"/>
                    <a:pt x="1012" y="7416"/>
                    <a:pt x="920" y="6496"/>
                  </a:cubicBezTo>
                  <a:cubicBezTo>
                    <a:pt x="810" y="5392"/>
                    <a:pt x="902" y="4214"/>
                    <a:pt x="1473" y="3238"/>
                  </a:cubicBezTo>
                  <a:cubicBezTo>
                    <a:pt x="2025" y="2263"/>
                    <a:pt x="2890" y="1784"/>
                    <a:pt x="3976" y="1508"/>
                  </a:cubicBezTo>
                  <a:cubicBezTo>
                    <a:pt x="4068" y="1471"/>
                    <a:pt x="4160" y="1453"/>
                    <a:pt x="4252" y="1434"/>
                  </a:cubicBezTo>
                  <a:lnTo>
                    <a:pt x="4252" y="1434"/>
                  </a:lnTo>
                  <a:cubicBezTo>
                    <a:pt x="3994" y="1858"/>
                    <a:pt x="3792" y="2318"/>
                    <a:pt x="3644" y="2815"/>
                  </a:cubicBezTo>
                  <a:cubicBezTo>
                    <a:pt x="3513" y="2782"/>
                    <a:pt x="3379" y="2765"/>
                    <a:pt x="3246" y="2765"/>
                  </a:cubicBezTo>
                  <a:cubicBezTo>
                    <a:pt x="3007" y="2765"/>
                    <a:pt x="2771" y="2819"/>
                    <a:pt x="2558" y="2925"/>
                  </a:cubicBezTo>
                  <a:cubicBezTo>
                    <a:pt x="2282" y="3036"/>
                    <a:pt x="1859" y="3275"/>
                    <a:pt x="1822" y="3588"/>
                  </a:cubicBezTo>
                  <a:cubicBezTo>
                    <a:pt x="1807" y="3649"/>
                    <a:pt x="1855" y="3685"/>
                    <a:pt x="1903" y="3685"/>
                  </a:cubicBezTo>
                  <a:cubicBezTo>
                    <a:pt x="1913" y="3685"/>
                    <a:pt x="1923" y="3683"/>
                    <a:pt x="1933" y="3680"/>
                  </a:cubicBezTo>
                  <a:cubicBezTo>
                    <a:pt x="2061" y="3606"/>
                    <a:pt x="2172" y="3533"/>
                    <a:pt x="2264" y="3422"/>
                  </a:cubicBezTo>
                  <a:cubicBezTo>
                    <a:pt x="2374" y="3312"/>
                    <a:pt x="2522" y="3238"/>
                    <a:pt x="2669" y="3164"/>
                  </a:cubicBezTo>
                  <a:cubicBezTo>
                    <a:pt x="2945" y="3036"/>
                    <a:pt x="3276" y="2980"/>
                    <a:pt x="3589" y="2980"/>
                  </a:cubicBezTo>
                  <a:cubicBezTo>
                    <a:pt x="3552" y="3072"/>
                    <a:pt x="3534" y="3146"/>
                    <a:pt x="3497" y="3238"/>
                  </a:cubicBezTo>
                  <a:cubicBezTo>
                    <a:pt x="3239" y="3956"/>
                    <a:pt x="2982" y="4655"/>
                    <a:pt x="2724" y="5373"/>
                  </a:cubicBezTo>
                  <a:lnTo>
                    <a:pt x="2687" y="5373"/>
                  </a:lnTo>
                  <a:cubicBezTo>
                    <a:pt x="2681" y="5367"/>
                    <a:pt x="2673" y="5365"/>
                    <a:pt x="2664" y="5365"/>
                  </a:cubicBezTo>
                  <a:cubicBezTo>
                    <a:pt x="2646" y="5365"/>
                    <a:pt x="2626" y="5373"/>
                    <a:pt x="2614" y="5373"/>
                  </a:cubicBezTo>
                  <a:cubicBezTo>
                    <a:pt x="2595" y="5392"/>
                    <a:pt x="2595" y="5392"/>
                    <a:pt x="2595" y="5392"/>
                  </a:cubicBezTo>
                  <a:cubicBezTo>
                    <a:pt x="2503" y="5410"/>
                    <a:pt x="2411" y="5428"/>
                    <a:pt x="2338" y="5428"/>
                  </a:cubicBezTo>
                  <a:cubicBezTo>
                    <a:pt x="2227" y="5447"/>
                    <a:pt x="2135" y="5484"/>
                    <a:pt x="2043" y="5520"/>
                  </a:cubicBezTo>
                  <a:cubicBezTo>
                    <a:pt x="1877" y="5594"/>
                    <a:pt x="1638" y="5686"/>
                    <a:pt x="1583" y="5870"/>
                  </a:cubicBezTo>
                  <a:cubicBezTo>
                    <a:pt x="1546" y="5925"/>
                    <a:pt x="1601" y="5999"/>
                    <a:pt x="1675" y="5999"/>
                  </a:cubicBezTo>
                  <a:cubicBezTo>
                    <a:pt x="1767" y="5981"/>
                    <a:pt x="1859" y="5944"/>
                    <a:pt x="1933" y="5870"/>
                  </a:cubicBezTo>
                  <a:cubicBezTo>
                    <a:pt x="2025" y="5815"/>
                    <a:pt x="2135" y="5778"/>
                    <a:pt x="2227" y="5741"/>
                  </a:cubicBezTo>
                  <a:cubicBezTo>
                    <a:pt x="2338" y="5704"/>
                    <a:pt x="2485" y="5686"/>
                    <a:pt x="2614" y="5649"/>
                  </a:cubicBezTo>
                  <a:lnTo>
                    <a:pt x="2614" y="5649"/>
                  </a:lnTo>
                  <a:cubicBezTo>
                    <a:pt x="2485" y="5999"/>
                    <a:pt x="2374" y="6330"/>
                    <a:pt x="2246" y="6680"/>
                  </a:cubicBezTo>
                  <a:cubicBezTo>
                    <a:pt x="2191" y="6658"/>
                    <a:pt x="2119" y="6646"/>
                    <a:pt x="2043" y="6646"/>
                  </a:cubicBezTo>
                  <a:cubicBezTo>
                    <a:pt x="1863" y="6646"/>
                    <a:pt x="1664" y="6714"/>
                    <a:pt x="1638" y="6882"/>
                  </a:cubicBezTo>
                  <a:cubicBezTo>
                    <a:pt x="1638" y="6919"/>
                    <a:pt x="1675" y="6956"/>
                    <a:pt x="1712" y="6956"/>
                  </a:cubicBezTo>
                  <a:cubicBezTo>
                    <a:pt x="1785" y="6919"/>
                    <a:pt x="1859" y="6882"/>
                    <a:pt x="1933" y="6846"/>
                  </a:cubicBezTo>
                  <a:cubicBezTo>
                    <a:pt x="2025" y="6809"/>
                    <a:pt x="2117" y="6790"/>
                    <a:pt x="2227" y="6790"/>
                  </a:cubicBezTo>
                  <a:cubicBezTo>
                    <a:pt x="2154" y="6974"/>
                    <a:pt x="2098" y="7159"/>
                    <a:pt x="2025" y="7324"/>
                  </a:cubicBezTo>
                  <a:cubicBezTo>
                    <a:pt x="2013" y="7382"/>
                    <a:pt x="2060" y="7419"/>
                    <a:pt x="2106" y="7419"/>
                  </a:cubicBezTo>
                  <a:cubicBezTo>
                    <a:pt x="2133" y="7419"/>
                    <a:pt x="2158" y="7406"/>
                    <a:pt x="2172" y="7379"/>
                  </a:cubicBezTo>
                  <a:lnTo>
                    <a:pt x="2485" y="6606"/>
                  </a:lnTo>
                  <a:cubicBezTo>
                    <a:pt x="2503" y="6662"/>
                    <a:pt x="2522" y="6717"/>
                    <a:pt x="2540" y="6754"/>
                  </a:cubicBezTo>
                  <a:cubicBezTo>
                    <a:pt x="2595" y="6901"/>
                    <a:pt x="2687" y="7140"/>
                    <a:pt x="2853" y="7159"/>
                  </a:cubicBezTo>
                  <a:cubicBezTo>
                    <a:pt x="2890" y="7159"/>
                    <a:pt x="2927" y="7140"/>
                    <a:pt x="2945" y="7103"/>
                  </a:cubicBezTo>
                  <a:cubicBezTo>
                    <a:pt x="2963" y="6956"/>
                    <a:pt x="2816" y="6790"/>
                    <a:pt x="2779" y="6662"/>
                  </a:cubicBezTo>
                  <a:cubicBezTo>
                    <a:pt x="2724" y="6533"/>
                    <a:pt x="2706" y="6386"/>
                    <a:pt x="2614" y="6312"/>
                  </a:cubicBezTo>
                  <a:lnTo>
                    <a:pt x="3350" y="4527"/>
                  </a:lnTo>
                  <a:cubicBezTo>
                    <a:pt x="3424" y="4766"/>
                    <a:pt x="3534" y="4987"/>
                    <a:pt x="3571" y="5208"/>
                  </a:cubicBezTo>
                  <a:cubicBezTo>
                    <a:pt x="3644" y="5557"/>
                    <a:pt x="3571" y="6017"/>
                    <a:pt x="3736" y="6330"/>
                  </a:cubicBezTo>
                  <a:cubicBezTo>
                    <a:pt x="3759" y="6375"/>
                    <a:pt x="3801" y="6399"/>
                    <a:pt x="3844" y="6399"/>
                  </a:cubicBezTo>
                  <a:cubicBezTo>
                    <a:pt x="3871" y="6399"/>
                    <a:pt x="3899" y="6389"/>
                    <a:pt x="3920" y="6367"/>
                  </a:cubicBezTo>
                  <a:cubicBezTo>
                    <a:pt x="4123" y="6036"/>
                    <a:pt x="4013" y="5502"/>
                    <a:pt x="3920" y="5152"/>
                  </a:cubicBezTo>
                  <a:cubicBezTo>
                    <a:pt x="3865" y="4784"/>
                    <a:pt x="3736" y="4453"/>
                    <a:pt x="3497" y="4158"/>
                  </a:cubicBezTo>
                  <a:cubicBezTo>
                    <a:pt x="3552" y="4066"/>
                    <a:pt x="3589" y="3974"/>
                    <a:pt x="3626" y="3864"/>
                  </a:cubicBezTo>
                  <a:cubicBezTo>
                    <a:pt x="3847" y="3349"/>
                    <a:pt x="4049" y="2815"/>
                    <a:pt x="4289" y="2299"/>
                  </a:cubicBezTo>
                  <a:cubicBezTo>
                    <a:pt x="4307" y="2263"/>
                    <a:pt x="4344" y="2207"/>
                    <a:pt x="4362" y="2171"/>
                  </a:cubicBezTo>
                  <a:cubicBezTo>
                    <a:pt x="4491" y="2391"/>
                    <a:pt x="4601" y="2594"/>
                    <a:pt x="4712" y="2815"/>
                  </a:cubicBezTo>
                  <a:cubicBezTo>
                    <a:pt x="4859" y="3128"/>
                    <a:pt x="4933" y="3533"/>
                    <a:pt x="5154" y="3809"/>
                  </a:cubicBezTo>
                  <a:cubicBezTo>
                    <a:pt x="5174" y="3836"/>
                    <a:pt x="5204" y="3848"/>
                    <a:pt x="5234" y="3848"/>
                  </a:cubicBezTo>
                  <a:cubicBezTo>
                    <a:pt x="5286" y="3848"/>
                    <a:pt x="5338" y="3812"/>
                    <a:pt x="5338" y="3753"/>
                  </a:cubicBezTo>
                  <a:cubicBezTo>
                    <a:pt x="5411" y="3385"/>
                    <a:pt x="5154" y="2944"/>
                    <a:pt x="5006" y="2631"/>
                  </a:cubicBezTo>
                  <a:cubicBezTo>
                    <a:pt x="4878" y="2373"/>
                    <a:pt x="4712" y="2115"/>
                    <a:pt x="4546" y="1894"/>
                  </a:cubicBezTo>
                  <a:cubicBezTo>
                    <a:pt x="4694" y="1674"/>
                    <a:pt x="4878" y="1453"/>
                    <a:pt x="5043" y="1232"/>
                  </a:cubicBezTo>
                  <a:close/>
                  <a:moveTo>
                    <a:pt x="5561" y="1"/>
                  </a:moveTo>
                  <a:cubicBezTo>
                    <a:pt x="5520" y="1"/>
                    <a:pt x="5479" y="17"/>
                    <a:pt x="5448" y="54"/>
                  </a:cubicBezTo>
                  <a:cubicBezTo>
                    <a:pt x="4767" y="1103"/>
                    <a:pt x="3589" y="956"/>
                    <a:pt x="2595" y="1490"/>
                  </a:cubicBezTo>
                  <a:cubicBezTo>
                    <a:pt x="1822" y="1931"/>
                    <a:pt x="1233" y="2612"/>
                    <a:pt x="884" y="3404"/>
                  </a:cubicBezTo>
                  <a:cubicBezTo>
                    <a:pt x="0" y="5410"/>
                    <a:pt x="699" y="7545"/>
                    <a:pt x="1233" y="9514"/>
                  </a:cubicBezTo>
                  <a:cubicBezTo>
                    <a:pt x="1215" y="9551"/>
                    <a:pt x="1196" y="9588"/>
                    <a:pt x="1196" y="9643"/>
                  </a:cubicBezTo>
                  <a:cubicBezTo>
                    <a:pt x="1154" y="9729"/>
                    <a:pt x="1232" y="9814"/>
                    <a:pt x="1321" y="9814"/>
                  </a:cubicBezTo>
                  <a:cubicBezTo>
                    <a:pt x="1347" y="9814"/>
                    <a:pt x="1374" y="9807"/>
                    <a:pt x="1399" y="9791"/>
                  </a:cubicBezTo>
                  <a:cubicBezTo>
                    <a:pt x="1841" y="9478"/>
                    <a:pt x="2154" y="9110"/>
                    <a:pt x="2632" y="8815"/>
                  </a:cubicBezTo>
                  <a:cubicBezTo>
                    <a:pt x="3055" y="8594"/>
                    <a:pt x="3479" y="8355"/>
                    <a:pt x="3902" y="8134"/>
                  </a:cubicBezTo>
                  <a:cubicBezTo>
                    <a:pt x="4767" y="7637"/>
                    <a:pt x="5503" y="6919"/>
                    <a:pt x="6019" y="6054"/>
                  </a:cubicBezTo>
                  <a:cubicBezTo>
                    <a:pt x="6902" y="4416"/>
                    <a:pt x="6295" y="2428"/>
                    <a:pt x="5172" y="1048"/>
                  </a:cubicBezTo>
                  <a:lnTo>
                    <a:pt x="5264" y="937"/>
                  </a:lnTo>
                  <a:cubicBezTo>
                    <a:pt x="5503" y="753"/>
                    <a:pt x="5669" y="477"/>
                    <a:pt x="5724" y="164"/>
                  </a:cubicBezTo>
                  <a:cubicBezTo>
                    <a:pt x="5724" y="66"/>
                    <a:pt x="5642" y="1"/>
                    <a:pt x="556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72539" y="2512055"/>
              <a:ext cx="650411" cy="873255"/>
            </a:xfrm>
            <a:custGeom>
              <a:avLst/>
              <a:gdLst/>
              <a:ahLst/>
              <a:cxnLst/>
              <a:rect l="l" t="t" r="r" b="b"/>
              <a:pathLst>
                <a:path w="12130" h="16286" extrusionOk="0">
                  <a:moveTo>
                    <a:pt x="1915" y="2172"/>
                  </a:moveTo>
                  <a:lnTo>
                    <a:pt x="1915" y="2172"/>
                  </a:lnTo>
                  <a:cubicBezTo>
                    <a:pt x="3442" y="2374"/>
                    <a:pt x="5007" y="2319"/>
                    <a:pt x="6498" y="2816"/>
                  </a:cubicBezTo>
                  <a:cubicBezTo>
                    <a:pt x="8375" y="3405"/>
                    <a:pt x="9700" y="4785"/>
                    <a:pt x="10418" y="6607"/>
                  </a:cubicBezTo>
                  <a:cubicBezTo>
                    <a:pt x="11099" y="8393"/>
                    <a:pt x="11099" y="10325"/>
                    <a:pt x="11025" y="12221"/>
                  </a:cubicBezTo>
                  <a:cubicBezTo>
                    <a:pt x="10970" y="13160"/>
                    <a:pt x="10823" y="14448"/>
                    <a:pt x="11191" y="15442"/>
                  </a:cubicBezTo>
                  <a:cubicBezTo>
                    <a:pt x="9645" y="14724"/>
                    <a:pt x="7933" y="14356"/>
                    <a:pt x="6387" y="13638"/>
                  </a:cubicBezTo>
                  <a:cubicBezTo>
                    <a:pt x="4510" y="12773"/>
                    <a:pt x="2761" y="11522"/>
                    <a:pt x="1731" y="9700"/>
                  </a:cubicBezTo>
                  <a:cubicBezTo>
                    <a:pt x="663" y="7822"/>
                    <a:pt x="737" y="6074"/>
                    <a:pt x="1344" y="4067"/>
                  </a:cubicBezTo>
                  <a:cubicBezTo>
                    <a:pt x="1381" y="3902"/>
                    <a:pt x="1436" y="3736"/>
                    <a:pt x="1473" y="3570"/>
                  </a:cubicBezTo>
                  <a:cubicBezTo>
                    <a:pt x="1933" y="4399"/>
                    <a:pt x="2485" y="5153"/>
                    <a:pt x="3111" y="5853"/>
                  </a:cubicBezTo>
                  <a:cubicBezTo>
                    <a:pt x="2632" y="6350"/>
                    <a:pt x="2338" y="6994"/>
                    <a:pt x="2264" y="7693"/>
                  </a:cubicBezTo>
                  <a:cubicBezTo>
                    <a:pt x="2191" y="8227"/>
                    <a:pt x="2172" y="9129"/>
                    <a:pt x="2632" y="9497"/>
                  </a:cubicBezTo>
                  <a:cubicBezTo>
                    <a:pt x="2666" y="9520"/>
                    <a:pt x="2702" y="9530"/>
                    <a:pt x="2735" y="9530"/>
                  </a:cubicBezTo>
                  <a:cubicBezTo>
                    <a:pt x="2811" y="9530"/>
                    <a:pt x="2877" y="9476"/>
                    <a:pt x="2890" y="9387"/>
                  </a:cubicBezTo>
                  <a:cubicBezTo>
                    <a:pt x="2890" y="9129"/>
                    <a:pt x="2853" y="8871"/>
                    <a:pt x="2780" y="8632"/>
                  </a:cubicBezTo>
                  <a:cubicBezTo>
                    <a:pt x="2743" y="8337"/>
                    <a:pt x="2724" y="8043"/>
                    <a:pt x="2761" y="7748"/>
                  </a:cubicBezTo>
                  <a:cubicBezTo>
                    <a:pt x="2816" y="7160"/>
                    <a:pt x="3019" y="6607"/>
                    <a:pt x="3332" y="6129"/>
                  </a:cubicBezTo>
                  <a:cubicBezTo>
                    <a:pt x="3442" y="6258"/>
                    <a:pt x="3553" y="6368"/>
                    <a:pt x="3645" y="6497"/>
                  </a:cubicBezTo>
                  <a:cubicBezTo>
                    <a:pt x="4547" y="7583"/>
                    <a:pt x="5430" y="8669"/>
                    <a:pt x="6332" y="9755"/>
                  </a:cubicBezTo>
                  <a:cubicBezTo>
                    <a:pt x="6314" y="9773"/>
                    <a:pt x="6295" y="9773"/>
                    <a:pt x="6277" y="9792"/>
                  </a:cubicBezTo>
                  <a:cubicBezTo>
                    <a:pt x="6240" y="9828"/>
                    <a:pt x="6222" y="9884"/>
                    <a:pt x="6222" y="9939"/>
                  </a:cubicBezTo>
                  <a:cubicBezTo>
                    <a:pt x="6222" y="9939"/>
                    <a:pt x="6222" y="9957"/>
                    <a:pt x="6240" y="9976"/>
                  </a:cubicBezTo>
                  <a:cubicBezTo>
                    <a:pt x="6185" y="10123"/>
                    <a:pt x="6111" y="10288"/>
                    <a:pt x="6038" y="10436"/>
                  </a:cubicBezTo>
                  <a:cubicBezTo>
                    <a:pt x="5982" y="10601"/>
                    <a:pt x="5927" y="10785"/>
                    <a:pt x="5909" y="10988"/>
                  </a:cubicBezTo>
                  <a:cubicBezTo>
                    <a:pt x="5872" y="11282"/>
                    <a:pt x="5798" y="11779"/>
                    <a:pt x="6038" y="12019"/>
                  </a:cubicBezTo>
                  <a:cubicBezTo>
                    <a:pt x="6068" y="12065"/>
                    <a:pt x="6115" y="12085"/>
                    <a:pt x="6162" y="12085"/>
                  </a:cubicBezTo>
                  <a:cubicBezTo>
                    <a:pt x="6227" y="12085"/>
                    <a:pt x="6292" y="12046"/>
                    <a:pt x="6314" y="11982"/>
                  </a:cubicBezTo>
                  <a:cubicBezTo>
                    <a:pt x="6387" y="11816"/>
                    <a:pt x="6406" y="11632"/>
                    <a:pt x="6387" y="11466"/>
                  </a:cubicBezTo>
                  <a:cubicBezTo>
                    <a:pt x="6387" y="11264"/>
                    <a:pt x="6406" y="11062"/>
                    <a:pt x="6442" y="10859"/>
                  </a:cubicBezTo>
                  <a:cubicBezTo>
                    <a:pt x="6479" y="10657"/>
                    <a:pt x="6608" y="10399"/>
                    <a:pt x="6663" y="10178"/>
                  </a:cubicBezTo>
                  <a:lnTo>
                    <a:pt x="7933" y="11724"/>
                  </a:lnTo>
                  <a:lnTo>
                    <a:pt x="7915" y="11724"/>
                  </a:lnTo>
                  <a:cubicBezTo>
                    <a:pt x="7639" y="11963"/>
                    <a:pt x="7344" y="12608"/>
                    <a:pt x="7694" y="12884"/>
                  </a:cubicBezTo>
                  <a:cubicBezTo>
                    <a:pt x="7712" y="12896"/>
                    <a:pt x="7733" y="12902"/>
                    <a:pt x="7753" y="12902"/>
                  </a:cubicBezTo>
                  <a:cubicBezTo>
                    <a:pt x="7792" y="12902"/>
                    <a:pt x="7829" y="12878"/>
                    <a:pt x="7841" y="12828"/>
                  </a:cubicBezTo>
                  <a:cubicBezTo>
                    <a:pt x="7878" y="12681"/>
                    <a:pt x="7896" y="12534"/>
                    <a:pt x="7878" y="12368"/>
                  </a:cubicBezTo>
                  <a:cubicBezTo>
                    <a:pt x="7915" y="12203"/>
                    <a:pt x="7970" y="12019"/>
                    <a:pt x="8081" y="11871"/>
                  </a:cubicBezTo>
                  <a:lnTo>
                    <a:pt x="8743" y="12681"/>
                  </a:lnTo>
                  <a:cubicBezTo>
                    <a:pt x="8774" y="12722"/>
                    <a:pt x="8812" y="12739"/>
                    <a:pt x="8850" y="12739"/>
                  </a:cubicBezTo>
                  <a:cubicBezTo>
                    <a:pt x="8950" y="12739"/>
                    <a:pt x="9044" y="12622"/>
                    <a:pt x="8964" y="12516"/>
                  </a:cubicBezTo>
                  <a:cubicBezTo>
                    <a:pt x="8651" y="12111"/>
                    <a:pt x="8338" y="11687"/>
                    <a:pt x="8044" y="11282"/>
                  </a:cubicBezTo>
                  <a:lnTo>
                    <a:pt x="8044" y="11282"/>
                  </a:lnTo>
                  <a:cubicBezTo>
                    <a:pt x="8136" y="11301"/>
                    <a:pt x="8246" y="11319"/>
                    <a:pt x="8320" y="11338"/>
                  </a:cubicBezTo>
                  <a:cubicBezTo>
                    <a:pt x="8449" y="11363"/>
                    <a:pt x="8614" y="11393"/>
                    <a:pt x="8776" y="11393"/>
                  </a:cubicBezTo>
                  <a:cubicBezTo>
                    <a:pt x="8961" y="11393"/>
                    <a:pt x="9141" y="11355"/>
                    <a:pt x="9259" y="11227"/>
                  </a:cubicBezTo>
                  <a:cubicBezTo>
                    <a:pt x="9295" y="11154"/>
                    <a:pt x="9295" y="11062"/>
                    <a:pt x="9222" y="11025"/>
                  </a:cubicBezTo>
                  <a:cubicBezTo>
                    <a:pt x="9019" y="10859"/>
                    <a:pt x="8633" y="10914"/>
                    <a:pt x="8375" y="10877"/>
                  </a:cubicBezTo>
                  <a:cubicBezTo>
                    <a:pt x="8221" y="10850"/>
                    <a:pt x="8025" y="10779"/>
                    <a:pt x="7843" y="10779"/>
                  </a:cubicBezTo>
                  <a:cubicBezTo>
                    <a:pt x="7785" y="10779"/>
                    <a:pt x="7729" y="10786"/>
                    <a:pt x="7676" y="10804"/>
                  </a:cubicBezTo>
                  <a:lnTo>
                    <a:pt x="5541" y="7933"/>
                  </a:lnTo>
                  <a:lnTo>
                    <a:pt x="5541" y="7933"/>
                  </a:lnTo>
                  <a:cubicBezTo>
                    <a:pt x="5964" y="8043"/>
                    <a:pt x="6424" y="8098"/>
                    <a:pt x="6829" y="8227"/>
                  </a:cubicBezTo>
                  <a:cubicBezTo>
                    <a:pt x="7455" y="8448"/>
                    <a:pt x="8117" y="8982"/>
                    <a:pt x="8780" y="9055"/>
                  </a:cubicBezTo>
                  <a:cubicBezTo>
                    <a:pt x="8927" y="9055"/>
                    <a:pt x="9038" y="8926"/>
                    <a:pt x="8982" y="8779"/>
                  </a:cubicBezTo>
                  <a:cubicBezTo>
                    <a:pt x="8651" y="8135"/>
                    <a:pt x="7712" y="7822"/>
                    <a:pt x="7068" y="7620"/>
                  </a:cubicBezTo>
                  <a:cubicBezTo>
                    <a:pt x="6632" y="7479"/>
                    <a:pt x="6079" y="7306"/>
                    <a:pt x="5571" y="7306"/>
                  </a:cubicBezTo>
                  <a:cubicBezTo>
                    <a:pt x="5413" y="7306"/>
                    <a:pt x="5261" y="7323"/>
                    <a:pt x="5117" y="7362"/>
                  </a:cubicBezTo>
                  <a:lnTo>
                    <a:pt x="4749" y="6883"/>
                  </a:lnTo>
                  <a:cubicBezTo>
                    <a:pt x="4123" y="6055"/>
                    <a:pt x="3461" y="5227"/>
                    <a:pt x="2890" y="4362"/>
                  </a:cubicBezTo>
                  <a:cubicBezTo>
                    <a:pt x="2835" y="4270"/>
                    <a:pt x="2798" y="4196"/>
                    <a:pt x="2761" y="4123"/>
                  </a:cubicBezTo>
                  <a:lnTo>
                    <a:pt x="2761" y="4123"/>
                  </a:lnTo>
                  <a:cubicBezTo>
                    <a:pt x="3221" y="4141"/>
                    <a:pt x="3663" y="4123"/>
                    <a:pt x="4105" y="4178"/>
                  </a:cubicBezTo>
                  <a:cubicBezTo>
                    <a:pt x="4654" y="4240"/>
                    <a:pt x="5256" y="4437"/>
                    <a:pt x="5809" y="4437"/>
                  </a:cubicBezTo>
                  <a:cubicBezTo>
                    <a:pt x="5905" y="4437"/>
                    <a:pt x="6000" y="4431"/>
                    <a:pt x="6093" y="4417"/>
                  </a:cubicBezTo>
                  <a:cubicBezTo>
                    <a:pt x="6258" y="4380"/>
                    <a:pt x="6314" y="4159"/>
                    <a:pt x="6185" y="4049"/>
                  </a:cubicBezTo>
                  <a:cubicBezTo>
                    <a:pt x="5651" y="3626"/>
                    <a:pt x="4731" y="3589"/>
                    <a:pt x="4086" y="3552"/>
                  </a:cubicBezTo>
                  <a:cubicBezTo>
                    <a:pt x="3886" y="3531"/>
                    <a:pt x="3686" y="3521"/>
                    <a:pt x="3486" y="3521"/>
                  </a:cubicBezTo>
                  <a:cubicBezTo>
                    <a:pt x="3152" y="3521"/>
                    <a:pt x="2819" y="3550"/>
                    <a:pt x="2485" y="3607"/>
                  </a:cubicBezTo>
                  <a:cubicBezTo>
                    <a:pt x="2264" y="3129"/>
                    <a:pt x="2099" y="2650"/>
                    <a:pt x="1915" y="2172"/>
                  </a:cubicBezTo>
                  <a:close/>
                  <a:moveTo>
                    <a:pt x="716" y="0"/>
                  </a:moveTo>
                  <a:cubicBezTo>
                    <a:pt x="530" y="0"/>
                    <a:pt x="371" y="188"/>
                    <a:pt x="442" y="386"/>
                  </a:cubicBezTo>
                  <a:cubicBezTo>
                    <a:pt x="1491" y="2448"/>
                    <a:pt x="129" y="4196"/>
                    <a:pt x="37" y="6276"/>
                  </a:cubicBezTo>
                  <a:cubicBezTo>
                    <a:pt x="0" y="7896"/>
                    <a:pt x="516" y="9479"/>
                    <a:pt x="1473" y="10785"/>
                  </a:cubicBezTo>
                  <a:cubicBezTo>
                    <a:pt x="3792" y="14080"/>
                    <a:pt x="7841" y="14982"/>
                    <a:pt x="11486" y="15994"/>
                  </a:cubicBezTo>
                  <a:cubicBezTo>
                    <a:pt x="11541" y="16050"/>
                    <a:pt x="11578" y="16123"/>
                    <a:pt x="11633" y="16178"/>
                  </a:cubicBezTo>
                  <a:cubicBezTo>
                    <a:pt x="11682" y="16253"/>
                    <a:pt x="11757" y="16285"/>
                    <a:pt x="11832" y="16285"/>
                  </a:cubicBezTo>
                  <a:cubicBezTo>
                    <a:pt x="11980" y="16285"/>
                    <a:pt x="12130" y="16159"/>
                    <a:pt x="12093" y="15976"/>
                  </a:cubicBezTo>
                  <a:cubicBezTo>
                    <a:pt x="12001" y="15000"/>
                    <a:pt x="11706" y="14117"/>
                    <a:pt x="11725" y="13105"/>
                  </a:cubicBezTo>
                  <a:cubicBezTo>
                    <a:pt x="11743" y="12221"/>
                    <a:pt x="11817" y="11338"/>
                    <a:pt x="11799" y="10454"/>
                  </a:cubicBezTo>
                  <a:cubicBezTo>
                    <a:pt x="11762" y="8614"/>
                    <a:pt x="11449" y="6718"/>
                    <a:pt x="10492" y="5116"/>
                  </a:cubicBezTo>
                  <a:cubicBezTo>
                    <a:pt x="9019" y="2662"/>
                    <a:pt x="6205" y="1627"/>
                    <a:pt x="3422" y="1627"/>
                  </a:cubicBezTo>
                  <a:cubicBezTo>
                    <a:pt x="2866" y="1627"/>
                    <a:pt x="2310" y="1668"/>
                    <a:pt x="1767" y="1748"/>
                  </a:cubicBezTo>
                  <a:cubicBezTo>
                    <a:pt x="1731" y="1675"/>
                    <a:pt x="1694" y="1601"/>
                    <a:pt x="1675" y="1527"/>
                  </a:cubicBezTo>
                  <a:cubicBezTo>
                    <a:pt x="1602" y="957"/>
                    <a:pt x="1307" y="423"/>
                    <a:pt x="884" y="55"/>
                  </a:cubicBezTo>
                  <a:cubicBezTo>
                    <a:pt x="829" y="17"/>
                    <a:pt x="771" y="0"/>
                    <a:pt x="716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47682" y="3794324"/>
              <a:ext cx="788214" cy="801565"/>
            </a:xfrm>
            <a:custGeom>
              <a:avLst/>
              <a:gdLst/>
              <a:ahLst/>
              <a:cxnLst/>
              <a:rect l="l" t="t" r="r" b="b"/>
              <a:pathLst>
                <a:path w="14700" h="14949" extrusionOk="0">
                  <a:moveTo>
                    <a:pt x="5301" y="1833"/>
                  </a:moveTo>
                  <a:cubicBezTo>
                    <a:pt x="5787" y="1833"/>
                    <a:pt x="6275" y="1863"/>
                    <a:pt x="6767" y="1946"/>
                  </a:cubicBezTo>
                  <a:cubicBezTo>
                    <a:pt x="8774" y="2277"/>
                    <a:pt x="10375" y="3473"/>
                    <a:pt x="11406" y="5240"/>
                  </a:cubicBezTo>
                  <a:cubicBezTo>
                    <a:pt x="12400" y="6971"/>
                    <a:pt x="12731" y="8958"/>
                    <a:pt x="12952" y="10909"/>
                  </a:cubicBezTo>
                  <a:cubicBezTo>
                    <a:pt x="13062" y="11885"/>
                    <a:pt x="13117" y="13247"/>
                    <a:pt x="13633" y="14186"/>
                  </a:cubicBezTo>
                  <a:cubicBezTo>
                    <a:pt x="11939" y="13707"/>
                    <a:pt x="10117" y="13615"/>
                    <a:pt x="8405" y="13118"/>
                  </a:cubicBezTo>
                  <a:cubicBezTo>
                    <a:pt x="6344" y="12548"/>
                    <a:pt x="4319" y="11535"/>
                    <a:pt x="2976" y="9842"/>
                  </a:cubicBezTo>
                  <a:cubicBezTo>
                    <a:pt x="1559" y="8075"/>
                    <a:pt x="1356" y="6271"/>
                    <a:pt x="1651" y="4099"/>
                  </a:cubicBezTo>
                  <a:cubicBezTo>
                    <a:pt x="1669" y="3934"/>
                    <a:pt x="1687" y="3750"/>
                    <a:pt x="1706" y="3566"/>
                  </a:cubicBezTo>
                  <a:cubicBezTo>
                    <a:pt x="2313" y="4339"/>
                    <a:pt x="2994" y="5020"/>
                    <a:pt x="3767" y="5627"/>
                  </a:cubicBezTo>
                  <a:cubicBezTo>
                    <a:pt x="3362" y="6234"/>
                    <a:pt x="3160" y="6934"/>
                    <a:pt x="3197" y="7652"/>
                  </a:cubicBezTo>
                  <a:cubicBezTo>
                    <a:pt x="3215" y="8222"/>
                    <a:pt x="3325" y="9142"/>
                    <a:pt x="3878" y="9455"/>
                  </a:cubicBezTo>
                  <a:cubicBezTo>
                    <a:pt x="3903" y="9468"/>
                    <a:pt x="3929" y="9474"/>
                    <a:pt x="3955" y="9474"/>
                  </a:cubicBezTo>
                  <a:cubicBezTo>
                    <a:pt x="4040" y="9474"/>
                    <a:pt x="4117" y="9407"/>
                    <a:pt x="4117" y="9308"/>
                  </a:cubicBezTo>
                  <a:cubicBezTo>
                    <a:pt x="4080" y="9050"/>
                    <a:pt x="4006" y="8793"/>
                    <a:pt x="3878" y="8553"/>
                  </a:cubicBezTo>
                  <a:cubicBezTo>
                    <a:pt x="3786" y="8259"/>
                    <a:pt x="3730" y="7946"/>
                    <a:pt x="3712" y="7633"/>
                  </a:cubicBezTo>
                  <a:cubicBezTo>
                    <a:pt x="3675" y="7026"/>
                    <a:pt x="3786" y="6418"/>
                    <a:pt x="4043" y="5866"/>
                  </a:cubicBezTo>
                  <a:lnTo>
                    <a:pt x="4411" y="6198"/>
                  </a:lnTo>
                  <a:cubicBezTo>
                    <a:pt x="5516" y="7173"/>
                    <a:pt x="6602" y="8149"/>
                    <a:pt x="7706" y="9124"/>
                  </a:cubicBezTo>
                  <a:cubicBezTo>
                    <a:pt x="7688" y="9124"/>
                    <a:pt x="7669" y="9142"/>
                    <a:pt x="7669" y="9161"/>
                  </a:cubicBezTo>
                  <a:cubicBezTo>
                    <a:pt x="7632" y="9216"/>
                    <a:pt x="7632" y="9271"/>
                    <a:pt x="7632" y="9327"/>
                  </a:cubicBezTo>
                  <a:cubicBezTo>
                    <a:pt x="7632" y="9327"/>
                    <a:pt x="7632" y="9345"/>
                    <a:pt x="7651" y="9363"/>
                  </a:cubicBezTo>
                  <a:cubicBezTo>
                    <a:pt x="7614" y="9529"/>
                    <a:pt x="7577" y="9695"/>
                    <a:pt x="7522" y="9860"/>
                  </a:cubicBezTo>
                  <a:cubicBezTo>
                    <a:pt x="7485" y="10044"/>
                    <a:pt x="7467" y="10247"/>
                    <a:pt x="7467" y="10449"/>
                  </a:cubicBezTo>
                  <a:cubicBezTo>
                    <a:pt x="7467" y="10762"/>
                    <a:pt x="7485" y="11278"/>
                    <a:pt x="7780" y="11498"/>
                  </a:cubicBezTo>
                  <a:cubicBezTo>
                    <a:pt x="7811" y="11530"/>
                    <a:pt x="7851" y="11544"/>
                    <a:pt x="7891" y="11544"/>
                  </a:cubicBezTo>
                  <a:cubicBezTo>
                    <a:pt x="7968" y="11544"/>
                    <a:pt x="8044" y="11491"/>
                    <a:pt x="8056" y="11406"/>
                  </a:cubicBezTo>
                  <a:cubicBezTo>
                    <a:pt x="8111" y="11222"/>
                    <a:pt x="8093" y="11038"/>
                    <a:pt x="8037" y="10854"/>
                  </a:cubicBezTo>
                  <a:cubicBezTo>
                    <a:pt x="8019" y="10652"/>
                    <a:pt x="8001" y="10449"/>
                    <a:pt x="8001" y="10228"/>
                  </a:cubicBezTo>
                  <a:cubicBezTo>
                    <a:pt x="8001" y="10026"/>
                    <a:pt x="8111" y="9731"/>
                    <a:pt x="8111" y="9474"/>
                  </a:cubicBezTo>
                  <a:lnTo>
                    <a:pt x="9694" y="10873"/>
                  </a:lnTo>
                  <a:lnTo>
                    <a:pt x="9675" y="10873"/>
                  </a:lnTo>
                  <a:cubicBezTo>
                    <a:pt x="9418" y="11149"/>
                    <a:pt x="9215" y="11867"/>
                    <a:pt x="9639" y="12106"/>
                  </a:cubicBezTo>
                  <a:cubicBezTo>
                    <a:pt x="9648" y="12109"/>
                    <a:pt x="9659" y="12111"/>
                    <a:pt x="9669" y="12111"/>
                  </a:cubicBezTo>
                  <a:cubicBezTo>
                    <a:pt x="9718" y="12111"/>
                    <a:pt x="9771" y="12078"/>
                    <a:pt x="9786" y="12032"/>
                  </a:cubicBezTo>
                  <a:cubicBezTo>
                    <a:pt x="9804" y="11867"/>
                    <a:pt x="9786" y="11701"/>
                    <a:pt x="9749" y="11554"/>
                  </a:cubicBezTo>
                  <a:cubicBezTo>
                    <a:pt x="9749" y="11370"/>
                    <a:pt x="9786" y="11186"/>
                    <a:pt x="9860" y="11020"/>
                  </a:cubicBezTo>
                  <a:lnTo>
                    <a:pt x="10688" y="11738"/>
                  </a:lnTo>
                  <a:cubicBezTo>
                    <a:pt x="10717" y="11766"/>
                    <a:pt x="10749" y="11779"/>
                    <a:pt x="10781" y="11779"/>
                  </a:cubicBezTo>
                  <a:cubicBezTo>
                    <a:pt x="10890" y="11779"/>
                    <a:pt x="10986" y="11631"/>
                    <a:pt x="10872" y="11517"/>
                  </a:cubicBezTo>
                  <a:lnTo>
                    <a:pt x="9731" y="10412"/>
                  </a:lnTo>
                  <a:cubicBezTo>
                    <a:pt x="9823" y="10412"/>
                    <a:pt x="9933" y="10431"/>
                    <a:pt x="10025" y="10431"/>
                  </a:cubicBezTo>
                  <a:cubicBezTo>
                    <a:pt x="10320" y="10431"/>
                    <a:pt x="10798" y="10431"/>
                    <a:pt x="10964" y="10136"/>
                  </a:cubicBezTo>
                  <a:cubicBezTo>
                    <a:pt x="11001" y="10081"/>
                    <a:pt x="10982" y="9989"/>
                    <a:pt x="10909" y="9952"/>
                  </a:cubicBezTo>
                  <a:cubicBezTo>
                    <a:pt x="10824" y="9900"/>
                    <a:pt x="10720" y="9883"/>
                    <a:pt x="10610" y="9883"/>
                  </a:cubicBezTo>
                  <a:cubicBezTo>
                    <a:pt x="10409" y="9883"/>
                    <a:pt x="10185" y="9940"/>
                    <a:pt x="10007" y="9952"/>
                  </a:cubicBezTo>
                  <a:cubicBezTo>
                    <a:pt x="9881" y="9952"/>
                    <a:pt x="9730" y="9928"/>
                    <a:pt x="9587" y="9928"/>
                  </a:cubicBezTo>
                  <a:cubicBezTo>
                    <a:pt x="9479" y="9928"/>
                    <a:pt x="9376" y="9942"/>
                    <a:pt x="9289" y="9989"/>
                  </a:cubicBezTo>
                  <a:lnTo>
                    <a:pt x="6602" y="7376"/>
                  </a:lnTo>
                  <a:lnTo>
                    <a:pt x="6602" y="7376"/>
                  </a:lnTo>
                  <a:cubicBezTo>
                    <a:pt x="7062" y="7412"/>
                    <a:pt x="7522" y="7394"/>
                    <a:pt x="7982" y="7468"/>
                  </a:cubicBezTo>
                  <a:cubicBezTo>
                    <a:pt x="8636" y="7591"/>
                    <a:pt x="9358" y="8003"/>
                    <a:pt x="10034" y="8003"/>
                  </a:cubicBezTo>
                  <a:cubicBezTo>
                    <a:pt x="10061" y="8003"/>
                    <a:pt x="10089" y="8003"/>
                    <a:pt x="10117" y="8001"/>
                  </a:cubicBezTo>
                  <a:cubicBezTo>
                    <a:pt x="10264" y="7983"/>
                    <a:pt x="10356" y="7817"/>
                    <a:pt x="10283" y="7688"/>
                  </a:cubicBezTo>
                  <a:cubicBezTo>
                    <a:pt x="9841" y="7081"/>
                    <a:pt x="8829" y="6915"/>
                    <a:pt x="8129" y="6805"/>
                  </a:cubicBezTo>
                  <a:cubicBezTo>
                    <a:pt x="7803" y="6755"/>
                    <a:pt x="7407" y="6701"/>
                    <a:pt x="7016" y="6701"/>
                  </a:cubicBezTo>
                  <a:cubicBezTo>
                    <a:pt x="6680" y="6701"/>
                    <a:pt x="6349" y="6741"/>
                    <a:pt x="6068" y="6860"/>
                  </a:cubicBezTo>
                  <a:lnTo>
                    <a:pt x="5626" y="6437"/>
                  </a:lnTo>
                  <a:cubicBezTo>
                    <a:pt x="4853" y="5664"/>
                    <a:pt x="4025" y="4928"/>
                    <a:pt x="3307" y="4136"/>
                  </a:cubicBezTo>
                  <a:cubicBezTo>
                    <a:pt x="3233" y="4062"/>
                    <a:pt x="3178" y="3989"/>
                    <a:pt x="3123" y="3897"/>
                  </a:cubicBezTo>
                  <a:cubicBezTo>
                    <a:pt x="3583" y="3842"/>
                    <a:pt x="4043" y="3768"/>
                    <a:pt x="4522" y="3731"/>
                  </a:cubicBezTo>
                  <a:cubicBezTo>
                    <a:pt x="4593" y="3727"/>
                    <a:pt x="4665" y="3726"/>
                    <a:pt x="4739" y="3726"/>
                  </a:cubicBezTo>
                  <a:cubicBezTo>
                    <a:pt x="5079" y="3726"/>
                    <a:pt x="5443" y="3760"/>
                    <a:pt x="5792" y="3760"/>
                  </a:cubicBezTo>
                  <a:cubicBezTo>
                    <a:pt x="6072" y="3760"/>
                    <a:pt x="6342" y="3738"/>
                    <a:pt x="6583" y="3658"/>
                  </a:cubicBezTo>
                  <a:cubicBezTo>
                    <a:pt x="6767" y="3602"/>
                    <a:pt x="6786" y="3363"/>
                    <a:pt x="6620" y="3271"/>
                  </a:cubicBezTo>
                  <a:cubicBezTo>
                    <a:pt x="6296" y="3074"/>
                    <a:pt x="5871" y="3020"/>
                    <a:pt x="5446" y="3020"/>
                  </a:cubicBezTo>
                  <a:cubicBezTo>
                    <a:pt x="5074" y="3020"/>
                    <a:pt x="4702" y="3061"/>
                    <a:pt x="4393" y="3087"/>
                  </a:cubicBezTo>
                  <a:cubicBezTo>
                    <a:pt x="3822" y="3124"/>
                    <a:pt x="3270" y="3234"/>
                    <a:pt x="2755" y="3400"/>
                  </a:cubicBezTo>
                  <a:cubicBezTo>
                    <a:pt x="2442" y="2958"/>
                    <a:pt x="2203" y="2480"/>
                    <a:pt x="1927" y="2019"/>
                  </a:cubicBezTo>
                  <a:cubicBezTo>
                    <a:pt x="3059" y="1994"/>
                    <a:pt x="4174" y="1833"/>
                    <a:pt x="5301" y="1833"/>
                  </a:cubicBezTo>
                  <a:close/>
                  <a:moveTo>
                    <a:pt x="381" y="0"/>
                  </a:moveTo>
                  <a:cubicBezTo>
                    <a:pt x="171" y="0"/>
                    <a:pt x="0" y="240"/>
                    <a:pt x="123" y="455"/>
                  </a:cubicBezTo>
                  <a:cubicBezTo>
                    <a:pt x="1522" y="2406"/>
                    <a:pt x="417" y="4431"/>
                    <a:pt x="657" y="6584"/>
                  </a:cubicBezTo>
                  <a:cubicBezTo>
                    <a:pt x="896" y="8241"/>
                    <a:pt x="1669" y="9787"/>
                    <a:pt x="2884" y="10983"/>
                  </a:cubicBezTo>
                  <a:cubicBezTo>
                    <a:pt x="5810" y="14020"/>
                    <a:pt x="10136" y="14278"/>
                    <a:pt x="14038" y="14738"/>
                  </a:cubicBezTo>
                  <a:cubicBezTo>
                    <a:pt x="14093" y="14793"/>
                    <a:pt x="14148" y="14830"/>
                    <a:pt x="14222" y="14885"/>
                  </a:cubicBezTo>
                  <a:cubicBezTo>
                    <a:pt x="14271" y="14929"/>
                    <a:pt x="14329" y="14949"/>
                    <a:pt x="14387" y="14949"/>
                  </a:cubicBezTo>
                  <a:cubicBezTo>
                    <a:pt x="14545" y="14949"/>
                    <a:pt x="14699" y="14803"/>
                    <a:pt x="14645" y="14627"/>
                  </a:cubicBezTo>
                  <a:cubicBezTo>
                    <a:pt x="14387" y="13615"/>
                    <a:pt x="13946" y="12768"/>
                    <a:pt x="13798" y="11719"/>
                  </a:cubicBezTo>
                  <a:cubicBezTo>
                    <a:pt x="13670" y="10799"/>
                    <a:pt x="13596" y="9879"/>
                    <a:pt x="13430" y="8977"/>
                  </a:cubicBezTo>
                  <a:cubicBezTo>
                    <a:pt x="13099" y="7081"/>
                    <a:pt x="12473" y="5204"/>
                    <a:pt x="11222" y="3694"/>
                  </a:cubicBezTo>
                  <a:cubicBezTo>
                    <a:pt x="9704" y="1871"/>
                    <a:pt x="7438" y="1113"/>
                    <a:pt x="5132" y="1113"/>
                  </a:cubicBezTo>
                  <a:cubicBezTo>
                    <a:pt x="3970" y="1113"/>
                    <a:pt x="2798" y="1306"/>
                    <a:pt x="1706" y="1651"/>
                  </a:cubicBezTo>
                  <a:cubicBezTo>
                    <a:pt x="1669" y="1578"/>
                    <a:pt x="1614" y="1504"/>
                    <a:pt x="1577" y="1412"/>
                  </a:cubicBezTo>
                  <a:cubicBezTo>
                    <a:pt x="1411" y="841"/>
                    <a:pt x="1025" y="344"/>
                    <a:pt x="509" y="32"/>
                  </a:cubicBezTo>
                  <a:cubicBezTo>
                    <a:pt x="466" y="10"/>
                    <a:pt x="423" y="0"/>
                    <a:pt x="381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508799" y="3215067"/>
              <a:ext cx="518184" cy="754970"/>
            </a:xfrm>
            <a:custGeom>
              <a:avLst/>
              <a:gdLst/>
              <a:ahLst/>
              <a:cxnLst/>
              <a:rect l="l" t="t" r="r" b="b"/>
              <a:pathLst>
                <a:path w="9664" h="14080" extrusionOk="0">
                  <a:moveTo>
                    <a:pt x="829" y="730"/>
                  </a:moveTo>
                  <a:cubicBezTo>
                    <a:pt x="2080" y="1411"/>
                    <a:pt x="3461" y="1816"/>
                    <a:pt x="4712" y="2478"/>
                  </a:cubicBezTo>
                  <a:cubicBezTo>
                    <a:pt x="6203" y="3288"/>
                    <a:pt x="7584" y="4448"/>
                    <a:pt x="8338" y="5994"/>
                  </a:cubicBezTo>
                  <a:cubicBezTo>
                    <a:pt x="9130" y="7614"/>
                    <a:pt x="8946" y="9049"/>
                    <a:pt x="8338" y="10669"/>
                  </a:cubicBezTo>
                  <a:cubicBezTo>
                    <a:pt x="8301" y="10798"/>
                    <a:pt x="8246" y="10945"/>
                    <a:pt x="8191" y="11074"/>
                  </a:cubicBezTo>
                  <a:cubicBezTo>
                    <a:pt x="7878" y="10374"/>
                    <a:pt x="7455" y="9712"/>
                    <a:pt x="6976" y="9104"/>
                  </a:cubicBezTo>
                  <a:cubicBezTo>
                    <a:pt x="7400" y="8718"/>
                    <a:pt x="7676" y="8203"/>
                    <a:pt x="7786" y="7650"/>
                  </a:cubicBezTo>
                  <a:cubicBezTo>
                    <a:pt x="7860" y="7209"/>
                    <a:pt x="7933" y="6472"/>
                    <a:pt x="7565" y="6141"/>
                  </a:cubicBezTo>
                  <a:cubicBezTo>
                    <a:pt x="7539" y="6115"/>
                    <a:pt x="7508" y="6103"/>
                    <a:pt x="7479" y="6103"/>
                  </a:cubicBezTo>
                  <a:cubicBezTo>
                    <a:pt x="7425" y="6103"/>
                    <a:pt x="7375" y="6143"/>
                    <a:pt x="7363" y="6215"/>
                  </a:cubicBezTo>
                  <a:cubicBezTo>
                    <a:pt x="7344" y="6417"/>
                    <a:pt x="7344" y="6638"/>
                    <a:pt x="7400" y="6841"/>
                  </a:cubicBezTo>
                  <a:cubicBezTo>
                    <a:pt x="7418" y="7080"/>
                    <a:pt x="7418" y="7337"/>
                    <a:pt x="7381" y="7577"/>
                  </a:cubicBezTo>
                  <a:cubicBezTo>
                    <a:pt x="7289" y="8055"/>
                    <a:pt x="7087" y="8497"/>
                    <a:pt x="6811" y="8884"/>
                  </a:cubicBezTo>
                  <a:lnTo>
                    <a:pt x="6571" y="8552"/>
                  </a:lnTo>
                  <a:cubicBezTo>
                    <a:pt x="5909" y="7614"/>
                    <a:pt x="5228" y="6656"/>
                    <a:pt x="4547" y="5718"/>
                  </a:cubicBezTo>
                  <a:cubicBezTo>
                    <a:pt x="4547" y="5718"/>
                    <a:pt x="4565" y="5699"/>
                    <a:pt x="4584" y="5699"/>
                  </a:cubicBezTo>
                  <a:cubicBezTo>
                    <a:pt x="4602" y="5663"/>
                    <a:pt x="4639" y="5626"/>
                    <a:pt x="4639" y="5571"/>
                  </a:cubicBezTo>
                  <a:cubicBezTo>
                    <a:pt x="4639" y="5571"/>
                    <a:pt x="4639" y="5552"/>
                    <a:pt x="4639" y="5534"/>
                  </a:cubicBezTo>
                  <a:cubicBezTo>
                    <a:pt x="4694" y="5423"/>
                    <a:pt x="4749" y="5294"/>
                    <a:pt x="4823" y="5184"/>
                  </a:cubicBezTo>
                  <a:cubicBezTo>
                    <a:pt x="4878" y="5037"/>
                    <a:pt x="4933" y="4890"/>
                    <a:pt x="4952" y="4742"/>
                  </a:cubicBezTo>
                  <a:cubicBezTo>
                    <a:pt x="5007" y="4485"/>
                    <a:pt x="5099" y="4080"/>
                    <a:pt x="4915" y="3859"/>
                  </a:cubicBezTo>
                  <a:cubicBezTo>
                    <a:pt x="4891" y="3827"/>
                    <a:pt x="4852" y="3812"/>
                    <a:pt x="4814" y="3812"/>
                  </a:cubicBezTo>
                  <a:cubicBezTo>
                    <a:pt x="4764" y="3812"/>
                    <a:pt x="4715" y="3836"/>
                    <a:pt x="4694" y="3877"/>
                  </a:cubicBezTo>
                  <a:cubicBezTo>
                    <a:pt x="4620" y="4006"/>
                    <a:pt x="4602" y="4153"/>
                    <a:pt x="4602" y="4301"/>
                  </a:cubicBezTo>
                  <a:cubicBezTo>
                    <a:pt x="4602" y="4466"/>
                    <a:pt x="4565" y="4632"/>
                    <a:pt x="4528" y="4797"/>
                  </a:cubicBezTo>
                  <a:cubicBezTo>
                    <a:pt x="4473" y="4963"/>
                    <a:pt x="4363" y="5166"/>
                    <a:pt x="4307" y="5368"/>
                  </a:cubicBezTo>
                  <a:lnTo>
                    <a:pt x="3332" y="4006"/>
                  </a:lnTo>
                  <a:lnTo>
                    <a:pt x="3350" y="4006"/>
                  </a:lnTo>
                  <a:cubicBezTo>
                    <a:pt x="3571" y="3840"/>
                    <a:pt x="3884" y="3325"/>
                    <a:pt x="3590" y="3067"/>
                  </a:cubicBezTo>
                  <a:cubicBezTo>
                    <a:pt x="3577" y="3054"/>
                    <a:pt x="3559" y="3048"/>
                    <a:pt x="3541" y="3048"/>
                  </a:cubicBezTo>
                  <a:cubicBezTo>
                    <a:pt x="3508" y="3048"/>
                    <a:pt x="3473" y="3069"/>
                    <a:pt x="3461" y="3104"/>
                  </a:cubicBezTo>
                  <a:cubicBezTo>
                    <a:pt x="3424" y="3215"/>
                    <a:pt x="3406" y="3343"/>
                    <a:pt x="3406" y="3472"/>
                  </a:cubicBezTo>
                  <a:cubicBezTo>
                    <a:pt x="3369" y="3620"/>
                    <a:pt x="3314" y="3748"/>
                    <a:pt x="3221" y="3859"/>
                  </a:cubicBezTo>
                  <a:lnTo>
                    <a:pt x="2725" y="3159"/>
                  </a:lnTo>
                  <a:cubicBezTo>
                    <a:pt x="2698" y="3122"/>
                    <a:pt x="2663" y="3106"/>
                    <a:pt x="2629" y="3106"/>
                  </a:cubicBezTo>
                  <a:cubicBezTo>
                    <a:pt x="2547" y="3106"/>
                    <a:pt x="2470" y="3197"/>
                    <a:pt x="2522" y="3288"/>
                  </a:cubicBezTo>
                  <a:lnTo>
                    <a:pt x="3221" y="4356"/>
                  </a:lnTo>
                  <a:cubicBezTo>
                    <a:pt x="3129" y="4337"/>
                    <a:pt x="3056" y="4319"/>
                    <a:pt x="2982" y="4301"/>
                  </a:cubicBezTo>
                  <a:cubicBezTo>
                    <a:pt x="2864" y="4261"/>
                    <a:pt x="2704" y="4222"/>
                    <a:pt x="2552" y="4222"/>
                  </a:cubicBezTo>
                  <a:cubicBezTo>
                    <a:pt x="2420" y="4222"/>
                    <a:pt x="2295" y="4252"/>
                    <a:pt x="2209" y="4337"/>
                  </a:cubicBezTo>
                  <a:cubicBezTo>
                    <a:pt x="2172" y="4393"/>
                    <a:pt x="2172" y="4466"/>
                    <a:pt x="2228" y="4503"/>
                  </a:cubicBezTo>
                  <a:cubicBezTo>
                    <a:pt x="2375" y="4669"/>
                    <a:pt x="2706" y="4632"/>
                    <a:pt x="2909" y="4669"/>
                  </a:cubicBezTo>
                  <a:cubicBezTo>
                    <a:pt x="3046" y="4699"/>
                    <a:pt x="3221" y="4793"/>
                    <a:pt x="3381" y="4793"/>
                  </a:cubicBezTo>
                  <a:cubicBezTo>
                    <a:pt x="3415" y="4793"/>
                    <a:pt x="3447" y="4789"/>
                    <a:pt x="3479" y="4779"/>
                  </a:cubicBezTo>
                  <a:lnTo>
                    <a:pt x="5080" y="7264"/>
                  </a:lnTo>
                  <a:cubicBezTo>
                    <a:pt x="4749" y="7153"/>
                    <a:pt x="4363" y="7080"/>
                    <a:pt x="4050" y="6951"/>
                  </a:cubicBezTo>
                  <a:cubicBezTo>
                    <a:pt x="3534" y="6730"/>
                    <a:pt x="3019" y="6270"/>
                    <a:pt x="2485" y="6160"/>
                  </a:cubicBezTo>
                  <a:cubicBezTo>
                    <a:pt x="2476" y="6158"/>
                    <a:pt x="2466" y="6158"/>
                    <a:pt x="2457" y="6158"/>
                  </a:cubicBezTo>
                  <a:cubicBezTo>
                    <a:pt x="2344" y="6158"/>
                    <a:pt x="2267" y="6261"/>
                    <a:pt x="2301" y="6380"/>
                  </a:cubicBezTo>
                  <a:cubicBezTo>
                    <a:pt x="2522" y="6933"/>
                    <a:pt x="3295" y="7245"/>
                    <a:pt x="3810" y="7448"/>
                  </a:cubicBezTo>
                  <a:cubicBezTo>
                    <a:pt x="4196" y="7602"/>
                    <a:pt x="4698" y="7782"/>
                    <a:pt x="5154" y="7782"/>
                  </a:cubicBezTo>
                  <a:cubicBezTo>
                    <a:pt x="5242" y="7782"/>
                    <a:pt x="5328" y="7776"/>
                    <a:pt x="5412" y="7761"/>
                  </a:cubicBezTo>
                  <a:cubicBezTo>
                    <a:pt x="5504" y="7908"/>
                    <a:pt x="5596" y="8037"/>
                    <a:pt x="5688" y="8166"/>
                  </a:cubicBezTo>
                  <a:cubicBezTo>
                    <a:pt x="6166" y="8902"/>
                    <a:pt x="6663" y="9620"/>
                    <a:pt x="7087" y="10374"/>
                  </a:cubicBezTo>
                  <a:cubicBezTo>
                    <a:pt x="7124" y="10448"/>
                    <a:pt x="7160" y="10503"/>
                    <a:pt x="7179" y="10577"/>
                  </a:cubicBezTo>
                  <a:cubicBezTo>
                    <a:pt x="6811" y="10540"/>
                    <a:pt x="6443" y="10522"/>
                    <a:pt x="6074" y="10448"/>
                  </a:cubicBezTo>
                  <a:cubicBezTo>
                    <a:pt x="5605" y="10381"/>
                    <a:pt x="5075" y="10146"/>
                    <a:pt x="4595" y="10146"/>
                  </a:cubicBezTo>
                  <a:cubicBezTo>
                    <a:pt x="4548" y="10146"/>
                    <a:pt x="4501" y="10149"/>
                    <a:pt x="4455" y="10154"/>
                  </a:cubicBezTo>
                  <a:cubicBezTo>
                    <a:pt x="4307" y="10172"/>
                    <a:pt x="4252" y="10356"/>
                    <a:pt x="4344" y="10448"/>
                  </a:cubicBezTo>
                  <a:cubicBezTo>
                    <a:pt x="4768" y="10835"/>
                    <a:pt x="5522" y="10908"/>
                    <a:pt x="6056" y="10982"/>
                  </a:cubicBezTo>
                  <a:cubicBezTo>
                    <a:pt x="6341" y="11018"/>
                    <a:pt x="6626" y="11038"/>
                    <a:pt x="6912" y="11038"/>
                  </a:cubicBezTo>
                  <a:cubicBezTo>
                    <a:pt x="7068" y="11038"/>
                    <a:pt x="7225" y="11032"/>
                    <a:pt x="7381" y="11019"/>
                  </a:cubicBezTo>
                  <a:cubicBezTo>
                    <a:pt x="7547" y="11424"/>
                    <a:pt x="7657" y="11829"/>
                    <a:pt x="7768" y="12233"/>
                  </a:cubicBezTo>
                  <a:cubicBezTo>
                    <a:pt x="6516" y="11976"/>
                    <a:pt x="5228" y="11939"/>
                    <a:pt x="4031" y="11460"/>
                  </a:cubicBezTo>
                  <a:cubicBezTo>
                    <a:pt x="2540" y="10853"/>
                    <a:pt x="1418" y="9601"/>
                    <a:pt x="994" y="8074"/>
                  </a:cubicBezTo>
                  <a:cubicBezTo>
                    <a:pt x="534" y="6546"/>
                    <a:pt x="626" y="4963"/>
                    <a:pt x="792" y="3399"/>
                  </a:cubicBezTo>
                  <a:cubicBezTo>
                    <a:pt x="884" y="2626"/>
                    <a:pt x="1086" y="1558"/>
                    <a:pt x="829" y="730"/>
                  </a:cubicBezTo>
                  <a:close/>
                  <a:moveTo>
                    <a:pt x="349" y="1"/>
                  </a:moveTo>
                  <a:cubicBezTo>
                    <a:pt x="237" y="1"/>
                    <a:pt x="129" y="90"/>
                    <a:pt x="129" y="233"/>
                  </a:cubicBezTo>
                  <a:cubicBezTo>
                    <a:pt x="166" y="1043"/>
                    <a:pt x="350" y="1779"/>
                    <a:pt x="277" y="2626"/>
                  </a:cubicBezTo>
                  <a:cubicBezTo>
                    <a:pt x="221" y="3362"/>
                    <a:pt x="111" y="4080"/>
                    <a:pt x="74" y="4816"/>
                  </a:cubicBezTo>
                  <a:cubicBezTo>
                    <a:pt x="0" y="6344"/>
                    <a:pt x="148" y="7908"/>
                    <a:pt x="847" y="9289"/>
                  </a:cubicBezTo>
                  <a:cubicBezTo>
                    <a:pt x="2033" y="11594"/>
                    <a:pt x="4630" y="12595"/>
                    <a:pt x="7123" y="12595"/>
                  </a:cubicBezTo>
                  <a:cubicBezTo>
                    <a:pt x="7376" y="12595"/>
                    <a:pt x="7628" y="12585"/>
                    <a:pt x="7878" y="12565"/>
                  </a:cubicBezTo>
                  <a:cubicBezTo>
                    <a:pt x="7897" y="12638"/>
                    <a:pt x="7915" y="12694"/>
                    <a:pt x="7933" y="12767"/>
                  </a:cubicBezTo>
                  <a:cubicBezTo>
                    <a:pt x="7970" y="13227"/>
                    <a:pt x="8173" y="13687"/>
                    <a:pt x="8522" y="14019"/>
                  </a:cubicBezTo>
                  <a:cubicBezTo>
                    <a:pt x="8570" y="14061"/>
                    <a:pt x="8623" y="14080"/>
                    <a:pt x="8674" y="14080"/>
                  </a:cubicBezTo>
                  <a:cubicBezTo>
                    <a:pt x="8824" y="14080"/>
                    <a:pt x="8959" y="13925"/>
                    <a:pt x="8890" y="13761"/>
                  </a:cubicBezTo>
                  <a:cubicBezTo>
                    <a:pt x="8154" y="11994"/>
                    <a:pt x="9369" y="10632"/>
                    <a:pt x="9553" y="8920"/>
                  </a:cubicBezTo>
                  <a:cubicBezTo>
                    <a:pt x="9664" y="7577"/>
                    <a:pt x="9332" y="6233"/>
                    <a:pt x="8614" y="5110"/>
                  </a:cubicBezTo>
                  <a:cubicBezTo>
                    <a:pt x="6884" y="2257"/>
                    <a:pt x="3590" y="1282"/>
                    <a:pt x="626" y="251"/>
                  </a:cubicBezTo>
                  <a:cubicBezTo>
                    <a:pt x="589" y="196"/>
                    <a:pt x="553" y="141"/>
                    <a:pt x="516" y="86"/>
                  </a:cubicBezTo>
                  <a:cubicBezTo>
                    <a:pt x="470" y="27"/>
                    <a:pt x="409" y="1"/>
                    <a:pt x="349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038524" y="2418220"/>
              <a:ext cx="665210" cy="846016"/>
            </a:xfrm>
            <a:custGeom>
              <a:avLst/>
              <a:gdLst/>
              <a:ahLst/>
              <a:cxnLst/>
              <a:rect l="l" t="t" r="r" b="b"/>
              <a:pathLst>
                <a:path w="12406" h="15778" extrusionOk="0">
                  <a:moveTo>
                    <a:pt x="10216" y="1989"/>
                  </a:moveTo>
                  <a:cubicBezTo>
                    <a:pt x="10529" y="3443"/>
                    <a:pt x="11099" y="4823"/>
                    <a:pt x="11136" y="6333"/>
                  </a:cubicBezTo>
                  <a:cubicBezTo>
                    <a:pt x="11191" y="8192"/>
                    <a:pt x="10381" y="9959"/>
                    <a:pt x="8964" y="11155"/>
                  </a:cubicBezTo>
                  <a:cubicBezTo>
                    <a:pt x="7584" y="12370"/>
                    <a:pt x="5817" y="13014"/>
                    <a:pt x="4087" y="13548"/>
                  </a:cubicBezTo>
                  <a:cubicBezTo>
                    <a:pt x="3221" y="13824"/>
                    <a:pt x="2007" y="14118"/>
                    <a:pt x="1234" y="14763"/>
                  </a:cubicBezTo>
                  <a:cubicBezTo>
                    <a:pt x="1362" y="13124"/>
                    <a:pt x="1142" y="11450"/>
                    <a:pt x="1270" y="9811"/>
                  </a:cubicBezTo>
                  <a:cubicBezTo>
                    <a:pt x="1436" y="7842"/>
                    <a:pt x="1988" y="5836"/>
                    <a:pt x="3295" y="4290"/>
                  </a:cubicBezTo>
                  <a:cubicBezTo>
                    <a:pt x="4639" y="2707"/>
                    <a:pt x="6258" y="2210"/>
                    <a:pt x="8265" y="2081"/>
                  </a:cubicBezTo>
                  <a:cubicBezTo>
                    <a:pt x="8430" y="2081"/>
                    <a:pt x="8596" y="2063"/>
                    <a:pt x="8762" y="2044"/>
                  </a:cubicBezTo>
                  <a:lnTo>
                    <a:pt x="8762" y="2044"/>
                  </a:lnTo>
                  <a:cubicBezTo>
                    <a:pt x="8173" y="2725"/>
                    <a:pt x="7657" y="3480"/>
                    <a:pt x="7234" y="4271"/>
                  </a:cubicBezTo>
                  <a:cubicBezTo>
                    <a:pt x="6858" y="4112"/>
                    <a:pt x="6454" y="4030"/>
                    <a:pt x="6048" y="4030"/>
                  </a:cubicBezTo>
                  <a:cubicBezTo>
                    <a:pt x="5798" y="4030"/>
                    <a:pt x="5547" y="4061"/>
                    <a:pt x="5301" y="4124"/>
                  </a:cubicBezTo>
                  <a:cubicBezTo>
                    <a:pt x="4786" y="4234"/>
                    <a:pt x="3976" y="4511"/>
                    <a:pt x="3792" y="5044"/>
                  </a:cubicBezTo>
                  <a:cubicBezTo>
                    <a:pt x="3758" y="5162"/>
                    <a:pt x="3832" y="5249"/>
                    <a:pt x="3930" y="5249"/>
                  </a:cubicBezTo>
                  <a:cubicBezTo>
                    <a:pt x="3939" y="5249"/>
                    <a:pt x="3948" y="5248"/>
                    <a:pt x="3958" y="5247"/>
                  </a:cubicBezTo>
                  <a:cubicBezTo>
                    <a:pt x="4197" y="5173"/>
                    <a:pt x="4418" y="5044"/>
                    <a:pt x="4620" y="4897"/>
                  </a:cubicBezTo>
                  <a:cubicBezTo>
                    <a:pt x="4860" y="4768"/>
                    <a:pt x="5136" y="4658"/>
                    <a:pt x="5412" y="4584"/>
                  </a:cubicBezTo>
                  <a:cubicBezTo>
                    <a:pt x="5707" y="4515"/>
                    <a:pt x="6008" y="4478"/>
                    <a:pt x="6309" y="4478"/>
                  </a:cubicBezTo>
                  <a:cubicBezTo>
                    <a:pt x="6570" y="4478"/>
                    <a:pt x="6830" y="4506"/>
                    <a:pt x="7087" y="4566"/>
                  </a:cubicBezTo>
                  <a:cubicBezTo>
                    <a:pt x="7013" y="4713"/>
                    <a:pt x="6921" y="4842"/>
                    <a:pt x="6866" y="4971"/>
                  </a:cubicBezTo>
                  <a:cubicBezTo>
                    <a:pt x="6166" y="6130"/>
                    <a:pt x="5467" y="7308"/>
                    <a:pt x="4786" y="8468"/>
                  </a:cubicBezTo>
                  <a:cubicBezTo>
                    <a:pt x="4768" y="8468"/>
                    <a:pt x="4749" y="8449"/>
                    <a:pt x="4731" y="8449"/>
                  </a:cubicBezTo>
                  <a:cubicBezTo>
                    <a:pt x="4712" y="8440"/>
                    <a:pt x="4689" y="8436"/>
                    <a:pt x="4664" y="8436"/>
                  </a:cubicBezTo>
                  <a:cubicBezTo>
                    <a:pt x="4639" y="8436"/>
                    <a:pt x="4611" y="8440"/>
                    <a:pt x="4584" y="8449"/>
                  </a:cubicBezTo>
                  <a:cubicBezTo>
                    <a:pt x="4584" y="8449"/>
                    <a:pt x="4565" y="8449"/>
                    <a:pt x="4565" y="8468"/>
                  </a:cubicBezTo>
                  <a:cubicBezTo>
                    <a:pt x="4399" y="8468"/>
                    <a:pt x="4234" y="8468"/>
                    <a:pt x="4087" y="8449"/>
                  </a:cubicBezTo>
                  <a:cubicBezTo>
                    <a:pt x="3902" y="8449"/>
                    <a:pt x="3718" y="8468"/>
                    <a:pt x="3553" y="8505"/>
                  </a:cubicBezTo>
                  <a:cubicBezTo>
                    <a:pt x="3240" y="8560"/>
                    <a:pt x="2780" y="8670"/>
                    <a:pt x="2632" y="8965"/>
                  </a:cubicBezTo>
                  <a:cubicBezTo>
                    <a:pt x="2577" y="9075"/>
                    <a:pt x="2651" y="9204"/>
                    <a:pt x="2780" y="9204"/>
                  </a:cubicBezTo>
                  <a:cubicBezTo>
                    <a:pt x="2802" y="9206"/>
                    <a:pt x="2823" y="9208"/>
                    <a:pt x="2845" y="9208"/>
                  </a:cubicBezTo>
                  <a:cubicBezTo>
                    <a:pt x="2989" y="9208"/>
                    <a:pt x="3130" y="9158"/>
                    <a:pt x="3258" y="9094"/>
                  </a:cubicBezTo>
                  <a:cubicBezTo>
                    <a:pt x="3442" y="9038"/>
                    <a:pt x="3626" y="8983"/>
                    <a:pt x="3829" y="8946"/>
                  </a:cubicBezTo>
                  <a:cubicBezTo>
                    <a:pt x="3930" y="8928"/>
                    <a:pt x="4050" y="8928"/>
                    <a:pt x="4172" y="8928"/>
                  </a:cubicBezTo>
                  <a:cubicBezTo>
                    <a:pt x="4294" y="8928"/>
                    <a:pt x="4418" y="8928"/>
                    <a:pt x="4528" y="8910"/>
                  </a:cubicBezTo>
                  <a:lnTo>
                    <a:pt x="4528" y="8910"/>
                  </a:lnTo>
                  <a:lnTo>
                    <a:pt x="3553" y="10584"/>
                  </a:lnTo>
                  <a:lnTo>
                    <a:pt x="3534" y="10584"/>
                  </a:lnTo>
                  <a:cubicBezTo>
                    <a:pt x="3401" y="10501"/>
                    <a:pt x="3186" y="10444"/>
                    <a:pt x="2977" y="10444"/>
                  </a:cubicBezTo>
                  <a:cubicBezTo>
                    <a:pt x="2724" y="10444"/>
                    <a:pt x="2482" y="10528"/>
                    <a:pt x="2412" y="10750"/>
                  </a:cubicBezTo>
                  <a:cubicBezTo>
                    <a:pt x="2393" y="10824"/>
                    <a:pt x="2430" y="10879"/>
                    <a:pt x="2504" y="10879"/>
                  </a:cubicBezTo>
                  <a:cubicBezTo>
                    <a:pt x="2651" y="10861"/>
                    <a:pt x="2798" y="10824"/>
                    <a:pt x="2927" y="10768"/>
                  </a:cubicBezTo>
                  <a:cubicBezTo>
                    <a:pt x="3010" y="10750"/>
                    <a:pt x="3097" y="10741"/>
                    <a:pt x="3185" y="10741"/>
                  </a:cubicBezTo>
                  <a:cubicBezTo>
                    <a:pt x="3272" y="10741"/>
                    <a:pt x="3360" y="10750"/>
                    <a:pt x="3442" y="10768"/>
                  </a:cubicBezTo>
                  <a:lnTo>
                    <a:pt x="2927" y="11634"/>
                  </a:lnTo>
                  <a:cubicBezTo>
                    <a:pt x="2863" y="11748"/>
                    <a:pt x="2950" y="11845"/>
                    <a:pt x="3045" y="11845"/>
                  </a:cubicBezTo>
                  <a:cubicBezTo>
                    <a:pt x="3088" y="11845"/>
                    <a:pt x="3132" y="11826"/>
                    <a:pt x="3166" y="11781"/>
                  </a:cubicBezTo>
                  <a:lnTo>
                    <a:pt x="3976" y="10548"/>
                  </a:lnTo>
                  <a:cubicBezTo>
                    <a:pt x="3976" y="10640"/>
                    <a:pt x="3995" y="10750"/>
                    <a:pt x="4013" y="10824"/>
                  </a:cubicBezTo>
                  <a:cubicBezTo>
                    <a:pt x="4050" y="11100"/>
                    <a:pt x="4142" y="11505"/>
                    <a:pt x="4418" y="11615"/>
                  </a:cubicBezTo>
                  <a:cubicBezTo>
                    <a:pt x="4434" y="11623"/>
                    <a:pt x="4450" y="11627"/>
                    <a:pt x="4466" y="11627"/>
                  </a:cubicBezTo>
                  <a:cubicBezTo>
                    <a:pt x="4522" y="11627"/>
                    <a:pt x="4573" y="11581"/>
                    <a:pt x="4602" y="11523"/>
                  </a:cubicBezTo>
                  <a:cubicBezTo>
                    <a:pt x="4676" y="11284"/>
                    <a:pt x="4491" y="10953"/>
                    <a:pt x="4455" y="10713"/>
                  </a:cubicBezTo>
                  <a:cubicBezTo>
                    <a:pt x="4399" y="10529"/>
                    <a:pt x="4418" y="10235"/>
                    <a:pt x="4289" y="10069"/>
                  </a:cubicBezTo>
                  <a:lnTo>
                    <a:pt x="6166" y="7179"/>
                  </a:lnTo>
                  <a:cubicBezTo>
                    <a:pt x="6222" y="7603"/>
                    <a:pt x="6314" y="8026"/>
                    <a:pt x="6332" y="8431"/>
                  </a:cubicBezTo>
                  <a:cubicBezTo>
                    <a:pt x="6350" y="9094"/>
                    <a:pt x="6074" y="9848"/>
                    <a:pt x="6240" y="10474"/>
                  </a:cubicBezTo>
                  <a:cubicBezTo>
                    <a:pt x="6252" y="10567"/>
                    <a:pt x="6322" y="10616"/>
                    <a:pt x="6401" y="10616"/>
                  </a:cubicBezTo>
                  <a:cubicBezTo>
                    <a:pt x="6446" y="10616"/>
                    <a:pt x="6494" y="10600"/>
                    <a:pt x="6535" y="10566"/>
                  </a:cubicBezTo>
                  <a:cubicBezTo>
                    <a:pt x="7013" y="10069"/>
                    <a:pt x="6995" y="9112"/>
                    <a:pt x="6958" y="8449"/>
                  </a:cubicBezTo>
                  <a:cubicBezTo>
                    <a:pt x="6939" y="7879"/>
                    <a:pt x="6903" y="7106"/>
                    <a:pt x="6553" y="6609"/>
                  </a:cubicBezTo>
                  <a:cubicBezTo>
                    <a:pt x="6645" y="6443"/>
                    <a:pt x="6755" y="6277"/>
                    <a:pt x="6866" y="6130"/>
                  </a:cubicBezTo>
                  <a:cubicBezTo>
                    <a:pt x="7418" y="5284"/>
                    <a:pt x="7933" y="4400"/>
                    <a:pt x="8541" y="3590"/>
                  </a:cubicBezTo>
                  <a:cubicBezTo>
                    <a:pt x="8596" y="3517"/>
                    <a:pt x="8651" y="3461"/>
                    <a:pt x="8706" y="3388"/>
                  </a:cubicBezTo>
                  <a:cubicBezTo>
                    <a:pt x="8854" y="3793"/>
                    <a:pt x="9001" y="4216"/>
                    <a:pt x="9111" y="4639"/>
                  </a:cubicBezTo>
                  <a:cubicBezTo>
                    <a:pt x="9259" y="5228"/>
                    <a:pt x="9240" y="5965"/>
                    <a:pt x="9553" y="6498"/>
                  </a:cubicBezTo>
                  <a:cubicBezTo>
                    <a:pt x="9587" y="6565"/>
                    <a:pt x="9651" y="6598"/>
                    <a:pt x="9716" y="6598"/>
                  </a:cubicBezTo>
                  <a:cubicBezTo>
                    <a:pt x="9794" y="6598"/>
                    <a:pt x="9873" y="6552"/>
                    <a:pt x="9903" y="6462"/>
                  </a:cubicBezTo>
                  <a:cubicBezTo>
                    <a:pt x="10142" y="5854"/>
                    <a:pt x="9848" y="5007"/>
                    <a:pt x="9682" y="4400"/>
                  </a:cubicBezTo>
                  <a:cubicBezTo>
                    <a:pt x="9535" y="3903"/>
                    <a:pt x="9351" y="3425"/>
                    <a:pt x="9093" y="2964"/>
                  </a:cubicBezTo>
                  <a:cubicBezTo>
                    <a:pt x="9461" y="2615"/>
                    <a:pt x="9829" y="2302"/>
                    <a:pt x="10216" y="1989"/>
                  </a:cubicBezTo>
                  <a:close/>
                  <a:moveTo>
                    <a:pt x="11470" y="0"/>
                  </a:moveTo>
                  <a:cubicBezTo>
                    <a:pt x="11406" y="0"/>
                    <a:pt x="11340" y="23"/>
                    <a:pt x="11283" y="75"/>
                  </a:cubicBezTo>
                  <a:cubicBezTo>
                    <a:pt x="9774" y="1676"/>
                    <a:pt x="7731" y="1032"/>
                    <a:pt x="5835" y="1639"/>
                  </a:cubicBezTo>
                  <a:cubicBezTo>
                    <a:pt x="4344" y="2155"/>
                    <a:pt x="3074" y="3130"/>
                    <a:pt x="2209" y="4437"/>
                  </a:cubicBezTo>
                  <a:cubicBezTo>
                    <a:pt x="0" y="7621"/>
                    <a:pt x="516" y="11578"/>
                    <a:pt x="810" y="15223"/>
                  </a:cubicBezTo>
                  <a:cubicBezTo>
                    <a:pt x="774" y="15278"/>
                    <a:pt x="737" y="15352"/>
                    <a:pt x="700" y="15407"/>
                  </a:cubicBezTo>
                  <a:cubicBezTo>
                    <a:pt x="607" y="15592"/>
                    <a:pt x="735" y="15778"/>
                    <a:pt x="909" y="15778"/>
                  </a:cubicBezTo>
                  <a:cubicBezTo>
                    <a:pt x="943" y="15778"/>
                    <a:pt x="977" y="15771"/>
                    <a:pt x="1013" y="15756"/>
                  </a:cubicBezTo>
                  <a:cubicBezTo>
                    <a:pt x="1878" y="15333"/>
                    <a:pt x="2577" y="14781"/>
                    <a:pt x="3498" y="14468"/>
                  </a:cubicBezTo>
                  <a:cubicBezTo>
                    <a:pt x="4307" y="14192"/>
                    <a:pt x="5136" y="13971"/>
                    <a:pt x="5927" y="13658"/>
                  </a:cubicBezTo>
                  <a:cubicBezTo>
                    <a:pt x="7584" y="13014"/>
                    <a:pt x="9185" y="12112"/>
                    <a:pt x="10326" y="10713"/>
                  </a:cubicBezTo>
                  <a:cubicBezTo>
                    <a:pt x="12406" y="8155"/>
                    <a:pt x="12019" y="4492"/>
                    <a:pt x="10510" y="1713"/>
                  </a:cubicBezTo>
                  <a:cubicBezTo>
                    <a:pt x="10565" y="1658"/>
                    <a:pt x="10621" y="1602"/>
                    <a:pt x="10676" y="1547"/>
                  </a:cubicBezTo>
                  <a:cubicBezTo>
                    <a:pt x="11173" y="1290"/>
                    <a:pt x="11541" y="866"/>
                    <a:pt x="11743" y="332"/>
                  </a:cubicBezTo>
                  <a:cubicBezTo>
                    <a:pt x="11783" y="147"/>
                    <a:pt x="11633" y="0"/>
                    <a:pt x="1147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780936" y="3142680"/>
              <a:ext cx="623493" cy="843603"/>
            </a:xfrm>
            <a:custGeom>
              <a:avLst/>
              <a:gdLst/>
              <a:ahLst/>
              <a:cxnLst/>
              <a:rect l="l" t="t" r="r" b="b"/>
              <a:pathLst>
                <a:path w="11628" h="15733" extrusionOk="0">
                  <a:moveTo>
                    <a:pt x="1878" y="2080"/>
                  </a:moveTo>
                  <a:lnTo>
                    <a:pt x="1878" y="2080"/>
                  </a:lnTo>
                  <a:cubicBezTo>
                    <a:pt x="3369" y="2282"/>
                    <a:pt x="4860" y="2245"/>
                    <a:pt x="6296" y="2724"/>
                  </a:cubicBezTo>
                  <a:cubicBezTo>
                    <a:pt x="8044" y="3313"/>
                    <a:pt x="9425" y="4675"/>
                    <a:pt x="10050" y="6424"/>
                  </a:cubicBezTo>
                  <a:cubicBezTo>
                    <a:pt x="10713" y="8154"/>
                    <a:pt x="10713" y="10013"/>
                    <a:pt x="10603" y="11816"/>
                  </a:cubicBezTo>
                  <a:cubicBezTo>
                    <a:pt x="10566" y="12737"/>
                    <a:pt x="10400" y="13970"/>
                    <a:pt x="10750" y="14927"/>
                  </a:cubicBezTo>
                  <a:cubicBezTo>
                    <a:pt x="9259" y="14228"/>
                    <a:pt x="7621" y="13860"/>
                    <a:pt x="6130" y="13179"/>
                  </a:cubicBezTo>
                  <a:cubicBezTo>
                    <a:pt x="4345" y="12332"/>
                    <a:pt x="2651" y="11099"/>
                    <a:pt x="1657" y="9350"/>
                  </a:cubicBezTo>
                  <a:cubicBezTo>
                    <a:pt x="645" y="7546"/>
                    <a:pt x="737" y="5853"/>
                    <a:pt x="1326" y="3920"/>
                  </a:cubicBezTo>
                  <a:cubicBezTo>
                    <a:pt x="1363" y="3773"/>
                    <a:pt x="1418" y="3607"/>
                    <a:pt x="1455" y="3442"/>
                  </a:cubicBezTo>
                  <a:cubicBezTo>
                    <a:pt x="1878" y="4233"/>
                    <a:pt x="2412" y="4970"/>
                    <a:pt x="3019" y="5651"/>
                  </a:cubicBezTo>
                  <a:cubicBezTo>
                    <a:pt x="2559" y="6129"/>
                    <a:pt x="2265" y="6736"/>
                    <a:pt x="2191" y="7399"/>
                  </a:cubicBezTo>
                  <a:cubicBezTo>
                    <a:pt x="2118" y="7933"/>
                    <a:pt x="2099" y="8780"/>
                    <a:pt x="2541" y="9148"/>
                  </a:cubicBezTo>
                  <a:cubicBezTo>
                    <a:pt x="2570" y="9171"/>
                    <a:pt x="2602" y="9181"/>
                    <a:pt x="2634" y="9181"/>
                  </a:cubicBezTo>
                  <a:cubicBezTo>
                    <a:pt x="2703" y="9181"/>
                    <a:pt x="2768" y="9131"/>
                    <a:pt x="2780" y="9056"/>
                  </a:cubicBezTo>
                  <a:cubicBezTo>
                    <a:pt x="2799" y="8798"/>
                    <a:pt x="2762" y="8559"/>
                    <a:pt x="2688" y="8319"/>
                  </a:cubicBezTo>
                  <a:cubicBezTo>
                    <a:pt x="2651" y="8043"/>
                    <a:pt x="2633" y="7749"/>
                    <a:pt x="2670" y="7473"/>
                  </a:cubicBezTo>
                  <a:cubicBezTo>
                    <a:pt x="2743" y="6902"/>
                    <a:pt x="2927" y="6368"/>
                    <a:pt x="3240" y="5908"/>
                  </a:cubicBezTo>
                  <a:cubicBezTo>
                    <a:pt x="3332" y="6019"/>
                    <a:pt x="3443" y="6147"/>
                    <a:pt x="3535" y="6258"/>
                  </a:cubicBezTo>
                  <a:cubicBezTo>
                    <a:pt x="4381" y="7325"/>
                    <a:pt x="5247" y="8375"/>
                    <a:pt x="6093" y="9424"/>
                  </a:cubicBezTo>
                  <a:cubicBezTo>
                    <a:pt x="6075" y="9424"/>
                    <a:pt x="6056" y="9442"/>
                    <a:pt x="6056" y="9461"/>
                  </a:cubicBezTo>
                  <a:cubicBezTo>
                    <a:pt x="6020" y="9497"/>
                    <a:pt x="6001" y="9534"/>
                    <a:pt x="6001" y="9589"/>
                  </a:cubicBezTo>
                  <a:cubicBezTo>
                    <a:pt x="6001" y="9608"/>
                    <a:pt x="6001" y="9608"/>
                    <a:pt x="6001" y="9626"/>
                  </a:cubicBezTo>
                  <a:cubicBezTo>
                    <a:pt x="5946" y="9773"/>
                    <a:pt x="5891" y="9921"/>
                    <a:pt x="5817" y="10068"/>
                  </a:cubicBezTo>
                  <a:cubicBezTo>
                    <a:pt x="5762" y="10234"/>
                    <a:pt x="5707" y="10399"/>
                    <a:pt x="5688" y="10583"/>
                  </a:cubicBezTo>
                  <a:cubicBezTo>
                    <a:pt x="5633" y="10878"/>
                    <a:pt x="5578" y="11356"/>
                    <a:pt x="5799" y="11596"/>
                  </a:cubicBezTo>
                  <a:cubicBezTo>
                    <a:pt x="5831" y="11635"/>
                    <a:pt x="5876" y="11655"/>
                    <a:pt x="5922" y="11655"/>
                  </a:cubicBezTo>
                  <a:cubicBezTo>
                    <a:pt x="5982" y="11655"/>
                    <a:pt x="6043" y="11622"/>
                    <a:pt x="6075" y="11559"/>
                  </a:cubicBezTo>
                  <a:cubicBezTo>
                    <a:pt x="6148" y="11393"/>
                    <a:pt x="6167" y="11227"/>
                    <a:pt x="6148" y="11062"/>
                  </a:cubicBezTo>
                  <a:cubicBezTo>
                    <a:pt x="6148" y="10859"/>
                    <a:pt x="6167" y="10675"/>
                    <a:pt x="6204" y="10473"/>
                  </a:cubicBezTo>
                  <a:cubicBezTo>
                    <a:pt x="6240" y="10289"/>
                    <a:pt x="6369" y="10031"/>
                    <a:pt x="6424" y="9810"/>
                  </a:cubicBezTo>
                  <a:cubicBezTo>
                    <a:pt x="6829" y="10307"/>
                    <a:pt x="7234" y="10804"/>
                    <a:pt x="7639" y="11320"/>
                  </a:cubicBezTo>
                  <a:lnTo>
                    <a:pt x="7621" y="11320"/>
                  </a:lnTo>
                  <a:cubicBezTo>
                    <a:pt x="7363" y="11540"/>
                    <a:pt x="7050" y="12148"/>
                    <a:pt x="7400" y="12424"/>
                  </a:cubicBezTo>
                  <a:cubicBezTo>
                    <a:pt x="7420" y="12437"/>
                    <a:pt x="7441" y="12443"/>
                    <a:pt x="7462" y="12443"/>
                  </a:cubicBezTo>
                  <a:cubicBezTo>
                    <a:pt x="7500" y="12443"/>
                    <a:pt x="7535" y="12423"/>
                    <a:pt x="7547" y="12387"/>
                  </a:cubicBezTo>
                  <a:cubicBezTo>
                    <a:pt x="7584" y="12240"/>
                    <a:pt x="7602" y="12093"/>
                    <a:pt x="7602" y="11945"/>
                  </a:cubicBezTo>
                  <a:cubicBezTo>
                    <a:pt x="7621" y="11780"/>
                    <a:pt x="7676" y="11614"/>
                    <a:pt x="7787" y="11467"/>
                  </a:cubicBezTo>
                  <a:lnTo>
                    <a:pt x="8412" y="12258"/>
                  </a:lnTo>
                  <a:cubicBezTo>
                    <a:pt x="8441" y="12291"/>
                    <a:pt x="8476" y="12305"/>
                    <a:pt x="8511" y="12305"/>
                  </a:cubicBezTo>
                  <a:cubicBezTo>
                    <a:pt x="8614" y="12305"/>
                    <a:pt x="8715" y="12188"/>
                    <a:pt x="8633" y="12093"/>
                  </a:cubicBezTo>
                  <a:cubicBezTo>
                    <a:pt x="8339" y="11688"/>
                    <a:pt x="8044" y="11301"/>
                    <a:pt x="7750" y="10896"/>
                  </a:cubicBezTo>
                  <a:lnTo>
                    <a:pt x="7750" y="10896"/>
                  </a:lnTo>
                  <a:cubicBezTo>
                    <a:pt x="7842" y="10915"/>
                    <a:pt x="7934" y="10951"/>
                    <a:pt x="8026" y="10951"/>
                  </a:cubicBezTo>
                  <a:cubicBezTo>
                    <a:pt x="8146" y="10977"/>
                    <a:pt x="8303" y="11007"/>
                    <a:pt x="8458" y="11007"/>
                  </a:cubicBezTo>
                  <a:cubicBezTo>
                    <a:pt x="8635" y="11007"/>
                    <a:pt x="8810" y="10968"/>
                    <a:pt x="8928" y="10841"/>
                  </a:cubicBezTo>
                  <a:cubicBezTo>
                    <a:pt x="8964" y="10786"/>
                    <a:pt x="8946" y="10694"/>
                    <a:pt x="8891" y="10657"/>
                  </a:cubicBezTo>
                  <a:cubicBezTo>
                    <a:pt x="8688" y="10491"/>
                    <a:pt x="8320" y="10546"/>
                    <a:pt x="8081" y="10510"/>
                  </a:cubicBezTo>
                  <a:cubicBezTo>
                    <a:pt x="7927" y="10482"/>
                    <a:pt x="7742" y="10411"/>
                    <a:pt x="7564" y="10411"/>
                  </a:cubicBezTo>
                  <a:cubicBezTo>
                    <a:pt x="7508" y="10411"/>
                    <a:pt x="7453" y="10418"/>
                    <a:pt x="7400" y="10436"/>
                  </a:cubicBezTo>
                  <a:cubicBezTo>
                    <a:pt x="6719" y="9516"/>
                    <a:pt x="6038" y="8595"/>
                    <a:pt x="5357" y="7675"/>
                  </a:cubicBezTo>
                  <a:lnTo>
                    <a:pt x="5357" y="7675"/>
                  </a:lnTo>
                  <a:cubicBezTo>
                    <a:pt x="5762" y="7767"/>
                    <a:pt x="6204" y="7822"/>
                    <a:pt x="6590" y="7951"/>
                  </a:cubicBezTo>
                  <a:cubicBezTo>
                    <a:pt x="7198" y="8172"/>
                    <a:pt x="7823" y="8687"/>
                    <a:pt x="8468" y="8761"/>
                  </a:cubicBezTo>
                  <a:cubicBezTo>
                    <a:pt x="8476" y="8762"/>
                    <a:pt x="8484" y="8763"/>
                    <a:pt x="8492" y="8763"/>
                  </a:cubicBezTo>
                  <a:cubicBezTo>
                    <a:pt x="8625" y="8763"/>
                    <a:pt x="8705" y="8625"/>
                    <a:pt x="8670" y="8503"/>
                  </a:cubicBezTo>
                  <a:cubicBezTo>
                    <a:pt x="8357" y="7878"/>
                    <a:pt x="7455" y="7565"/>
                    <a:pt x="6829" y="7362"/>
                  </a:cubicBezTo>
                  <a:cubicBezTo>
                    <a:pt x="6409" y="7236"/>
                    <a:pt x="5881" y="7067"/>
                    <a:pt x="5385" y="7067"/>
                  </a:cubicBezTo>
                  <a:cubicBezTo>
                    <a:pt x="5230" y="7067"/>
                    <a:pt x="5078" y="7084"/>
                    <a:pt x="4934" y="7123"/>
                  </a:cubicBezTo>
                  <a:cubicBezTo>
                    <a:pt x="4823" y="6957"/>
                    <a:pt x="4713" y="6810"/>
                    <a:pt x="4602" y="6663"/>
                  </a:cubicBezTo>
                  <a:cubicBezTo>
                    <a:pt x="3995" y="5853"/>
                    <a:pt x="3369" y="5043"/>
                    <a:pt x="2817" y="4196"/>
                  </a:cubicBezTo>
                  <a:cubicBezTo>
                    <a:pt x="2762" y="4123"/>
                    <a:pt x="2725" y="4049"/>
                    <a:pt x="2688" y="3976"/>
                  </a:cubicBezTo>
                  <a:lnTo>
                    <a:pt x="2688" y="3976"/>
                  </a:lnTo>
                  <a:cubicBezTo>
                    <a:pt x="3130" y="3994"/>
                    <a:pt x="3553" y="3994"/>
                    <a:pt x="3995" y="4031"/>
                  </a:cubicBezTo>
                  <a:cubicBezTo>
                    <a:pt x="4503" y="4077"/>
                    <a:pt x="5062" y="4278"/>
                    <a:pt x="5587" y="4278"/>
                  </a:cubicBezTo>
                  <a:cubicBezTo>
                    <a:pt x="5690" y="4278"/>
                    <a:pt x="5791" y="4270"/>
                    <a:pt x="5891" y="4252"/>
                  </a:cubicBezTo>
                  <a:cubicBezTo>
                    <a:pt x="6056" y="4233"/>
                    <a:pt x="6112" y="4031"/>
                    <a:pt x="5983" y="3920"/>
                  </a:cubicBezTo>
                  <a:cubicBezTo>
                    <a:pt x="5486" y="3497"/>
                    <a:pt x="4602" y="3460"/>
                    <a:pt x="3958" y="3423"/>
                  </a:cubicBezTo>
                  <a:cubicBezTo>
                    <a:pt x="3762" y="3402"/>
                    <a:pt x="3563" y="3391"/>
                    <a:pt x="3363" y="3391"/>
                  </a:cubicBezTo>
                  <a:cubicBezTo>
                    <a:pt x="3055" y="3391"/>
                    <a:pt x="2743" y="3416"/>
                    <a:pt x="2430" y="3460"/>
                  </a:cubicBezTo>
                  <a:cubicBezTo>
                    <a:pt x="2228" y="3000"/>
                    <a:pt x="2062" y="2540"/>
                    <a:pt x="1878" y="2080"/>
                  </a:cubicBezTo>
                  <a:close/>
                  <a:moveTo>
                    <a:pt x="725" y="0"/>
                  </a:moveTo>
                  <a:cubicBezTo>
                    <a:pt x="548" y="0"/>
                    <a:pt x="390" y="184"/>
                    <a:pt x="461" y="368"/>
                  </a:cubicBezTo>
                  <a:cubicBezTo>
                    <a:pt x="1455" y="2356"/>
                    <a:pt x="130" y="4049"/>
                    <a:pt x="38" y="6037"/>
                  </a:cubicBezTo>
                  <a:cubicBezTo>
                    <a:pt x="1" y="7602"/>
                    <a:pt x="479" y="9129"/>
                    <a:pt x="1400" y="10399"/>
                  </a:cubicBezTo>
                  <a:cubicBezTo>
                    <a:pt x="3627" y="13583"/>
                    <a:pt x="7529" y="14467"/>
                    <a:pt x="11044" y="15479"/>
                  </a:cubicBezTo>
                  <a:cubicBezTo>
                    <a:pt x="11081" y="15534"/>
                    <a:pt x="11118" y="15590"/>
                    <a:pt x="11173" y="15645"/>
                  </a:cubicBezTo>
                  <a:cubicBezTo>
                    <a:pt x="11222" y="15705"/>
                    <a:pt x="11288" y="15732"/>
                    <a:pt x="11355" y="15732"/>
                  </a:cubicBezTo>
                  <a:cubicBezTo>
                    <a:pt x="11491" y="15732"/>
                    <a:pt x="11627" y="15621"/>
                    <a:pt x="11615" y="15461"/>
                  </a:cubicBezTo>
                  <a:cubicBezTo>
                    <a:pt x="11523" y="14504"/>
                    <a:pt x="11247" y="13657"/>
                    <a:pt x="11265" y="12682"/>
                  </a:cubicBezTo>
                  <a:cubicBezTo>
                    <a:pt x="11284" y="11835"/>
                    <a:pt x="11357" y="10988"/>
                    <a:pt x="11339" y="10123"/>
                  </a:cubicBezTo>
                  <a:cubicBezTo>
                    <a:pt x="11320" y="8356"/>
                    <a:pt x="11026" y="6534"/>
                    <a:pt x="10124" y="4988"/>
                  </a:cubicBezTo>
                  <a:cubicBezTo>
                    <a:pt x="8718" y="2593"/>
                    <a:pt x="5975" y="1586"/>
                    <a:pt x="3280" y="1586"/>
                  </a:cubicBezTo>
                  <a:cubicBezTo>
                    <a:pt x="2765" y="1586"/>
                    <a:pt x="2251" y="1622"/>
                    <a:pt x="1749" y="1693"/>
                  </a:cubicBezTo>
                  <a:cubicBezTo>
                    <a:pt x="1713" y="1620"/>
                    <a:pt x="1676" y="1546"/>
                    <a:pt x="1639" y="1472"/>
                  </a:cubicBezTo>
                  <a:cubicBezTo>
                    <a:pt x="1584" y="920"/>
                    <a:pt x="1308" y="405"/>
                    <a:pt x="884" y="55"/>
                  </a:cubicBezTo>
                  <a:cubicBezTo>
                    <a:pt x="833" y="17"/>
                    <a:pt x="778" y="0"/>
                    <a:pt x="725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188462" y="3127506"/>
              <a:ext cx="797490" cy="670947"/>
            </a:xfrm>
            <a:custGeom>
              <a:avLst/>
              <a:gdLst/>
              <a:ahLst/>
              <a:cxnLst/>
              <a:rect l="l" t="t" r="r" b="b"/>
              <a:pathLst>
                <a:path w="14873" h="12513" extrusionOk="0">
                  <a:moveTo>
                    <a:pt x="14023" y="909"/>
                  </a:moveTo>
                  <a:cubicBezTo>
                    <a:pt x="13452" y="2455"/>
                    <a:pt x="13250" y="4130"/>
                    <a:pt x="12698" y="5657"/>
                  </a:cubicBezTo>
                  <a:cubicBezTo>
                    <a:pt x="12017" y="7535"/>
                    <a:pt x="10949" y="9320"/>
                    <a:pt x="9293" y="10461"/>
                  </a:cubicBezTo>
                  <a:cubicBezTo>
                    <a:pt x="8172" y="11233"/>
                    <a:pt x="7067" y="11531"/>
                    <a:pt x="5879" y="11531"/>
                  </a:cubicBezTo>
                  <a:cubicBezTo>
                    <a:pt x="5253" y="11531"/>
                    <a:pt x="4604" y="11448"/>
                    <a:pt x="3918" y="11308"/>
                  </a:cubicBezTo>
                  <a:cubicBezTo>
                    <a:pt x="3771" y="11271"/>
                    <a:pt x="3605" y="11234"/>
                    <a:pt x="3421" y="11216"/>
                  </a:cubicBezTo>
                  <a:cubicBezTo>
                    <a:pt x="4176" y="10719"/>
                    <a:pt x="4875" y="10112"/>
                    <a:pt x="5483" y="9449"/>
                  </a:cubicBezTo>
                  <a:cubicBezTo>
                    <a:pt x="5998" y="9872"/>
                    <a:pt x="6642" y="10093"/>
                    <a:pt x="7305" y="10112"/>
                  </a:cubicBezTo>
                  <a:cubicBezTo>
                    <a:pt x="7368" y="10114"/>
                    <a:pt x="7435" y="10115"/>
                    <a:pt x="7506" y="10115"/>
                  </a:cubicBezTo>
                  <a:cubicBezTo>
                    <a:pt x="8031" y="10115"/>
                    <a:pt x="8724" y="10037"/>
                    <a:pt x="9017" y="9615"/>
                  </a:cubicBezTo>
                  <a:cubicBezTo>
                    <a:pt x="9072" y="9504"/>
                    <a:pt x="9017" y="9375"/>
                    <a:pt x="8888" y="9375"/>
                  </a:cubicBezTo>
                  <a:cubicBezTo>
                    <a:pt x="8649" y="9394"/>
                    <a:pt x="8409" y="9449"/>
                    <a:pt x="8170" y="9541"/>
                  </a:cubicBezTo>
                  <a:cubicBezTo>
                    <a:pt x="7894" y="9615"/>
                    <a:pt x="7618" y="9633"/>
                    <a:pt x="7323" y="9633"/>
                  </a:cubicBezTo>
                  <a:cubicBezTo>
                    <a:pt x="6753" y="9615"/>
                    <a:pt x="6219" y="9467"/>
                    <a:pt x="5722" y="9210"/>
                  </a:cubicBezTo>
                  <a:cubicBezTo>
                    <a:pt x="5832" y="9099"/>
                    <a:pt x="5943" y="8989"/>
                    <a:pt x="6053" y="8897"/>
                  </a:cubicBezTo>
                  <a:cubicBezTo>
                    <a:pt x="7010" y="7940"/>
                    <a:pt x="7986" y="7001"/>
                    <a:pt x="8943" y="6044"/>
                  </a:cubicBezTo>
                  <a:cubicBezTo>
                    <a:pt x="8961" y="6062"/>
                    <a:pt x="8980" y="6081"/>
                    <a:pt x="8998" y="6081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6" y="6136"/>
                    <a:pt x="9164" y="6118"/>
                    <a:pt x="9164" y="6118"/>
                  </a:cubicBezTo>
                  <a:cubicBezTo>
                    <a:pt x="9330" y="6154"/>
                    <a:pt x="9477" y="6210"/>
                    <a:pt x="9624" y="6265"/>
                  </a:cubicBezTo>
                  <a:cubicBezTo>
                    <a:pt x="9808" y="6302"/>
                    <a:pt x="9992" y="6338"/>
                    <a:pt x="10176" y="6338"/>
                  </a:cubicBezTo>
                  <a:cubicBezTo>
                    <a:pt x="10267" y="6344"/>
                    <a:pt x="10375" y="6352"/>
                    <a:pt x="10488" y="6352"/>
                  </a:cubicBezTo>
                  <a:cubicBezTo>
                    <a:pt x="10741" y="6352"/>
                    <a:pt x="11017" y="6314"/>
                    <a:pt x="11170" y="6136"/>
                  </a:cubicBezTo>
                  <a:cubicBezTo>
                    <a:pt x="11244" y="6044"/>
                    <a:pt x="11207" y="5897"/>
                    <a:pt x="11097" y="5860"/>
                  </a:cubicBezTo>
                  <a:cubicBezTo>
                    <a:pt x="10994" y="5837"/>
                    <a:pt x="10892" y="5821"/>
                    <a:pt x="10789" y="5821"/>
                  </a:cubicBezTo>
                  <a:cubicBezTo>
                    <a:pt x="10726" y="5821"/>
                    <a:pt x="10663" y="5827"/>
                    <a:pt x="10600" y="5842"/>
                  </a:cubicBezTo>
                  <a:cubicBezTo>
                    <a:pt x="10498" y="5851"/>
                    <a:pt x="10402" y="5855"/>
                    <a:pt x="10305" y="5855"/>
                  </a:cubicBezTo>
                  <a:cubicBezTo>
                    <a:pt x="10208" y="5855"/>
                    <a:pt x="10112" y="5851"/>
                    <a:pt x="10011" y="5842"/>
                  </a:cubicBezTo>
                  <a:cubicBezTo>
                    <a:pt x="9808" y="5823"/>
                    <a:pt x="9550" y="5713"/>
                    <a:pt x="9330" y="5694"/>
                  </a:cubicBezTo>
                  <a:lnTo>
                    <a:pt x="10710" y="4332"/>
                  </a:lnTo>
                  <a:lnTo>
                    <a:pt x="10710" y="4351"/>
                  </a:lnTo>
                  <a:cubicBezTo>
                    <a:pt x="10861" y="4513"/>
                    <a:pt x="11173" y="4668"/>
                    <a:pt x="11443" y="4668"/>
                  </a:cubicBezTo>
                  <a:cubicBezTo>
                    <a:pt x="11601" y="4668"/>
                    <a:pt x="11744" y="4615"/>
                    <a:pt x="11833" y="4479"/>
                  </a:cubicBezTo>
                  <a:cubicBezTo>
                    <a:pt x="11870" y="4424"/>
                    <a:pt x="11833" y="4351"/>
                    <a:pt x="11778" y="4332"/>
                  </a:cubicBezTo>
                  <a:cubicBezTo>
                    <a:pt x="11704" y="4323"/>
                    <a:pt x="11630" y="4318"/>
                    <a:pt x="11557" y="4318"/>
                  </a:cubicBezTo>
                  <a:cubicBezTo>
                    <a:pt x="11483" y="4318"/>
                    <a:pt x="11409" y="4323"/>
                    <a:pt x="11336" y="4332"/>
                  </a:cubicBezTo>
                  <a:cubicBezTo>
                    <a:pt x="11170" y="4314"/>
                    <a:pt x="11005" y="4277"/>
                    <a:pt x="10839" y="4185"/>
                  </a:cubicBezTo>
                  <a:lnTo>
                    <a:pt x="11557" y="3486"/>
                  </a:lnTo>
                  <a:cubicBezTo>
                    <a:pt x="11656" y="3386"/>
                    <a:pt x="11580" y="3242"/>
                    <a:pt x="11480" y="3242"/>
                  </a:cubicBezTo>
                  <a:cubicBezTo>
                    <a:pt x="11451" y="3242"/>
                    <a:pt x="11420" y="3254"/>
                    <a:pt x="11391" y="3283"/>
                  </a:cubicBezTo>
                  <a:lnTo>
                    <a:pt x="10268" y="4277"/>
                  </a:lnTo>
                  <a:cubicBezTo>
                    <a:pt x="10287" y="4167"/>
                    <a:pt x="10305" y="4075"/>
                    <a:pt x="10305" y="4001"/>
                  </a:cubicBezTo>
                  <a:cubicBezTo>
                    <a:pt x="10342" y="3725"/>
                    <a:pt x="10360" y="3302"/>
                    <a:pt x="10121" y="3117"/>
                  </a:cubicBezTo>
                  <a:cubicBezTo>
                    <a:pt x="10092" y="3096"/>
                    <a:pt x="10063" y="3085"/>
                    <a:pt x="10036" y="3085"/>
                  </a:cubicBezTo>
                  <a:cubicBezTo>
                    <a:pt x="9995" y="3085"/>
                    <a:pt x="9959" y="3110"/>
                    <a:pt x="9937" y="3154"/>
                  </a:cubicBezTo>
                  <a:cubicBezTo>
                    <a:pt x="9790" y="3375"/>
                    <a:pt x="9882" y="3743"/>
                    <a:pt x="9863" y="3983"/>
                  </a:cubicBezTo>
                  <a:cubicBezTo>
                    <a:pt x="9863" y="4185"/>
                    <a:pt x="9753" y="4461"/>
                    <a:pt x="9845" y="4645"/>
                  </a:cubicBezTo>
                  <a:lnTo>
                    <a:pt x="7268" y="6946"/>
                  </a:lnTo>
                  <a:cubicBezTo>
                    <a:pt x="7342" y="6541"/>
                    <a:pt x="7342" y="6099"/>
                    <a:pt x="7452" y="5694"/>
                  </a:cubicBezTo>
                  <a:cubicBezTo>
                    <a:pt x="7599" y="5068"/>
                    <a:pt x="8060" y="4406"/>
                    <a:pt x="8078" y="3762"/>
                  </a:cubicBezTo>
                  <a:cubicBezTo>
                    <a:pt x="8078" y="3644"/>
                    <a:pt x="7984" y="3561"/>
                    <a:pt x="7880" y="3561"/>
                  </a:cubicBezTo>
                  <a:cubicBezTo>
                    <a:pt x="7854" y="3561"/>
                    <a:pt x="7828" y="3567"/>
                    <a:pt x="7802" y="3578"/>
                  </a:cubicBezTo>
                  <a:cubicBezTo>
                    <a:pt x="7213" y="3946"/>
                    <a:pt x="6974" y="4884"/>
                    <a:pt x="6845" y="5510"/>
                  </a:cubicBezTo>
                  <a:cubicBezTo>
                    <a:pt x="6716" y="6081"/>
                    <a:pt x="6550" y="6835"/>
                    <a:pt x="6753" y="7424"/>
                  </a:cubicBezTo>
                  <a:lnTo>
                    <a:pt x="6329" y="7793"/>
                  </a:lnTo>
                  <a:cubicBezTo>
                    <a:pt x="5575" y="8474"/>
                    <a:pt x="4839" y="9173"/>
                    <a:pt x="4047" y="9799"/>
                  </a:cubicBezTo>
                  <a:cubicBezTo>
                    <a:pt x="3974" y="9854"/>
                    <a:pt x="3900" y="9891"/>
                    <a:pt x="3845" y="9946"/>
                  </a:cubicBezTo>
                  <a:cubicBezTo>
                    <a:pt x="3808" y="9504"/>
                    <a:pt x="3771" y="9081"/>
                    <a:pt x="3771" y="8639"/>
                  </a:cubicBezTo>
                  <a:cubicBezTo>
                    <a:pt x="3771" y="8032"/>
                    <a:pt x="3992" y="7314"/>
                    <a:pt x="3845" y="6725"/>
                  </a:cubicBezTo>
                  <a:cubicBezTo>
                    <a:pt x="3813" y="6630"/>
                    <a:pt x="3727" y="6578"/>
                    <a:pt x="3642" y="6578"/>
                  </a:cubicBezTo>
                  <a:cubicBezTo>
                    <a:pt x="3579" y="6578"/>
                    <a:pt x="3516" y="6607"/>
                    <a:pt x="3477" y="6670"/>
                  </a:cubicBezTo>
                  <a:cubicBezTo>
                    <a:pt x="3108" y="7204"/>
                    <a:pt x="3164" y="8087"/>
                    <a:pt x="3182" y="8731"/>
                  </a:cubicBezTo>
                  <a:cubicBezTo>
                    <a:pt x="3164" y="9228"/>
                    <a:pt x="3237" y="9744"/>
                    <a:pt x="3366" y="10259"/>
                  </a:cubicBezTo>
                  <a:cubicBezTo>
                    <a:pt x="2924" y="10498"/>
                    <a:pt x="2483" y="10701"/>
                    <a:pt x="2022" y="10922"/>
                  </a:cubicBezTo>
                  <a:cubicBezTo>
                    <a:pt x="2096" y="9431"/>
                    <a:pt x="1912" y="7940"/>
                    <a:pt x="2262" y="6467"/>
                  </a:cubicBezTo>
                  <a:cubicBezTo>
                    <a:pt x="2685" y="4664"/>
                    <a:pt x="3918" y="3154"/>
                    <a:pt x="5612" y="2381"/>
                  </a:cubicBezTo>
                  <a:cubicBezTo>
                    <a:pt x="7268" y="1571"/>
                    <a:pt x="9127" y="1406"/>
                    <a:pt x="10931" y="1332"/>
                  </a:cubicBezTo>
                  <a:cubicBezTo>
                    <a:pt x="11851" y="1295"/>
                    <a:pt x="13103" y="1332"/>
                    <a:pt x="14023" y="909"/>
                  </a:cubicBezTo>
                  <a:close/>
                  <a:moveTo>
                    <a:pt x="14523" y="0"/>
                  </a:moveTo>
                  <a:cubicBezTo>
                    <a:pt x="14504" y="0"/>
                    <a:pt x="14485" y="2"/>
                    <a:pt x="14465" y="7"/>
                  </a:cubicBezTo>
                  <a:cubicBezTo>
                    <a:pt x="13526" y="191"/>
                    <a:pt x="12716" y="541"/>
                    <a:pt x="11741" y="614"/>
                  </a:cubicBezTo>
                  <a:cubicBezTo>
                    <a:pt x="10876" y="669"/>
                    <a:pt x="10029" y="669"/>
                    <a:pt x="9182" y="762"/>
                  </a:cubicBezTo>
                  <a:cubicBezTo>
                    <a:pt x="7415" y="946"/>
                    <a:pt x="5630" y="1406"/>
                    <a:pt x="4176" y="2455"/>
                  </a:cubicBezTo>
                  <a:cubicBezTo>
                    <a:pt x="1489" y="4387"/>
                    <a:pt x="937" y="8032"/>
                    <a:pt x="1654" y="11106"/>
                  </a:cubicBezTo>
                  <a:lnTo>
                    <a:pt x="1452" y="11216"/>
                  </a:lnTo>
                  <a:cubicBezTo>
                    <a:pt x="900" y="11326"/>
                    <a:pt x="440" y="11639"/>
                    <a:pt x="108" y="12099"/>
                  </a:cubicBezTo>
                  <a:cubicBezTo>
                    <a:pt x="1" y="12299"/>
                    <a:pt x="150" y="12512"/>
                    <a:pt x="353" y="12512"/>
                  </a:cubicBezTo>
                  <a:cubicBezTo>
                    <a:pt x="392" y="12512"/>
                    <a:pt x="434" y="12504"/>
                    <a:pt x="476" y="12486"/>
                  </a:cubicBezTo>
                  <a:cubicBezTo>
                    <a:pt x="1111" y="12088"/>
                    <a:pt x="1736" y="11959"/>
                    <a:pt x="2365" y="11959"/>
                  </a:cubicBezTo>
                  <a:cubicBezTo>
                    <a:pt x="3524" y="11959"/>
                    <a:pt x="4692" y="12399"/>
                    <a:pt x="5934" y="12399"/>
                  </a:cubicBezTo>
                  <a:cubicBezTo>
                    <a:pt x="6010" y="12399"/>
                    <a:pt x="6087" y="12398"/>
                    <a:pt x="6164" y="12394"/>
                  </a:cubicBezTo>
                  <a:cubicBezTo>
                    <a:pt x="7710" y="12284"/>
                    <a:pt x="9201" y="11658"/>
                    <a:pt x="10379" y="10627"/>
                  </a:cubicBezTo>
                  <a:cubicBezTo>
                    <a:pt x="13342" y="8124"/>
                    <a:pt x="13876" y="4167"/>
                    <a:pt x="14538" y="577"/>
                  </a:cubicBezTo>
                  <a:cubicBezTo>
                    <a:pt x="14594" y="522"/>
                    <a:pt x="14649" y="485"/>
                    <a:pt x="14704" y="430"/>
                  </a:cubicBezTo>
                  <a:cubicBezTo>
                    <a:pt x="14873" y="262"/>
                    <a:pt x="14732" y="0"/>
                    <a:pt x="1452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82355" y="2268889"/>
              <a:ext cx="796471" cy="670304"/>
            </a:xfrm>
            <a:custGeom>
              <a:avLst/>
              <a:gdLst/>
              <a:ahLst/>
              <a:cxnLst/>
              <a:rect l="l" t="t" r="r" b="b"/>
              <a:pathLst>
                <a:path w="14854" h="12501" extrusionOk="0">
                  <a:moveTo>
                    <a:pt x="14021" y="909"/>
                  </a:moveTo>
                  <a:lnTo>
                    <a:pt x="14021" y="909"/>
                  </a:lnTo>
                  <a:cubicBezTo>
                    <a:pt x="13469" y="2455"/>
                    <a:pt x="13248" y="4130"/>
                    <a:pt x="12696" y="5657"/>
                  </a:cubicBezTo>
                  <a:cubicBezTo>
                    <a:pt x="12015" y="7535"/>
                    <a:pt x="10947" y="9320"/>
                    <a:pt x="9291" y="10461"/>
                  </a:cubicBezTo>
                  <a:cubicBezTo>
                    <a:pt x="8170" y="11233"/>
                    <a:pt x="7065" y="11531"/>
                    <a:pt x="5877" y="11531"/>
                  </a:cubicBezTo>
                  <a:cubicBezTo>
                    <a:pt x="5251" y="11531"/>
                    <a:pt x="4602" y="11448"/>
                    <a:pt x="3916" y="11308"/>
                  </a:cubicBezTo>
                  <a:cubicBezTo>
                    <a:pt x="3769" y="11271"/>
                    <a:pt x="3603" y="11234"/>
                    <a:pt x="3438" y="11216"/>
                  </a:cubicBezTo>
                  <a:cubicBezTo>
                    <a:pt x="4174" y="10701"/>
                    <a:pt x="4873" y="10112"/>
                    <a:pt x="5481" y="9449"/>
                  </a:cubicBezTo>
                  <a:cubicBezTo>
                    <a:pt x="5996" y="9872"/>
                    <a:pt x="6659" y="10093"/>
                    <a:pt x="7321" y="10112"/>
                  </a:cubicBezTo>
                  <a:cubicBezTo>
                    <a:pt x="7382" y="10114"/>
                    <a:pt x="7448" y="10115"/>
                    <a:pt x="7517" y="10115"/>
                  </a:cubicBezTo>
                  <a:cubicBezTo>
                    <a:pt x="8033" y="10115"/>
                    <a:pt x="8741" y="10037"/>
                    <a:pt x="9033" y="9615"/>
                  </a:cubicBezTo>
                  <a:cubicBezTo>
                    <a:pt x="9088" y="9504"/>
                    <a:pt x="9015" y="9375"/>
                    <a:pt x="8904" y="9375"/>
                  </a:cubicBezTo>
                  <a:cubicBezTo>
                    <a:pt x="8665" y="9394"/>
                    <a:pt x="8407" y="9449"/>
                    <a:pt x="8186" y="9541"/>
                  </a:cubicBezTo>
                  <a:cubicBezTo>
                    <a:pt x="7910" y="9615"/>
                    <a:pt x="7616" y="9633"/>
                    <a:pt x="7340" y="9633"/>
                  </a:cubicBezTo>
                  <a:cubicBezTo>
                    <a:pt x="6769" y="9615"/>
                    <a:pt x="6217" y="9467"/>
                    <a:pt x="5720" y="9210"/>
                  </a:cubicBezTo>
                  <a:cubicBezTo>
                    <a:pt x="5849" y="9099"/>
                    <a:pt x="5959" y="8989"/>
                    <a:pt x="6051" y="8878"/>
                  </a:cubicBezTo>
                  <a:cubicBezTo>
                    <a:pt x="7027" y="7940"/>
                    <a:pt x="8002" y="7001"/>
                    <a:pt x="8959" y="6044"/>
                  </a:cubicBezTo>
                  <a:cubicBezTo>
                    <a:pt x="8978" y="6062"/>
                    <a:pt x="8978" y="6081"/>
                    <a:pt x="8996" y="6081"/>
                  </a:cubicBezTo>
                  <a:cubicBezTo>
                    <a:pt x="9023" y="6108"/>
                    <a:pt x="9060" y="6125"/>
                    <a:pt x="9099" y="6125"/>
                  </a:cubicBezTo>
                  <a:cubicBezTo>
                    <a:pt x="9114" y="6125"/>
                    <a:pt x="9129" y="6122"/>
                    <a:pt x="9143" y="6118"/>
                  </a:cubicBezTo>
                  <a:cubicBezTo>
                    <a:pt x="9150" y="6124"/>
                    <a:pt x="9154" y="6126"/>
                    <a:pt x="9157" y="6126"/>
                  </a:cubicBezTo>
                  <a:cubicBezTo>
                    <a:pt x="9164" y="6126"/>
                    <a:pt x="9168" y="6118"/>
                    <a:pt x="9180" y="6118"/>
                  </a:cubicBezTo>
                  <a:cubicBezTo>
                    <a:pt x="9328" y="6154"/>
                    <a:pt x="9475" y="6210"/>
                    <a:pt x="9622" y="6265"/>
                  </a:cubicBezTo>
                  <a:cubicBezTo>
                    <a:pt x="9806" y="6302"/>
                    <a:pt x="9990" y="6338"/>
                    <a:pt x="10174" y="6338"/>
                  </a:cubicBezTo>
                  <a:cubicBezTo>
                    <a:pt x="10253" y="6343"/>
                    <a:pt x="10345" y="6348"/>
                    <a:pt x="10441" y="6348"/>
                  </a:cubicBezTo>
                  <a:cubicBezTo>
                    <a:pt x="10706" y="6348"/>
                    <a:pt x="11006" y="6311"/>
                    <a:pt x="11168" y="6136"/>
                  </a:cubicBezTo>
                  <a:cubicBezTo>
                    <a:pt x="11242" y="6062"/>
                    <a:pt x="11205" y="5897"/>
                    <a:pt x="11094" y="5860"/>
                  </a:cubicBezTo>
                  <a:cubicBezTo>
                    <a:pt x="10992" y="5837"/>
                    <a:pt x="10890" y="5821"/>
                    <a:pt x="10787" y="5821"/>
                  </a:cubicBezTo>
                  <a:cubicBezTo>
                    <a:pt x="10724" y="5821"/>
                    <a:pt x="10661" y="5827"/>
                    <a:pt x="10598" y="5841"/>
                  </a:cubicBezTo>
                  <a:cubicBezTo>
                    <a:pt x="10496" y="5851"/>
                    <a:pt x="10400" y="5855"/>
                    <a:pt x="10303" y="5855"/>
                  </a:cubicBezTo>
                  <a:cubicBezTo>
                    <a:pt x="10206" y="5855"/>
                    <a:pt x="10110" y="5851"/>
                    <a:pt x="10009" y="5841"/>
                  </a:cubicBezTo>
                  <a:cubicBezTo>
                    <a:pt x="9806" y="5823"/>
                    <a:pt x="9548" y="5713"/>
                    <a:pt x="9328" y="5694"/>
                  </a:cubicBezTo>
                  <a:lnTo>
                    <a:pt x="10708" y="4332"/>
                  </a:lnTo>
                  <a:lnTo>
                    <a:pt x="10708" y="4351"/>
                  </a:lnTo>
                  <a:cubicBezTo>
                    <a:pt x="10847" y="4513"/>
                    <a:pt x="11162" y="4668"/>
                    <a:pt x="11436" y="4668"/>
                  </a:cubicBezTo>
                  <a:cubicBezTo>
                    <a:pt x="11596" y="4668"/>
                    <a:pt x="11742" y="4615"/>
                    <a:pt x="11831" y="4479"/>
                  </a:cubicBezTo>
                  <a:cubicBezTo>
                    <a:pt x="11867" y="4424"/>
                    <a:pt x="11831" y="4351"/>
                    <a:pt x="11775" y="4332"/>
                  </a:cubicBezTo>
                  <a:cubicBezTo>
                    <a:pt x="11702" y="4323"/>
                    <a:pt x="11628" y="4318"/>
                    <a:pt x="11555" y="4318"/>
                  </a:cubicBezTo>
                  <a:cubicBezTo>
                    <a:pt x="11481" y="4318"/>
                    <a:pt x="11407" y="4323"/>
                    <a:pt x="11334" y="4332"/>
                  </a:cubicBezTo>
                  <a:cubicBezTo>
                    <a:pt x="11168" y="4314"/>
                    <a:pt x="11002" y="4277"/>
                    <a:pt x="10837" y="4185"/>
                  </a:cubicBezTo>
                  <a:lnTo>
                    <a:pt x="11555" y="3486"/>
                  </a:lnTo>
                  <a:cubicBezTo>
                    <a:pt x="11656" y="3384"/>
                    <a:pt x="11575" y="3249"/>
                    <a:pt x="11474" y="3249"/>
                  </a:cubicBezTo>
                  <a:cubicBezTo>
                    <a:pt x="11446" y="3249"/>
                    <a:pt x="11417" y="3259"/>
                    <a:pt x="11389" y="3283"/>
                  </a:cubicBezTo>
                  <a:lnTo>
                    <a:pt x="10266" y="4277"/>
                  </a:lnTo>
                  <a:cubicBezTo>
                    <a:pt x="10285" y="4167"/>
                    <a:pt x="10303" y="4075"/>
                    <a:pt x="10303" y="4001"/>
                  </a:cubicBezTo>
                  <a:cubicBezTo>
                    <a:pt x="10340" y="3725"/>
                    <a:pt x="10358" y="3283"/>
                    <a:pt x="10119" y="3117"/>
                  </a:cubicBezTo>
                  <a:cubicBezTo>
                    <a:pt x="10093" y="3098"/>
                    <a:pt x="10068" y="3090"/>
                    <a:pt x="10044" y="3090"/>
                  </a:cubicBezTo>
                  <a:cubicBezTo>
                    <a:pt x="9998" y="3090"/>
                    <a:pt x="9959" y="3118"/>
                    <a:pt x="9935" y="3154"/>
                  </a:cubicBezTo>
                  <a:cubicBezTo>
                    <a:pt x="9788" y="3375"/>
                    <a:pt x="9880" y="3743"/>
                    <a:pt x="9861" y="3982"/>
                  </a:cubicBezTo>
                  <a:cubicBezTo>
                    <a:pt x="9861" y="4185"/>
                    <a:pt x="9751" y="4461"/>
                    <a:pt x="9843" y="4645"/>
                  </a:cubicBezTo>
                  <a:lnTo>
                    <a:pt x="7266" y="6946"/>
                  </a:lnTo>
                  <a:cubicBezTo>
                    <a:pt x="7340" y="6541"/>
                    <a:pt x="7340" y="6099"/>
                    <a:pt x="7450" y="5694"/>
                  </a:cubicBezTo>
                  <a:cubicBezTo>
                    <a:pt x="7597" y="5068"/>
                    <a:pt x="8058" y="4406"/>
                    <a:pt x="8076" y="3762"/>
                  </a:cubicBezTo>
                  <a:cubicBezTo>
                    <a:pt x="8076" y="3644"/>
                    <a:pt x="7982" y="3561"/>
                    <a:pt x="7878" y="3561"/>
                  </a:cubicBezTo>
                  <a:cubicBezTo>
                    <a:pt x="7852" y="3561"/>
                    <a:pt x="7826" y="3567"/>
                    <a:pt x="7800" y="3578"/>
                  </a:cubicBezTo>
                  <a:cubicBezTo>
                    <a:pt x="7211" y="3946"/>
                    <a:pt x="6972" y="4884"/>
                    <a:pt x="6843" y="5510"/>
                  </a:cubicBezTo>
                  <a:cubicBezTo>
                    <a:pt x="6714" y="6081"/>
                    <a:pt x="6548" y="6835"/>
                    <a:pt x="6751" y="7406"/>
                  </a:cubicBezTo>
                  <a:lnTo>
                    <a:pt x="6327" y="7792"/>
                  </a:lnTo>
                  <a:cubicBezTo>
                    <a:pt x="5573" y="8473"/>
                    <a:pt x="4836" y="9173"/>
                    <a:pt x="4045" y="9799"/>
                  </a:cubicBezTo>
                  <a:cubicBezTo>
                    <a:pt x="3971" y="9854"/>
                    <a:pt x="3898" y="9891"/>
                    <a:pt x="3843" y="9946"/>
                  </a:cubicBezTo>
                  <a:cubicBezTo>
                    <a:pt x="3806" y="9504"/>
                    <a:pt x="3769" y="9081"/>
                    <a:pt x="3769" y="8639"/>
                  </a:cubicBezTo>
                  <a:cubicBezTo>
                    <a:pt x="3769" y="8032"/>
                    <a:pt x="3990" y="7314"/>
                    <a:pt x="3824" y="6725"/>
                  </a:cubicBezTo>
                  <a:cubicBezTo>
                    <a:pt x="3803" y="6630"/>
                    <a:pt x="3728" y="6577"/>
                    <a:pt x="3650" y="6577"/>
                  </a:cubicBezTo>
                  <a:cubicBezTo>
                    <a:pt x="3592" y="6577"/>
                    <a:pt x="3532" y="6607"/>
                    <a:pt x="3493" y="6670"/>
                  </a:cubicBezTo>
                  <a:cubicBezTo>
                    <a:pt x="3106" y="7203"/>
                    <a:pt x="3162" y="8087"/>
                    <a:pt x="3180" y="8731"/>
                  </a:cubicBezTo>
                  <a:cubicBezTo>
                    <a:pt x="3180" y="9247"/>
                    <a:pt x="3235" y="9762"/>
                    <a:pt x="3364" y="10259"/>
                  </a:cubicBezTo>
                  <a:cubicBezTo>
                    <a:pt x="2922" y="10517"/>
                    <a:pt x="2481" y="10719"/>
                    <a:pt x="2020" y="10921"/>
                  </a:cubicBezTo>
                  <a:cubicBezTo>
                    <a:pt x="2094" y="9431"/>
                    <a:pt x="1910" y="7940"/>
                    <a:pt x="2260" y="6467"/>
                  </a:cubicBezTo>
                  <a:cubicBezTo>
                    <a:pt x="2683" y="4663"/>
                    <a:pt x="3916" y="3154"/>
                    <a:pt x="5610" y="2381"/>
                  </a:cubicBezTo>
                  <a:cubicBezTo>
                    <a:pt x="7266" y="1571"/>
                    <a:pt x="9125" y="1406"/>
                    <a:pt x="10947" y="1332"/>
                  </a:cubicBezTo>
                  <a:cubicBezTo>
                    <a:pt x="11867" y="1295"/>
                    <a:pt x="13101" y="1332"/>
                    <a:pt x="14021" y="909"/>
                  </a:cubicBezTo>
                  <a:close/>
                  <a:moveTo>
                    <a:pt x="14539" y="0"/>
                  </a:moveTo>
                  <a:cubicBezTo>
                    <a:pt x="14521" y="0"/>
                    <a:pt x="14501" y="2"/>
                    <a:pt x="14481" y="7"/>
                  </a:cubicBezTo>
                  <a:cubicBezTo>
                    <a:pt x="13542" y="172"/>
                    <a:pt x="12714" y="541"/>
                    <a:pt x="11739" y="596"/>
                  </a:cubicBezTo>
                  <a:cubicBezTo>
                    <a:pt x="10892" y="651"/>
                    <a:pt x="10045" y="669"/>
                    <a:pt x="9199" y="743"/>
                  </a:cubicBezTo>
                  <a:cubicBezTo>
                    <a:pt x="7413" y="946"/>
                    <a:pt x="5646" y="1387"/>
                    <a:pt x="4174" y="2436"/>
                  </a:cubicBezTo>
                  <a:cubicBezTo>
                    <a:pt x="1505" y="4369"/>
                    <a:pt x="934" y="8013"/>
                    <a:pt x="1671" y="11087"/>
                  </a:cubicBezTo>
                  <a:lnTo>
                    <a:pt x="1450" y="11198"/>
                  </a:lnTo>
                  <a:cubicBezTo>
                    <a:pt x="916" y="11326"/>
                    <a:pt x="438" y="11639"/>
                    <a:pt x="106" y="12099"/>
                  </a:cubicBezTo>
                  <a:cubicBezTo>
                    <a:pt x="0" y="12281"/>
                    <a:pt x="156" y="12500"/>
                    <a:pt x="348" y="12500"/>
                  </a:cubicBezTo>
                  <a:cubicBezTo>
                    <a:pt x="389" y="12500"/>
                    <a:pt x="432" y="12490"/>
                    <a:pt x="474" y="12468"/>
                  </a:cubicBezTo>
                  <a:cubicBezTo>
                    <a:pt x="1115" y="12076"/>
                    <a:pt x="1743" y="11949"/>
                    <a:pt x="2371" y="11949"/>
                  </a:cubicBezTo>
                  <a:cubicBezTo>
                    <a:pt x="3529" y="11949"/>
                    <a:pt x="4689" y="12381"/>
                    <a:pt x="5928" y="12381"/>
                  </a:cubicBezTo>
                  <a:cubicBezTo>
                    <a:pt x="6006" y="12381"/>
                    <a:pt x="6084" y="12379"/>
                    <a:pt x="6162" y="12376"/>
                  </a:cubicBezTo>
                  <a:cubicBezTo>
                    <a:pt x="7708" y="12265"/>
                    <a:pt x="9199" y="11658"/>
                    <a:pt x="10377" y="10627"/>
                  </a:cubicBezTo>
                  <a:cubicBezTo>
                    <a:pt x="13340" y="8124"/>
                    <a:pt x="13874" y="4167"/>
                    <a:pt x="14536" y="577"/>
                  </a:cubicBezTo>
                  <a:cubicBezTo>
                    <a:pt x="14592" y="522"/>
                    <a:pt x="14647" y="467"/>
                    <a:pt x="14702" y="412"/>
                  </a:cubicBezTo>
                  <a:cubicBezTo>
                    <a:pt x="14854" y="260"/>
                    <a:pt x="14743" y="0"/>
                    <a:pt x="1453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640235" y="1781536"/>
              <a:ext cx="797490" cy="671108"/>
            </a:xfrm>
            <a:custGeom>
              <a:avLst/>
              <a:gdLst/>
              <a:ahLst/>
              <a:cxnLst/>
              <a:rect l="l" t="t" r="r" b="b"/>
              <a:pathLst>
                <a:path w="14873" h="12516" extrusionOk="0">
                  <a:moveTo>
                    <a:pt x="14018" y="924"/>
                  </a:moveTo>
                  <a:lnTo>
                    <a:pt x="14018" y="924"/>
                  </a:lnTo>
                  <a:cubicBezTo>
                    <a:pt x="13466" y="2451"/>
                    <a:pt x="13245" y="4145"/>
                    <a:pt x="12693" y="5672"/>
                  </a:cubicBezTo>
                  <a:cubicBezTo>
                    <a:pt x="12012" y="7531"/>
                    <a:pt x="10944" y="9335"/>
                    <a:pt x="9287" y="10476"/>
                  </a:cubicBezTo>
                  <a:cubicBezTo>
                    <a:pt x="8179" y="11247"/>
                    <a:pt x="7071" y="11537"/>
                    <a:pt x="5880" y="11537"/>
                  </a:cubicBezTo>
                  <a:cubicBezTo>
                    <a:pt x="5251" y="11537"/>
                    <a:pt x="4600" y="11456"/>
                    <a:pt x="3913" y="11323"/>
                  </a:cubicBezTo>
                  <a:cubicBezTo>
                    <a:pt x="3766" y="11286"/>
                    <a:pt x="3600" y="11249"/>
                    <a:pt x="3434" y="11231"/>
                  </a:cubicBezTo>
                  <a:cubicBezTo>
                    <a:pt x="4171" y="10716"/>
                    <a:pt x="4870" y="10127"/>
                    <a:pt x="5477" y="9464"/>
                  </a:cubicBezTo>
                  <a:cubicBezTo>
                    <a:pt x="5993" y="9869"/>
                    <a:pt x="6637" y="10108"/>
                    <a:pt x="7300" y="10127"/>
                  </a:cubicBezTo>
                  <a:cubicBezTo>
                    <a:pt x="7353" y="10128"/>
                    <a:pt x="7410" y="10130"/>
                    <a:pt x="7470" y="10130"/>
                  </a:cubicBezTo>
                  <a:cubicBezTo>
                    <a:pt x="7999" y="10130"/>
                    <a:pt x="8713" y="10041"/>
                    <a:pt x="9011" y="9611"/>
                  </a:cubicBezTo>
                  <a:cubicBezTo>
                    <a:pt x="9067" y="9519"/>
                    <a:pt x="9011" y="9390"/>
                    <a:pt x="8901" y="9390"/>
                  </a:cubicBezTo>
                  <a:cubicBezTo>
                    <a:pt x="8643" y="9390"/>
                    <a:pt x="8404" y="9446"/>
                    <a:pt x="8183" y="9538"/>
                  </a:cubicBezTo>
                  <a:cubicBezTo>
                    <a:pt x="7889" y="9611"/>
                    <a:pt x="7613" y="9648"/>
                    <a:pt x="7318" y="9648"/>
                  </a:cubicBezTo>
                  <a:cubicBezTo>
                    <a:pt x="6766" y="9630"/>
                    <a:pt x="6214" y="9482"/>
                    <a:pt x="5717" y="9225"/>
                  </a:cubicBezTo>
                  <a:cubicBezTo>
                    <a:pt x="5827" y="9114"/>
                    <a:pt x="5938" y="9004"/>
                    <a:pt x="6048" y="8893"/>
                  </a:cubicBezTo>
                  <a:cubicBezTo>
                    <a:pt x="7024" y="7955"/>
                    <a:pt x="7981" y="6998"/>
                    <a:pt x="8956" y="6059"/>
                  </a:cubicBezTo>
                  <a:cubicBezTo>
                    <a:pt x="8956" y="6059"/>
                    <a:pt x="8975" y="6077"/>
                    <a:pt x="8993" y="6096"/>
                  </a:cubicBezTo>
                  <a:cubicBezTo>
                    <a:pt x="9030" y="6114"/>
                    <a:pt x="9085" y="6132"/>
                    <a:pt x="9140" y="6132"/>
                  </a:cubicBezTo>
                  <a:lnTo>
                    <a:pt x="9177" y="6132"/>
                  </a:lnTo>
                  <a:cubicBezTo>
                    <a:pt x="9324" y="6169"/>
                    <a:pt x="9472" y="6206"/>
                    <a:pt x="9637" y="6280"/>
                  </a:cubicBezTo>
                  <a:cubicBezTo>
                    <a:pt x="9803" y="6317"/>
                    <a:pt x="9987" y="6335"/>
                    <a:pt x="10171" y="6353"/>
                  </a:cubicBezTo>
                  <a:cubicBezTo>
                    <a:pt x="10250" y="6358"/>
                    <a:pt x="10341" y="6363"/>
                    <a:pt x="10438" y="6363"/>
                  </a:cubicBezTo>
                  <a:cubicBezTo>
                    <a:pt x="10703" y="6363"/>
                    <a:pt x="11003" y="6326"/>
                    <a:pt x="11165" y="6151"/>
                  </a:cubicBezTo>
                  <a:cubicBezTo>
                    <a:pt x="11257" y="6059"/>
                    <a:pt x="11220" y="5912"/>
                    <a:pt x="11091" y="5875"/>
                  </a:cubicBezTo>
                  <a:cubicBezTo>
                    <a:pt x="11000" y="5844"/>
                    <a:pt x="10909" y="5831"/>
                    <a:pt x="10818" y="5831"/>
                  </a:cubicBezTo>
                  <a:cubicBezTo>
                    <a:pt x="10743" y="5831"/>
                    <a:pt x="10669" y="5840"/>
                    <a:pt x="10594" y="5856"/>
                  </a:cubicBezTo>
                  <a:cubicBezTo>
                    <a:pt x="10493" y="5866"/>
                    <a:pt x="10396" y="5870"/>
                    <a:pt x="10300" y="5870"/>
                  </a:cubicBezTo>
                  <a:cubicBezTo>
                    <a:pt x="10203" y="5870"/>
                    <a:pt x="10107" y="5866"/>
                    <a:pt x="10005" y="5856"/>
                  </a:cubicBezTo>
                  <a:cubicBezTo>
                    <a:pt x="9821" y="5838"/>
                    <a:pt x="9545" y="5728"/>
                    <a:pt x="9324" y="5709"/>
                  </a:cubicBezTo>
                  <a:cubicBezTo>
                    <a:pt x="9784" y="5249"/>
                    <a:pt x="10245" y="4789"/>
                    <a:pt x="10705" y="4347"/>
                  </a:cubicBezTo>
                  <a:lnTo>
                    <a:pt x="10705" y="4366"/>
                  </a:lnTo>
                  <a:cubicBezTo>
                    <a:pt x="10844" y="4516"/>
                    <a:pt x="11158" y="4674"/>
                    <a:pt x="11431" y="4674"/>
                  </a:cubicBezTo>
                  <a:cubicBezTo>
                    <a:pt x="11592" y="4674"/>
                    <a:pt x="11739" y="4619"/>
                    <a:pt x="11827" y="4476"/>
                  </a:cubicBezTo>
                  <a:cubicBezTo>
                    <a:pt x="11864" y="4421"/>
                    <a:pt x="11846" y="4347"/>
                    <a:pt x="11772" y="4329"/>
                  </a:cubicBezTo>
                  <a:cubicBezTo>
                    <a:pt x="11699" y="4320"/>
                    <a:pt x="11625" y="4315"/>
                    <a:pt x="11551" y="4315"/>
                  </a:cubicBezTo>
                  <a:cubicBezTo>
                    <a:pt x="11478" y="4315"/>
                    <a:pt x="11404" y="4320"/>
                    <a:pt x="11330" y="4329"/>
                  </a:cubicBezTo>
                  <a:cubicBezTo>
                    <a:pt x="11165" y="4329"/>
                    <a:pt x="10999" y="4274"/>
                    <a:pt x="10852" y="4200"/>
                  </a:cubicBezTo>
                  <a:lnTo>
                    <a:pt x="11570" y="3500"/>
                  </a:lnTo>
                  <a:cubicBezTo>
                    <a:pt x="11656" y="3399"/>
                    <a:pt x="11573" y="3264"/>
                    <a:pt x="11471" y="3264"/>
                  </a:cubicBezTo>
                  <a:cubicBezTo>
                    <a:pt x="11443" y="3264"/>
                    <a:pt x="11413" y="3274"/>
                    <a:pt x="11386" y="3298"/>
                  </a:cubicBezTo>
                  <a:lnTo>
                    <a:pt x="10281" y="4274"/>
                  </a:lnTo>
                  <a:cubicBezTo>
                    <a:pt x="10300" y="4181"/>
                    <a:pt x="10300" y="4089"/>
                    <a:pt x="10318" y="4016"/>
                  </a:cubicBezTo>
                  <a:cubicBezTo>
                    <a:pt x="10337" y="3740"/>
                    <a:pt x="10373" y="3298"/>
                    <a:pt x="10116" y="3114"/>
                  </a:cubicBezTo>
                  <a:cubicBezTo>
                    <a:pt x="10097" y="3102"/>
                    <a:pt x="10075" y="3096"/>
                    <a:pt x="10052" y="3096"/>
                  </a:cubicBezTo>
                  <a:cubicBezTo>
                    <a:pt x="10005" y="3096"/>
                    <a:pt x="9956" y="3120"/>
                    <a:pt x="9932" y="3169"/>
                  </a:cubicBezTo>
                  <a:cubicBezTo>
                    <a:pt x="9784" y="3372"/>
                    <a:pt x="9876" y="3740"/>
                    <a:pt x="9858" y="3997"/>
                  </a:cubicBezTo>
                  <a:cubicBezTo>
                    <a:pt x="9858" y="4200"/>
                    <a:pt x="9766" y="4476"/>
                    <a:pt x="9840" y="4660"/>
                  </a:cubicBezTo>
                  <a:lnTo>
                    <a:pt x="7281" y="6961"/>
                  </a:lnTo>
                  <a:cubicBezTo>
                    <a:pt x="7336" y="6556"/>
                    <a:pt x="7355" y="6114"/>
                    <a:pt x="7447" y="5709"/>
                  </a:cubicBezTo>
                  <a:cubicBezTo>
                    <a:pt x="7594" y="5083"/>
                    <a:pt x="8054" y="4421"/>
                    <a:pt x="8073" y="3777"/>
                  </a:cubicBezTo>
                  <a:cubicBezTo>
                    <a:pt x="8073" y="3659"/>
                    <a:pt x="7978" y="3576"/>
                    <a:pt x="7875" y="3576"/>
                  </a:cubicBezTo>
                  <a:cubicBezTo>
                    <a:pt x="7849" y="3576"/>
                    <a:pt x="7822" y="3581"/>
                    <a:pt x="7797" y="3592"/>
                  </a:cubicBezTo>
                  <a:cubicBezTo>
                    <a:pt x="7208" y="3961"/>
                    <a:pt x="6987" y="4899"/>
                    <a:pt x="6839" y="5525"/>
                  </a:cubicBezTo>
                  <a:cubicBezTo>
                    <a:pt x="6711" y="6096"/>
                    <a:pt x="6563" y="6850"/>
                    <a:pt x="6766" y="7421"/>
                  </a:cubicBezTo>
                  <a:lnTo>
                    <a:pt x="6343" y="7807"/>
                  </a:lnTo>
                  <a:cubicBezTo>
                    <a:pt x="5588" y="8488"/>
                    <a:pt x="4852" y="9188"/>
                    <a:pt x="4060" y="9814"/>
                  </a:cubicBezTo>
                  <a:cubicBezTo>
                    <a:pt x="3987" y="9869"/>
                    <a:pt x="3913" y="9906"/>
                    <a:pt x="3839" y="9961"/>
                  </a:cubicBezTo>
                  <a:cubicBezTo>
                    <a:pt x="3803" y="9519"/>
                    <a:pt x="3766" y="9096"/>
                    <a:pt x="3784" y="8654"/>
                  </a:cubicBezTo>
                  <a:cubicBezTo>
                    <a:pt x="3784" y="8047"/>
                    <a:pt x="3987" y="7329"/>
                    <a:pt x="3839" y="6740"/>
                  </a:cubicBezTo>
                  <a:cubicBezTo>
                    <a:pt x="3818" y="6645"/>
                    <a:pt x="3737" y="6592"/>
                    <a:pt x="3654" y="6592"/>
                  </a:cubicBezTo>
                  <a:cubicBezTo>
                    <a:pt x="3592" y="6592"/>
                    <a:pt x="3529" y="6622"/>
                    <a:pt x="3490" y="6685"/>
                  </a:cubicBezTo>
                  <a:cubicBezTo>
                    <a:pt x="3103" y="7218"/>
                    <a:pt x="3158" y="8102"/>
                    <a:pt x="3177" y="8728"/>
                  </a:cubicBezTo>
                  <a:cubicBezTo>
                    <a:pt x="3177" y="9243"/>
                    <a:pt x="3232" y="9758"/>
                    <a:pt x="3361" y="10255"/>
                  </a:cubicBezTo>
                  <a:cubicBezTo>
                    <a:pt x="2919" y="10513"/>
                    <a:pt x="2477" y="10716"/>
                    <a:pt x="2036" y="10936"/>
                  </a:cubicBezTo>
                  <a:cubicBezTo>
                    <a:pt x="2091" y="9446"/>
                    <a:pt x="1907" y="7955"/>
                    <a:pt x="2256" y="6482"/>
                  </a:cubicBezTo>
                  <a:cubicBezTo>
                    <a:pt x="2680" y="4660"/>
                    <a:pt x="3931" y="3169"/>
                    <a:pt x="5606" y="2396"/>
                  </a:cubicBezTo>
                  <a:cubicBezTo>
                    <a:pt x="7263" y="1586"/>
                    <a:pt x="9122" y="1421"/>
                    <a:pt x="10944" y="1347"/>
                  </a:cubicBezTo>
                  <a:cubicBezTo>
                    <a:pt x="11864" y="1310"/>
                    <a:pt x="13097" y="1347"/>
                    <a:pt x="14018" y="924"/>
                  </a:cubicBezTo>
                  <a:close/>
                  <a:moveTo>
                    <a:pt x="14519" y="0"/>
                  </a:moveTo>
                  <a:cubicBezTo>
                    <a:pt x="14505" y="0"/>
                    <a:pt x="14492" y="1"/>
                    <a:pt x="14478" y="3"/>
                  </a:cubicBezTo>
                  <a:cubicBezTo>
                    <a:pt x="13539" y="187"/>
                    <a:pt x="12729" y="537"/>
                    <a:pt x="11754" y="611"/>
                  </a:cubicBezTo>
                  <a:cubicBezTo>
                    <a:pt x="10907" y="666"/>
                    <a:pt x="10042" y="666"/>
                    <a:pt x="9195" y="758"/>
                  </a:cubicBezTo>
                  <a:cubicBezTo>
                    <a:pt x="7428" y="942"/>
                    <a:pt x="5643" y="1402"/>
                    <a:pt x="4189" y="2451"/>
                  </a:cubicBezTo>
                  <a:cubicBezTo>
                    <a:pt x="1502" y="4384"/>
                    <a:pt x="931" y="8028"/>
                    <a:pt x="1667" y="11102"/>
                  </a:cubicBezTo>
                  <a:lnTo>
                    <a:pt x="1447" y="11212"/>
                  </a:lnTo>
                  <a:cubicBezTo>
                    <a:pt x="913" y="11323"/>
                    <a:pt x="434" y="11654"/>
                    <a:pt x="121" y="12096"/>
                  </a:cubicBezTo>
                  <a:cubicBezTo>
                    <a:pt x="0" y="12293"/>
                    <a:pt x="154" y="12515"/>
                    <a:pt x="356" y="12515"/>
                  </a:cubicBezTo>
                  <a:cubicBezTo>
                    <a:pt x="399" y="12515"/>
                    <a:pt x="444" y="12505"/>
                    <a:pt x="489" y="12482"/>
                  </a:cubicBezTo>
                  <a:cubicBezTo>
                    <a:pt x="1124" y="12091"/>
                    <a:pt x="1750" y="11964"/>
                    <a:pt x="2377" y="11964"/>
                  </a:cubicBezTo>
                  <a:cubicBezTo>
                    <a:pt x="3535" y="11964"/>
                    <a:pt x="4697" y="12396"/>
                    <a:pt x="5927" y="12396"/>
                  </a:cubicBezTo>
                  <a:cubicBezTo>
                    <a:pt x="6004" y="12396"/>
                    <a:pt x="6081" y="12394"/>
                    <a:pt x="6158" y="12390"/>
                  </a:cubicBezTo>
                  <a:cubicBezTo>
                    <a:pt x="7723" y="12280"/>
                    <a:pt x="9195" y="11673"/>
                    <a:pt x="10373" y="10642"/>
                  </a:cubicBezTo>
                  <a:cubicBezTo>
                    <a:pt x="13337" y="8139"/>
                    <a:pt x="13870" y="4163"/>
                    <a:pt x="14552" y="574"/>
                  </a:cubicBezTo>
                  <a:cubicBezTo>
                    <a:pt x="14607" y="537"/>
                    <a:pt x="14662" y="482"/>
                    <a:pt x="14699" y="427"/>
                  </a:cubicBezTo>
                  <a:cubicBezTo>
                    <a:pt x="14872" y="271"/>
                    <a:pt x="14735" y="0"/>
                    <a:pt x="1451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86924" y="2452430"/>
              <a:ext cx="796525" cy="670947"/>
            </a:xfrm>
            <a:custGeom>
              <a:avLst/>
              <a:gdLst/>
              <a:ahLst/>
              <a:cxnLst/>
              <a:rect l="l" t="t" r="r" b="b"/>
              <a:pathLst>
                <a:path w="14855" h="12513" extrusionOk="0">
                  <a:moveTo>
                    <a:pt x="14004" y="909"/>
                  </a:moveTo>
                  <a:lnTo>
                    <a:pt x="14004" y="909"/>
                  </a:lnTo>
                  <a:cubicBezTo>
                    <a:pt x="13452" y="2455"/>
                    <a:pt x="13231" y="4130"/>
                    <a:pt x="12679" y="5676"/>
                  </a:cubicBezTo>
                  <a:cubicBezTo>
                    <a:pt x="12017" y="7535"/>
                    <a:pt x="10949" y="9339"/>
                    <a:pt x="9292" y="10480"/>
                  </a:cubicBezTo>
                  <a:cubicBezTo>
                    <a:pt x="8182" y="11244"/>
                    <a:pt x="7079" y="11536"/>
                    <a:pt x="5904" y="11536"/>
                  </a:cubicBezTo>
                  <a:cubicBezTo>
                    <a:pt x="5267" y="11536"/>
                    <a:pt x="4610" y="11451"/>
                    <a:pt x="3918" y="11308"/>
                  </a:cubicBezTo>
                  <a:cubicBezTo>
                    <a:pt x="3752" y="11272"/>
                    <a:pt x="3587" y="11253"/>
                    <a:pt x="3421" y="11216"/>
                  </a:cubicBezTo>
                  <a:cubicBezTo>
                    <a:pt x="4176" y="10719"/>
                    <a:pt x="4857" y="10130"/>
                    <a:pt x="5464" y="9468"/>
                  </a:cubicBezTo>
                  <a:cubicBezTo>
                    <a:pt x="5998" y="9873"/>
                    <a:pt x="6642" y="10112"/>
                    <a:pt x="7305" y="10130"/>
                  </a:cubicBezTo>
                  <a:cubicBezTo>
                    <a:pt x="7358" y="10132"/>
                    <a:pt x="7415" y="10133"/>
                    <a:pt x="7475" y="10133"/>
                  </a:cubicBezTo>
                  <a:cubicBezTo>
                    <a:pt x="8004" y="10133"/>
                    <a:pt x="8718" y="10045"/>
                    <a:pt x="9016" y="9615"/>
                  </a:cubicBezTo>
                  <a:cubicBezTo>
                    <a:pt x="9072" y="9523"/>
                    <a:pt x="9016" y="9394"/>
                    <a:pt x="8888" y="9394"/>
                  </a:cubicBezTo>
                  <a:cubicBezTo>
                    <a:pt x="8648" y="9394"/>
                    <a:pt x="8409" y="9449"/>
                    <a:pt x="8170" y="9542"/>
                  </a:cubicBezTo>
                  <a:cubicBezTo>
                    <a:pt x="7894" y="9615"/>
                    <a:pt x="7618" y="9652"/>
                    <a:pt x="7323" y="9652"/>
                  </a:cubicBezTo>
                  <a:cubicBezTo>
                    <a:pt x="6771" y="9634"/>
                    <a:pt x="6219" y="9486"/>
                    <a:pt x="5722" y="9229"/>
                  </a:cubicBezTo>
                  <a:cubicBezTo>
                    <a:pt x="5832" y="9118"/>
                    <a:pt x="5943" y="8989"/>
                    <a:pt x="6053" y="8897"/>
                  </a:cubicBezTo>
                  <a:cubicBezTo>
                    <a:pt x="7010" y="7959"/>
                    <a:pt x="7986" y="7002"/>
                    <a:pt x="8961" y="6063"/>
                  </a:cubicBezTo>
                  <a:cubicBezTo>
                    <a:pt x="8961" y="6063"/>
                    <a:pt x="8980" y="6081"/>
                    <a:pt x="8998" y="6100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5" y="6136"/>
                    <a:pt x="9164" y="6136"/>
                    <a:pt x="9164" y="6118"/>
                  </a:cubicBezTo>
                  <a:cubicBezTo>
                    <a:pt x="9329" y="6155"/>
                    <a:pt x="9477" y="6210"/>
                    <a:pt x="9624" y="6265"/>
                  </a:cubicBezTo>
                  <a:cubicBezTo>
                    <a:pt x="9789" y="6320"/>
                    <a:pt x="9973" y="6339"/>
                    <a:pt x="10158" y="6357"/>
                  </a:cubicBezTo>
                  <a:cubicBezTo>
                    <a:pt x="10236" y="6362"/>
                    <a:pt x="10328" y="6367"/>
                    <a:pt x="10425" y="6367"/>
                  </a:cubicBezTo>
                  <a:cubicBezTo>
                    <a:pt x="10689" y="6367"/>
                    <a:pt x="10990" y="6330"/>
                    <a:pt x="11151" y="6155"/>
                  </a:cubicBezTo>
                  <a:cubicBezTo>
                    <a:pt x="11243" y="6063"/>
                    <a:pt x="11207" y="5916"/>
                    <a:pt x="11096" y="5879"/>
                  </a:cubicBezTo>
                  <a:cubicBezTo>
                    <a:pt x="11005" y="5848"/>
                    <a:pt x="10908" y="5835"/>
                    <a:pt x="10812" y="5835"/>
                  </a:cubicBezTo>
                  <a:cubicBezTo>
                    <a:pt x="10734" y="5835"/>
                    <a:pt x="10655" y="5844"/>
                    <a:pt x="10581" y="5860"/>
                  </a:cubicBezTo>
                  <a:cubicBezTo>
                    <a:pt x="10489" y="5870"/>
                    <a:pt x="10392" y="5874"/>
                    <a:pt x="10293" y="5874"/>
                  </a:cubicBezTo>
                  <a:cubicBezTo>
                    <a:pt x="10194" y="5874"/>
                    <a:pt x="10093" y="5870"/>
                    <a:pt x="9992" y="5860"/>
                  </a:cubicBezTo>
                  <a:cubicBezTo>
                    <a:pt x="9808" y="5842"/>
                    <a:pt x="9532" y="5732"/>
                    <a:pt x="9311" y="5713"/>
                  </a:cubicBezTo>
                  <a:lnTo>
                    <a:pt x="10691" y="4351"/>
                  </a:lnTo>
                  <a:lnTo>
                    <a:pt x="10691" y="4369"/>
                  </a:lnTo>
                  <a:cubicBezTo>
                    <a:pt x="10841" y="4520"/>
                    <a:pt x="11151" y="4670"/>
                    <a:pt x="11420" y="4670"/>
                  </a:cubicBezTo>
                  <a:cubicBezTo>
                    <a:pt x="11580" y="4670"/>
                    <a:pt x="11725" y="4617"/>
                    <a:pt x="11814" y="4480"/>
                  </a:cubicBezTo>
                  <a:cubicBezTo>
                    <a:pt x="11851" y="4425"/>
                    <a:pt x="11832" y="4351"/>
                    <a:pt x="11759" y="4333"/>
                  </a:cubicBezTo>
                  <a:cubicBezTo>
                    <a:pt x="11685" y="4323"/>
                    <a:pt x="11612" y="4319"/>
                    <a:pt x="11538" y="4319"/>
                  </a:cubicBezTo>
                  <a:cubicBezTo>
                    <a:pt x="11464" y="4319"/>
                    <a:pt x="11391" y="4323"/>
                    <a:pt x="11317" y="4333"/>
                  </a:cubicBezTo>
                  <a:cubicBezTo>
                    <a:pt x="11151" y="4333"/>
                    <a:pt x="10986" y="4277"/>
                    <a:pt x="10839" y="4204"/>
                  </a:cubicBezTo>
                  <a:lnTo>
                    <a:pt x="11556" y="3486"/>
                  </a:lnTo>
                  <a:cubicBezTo>
                    <a:pt x="11656" y="3401"/>
                    <a:pt x="11569" y="3260"/>
                    <a:pt x="11465" y="3260"/>
                  </a:cubicBezTo>
                  <a:cubicBezTo>
                    <a:pt x="11434" y="3260"/>
                    <a:pt x="11402" y="3273"/>
                    <a:pt x="11372" y="3302"/>
                  </a:cubicBezTo>
                  <a:lnTo>
                    <a:pt x="10268" y="4277"/>
                  </a:lnTo>
                  <a:cubicBezTo>
                    <a:pt x="10286" y="4185"/>
                    <a:pt x="10305" y="4075"/>
                    <a:pt x="10305" y="4001"/>
                  </a:cubicBezTo>
                  <a:cubicBezTo>
                    <a:pt x="10323" y="3725"/>
                    <a:pt x="10360" y="3302"/>
                    <a:pt x="10102" y="3118"/>
                  </a:cubicBezTo>
                  <a:cubicBezTo>
                    <a:pt x="10083" y="3105"/>
                    <a:pt x="10059" y="3099"/>
                    <a:pt x="10034" y="3099"/>
                  </a:cubicBezTo>
                  <a:cubicBezTo>
                    <a:pt x="9989" y="3099"/>
                    <a:pt x="9942" y="3119"/>
                    <a:pt x="9918" y="3155"/>
                  </a:cubicBezTo>
                  <a:cubicBezTo>
                    <a:pt x="9771" y="3376"/>
                    <a:pt x="9863" y="3744"/>
                    <a:pt x="9845" y="3983"/>
                  </a:cubicBezTo>
                  <a:cubicBezTo>
                    <a:pt x="9845" y="4185"/>
                    <a:pt x="9753" y="4462"/>
                    <a:pt x="9845" y="4664"/>
                  </a:cubicBezTo>
                  <a:lnTo>
                    <a:pt x="7268" y="6965"/>
                  </a:lnTo>
                  <a:cubicBezTo>
                    <a:pt x="7323" y="6541"/>
                    <a:pt x="7341" y="6100"/>
                    <a:pt x="7433" y="5713"/>
                  </a:cubicBezTo>
                  <a:cubicBezTo>
                    <a:pt x="7599" y="5069"/>
                    <a:pt x="8059" y="4406"/>
                    <a:pt x="8059" y="3762"/>
                  </a:cubicBezTo>
                  <a:cubicBezTo>
                    <a:pt x="8059" y="3659"/>
                    <a:pt x="7966" y="3580"/>
                    <a:pt x="7863" y="3580"/>
                  </a:cubicBezTo>
                  <a:cubicBezTo>
                    <a:pt x="7836" y="3580"/>
                    <a:pt x="7809" y="3585"/>
                    <a:pt x="7783" y="3596"/>
                  </a:cubicBezTo>
                  <a:cubicBezTo>
                    <a:pt x="7194" y="3965"/>
                    <a:pt x="6973" y="4885"/>
                    <a:pt x="6826" y="5529"/>
                  </a:cubicBezTo>
                  <a:cubicBezTo>
                    <a:pt x="6697" y="6081"/>
                    <a:pt x="6550" y="6854"/>
                    <a:pt x="6752" y="7425"/>
                  </a:cubicBezTo>
                  <a:lnTo>
                    <a:pt x="6329" y="7793"/>
                  </a:lnTo>
                  <a:cubicBezTo>
                    <a:pt x="5574" y="8474"/>
                    <a:pt x="4838" y="9173"/>
                    <a:pt x="4047" y="9799"/>
                  </a:cubicBezTo>
                  <a:cubicBezTo>
                    <a:pt x="3973" y="9854"/>
                    <a:pt x="3900" y="9891"/>
                    <a:pt x="3826" y="9946"/>
                  </a:cubicBezTo>
                  <a:cubicBezTo>
                    <a:pt x="3808" y="9505"/>
                    <a:pt x="3771" y="9081"/>
                    <a:pt x="3771" y="8640"/>
                  </a:cubicBezTo>
                  <a:cubicBezTo>
                    <a:pt x="3771" y="8032"/>
                    <a:pt x="3973" y="7314"/>
                    <a:pt x="3826" y="6725"/>
                  </a:cubicBezTo>
                  <a:cubicBezTo>
                    <a:pt x="3804" y="6627"/>
                    <a:pt x="3718" y="6574"/>
                    <a:pt x="3632" y="6574"/>
                  </a:cubicBezTo>
                  <a:cubicBezTo>
                    <a:pt x="3573" y="6574"/>
                    <a:pt x="3514" y="6599"/>
                    <a:pt x="3476" y="6652"/>
                  </a:cubicBezTo>
                  <a:cubicBezTo>
                    <a:pt x="3108" y="7204"/>
                    <a:pt x="3145" y="8087"/>
                    <a:pt x="3163" y="8713"/>
                  </a:cubicBezTo>
                  <a:cubicBezTo>
                    <a:pt x="3163" y="9229"/>
                    <a:pt x="3219" y="9744"/>
                    <a:pt x="3347" y="10241"/>
                  </a:cubicBezTo>
                  <a:cubicBezTo>
                    <a:pt x="2906" y="10499"/>
                    <a:pt x="2464" y="10701"/>
                    <a:pt x="2022" y="10904"/>
                  </a:cubicBezTo>
                  <a:cubicBezTo>
                    <a:pt x="2096" y="9413"/>
                    <a:pt x="1912" y="7940"/>
                    <a:pt x="2243" y="6449"/>
                  </a:cubicBezTo>
                  <a:cubicBezTo>
                    <a:pt x="2685" y="4664"/>
                    <a:pt x="3918" y="3155"/>
                    <a:pt x="5611" y="2400"/>
                  </a:cubicBezTo>
                  <a:cubicBezTo>
                    <a:pt x="7268" y="1572"/>
                    <a:pt x="9108" y="1406"/>
                    <a:pt x="10931" y="1333"/>
                  </a:cubicBezTo>
                  <a:cubicBezTo>
                    <a:pt x="11851" y="1296"/>
                    <a:pt x="13102" y="1333"/>
                    <a:pt x="14004" y="909"/>
                  </a:cubicBezTo>
                  <a:close/>
                  <a:moveTo>
                    <a:pt x="14523" y="1"/>
                  </a:moveTo>
                  <a:cubicBezTo>
                    <a:pt x="14504" y="1"/>
                    <a:pt x="14484" y="3"/>
                    <a:pt x="14464" y="7"/>
                  </a:cubicBezTo>
                  <a:cubicBezTo>
                    <a:pt x="13526" y="191"/>
                    <a:pt x="12698" y="541"/>
                    <a:pt x="11722" y="615"/>
                  </a:cubicBezTo>
                  <a:cubicBezTo>
                    <a:pt x="10875" y="670"/>
                    <a:pt x="10029" y="670"/>
                    <a:pt x="9164" y="762"/>
                  </a:cubicBezTo>
                  <a:cubicBezTo>
                    <a:pt x="7397" y="946"/>
                    <a:pt x="5630" y="1406"/>
                    <a:pt x="4157" y="2455"/>
                  </a:cubicBezTo>
                  <a:cubicBezTo>
                    <a:pt x="1488" y="4388"/>
                    <a:pt x="918" y="8032"/>
                    <a:pt x="1654" y="11106"/>
                  </a:cubicBezTo>
                  <a:lnTo>
                    <a:pt x="1452" y="11216"/>
                  </a:lnTo>
                  <a:cubicBezTo>
                    <a:pt x="899" y="11327"/>
                    <a:pt x="421" y="11640"/>
                    <a:pt x="108" y="12100"/>
                  </a:cubicBezTo>
                  <a:cubicBezTo>
                    <a:pt x="0" y="12300"/>
                    <a:pt x="150" y="12513"/>
                    <a:pt x="341" y="12513"/>
                  </a:cubicBezTo>
                  <a:cubicBezTo>
                    <a:pt x="379" y="12513"/>
                    <a:pt x="418" y="12505"/>
                    <a:pt x="458" y="12486"/>
                  </a:cubicBezTo>
                  <a:cubicBezTo>
                    <a:pt x="1098" y="12088"/>
                    <a:pt x="1726" y="11959"/>
                    <a:pt x="2354" y="11959"/>
                  </a:cubicBezTo>
                  <a:cubicBezTo>
                    <a:pt x="3514" y="11959"/>
                    <a:pt x="4674" y="12400"/>
                    <a:pt x="5915" y="12400"/>
                  </a:cubicBezTo>
                  <a:cubicBezTo>
                    <a:pt x="5992" y="12400"/>
                    <a:pt x="6068" y="12398"/>
                    <a:pt x="6145" y="12394"/>
                  </a:cubicBezTo>
                  <a:cubicBezTo>
                    <a:pt x="7710" y="12284"/>
                    <a:pt x="9182" y="11658"/>
                    <a:pt x="10360" y="10627"/>
                  </a:cubicBezTo>
                  <a:cubicBezTo>
                    <a:pt x="13323" y="8124"/>
                    <a:pt x="13857" y="4167"/>
                    <a:pt x="14538" y="578"/>
                  </a:cubicBezTo>
                  <a:cubicBezTo>
                    <a:pt x="14593" y="523"/>
                    <a:pt x="14649" y="486"/>
                    <a:pt x="14685" y="431"/>
                  </a:cubicBezTo>
                  <a:cubicBezTo>
                    <a:pt x="14854" y="262"/>
                    <a:pt x="14729" y="1"/>
                    <a:pt x="1452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653642" y="4058134"/>
              <a:ext cx="973364" cy="563814"/>
            </a:xfrm>
            <a:custGeom>
              <a:avLst/>
              <a:gdLst/>
              <a:ahLst/>
              <a:cxnLst/>
              <a:rect l="l" t="t" r="r" b="b"/>
              <a:pathLst>
                <a:path w="18153" h="10515" extrusionOk="0">
                  <a:moveTo>
                    <a:pt x="8035" y="661"/>
                  </a:moveTo>
                  <a:cubicBezTo>
                    <a:pt x="9274" y="661"/>
                    <a:pt x="10500" y="1038"/>
                    <a:pt x="11541" y="1774"/>
                  </a:cubicBezTo>
                  <a:cubicBezTo>
                    <a:pt x="13050" y="2824"/>
                    <a:pt x="14118" y="4351"/>
                    <a:pt x="15075" y="5897"/>
                  </a:cubicBezTo>
                  <a:cubicBezTo>
                    <a:pt x="15572" y="6670"/>
                    <a:pt x="16142" y="7775"/>
                    <a:pt x="16971" y="8364"/>
                  </a:cubicBezTo>
                  <a:cubicBezTo>
                    <a:pt x="15351" y="8640"/>
                    <a:pt x="13786" y="9284"/>
                    <a:pt x="12185" y="9560"/>
                  </a:cubicBezTo>
                  <a:cubicBezTo>
                    <a:pt x="11475" y="9681"/>
                    <a:pt x="10746" y="9753"/>
                    <a:pt x="10018" y="9753"/>
                  </a:cubicBezTo>
                  <a:cubicBezTo>
                    <a:pt x="8746" y="9753"/>
                    <a:pt x="7479" y="9533"/>
                    <a:pt x="6332" y="8971"/>
                  </a:cubicBezTo>
                  <a:cubicBezTo>
                    <a:pt x="4455" y="8069"/>
                    <a:pt x="3571" y="6634"/>
                    <a:pt x="2945" y="4719"/>
                  </a:cubicBezTo>
                  <a:cubicBezTo>
                    <a:pt x="2890" y="4572"/>
                    <a:pt x="2835" y="4407"/>
                    <a:pt x="2780" y="4241"/>
                  </a:cubicBezTo>
                  <a:lnTo>
                    <a:pt x="2780" y="4241"/>
                  </a:lnTo>
                  <a:cubicBezTo>
                    <a:pt x="3590" y="4646"/>
                    <a:pt x="4436" y="4959"/>
                    <a:pt x="5320" y="5161"/>
                  </a:cubicBezTo>
                  <a:cubicBezTo>
                    <a:pt x="5228" y="5824"/>
                    <a:pt x="5338" y="6505"/>
                    <a:pt x="5651" y="7075"/>
                  </a:cubicBezTo>
                  <a:cubicBezTo>
                    <a:pt x="5890" y="7536"/>
                    <a:pt x="6351" y="8272"/>
                    <a:pt x="6940" y="8327"/>
                  </a:cubicBezTo>
                  <a:cubicBezTo>
                    <a:pt x="7050" y="8327"/>
                    <a:pt x="7142" y="8198"/>
                    <a:pt x="7068" y="8088"/>
                  </a:cubicBezTo>
                  <a:cubicBezTo>
                    <a:pt x="6940" y="7885"/>
                    <a:pt x="6774" y="7701"/>
                    <a:pt x="6571" y="7536"/>
                  </a:cubicBezTo>
                  <a:cubicBezTo>
                    <a:pt x="6387" y="7333"/>
                    <a:pt x="6203" y="7094"/>
                    <a:pt x="6074" y="6854"/>
                  </a:cubicBezTo>
                  <a:cubicBezTo>
                    <a:pt x="5817" y="6358"/>
                    <a:pt x="5670" y="5805"/>
                    <a:pt x="5651" y="5235"/>
                  </a:cubicBezTo>
                  <a:lnTo>
                    <a:pt x="5651" y="5235"/>
                  </a:lnTo>
                  <a:lnTo>
                    <a:pt x="6093" y="5364"/>
                  </a:lnTo>
                  <a:cubicBezTo>
                    <a:pt x="7400" y="5750"/>
                    <a:pt x="8706" y="6118"/>
                    <a:pt x="10013" y="6486"/>
                  </a:cubicBezTo>
                  <a:cubicBezTo>
                    <a:pt x="9995" y="6505"/>
                    <a:pt x="9995" y="6523"/>
                    <a:pt x="9995" y="6542"/>
                  </a:cubicBezTo>
                  <a:cubicBezTo>
                    <a:pt x="9976" y="6597"/>
                    <a:pt x="9995" y="6652"/>
                    <a:pt x="10013" y="6689"/>
                  </a:cubicBezTo>
                  <a:cubicBezTo>
                    <a:pt x="10032" y="6707"/>
                    <a:pt x="10032" y="6707"/>
                    <a:pt x="10050" y="6707"/>
                  </a:cubicBezTo>
                  <a:cubicBezTo>
                    <a:pt x="10087" y="6854"/>
                    <a:pt x="10124" y="7020"/>
                    <a:pt x="10142" y="7167"/>
                  </a:cubicBezTo>
                  <a:cubicBezTo>
                    <a:pt x="10197" y="7351"/>
                    <a:pt x="10253" y="7517"/>
                    <a:pt x="10345" y="7683"/>
                  </a:cubicBezTo>
                  <a:cubicBezTo>
                    <a:pt x="10473" y="7959"/>
                    <a:pt x="10694" y="8364"/>
                    <a:pt x="11007" y="8437"/>
                  </a:cubicBezTo>
                  <a:cubicBezTo>
                    <a:pt x="11022" y="8442"/>
                    <a:pt x="11037" y="8445"/>
                    <a:pt x="11052" y="8445"/>
                  </a:cubicBezTo>
                  <a:cubicBezTo>
                    <a:pt x="11149" y="8445"/>
                    <a:pt x="11242" y="8349"/>
                    <a:pt x="11210" y="8253"/>
                  </a:cubicBezTo>
                  <a:cubicBezTo>
                    <a:pt x="11173" y="8088"/>
                    <a:pt x="11099" y="7940"/>
                    <a:pt x="10989" y="7812"/>
                  </a:cubicBezTo>
                  <a:cubicBezTo>
                    <a:pt x="10878" y="7646"/>
                    <a:pt x="10786" y="7480"/>
                    <a:pt x="10694" y="7296"/>
                  </a:cubicBezTo>
                  <a:cubicBezTo>
                    <a:pt x="10621" y="7112"/>
                    <a:pt x="10584" y="6836"/>
                    <a:pt x="10492" y="6615"/>
                  </a:cubicBezTo>
                  <a:lnTo>
                    <a:pt x="10492" y="6615"/>
                  </a:lnTo>
                  <a:lnTo>
                    <a:pt x="12369" y="7149"/>
                  </a:lnTo>
                  <a:lnTo>
                    <a:pt x="12351" y="7167"/>
                  </a:lnTo>
                  <a:cubicBezTo>
                    <a:pt x="12259" y="7499"/>
                    <a:pt x="12369" y="8180"/>
                    <a:pt x="12811" y="8217"/>
                  </a:cubicBezTo>
                  <a:cubicBezTo>
                    <a:pt x="12885" y="8217"/>
                    <a:pt x="12921" y="8161"/>
                    <a:pt x="12903" y="8088"/>
                  </a:cubicBezTo>
                  <a:cubicBezTo>
                    <a:pt x="12848" y="7959"/>
                    <a:pt x="12793" y="7830"/>
                    <a:pt x="12701" y="7701"/>
                  </a:cubicBezTo>
                  <a:cubicBezTo>
                    <a:pt x="12627" y="7554"/>
                    <a:pt x="12572" y="7388"/>
                    <a:pt x="12572" y="7223"/>
                  </a:cubicBezTo>
                  <a:lnTo>
                    <a:pt x="12572" y="7223"/>
                  </a:lnTo>
                  <a:lnTo>
                    <a:pt x="13547" y="7499"/>
                  </a:lnTo>
                  <a:cubicBezTo>
                    <a:pt x="13558" y="7501"/>
                    <a:pt x="13569" y="7502"/>
                    <a:pt x="13579" y="7502"/>
                  </a:cubicBezTo>
                  <a:cubicBezTo>
                    <a:pt x="13722" y="7502"/>
                    <a:pt x="13775" y="7275"/>
                    <a:pt x="13621" y="7241"/>
                  </a:cubicBezTo>
                  <a:lnTo>
                    <a:pt x="12222" y="6762"/>
                  </a:lnTo>
                  <a:cubicBezTo>
                    <a:pt x="12314" y="6726"/>
                    <a:pt x="12388" y="6689"/>
                    <a:pt x="12480" y="6652"/>
                  </a:cubicBezTo>
                  <a:cubicBezTo>
                    <a:pt x="12737" y="6542"/>
                    <a:pt x="13124" y="6358"/>
                    <a:pt x="13142" y="6045"/>
                  </a:cubicBezTo>
                  <a:cubicBezTo>
                    <a:pt x="13161" y="5971"/>
                    <a:pt x="13087" y="5916"/>
                    <a:pt x="13013" y="5916"/>
                  </a:cubicBezTo>
                  <a:cubicBezTo>
                    <a:pt x="13004" y="5915"/>
                    <a:pt x="12994" y="5915"/>
                    <a:pt x="12985" y="5915"/>
                  </a:cubicBezTo>
                  <a:cubicBezTo>
                    <a:pt x="12736" y="5915"/>
                    <a:pt x="12472" y="6141"/>
                    <a:pt x="12259" y="6247"/>
                  </a:cubicBezTo>
                  <a:cubicBezTo>
                    <a:pt x="12093" y="6339"/>
                    <a:pt x="11799" y="6394"/>
                    <a:pt x="11670" y="6578"/>
                  </a:cubicBezTo>
                  <a:lnTo>
                    <a:pt x="8412" y="5474"/>
                  </a:lnTo>
                  <a:cubicBezTo>
                    <a:pt x="8798" y="5327"/>
                    <a:pt x="9185" y="5106"/>
                    <a:pt x="9590" y="5014"/>
                  </a:cubicBezTo>
                  <a:cubicBezTo>
                    <a:pt x="10216" y="4830"/>
                    <a:pt x="11026" y="4903"/>
                    <a:pt x="11578" y="4591"/>
                  </a:cubicBezTo>
                  <a:cubicBezTo>
                    <a:pt x="11707" y="4535"/>
                    <a:pt x="11707" y="4351"/>
                    <a:pt x="11596" y="4278"/>
                  </a:cubicBezTo>
                  <a:cubicBezTo>
                    <a:pt x="11383" y="4162"/>
                    <a:pt x="11132" y="4118"/>
                    <a:pt x="10869" y="4118"/>
                  </a:cubicBezTo>
                  <a:cubicBezTo>
                    <a:pt x="10380" y="4118"/>
                    <a:pt x="9849" y="4269"/>
                    <a:pt x="9443" y="4388"/>
                  </a:cubicBezTo>
                  <a:cubicBezTo>
                    <a:pt x="8891" y="4554"/>
                    <a:pt x="8154" y="4793"/>
                    <a:pt x="7749" y="5253"/>
                  </a:cubicBezTo>
                  <a:lnTo>
                    <a:pt x="7216" y="5069"/>
                  </a:lnTo>
                  <a:cubicBezTo>
                    <a:pt x="6258" y="4756"/>
                    <a:pt x="5283" y="4462"/>
                    <a:pt x="4344" y="4075"/>
                  </a:cubicBezTo>
                  <a:cubicBezTo>
                    <a:pt x="4271" y="4038"/>
                    <a:pt x="4197" y="4002"/>
                    <a:pt x="4123" y="3965"/>
                  </a:cubicBezTo>
                  <a:cubicBezTo>
                    <a:pt x="4473" y="3744"/>
                    <a:pt x="4841" y="3486"/>
                    <a:pt x="5228" y="3284"/>
                  </a:cubicBezTo>
                  <a:cubicBezTo>
                    <a:pt x="5762" y="2971"/>
                    <a:pt x="6479" y="2824"/>
                    <a:pt x="6921" y="2382"/>
                  </a:cubicBezTo>
                  <a:cubicBezTo>
                    <a:pt x="7050" y="2271"/>
                    <a:pt x="6958" y="2051"/>
                    <a:pt x="6792" y="2051"/>
                  </a:cubicBezTo>
                  <a:cubicBezTo>
                    <a:pt x="6758" y="2048"/>
                    <a:pt x="6723" y="2046"/>
                    <a:pt x="6688" y="2046"/>
                  </a:cubicBezTo>
                  <a:cubicBezTo>
                    <a:pt x="6068" y="2046"/>
                    <a:pt x="5365" y="2491"/>
                    <a:pt x="4860" y="2787"/>
                  </a:cubicBezTo>
                  <a:cubicBezTo>
                    <a:pt x="4400" y="3044"/>
                    <a:pt x="3995" y="3357"/>
                    <a:pt x="3608" y="3707"/>
                  </a:cubicBezTo>
                  <a:cubicBezTo>
                    <a:pt x="3185" y="3449"/>
                    <a:pt x="2798" y="3173"/>
                    <a:pt x="2375" y="2879"/>
                  </a:cubicBezTo>
                  <a:cubicBezTo>
                    <a:pt x="3718" y="2216"/>
                    <a:pt x="4915" y="1314"/>
                    <a:pt x="6369" y="891"/>
                  </a:cubicBezTo>
                  <a:cubicBezTo>
                    <a:pt x="6917" y="737"/>
                    <a:pt x="7477" y="661"/>
                    <a:pt x="8035" y="661"/>
                  </a:cubicBezTo>
                  <a:close/>
                  <a:moveTo>
                    <a:pt x="8156" y="0"/>
                  </a:moveTo>
                  <a:cubicBezTo>
                    <a:pt x="5905" y="0"/>
                    <a:pt x="3668" y="1102"/>
                    <a:pt x="2007" y="2658"/>
                  </a:cubicBezTo>
                  <a:lnTo>
                    <a:pt x="1804" y="2529"/>
                  </a:lnTo>
                  <a:cubicBezTo>
                    <a:pt x="1436" y="2106"/>
                    <a:pt x="921" y="1848"/>
                    <a:pt x="369" y="1793"/>
                  </a:cubicBezTo>
                  <a:cubicBezTo>
                    <a:pt x="111" y="1793"/>
                    <a:pt x="1" y="2143"/>
                    <a:pt x="221" y="2308"/>
                  </a:cubicBezTo>
                  <a:cubicBezTo>
                    <a:pt x="2172" y="3357"/>
                    <a:pt x="2044" y="5492"/>
                    <a:pt x="3111" y="7186"/>
                  </a:cubicBezTo>
                  <a:cubicBezTo>
                    <a:pt x="3976" y="8493"/>
                    <a:pt x="5246" y="9487"/>
                    <a:pt x="6737" y="9983"/>
                  </a:cubicBezTo>
                  <a:cubicBezTo>
                    <a:pt x="7755" y="10361"/>
                    <a:pt x="8781" y="10515"/>
                    <a:pt x="9805" y="10515"/>
                  </a:cubicBezTo>
                  <a:cubicBezTo>
                    <a:pt x="12431" y="10515"/>
                    <a:pt x="15053" y="9505"/>
                    <a:pt x="17541" y="8658"/>
                  </a:cubicBezTo>
                  <a:cubicBezTo>
                    <a:pt x="17615" y="8677"/>
                    <a:pt x="17688" y="8695"/>
                    <a:pt x="17744" y="8713"/>
                  </a:cubicBezTo>
                  <a:cubicBezTo>
                    <a:pt x="17765" y="8718"/>
                    <a:pt x="17786" y="8721"/>
                    <a:pt x="17806" y="8721"/>
                  </a:cubicBezTo>
                  <a:cubicBezTo>
                    <a:pt x="18013" y="8721"/>
                    <a:pt x="18152" y="8476"/>
                    <a:pt x="18001" y="8309"/>
                  </a:cubicBezTo>
                  <a:cubicBezTo>
                    <a:pt x="17376" y="7591"/>
                    <a:pt x="16676" y="7057"/>
                    <a:pt x="16142" y="6229"/>
                  </a:cubicBezTo>
                  <a:cubicBezTo>
                    <a:pt x="15682" y="5511"/>
                    <a:pt x="15241" y="4775"/>
                    <a:pt x="14744" y="4094"/>
                  </a:cubicBezTo>
                  <a:cubicBezTo>
                    <a:pt x="13713" y="2640"/>
                    <a:pt x="12443" y="1333"/>
                    <a:pt x="10805" y="560"/>
                  </a:cubicBezTo>
                  <a:cubicBezTo>
                    <a:pt x="9943" y="173"/>
                    <a:pt x="9048" y="0"/>
                    <a:pt x="8156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455503" y="1782180"/>
              <a:ext cx="1092561" cy="918993"/>
            </a:xfrm>
            <a:custGeom>
              <a:avLst/>
              <a:gdLst/>
              <a:ahLst/>
              <a:cxnLst/>
              <a:rect l="l" t="t" r="r" b="b"/>
              <a:pathLst>
                <a:path w="20376" h="17139" extrusionOk="0">
                  <a:moveTo>
                    <a:pt x="19235" y="1243"/>
                  </a:moveTo>
                  <a:lnTo>
                    <a:pt x="19235" y="1243"/>
                  </a:lnTo>
                  <a:cubicBezTo>
                    <a:pt x="18462" y="3360"/>
                    <a:pt x="18167" y="5642"/>
                    <a:pt x="17413" y="7759"/>
                  </a:cubicBezTo>
                  <a:cubicBezTo>
                    <a:pt x="16492" y="10317"/>
                    <a:pt x="15020" y="12783"/>
                    <a:pt x="12756" y="14348"/>
                  </a:cubicBezTo>
                  <a:cubicBezTo>
                    <a:pt x="11231" y="15393"/>
                    <a:pt x="9713" y="15795"/>
                    <a:pt x="8091" y="15795"/>
                  </a:cubicBezTo>
                  <a:cubicBezTo>
                    <a:pt x="7228" y="15795"/>
                    <a:pt x="6334" y="15681"/>
                    <a:pt x="5394" y="15489"/>
                  </a:cubicBezTo>
                  <a:cubicBezTo>
                    <a:pt x="5173" y="15452"/>
                    <a:pt x="4952" y="15415"/>
                    <a:pt x="4731" y="15379"/>
                  </a:cubicBezTo>
                  <a:cubicBezTo>
                    <a:pt x="5762" y="14734"/>
                    <a:pt x="6719" y="13796"/>
                    <a:pt x="7529" y="12967"/>
                  </a:cubicBezTo>
                  <a:cubicBezTo>
                    <a:pt x="8247" y="13520"/>
                    <a:pt x="9130" y="13833"/>
                    <a:pt x="10050" y="13869"/>
                  </a:cubicBezTo>
                  <a:cubicBezTo>
                    <a:pt x="10117" y="13871"/>
                    <a:pt x="10189" y="13872"/>
                    <a:pt x="10263" y="13872"/>
                  </a:cubicBezTo>
                  <a:cubicBezTo>
                    <a:pt x="10982" y="13872"/>
                    <a:pt x="11988" y="13771"/>
                    <a:pt x="12388" y="13170"/>
                  </a:cubicBezTo>
                  <a:cubicBezTo>
                    <a:pt x="12462" y="13041"/>
                    <a:pt x="12370" y="12857"/>
                    <a:pt x="12222" y="12857"/>
                  </a:cubicBezTo>
                  <a:cubicBezTo>
                    <a:pt x="12188" y="12853"/>
                    <a:pt x="12155" y="12852"/>
                    <a:pt x="12121" y="12852"/>
                  </a:cubicBezTo>
                  <a:cubicBezTo>
                    <a:pt x="11812" y="12852"/>
                    <a:pt x="11527" y="12995"/>
                    <a:pt x="11228" y="13078"/>
                  </a:cubicBezTo>
                  <a:cubicBezTo>
                    <a:pt x="10892" y="13158"/>
                    <a:pt x="10555" y="13210"/>
                    <a:pt x="10219" y="13210"/>
                  </a:cubicBezTo>
                  <a:cubicBezTo>
                    <a:pt x="10169" y="13210"/>
                    <a:pt x="10119" y="13209"/>
                    <a:pt x="10069" y="13207"/>
                  </a:cubicBezTo>
                  <a:cubicBezTo>
                    <a:pt x="9296" y="13188"/>
                    <a:pt x="8541" y="12986"/>
                    <a:pt x="7860" y="12636"/>
                  </a:cubicBezTo>
                  <a:cubicBezTo>
                    <a:pt x="8026" y="12470"/>
                    <a:pt x="8173" y="12323"/>
                    <a:pt x="8320" y="12176"/>
                  </a:cubicBezTo>
                  <a:cubicBezTo>
                    <a:pt x="9646" y="10888"/>
                    <a:pt x="10971" y="9581"/>
                    <a:pt x="12296" y="8274"/>
                  </a:cubicBezTo>
                  <a:cubicBezTo>
                    <a:pt x="12314" y="8292"/>
                    <a:pt x="12333" y="8329"/>
                    <a:pt x="12351" y="8329"/>
                  </a:cubicBezTo>
                  <a:cubicBezTo>
                    <a:pt x="12396" y="8359"/>
                    <a:pt x="12454" y="8389"/>
                    <a:pt x="12513" y="8389"/>
                  </a:cubicBezTo>
                  <a:cubicBezTo>
                    <a:pt x="12527" y="8389"/>
                    <a:pt x="12540" y="8388"/>
                    <a:pt x="12554" y="8384"/>
                  </a:cubicBezTo>
                  <a:cubicBezTo>
                    <a:pt x="12559" y="8390"/>
                    <a:pt x="12564" y="8392"/>
                    <a:pt x="12570" y="8392"/>
                  </a:cubicBezTo>
                  <a:cubicBezTo>
                    <a:pt x="12583" y="8392"/>
                    <a:pt x="12596" y="8379"/>
                    <a:pt x="12609" y="8366"/>
                  </a:cubicBezTo>
                  <a:cubicBezTo>
                    <a:pt x="12811" y="8421"/>
                    <a:pt x="13014" y="8495"/>
                    <a:pt x="13216" y="8568"/>
                  </a:cubicBezTo>
                  <a:cubicBezTo>
                    <a:pt x="13456" y="8642"/>
                    <a:pt x="13713" y="8679"/>
                    <a:pt x="13952" y="8697"/>
                  </a:cubicBezTo>
                  <a:cubicBezTo>
                    <a:pt x="14064" y="8702"/>
                    <a:pt x="14191" y="8708"/>
                    <a:pt x="14323" y="8708"/>
                  </a:cubicBezTo>
                  <a:cubicBezTo>
                    <a:pt x="14691" y="8708"/>
                    <a:pt x="15098" y="8660"/>
                    <a:pt x="15315" y="8403"/>
                  </a:cubicBezTo>
                  <a:cubicBezTo>
                    <a:pt x="15425" y="8292"/>
                    <a:pt x="15388" y="8090"/>
                    <a:pt x="15222" y="8035"/>
                  </a:cubicBezTo>
                  <a:cubicBezTo>
                    <a:pt x="15094" y="8003"/>
                    <a:pt x="14960" y="7983"/>
                    <a:pt x="14826" y="7983"/>
                  </a:cubicBezTo>
                  <a:cubicBezTo>
                    <a:pt x="14730" y="7983"/>
                    <a:pt x="14634" y="7993"/>
                    <a:pt x="14541" y="8016"/>
                  </a:cubicBezTo>
                  <a:cubicBezTo>
                    <a:pt x="14403" y="8025"/>
                    <a:pt x="14270" y="8030"/>
                    <a:pt x="14139" y="8030"/>
                  </a:cubicBezTo>
                  <a:cubicBezTo>
                    <a:pt x="14008" y="8030"/>
                    <a:pt x="13879" y="8025"/>
                    <a:pt x="13750" y="8016"/>
                  </a:cubicBezTo>
                  <a:cubicBezTo>
                    <a:pt x="13474" y="7979"/>
                    <a:pt x="13124" y="7832"/>
                    <a:pt x="12793" y="7814"/>
                  </a:cubicBezTo>
                  <a:lnTo>
                    <a:pt x="14707" y="5936"/>
                  </a:lnTo>
                  <a:cubicBezTo>
                    <a:pt x="14707" y="5936"/>
                    <a:pt x="14707" y="5955"/>
                    <a:pt x="14707" y="5973"/>
                  </a:cubicBezTo>
                  <a:cubicBezTo>
                    <a:pt x="14914" y="6180"/>
                    <a:pt x="15338" y="6388"/>
                    <a:pt x="15707" y="6388"/>
                  </a:cubicBezTo>
                  <a:cubicBezTo>
                    <a:pt x="15928" y="6388"/>
                    <a:pt x="16129" y="6313"/>
                    <a:pt x="16253" y="6120"/>
                  </a:cubicBezTo>
                  <a:cubicBezTo>
                    <a:pt x="16308" y="6047"/>
                    <a:pt x="16272" y="5955"/>
                    <a:pt x="16180" y="5918"/>
                  </a:cubicBezTo>
                  <a:cubicBezTo>
                    <a:pt x="16078" y="5909"/>
                    <a:pt x="15977" y="5904"/>
                    <a:pt x="15878" y="5904"/>
                  </a:cubicBezTo>
                  <a:cubicBezTo>
                    <a:pt x="15779" y="5904"/>
                    <a:pt x="15683" y="5909"/>
                    <a:pt x="15591" y="5918"/>
                  </a:cubicBezTo>
                  <a:cubicBezTo>
                    <a:pt x="15351" y="5918"/>
                    <a:pt x="15112" y="5844"/>
                    <a:pt x="14910" y="5734"/>
                  </a:cubicBezTo>
                  <a:lnTo>
                    <a:pt x="15903" y="4758"/>
                  </a:lnTo>
                  <a:cubicBezTo>
                    <a:pt x="16032" y="4630"/>
                    <a:pt x="15918" y="4447"/>
                    <a:pt x="15774" y="4447"/>
                  </a:cubicBezTo>
                  <a:cubicBezTo>
                    <a:pt x="15732" y="4447"/>
                    <a:pt x="15688" y="4463"/>
                    <a:pt x="15646" y="4501"/>
                  </a:cubicBezTo>
                  <a:lnTo>
                    <a:pt x="14118" y="5844"/>
                  </a:lnTo>
                  <a:cubicBezTo>
                    <a:pt x="14137" y="5716"/>
                    <a:pt x="14155" y="5568"/>
                    <a:pt x="14173" y="5476"/>
                  </a:cubicBezTo>
                  <a:cubicBezTo>
                    <a:pt x="14210" y="5090"/>
                    <a:pt x="14247" y="4501"/>
                    <a:pt x="13897" y="4262"/>
                  </a:cubicBezTo>
                  <a:cubicBezTo>
                    <a:pt x="13863" y="4241"/>
                    <a:pt x="13826" y="4230"/>
                    <a:pt x="13790" y="4230"/>
                  </a:cubicBezTo>
                  <a:cubicBezTo>
                    <a:pt x="13730" y="4230"/>
                    <a:pt x="13674" y="4259"/>
                    <a:pt x="13640" y="4317"/>
                  </a:cubicBezTo>
                  <a:cubicBezTo>
                    <a:pt x="13456" y="4611"/>
                    <a:pt x="13566" y="5108"/>
                    <a:pt x="13548" y="5458"/>
                  </a:cubicBezTo>
                  <a:cubicBezTo>
                    <a:pt x="13548" y="5716"/>
                    <a:pt x="13419" y="6102"/>
                    <a:pt x="13529" y="6378"/>
                  </a:cubicBezTo>
                  <a:lnTo>
                    <a:pt x="10014" y="9507"/>
                  </a:lnTo>
                  <a:cubicBezTo>
                    <a:pt x="10087" y="8937"/>
                    <a:pt x="10106" y="8329"/>
                    <a:pt x="10235" y="7795"/>
                  </a:cubicBezTo>
                  <a:cubicBezTo>
                    <a:pt x="10455" y="6930"/>
                    <a:pt x="11081" y="6010"/>
                    <a:pt x="11100" y="5127"/>
                  </a:cubicBezTo>
                  <a:cubicBezTo>
                    <a:pt x="11100" y="4984"/>
                    <a:pt x="10979" y="4875"/>
                    <a:pt x="10839" y="4875"/>
                  </a:cubicBezTo>
                  <a:cubicBezTo>
                    <a:pt x="10798" y="4875"/>
                    <a:pt x="10755" y="4885"/>
                    <a:pt x="10713" y="4906"/>
                  </a:cubicBezTo>
                  <a:cubicBezTo>
                    <a:pt x="9903" y="5403"/>
                    <a:pt x="9590" y="6691"/>
                    <a:pt x="9406" y="7556"/>
                  </a:cubicBezTo>
                  <a:cubicBezTo>
                    <a:pt x="9222" y="8311"/>
                    <a:pt x="9001" y="9360"/>
                    <a:pt x="9296" y="10151"/>
                  </a:cubicBezTo>
                  <a:lnTo>
                    <a:pt x="8707" y="10685"/>
                  </a:lnTo>
                  <a:cubicBezTo>
                    <a:pt x="7676" y="11605"/>
                    <a:pt x="6664" y="12563"/>
                    <a:pt x="5578" y="13409"/>
                  </a:cubicBezTo>
                  <a:cubicBezTo>
                    <a:pt x="5486" y="13501"/>
                    <a:pt x="5375" y="13556"/>
                    <a:pt x="5283" y="13630"/>
                  </a:cubicBezTo>
                  <a:cubicBezTo>
                    <a:pt x="5247" y="13023"/>
                    <a:pt x="5191" y="12434"/>
                    <a:pt x="5210" y="11845"/>
                  </a:cubicBezTo>
                  <a:cubicBezTo>
                    <a:pt x="5210" y="10998"/>
                    <a:pt x="5486" y="10023"/>
                    <a:pt x="5283" y="9213"/>
                  </a:cubicBezTo>
                  <a:cubicBezTo>
                    <a:pt x="5252" y="9075"/>
                    <a:pt x="5140" y="9004"/>
                    <a:pt x="5027" y="9004"/>
                  </a:cubicBezTo>
                  <a:cubicBezTo>
                    <a:pt x="4944" y="9004"/>
                    <a:pt x="4859" y="9043"/>
                    <a:pt x="4805" y="9121"/>
                  </a:cubicBezTo>
                  <a:cubicBezTo>
                    <a:pt x="4289" y="9857"/>
                    <a:pt x="4363" y="11090"/>
                    <a:pt x="4381" y="11955"/>
                  </a:cubicBezTo>
                  <a:cubicBezTo>
                    <a:pt x="4381" y="12655"/>
                    <a:pt x="4455" y="13354"/>
                    <a:pt x="4621" y="14035"/>
                  </a:cubicBezTo>
                  <a:cubicBezTo>
                    <a:pt x="4032" y="14385"/>
                    <a:pt x="3424" y="14661"/>
                    <a:pt x="2799" y="14955"/>
                  </a:cubicBezTo>
                  <a:cubicBezTo>
                    <a:pt x="2909" y="12912"/>
                    <a:pt x="2651" y="10888"/>
                    <a:pt x="3130" y="8863"/>
                  </a:cubicBezTo>
                  <a:cubicBezTo>
                    <a:pt x="3737" y="6305"/>
                    <a:pt x="5375" y="4409"/>
                    <a:pt x="7713" y="3268"/>
                  </a:cubicBezTo>
                  <a:cubicBezTo>
                    <a:pt x="9977" y="2163"/>
                    <a:pt x="12517" y="1924"/>
                    <a:pt x="15002" y="1814"/>
                  </a:cubicBezTo>
                  <a:cubicBezTo>
                    <a:pt x="16253" y="1777"/>
                    <a:pt x="17983" y="1814"/>
                    <a:pt x="19235" y="1243"/>
                  </a:cubicBezTo>
                  <a:close/>
                  <a:moveTo>
                    <a:pt x="19953" y="1"/>
                  </a:moveTo>
                  <a:cubicBezTo>
                    <a:pt x="19929" y="1"/>
                    <a:pt x="19905" y="4"/>
                    <a:pt x="19879" y="10"/>
                  </a:cubicBezTo>
                  <a:cubicBezTo>
                    <a:pt x="18591" y="249"/>
                    <a:pt x="17468" y="728"/>
                    <a:pt x="16124" y="820"/>
                  </a:cubicBezTo>
                  <a:cubicBezTo>
                    <a:pt x="14965" y="893"/>
                    <a:pt x="13787" y="912"/>
                    <a:pt x="12627" y="1022"/>
                  </a:cubicBezTo>
                  <a:cubicBezTo>
                    <a:pt x="10198" y="1280"/>
                    <a:pt x="7768" y="1906"/>
                    <a:pt x="5762" y="3341"/>
                  </a:cubicBezTo>
                  <a:cubicBezTo>
                    <a:pt x="2062" y="5992"/>
                    <a:pt x="1289" y="10980"/>
                    <a:pt x="2302" y="15195"/>
                  </a:cubicBezTo>
                  <a:cubicBezTo>
                    <a:pt x="2191" y="15250"/>
                    <a:pt x="2099" y="15305"/>
                    <a:pt x="2007" y="15360"/>
                  </a:cubicBezTo>
                  <a:cubicBezTo>
                    <a:pt x="1252" y="15507"/>
                    <a:pt x="590" y="15949"/>
                    <a:pt x="167" y="16575"/>
                  </a:cubicBezTo>
                  <a:cubicBezTo>
                    <a:pt x="0" y="16832"/>
                    <a:pt x="206" y="17138"/>
                    <a:pt x="468" y="17138"/>
                  </a:cubicBezTo>
                  <a:cubicBezTo>
                    <a:pt x="526" y="17138"/>
                    <a:pt x="586" y="17123"/>
                    <a:pt x="645" y="17090"/>
                  </a:cubicBezTo>
                  <a:cubicBezTo>
                    <a:pt x="1522" y="16555"/>
                    <a:pt x="2385" y="16382"/>
                    <a:pt x="3248" y="16382"/>
                  </a:cubicBezTo>
                  <a:cubicBezTo>
                    <a:pt x="4837" y="16382"/>
                    <a:pt x="6429" y="16969"/>
                    <a:pt x="8122" y="16969"/>
                  </a:cubicBezTo>
                  <a:cubicBezTo>
                    <a:pt x="8231" y="16969"/>
                    <a:pt x="8340" y="16967"/>
                    <a:pt x="8449" y="16962"/>
                  </a:cubicBezTo>
                  <a:cubicBezTo>
                    <a:pt x="10584" y="16869"/>
                    <a:pt x="12590" y="15931"/>
                    <a:pt x="14210" y="14569"/>
                  </a:cubicBezTo>
                  <a:cubicBezTo>
                    <a:pt x="18296" y="11145"/>
                    <a:pt x="19032" y="5697"/>
                    <a:pt x="19953" y="783"/>
                  </a:cubicBezTo>
                  <a:cubicBezTo>
                    <a:pt x="20026" y="709"/>
                    <a:pt x="20100" y="654"/>
                    <a:pt x="20155" y="580"/>
                  </a:cubicBezTo>
                  <a:cubicBezTo>
                    <a:pt x="20375" y="361"/>
                    <a:pt x="20222" y="1"/>
                    <a:pt x="1995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991622" y="3526278"/>
              <a:ext cx="1092025" cy="919369"/>
            </a:xfrm>
            <a:custGeom>
              <a:avLst/>
              <a:gdLst/>
              <a:ahLst/>
              <a:cxnLst/>
              <a:rect l="l" t="t" r="r" b="b"/>
              <a:pathLst>
                <a:path w="20366" h="17146" extrusionOk="0">
                  <a:moveTo>
                    <a:pt x="19221" y="1257"/>
                  </a:moveTo>
                  <a:cubicBezTo>
                    <a:pt x="18448" y="3356"/>
                    <a:pt x="18172" y="5656"/>
                    <a:pt x="17399" y="7773"/>
                  </a:cubicBezTo>
                  <a:cubicBezTo>
                    <a:pt x="16479" y="10331"/>
                    <a:pt x="15007" y="12779"/>
                    <a:pt x="12743" y="14344"/>
                  </a:cubicBezTo>
                  <a:cubicBezTo>
                    <a:pt x="11215" y="15403"/>
                    <a:pt x="9694" y="15809"/>
                    <a:pt x="8069" y="15809"/>
                  </a:cubicBezTo>
                  <a:cubicBezTo>
                    <a:pt x="7208" y="15809"/>
                    <a:pt x="6317" y="15695"/>
                    <a:pt x="5380" y="15503"/>
                  </a:cubicBezTo>
                  <a:cubicBezTo>
                    <a:pt x="5178" y="15467"/>
                    <a:pt x="4939" y="15411"/>
                    <a:pt x="4718" y="15375"/>
                  </a:cubicBezTo>
                  <a:cubicBezTo>
                    <a:pt x="5748" y="14749"/>
                    <a:pt x="6705" y="13792"/>
                    <a:pt x="7534" y="12963"/>
                  </a:cubicBezTo>
                  <a:cubicBezTo>
                    <a:pt x="8252" y="13534"/>
                    <a:pt x="9117" y="13847"/>
                    <a:pt x="10037" y="13865"/>
                  </a:cubicBezTo>
                  <a:cubicBezTo>
                    <a:pt x="10131" y="13870"/>
                    <a:pt x="10233" y="13873"/>
                    <a:pt x="10340" y="13873"/>
                  </a:cubicBezTo>
                  <a:cubicBezTo>
                    <a:pt x="11051" y="13873"/>
                    <a:pt x="11991" y="13744"/>
                    <a:pt x="12374" y="13184"/>
                  </a:cubicBezTo>
                  <a:cubicBezTo>
                    <a:pt x="12448" y="13056"/>
                    <a:pt x="12356" y="12871"/>
                    <a:pt x="12209" y="12871"/>
                  </a:cubicBezTo>
                  <a:cubicBezTo>
                    <a:pt x="12175" y="12868"/>
                    <a:pt x="12141" y="12866"/>
                    <a:pt x="12108" y="12866"/>
                  </a:cubicBezTo>
                  <a:cubicBezTo>
                    <a:pt x="11801" y="12866"/>
                    <a:pt x="11531" y="13009"/>
                    <a:pt x="11215" y="13092"/>
                  </a:cubicBezTo>
                  <a:cubicBezTo>
                    <a:pt x="10847" y="13184"/>
                    <a:pt x="10442" y="13221"/>
                    <a:pt x="10055" y="13221"/>
                  </a:cubicBezTo>
                  <a:cubicBezTo>
                    <a:pt x="9282" y="13203"/>
                    <a:pt x="8528" y="13000"/>
                    <a:pt x="7847" y="12651"/>
                  </a:cubicBezTo>
                  <a:cubicBezTo>
                    <a:pt x="8012" y="12485"/>
                    <a:pt x="8160" y="12338"/>
                    <a:pt x="8307" y="12190"/>
                  </a:cubicBezTo>
                  <a:cubicBezTo>
                    <a:pt x="9632" y="10902"/>
                    <a:pt x="10957" y="9595"/>
                    <a:pt x="12282" y="8288"/>
                  </a:cubicBezTo>
                  <a:cubicBezTo>
                    <a:pt x="12301" y="8307"/>
                    <a:pt x="12301" y="8325"/>
                    <a:pt x="12338" y="8344"/>
                  </a:cubicBezTo>
                  <a:cubicBezTo>
                    <a:pt x="12393" y="8380"/>
                    <a:pt x="12448" y="8399"/>
                    <a:pt x="12522" y="8399"/>
                  </a:cubicBezTo>
                  <a:cubicBezTo>
                    <a:pt x="12540" y="8399"/>
                    <a:pt x="12559" y="8399"/>
                    <a:pt x="12577" y="8380"/>
                  </a:cubicBezTo>
                  <a:cubicBezTo>
                    <a:pt x="12798" y="8436"/>
                    <a:pt x="13000" y="8509"/>
                    <a:pt x="13203" y="8583"/>
                  </a:cubicBezTo>
                  <a:cubicBezTo>
                    <a:pt x="13442" y="8638"/>
                    <a:pt x="13681" y="8693"/>
                    <a:pt x="13939" y="8693"/>
                  </a:cubicBezTo>
                  <a:cubicBezTo>
                    <a:pt x="14053" y="8704"/>
                    <a:pt x="14187" y="8713"/>
                    <a:pt x="14326" y="8713"/>
                  </a:cubicBezTo>
                  <a:cubicBezTo>
                    <a:pt x="14681" y="8713"/>
                    <a:pt x="15076" y="8655"/>
                    <a:pt x="15301" y="8417"/>
                  </a:cubicBezTo>
                  <a:cubicBezTo>
                    <a:pt x="15411" y="8307"/>
                    <a:pt x="15356" y="8104"/>
                    <a:pt x="15209" y="8049"/>
                  </a:cubicBezTo>
                  <a:cubicBezTo>
                    <a:pt x="15091" y="8010"/>
                    <a:pt x="14967" y="7991"/>
                    <a:pt x="14841" y="7991"/>
                  </a:cubicBezTo>
                  <a:cubicBezTo>
                    <a:pt x="14732" y="7991"/>
                    <a:pt x="14621" y="8005"/>
                    <a:pt x="14510" y="8031"/>
                  </a:cubicBezTo>
                  <a:cubicBezTo>
                    <a:pt x="14434" y="8036"/>
                    <a:pt x="14357" y="8038"/>
                    <a:pt x="14279" y="8038"/>
                  </a:cubicBezTo>
                  <a:cubicBezTo>
                    <a:pt x="14092" y="8038"/>
                    <a:pt x="13900" y="8025"/>
                    <a:pt x="13718" y="8012"/>
                  </a:cubicBezTo>
                  <a:cubicBezTo>
                    <a:pt x="13442" y="7994"/>
                    <a:pt x="13092" y="7828"/>
                    <a:pt x="12779" y="7810"/>
                  </a:cubicBezTo>
                  <a:lnTo>
                    <a:pt x="14675" y="5951"/>
                  </a:lnTo>
                  <a:cubicBezTo>
                    <a:pt x="14675" y="5951"/>
                    <a:pt x="14675" y="5969"/>
                    <a:pt x="14694" y="5969"/>
                  </a:cubicBezTo>
                  <a:cubicBezTo>
                    <a:pt x="14903" y="6179"/>
                    <a:pt x="15334" y="6388"/>
                    <a:pt x="15705" y="6388"/>
                  </a:cubicBezTo>
                  <a:cubicBezTo>
                    <a:pt x="15922" y="6388"/>
                    <a:pt x="16118" y="6318"/>
                    <a:pt x="16240" y="6135"/>
                  </a:cubicBezTo>
                  <a:cubicBezTo>
                    <a:pt x="16277" y="6061"/>
                    <a:pt x="16240" y="5951"/>
                    <a:pt x="16166" y="5932"/>
                  </a:cubicBezTo>
                  <a:cubicBezTo>
                    <a:pt x="16065" y="5914"/>
                    <a:pt x="15964" y="5905"/>
                    <a:pt x="15862" y="5905"/>
                  </a:cubicBezTo>
                  <a:cubicBezTo>
                    <a:pt x="15761" y="5905"/>
                    <a:pt x="15660" y="5914"/>
                    <a:pt x="15559" y="5932"/>
                  </a:cubicBezTo>
                  <a:cubicBezTo>
                    <a:pt x="15319" y="5914"/>
                    <a:pt x="15099" y="5840"/>
                    <a:pt x="14878" y="5730"/>
                  </a:cubicBezTo>
                  <a:lnTo>
                    <a:pt x="15872" y="4773"/>
                  </a:lnTo>
                  <a:cubicBezTo>
                    <a:pt x="16003" y="4642"/>
                    <a:pt x="15880" y="4453"/>
                    <a:pt x="15732" y="4453"/>
                  </a:cubicBezTo>
                  <a:cubicBezTo>
                    <a:pt x="15693" y="4453"/>
                    <a:pt x="15652" y="4466"/>
                    <a:pt x="15614" y="4497"/>
                  </a:cubicBezTo>
                  <a:lnTo>
                    <a:pt x="14105" y="5859"/>
                  </a:lnTo>
                  <a:cubicBezTo>
                    <a:pt x="14123" y="5712"/>
                    <a:pt x="14141" y="5583"/>
                    <a:pt x="14160" y="5472"/>
                  </a:cubicBezTo>
                  <a:cubicBezTo>
                    <a:pt x="14197" y="5104"/>
                    <a:pt x="14233" y="4515"/>
                    <a:pt x="13884" y="4258"/>
                  </a:cubicBezTo>
                  <a:cubicBezTo>
                    <a:pt x="13854" y="4240"/>
                    <a:pt x="13823" y="4232"/>
                    <a:pt x="13792" y="4232"/>
                  </a:cubicBezTo>
                  <a:cubicBezTo>
                    <a:pt x="13727" y="4232"/>
                    <a:pt x="13664" y="4269"/>
                    <a:pt x="13626" y="4331"/>
                  </a:cubicBezTo>
                  <a:cubicBezTo>
                    <a:pt x="13442" y="4607"/>
                    <a:pt x="13552" y="5123"/>
                    <a:pt x="13534" y="5454"/>
                  </a:cubicBezTo>
                  <a:cubicBezTo>
                    <a:pt x="13516" y="5730"/>
                    <a:pt x="13405" y="6117"/>
                    <a:pt x="13516" y="6374"/>
                  </a:cubicBezTo>
                  <a:lnTo>
                    <a:pt x="10000" y="9522"/>
                  </a:lnTo>
                  <a:cubicBezTo>
                    <a:pt x="10074" y="8951"/>
                    <a:pt x="10092" y="8344"/>
                    <a:pt x="10221" y="7810"/>
                  </a:cubicBezTo>
                  <a:cubicBezTo>
                    <a:pt x="10442" y="6945"/>
                    <a:pt x="11068" y="6025"/>
                    <a:pt x="11086" y="5141"/>
                  </a:cubicBezTo>
                  <a:cubicBezTo>
                    <a:pt x="11086" y="4999"/>
                    <a:pt x="10965" y="4890"/>
                    <a:pt x="10826" y="4890"/>
                  </a:cubicBezTo>
                  <a:cubicBezTo>
                    <a:pt x="10784" y="4890"/>
                    <a:pt x="10741" y="4899"/>
                    <a:pt x="10700" y="4920"/>
                  </a:cubicBezTo>
                  <a:cubicBezTo>
                    <a:pt x="9890" y="5417"/>
                    <a:pt x="9577" y="6687"/>
                    <a:pt x="9393" y="7552"/>
                  </a:cubicBezTo>
                  <a:cubicBezTo>
                    <a:pt x="9209" y="8325"/>
                    <a:pt x="8988" y="9374"/>
                    <a:pt x="9282" y="10166"/>
                  </a:cubicBezTo>
                  <a:lnTo>
                    <a:pt x="8693" y="10681"/>
                  </a:lnTo>
                  <a:cubicBezTo>
                    <a:pt x="7663" y="11601"/>
                    <a:pt x="6669" y="12559"/>
                    <a:pt x="5564" y="13424"/>
                  </a:cubicBezTo>
                  <a:cubicBezTo>
                    <a:pt x="5472" y="13497"/>
                    <a:pt x="5380" y="13552"/>
                    <a:pt x="5270" y="13626"/>
                  </a:cubicBezTo>
                  <a:cubicBezTo>
                    <a:pt x="5233" y="13037"/>
                    <a:pt x="5178" y="12430"/>
                    <a:pt x="5196" y="11841"/>
                  </a:cubicBezTo>
                  <a:cubicBezTo>
                    <a:pt x="5196" y="10994"/>
                    <a:pt x="5472" y="10019"/>
                    <a:pt x="5270" y="9209"/>
                  </a:cubicBezTo>
                  <a:cubicBezTo>
                    <a:pt x="5238" y="9071"/>
                    <a:pt x="5127" y="9000"/>
                    <a:pt x="5014" y="9000"/>
                  </a:cubicBezTo>
                  <a:cubicBezTo>
                    <a:pt x="4930" y="9000"/>
                    <a:pt x="4846" y="9039"/>
                    <a:pt x="4791" y="9117"/>
                  </a:cubicBezTo>
                  <a:cubicBezTo>
                    <a:pt x="4276" y="9853"/>
                    <a:pt x="4350" y="11086"/>
                    <a:pt x="4368" y="11951"/>
                  </a:cubicBezTo>
                  <a:cubicBezTo>
                    <a:pt x="4368" y="12651"/>
                    <a:pt x="4442" y="13350"/>
                    <a:pt x="4626" y="14049"/>
                  </a:cubicBezTo>
                  <a:cubicBezTo>
                    <a:pt x="4018" y="14381"/>
                    <a:pt x="3411" y="14657"/>
                    <a:pt x="2785" y="14970"/>
                  </a:cubicBezTo>
                  <a:cubicBezTo>
                    <a:pt x="2895" y="12927"/>
                    <a:pt x="2638" y="10884"/>
                    <a:pt x="3116" y="8859"/>
                  </a:cubicBezTo>
                  <a:cubicBezTo>
                    <a:pt x="3724" y="6319"/>
                    <a:pt x="5362" y="4405"/>
                    <a:pt x="7699" y="3282"/>
                  </a:cubicBezTo>
                  <a:cubicBezTo>
                    <a:pt x="9963" y="2159"/>
                    <a:pt x="12503" y="1938"/>
                    <a:pt x="15007" y="1828"/>
                  </a:cubicBezTo>
                  <a:cubicBezTo>
                    <a:pt x="16258" y="1773"/>
                    <a:pt x="17970" y="1828"/>
                    <a:pt x="19221" y="1257"/>
                  </a:cubicBezTo>
                  <a:close/>
                  <a:moveTo>
                    <a:pt x="19907" y="0"/>
                  </a:moveTo>
                  <a:cubicBezTo>
                    <a:pt x="19888" y="0"/>
                    <a:pt x="19868" y="2"/>
                    <a:pt x="19847" y="6"/>
                  </a:cubicBezTo>
                  <a:cubicBezTo>
                    <a:pt x="18559" y="263"/>
                    <a:pt x="17436" y="742"/>
                    <a:pt x="16092" y="834"/>
                  </a:cubicBezTo>
                  <a:cubicBezTo>
                    <a:pt x="14933" y="908"/>
                    <a:pt x="13755" y="908"/>
                    <a:pt x="12595" y="1037"/>
                  </a:cubicBezTo>
                  <a:cubicBezTo>
                    <a:pt x="10166" y="1294"/>
                    <a:pt x="7736" y="1920"/>
                    <a:pt x="5730" y="3356"/>
                  </a:cubicBezTo>
                  <a:cubicBezTo>
                    <a:pt x="2049" y="6006"/>
                    <a:pt x="1276" y="10994"/>
                    <a:pt x="2288" y="15209"/>
                  </a:cubicBezTo>
                  <a:lnTo>
                    <a:pt x="1994" y="15356"/>
                  </a:lnTo>
                  <a:cubicBezTo>
                    <a:pt x="1239" y="15522"/>
                    <a:pt x="595" y="15964"/>
                    <a:pt x="153" y="16589"/>
                  </a:cubicBezTo>
                  <a:cubicBezTo>
                    <a:pt x="1" y="16849"/>
                    <a:pt x="202" y="17146"/>
                    <a:pt x="474" y="17146"/>
                  </a:cubicBezTo>
                  <a:cubicBezTo>
                    <a:pt x="531" y="17146"/>
                    <a:pt x="590" y="17133"/>
                    <a:pt x="650" y="17105"/>
                  </a:cubicBezTo>
                  <a:cubicBezTo>
                    <a:pt x="1521" y="16564"/>
                    <a:pt x="2381" y="16388"/>
                    <a:pt x="3244" y="16388"/>
                  </a:cubicBezTo>
                  <a:cubicBezTo>
                    <a:pt x="4833" y="16388"/>
                    <a:pt x="6430" y="16983"/>
                    <a:pt x="8114" y="16983"/>
                  </a:cubicBezTo>
                  <a:cubicBezTo>
                    <a:pt x="8221" y="16983"/>
                    <a:pt x="8328" y="16981"/>
                    <a:pt x="8436" y="16976"/>
                  </a:cubicBezTo>
                  <a:cubicBezTo>
                    <a:pt x="10571" y="16884"/>
                    <a:pt x="12577" y="15945"/>
                    <a:pt x="14215" y="14583"/>
                  </a:cubicBezTo>
                  <a:cubicBezTo>
                    <a:pt x="18283" y="11141"/>
                    <a:pt x="19001" y="5712"/>
                    <a:pt x="19921" y="779"/>
                  </a:cubicBezTo>
                  <a:cubicBezTo>
                    <a:pt x="19994" y="724"/>
                    <a:pt x="20068" y="650"/>
                    <a:pt x="20142" y="576"/>
                  </a:cubicBezTo>
                  <a:cubicBezTo>
                    <a:pt x="20365" y="353"/>
                    <a:pt x="20187" y="0"/>
                    <a:pt x="19907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932893" y="3293352"/>
              <a:ext cx="1091810" cy="919744"/>
            </a:xfrm>
            <a:custGeom>
              <a:avLst/>
              <a:gdLst/>
              <a:ahLst/>
              <a:cxnLst/>
              <a:rect l="l" t="t" r="r" b="b"/>
              <a:pathLst>
                <a:path w="20362" h="17153" extrusionOk="0">
                  <a:moveTo>
                    <a:pt x="19217" y="1258"/>
                  </a:moveTo>
                  <a:lnTo>
                    <a:pt x="19217" y="1258"/>
                  </a:lnTo>
                  <a:cubicBezTo>
                    <a:pt x="18462" y="3374"/>
                    <a:pt x="18149" y="5657"/>
                    <a:pt x="17395" y="7773"/>
                  </a:cubicBezTo>
                  <a:cubicBezTo>
                    <a:pt x="16474" y="10332"/>
                    <a:pt x="15002" y="12798"/>
                    <a:pt x="12738" y="14363"/>
                  </a:cubicBezTo>
                  <a:cubicBezTo>
                    <a:pt x="11213" y="15407"/>
                    <a:pt x="9695" y="15810"/>
                    <a:pt x="8073" y="15810"/>
                  </a:cubicBezTo>
                  <a:cubicBezTo>
                    <a:pt x="7209" y="15810"/>
                    <a:pt x="6316" y="15696"/>
                    <a:pt x="5376" y="15504"/>
                  </a:cubicBezTo>
                  <a:cubicBezTo>
                    <a:pt x="5155" y="15467"/>
                    <a:pt x="4934" y="15430"/>
                    <a:pt x="4713" y="15375"/>
                  </a:cubicBezTo>
                  <a:cubicBezTo>
                    <a:pt x="5744" y="14749"/>
                    <a:pt x="6701" y="13792"/>
                    <a:pt x="7511" y="12982"/>
                  </a:cubicBezTo>
                  <a:cubicBezTo>
                    <a:pt x="8228" y="13534"/>
                    <a:pt x="9112" y="13847"/>
                    <a:pt x="10032" y="13884"/>
                  </a:cubicBezTo>
                  <a:cubicBezTo>
                    <a:pt x="10099" y="13886"/>
                    <a:pt x="10170" y="13887"/>
                    <a:pt x="10244" y="13887"/>
                  </a:cubicBezTo>
                  <a:cubicBezTo>
                    <a:pt x="10964" y="13887"/>
                    <a:pt x="11969" y="13785"/>
                    <a:pt x="12370" y="13185"/>
                  </a:cubicBezTo>
                  <a:cubicBezTo>
                    <a:pt x="12443" y="13056"/>
                    <a:pt x="12351" y="12890"/>
                    <a:pt x="12204" y="12872"/>
                  </a:cubicBezTo>
                  <a:cubicBezTo>
                    <a:pt x="12170" y="12868"/>
                    <a:pt x="12136" y="12866"/>
                    <a:pt x="12103" y="12866"/>
                  </a:cubicBezTo>
                  <a:cubicBezTo>
                    <a:pt x="11793" y="12866"/>
                    <a:pt x="11509" y="13010"/>
                    <a:pt x="11210" y="13093"/>
                  </a:cubicBezTo>
                  <a:cubicBezTo>
                    <a:pt x="10824" y="13203"/>
                    <a:pt x="10437" y="13240"/>
                    <a:pt x="10051" y="13240"/>
                  </a:cubicBezTo>
                  <a:cubicBezTo>
                    <a:pt x="9278" y="13221"/>
                    <a:pt x="8523" y="13019"/>
                    <a:pt x="7842" y="12669"/>
                  </a:cubicBezTo>
                  <a:lnTo>
                    <a:pt x="8302" y="12209"/>
                  </a:lnTo>
                  <a:cubicBezTo>
                    <a:pt x="9627" y="10902"/>
                    <a:pt x="10971" y="9614"/>
                    <a:pt x="12296" y="8307"/>
                  </a:cubicBezTo>
                  <a:cubicBezTo>
                    <a:pt x="12296" y="8325"/>
                    <a:pt x="12315" y="8344"/>
                    <a:pt x="12351" y="8362"/>
                  </a:cubicBezTo>
                  <a:cubicBezTo>
                    <a:pt x="12407" y="8399"/>
                    <a:pt x="12462" y="8417"/>
                    <a:pt x="12535" y="8417"/>
                  </a:cubicBezTo>
                  <a:cubicBezTo>
                    <a:pt x="12554" y="8417"/>
                    <a:pt x="12572" y="8417"/>
                    <a:pt x="12591" y="8399"/>
                  </a:cubicBezTo>
                  <a:cubicBezTo>
                    <a:pt x="12793" y="8454"/>
                    <a:pt x="12996" y="8528"/>
                    <a:pt x="13198" y="8602"/>
                  </a:cubicBezTo>
                  <a:cubicBezTo>
                    <a:pt x="13437" y="8657"/>
                    <a:pt x="13695" y="8694"/>
                    <a:pt x="13934" y="8712"/>
                  </a:cubicBezTo>
                  <a:cubicBezTo>
                    <a:pt x="14054" y="8722"/>
                    <a:pt x="14191" y="8731"/>
                    <a:pt x="14333" y="8731"/>
                  </a:cubicBezTo>
                  <a:cubicBezTo>
                    <a:pt x="14693" y="8731"/>
                    <a:pt x="15085" y="8674"/>
                    <a:pt x="15296" y="8436"/>
                  </a:cubicBezTo>
                  <a:cubicBezTo>
                    <a:pt x="15425" y="8325"/>
                    <a:pt x="15370" y="8123"/>
                    <a:pt x="15204" y="8068"/>
                  </a:cubicBezTo>
                  <a:cubicBezTo>
                    <a:pt x="15075" y="8025"/>
                    <a:pt x="14939" y="8007"/>
                    <a:pt x="14805" y="8007"/>
                  </a:cubicBezTo>
                  <a:cubicBezTo>
                    <a:pt x="14709" y="8007"/>
                    <a:pt x="14615" y="8016"/>
                    <a:pt x="14523" y="8031"/>
                  </a:cubicBezTo>
                  <a:cubicBezTo>
                    <a:pt x="14385" y="8040"/>
                    <a:pt x="14252" y="8045"/>
                    <a:pt x="14118" y="8045"/>
                  </a:cubicBezTo>
                  <a:cubicBezTo>
                    <a:pt x="13985" y="8045"/>
                    <a:pt x="13851" y="8040"/>
                    <a:pt x="13713" y="8031"/>
                  </a:cubicBezTo>
                  <a:cubicBezTo>
                    <a:pt x="13456" y="7994"/>
                    <a:pt x="13088" y="7847"/>
                    <a:pt x="12775" y="7829"/>
                  </a:cubicBezTo>
                  <a:lnTo>
                    <a:pt x="14670" y="5951"/>
                  </a:lnTo>
                  <a:cubicBezTo>
                    <a:pt x="14670" y="5951"/>
                    <a:pt x="14670" y="5970"/>
                    <a:pt x="14689" y="5988"/>
                  </a:cubicBezTo>
                  <a:cubicBezTo>
                    <a:pt x="14896" y="6195"/>
                    <a:pt x="15319" y="6402"/>
                    <a:pt x="15688" y="6402"/>
                  </a:cubicBezTo>
                  <a:cubicBezTo>
                    <a:pt x="15909" y="6402"/>
                    <a:pt x="16111" y="6328"/>
                    <a:pt x="16235" y="6135"/>
                  </a:cubicBezTo>
                  <a:cubicBezTo>
                    <a:pt x="16290" y="6062"/>
                    <a:pt x="16253" y="5970"/>
                    <a:pt x="16161" y="5933"/>
                  </a:cubicBezTo>
                  <a:cubicBezTo>
                    <a:pt x="16060" y="5924"/>
                    <a:pt x="15959" y="5919"/>
                    <a:pt x="15858" y="5919"/>
                  </a:cubicBezTo>
                  <a:cubicBezTo>
                    <a:pt x="15756" y="5919"/>
                    <a:pt x="15655" y="5924"/>
                    <a:pt x="15554" y="5933"/>
                  </a:cubicBezTo>
                  <a:cubicBezTo>
                    <a:pt x="15333" y="5933"/>
                    <a:pt x="15094" y="5859"/>
                    <a:pt x="14891" y="5749"/>
                  </a:cubicBezTo>
                  <a:lnTo>
                    <a:pt x="15867" y="4773"/>
                  </a:lnTo>
                  <a:cubicBezTo>
                    <a:pt x="15982" y="4644"/>
                    <a:pt x="15884" y="4470"/>
                    <a:pt x="15747" y="4470"/>
                  </a:cubicBezTo>
                  <a:cubicBezTo>
                    <a:pt x="15709" y="4470"/>
                    <a:pt x="15668" y="4483"/>
                    <a:pt x="15628" y="4515"/>
                  </a:cubicBezTo>
                  <a:lnTo>
                    <a:pt x="14100" y="5859"/>
                  </a:lnTo>
                  <a:cubicBezTo>
                    <a:pt x="14137" y="5730"/>
                    <a:pt x="14137" y="5601"/>
                    <a:pt x="14155" y="5491"/>
                  </a:cubicBezTo>
                  <a:cubicBezTo>
                    <a:pt x="14192" y="5104"/>
                    <a:pt x="14229" y="4515"/>
                    <a:pt x="13897" y="4276"/>
                  </a:cubicBezTo>
                  <a:cubicBezTo>
                    <a:pt x="13863" y="4255"/>
                    <a:pt x="13826" y="4245"/>
                    <a:pt x="13790" y="4245"/>
                  </a:cubicBezTo>
                  <a:cubicBezTo>
                    <a:pt x="13730" y="4245"/>
                    <a:pt x="13674" y="4274"/>
                    <a:pt x="13640" y="4331"/>
                  </a:cubicBezTo>
                  <a:cubicBezTo>
                    <a:pt x="13437" y="4626"/>
                    <a:pt x="13566" y="5123"/>
                    <a:pt x="13548" y="5473"/>
                  </a:cubicBezTo>
                  <a:cubicBezTo>
                    <a:pt x="13529" y="5749"/>
                    <a:pt x="13400" y="6117"/>
                    <a:pt x="13529" y="6393"/>
                  </a:cubicBezTo>
                  <a:lnTo>
                    <a:pt x="9977" y="9522"/>
                  </a:lnTo>
                  <a:cubicBezTo>
                    <a:pt x="10069" y="8951"/>
                    <a:pt x="10087" y="8344"/>
                    <a:pt x="10216" y="7810"/>
                  </a:cubicBezTo>
                  <a:cubicBezTo>
                    <a:pt x="10419" y="6945"/>
                    <a:pt x="11045" y="6025"/>
                    <a:pt x="11063" y="5141"/>
                  </a:cubicBezTo>
                  <a:cubicBezTo>
                    <a:pt x="11063" y="4999"/>
                    <a:pt x="10942" y="4890"/>
                    <a:pt x="10811" y="4890"/>
                  </a:cubicBezTo>
                  <a:cubicBezTo>
                    <a:pt x="10772" y="4890"/>
                    <a:pt x="10733" y="4899"/>
                    <a:pt x="10695" y="4920"/>
                  </a:cubicBezTo>
                  <a:cubicBezTo>
                    <a:pt x="9885" y="5417"/>
                    <a:pt x="9572" y="6687"/>
                    <a:pt x="9370" y="7571"/>
                  </a:cubicBezTo>
                  <a:cubicBezTo>
                    <a:pt x="9204" y="8325"/>
                    <a:pt x="8983" y="9375"/>
                    <a:pt x="9259" y="10166"/>
                  </a:cubicBezTo>
                  <a:lnTo>
                    <a:pt x="8689" y="10681"/>
                  </a:lnTo>
                  <a:cubicBezTo>
                    <a:pt x="7658" y="11602"/>
                    <a:pt x="6646" y="12577"/>
                    <a:pt x="5560" y="13424"/>
                  </a:cubicBezTo>
                  <a:cubicBezTo>
                    <a:pt x="5449" y="13497"/>
                    <a:pt x="5357" y="13571"/>
                    <a:pt x="5265" y="13626"/>
                  </a:cubicBezTo>
                  <a:cubicBezTo>
                    <a:pt x="5228" y="13037"/>
                    <a:pt x="5173" y="12448"/>
                    <a:pt x="5173" y="11841"/>
                  </a:cubicBezTo>
                  <a:cubicBezTo>
                    <a:pt x="5173" y="11013"/>
                    <a:pt x="5468" y="10037"/>
                    <a:pt x="5265" y="9209"/>
                  </a:cubicBezTo>
                  <a:cubicBezTo>
                    <a:pt x="5223" y="9084"/>
                    <a:pt x="5110" y="9017"/>
                    <a:pt x="4997" y="9017"/>
                  </a:cubicBezTo>
                  <a:cubicBezTo>
                    <a:pt x="4910" y="9017"/>
                    <a:pt x="4824" y="9056"/>
                    <a:pt x="4768" y="9135"/>
                  </a:cubicBezTo>
                  <a:cubicBezTo>
                    <a:pt x="4271" y="9872"/>
                    <a:pt x="4326" y="11086"/>
                    <a:pt x="4345" y="11951"/>
                  </a:cubicBezTo>
                  <a:cubicBezTo>
                    <a:pt x="4345" y="12669"/>
                    <a:pt x="4437" y="13369"/>
                    <a:pt x="4602" y="14050"/>
                  </a:cubicBezTo>
                  <a:cubicBezTo>
                    <a:pt x="4014" y="14399"/>
                    <a:pt x="3388" y="14675"/>
                    <a:pt x="2780" y="14970"/>
                  </a:cubicBezTo>
                  <a:cubicBezTo>
                    <a:pt x="2872" y="12927"/>
                    <a:pt x="2615" y="10902"/>
                    <a:pt x="3112" y="8878"/>
                  </a:cubicBezTo>
                  <a:cubicBezTo>
                    <a:pt x="3719" y="6338"/>
                    <a:pt x="5357" y="4423"/>
                    <a:pt x="7695" y="3282"/>
                  </a:cubicBezTo>
                  <a:cubicBezTo>
                    <a:pt x="9959" y="2160"/>
                    <a:pt x="12499" y="1939"/>
                    <a:pt x="15002" y="1828"/>
                  </a:cubicBezTo>
                  <a:cubicBezTo>
                    <a:pt x="16235" y="1791"/>
                    <a:pt x="17965" y="1828"/>
                    <a:pt x="19217" y="1258"/>
                  </a:cubicBezTo>
                  <a:close/>
                  <a:moveTo>
                    <a:pt x="19903" y="1"/>
                  </a:moveTo>
                  <a:cubicBezTo>
                    <a:pt x="19884" y="1"/>
                    <a:pt x="19863" y="3"/>
                    <a:pt x="19842" y="6"/>
                  </a:cubicBezTo>
                  <a:cubicBezTo>
                    <a:pt x="18554" y="264"/>
                    <a:pt x="17450" y="742"/>
                    <a:pt x="16106" y="834"/>
                  </a:cubicBezTo>
                  <a:cubicBezTo>
                    <a:pt x="14928" y="908"/>
                    <a:pt x="13769" y="926"/>
                    <a:pt x="12591" y="1037"/>
                  </a:cubicBezTo>
                  <a:cubicBezTo>
                    <a:pt x="10179" y="1294"/>
                    <a:pt x="7731" y="1920"/>
                    <a:pt x="5725" y="3356"/>
                  </a:cubicBezTo>
                  <a:cubicBezTo>
                    <a:pt x="2044" y="6006"/>
                    <a:pt x="1271" y="10994"/>
                    <a:pt x="2283" y="15209"/>
                  </a:cubicBezTo>
                  <a:lnTo>
                    <a:pt x="1989" y="15375"/>
                  </a:lnTo>
                  <a:cubicBezTo>
                    <a:pt x="1253" y="15522"/>
                    <a:pt x="590" y="15964"/>
                    <a:pt x="167" y="16590"/>
                  </a:cubicBezTo>
                  <a:cubicBezTo>
                    <a:pt x="1" y="16846"/>
                    <a:pt x="206" y="17153"/>
                    <a:pt x="468" y="17153"/>
                  </a:cubicBezTo>
                  <a:cubicBezTo>
                    <a:pt x="526" y="17153"/>
                    <a:pt x="586" y="17138"/>
                    <a:pt x="645" y="17105"/>
                  </a:cubicBezTo>
                  <a:cubicBezTo>
                    <a:pt x="1522" y="16564"/>
                    <a:pt x="2383" y="16388"/>
                    <a:pt x="3243" y="16388"/>
                  </a:cubicBezTo>
                  <a:cubicBezTo>
                    <a:pt x="4828" y="16388"/>
                    <a:pt x="6414" y="16984"/>
                    <a:pt x="8108" y="16984"/>
                  </a:cubicBezTo>
                  <a:cubicBezTo>
                    <a:pt x="8215" y="16984"/>
                    <a:pt x="8323" y="16981"/>
                    <a:pt x="8431" y="16976"/>
                  </a:cubicBezTo>
                  <a:cubicBezTo>
                    <a:pt x="10566" y="16884"/>
                    <a:pt x="12572" y="15945"/>
                    <a:pt x="14210" y="14583"/>
                  </a:cubicBezTo>
                  <a:cubicBezTo>
                    <a:pt x="18278" y="11142"/>
                    <a:pt x="19014" y="5712"/>
                    <a:pt x="19935" y="797"/>
                  </a:cubicBezTo>
                  <a:cubicBezTo>
                    <a:pt x="20008" y="724"/>
                    <a:pt x="20082" y="650"/>
                    <a:pt x="20137" y="577"/>
                  </a:cubicBezTo>
                  <a:cubicBezTo>
                    <a:pt x="20361" y="370"/>
                    <a:pt x="20197" y="1"/>
                    <a:pt x="1990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12900" y="2700744"/>
              <a:ext cx="1012614" cy="555396"/>
            </a:xfrm>
            <a:custGeom>
              <a:avLst/>
              <a:gdLst/>
              <a:ahLst/>
              <a:cxnLst/>
              <a:rect l="l" t="t" r="r" b="b"/>
              <a:pathLst>
                <a:path w="18885" h="10358" extrusionOk="0">
                  <a:moveTo>
                    <a:pt x="10474" y="811"/>
                  </a:moveTo>
                  <a:cubicBezTo>
                    <a:pt x="12227" y="811"/>
                    <a:pt x="13562" y="1552"/>
                    <a:pt x="14928" y="2720"/>
                  </a:cubicBezTo>
                  <a:cubicBezTo>
                    <a:pt x="15057" y="2831"/>
                    <a:pt x="15185" y="2941"/>
                    <a:pt x="15314" y="3033"/>
                  </a:cubicBezTo>
                  <a:cubicBezTo>
                    <a:pt x="14412" y="3107"/>
                    <a:pt x="13529" y="3291"/>
                    <a:pt x="12664" y="3585"/>
                  </a:cubicBezTo>
                  <a:cubicBezTo>
                    <a:pt x="12406" y="2959"/>
                    <a:pt x="11964" y="2444"/>
                    <a:pt x="11394" y="2113"/>
                  </a:cubicBezTo>
                  <a:cubicBezTo>
                    <a:pt x="11059" y="1904"/>
                    <a:pt x="10535" y="1631"/>
                    <a:pt x="10076" y="1631"/>
                  </a:cubicBezTo>
                  <a:cubicBezTo>
                    <a:pt x="9929" y="1631"/>
                    <a:pt x="9789" y="1659"/>
                    <a:pt x="9664" y="1726"/>
                  </a:cubicBezTo>
                  <a:cubicBezTo>
                    <a:pt x="9553" y="1782"/>
                    <a:pt x="9553" y="1929"/>
                    <a:pt x="9664" y="1984"/>
                  </a:cubicBezTo>
                  <a:cubicBezTo>
                    <a:pt x="9885" y="2094"/>
                    <a:pt x="10124" y="2168"/>
                    <a:pt x="10363" y="2186"/>
                  </a:cubicBezTo>
                  <a:cubicBezTo>
                    <a:pt x="10639" y="2260"/>
                    <a:pt x="10915" y="2371"/>
                    <a:pt x="11155" y="2518"/>
                  </a:cubicBezTo>
                  <a:cubicBezTo>
                    <a:pt x="11633" y="2812"/>
                    <a:pt x="12056" y="3199"/>
                    <a:pt x="12351" y="3677"/>
                  </a:cubicBezTo>
                  <a:lnTo>
                    <a:pt x="11891" y="3788"/>
                  </a:lnTo>
                  <a:cubicBezTo>
                    <a:pt x="10584" y="4137"/>
                    <a:pt x="9277" y="4506"/>
                    <a:pt x="7970" y="4855"/>
                  </a:cubicBezTo>
                  <a:cubicBezTo>
                    <a:pt x="7970" y="4837"/>
                    <a:pt x="7970" y="4818"/>
                    <a:pt x="7952" y="4800"/>
                  </a:cubicBezTo>
                  <a:cubicBezTo>
                    <a:pt x="7933" y="4763"/>
                    <a:pt x="7897" y="4726"/>
                    <a:pt x="7860" y="4708"/>
                  </a:cubicBezTo>
                  <a:cubicBezTo>
                    <a:pt x="7851" y="4699"/>
                    <a:pt x="7841" y="4694"/>
                    <a:pt x="7835" y="4694"/>
                  </a:cubicBezTo>
                  <a:cubicBezTo>
                    <a:pt x="7828" y="4694"/>
                    <a:pt x="7823" y="4699"/>
                    <a:pt x="7823" y="4708"/>
                  </a:cubicBezTo>
                  <a:cubicBezTo>
                    <a:pt x="7694" y="4598"/>
                    <a:pt x="7602" y="4469"/>
                    <a:pt x="7492" y="4358"/>
                  </a:cubicBezTo>
                  <a:cubicBezTo>
                    <a:pt x="7363" y="4229"/>
                    <a:pt x="7216" y="4119"/>
                    <a:pt x="7068" y="4009"/>
                  </a:cubicBezTo>
                  <a:cubicBezTo>
                    <a:pt x="6854" y="3886"/>
                    <a:pt x="6551" y="3687"/>
                    <a:pt x="6275" y="3687"/>
                  </a:cubicBezTo>
                  <a:cubicBezTo>
                    <a:pt x="6219" y="3687"/>
                    <a:pt x="6164" y="3696"/>
                    <a:pt x="6111" y="3714"/>
                  </a:cubicBezTo>
                  <a:cubicBezTo>
                    <a:pt x="5982" y="3751"/>
                    <a:pt x="5946" y="3898"/>
                    <a:pt x="6019" y="3990"/>
                  </a:cubicBezTo>
                  <a:cubicBezTo>
                    <a:pt x="6148" y="4101"/>
                    <a:pt x="6295" y="4193"/>
                    <a:pt x="6461" y="4248"/>
                  </a:cubicBezTo>
                  <a:cubicBezTo>
                    <a:pt x="6627" y="4322"/>
                    <a:pt x="6811" y="4414"/>
                    <a:pt x="6958" y="4542"/>
                  </a:cubicBezTo>
                  <a:cubicBezTo>
                    <a:pt x="7124" y="4653"/>
                    <a:pt x="7289" y="4874"/>
                    <a:pt x="7492" y="5003"/>
                  </a:cubicBezTo>
                  <a:lnTo>
                    <a:pt x="5633" y="5518"/>
                  </a:lnTo>
                  <a:lnTo>
                    <a:pt x="5633" y="5481"/>
                  </a:lnTo>
                  <a:cubicBezTo>
                    <a:pt x="5555" y="5202"/>
                    <a:pt x="5216" y="4791"/>
                    <a:pt x="4890" y="4791"/>
                  </a:cubicBezTo>
                  <a:cubicBezTo>
                    <a:pt x="4830" y="4791"/>
                    <a:pt x="4770" y="4805"/>
                    <a:pt x="4712" y="4837"/>
                  </a:cubicBezTo>
                  <a:cubicBezTo>
                    <a:pt x="4639" y="4874"/>
                    <a:pt x="4639" y="4947"/>
                    <a:pt x="4676" y="4984"/>
                  </a:cubicBezTo>
                  <a:cubicBezTo>
                    <a:pt x="4805" y="5076"/>
                    <a:pt x="4933" y="5150"/>
                    <a:pt x="5062" y="5205"/>
                  </a:cubicBezTo>
                  <a:cubicBezTo>
                    <a:pt x="5209" y="5297"/>
                    <a:pt x="5338" y="5426"/>
                    <a:pt x="5430" y="5573"/>
                  </a:cubicBezTo>
                  <a:lnTo>
                    <a:pt x="4455" y="5831"/>
                  </a:lnTo>
                  <a:cubicBezTo>
                    <a:pt x="4283" y="5865"/>
                    <a:pt x="4336" y="6092"/>
                    <a:pt x="4478" y="6092"/>
                  </a:cubicBezTo>
                  <a:cubicBezTo>
                    <a:pt x="4488" y="6092"/>
                    <a:pt x="4499" y="6091"/>
                    <a:pt x="4510" y="6088"/>
                  </a:cubicBezTo>
                  <a:lnTo>
                    <a:pt x="5964" y="5776"/>
                  </a:lnTo>
                  <a:lnTo>
                    <a:pt x="5964" y="5776"/>
                  </a:lnTo>
                  <a:cubicBezTo>
                    <a:pt x="5890" y="5849"/>
                    <a:pt x="5835" y="5923"/>
                    <a:pt x="5798" y="5996"/>
                  </a:cubicBezTo>
                  <a:cubicBezTo>
                    <a:pt x="5633" y="6236"/>
                    <a:pt x="5412" y="6585"/>
                    <a:pt x="5541" y="6880"/>
                  </a:cubicBezTo>
                  <a:cubicBezTo>
                    <a:pt x="5565" y="6916"/>
                    <a:pt x="5604" y="6936"/>
                    <a:pt x="5648" y="6936"/>
                  </a:cubicBezTo>
                  <a:cubicBezTo>
                    <a:pt x="5673" y="6936"/>
                    <a:pt x="5699" y="6930"/>
                    <a:pt x="5725" y="6917"/>
                  </a:cubicBezTo>
                  <a:cubicBezTo>
                    <a:pt x="5946" y="6806"/>
                    <a:pt x="6056" y="6438"/>
                    <a:pt x="6185" y="6236"/>
                  </a:cubicBezTo>
                  <a:cubicBezTo>
                    <a:pt x="6277" y="6070"/>
                    <a:pt x="6498" y="5868"/>
                    <a:pt x="6516" y="5647"/>
                  </a:cubicBezTo>
                  <a:lnTo>
                    <a:pt x="9885" y="4911"/>
                  </a:lnTo>
                  <a:lnTo>
                    <a:pt x="9885" y="4911"/>
                  </a:lnTo>
                  <a:cubicBezTo>
                    <a:pt x="9627" y="5242"/>
                    <a:pt x="9406" y="5610"/>
                    <a:pt x="9130" y="5923"/>
                  </a:cubicBezTo>
                  <a:cubicBezTo>
                    <a:pt x="8688" y="6383"/>
                    <a:pt x="7952" y="6751"/>
                    <a:pt x="7639" y="7303"/>
                  </a:cubicBezTo>
                  <a:cubicBezTo>
                    <a:pt x="7565" y="7414"/>
                    <a:pt x="7639" y="7561"/>
                    <a:pt x="7786" y="7579"/>
                  </a:cubicBezTo>
                  <a:cubicBezTo>
                    <a:pt x="8467" y="7543"/>
                    <a:pt x="9130" y="6843"/>
                    <a:pt x="9553" y="6365"/>
                  </a:cubicBezTo>
                  <a:cubicBezTo>
                    <a:pt x="9940" y="5941"/>
                    <a:pt x="10455" y="5352"/>
                    <a:pt x="10547" y="4745"/>
                  </a:cubicBezTo>
                  <a:lnTo>
                    <a:pt x="11118" y="4634"/>
                  </a:lnTo>
                  <a:cubicBezTo>
                    <a:pt x="12093" y="4395"/>
                    <a:pt x="13087" y="4156"/>
                    <a:pt x="14081" y="3990"/>
                  </a:cubicBezTo>
                  <a:cubicBezTo>
                    <a:pt x="14173" y="3972"/>
                    <a:pt x="14247" y="3972"/>
                    <a:pt x="14339" y="3972"/>
                  </a:cubicBezTo>
                  <a:cubicBezTo>
                    <a:pt x="14155" y="4358"/>
                    <a:pt x="13971" y="4763"/>
                    <a:pt x="13750" y="5131"/>
                  </a:cubicBezTo>
                  <a:cubicBezTo>
                    <a:pt x="13455" y="5665"/>
                    <a:pt x="12921" y="6181"/>
                    <a:pt x="12774" y="6788"/>
                  </a:cubicBezTo>
                  <a:cubicBezTo>
                    <a:pt x="12730" y="6921"/>
                    <a:pt x="12828" y="7030"/>
                    <a:pt x="12954" y="7030"/>
                  </a:cubicBezTo>
                  <a:cubicBezTo>
                    <a:pt x="12985" y="7030"/>
                    <a:pt x="13018" y="7023"/>
                    <a:pt x="13050" y="7009"/>
                  </a:cubicBezTo>
                  <a:cubicBezTo>
                    <a:pt x="13639" y="6714"/>
                    <a:pt x="14026" y="5923"/>
                    <a:pt x="14320" y="5371"/>
                  </a:cubicBezTo>
                  <a:cubicBezTo>
                    <a:pt x="14578" y="4911"/>
                    <a:pt x="14762" y="4432"/>
                    <a:pt x="14909" y="3935"/>
                  </a:cubicBezTo>
                  <a:cubicBezTo>
                    <a:pt x="15406" y="3935"/>
                    <a:pt x="15885" y="3972"/>
                    <a:pt x="16382" y="4009"/>
                  </a:cubicBezTo>
                  <a:cubicBezTo>
                    <a:pt x="15609" y="5279"/>
                    <a:pt x="15038" y="6659"/>
                    <a:pt x="14007" y="7782"/>
                  </a:cubicBezTo>
                  <a:cubicBezTo>
                    <a:pt x="12866" y="9007"/>
                    <a:pt x="11265" y="9697"/>
                    <a:pt x="9596" y="9697"/>
                  </a:cubicBezTo>
                  <a:cubicBezTo>
                    <a:pt x="9435" y="9697"/>
                    <a:pt x="9273" y="9691"/>
                    <a:pt x="9111" y="9678"/>
                  </a:cubicBezTo>
                  <a:cubicBezTo>
                    <a:pt x="7271" y="9586"/>
                    <a:pt x="5578" y="8831"/>
                    <a:pt x="3958" y="8003"/>
                  </a:cubicBezTo>
                  <a:cubicBezTo>
                    <a:pt x="3148" y="7598"/>
                    <a:pt x="2062" y="6954"/>
                    <a:pt x="1068" y="6880"/>
                  </a:cubicBezTo>
                  <a:cubicBezTo>
                    <a:pt x="2301" y="5794"/>
                    <a:pt x="3295" y="4450"/>
                    <a:pt x="4547" y="3364"/>
                  </a:cubicBezTo>
                  <a:cubicBezTo>
                    <a:pt x="6038" y="2058"/>
                    <a:pt x="7841" y="1027"/>
                    <a:pt x="9829" y="843"/>
                  </a:cubicBezTo>
                  <a:cubicBezTo>
                    <a:pt x="10050" y="821"/>
                    <a:pt x="10265" y="811"/>
                    <a:pt x="10474" y="811"/>
                  </a:cubicBezTo>
                  <a:close/>
                  <a:moveTo>
                    <a:pt x="10483" y="1"/>
                  </a:moveTo>
                  <a:cubicBezTo>
                    <a:pt x="9982" y="1"/>
                    <a:pt x="9479" y="54"/>
                    <a:pt x="8983" y="162"/>
                  </a:cubicBezTo>
                  <a:cubicBezTo>
                    <a:pt x="5173" y="898"/>
                    <a:pt x="2761" y="4101"/>
                    <a:pt x="442" y="6917"/>
                  </a:cubicBezTo>
                  <a:cubicBezTo>
                    <a:pt x="369" y="6917"/>
                    <a:pt x="295" y="6935"/>
                    <a:pt x="221" y="6972"/>
                  </a:cubicBezTo>
                  <a:cubicBezTo>
                    <a:pt x="19" y="7046"/>
                    <a:pt x="1" y="7340"/>
                    <a:pt x="221" y="7432"/>
                  </a:cubicBezTo>
                  <a:cubicBezTo>
                    <a:pt x="1123" y="7727"/>
                    <a:pt x="2007" y="7819"/>
                    <a:pt x="2890" y="8242"/>
                  </a:cubicBezTo>
                  <a:cubicBezTo>
                    <a:pt x="3663" y="8610"/>
                    <a:pt x="4418" y="9015"/>
                    <a:pt x="5191" y="9346"/>
                  </a:cubicBezTo>
                  <a:cubicBezTo>
                    <a:pt x="6555" y="9929"/>
                    <a:pt x="8008" y="10358"/>
                    <a:pt x="9497" y="10358"/>
                  </a:cubicBezTo>
                  <a:cubicBezTo>
                    <a:pt x="9797" y="10358"/>
                    <a:pt x="10098" y="10340"/>
                    <a:pt x="10400" y="10303"/>
                  </a:cubicBezTo>
                  <a:cubicBezTo>
                    <a:pt x="13676" y="9954"/>
                    <a:pt x="15958" y="7046"/>
                    <a:pt x="16805" y="4009"/>
                  </a:cubicBezTo>
                  <a:lnTo>
                    <a:pt x="17044" y="4009"/>
                  </a:lnTo>
                  <a:cubicBezTo>
                    <a:pt x="17254" y="4066"/>
                    <a:pt x="17469" y="4096"/>
                    <a:pt x="17683" y="4096"/>
                  </a:cubicBezTo>
                  <a:cubicBezTo>
                    <a:pt x="18014" y="4096"/>
                    <a:pt x="18344" y="4025"/>
                    <a:pt x="18646" y="3880"/>
                  </a:cubicBezTo>
                  <a:cubicBezTo>
                    <a:pt x="18885" y="3733"/>
                    <a:pt x="18793" y="3383"/>
                    <a:pt x="18517" y="3364"/>
                  </a:cubicBezTo>
                  <a:cubicBezTo>
                    <a:pt x="18455" y="3368"/>
                    <a:pt x="18394" y="3369"/>
                    <a:pt x="18333" y="3369"/>
                  </a:cubicBezTo>
                  <a:cubicBezTo>
                    <a:pt x="16251" y="3369"/>
                    <a:pt x="15246" y="1554"/>
                    <a:pt x="13510" y="677"/>
                  </a:cubicBezTo>
                  <a:cubicBezTo>
                    <a:pt x="12554" y="230"/>
                    <a:pt x="11522" y="1"/>
                    <a:pt x="1048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854475" y="2121487"/>
              <a:ext cx="1012614" cy="555932"/>
            </a:xfrm>
            <a:custGeom>
              <a:avLst/>
              <a:gdLst/>
              <a:ahLst/>
              <a:cxnLst/>
              <a:rect l="l" t="t" r="r" b="b"/>
              <a:pathLst>
                <a:path w="18885" h="10368" extrusionOk="0">
                  <a:moveTo>
                    <a:pt x="10469" y="810"/>
                  </a:moveTo>
                  <a:cubicBezTo>
                    <a:pt x="12212" y="810"/>
                    <a:pt x="13562" y="1551"/>
                    <a:pt x="14928" y="2719"/>
                  </a:cubicBezTo>
                  <a:cubicBezTo>
                    <a:pt x="15056" y="2829"/>
                    <a:pt x="15185" y="2940"/>
                    <a:pt x="15314" y="3050"/>
                  </a:cubicBezTo>
                  <a:cubicBezTo>
                    <a:pt x="14412" y="3124"/>
                    <a:pt x="13529" y="3290"/>
                    <a:pt x="12664" y="3584"/>
                  </a:cubicBezTo>
                  <a:cubicBezTo>
                    <a:pt x="12406" y="2958"/>
                    <a:pt x="11964" y="2443"/>
                    <a:pt x="11394" y="2112"/>
                  </a:cubicBezTo>
                  <a:cubicBezTo>
                    <a:pt x="11043" y="1901"/>
                    <a:pt x="10511" y="1638"/>
                    <a:pt x="10050" y="1638"/>
                  </a:cubicBezTo>
                  <a:cubicBezTo>
                    <a:pt x="9906" y="1638"/>
                    <a:pt x="9768" y="1664"/>
                    <a:pt x="9645" y="1725"/>
                  </a:cubicBezTo>
                  <a:cubicBezTo>
                    <a:pt x="9553" y="1780"/>
                    <a:pt x="9553" y="1928"/>
                    <a:pt x="9645" y="1983"/>
                  </a:cubicBezTo>
                  <a:cubicBezTo>
                    <a:pt x="9866" y="2093"/>
                    <a:pt x="10105" y="2167"/>
                    <a:pt x="10363" y="2185"/>
                  </a:cubicBezTo>
                  <a:cubicBezTo>
                    <a:pt x="10639" y="2259"/>
                    <a:pt x="10897" y="2369"/>
                    <a:pt x="11154" y="2517"/>
                  </a:cubicBezTo>
                  <a:cubicBezTo>
                    <a:pt x="11633" y="2811"/>
                    <a:pt x="12038" y="3198"/>
                    <a:pt x="12351" y="3676"/>
                  </a:cubicBezTo>
                  <a:lnTo>
                    <a:pt x="11891" y="3805"/>
                  </a:lnTo>
                  <a:cubicBezTo>
                    <a:pt x="10584" y="4136"/>
                    <a:pt x="9277" y="4504"/>
                    <a:pt x="7970" y="4854"/>
                  </a:cubicBezTo>
                  <a:cubicBezTo>
                    <a:pt x="7970" y="4836"/>
                    <a:pt x="7970" y="4817"/>
                    <a:pt x="7970" y="4799"/>
                  </a:cubicBezTo>
                  <a:cubicBezTo>
                    <a:pt x="7933" y="4762"/>
                    <a:pt x="7897" y="4725"/>
                    <a:pt x="7860" y="4707"/>
                  </a:cubicBezTo>
                  <a:cubicBezTo>
                    <a:pt x="7851" y="4698"/>
                    <a:pt x="7846" y="4693"/>
                    <a:pt x="7841" y="4693"/>
                  </a:cubicBezTo>
                  <a:cubicBezTo>
                    <a:pt x="7837" y="4693"/>
                    <a:pt x="7832" y="4698"/>
                    <a:pt x="7823" y="4707"/>
                  </a:cubicBezTo>
                  <a:cubicBezTo>
                    <a:pt x="7712" y="4596"/>
                    <a:pt x="7602" y="4468"/>
                    <a:pt x="7510" y="4357"/>
                  </a:cubicBezTo>
                  <a:cubicBezTo>
                    <a:pt x="7363" y="4228"/>
                    <a:pt x="7216" y="4118"/>
                    <a:pt x="7068" y="4007"/>
                  </a:cubicBezTo>
                  <a:cubicBezTo>
                    <a:pt x="6854" y="3885"/>
                    <a:pt x="6551" y="3686"/>
                    <a:pt x="6275" y="3686"/>
                  </a:cubicBezTo>
                  <a:cubicBezTo>
                    <a:pt x="6219" y="3686"/>
                    <a:pt x="6164" y="3694"/>
                    <a:pt x="6111" y="3713"/>
                  </a:cubicBezTo>
                  <a:cubicBezTo>
                    <a:pt x="5982" y="3750"/>
                    <a:pt x="5946" y="3897"/>
                    <a:pt x="6019" y="3989"/>
                  </a:cubicBezTo>
                  <a:cubicBezTo>
                    <a:pt x="6148" y="4099"/>
                    <a:pt x="6295" y="4191"/>
                    <a:pt x="6461" y="4247"/>
                  </a:cubicBezTo>
                  <a:cubicBezTo>
                    <a:pt x="6627" y="4320"/>
                    <a:pt x="6811" y="4431"/>
                    <a:pt x="6958" y="4541"/>
                  </a:cubicBezTo>
                  <a:cubicBezTo>
                    <a:pt x="7123" y="4652"/>
                    <a:pt x="7308" y="4872"/>
                    <a:pt x="7492" y="5001"/>
                  </a:cubicBezTo>
                  <a:lnTo>
                    <a:pt x="5614" y="5498"/>
                  </a:lnTo>
                  <a:lnTo>
                    <a:pt x="5614" y="5480"/>
                  </a:lnTo>
                  <a:cubicBezTo>
                    <a:pt x="5536" y="5199"/>
                    <a:pt x="5207" y="4773"/>
                    <a:pt x="4873" y="4773"/>
                  </a:cubicBezTo>
                  <a:cubicBezTo>
                    <a:pt x="4813" y="4773"/>
                    <a:pt x="4753" y="4786"/>
                    <a:pt x="4694" y="4817"/>
                  </a:cubicBezTo>
                  <a:cubicBezTo>
                    <a:pt x="4639" y="4854"/>
                    <a:pt x="4639" y="4928"/>
                    <a:pt x="4676" y="4983"/>
                  </a:cubicBezTo>
                  <a:cubicBezTo>
                    <a:pt x="4804" y="5075"/>
                    <a:pt x="4915" y="5149"/>
                    <a:pt x="5062" y="5204"/>
                  </a:cubicBezTo>
                  <a:cubicBezTo>
                    <a:pt x="5209" y="5277"/>
                    <a:pt x="5320" y="5406"/>
                    <a:pt x="5430" y="5554"/>
                  </a:cubicBezTo>
                  <a:lnTo>
                    <a:pt x="4455" y="5830"/>
                  </a:lnTo>
                  <a:cubicBezTo>
                    <a:pt x="4283" y="5864"/>
                    <a:pt x="4336" y="6091"/>
                    <a:pt x="4478" y="6091"/>
                  </a:cubicBezTo>
                  <a:cubicBezTo>
                    <a:pt x="4488" y="6091"/>
                    <a:pt x="4499" y="6090"/>
                    <a:pt x="4510" y="6087"/>
                  </a:cubicBezTo>
                  <a:lnTo>
                    <a:pt x="5964" y="5756"/>
                  </a:lnTo>
                  <a:lnTo>
                    <a:pt x="5964" y="5756"/>
                  </a:lnTo>
                  <a:cubicBezTo>
                    <a:pt x="5890" y="5830"/>
                    <a:pt x="5835" y="5922"/>
                    <a:pt x="5798" y="5995"/>
                  </a:cubicBezTo>
                  <a:cubicBezTo>
                    <a:pt x="5633" y="6216"/>
                    <a:pt x="5393" y="6584"/>
                    <a:pt x="5522" y="6860"/>
                  </a:cubicBezTo>
                  <a:cubicBezTo>
                    <a:pt x="5559" y="6909"/>
                    <a:pt x="5604" y="6934"/>
                    <a:pt x="5652" y="6934"/>
                  </a:cubicBezTo>
                  <a:cubicBezTo>
                    <a:pt x="5676" y="6934"/>
                    <a:pt x="5700" y="6928"/>
                    <a:pt x="5725" y="6916"/>
                  </a:cubicBezTo>
                  <a:cubicBezTo>
                    <a:pt x="5946" y="6787"/>
                    <a:pt x="6056" y="6437"/>
                    <a:pt x="6185" y="6216"/>
                  </a:cubicBezTo>
                  <a:cubicBezTo>
                    <a:pt x="6277" y="6050"/>
                    <a:pt x="6498" y="5848"/>
                    <a:pt x="6516" y="5646"/>
                  </a:cubicBezTo>
                  <a:lnTo>
                    <a:pt x="9884" y="4891"/>
                  </a:lnTo>
                  <a:lnTo>
                    <a:pt x="9884" y="4891"/>
                  </a:lnTo>
                  <a:cubicBezTo>
                    <a:pt x="9627" y="5222"/>
                    <a:pt x="9406" y="5609"/>
                    <a:pt x="9111" y="5903"/>
                  </a:cubicBezTo>
                  <a:cubicBezTo>
                    <a:pt x="8670" y="6382"/>
                    <a:pt x="7952" y="6731"/>
                    <a:pt x="7620" y="7284"/>
                  </a:cubicBezTo>
                  <a:cubicBezTo>
                    <a:pt x="7547" y="7412"/>
                    <a:pt x="7639" y="7560"/>
                    <a:pt x="7786" y="7578"/>
                  </a:cubicBezTo>
                  <a:cubicBezTo>
                    <a:pt x="8486" y="7541"/>
                    <a:pt x="9130" y="6842"/>
                    <a:pt x="9571" y="6345"/>
                  </a:cubicBezTo>
                  <a:cubicBezTo>
                    <a:pt x="9958" y="5922"/>
                    <a:pt x="10455" y="5333"/>
                    <a:pt x="10565" y="4744"/>
                  </a:cubicBezTo>
                  <a:lnTo>
                    <a:pt x="11118" y="4615"/>
                  </a:lnTo>
                  <a:cubicBezTo>
                    <a:pt x="12111" y="4394"/>
                    <a:pt x="13087" y="4136"/>
                    <a:pt x="14081" y="3989"/>
                  </a:cubicBezTo>
                  <a:cubicBezTo>
                    <a:pt x="14173" y="3971"/>
                    <a:pt x="14265" y="3971"/>
                    <a:pt x="14357" y="3952"/>
                  </a:cubicBezTo>
                  <a:lnTo>
                    <a:pt x="14357" y="3952"/>
                  </a:lnTo>
                  <a:cubicBezTo>
                    <a:pt x="14154" y="4339"/>
                    <a:pt x="13970" y="4744"/>
                    <a:pt x="13768" y="5112"/>
                  </a:cubicBezTo>
                  <a:cubicBezTo>
                    <a:pt x="13455" y="5646"/>
                    <a:pt x="12940" y="6179"/>
                    <a:pt x="12774" y="6768"/>
                  </a:cubicBezTo>
                  <a:cubicBezTo>
                    <a:pt x="12731" y="6899"/>
                    <a:pt x="12835" y="7018"/>
                    <a:pt x="12954" y="7018"/>
                  </a:cubicBezTo>
                  <a:cubicBezTo>
                    <a:pt x="12986" y="7018"/>
                    <a:pt x="13019" y="7009"/>
                    <a:pt x="13050" y="6989"/>
                  </a:cubicBezTo>
                  <a:cubicBezTo>
                    <a:pt x="13639" y="6713"/>
                    <a:pt x="14044" y="5903"/>
                    <a:pt x="14339" y="5351"/>
                  </a:cubicBezTo>
                  <a:cubicBezTo>
                    <a:pt x="14578" y="4909"/>
                    <a:pt x="14780" y="4431"/>
                    <a:pt x="14909" y="3934"/>
                  </a:cubicBezTo>
                  <a:cubicBezTo>
                    <a:pt x="15424" y="3934"/>
                    <a:pt x="15903" y="3971"/>
                    <a:pt x="16400" y="3989"/>
                  </a:cubicBezTo>
                  <a:cubicBezTo>
                    <a:pt x="15609" y="5277"/>
                    <a:pt x="15038" y="6658"/>
                    <a:pt x="14007" y="7762"/>
                  </a:cubicBezTo>
                  <a:cubicBezTo>
                    <a:pt x="12866" y="9005"/>
                    <a:pt x="11264" y="9696"/>
                    <a:pt x="9595" y="9696"/>
                  </a:cubicBezTo>
                  <a:cubicBezTo>
                    <a:pt x="9434" y="9696"/>
                    <a:pt x="9273" y="9689"/>
                    <a:pt x="9111" y="9676"/>
                  </a:cubicBezTo>
                  <a:cubicBezTo>
                    <a:pt x="7271" y="9584"/>
                    <a:pt x="5577" y="8830"/>
                    <a:pt x="3958" y="8001"/>
                  </a:cubicBezTo>
                  <a:cubicBezTo>
                    <a:pt x="3129" y="7597"/>
                    <a:pt x="2062" y="6952"/>
                    <a:pt x="1068" y="6879"/>
                  </a:cubicBezTo>
                  <a:cubicBezTo>
                    <a:pt x="2301" y="5793"/>
                    <a:pt x="3295" y="4449"/>
                    <a:pt x="4528" y="3363"/>
                  </a:cubicBezTo>
                  <a:cubicBezTo>
                    <a:pt x="6019" y="2075"/>
                    <a:pt x="7841" y="1026"/>
                    <a:pt x="9829" y="842"/>
                  </a:cubicBezTo>
                  <a:cubicBezTo>
                    <a:pt x="10048" y="820"/>
                    <a:pt x="10261" y="810"/>
                    <a:pt x="10469" y="810"/>
                  </a:cubicBezTo>
                  <a:close/>
                  <a:moveTo>
                    <a:pt x="10474" y="0"/>
                  </a:moveTo>
                  <a:cubicBezTo>
                    <a:pt x="9976" y="0"/>
                    <a:pt x="9476" y="54"/>
                    <a:pt x="8982" y="161"/>
                  </a:cubicBezTo>
                  <a:cubicBezTo>
                    <a:pt x="5172" y="897"/>
                    <a:pt x="2761" y="4099"/>
                    <a:pt x="442" y="6916"/>
                  </a:cubicBezTo>
                  <a:cubicBezTo>
                    <a:pt x="369" y="6934"/>
                    <a:pt x="295" y="6952"/>
                    <a:pt x="221" y="6971"/>
                  </a:cubicBezTo>
                  <a:cubicBezTo>
                    <a:pt x="19" y="7044"/>
                    <a:pt x="0" y="7339"/>
                    <a:pt x="221" y="7431"/>
                  </a:cubicBezTo>
                  <a:cubicBezTo>
                    <a:pt x="1123" y="7725"/>
                    <a:pt x="2007" y="7817"/>
                    <a:pt x="2890" y="8241"/>
                  </a:cubicBezTo>
                  <a:cubicBezTo>
                    <a:pt x="3663" y="8609"/>
                    <a:pt x="4418" y="9014"/>
                    <a:pt x="5191" y="9345"/>
                  </a:cubicBezTo>
                  <a:cubicBezTo>
                    <a:pt x="6572" y="9935"/>
                    <a:pt x="8044" y="10367"/>
                    <a:pt x="9553" y="10367"/>
                  </a:cubicBezTo>
                  <a:cubicBezTo>
                    <a:pt x="9834" y="10367"/>
                    <a:pt x="10117" y="10352"/>
                    <a:pt x="10400" y="10321"/>
                  </a:cubicBezTo>
                  <a:cubicBezTo>
                    <a:pt x="13676" y="9952"/>
                    <a:pt x="15958" y="7044"/>
                    <a:pt x="16805" y="4007"/>
                  </a:cubicBezTo>
                  <a:lnTo>
                    <a:pt x="17044" y="4007"/>
                  </a:lnTo>
                  <a:cubicBezTo>
                    <a:pt x="17244" y="4072"/>
                    <a:pt x="17455" y="4103"/>
                    <a:pt x="17667" y="4103"/>
                  </a:cubicBezTo>
                  <a:cubicBezTo>
                    <a:pt x="18002" y="4103"/>
                    <a:pt x="18341" y="4025"/>
                    <a:pt x="18646" y="3879"/>
                  </a:cubicBezTo>
                  <a:cubicBezTo>
                    <a:pt x="18885" y="3750"/>
                    <a:pt x="18793" y="3382"/>
                    <a:pt x="18517" y="3382"/>
                  </a:cubicBezTo>
                  <a:cubicBezTo>
                    <a:pt x="18465" y="3384"/>
                    <a:pt x="18413" y="3385"/>
                    <a:pt x="18362" y="3385"/>
                  </a:cubicBezTo>
                  <a:cubicBezTo>
                    <a:pt x="16260" y="3385"/>
                    <a:pt x="15254" y="1557"/>
                    <a:pt x="13510" y="694"/>
                  </a:cubicBezTo>
                  <a:cubicBezTo>
                    <a:pt x="12551" y="234"/>
                    <a:pt x="11516" y="0"/>
                    <a:pt x="1047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2" y="2530715"/>
              <a:ext cx="435287" cy="674593"/>
            </a:xfrm>
            <a:custGeom>
              <a:avLst/>
              <a:gdLst/>
              <a:ahLst/>
              <a:cxnLst/>
              <a:rect l="l" t="t" r="r" b="b"/>
              <a:pathLst>
                <a:path w="8118" h="12581" extrusionOk="0">
                  <a:moveTo>
                    <a:pt x="1141" y="664"/>
                  </a:moveTo>
                  <a:lnTo>
                    <a:pt x="1141" y="664"/>
                  </a:lnTo>
                  <a:cubicBezTo>
                    <a:pt x="2135" y="1327"/>
                    <a:pt x="3295" y="1768"/>
                    <a:pt x="4289" y="2449"/>
                  </a:cubicBezTo>
                  <a:cubicBezTo>
                    <a:pt x="5504" y="3241"/>
                    <a:pt x="6590" y="4327"/>
                    <a:pt x="7105" y="5707"/>
                  </a:cubicBezTo>
                  <a:cubicBezTo>
                    <a:pt x="7657" y="7124"/>
                    <a:pt x="7399" y="8339"/>
                    <a:pt x="6755" y="9664"/>
                  </a:cubicBezTo>
                  <a:cubicBezTo>
                    <a:pt x="6700" y="9775"/>
                    <a:pt x="6663" y="9904"/>
                    <a:pt x="6608" y="10014"/>
                  </a:cubicBezTo>
                  <a:cubicBezTo>
                    <a:pt x="6387" y="9388"/>
                    <a:pt x="6074" y="8781"/>
                    <a:pt x="5724" y="8229"/>
                  </a:cubicBezTo>
                  <a:cubicBezTo>
                    <a:pt x="6111" y="7934"/>
                    <a:pt x="6387" y="7529"/>
                    <a:pt x="6516" y="7051"/>
                  </a:cubicBezTo>
                  <a:cubicBezTo>
                    <a:pt x="6608" y="6683"/>
                    <a:pt x="6737" y="6057"/>
                    <a:pt x="6442" y="5744"/>
                  </a:cubicBezTo>
                  <a:cubicBezTo>
                    <a:pt x="6422" y="5723"/>
                    <a:pt x="6396" y="5713"/>
                    <a:pt x="6370" y="5713"/>
                  </a:cubicBezTo>
                  <a:cubicBezTo>
                    <a:pt x="6326" y="5713"/>
                    <a:pt x="6281" y="5742"/>
                    <a:pt x="6258" y="5799"/>
                  </a:cubicBezTo>
                  <a:cubicBezTo>
                    <a:pt x="6240" y="5965"/>
                    <a:pt x="6240" y="6149"/>
                    <a:pt x="6258" y="6333"/>
                  </a:cubicBezTo>
                  <a:cubicBezTo>
                    <a:pt x="6258" y="6535"/>
                    <a:pt x="6240" y="6756"/>
                    <a:pt x="6185" y="6959"/>
                  </a:cubicBezTo>
                  <a:cubicBezTo>
                    <a:pt x="6074" y="7345"/>
                    <a:pt x="5872" y="7713"/>
                    <a:pt x="5596" y="8026"/>
                  </a:cubicBezTo>
                  <a:cubicBezTo>
                    <a:pt x="5540" y="7934"/>
                    <a:pt x="5485" y="7824"/>
                    <a:pt x="5430" y="7732"/>
                  </a:cubicBezTo>
                  <a:cubicBezTo>
                    <a:pt x="4933" y="6885"/>
                    <a:pt x="4418" y="6020"/>
                    <a:pt x="3921" y="5173"/>
                  </a:cubicBezTo>
                  <a:cubicBezTo>
                    <a:pt x="3921" y="5173"/>
                    <a:pt x="3939" y="5173"/>
                    <a:pt x="3958" y="5137"/>
                  </a:cubicBezTo>
                  <a:cubicBezTo>
                    <a:pt x="3976" y="5118"/>
                    <a:pt x="3994" y="5081"/>
                    <a:pt x="4013" y="5045"/>
                  </a:cubicBezTo>
                  <a:cubicBezTo>
                    <a:pt x="4013" y="5045"/>
                    <a:pt x="4013" y="5026"/>
                    <a:pt x="4013" y="5026"/>
                  </a:cubicBezTo>
                  <a:cubicBezTo>
                    <a:pt x="4068" y="4916"/>
                    <a:pt x="4123" y="4824"/>
                    <a:pt x="4197" y="4732"/>
                  </a:cubicBezTo>
                  <a:cubicBezTo>
                    <a:pt x="4252" y="4603"/>
                    <a:pt x="4307" y="4492"/>
                    <a:pt x="4344" y="4364"/>
                  </a:cubicBezTo>
                  <a:cubicBezTo>
                    <a:pt x="4418" y="4143"/>
                    <a:pt x="4510" y="3811"/>
                    <a:pt x="4381" y="3609"/>
                  </a:cubicBezTo>
                  <a:cubicBezTo>
                    <a:pt x="4353" y="3572"/>
                    <a:pt x="4312" y="3554"/>
                    <a:pt x="4270" y="3554"/>
                  </a:cubicBezTo>
                  <a:cubicBezTo>
                    <a:pt x="4229" y="3554"/>
                    <a:pt x="4188" y="3572"/>
                    <a:pt x="4160" y="3609"/>
                  </a:cubicBezTo>
                  <a:cubicBezTo>
                    <a:pt x="4105" y="3719"/>
                    <a:pt x="4068" y="3848"/>
                    <a:pt x="4068" y="3977"/>
                  </a:cubicBezTo>
                  <a:cubicBezTo>
                    <a:pt x="4050" y="4124"/>
                    <a:pt x="4013" y="4253"/>
                    <a:pt x="3958" y="4382"/>
                  </a:cubicBezTo>
                  <a:cubicBezTo>
                    <a:pt x="3902" y="4529"/>
                    <a:pt x="3792" y="4695"/>
                    <a:pt x="3737" y="4842"/>
                  </a:cubicBezTo>
                  <a:lnTo>
                    <a:pt x="3000" y="3627"/>
                  </a:lnTo>
                  <a:lnTo>
                    <a:pt x="3019" y="3627"/>
                  </a:lnTo>
                  <a:cubicBezTo>
                    <a:pt x="3221" y="3498"/>
                    <a:pt x="3516" y="3075"/>
                    <a:pt x="3295" y="2836"/>
                  </a:cubicBezTo>
                  <a:cubicBezTo>
                    <a:pt x="3278" y="2819"/>
                    <a:pt x="3258" y="2810"/>
                    <a:pt x="3239" y="2810"/>
                  </a:cubicBezTo>
                  <a:cubicBezTo>
                    <a:pt x="3216" y="2810"/>
                    <a:pt x="3195" y="2824"/>
                    <a:pt x="3184" y="2854"/>
                  </a:cubicBezTo>
                  <a:cubicBezTo>
                    <a:pt x="3148" y="2946"/>
                    <a:pt x="3111" y="3057"/>
                    <a:pt x="3111" y="3167"/>
                  </a:cubicBezTo>
                  <a:cubicBezTo>
                    <a:pt x="3074" y="3278"/>
                    <a:pt x="3000" y="3388"/>
                    <a:pt x="2908" y="3480"/>
                  </a:cubicBezTo>
                  <a:cubicBezTo>
                    <a:pt x="2798" y="3278"/>
                    <a:pt x="2669" y="3057"/>
                    <a:pt x="2540" y="2854"/>
                  </a:cubicBezTo>
                  <a:cubicBezTo>
                    <a:pt x="2517" y="2819"/>
                    <a:pt x="2486" y="2804"/>
                    <a:pt x="2456" y="2804"/>
                  </a:cubicBezTo>
                  <a:cubicBezTo>
                    <a:pt x="2393" y="2804"/>
                    <a:pt x="2337" y="2871"/>
                    <a:pt x="2375" y="2946"/>
                  </a:cubicBezTo>
                  <a:cubicBezTo>
                    <a:pt x="2540" y="3259"/>
                    <a:pt x="2706" y="3590"/>
                    <a:pt x="2872" y="3903"/>
                  </a:cubicBezTo>
                  <a:cubicBezTo>
                    <a:pt x="2816" y="3867"/>
                    <a:pt x="2743" y="3848"/>
                    <a:pt x="2688" y="3830"/>
                  </a:cubicBezTo>
                  <a:cubicBezTo>
                    <a:pt x="2575" y="3785"/>
                    <a:pt x="2415" y="3733"/>
                    <a:pt x="2269" y="3733"/>
                  </a:cubicBezTo>
                  <a:cubicBezTo>
                    <a:pt x="2176" y="3733"/>
                    <a:pt x="2089" y="3754"/>
                    <a:pt x="2025" y="3811"/>
                  </a:cubicBezTo>
                  <a:cubicBezTo>
                    <a:pt x="1988" y="3848"/>
                    <a:pt x="1988" y="3922"/>
                    <a:pt x="2025" y="3959"/>
                  </a:cubicBezTo>
                  <a:cubicBezTo>
                    <a:pt x="2154" y="4087"/>
                    <a:pt x="2430" y="4106"/>
                    <a:pt x="2595" y="4143"/>
                  </a:cubicBezTo>
                  <a:cubicBezTo>
                    <a:pt x="2754" y="4190"/>
                    <a:pt x="2885" y="4279"/>
                    <a:pt x="3013" y="4279"/>
                  </a:cubicBezTo>
                  <a:cubicBezTo>
                    <a:pt x="3033" y="4279"/>
                    <a:pt x="3054" y="4277"/>
                    <a:pt x="3074" y="4272"/>
                  </a:cubicBezTo>
                  <a:lnTo>
                    <a:pt x="4252" y="6517"/>
                  </a:lnTo>
                  <a:cubicBezTo>
                    <a:pt x="3976" y="6388"/>
                    <a:pt x="3663" y="6315"/>
                    <a:pt x="3387" y="6167"/>
                  </a:cubicBezTo>
                  <a:cubicBezTo>
                    <a:pt x="2964" y="5946"/>
                    <a:pt x="2577" y="5505"/>
                    <a:pt x="2117" y="5376"/>
                  </a:cubicBezTo>
                  <a:cubicBezTo>
                    <a:pt x="2109" y="5374"/>
                    <a:pt x="2101" y="5373"/>
                    <a:pt x="2093" y="5373"/>
                  </a:cubicBezTo>
                  <a:cubicBezTo>
                    <a:pt x="2010" y="5373"/>
                    <a:pt x="1934" y="5457"/>
                    <a:pt x="1951" y="5542"/>
                  </a:cubicBezTo>
                  <a:cubicBezTo>
                    <a:pt x="2117" y="6038"/>
                    <a:pt x="2724" y="6351"/>
                    <a:pt x="3166" y="6572"/>
                  </a:cubicBezTo>
                  <a:cubicBezTo>
                    <a:pt x="3500" y="6739"/>
                    <a:pt x="3954" y="6966"/>
                    <a:pt x="4365" y="6966"/>
                  </a:cubicBezTo>
                  <a:cubicBezTo>
                    <a:pt x="4408" y="6966"/>
                    <a:pt x="4450" y="6964"/>
                    <a:pt x="4491" y="6959"/>
                  </a:cubicBezTo>
                  <a:lnTo>
                    <a:pt x="4694" y="7327"/>
                  </a:lnTo>
                  <a:cubicBezTo>
                    <a:pt x="5043" y="7989"/>
                    <a:pt x="5412" y="8634"/>
                    <a:pt x="5706" y="9315"/>
                  </a:cubicBezTo>
                  <a:cubicBezTo>
                    <a:pt x="5743" y="9370"/>
                    <a:pt x="5761" y="9425"/>
                    <a:pt x="5780" y="9480"/>
                  </a:cubicBezTo>
                  <a:cubicBezTo>
                    <a:pt x="5467" y="9425"/>
                    <a:pt x="5154" y="9388"/>
                    <a:pt x="4841" y="9296"/>
                  </a:cubicBezTo>
                  <a:cubicBezTo>
                    <a:pt x="4431" y="9189"/>
                    <a:pt x="3970" y="8927"/>
                    <a:pt x="3523" y="8927"/>
                  </a:cubicBezTo>
                  <a:cubicBezTo>
                    <a:pt x="3508" y="8927"/>
                    <a:pt x="3494" y="8928"/>
                    <a:pt x="3479" y="8928"/>
                  </a:cubicBezTo>
                  <a:cubicBezTo>
                    <a:pt x="3369" y="8928"/>
                    <a:pt x="3313" y="9057"/>
                    <a:pt x="3387" y="9149"/>
                  </a:cubicBezTo>
                  <a:cubicBezTo>
                    <a:pt x="3700" y="9517"/>
                    <a:pt x="4344" y="9628"/>
                    <a:pt x="4786" y="9738"/>
                  </a:cubicBezTo>
                  <a:cubicBezTo>
                    <a:pt x="5154" y="9830"/>
                    <a:pt x="5540" y="9867"/>
                    <a:pt x="5909" y="9867"/>
                  </a:cubicBezTo>
                  <a:cubicBezTo>
                    <a:pt x="6019" y="10217"/>
                    <a:pt x="6074" y="10585"/>
                    <a:pt x="6148" y="10934"/>
                  </a:cubicBezTo>
                  <a:cubicBezTo>
                    <a:pt x="5099" y="10622"/>
                    <a:pt x="4013" y="10493"/>
                    <a:pt x="3019" y="9977"/>
                  </a:cubicBezTo>
                  <a:cubicBezTo>
                    <a:pt x="1822" y="9370"/>
                    <a:pt x="976" y="8229"/>
                    <a:pt x="718" y="6904"/>
                  </a:cubicBezTo>
                  <a:cubicBezTo>
                    <a:pt x="424" y="5578"/>
                    <a:pt x="644" y="4235"/>
                    <a:pt x="902" y="2928"/>
                  </a:cubicBezTo>
                  <a:cubicBezTo>
                    <a:pt x="1049" y="2265"/>
                    <a:pt x="1289" y="1382"/>
                    <a:pt x="1141" y="664"/>
                  </a:cubicBezTo>
                  <a:close/>
                  <a:moveTo>
                    <a:pt x="748" y="0"/>
                  </a:moveTo>
                  <a:cubicBezTo>
                    <a:pt x="659" y="0"/>
                    <a:pt x="571" y="67"/>
                    <a:pt x="571" y="167"/>
                  </a:cubicBezTo>
                  <a:cubicBezTo>
                    <a:pt x="534" y="866"/>
                    <a:pt x="644" y="1511"/>
                    <a:pt x="516" y="2228"/>
                  </a:cubicBezTo>
                  <a:cubicBezTo>
                    <a:pt x="405" y="2836"/>
                    <a:pt x="258" y="3443"/>
                    <a:pt x="166" y="4069"/>
                  </a:cubicBezTo>
                  <a:cubicBezTo>
                    <a:pt x="0" y="5357"/>
                    <a:pt x="0" y="6701"/>
                    <a:pt x="497" y="7934"/>
                  </a:cubicBezTo>
                  <a:cubicBezTo>
                    <a:pt x="1418" y="10180"/>
                    <a:pt x="3902" y="11229"/>
                    <a:pt x="6221" y="11247"/>
                  </a:cubicBezTo>
                  <a:cubicBezTo>
                    <a:pt x="6240" y="11303"/>
                    <a:pt x="6240" y="11358"/>
                    <a:pt x="6258" y="11413"/>
                  </a:cubicBezTo>
                  <a:cubicBezTo>
                    <a:pt x="6240" y="11818"/>
                    <a:pt x="6387" y="12223"/>
                    <a:pt x="6663" y="12517"/>
                  </a:cubicBezTo>
                  <a:cubicBezTo>
                    <a:pt x="6702" y="12561"/>
                    <a:pt x="6750" y="12581"/>
                    <a:pt x="6798" y="12581"/>
                  </a:cubicBezTo>
                  <a:cubicBezTo>
                    <a:pt x="6911" y="12581"/>
                    <a:pt x="7020" y="12475"/>
                    <a:pt x="6994" y="12333"/>
                  </a:cubicBezTo>
                  <a:cubicBezTo>
                    <a:pt x="6498" y="10787"/>
                    <a:pt x="7639" y="9720"/>
                    <a:pt x="7915" y="8266"/>
                  </a:cubicBezTo>
                  <a:cubicBezTo>
                    <a:pt x="8117" y="7143"/>
                    <a:pt x="7933" y="5983"/>
                    <a:pt x="7399" y="4971"/>
                  </a:cubicBezTo>
                  <a:cubicBezTo>
                    <a:pt x="6148" y="2413"/>
                    <a:pt x="3424" y="1327"/>
                    <a:pt x="976" y="222"/>
                  </a:cubicBezTo>
                  <a:cubicBezTo>
                    <a:pt x="957" y="185"/>
                    <a:pt x="939" y="130"/>
                    <a:pt x="902" y="93"/>
                  </a:cubicBezTo>
                  <a:cubicBezTo>
                    <a:pt x="866" y="28"/>
                    <a:pt x="807" y="0"/>
                    <a:pt x="74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80749" y="1529576"/>
              <a:ext cx="774380" cy="646818"/>
            </a:xfrm>
            <a:custGeom>
              <a:avLst/>
              <a:gdLst/>
              <a:ahLst/>
              <a:cxnLst/>
              <a:rect l="l" t="t" r="r" b="b"/>
              <a:pathLst>
                <a:path w="14442" h="12063" extrusionOk="0">
                  <a:moveTo>
                    <a:pt x="8708" y="921"/>
                  </a:moveTo>
                  <a:cubicBezTo>
                    <a:pt x="9330" y="921"/>
                    <a:pt x="9974" y="1006"/>
                    <a:pt x="10652" y="1150"/>
                  </a:cubicBezTo>
                  <a:cubicBezTo>
                    <a:pt x="10818" y="1187"/>
                    <a:pt x="10965" y="1224"/>
                    <a:pt x="11131" y="1242"/>
                  </a:cubicBezTo>
                  <a:cubicBezTo>
                    <a:pt x="10395" y="1721"/>
                    <a:pt x="9732" y="2291"/>
                    <a:pt x="9143" y="2935"/>
                  </a:cubicBezTo>
                  <a:cubicBezTo>
                    <a:pt x="8646" y="2530"/>
                    <a:pt x="8020" y="2310"/>
                    <a:pt x="7376" y="2291"/>
                  </a:cubicBezTo>
                  <a:cubicBezTo>
                    <a:pt x="7315" y="2289"/>
                    <a:pt x="7249" y="2288"/>
                    <a:pt x="7180" y="2288"/>
                  </a:cubicBezTo>
                  <a:cubicBezTo>
                    <a:pt x="6670" y="2288"/>
                    <a:pt x="5995" y="2364"/>
                    <a:pt x="5720" y="2770"/>
                  </a:cubicBezTo>
                  <a:cubicBezTo>
                    <a:pt x="5646" y="2862"/>
                    <a:pt x="5720" y="3009"/>
                    <a:pt x="5830" y="3009"/>
                  </a:cubicBezTo>
                  <a:cubicBezTo>
                    <a:pt x="6069" y="2991"/>
                    <a:pt x="6309" y="2935"/>
                    <a:pt x="6529" y="2862"/>
                  </a:cubicBezTo>
                  <a:cubicBezTo>
                    <a:pt x="6787" y="2788"/>
                    <a:pt x="7063" y="2751"/>
                    <a:pt x="7358" y="2751"/>
                  </a:cubicBezTo>
                  <a:cubicBezTo>
                    <a:pt x="7891" y="2770"/>
                    <a:pt x="8425" y="2917"/>
                    <a:pt x="8904" y="3175"/>
                  </a:cubicBezTo>
                  <a:lnTo>
                    <a:pt x="8591" y="3488"/>
                  </a:lnTo>
                  <a:cubicBezTo>
                    <a:pt x="7634" y="4389"/>
                    <a:pt x="6695" y="5310"/>
                    <a:pt x="5775" y="6230"/>
                  </a:cubicBezTo>
                  <a:cubicBezTo>
                    <a:pt x="5756" y="6212"/>
                    <a:pt x="5738" y="6193"/>
                    <a:pt x="5720" y="6193"/>
                  </a:cubicBezTo>
                  <a:cubicBezTo>
                    <a:pt x="5683" y="6156"/>
                    <a:pt x="5646" y="6138"/>
                    <a:pt x="5591" y="6138"/>
                  </a:cubicBezTo>
                  <a:cubicBezTo>
                    <a:pt x="5572" y="6138"/>
                    <a:pt x="5572" y="6138"/>
                    <a:pt x="5554" y="6156"/>
                  </a:cubicBezTo>
                  <a:cubicBezTo>
                    <a:pt x="5407" y="6120"/>
                    <a:pt x="5259" y="6064"/>
                    <a:pt x="5112" y="6009"/>
                  </a:cubicBezTo>
                  <a:cubicBezTo>
                    <a:pt x="4946" y="5972"/>
                    <a:pt x="4781" y="5936"/>
                    <a:pt x="4597" y="5936"/>
                  </a:cubicBezTo>
                  <a:cubicBezTo>
                    <a:pt x="4502" y="5930"/>
                    <a:pt x="4393" y="5922"/>
                    <a:pt x="4281" y="5922"/>
                  </a:cubicBezTo>
                  <a:cubicBezTo>
                    <a:pt x="4042" y="5922"/>
                    <a:pt x="3790" y="5957"/>
                    <a:pt x="3640" y="6120"/>
                  </a:cubicBezTo>
                  <a:cubicBezTo>
                    <a:pt x="3548" y="6212"/>
                    <a:pt x="3584" y="6359"/>
                    <a:pt x="3695" y="6396"/>
                  </a:cubicBezTo>
                  <a:cubicBezTo>
                    <a:pt x="3792" y="6417"/>
                    <a:pt x="3889" y="6426"/>
                    <a:pt x="3986" y="6426"/>
                  </a:cubicBezTo>
                  <a:cubicBezTo>
                    <a:pt x="4055" y="6426"/>
                    <a:pt x="4123" y="6422"/>
                    <a:pt x="4192" y="6414"/>
                  </a:cubicBezTo>
                  <a:cubicBezTo>
                    <a:pt x="4284" y="6405"/>
                    <a:pt x="4376" y="6400"/>
                    <a:pt x="4468" y="6400"/>
                  </a:cubicBezTo>
                  <a:cubicBezTo>
                    <a:pt x="4560" y="6400"/>
                    <a:pt x="4652" y="6405"/>
                    <a:pt x="4744" y="6414"/>
                  </a:cubicBezTo>
                  <a:cubicBezTo>
                    <a:pt x="4946" y="6433"/>
                    <a:pt x="5186" y="6543"/>
                    <a:pt x="5425" y="6561"/>
                  </a:cubicBezTo>
                  <a:lnTo>
                    <a:pt x="4063" y="7868"/>
                  </a:lnTo>
                  <a:cubicBezTo>
                    <a:pt x="4063" y="7868"/>
                    <a:pt x="4063" y="7850"/>
                    <a:pt x="4063" y="7850"/>
                  </a:cubicBezTo>
                  <a:cubicBezTo>
                    <a:pt x="3924" y="7700"/>
                    <a:pt x="3626" y="7549"/>
                    <a:pt x="3364" y="7549"/>
                  </a:cubicBezTo>
                  <a:cubicBezTo>
                    <a:pt x="3209" y="7549"/>
                    <a:pt x="3066" y="7602"/>
                    <a:pt x="2977" y="7739"/>
                  </a:cubicBezTo>
                  <a:cubicBezTo>
                    <a:pt x="2940" y="7776"/>
                    <a:pt x="2959" y="7850"/>
                    <a:pt x="3032" y="7868"/>
                  </a:cubicBezTo>
                  <a:cubicBezTo>
                    <a:pt x="3097" y="7877"/>
                    <a:pt x="3166" y="7882"/>
                    <a:pt x="3237" y="7882"/>
                  </a:cubicBezTo>
                  <a:cubicBezTo>
                    <a:pt x="3308" y="7882"/>
                    <a:pt x="3382" y="7877"/>
                    <a:pt x="3456" y="7868"/>
                  </a:cubicBezTo>
                  <a:cubicBezTo>
                    <a:pt x="3621" y="7887"/>
                    <a:pt x="3787" y="7942"/>
                    <a:pt x="3934" y="8034"/>
                  </a:cubicBezTo>
                  <a:cubicBezTo>
                    <a:pt x="3695" y="8255"/>
                    <a:pt x="3456" y="8476"/>
                    <a:pt x="3235" y="8715"/>
                  </a:cubicBezTo>
                  <a:cubicBezTo>
                    <a:pt x="3148" y="8801"/>
                    <a:pt x="3231" y="8933"/>
                    <a:pt x="3333" y="8933"/>
                  </a:cubicBezTo>
                  <a:cubicBezTo>
                    <a:pt x="3361" y="8933"/>
                    <a:pt x="3391" y="8923"/>
                    <a:pt x="3419" y="8899"/>
                  </a:cubicBezTo>
                  <a:lnTo>
                    <a:pt x="4486" y="7960"/>
                  </a:lnTo>
                  <a:lnTo>
                    <a:pt x="4486" y="7960"/>
                  </a:lnTo>
                  <a:cubicBezTo>
                    <a:pt x="4468" y="8052"/>
                    <a:pt x="4450" y="8144"/>
                    <a:pt x="4450" y="8218"/>
                  </a:cubicBezTo>
                  <a:cubicBezTo>
                    <a:pt x="4413" y="8476"/>
                    <a:pt x="4394" y="8899"/>
                    <a:pt x="4634" y="9083"/>
                  </a:cubicBezTo>
                  <a:cubicBezTo>
                    <a:pt x="4652" y="9095"/>
                    <a:pt x="4674" y="9101"/>
                    <a:pt x="4698" y="9101"/>
                  </a:cubicBezTo>
                  <a:cubicBezTo>
                    <a:pt x="4744" y="9101"/>
                    <a:pt x="4793" y="9077"/>
                    <a:pt x="4818" y="9028"/>
                  </a:cubicBezTo>
                  <a:cubicBezTo>
                    <a:pt x="4965" y="8825"/>
                    <a:pt x="4873" y="8476"/>
                    <a:pt x="4891" y="8236"/>
                  </a:cubicBezTo>
                  <a:cubicBezTo>
                    <a:pt x="4891" y="8034"/>
                    <a:pt x="4983" y="7776"/>
                    <a:pt x="4891" y="7592"/>
                  </a:cubicBezTo>
                  <a:lnTo>
                    <a:pt x="7376" y="5365"/>
                  </a:lnTo>
                  <a:lnTo>
                    <a:pt x="7376" y="5365"/>
                  </a:lnTo>
                  <a:cubicBezTo>
                    <a:pt x="7321" y="5770"/>
                    <a:pt x="7302" y="6193"/>
                    <a:pt x="7210" y="6580"/>
                  </a:cubicBezTo>
                  <a:cubicBezTo>
                    <a:pt x="7063" y="7187"/>
                    <a:pt x="6603" y="7831"/>
                    <a:pt x="6585" y="8457"/>
                  </a:cubicBezTo>
                  <a:cubicBezTo>
                    <a:pt x="6585" y="8560"/>
                    <a:pt x="6678" y="8639"/>
                    <a:pt x="6781" y="8639"/>
                  </a:cubicBezTo>
                  <a:cubicBezTo>
                    <a:pt x="6808" y="8639"/>
                    <a:pt x="6835" y="8634"/>
                    <a:pt x="6861" y="8623"/>
                  </a:cubicBezTo>
                  <a:cubicBezTo>
                    <a:pt x="7431" y="8273"/>
                    <a:pt x="7652" y="7371"/>
                    <a:pt x="7799" y="6764"/>
                  </a:cubicBezTo>
                  <a:cubicBezTo>
                    <a:pt x="7928" y="6212"/>
                    <a:pt x="8075" y="5475"/>
                    <a:pt x="7873" y="4923"/>
                  </a:cubicBezTo>
                  <a:lnTo>
                    <a:pt x="8296" y="4555"/>
                  </a:lnTo>
                  <a:cubicBezTo>
                    <a:pt x="9033" y="3893"/>
                    <a:pt x="9732" y="3230"/>
                    <a:pt x="10505" y="2623"/>
                  </a:cubicBezTo>
                  <a:cubicBezTo>
                    <a:pt x="10579" y="2567"/>
                    <a:pt x="10652" y="2530"/>
                    <a:pt x="10726" y="2475"/>
                  </a:cubicBezTo>
                  <a:cubicBezTo>
                    <a:pt x="10744" y="2899"/>
                    <a:pt x="10781" y="3322"/>
                    <a:pt x="10763" y="3745"/>
                  </a:cubicBezTo>
                  <a:cubicBezTo>
                    <a:pt x="10763" y="4334"/>
                    <a:pt x="10560" y="5015"/>
                    <a:pt x="10707" y="5604"/>
                  </a:cubicBezTo>
                  <a:cubicBezTo>
                    <a:pt x="10729" y="5690"/>
                    <a:pt x="10806" y="5738"/>
                    <a:pt x="10886" y="5738"/>
                  </a:cubicBezTo>
                  <a:cubicBezTo>
                    <a:pt x="10943" y="5738"/>
                    <a:pt x="11000" y="5713"/>
                    <a:pt x="11039" y="5659"/>
                  </a:cubicBezTo>
                  <a:cubicBezTo>
                    <a:pt x="11407" y="5144"/>
                    <a:pt x="11370" y="4279"/>
                    <a:pt x="11352" y="3672"/>
                  </a:cubicBezTo>
                  <a:cubicBezTo>
                    <a:pt x="11352" y="3175"/>
                    <a:pt x="11296" y="2678"/>
                    <a:pt x="11186" y="2181"/>
                  </a:cubicBezTo>
                  <a:cubicBezTo>
                    <a:pt x="11609" y="1960"/>
                    <a:pt x="12033" y="1757"/>
                    <a:pt x="12474" y="1555"/>
                  </a:cubicBezTo>
                  <a:lnTo>
                    <a:pt x="12474" y="1555"/>
                  </a:lnTo>
                  <a:cubicBezTo>
                    <a:pt x="12401" y="2991"/>
                    <a:pt x="12566" y="4426"/>
                    <a:pt x="12217" y="5862"/>
                  </a:cubicBezTo>
                  <a:cubicBezTo>
                    <a:pt x="11812" y="7592"/>
                    <a:pt x="10615" y="9046"/>
                    <a:pt x="8996" y="9782"/>
                  </a:cubicBezTo>
                  <a:cubicBezTo>
                    <a:pt x="7376" y="10555"/>
                    <a:pt x="5591" y="10721"/>
                    <a:pt x="3824" y="10776"/>
                  </a:cubicBezTo>
                  <a:cubicBezTo>
                    <a:pt x="2940" y="10813"/>
                    <a:pt x="1725" y="10776"/>
                    <a:pt x="860" y="11181"/>
                  </a:cubicBezTo>
                  <a:cubicBezTo>
                    <a:pt x="1394" y="9690"/>
                    <a:pt x="1615" y="8071"/>
                    <a:pt x="2149" y="6580"/>
                  </a:cubicBezTo>
                  <a:cubicBezTo>
                    <a:pt x="2811" y="4776"/>
                    <a:pt x="3842" y="3046"/>
                    <a:pt x="5462" y="1941"/>
                  </a:cubicBezTo>
                  <a:cubicBezTo>
                    <a:pt x="6519" y="1205"/>
                    <a:pt x="7577" y="921"/>
                    <a:pt x="8708" y="921"/>
                  </a:cubicBezTo>
                  <a:close/>
                  <a:moveTo>
                    <a:pt x="14111" y="1"/>
                  </a:moveTo>
                  <a:cubicBezTo>
                    <a:pt x="14075" y="1"/>
                    <a:pt x="14038" y="9"/>
                    <a:pt x="14002" y="27"/>
                  </a:cubicBezTo>
                  <a:cubicBezTo>
                    <a:pt x="13382" y="406"/>
                    <a:pt x="12774" y="529"/>
                    <a:pt x="12166" y="529"/>
                  </a:cubicBezTo>
                  <a:cubicBezTo>
                    <a:pt x="11028" y="529"/>
                    <a:pt x="9890" y="97"/>
                    <a:pt x="8669" y="97"/>
                  </a:cubicBezTo>
                  <a:cubicBezTo>
                    <a:pt x="8606" y="97"/>
                    <a:pt x="8543" y="99"/>
                    <a:pt x="8480" y="101"/>
                  </a:cubicBezTo>
                  <a:cubicBezTo>
                    <a:pt x="6990" y="211"/>
                    <a:pt x="5554" y="800"/>
                    <a:pt x="4413" y="1794"/>
                  </a:cubicBezTo>
                  <a:cubicBezTo>
                    <a:pt x="1523" y="4205"/>
                    <a:pt x="989" y="8034"/>
                    <a:pt x="327" y="11494"/>
                  </a:cubicBezTo>
                  <a:cubicBezTo>
                    <a:pt x="271" y="11549"/>
                    <a:pt x="235" y="11605"/>
                    <a:pt x="179" y="11641"/>
                  </a:cubicBezTo>
                  <a:cubicBezTo>
                    <a:pt x="1" y="11787"/>
                    <a:pt x="108" y="12062"/>
                    <a:pt x="313" y="12062"/>
                  </a:cubicBezTo>
                  <a:cubicBezTo>
                    <a:pt x="340" y="12062"/>
                    <a:pt x="370" y="12057"/>
                    <a:pt x="400" y="12046"/>
                  </a:cubicBezTo>
                  <a:cubicBezTo>
                    <a:pt x="1302" y="11881"/>
                    <a:pt x="2094" y="11549"/>
                    <a:pt x="3032" y="11476"/>
                  </a:cubicBezTo>
                  <a:cubicBezTo>
                    <a:pt x="3861" y="11439"/>
                    <a:pt x="4689" y="11420"/>
                    <a:pt x="5517" y="11347"/>
                  </a:cubicBezTo>
                  <a:cubicBezTo>
                    <a:pt x="7229" y="11181"/>
                    <a:pt x="8941" y="10739"/>
                    <a:pt x="10358" y="9727"/>
                  </a:cubicBezTo>
                  <a:cubicBezTo>
                    <a:pt x="12971" y="7868"/>
                    <a:pt x="13542" y="4353"/>
                    <a:pt x="12843" y="1371"/>
                  </a:cubicBezTo>
                  <a:lnTo>
                    <a:pt x="13045" y="1260"/>
                  </a:lnTo>
                  <a:cubicBezTo>
                    <a:pt x="13560" y="1150"/>
                    <a:pt x="14021" y="837"/>
                    <a:pt x="14333" y="414"/>
                  </a:cubicBezTo>
                  <a:cubicBezTo>
                    <a:pt x="14441" y="214"/>
                    <a:pt x="14292" y="1"/>
                    <a:pt x="1411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798737" y="1755960"/>
              <a:ext cx="587246" cy="884462"/>
            </a:xfrm>
            <a:custGeom>
              <a:avLst/>
              <a:gdLst/>
              <a:ahLst/>
              <a:cxnLst/>
              <a:rect l="l" t="t" r="r" b="b"/>
              <a:pathLst>
                <a:path w="10952" h="16495" extrusionOk="0">
                  <a:moveTo>
                    <a:pt x="2430" y="2155"/>
                  </a:moveTo>
                  <a:cubicBezTo>
                    <a:pt x="3847" y="2523"/>
                    <a:pt x="5319" y="2634"/>
                    <a:pt x="6663" y="3260"/>
                  </a:cubicBezTo>
                  <a:cubicBezTo>
                    <a:pt x="8301" y="4014"/>
                    <a:pt x="9498" y="5487"/>
                    <a:pt x="9921" y="7254"/>
                  </a:cubicBezTo>
                  <a:cubicBezTo>
                    <a:pt x="10381" y="9002"/>
                    <a:pt x="10179" y="10824"/>
                    <a:pt x="9884" y="12591"/>
                  </a:cubicBezTo>
                  <a:cubicBezTo>
                    <a:pt x="9755" y="13475"/>
                    <a:pt x="9461" y="14671"/>
                    <a:pt x="9700" y="15628"/>
                  </a:cubicBezTo>
                  <a:cubicBezTo>
                    <a:pt x="8320" y="14800"/>
                    <a:pt x="6755" y="14266"/>
                    <a:pt x="5375" y="13420"/>
                  </a:cubicBezTo>
                  <a:cubicBezTo>
                    <a:pt x="3718" y="12407"/>
                    <a:pt x="2209" y="11045"/>
                    <a:pt x="1417" y="9223"/>
                  </a:cubicBezTo>
                  <a:cubicBezTo>
                    <a:pt x="626" y="7346"/>
                    <a:pt x="884" y="5708"/>
                    <a:pt x="1657" y="3885"/>
                  </a:cubicBezTo>
                  <a:cubicBezTo>
                    <a:pt x="1712" y="3738"/>
                    <a:pt x="1786" y="3591"/>
                    <a:pt x="1841" y="3425"/>
                  </a:cubicBezTo>
                  <a:cubicBezTo>
                    <a:pt x="2172" y="4254"/>
                    <a:pt x="2614" y="5027"/>
                    <a:pt x="3129" y="5744"/>
                  </a:cubicBezTo>
                  <a:cubicBezTo>
                    <a:pt x="2632" y="6168"/>
                    <a:pt x="2282" y="6738"/>
                    <a:pt x="2135" y="7364"/>
                  </a:cubicBezTo>
                  <a:cubicBezTo>
                    <a:pt x="2025" y="7879"/>
                    <a:pt x="1896" y="8708"/>
                    <a:pt x="2301" y="9113"/>
                  </a:cubicBezTo>
                  <a:cubicBezTo>
                    <a:pt x="2327" y="9139"/>
                    <a:pt x="2360" y="9151"/>
                    <a:pt x="2393" y="9151"/>
                  </a:cubicBezTo>
                  <a:cubicBezTo>
                    <a:pt x="2454" y="9151"/>
                    <a:pt x="2516" y="9110"/>
                    <a:pt x="2540" y="9039"/>
                  </a:cubicBezTo>
                  <a:cubicBezTo>
                    <a:pt x="2577" y="8800"/>
                    <a:pt x="2577" y="8561"/>
                    <a:pt x="2522" y="8321"/>
                  </a:cubicBezTo>
                  <a:cubicBezTo>
                    <a:pt x="2503" y="8027"/>
                    <a:pt x="2540" y="7751"/>
                    <a:pt x="2595" y="7475"/>
                  </a:cubicBezTo>
                  <a:cubicBezTo>
                    <a:pt x="2724" y="6941"/>
                    <a:pt x="2964" y="6444"/>
                    <a:pt x="3313" y="6021"/>
                  </a:cubicBezTo>
                  <a:cubicBezTo>
                    <a:pt x="3405" y="6149"/>
                    <a:pt x="3497" y="6278"/>
                    <a:pt x="3571" y="6407"/>
                  </a:cubicBezTo>
                  <a:cubicBezTo>
                    <a:pt x="4289" y="7511"/>
                    <a:pt x="5007" y="8634"/>
                    <a:pt x="5743" y="9757"/>
                  </a:cubicBezTo>
                  <a:cubicBezTo>
                    <a:pt x="5724" y="9757"/>
                    <a:pt x="5706" y="9757"/>
                    <a:pt x="5688" y="9775"/>
                  </a:cubicBezTo>
                  <a:cubicBezTo>
                    <a:pt x="5651" y="9812"/>
                    <a:pt x="5632" y="9849"/>
                    <a:pt x="5614" y="9904"/>
                  </a:cubicBezTo>
                  <a:cubicBezTo>
                    <a:pt x="5614" y="9923"/>
                    <a:pt x="5614" y="9923"/>
                    <a:pt x="5614" y="9941"/>
                  </a:cubicBezTo>
                  <a:cubicBezTo>
                    <a:pt x="5540" y="10088"/>
                    <a:pt x="5467" y="10217"/>
                    <a:pt x="5393" y="10346"/>
                  </a:cubicBezTo>
                  <a:cubicBezTo>
                    <a:pt x="5319" y="10512"/>
                    <a:pt x="5246" y="10677"/>
                    <a:pt x="5209" y="10843"/>
                  </a:cubicBezTo>
                  <a:cubicBezTo>
                    <a:pt x="5135" y="11137"/>
                    <a:pt x="5007" y="11579"/>
                    <a:pt x="5209" y="11837"/>
                  </a:cubicBezTo>
                  <a:cubicBezTo>
                    <a:pt x="5237" y="11892"/>
                    <a:pt x="5287" y="11920"/>
                    <a:pt x="5340" y="11920"/>
                  </a:cubicBezTo>
                  <a:cubicBezTo>
                    <a:pt x="5393" y="11920"/>
                    <a:pt x="5448" y="11892"/>
                    <a:pt x="5485" y="11837"/>
                  </a:cubicBezTo>
                  <a:cubicBezTo>
                    <a:pt x="5559" y="11689"/>
                    <a:pt x="5596" y="11524"/>
                    <a:pt x="5596" y="11358"/>
                  </a:cubicBezTo>
                  <a:cubicBezTo>
                    <a:pt x="5614" y="11174"/>
                    <a:pt x="5651" y="10990"/>
                    <a:pt x="5706" y="10806"/>
                  </a:cubicBezTo>
                  <a:cubicBezTo>
                    <a:pt x="5780" y="10622"/>
                    <a:pt x="5927" y="10383"/>
                    <a:pt x="6000" y="10162"/>
                  </a:cubicBezTo>
                  <a:lnTo>
                    <a:pt x="7031" y="11782"/>
                  </a:lnTo>
                  <a:lnTo>
                    <a:pt x="7013" y="11782"/>
                  </a:lnTo>
                  <a:cubicBezTo>
                    <a:pt x="6737" y="11966"/>
                    <a:pt x="6369" y="12536"/>
                    <a:pt x="6681" y="12849"/>
                  </a:cubicBezTo>
                  <a:cubicBezTo>
                    <a:pt x="6695" y="12862"/>
                    <a:pt x="6714" y="12868"/>
                    <a:pt x="6736" y="12868"/>
                  </a:cubicBezTo>
                  <a:cubicBezTo>
                    <a:pt x="6774" y="12868"/>
                    <a:pt x="6817" y="12848"/>
                    <a:pt x="6829" y="12812"/>
                  </a:cubicBezTo>
                  <a:cubicBezTo>
                    <a:pt x="6884" y="12683"/>
                    <a:pt x="6902" y="12536"/>
                    <a:pt x="6921" y="12389"/>
                  </a:cubicBezTo>
                  <a:cubicBezTo>
                    <a:pt x="6958" y="12242"/>
                    <a:pt x="7031" y="12076"/>
                    <a:pt x="7142" y="11947"/>
                  </a:cubicBezTo>
                  <a:lnTo>
                    <a:pt x="7712" y="12775"/>
                  </a:lnTo>
                  <a:cubicBezTo>
                    <a:pt x="7735" y="12821"/>
                    <a:pt x="7774" y="12840"/>
                    <a:pt x="7814" y="12840"/>
                  </a:cubicBezTo>
                  <a:cubicBezTo>
                    <a:pt x="7903" y="12840"/>
                    <a:pt x="7996" y="12748"/>
                    <a:pt x="7933" y="12647"/>
                  </a:cubicBezTo>
                  <a:cubicBezTo>
                    <a:pt x="7694" y="12223"/>
                    <a:pt x="7436" y="11800"/>
                    <a:pt x="7197" y="11377"/>
                  </a:cubicBezTo>
                  <a:lnTo>
                    <a:pt x="7197" y="11377"/>
                  </a:lnTo>
                  <a:cubicBezTo>
                    <a:pt x="7289" y="11413"/>
                    <a:pt x="7381" y="11450"/>
                    <a:pt x="7455" y="11469"/>
                  </a:cubicBezTo>
                  <a:cubicBezTo>
                    <a:pt x="7601" y="11521"/>
                    <a:pt x="7795" y="11579"/>
                    <a:pt x="7979" y="11579"/>
                  </a:cubicBezTo>
                  <a:cubicBezTo>
                    <a:pt x="8119" y="11579"/>
                    <a:pt x="8253" y="11546"/>
                    <a:pt x="8356" y="11450"/>
                  </a:cubicBezTo>
                  <a:cubicBezTo>
                    <a:pt x="8393" y="11413"/>
                    <a:pt x="8393" y="11321"/>
                    <a:pt x="8356" y="11266"/>
                  </a:cubicBezTo>
                  <a:cubicBezTo>
                    <a:pt x="8172" y="11082"/>
                    <a:pt x="7804" y="11101"/>
                    <a:pt x="7565" y="11027"/>
                  </a:cubicBezTo>
                  <a:cubicBezTo>
                    <a:pt x="7409" y="10996"/>
                    <a:pt x="7201" y="10886"/>
                    <a:pt x="7018" y="10886"/>
                  </a:cubicBezTo>
                  <a:cubicBezTo>
                    <a:pt x="6985" y="10886"/>
                    <a:pt x="6952" y="10889"/>
                    <a:pt x="6921" y="10898"/>
                  </a:cubicBezTo>
                  <a:lnTo>
                    <a:pt x="5209" y="7972"/>
                  </a:lnTo>
                  <a:lnTo>
                    <a:pt x="5209" y="7972"/>
                  </a:lnTo>
                  <a:cubicBezTo>
                    <a:pt x="5596" y="8119"/>
                    <a:pt x="6019" y="8192"/>
                    <a:pt x="6387" y="8376"/>
                  </a:cubicBezTo>
                  <a:cubicBezTo>
                    <a:pt x="6958" y="8653"/>
                    <a:pt x="7510" y="9223"/>
                    <a:pt x="8136" y="9352"/>
                  </a:cubicBezTo>
                  <a:cubicBezTo>
                    <a:pt x="8151" y="9356"/>
                    <a:pt x="8166" y="9358"/>
                    <a:pt x="8181" y="9358"/>
                  </a:cubicBezTo>
                  <a:cubicBezTo>
                    <a:pt x="8292" y="9358"/>
                    <a:pt x="8389" y="9245"/>
                    <a:pt x="8356" y="9131"/>
                  </a:cubicBezTo>
                  <a:cubicBezTo>
                    <a:pt x="8117" y="8487"/>
                    <a:pt x="7270" y="8082"/>
                    <a:pt x="6681" y="7824"/>
                  </a:cubicBezTo>
                  <a:cubicBezTo>
                    <a:pt x="6229" y="7631"/>
                    <a:pt x="5636" y="7366"/>
                    <a:pt x="5099" y="7366"/>
                  </a:cubicBezTo>
                  <a:cubicBezTo>
                    <a:pt x="5024" y="7366"/>
                    <a:pt x="4950" y="7371"/>
                    <a:pt x="4878" y="7383"/>
                  </a:cubicBezTo>
                  <a:lnTo>
                    <a:pt x="4583" y="6886"/>
                  </a:lnTo>
                  <a:cubicBezTo>
                    <a:pt x="4086" y="6039"/>
                    <a:pt x="3552" y="5192"/>
                    <a:pt x="3111" y="4309"/>
                  </a:cubicBezTo>
                  <a:cubicBezTo>
                    <a:pt x="3074" y="4235"/>
                    <a:pt x="3037" y="4162"/>
                    <a:pt x="3000" y="4088"/>
                  </a:cubicBezTo>
                  <a:lnTo>
                    <a:pt x="3000" y="4088"/>
                  </a:lnTo>
                  <a:cubicBezTo>
                    <a:pt x="3424" y="4143"/>
                    <a:pt x="3847" y="4198"/>
                    <a:pt x="4270" y="4272"/>
                  </a:cubicBezTo>
                  <a:cubicBezTo>
                    <a:pt x="4843" y="4397"/>
                    <a:pt x="5469" y="4714"/>
                    <a:pt x="6062" y="4714"/>
                  </a:cubicBezTo>
                  <a:cubicBezTo>
                    <a:pt x="6078" y="4714"/>
                    <a:pt x="6095" y="4714"/>
                    <a:pt x="6111" y="4714"/>
                  </a:cubicBezTo>
                  <a:cubicBezTo>
                    <a:pt x="6277" y="4695"/>
                    <a:pt x="6350" y="4493"/>
                    <a:pt x="6240" y="4382"/>
                  </a:cubicBezTo>
                  <a:cubicBezTo>
                    <a:pt x="5798" y="3922"/>
                    <a:pt x="4933" y="3793"/>
                    <a:pt x="4326" y="3701"/>
                  </a:cubicBezTo>
                  <a:cubicBezTo>
                    <a:pt x="3909" y="3609"/>
                    <a:pt x="3480" y="3568"/>
                    <a:pt x="3059" y="3568"/>
                  </a:cubicBezTo>
                  <a:cubicBezTo>
                    <a:pt x="2978" y="3568"/>
                    <a:pt x="2897" y="3570"/>
                    <a:pt x="2816" y="3573"/>
                  </a:cubicBezTo>
                  <a:cubicBezTo>
                    <a:pt x="2651" y="3112"/>
                    <a:pt x="2559" y="2634"/>
                    <a:pt x="2430" y="2155"/>
                  </a:cubicBezTo>
                  <a:close/>
                  <a:moveTo>
                    <a:pt x="1470" y="1"/>
                  </a:moveTo>
                  <a:cubicBezTo>
                    <a:pt x="1309" y="1"/>
                    <a:pt x="1162" y="148"/>
                    <a:pt x="1215" y="333"/>
                  </a:cubicBezTo>
                  <a:cubicBezTo>
                    <a:pt x="1970" y="2395"/>
                    <a:pt x="497" y="3885"/>
                    <a:pt x="203" y="5836"/>
                  </a:cubicBezTo>
                  <a:cubicBezTo>
                    <a:pt x="0" y="7346"/>
                    <a:pt x="295" y="8892"/>
                    <a:pt x="1068" y="10217"/>
                  </a:cubicBezTo>
                  <a:cubicBezTo>
                    <a:pt x="2890" y="13567"/>
                    <a:pt x="6589" y="14837"/>
                    <a:pt x="9921" y="16199"/>
                  </a:cubicBezTo>
                  <a:cubicBezTo>
                    <a:pt x="9958" y="16254"/>
                    <a:pt x="9995" y="16328"/>
                    <a:pt x="10031" y="16383"/>
                  </a:cubicBezTo>
                  <a:cubicBezTo>
                    <a:pt x="10080" y="16460"/>
                    <a:pt x="10156" y="16494"/>
                    <a:pt x="10231" y="16494"/>
                  </a:cubicBezTo>
                  <a:cubicBezTo>
                    <a:pt x="10353" y="16494"/>
                    <a:pt x="10473" y="16403"/>
                    <a:pt x="10473" y="16254"/>
                  </a:cubicBezTo>
                  <a:cubicBezTo>
                    <a:pt x="10473" y="15315"/>
                    <a:pt x="10307" y="14469"/>
                    <a:pt x="10436" y="13512"/>
                  </a:cubicBezTo>
                  <a:cubicBezTo>
                    <a:pt x="10547" y="12683"/>
                    <a:pt x="10712" y="11855"/>
                    <a:pt x="10786" y="11027"/>
                  </a:cubicBezTo>
                  <a:cubicBezTo>
                    <a:pt x="10952" y="9278"/>
                    <a:pt x="10860" y="7493"/>
                    <a:pt x="10142" y="5873"/>
                  </a:cubicBezTo>
                  <a:cubicBezTo>
                    <a:pt x="8852" y="3029"/>
                    <a:pt x="5681" y="1762"/>
                    <a:pt x="2695" y="1762"/>
                  </a:cubicBezTo>
                  <a:cubicBezTo>
                    <a:pt x="2569" y="1762"/>
                    <a:pt x="2444" y="1764"/>
                    <a:pt x="2319" y="1769"/>
                  </a:cubicBezTo>
                  <a:cubicBezTo>
                    <a:pt x="2301" y="1677"/>
                    <a:pt x="2264" y="1603"/>
                    <a:pt x="2246" y="1529"/>
                  </a:cubicBezTo>
                  <a:cubicBezTo>
                    <a:pt x="2246" y="977"/>
                    <a:pt x="2025" y="462"/>
                    <a:pt x="1657" y="75"/>
                  </a:cubicBezTo>
                  <a:cubicBezTo>
                    <a:pt x="1600" y="24"/>
                    <a:pt x="1534" y="1"/>
                    <a:pt x="147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11361" y="3796308"/>
              <a:ext cx="654378" cy="875025"/>
            </a:xfrm>
            <a:custGeom>
              <a:avLst/>
              <a:gdLst/>
              <a:ahLst/>
              <a:cxnLst/>
              <a:rect l="l" t="t" r="r" b="b"/>
              <a:pathLst>
                <a:path w="12204" h="16319" extrusionOk="0">
                  <a:moveTo>
                    <a:pt x="10437" y="1081"/>
                  </a:moveTo>
                  <a:cubicBezTo>
                    <a:pt x="10437" y="2682"/>
                    <a:pt x="10786" y="4302"/>
                    <a:pt x="10786" y="5903"/>
                  </a:cubicBezTo>
                  <a:cubicBezTo>
                    <a:pt x="10786" y="7854"/>
                    <a:pt x="10381" y="9860"/>
                    <a:pt x="9240" y="11461"/>
                  </a:cubicBezTo>
                  <a:cubicBezTo>
                    <a:pt x="8044" y="13118"/>
                    <a:pt x="6498" y="13725"/>
                    <a:pt x="4547" y="14001"/>
                  </a:cubicBezTo>
                  <a:cubicBezTo>
                    <a:pt x="4381" y="14038"/>
                    <a:pt x="4215" y="14057"/>
                    <a:pt x="4050" y="14093"/>
                  </a:cubicBezTo>
                  <a:cubicBezTo>
                    <a:pt x="4584" y="13376"/>
                    <a:pt x="5025" y="12603"/>
                    <a:pt x="5375" y="11793"/>
                  </a:cubicBezTo>
                  <a:cubicBezTo>
                    <a:pt x="5679" y="11894"/>
                    <a:pt x="6001" y="11945"/>
                    <a:pt x="6323" y="11945"/>
                  </a:cubicBezTo>
                  <a:cubicBezTo>
                    <a:pt x="6645" y="11945"/>
                    <a:pt x="6967" y="11894"/>
                    <a:pt x="7271" y="11793"/>
                  </a:cubicBezTo>
                  <a:cubicBezTo>
                    <a:pt x="7768" y="11627"/>
                    <a:pt x="8559" y="11296"/>
                    <a:pt x="8688" y="10762"/>
                  </a:cubicBezTo>
                  <a:cubicBezTo>
                    <a:pt x="8705" y="10661"/>
                    <a:pt x="8630" y="10576"/>
                    <a:pt x="8532" y="10576"/>
                  </a:cubicBezTo>
                  <a:cubicBezTo>
                    <a:pt x="8523" y="10576"/>
                    <a:pt x="8514" y="10576"/>
                    <a:pt x="8504" y="10578"/>
                  </a:cubicBezTo>
                  <a:cubicBezTo>
                    <a:pt x="8283" y="10670"/>
                    <a:pt x="8062" y="10799"/>
                    <a:pt x="7897" y="10964"/>
                  </a:cubicBezTo>
                  <a:cubicBezTo>
                    <a:pt x="7657" y="11130"/>
                    <a:pt x="7400" y="11259"/>
                    <a:pt x="7142" y="11333"/>
                  </a:cubicBezTo>
                  <a:cubicBezTo>
                    <a:pt x="6777" y="11458"/>
                    <a:pt x="6404" y="11515"/>
                    <a:pt x="6028" y="11515"/>
                  </a:cubicBezTo>
                  <a:cubicBezTo>
                    <a:pt x="5854" y="11515"/>
                    <a:pt x="5679" y="11503"/>
                    <a:pt x="5504" y="11480"/>
                  </a:cubicBezTo>
                  <a:cubicBezTo>
                    <a:pt x="5578" y="11333"/>
                    <a:pt x="5651" y="11204"/>
                    <a:pt x="5706" y="11075"/>
                  </a:cubicBezTo>
                  <a:cubicBezTo>
                    <a:pt x="6295" y="9879"/>
                    <a:pt x="6866" y="8682"/>
                    <a:pt x="7455" y="7486"/>
                  </a:cubicBezTo>
                  <a:cubicBezTo>
                    <a:pt x="7473" y="7486"/>
                    <a:pt x="7492" y="7504"/>
                    <a:pt x="7510" y="7504"/>
                  </a:cubicBezTo>
                  <a:cubicBezTo>
                    <a:pt x="7529" y="7513"/>
                    <a:pt x="7552" y="7518"/>
                    <a:pt x="7575" y="7518"/>
                  </a:cubicBezTo>
                  <a:cubicBezTo>
                    <a:pt x="7598" y="7518"/>
                    <a:pt x="7621" y="7513"/>
                    <a:pt x="7639" y="7504"/>
                  </a:cubicBezTo>
                  <a:cubicBezTo>
                    <a:pt x="7657" y="7504"/>
                    <a:pt x="7676" y="7504"/>
                    <a:pt x="7676" y="7486"/>
                  </a:cubicBezTo>
                  <a:cubicBezTo>
                    <a:pt x="7823" y="7467"/>
                    <a:pt x="7989" y="7467"/>
                    <a:pt x="8136" y="7467"/>
                  </a:cubicBezTo>
                  <a:cubicBezTo>
                    <a:pt x="8320" y="7449"/>
                    <a:pt x="8486" y="7412"/>
                    <a:pt x="8670" y="7375"/>
                  </a:cubicBezTo>
                  <a:cubicBezTo>
                    <a:pt x="8946" y="7283"/>
                    <a:pt x="9388" y="7136"/>
                    <a:pt x="9516" y="6860"/>
                  </a:cubicBezTo>
                  <a:cubicBezTo>
                    <a:pt x="9572" y="6750"/>
                    <a:pt x="9480" y="6621"/>
                    <a:pt x="9369" y="6621"/>
                  </a:cubicBezTo>
                  <a:cubicBezTo>
                    <a:pt x="9203" y="6639"/>
                    <a:pt x="9038" y="6694"/>
                    <a:pt x="8909" y="6768"/>
                  </a:cubicBezTo>
                  <a:cubicBezTo>
                    <a:pt x="8725" y="6860"/>
                    <a:pt x="8541" y="6915"/>
                    <a:pt x="8357" y="6952"/>
                  </a:cubicBezTo>
                  <a:cubicBezTo>
                    <a:pt x="8173" y="7007"/>
                    <a:pt x="7897" y="6989"/>
                    <a:pt x="7676" y="7044"/>
                  </a:cubicBezTo>
                  <a:cubicBezTo>
                    <a:pt x="7952" y="6473"/>
                    <a:pt x="8228" y="5903"/>
                    <a:pt x="8504" y="5332"/>
                  </a:cubicBezTo>
                  <a:cubicBezTo>
                    <a:pt x="8504" y="5332"/>
                    <a:pt x="8504" y="5351"/>
                    <a:pt x="8522" y="5351"/>
                  </a:cubicBezTo>
                  <a:cubicBezTo>
                    <a:pt x="8632" y="5405"/>
                    <a:pt x="8794" y="5440"/>
                    <a:pt x="8960" y="5440"/>
                  </a:cubicBezTo>
                  <a:cubicBezTo>
                    <a:pt x="9241" y="5440"/>
                    <a:pt x="9532" y="5341"/>
                    <a:pt x="9590" y="5075"/>
                  </a:cubicBezTo>
                  <a:cubicBezTo>
                    <a:pt x="9608" y="5019"/>
                    <a:pt x="9553" y="4964"/>
                    <a:pt x="9498" y="4964"/>
                  </a:cubicBezTo>
                  <a:cubicBezTo>
                    <a:pt x="9351" y="5001"/>
                    <a:pt x="9222" y="5038"/>
                    <a:pt x="9093" y="5111"/>
                  </a:cubicBezTo>
                  <a:cubicBezTo>
                    <a:pt x="8972" y="5138"/>
                    <a:pt x="8850" y="5155"/>
                    <a:pt x="8729" y="5155"/>
                  </a:cubicBezTo>
                  <a:cubicBezTo>
                    <a:pt x="8685" y="5155"/>
                    <a:pt x="8640" y="5153"/>
                    <a:pt x="8596" y="5148"/>
                  </a:cubicBezTo>
                  <a:lnTo>
                    <a:pt x="9019" y="4246"/>
                  </a:lnTo>
                  <a:cubicBezTo>
                    <a:pt x="9057" y="4158"/>
                    <a:pt x="8983" y="4078"/>
                    <a:pt x="8903" y="4078"/>
                  </a:cubicBezTo>
                  <a:cubicBezTo>
                    <a:pt x="8866" y="4078"/>
                    <a:pt x="8828" y="4095"/>
                    <a:pt x="8799" y="4136"/>
                  </a:cubicBezTo>
                  <a:lnTo>
                    <a:pt x="8099" y="5406"/>
                  </a:lnTo>
                  <a:cubicBezTo>
                    <a:pt x="8081" y="5314"/>
                    <a:pt x="8062" y="5222"/>
                    <a:pt x="8044" y="5148"/>
                  </a:cubicBezTo>
                  <a:cubicBezTo>
                    <a:pt x="7989" y="4872"/>
                    <a:pt x="7860" y="4467"/>
                    <a:pt x="7584" y="4394"/>
                  </a:cubicBezTo>
                  <a:cubicBezTo>
                    <a:pt x="7571" y="4390"/>
                    <a:pt x="7558" y="4389"/>
                    <a:pt x="7546" y="4389"/>
                  </a:cubicBezTo>
                  <a:cubicBezTo>
                    <a:pt x="7486" y="4389"/>
                    <a:pt x="7433" y="4425"/>
                    <a:pt x="7418" y="4486"/>
                  </a:cubicBezTo>
                  <a:cubicBezTo>
                    <a:pt x="7363" y="4743"/>
                    <a:pt x="7565" y="5038"/>
                    <a:pt x="7621" y="5277"/>
                  </a:cubicBezTo>
                  <a:cubicBezTo>
                    <a:pt x="7676" y="5461"/>
                    <a:pt x="7694" y="5756"/>
                    <a:pt x="7841" y="5903"/>
                  </a:cubicBezTo>
                  <a:cubicBezTo>
                    <a:pt x="7289" y="6897"/>
                    <a:pt x="6755" y="7891"/>
                    <a:pt x="6222" y="8866"/>
                  </a:cubicBezTo>
                  <a:cubicBezTo>
                    <a:pt x="6148" y="8461"/>
                    <a:pt x="6001" y="8056"/>
                    <a:pt x="5964" y="7651"/>
                  </a:cubicBezTo>
                  <a:cubicBezTo>
                    <a:pt x="5909" y="7026"/>
                    <a:pt x="6111" y="6253"/>
                    <a:pt x="5909" y="5664"/>
                  </a:cubicBezTo>
                  <a:cubicBezTo>
                    <a:pt x="5875" y="5574"/>
                    <a:pt x="5801" y="5526"/>
                    <a:pt x="5728" y="5526"/>
                  </a:cubicBezTo>
                  <a:cubicBezTo>
                    <a:pt x="5680" y="5526"/>
                    <a:pt x="5632" y="5546"/>
                    <a:pt x="5596" y="5590"/>
                  </a:cubicBezTo>
                  <a:cubicBezTo>
                    <a:pt x="5173" y="6124"/>
                    <a:pt x="5265" y="7062"/>
                    <a:pt x="5338" y="7688"/>
                  </a:cubicBezTo>
                  <a:cubicBezTo>
                    <a:pt x="5412" y="8259"/>
                    <a:pt x="5522" y="8995"/>
                    <a:pt x="5890" y="9474"/>
                  </a:cubicBezTo>
                  <a:lnTo>
                    <a:pt x="5633" y="9971"/>
                  </a:lnTo>
                  <a:cubicBezTo>
                    <a:pt x="5154" y="10836"/>
                    <a:pt x="4712" y="11719"/>
                    <a:pt x="4179" y="12566"/>
                  </a:cubicBezTo>
                  <a:cubicBezTo>
                    <a:pt x="4142" y="12639"/>
                    <a:pt x="4087" y="12695"/>
                    <a:pt x="4031" y="12768"/>
                  </a:cubicBezTo>
                  <a:cubicBezTo>
                    <a:pt x="3866" y="12382"/>
                    <a:pt x="3682" y="11995"/>
                    <a:pt x="3553" y="11590"/>
                  </a:cubicBezTo>
                  <a:cubicBezTo>
                    <a:pt x="3350" y="11020"/>
                    <a:pt x="3295" y="10302"/>
                    <a:pt x="2964" y="9805"/>
                  </a:cubicBezTo>
                  <a:cubicBezTo>
                    <a:pt x="2925" y="9742"/>
                    <a:pt x="2865" y="9713"/>
                    <a:pt x="2805" y="9713"/>
                  </a:cubicBezTo>
                  <a:cubicBezTo>
                    <a:pt x="2726" y="9713"/>
                    <a:pt x="2646" y="9765"/>
                    <a:pt x="2614" y="9860"/>
                  </a:cubicBezTo>
                  <a:cubicBezTo>
                    <a:pt x="2449" y="10486"/>
                    <a:pt x="2798" y="11277"/>
                    <a:pt x="3019" y="11866"/>
                  </a:cubicBezTo>
                  <a:cubicBezTo>
                    <a:pt x="3185" y="12345"/>
                    <a:pt x="3406" y="12787"/>
                    <a:pt x="3682" y="13210"/>
                  </a:cubicBezTo>
                  <a:cubicBezTo>
                    <a:pt x="3369" y="13578"/>
                    <a:pt x="3019" y="13928"/>
                    <a:pt x="2688" y="14259"/>
                  </a:cubicBezTo>
                  <a:cubicBezTo>
                    <a:pt x="2246" y="12860"/>
                    <a:pt x="1602" y="11553"/>
                    <a:pt x="1436" y="10081"/>
                  </a:cubicBezTo>
                  <a:cubicBezTo>
                    <a:pt x="1234" y="8277"/>
                    <a:pt x="1860" y="6473"/>
                    <a:pt x="3148" y="5203"/>
                  </a:cubicBezTo>
                  <a:cubicBezTo>
                    <a:pt x="4418" y="3915"/>
                    <a:pt x="6074" y="3142"/>
                    <a:pt x="7731" y="2479"/>
                  </a:cubicBezTo>
                  <a:cubicBezTo>
                    <a:pt x="8559" y="2148"/>
                    <a:pt x="9737" y="1762"/>
                    <a:pt x="10437" y="1081"/>
                  </a:cubicBezTo>
                  <a:close/>
                  <a:moveTo>
                    <a:pt x="10737" y="1"/>
                  </a:moveTo>
                  <a:cubicBezTo>
                    <a:pt x="10678" y="1"/>
                    <a:pt x="10617" y="26"/>
                    <a:pt x="10565" y="87"/>
                  </a:cubicBezTo>
                  <a:cubicBezTo>
                    <a:pt x="9756" y="547"/>
                    <a:pt x="9130" y="1154"/>
                    <a:pt x="8246" y="1541"/>
                  </a:cubicBezTo>
                  <a:cubicBezTo>
                    <a:pt x="7473" y="1872"/>
                    <a:pt x="6682" y="2148"/>
                    <a:pt x="5946" y="2516"/>
                  </a:cubicBezTo>
                  <a:cubicBezTo>
                    <a:pt x="4363" y="3271"/>
                    <a:pt x="2872" y="4283"/>
                    <a:pt x="1878" y="5737"/>
                  </a:cubicBezTo>
                  <a:cubicBezTo>
                    <a:pt x="1" y="8406"/>
                    <a:pt x="700" y="11958"/>
                    <a:pt x="2375" y="14554"/>
                  </a:cubicBezTo>
                  <a:lnTo>
                    <a:pt x="2228" y="14738"/>
                  </a:lnTo>
                  <a:cubicBezTo>
                    <a:pt x="1768" y="15014"/>
                    <a:pt x="1418" y="15474"/>
                    <a:pt x="1289" y="15989"/>
                  </a:cubicBezTo>
                  <a:cubicBezTo>
                    <a:pt x="1251" y="16180"/>
                    <a:pt x="1398" y="16318"/>
                    <a:pt x="1553" y="16318"/>
                  </a:cubicBezTo>
                  <a:cubicBezTo>
                    <a:pt x="1622" y="16318"/>
                    <a:pt x="1692" y="16291"/>
                    <a:pt x="1749" y="16229"/>
                  </a:cubicBezTo>
                  <a:cubicBezTo>
                    <a:pt x="3111" y="14535"/>
                    <a:pt x="5154" y="15014"/>
                    <a:pt x="6958" y="14259"/>
                  </a:cubicBezTo>
                  <a:cubicBezTo>
                    <a:pt x="8375" y="13652"/>
                    <a:pt x="9535" y="12584"/>
                    <a:pt x="10271" y="11259"/>
                  </a:cubicBezTo>
                  <a:cubicBezTo>
                    <a:pt x="12204" y="7964"/>
                    <a:pt x="11375" y="4117"/>
                    <a:pt x="10823" y="584"/>
                  </a:cubicBezTo>
                  <a:cubicBezTo>
                    <a:pt x="10842" y="528"/>
                    <a:pt x="10878" y="455"/>
                    <a:pt x="10915" y="381"/>
                  </a:cubicBezTo>
                  <a:cubicBezTo>
                    <a:pt x="11066" y="216"/>
                    <a:pt x="10910" y="1"/>
                    <a:pt x="10737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87275" y="2678385"/>
              <a:ext cx="649445" cy="909771"/>
            </a:xfrm>
            <a:custGeom>
              <a:avLst/>
              <a:gdLst/>
              <a:ahLst/>
              <a:cxnLst/>
              <a:rect l="l" t="t" r="r" b="b"/>
              <a:pathLst>
                <a:path w="12112" h="16967" extrusionOk="0">
                  <a:moveTo>
                    <a:pt x="9829" y="1094"/>
                  </a:moveTo>
                  <a:cubicBezTo>
                    <a:pt x="9958" y="2695"/>
                    <a:pt x="10418" y="4278"/>
                    <a:pt x="10547" y="5880"/>
                  </a:cubicBezTo>
                  <a:cubicBezTo>
                    <a:pt x="10694" y="7812"/>
                    <a:pt x="10455" y="9855"/>
                    <a:pt x="9424" y="11549"/>
                  </a:cubicBezTo>
                  <a:cubicBezTo>
                    <a:pt x="8375" y="13297"/>
                    <a:pt x="6884" y="14015"/>
                    <a:pt x="4952" y="14438"/>
                  </a:cubicBezTo>
                  <a:cubicBezTo>
                    <a:pt x="4786" y="14475"/>
                    <a:pt x="4621" y="14512"/>
                    <a:pt x="4473" y="14549"/>
                  </a:cubicBezTo>
                  <a:cubicBezTo>
                    <a:pt x="4933" y="13794"/>
                    <a:pt x="5320" y="13003"/>
                    <a:pt x="5596" y="12156"/>
                  </a:cubicBezTo>
                  <a:cubicBezTo>
                    <a:pt x="5842" y="12219"/>
                    <a:pt x="6090" y="12250"/>
                    <a:pt x="6336" y="12250"/>
                  </a:cubicBezTo>
                  <a:cubicBezTo>
                    <a:pt x="6737" y="12250"/>
                    <a:pt x="7134" y="12168"/>
                    <a:pt x="7510" y="12009"/>
                  </a:cubicBezTo>
                  <a:cubicBezTo>
                    <a:pt x="7989" y="11825"/>
                    <a:pt x="8743" y="11438"/>
                    <a:pt x="8836" y="10886"/>
                  </a:cubicBezTo>
                  <a:cubicBezTo>
                    <a:pt x="8836" y="10780"/>
                    <a:pt x="8760" y="10711"/>
                    <a:pt x="8682" y="10711"/>
                  </a:cubicBezTo>
                  <a:cubicBezTo>
                    <a:pt x="8666" y="10711"/>
                    <a:pt x="8649" y="10714"/>
                    <a:pt x="8633" y="10720"/>
                  </a:cubicBezTo>
                  <a:cubicBezTo>
                    <a:pt x="8412" y="10831"/>
                    <a:pt x="8210" y="10978"/>
                    <a:pt x="8044" y="11144"/>
                  </a:cubicBezTo>
                  <a:cubicBezTo>
                    <a:pt x="7823" y="11328"/>
                    <a:pt x="7584" y="11475"/>
                    <a:pt x="7326" y="11585"/>
                  </a:cubicBezTo>
                  <a:cubicBezTo>
                    <a:pt x="6861" y="11785"/>
                    <a:pt x="6366" y="11864"/>
                    <a:pt x="5867" y="11864"/>
                  </a:cubicBezTo>
                  <a:cubicBezTo>
                    <a:pt x="5814" y="11864"/>
                    <a:pt x="5760" y="11863"/>
                    <a:pt x="5707" y="11862"/>
                  </a:cubicBezTo>
                  <a:cubicBezTo>
                    <a:pt x="5762" y="11714"/>
                    <a:pt x="5817" y="11567"/>
                    <a:pt x="5872" y="11420"/>
                  </a:cubicBezTo>
                  <a:cubicBezTo>
                    <a:pt x="6369" y="10187"/>
                    <a:pt x="6848" y="8953"/>
                    <a:pt x="7345" y="7720"/>
                  </a:cubicBezTo>
                  <a:cubicBezTo>
                    <a:pt x="7363" y="7720"/>
                    <a:pt x="7363" y="7739"/>
                    <a:pt x="7400" y="7739"/>
                  </a:cubicBezTo>
                  <a:cubicBezTo>
                    <a:pt x="7437" y="7739"/>
                    <a:pt x="7492" y="7739"/>
                    <a:pt x="7529" y="7720"/>
                  </a:cubicBezTo>
                  <a:cubicBezTo>
                    <a:pt x="7547" y="7720"/>
                    <a:pt x="7566" y="7702"/>
                    <a:pt x="7566" y="7702"/>
                  </a:cubicBezTo>
                  <a:cubicBezTo>
                    <a:pt x="7713" y="7665"/>
                    <a:pt x="7860" y="7647"/>
                    <a:pt x="8026" y="7647"/>
                  </a:cubicBezTo>
                  <a:cubicBezTo>
                    <a:pt x="8191" y="7610"/>
                    <a:pt x="8375" y="7573"/>
                    <a:pt x="8541" y="7499"/>
                  </a:cubicBezTo>
                  <a:cubicBezTo>
                    <a:pt x="8817" y="7389"/>
                    <a:pt x="9240" y="7223"/>
                    <a:pt x="9351" y="6929"/>
                  </a:cubicBezTo>
                  <a:cubicBezTo>
                    <a:pt x="9403" y="6808"/>
                    <a:pt x="9325" y="6688"/>
                    <a:pt x="9210" y="6688"/>
                  </a:cubicBezTo>
                  <a:cubicBezTo>
                    <a:pt x="9202" y="6688"/>
                    <a:pt x="9194" y="6688"/>
                    <a:pt x="9185" y="6690"/>
                  </a:cubicBezTo>
                  <a:cubicBezTo>
                    <a:pt x="9020" y="6726"/>
                    <a:pt x="8854" y="6782"/>
                    <a:pt x="8725" y="6874"/>
                  </a:cubicBezTo>
                  <a:cubicBezTo>
                    <a:pt x="8559" y="6966"/>
                    <a:pt x="8375" y="7058"/>
                    <a:pt x="8191" y="7113"/>
                  </a:cubicBezTo>
                  <a:cubicBezTo>
                    <a:pt x="8007" y="7168"/>
                    <a:pt x="7731" y="7186"/>
                    <a:pt x="7510" y="7260"/>
                  </a:cubicBezTo>
                  <a:cubicBezTo>
                    <a:pt x="7750" y="6653"/>
                    <a:pt x="7989" y="6064"/>
                    <a:pt x="8210" y="5475"/>
                  </a:cubicBezTo>
                  <a:cubicBezTo>
                    <a:pt x="8210" y="5475"/>
                    <a:pt x="8210" y="5493"/>
                    <a:pt x="8228" y="5493"/>
                  </a:cubicBezTo>
                  <a:cubicBezTo>
                    <a:pt x="8323" y="5532"/>
                    <a:pt x="8451" y="5554"/>
                    <a:pt x="8584" y="5554"/>
                  </a:cubicBezTo>
                  <a:cubicBezTo>
                    <a:pt x="8889" y="5554"/>
                    <a:pt x="9226" y="5438"/>
                    <a:pt x="9277" y="5143"/>
                  </a:cubicBezTo>
                  <a:cubicBezTo>
                    <a:pt x="9296" y="5088"/>
                    <a:pt x="9240" y="5033"/>
                    <a:pt x="9167" y="5033"/>
                  </a:cubicBezTo>
                  <a:cubicBezTo>
                    <a:pt x="9038" y="5070"/>
                    <a:pt x="8909" y="5125"/>
                    <a:pt x="8780" y="5217"/>
                  </a:cubicBezTo>
                  <a:cubicBezTo>
                    <a:pt x="8615" y="5272"/>
                    <a:pt x="8449" y="5291"/>
                    <a:pt x="8283" y="5291"/>
                  </a:cubicBezTo>
                  <a:cubicBezTo>
                    <a:pt x="8412" y="4978"/>
                    <a:pt x="8504" y="4665"/>
                    <a:pt x="8651" y="4370"/>
                  </a:cubicBezTo>
                  <a:cubicBezTo>
                    <a:pt x="8675" y="4263"/>
                    <a:pt x="8598" y="4186"/>
                    <a:pt x="8516" y="4186"/>
                  </a:cubicBezTo>
                  <a:cubicBezTo>
                    <a:pt x="8472" y="4186"/>
                    <a:pt x="8426" y="4208"/>
                    <a:pt x="8394" y="4260"/>
                  </a:cubicBezTo>
                  <a:lnTo>
                    <a:pt x="7805" y="5585"/>
                  </a:lnTo>
                  <a:cubicBezTo>
                    <a:pt x="7786" y="5493"/>
                    <a:pt x="7750" y="5401"/>
                    <a:pt x="7731" y="5328"/>
                  </a:cubicBezTo>
                  <a:cubicBezTo>
                    <a:pt x="7639" y="5070"/>
                    <a:pt x="7492" y="4665"/>
                    <a:pt x="7197" y="4610"/>
                  </a:cubicBezTo>
                  <a:cubicBezTo>
                    <a:pt x="7188" y="4607"/>
                    <a:pt x="7178" y="4606"/>
                    <a:pt x="7169" y="4606"/>
                  </a:cubicBezTo>
                  <a:cubicBezTo>
                    <a:pt x="7106" y="4606"/>
                    <a:pt x="7050" y="4656"/>
                    <a:pt x="7050" y="4720"/>
                  </a:cubicBezTo>
                  <a:cubicBezTo>
                    <a:pt x="7013" y="4978"/>
                    <a:pt x="7234" y="5272"/>
                    <a:pt x="7326" y="5493"/>
                  </a:cubicBezTo>
                  <a:cubicBezTo>
                    <a:pt x="7381" y="5677"/>
                    <a:pt x="7418" y="5953"/>
                    <a:pt x="7566" y="6101"/>
                  </a:cubicBezTo>
                  <a:lnTo>
                    <a:pt x="6185" y="9193"/>
                  </a:lnTo>
                  <a:cubicBezTo>
                    <a:pt x="6075" y="8788"/>
                    <a:pt x="5909" y="8383"/>
                    <a:pt x="5854" y="7996"/>
                  </a:cubicBezTo>
                  <a:cubicBezTo>
                    <a:pt x="5725" y="7352"/>
                    <a:pt x="5872" y="6579"/>
                    <a:pt x="5633" y="6009"/>
                  </a:cubicBezTo>
                  <a:cubicBezTo>
                    <a:pt x="5600" y="5932"/>
                    <a:pt x="5528" y="5888"/>
                    <a:pt x="5456" y="5888"/>
                  </a:cubicBezTo>
                  <a:cubicBezTo>
                    <a:pt x="5407" y="5888"/>
                    <a:pt x="5357" y="5908"/>
                    <a:pt x="5320" y="5953"/>
                  </a:cubicBezTo>
                  <a:cubicBezTo>
                    <a:pt x="4933" y="6524"/>
                    <a:pt x="5099" y="7444"/>
                    <a:pt x="5228" y="8070"/>
                  </a:cubicBezTo>
                  <a:cubicBezTo>
                    <a:pt x="5338" y="8622"/>
                    <a:pt x="5504" y="9358"/>
                    <a:pt x="5909" y="9800"/>
                  </a:cubicBezTo>
                  <a:cubicBezTo>
                    <a:pt x="5835" y="9966"/>
                    <a:pt x="5762" y="10150"/>
                    <a:pt x="5688" y="10315"/>
                  </a:cubicBezTo>
                  <a:cubicBezTo>
                    <a:pt x="5283" y="11217"/>
                    <a:pt x="4915" y="12138"/>
                    <a:pt x="4437" y="13021"/>
                  </a:cubicBezTo>
                  <a:cubicBezTo>
                    <a:pt x="4400" y="13095"/>
                    <a:pt x="4363" y="13168"/>
                    <a:pt x="4308" y="13242"/>
                  </a:cubicBezTo>
                  <a:cubicBezTo>
                    <a:pt x="4124" y="12874"/>
                    <a:pt x="3903" y="12506"/>
                    <a:pt x="3737" y="12101"/>
                  </a:cubicBezTo>
                  <a:cubicBezTo>
                    <a:pt x="3498" y="11549"/>
                    <a:pt x="3387" y="10831"/>
                    <a:pt x="3019" y="10352"/>
                  </a:cubicBezTo>
                  <a:cubicBezTo>
                    <a:pt x="2984" y="10304"/>
                    <a:pt x="2931" y="10281"/>
                    <a:pt x="2877" y="10281"/>
                  </a:cubicBezTo>
                  <a:cubicBezTo>
                    <a:pt x="2789" y="10281"/>
                    <a:pt x="2699" y="10341"/>
                    <a:pt x="2688" y="10444"/>
                  </a:cubicBezTo>
                  <a:cubicBezTo>
                    <a:pt x="2559" y="11070"/>
                    <a:pt x="2964" y="11843"/>
                    <a:pt x="3222" y="12414"/>
                  </a:cubicBezTo>
                  <a:cubicBezTo>
                    <a:pt x="3443" y="12874"/>
                    <a:pt x="3700" y="13297"/>
                    <a:pt x="3995" y="13702"/>
                  </a:cubicBezTo>
                  <a:cubicBezTo>
                    <a:pt x="3719" y="14107"/>
                    <a:pt x="3387" y="14457"/>
                    <a:pt x="3074" y="14825"/>
                  </a:cubicBezTo>
                  <a:cubicBezTo>
                    <a:pt x="2559" y="13481"/>
                    <a:pt x="1804" y="12211"/>
                    <a:pt x="1528" y="10757"/>
                  </a:cubicBezTo>
                  <a:cubicBezTo>
                    <a:pt x="1197" y="8972"/>
                    <a:pt x="1694" y="7131"/>
                    <a:pt x="2890" y="5769"/>
                  </a:cubicBezTo>
                  <a:cubicBezTo>
                    <a:pt x="4032" y="4389"/>
                    <a:pt x="5651" y="3487"/>
                    <a:pt x="7234" y="2695"/>
                  </a:cubicBezTo>
                  <a:cubicBezTo>
                    <a:pt x="8044" y="2291"/>
                    <a:pt x="9185" y="1830"/>
                    <a:pt x="9829" y="1094"/>
                  </a:cubicBezTo>
                  <a:close/>
                  <a:moveTo>
                    <a:pt x="10063" y="0"/>
                  </a:moveTo>
                  <a:cubicBezTo>
                    <a:pt x="10000" y="0"/>
                    <a:pt x="9935" y="29"/>
                    <a:pt x="9885" y="100"/>
                  </a:cubicBezTo>
                  <a:cubicBezTo>
                    <a:pt x="9112" y="634"/>
                    <a:pt x="8523" y="1278"/>
                    <a:pt x="7676" y="1720"/>
                  </a:cubicBezTo>
                  <a:cubicBezTo>
                    <a:pt x="6940" y="2106"/>
                    <a:pt x="6185" y="2456"/>
                    <a:pt x="5449" y="2880"/>
                  </a:cubicBezTo>
                  <a:cubicBezTo>
                    <a:pt x="3940" y="3745"/>
                    <a:pt x="2522" y="4867"/>
                    <a:pt x="1639" y="6395"/>
                  </a:cubicBezTo>
                  <a:cubicBezTo>
                    <a:pt x="1" y="9211"/>
                    <a:pt x="939" y="12690"/>
                    <a:pt x="2835" y="15156"/>
                  </a:cubicBezTo>
                  <a:lnTo>
                    <a:pt x="2688" y="15340"/>
                  </a:lnTo>
                  <a:cubicBezTo>
                    <a:pt x="2246" y="15653"/>
                    <a:pt x="1952" y="16132"/>
                    <a:pt x="1841" y="16665"/>
                  </a:cubicBezTo>
                  <a:cubicBezTo>
                    <a:pt x="1829" y="16848"/>
                    <a:pt x="1971" y="16967"/>
                    <a:pt x="2116" y="16967"/>
                  </a:cubicBezTo>
                  <a:cubicBezTo>
                    <a:pt x="2189" y="16967"/>
                    <a:pt x="2264" y="16936"/>
                    <a:pt x="2320" y="16868"/>
                  </a:cubicBezTo>
                  <a:cubicBezTo>
                    <a:pt x="3553" y="15064"/>
                    <a:pt x="5614" y="15395"/>
                    <a:pt x="7381" y="14512"/>
                  </a:cubicBezTo>
                  <a:cubicBezTo>
                    <a:pt x="8743" y="13794"/>
                    <a:pt x="9811" y="12653"/>
                    <a:pt x="10455" y="11254"/>
                  </a:cubicBezTo>
                  <a:cubicBezTo>
                    <a:pt x="12112" y="7831"/>
                    <a:pt x="11007" y="4058"/>
                    <a:pt x="10179" y="579"/>
                  </a:cubicBezTo>
                  <a:cubicBezTo>
                    <a:pt x="10198" y="505"/>
                    <a:pt x="10234" y="450"/>
                    <a:pt x="10253" y="376"/>
                  </a:cubicBezTo>
                  <a:cubicBezTo>
                    <a:pt x="10386" y="203"/>
                    <a:pt x="10229" y="0"/>
                    <a:pt x="1006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77736" y="-81287"/>
              <a:ext cx="768535" cy="596201"/>
            </a:xfrm>
            <a:custGeom>
              <a:avLst/>
              <a:gdLst/>
              <a:ahLst/>
              <a:cxnLst/>
              <a:rect l="l" t="t" r="r" b="b"/>
              <a:pathLst>
                <a:path w="14333" h="11119" extrusionOk="0">
                  <a:moveTo>
                    <a:pt x="13510" y="811"/>
                  </a:moveTo>
                  <a:lnTo>
                    <a:pt x="13510" y="811"/>
                  </a:lnTo>
                  <a:cubicBezTo>
                    <a:pt x="12940" y="2229"/>
                    <a:pt x="12663" y="3775"/>
                    <a:pt x="12075" y="5173"/>
                  </a:cubicBezTo>
                  <a:cubicBezTo>
                    <a:pt x="11375" y="6867"/>
                    <a:pt x="10289" y="8487"/>
                    <a:pt x="8706" y="9480"/>
                  </a:cubicBezTo>
                  <a:cubicBezTo>
                    <a:pt x="7738" y="10079"/>
                    <a:pt x="6796" y="10317"/>
                    <a:pt x="5812" y="10317"/>
                  </a:cubicBezTo>
                  <a:cubicBezTo>
                    <a:pt x="5130" y="10317"/>
                    <a:pt x="4427" y="10202"/>
                    <a:pt x="3681" y="10014"/>
                  </a:cubicBezTo>
                  <a:cubicBezTo>
                    <a:pt x="3534" y="9977"/>
                    <a:pt x="3387" y="9941"/>
                    <a:pt x="3221" y="9904"/>
                  </a:cubicBezTo>
                  <a:cubicBezTo>
                    <a:pt x="3939" y="9480"/>
                    <a:pt x="4602" y="8965"/>
                    <a:pt x="5209" y="8376"/>
                  </a:cubicBezTo>
                  <a:cubicBezTo>
                    <a:pt x="5669" y="8781"/>
                    <a:pt x="6258" y="9020"/>
                    <a:pt x="6884" y="9057"/>
                  </a:cubicBezTo>
                  <a:cubicBezTo>
                    <a:pt x="7009" y="9072"/>
                    <a:pt x="7157" y="9082"/>
                    <a:pt x="7312" y="9082"/>
                  </a:cubicBezTo>
                  <a:cubicBezTo>
                    <a:pt x="7752" y="9082"/>
                    <a:pt x="8254" y="8997"/>
                    <a:pt x="8485" y="8671"/>
                  </a:cubicBezTo>
                  <a:cubicBezTo>
                    <a:pt x="8541" y="8579"/>
                    <a:pt x="8485" y="8468"/>
                    <a:pt x="8375" y="8450"/>
                  </a:cubicBezTo>
                  <a:cubicBezTo>
                    <a:pt x="8154" y="8450"/>
                    <a:pt x="7933" y="8487"/>
                    <a:pt x="7712" y="8579"/>
                  </a:cubicBezTo>
                  <a:cubicBezTo>
                    <a:pt x="7524" y="8606"/>
                    <a:pt x="7325" y="8623"/>
                    <a:pt x="7131" y="8623"/>
                  </a:cubicBezTo>
                  <a:cubicBezTo>
                    <a:pt x="7060" y="8623"/>
                    <a:pt x="6990" y="8620"/>
                    <a:pt x="6921" y="8615"/>
                  </a:cubicBezTo>
                  <a:cubicBezTo>
                    <a:pt x="6387" y="8579"/>
                    <a:pt x="5890" y="8431"/>
                    <a:pt x="5448" y="8155"/>
                  </a:cubicBezTo>
                  <a:cubicBezTo>
                    <a:pt x="5559" y="8063"/>
                    <a:pt x="5669" y="7971"/>
                    <a:pt x="5761" y="7879"/>
                  </a:cubicBezTo>
                  <a:cubicBezTo>
                    <a:pt x="6700" y="7051"/>
                    <a:pt x="7657" y="6204"/>
                    <a:pt x="8577" y="5358"/>
                  </a:cubicBezTo>
                  <a:cubicBezTo>
                    <a:pt x="8596" y="5376"/>
                    <a:pt x="8614" y="5394"/>
                    <a:pt x="8633" y="5413"/>
                  </a:cubicBezTo>
                  <a:cubicBezTo>
                    <a:pt x="8651" y="5431"/>
                    <a:pt x="8706" y="5450"/>
                    <a:pt x="8761" y="5450"/>
                  </a:cubicBezTo>
                  <a:lnTo>
                    <a:pt x="8780" y="5450"/>
                  </a:lnTo>
                  <a:cubicBezTo>
                    <a:pt x="8927" y="5486"/>
                    <a:pt x="9056" y="5542"/>
                    <a:pt x="9203" y="5615"/>
                  </a:cubicBezTo>
                  <a:cubicBezTo>
                    <a:pt x="9350" y="5652"/>
                    <a:pt x="9516" y="5689"/>
                    <a:pt x="9700" y="5707"/>
                  </a:cubicBezTo>
                  <a:cubicBezTo>
                    <a:pt x="9805" y="5721"/>
                    <a:pt x="9933" y="5735"/>
                    <a:pt x="10062" y="5735"/>
                  </a:cubicBezTo>
                  <a:cubicBezTo>
                    <a:pt x="10276" y="5735"/>
                    <a:pt x="10495" y="5697"/>
                    <a:pt x="10620" y="5560"/>
                  </a:cubicBezTo>
                  <a:cubicBezTo>
                    <a:pt x="10694" y="5486"/>
                    <a:pt x="10676" y="5358"/>
                    <a:pt x="10565" y="5302"/>
                  </a:cubicBezTo>
                  <a:cubicBezTo>
                    <a:pt x="10457" y="5275"/>
                    <a:pt x="10340" y="5258"/>
                    <a:pt x="10227" y="5258"/>
                  </a:cubicBezTo>
                  <a:cubicBezTo>
                    <a:pt x="10185" y="5258"/>
                    <a:pt x="10145" y="5261"/>
                    <a:pt x="10105" y="5266"/>
                  </a:cubicBezTo>
                  <a:cubicBezTo>
                    <a:pt x="10056" y="5270"/>
                    <a:pt x="10006" y="5273"/>
                    <a:pt x="9957" y="5273"/>
                  </a:cubicBezTo>
                  <a:cubicBezTo>
                    <a:pt x="9824" y="5273"/>
                    <a:pt x="9693" y="5256"/>
                    <a:pt x="9571" y="5229"/>
                  </a:cubicBezTo>
                  <a:cubicBezTo>
                    <a:pt x="9387" y="5210"/>
                    <a:pt x="9148" y="5100"/>
                    <a:pt x="8927" y="5063"/>
                  </a:cubicBezTo>
                  <a:lnTo>
                    <a:pt x="10289" y="3867"/>
                  </a:lnTo>
                  <a:lnTo>
                    <a:pt x="10289" y="3885"/>
                  </a:lnTo>
                  <a:cubicBezTo>
                    <a:pt x="10424" y="4032"/>
                    <a:pt x="10731" y="4204"/>
                    <a:pt x="10991" y="4204"/>
                  </a:cubicBezTo>
                  <a:cubicBezTo>
                    <a:pt x="11121" y="4204"/>
                    <a:pt x="11240" y="4161"/>
                    <a:pt x="11320" y="4051"/>
                  </a:cubicBezTo>
                  <a:cubicBezTo>
                    <a:pt x="11357" y="3996"/>
                    <a:pt x="11338" y="3922"/>
                    <a:pt x="11283" y="3903"/>
                  </a:cubicBezTo>
                  <a:cubicBezTo>
                    <a:pt x="11192" y="3890"/>
                    <a:pt x="11092" y="3877"/>
                    <a:pt x="10995" y="3877"/>
                  </a:cubicBezTo>
                  <a:cubicBezTo>
                    <a:pt x="10955" y="3877"/>
                    <a:pt x="10916" y="3880"/>
                    <a:pt x="10878" y="3885"/>
                  </a:cubicBezTo>
                  <a:cubicBezTo>
                    <a:pt x="10712" y="3867"/>
                    <a:pt x="10565" y="3811"/>
                    <a:pt x="10418" y="3738"/>
                  </a:cubicBezTo>
                  <a:lnTo>
                    <a:pt x="11117" y="3112"/>
                  </a:lnTo>
                  <a:cubicBezTo>
                    <a:pt x="11222" y="3023"/>
                    <a:pt x="11133" y="2885"/>
                    <a:pt x="11027" y="2885"/>
                  </a:cubicBezTo>
                  <a:cubicBezTo>
                    <a:pt x="11002" y="2885"/>
                    <a:pt x="10976" y="2892"/>
                    <a:pt x="10952" y="2910"/>
                  </a:cubicBezTo>
                  <a:lnTo>
                    <a:pt x="9884" y="3775"/>
                  </a:lnTo>
                  <a:cubicBezTo>
                    <a:pt x="9903" y="3701"/>
                    <a:pt x="9921" y="3609"/>
                    <a:pt x="9921" y="3535"/>
                  </a:cubicBezTo>
                  <a:cubicBezTo>
                    <a:pt x="9976" y="3278"/>
                    <a:pt x="10013" y="2873"/>
                    <a:pt x="9792" y="2689"/>
                  </a:cubicBezTo>
                  <a:cubicBezTo>
                    <a:pt x="9773" y="2676"/>
                    <a:pt x="9748" y="2670"/>
                    <a:pt x="9724" y="2670"/>
                  </a:cubicBezTo>
                  <a:cubicBezTo>
                    <a:pt x="9679" y="2670"/>
                    <a:pt x="9632" y="2690"/>
                    <a:pt x="9608" y="2726"/>
                  </a:cubicBezTo>
                  <a:cubicBezTo>
                    <a:pt x="9461" y="2928"/>
                    <a:pt x="9535" y="3259"/>
                    <a:pt x="9516" y="3499"/>
                  </a:cubicBezTo>
                  <a:cubicBezTo>
                    <a:pt x="9498" y="3683"/>
                    <a:pt x="9387" y="3940"/>
                    <a:pt x="9461" y="4124"/>
                  </a:cubicBezTo>
                  <a:lnTo>
                    <a:pt x="6976" y="6131"/>
                  </a:lnTo>
                  <a:cubicBezTo>
                    <a:pt x="7050" y="5744"/>
                    <a:pt x="7087" y="5339"/>
                    <a:pt x="7197" y="4989"/>
                  </a:cubicBezTo>
                  <a:cubicBezTo>
                    <a:pt x="7363" y="4400"/>
                    <a:pt x="7823" y="3811"/>
                    <a:pt x="7860" y="3204"/>
                  </a:cubicBezTo>
                  <a:cubicBezTo>
                    <a:pt x="7874" y="3101"/>
                    <a:pt x="7784" y="3022"/>
                    <a:pt x="7690" y="3022"/>
                  </a:cubicBezTo>
                  <a:cubicBezTo>
                    <a:pt x="7667" y="3022"/>
                    <a:pt x="7643" y="3027"/>
                    <a:pt x="7620" y="3038"/>
                  </a:cubicBezTo>
                  <a:cubicBezTo>
                    <a:pt x="7050" y="3351"/>
                    <a:pt x="6792" y="4198"/>
                    <a:pt x="6645" y="4787"/>
                  </a:cubicBezTo>
                  <a:cubicBezTo>
                    <a:pt x="6498" y="5302"/>
                    <a:pt x="6313" y="6002"/>
                    <a:pt x="6479" y="6536"/>
                  </a:cubicBezTo>
                  <a:lnTo>
                    <a:pt x="6056" y="6867"/>
                  </a:lnTo>
                  <a:cubicBezTo>
                    <a:pt x="5338" y="7474"/>
                    <a:pt x="4620" y="8082"/>
                    <a:pt x="3866" y="8634"/>
                  </a:cubicBezTo>
                  <a:cubicBezTo>
                    <a:pt x="3792" y="8671"/>
                    <a:pt x="3718" y="8707"/>
                    <a:pt x="3645" y="8763"/>
                  </a:cubicBezTo>
                  <a:cubicBezTo>
                    <a:pt x="3645" y="8358"/>
                    <a:pt x="3626" y="7953"/>
                    <a:pt x="3645" y="7548"/>
                  </a:cubicBezTo>
                  <a:cubicBezTo>
                    <a:pt x="3681" y="6977"/>
                    <a:pt x="3902" y="6333"/>
                    <a:pt x="3792" y="5762"/>
                  </a:cubicBezTo>
                  <a:cubicBezTo>
                    <a:pt x="3770" y="5677"/>
                    <a:pt x="3693" y="5628"/>
                    <a:pt x="3614" y="5628"/>
                  </a:cubicBezTo>
                  <a:cubicBezTo>
                    <a:pt x="3557" y="5628"/>
                    <a:pt x="3499" y="5653"/>
                    <a:pt x="3461" y="5707"/>
                  </a:cubicBezTo>
                  <a:cubicBezTo>
                    <a:pt x="3092" y="6186"/>
                    <a:pt x="3111" y="7014"/>
                    <a:pt x="3092" y="7603"/>
                  </a:cubicBezTo>
                  <a:cubicBezTo>
                    <a:pt x="3056" y="8063"/>
                    <a:pt x="3092" y="8542"/>
                    <a:pt x="3185" y="9020"/>
                  </a:cubicBezTo>
                  <a:cubicBezTo>
                    <a:pt x="2780" y="9223"/>
                    <a:pt x="2356" y="9388"/>
                    <a:pt x="1915" y="9572"/>
                  </a:cubicBezTo>
                  <a:cubicBezTo>
                    <a:pt x="2062" y="8192"/>
                    <a:pt x="1951" y="6812"/>
                    <a:pt x="2338" y="5450"/>
                  </a:cubicBezTo>
                  <a:cubicBezTo>
                    <a:pt x="2816" y="3793"/>
                    <a:pt x="4050" y="2449"/>
                    <a:pt x="5651" y="1824"/>
                  </a:cubicBezTo>
                  <a:lnTo>
                    <a:pt x="5651" y="1805"/>
                  </a:lnTo>
                  <a:cubicBezTo>
                    <a:pt x="7105" y="1180"/>
                    <a:pt x="8668" y="1067"/>
                    <a:pt x="10225" y="1067"/>
                  </a:cubicBezTo>
                  <a:cubicBezTo>
                    <a:pt x="10363" y="1067"/>
                    <a:pt x="10501" y="1067"/>
                    <a:pt x="10639" y="1069"/>
                  </a:cubicBezTo>
                  <a:cubicBezTo>
                    <a:pt x="10956" y="1069"/>
                    <a:pt x="11318" y="1085"/>
                    <a:pt x="11691" y="1085"/>
                  </a:cubicBezTo>
                  <a:cubicBezTo>
                    <a:pt x="12314" y="1085"/>
                    <a:pt x="12969" y="1041"/>
                    <a:pt x="13510" y="811"/>
                  </a:cubicBezTo>
                  <a:close/>
                  <a:moveTo>
                    <a:pt x="14011" y="1"/>
                  </a:moveTo>
                  <a:cubicBezTo>
                    <a:pt x="14004" y="1"/>
                    <a:pt x="13996" y="1"/>
                    <a:pt x="13989" y="1"/>
                  </a:cubicBezTo>
                  <a:cubicBezTo>
                    <a:pt x="13105" y="130"/>
                    <a:pt x="12332" y="425"/>
                    <a:pt x="11430" y="425"/>
                  </a:cubicBezTo>
                  <a:cubicBezTo>
                    <a:pt x="11232" y="429"/>
                    <a:pt x="11035" y="431"/>
                    <a:pt x="10837" y="431"/>
                  </a:cubicBezTo>
                  <a:cubicBezTo>
                    <a:pt x="10639" y="431"/>
                    <a:pt x="10441" y="429"/>
                    <a:pt x="10243" y="429"/>
                  </a:cubicBezTo>
                  <a:cubicBezTo>
                    <a:pt x="9847" y="429"/>
                    <a:pt x="9452" y="434"/>
                    <a:pt x="9056" y="462"/>
                  </a:cubicBezTo>
                  <a:cubicBezTo>
                    <a:pt x="7399" y="554"/>
                    <a:pt x="5725" y="885"/>
                    <a:pt x="4326" y="1805"/>
                  </a:cubicBezTo>
                  <a:cubicBezTo>
                    <a:pt x="1749" y="3480"/>
                    <a:pt x="1049" y="6830"/>
                    <a:pt x="1602" y="9720"/>
                  </a:cubicBezTo>
                  <a:cubicBezTo>
                    <a:pt x="1528" y="9738"/>
                    <a:pt x="1454" y="9775"/>
                    <a:pt x="1399" y="9812"/>
                  </a:cubicBezTo>
                  <a:cubicBezTo>
                    <a:pt x="884" y="9885"/>
                    <a:pt x="424" y="10161"/>
                    <a:pt x="111" y="10566"/>
                  </a:cubicBezTo>
                  <a:cubicBezTo>
                    <a:pt x="0" y="10756"/>
                    <a:pt x="133" y="10972"/>
                    <a:pt x="324" y="10972"/>
                  </a:cubicBezTo>
                  <a:cubicBezTo>
                    <a:pt x="356" y="10972"/>
                    <a:pt x="389" y="10966"/>
                    <a:pt x="424" y="10953"/>
                  </a:cubicBezTo>
                  <a:cubicBezTo>
                    <a:pt x="970" y="10646"/>
                    <a:pt x="1500" y="10539"/>
                    <a:pt x="2025" y="10539"/>
                  </a:cubicBezTo>
                  <a:cubicBezTo>
                    <a:pt x="3231" y="10539"/>
                    <a:pt x="4411" y="11106"/>
                    <a:pt x="5706" y="11119"/>
                  </a:cubicBezTo>
                  <a:cubicBezTo>
                    <a:pt x="7160" y="11082"/>
                    <a:pt x="8559" y="10585"/>
                    <a:pt x="9700" y="9683"/>
                  </a:cubicBezTo>
                  <a:cubicBezTo>
                    <a:pt x="12571" y="7493"/>
                    <a:pt x="13234" y="3830"/>
                    <a:pt x="14026" y="535"/>
                  </a:cubicBezTo>
                  <a:cubicBezTo>
                    <a:pt x="14081" y="480"/>
                    <a:pt x="14118" y="443"/>
                    <a:pt x="14173" y="388"/>
                  </a:cubicBezTo>
                  <a:cubicBezTo>
                    <a:pt x="14333" y="246"/>
                    <a:pt x="14218" y="1"/>
                    <a:pt x="1401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19925" y="-208419"/>
              <a:ext cx="748160" cy="402096"/>
            </a:xfrm>
            <a:custGeom>
              <a:avLst/>
              <a:gdLst/>
              <a:ahLst/>
              <a:cxnLst/>
              <a:rect l="l" t="t" r="r" b="b"/>
              <a:pathLst>
                <a:path w="13953" h="7499" extrusionOk="0">
                  <a:moveTo>
                    <a:pt x="6695" y="492"/>
                  </a:moveTo>
                  <a:cubicBezTo>
                    <a:pt x="6966" y="492"/>
                    <a:pt x="7239" y="518"/>
                    <a:pt x="7510" y="571"/>
                  </a:cubicBezTo>
                  <a:cubicBezTo>
                    <a:pt x="8835" y="792"/>
                    <a:pt x="10013" y="1454"/>
                    <a:pt x="11118" y="2191"/>
                  </a:cubicBezTo>
                  <a:cubicBezTo>
                    <a:pt x="11670" y="2540"/>
                    <a:pt x="12406" y="3093"/>
                    <a:pt x="13124" y="3221"/>
                  </a:cubicBezTo>
                  <a:cubicBezTo>
                    <a:pt x="12148" y="3902"/>
                    <a:pt x="11320" y="4804"/>
                    <a:pt x="10345" y="5504"/>
                  </a:cubicBezTo>
                  <a:cubicBezTo>
                    <a:pt x="9184" y="6302"/>
                    <a:pt x="7826" y="6921"/>
                    <a:pt x="6377" y="6921"/>
                  </a:cubicBezTo>
                  <a:cubicBezTo>
                    <a:pt x="6356" y="6921"/>
                    <a:pt x="6335" y="6921"/>
                    <a:pt x="6314" y="6921"/>
                  </a:cubicBezTo>
                  <a:cubicBezTo>
                    <a:pt x="4805" y="6921"/>
                    <a:pt x="3792" y="6258"/>
                    <a:pt x="2762" y="5172"/>
                  </a:cubicBezTo>
                  <a:cubicBezTo>
                    <a:pt x="2688" y="5099"/>
                    <a:pt x="2596" y="5007"/>
                    <a:pt x="2522" y="4915"/>
                  </a:cubicBezTo>
                  <a:lnTo>
                    <a:pt x="2522" y="4915"/>
                  </a:lnTo>
                  <a:cubicBezTo>
                    <a:pt x="2602" y="4917"/>
                    <a:pt x="2681" y="4918"/>
                    <a:pt x="2761" y="4918"/>
                  </a:cubicBezTo>
                  <a:cubicBezTo>
                    <a:pt x="3329" y="4918"/>
                    <a:pt x="3908" y="4860"/>
                    <a:pt x="4473" y="4731"/>
                  </a:cubicBezTo>
                  <a:cubicBezTo>
                    <a:pt x="4602" y="5191"/>
                    <a:pt x="4897" y="5596"/>
                    <a:pt x="5283" y="5890"/>
                  </a:cubicBezTo>
                  <a:cubicBezTo>
                    <a:pt x="5527" y="6073"/>
                    <a:pt x="5935" y="6332"/>
                    <a:pt x="6298" y="6332"/>
                  </a:cubicBezTo>
                  <a:cubicBezTo>
                    <a:pt x="6373" y="6332"/>
                    <a:pt x="6447" y="6321"/>
                    <a:pt x="6516" y="6295"/>
                  </a:cubicBezTo>
                  <a:cubicBezTo>
                    <a:pt x="6590" y="6258"/>
                    <a:pt x="6590" y="6166"/>
                    <a:pt x="6535" y="6111"/>
                  </a:cubicBezTo>
                  <a:cubicBezTo>
                    <a:pt x="6387" y="6019"/>
                    <a:pt x="6222" y="5945"/>
                    <a:pt x="6038" y="5909"/>
                  </a:cubicBezTo>
                  <a:cubicBezTo>
                    <a:pt x="5835" y="5835"/>
                    <a:pt x="5651" y="5725"/>
                    <a:pt x="5486" y="5614"/>
                  </a:cubicBezTo>
                  <a:cubicBezTo>
                    <a:pt x="5173" y="5356"/>
                    <a:pt x="4897" y="5044"/>
                    <a:pt x="4713" y="4694"/>
                  </a:cubicBezTo>
                  <a:lnTo>
                    <a:pt x="5044" y="4639"/>
                  </a:lnTo>
                  <a:cubicBezTo>
                    <a:pt x="6017" y="4473"/>
                    <a:pt x="6990" y="4326"/>
                    <a:pt x="7963" y="4161"/>
                  </a:cubicBezTo>
                  <a:lnTo>
                    <a:pt x="7963" y="4161"/>
                  </a:lnTo>
                  <a:cubicBezTo>
                    <a:pt x="7952" y="4166"/>
                    <a:pt x="7955" y="4181"/>
                    <a:pt x="7970" y="4197"/>
                  </a:cubicBezTo>
                  <a:cubicBezTo>
                    <a:pt x="7970" y="4234"/>
                    <a:pt x="7989" y="4252"/>
                    <a:pt x="8026" y="4271"/>
                  </a:cubicBezTo>
                  <a:cubicBezTo>
                    <a:pt x="8035" y="4280"/>
                    <a:pt x="8039" y="4284"/>
                    <a:pt x="8044" y="4284"/>
                  </a:cubicBezTo>
                  <a:cubicBezTo>
                    <a:pt x="8049" y="4284"/>
                    <a:pt x="8053" y="4280"/>
                    <a:pt x="8062" y="4271"/>
                  </a:cubicBezTo>
                  <a:cubicBezTo>
                    <a:pt x="8136" y="4363"/>
                    <a:pt x="8191" y="4455"/>
                    <a:pt x="8265" y="4547"/>
                  </a:cubicBezTo>
                  <a:cubicBezTo>
                    <a:pt x="8357" y="4657"/>
                    <a:pt x="8449" y="4749"/>
                    <a:pt x="8541" y="4823"/>
                  </a:cubicBezTo>
                  <a:cubicBezTo>
                    <a:pt x="8704" y="4953"/>
                    <a:pt x="8924" y="5127"/>
                    <a:pt x="9139" y="5127"/>
                  </a:cubicBezTo>
                  <a:cubicBezTo>
                    <a:pt x="9167" y="5127"/>
                    <a:pt x="9194" y="5124"/>
                    <a:pt x="9222" y="5117"/>
                  </a:cubicBezTo>
                  <a:cubicBezTo>
                    <a:pt x="9314" y="5117"/>
                    <a:pt x="9351" y="5007"/>
                    <a:pt x="9296" y="4933"/>
                  </a:cubicBezTo>
                  <a:cubicBezTo>
                    <a:pt x="9222" y="4841"/>
                    <a:pt x="9130" y="4749"/>
                    <a:pt x="9001" y="4712"/>
                  </a:cubicBezTo>
                  <a:cubicBezTo>
                    <a:pt x="8891" y="4639"/>
                    <a:pt x="8762" y="4547"/>
                    <a:pt x="8670" y="4455"/>
                  </a:cubicBezTo>
                  <a:cubicBezTo>
                    <a:pt x="8559" y="4363"/>
                    <a:pt x="8449" y="4197"/>
                    <a:pt x="8320" y="4086"/>
                  </a:cubicBezTo>
                  <a:lnTo>
                    <a:pt x="9719" y="3847"/>
                  </a:lnTo>
                  <a:lnTo>
                    <a:pt x="9719" y="3866"/>
                  </a:lnTo>
                  <a:cubicBezTo>
                    <a:pt x="9751" y="4074"/>
                    <a:pt x="9965" y="4423"/>
                    <a:pt x="10227" y="4423"/>
                  </a:cubicBezTo>
                  <a:cubicBezTo>
                    <a:pt x="10266" y="4423"/>
                    <a:pt x="10305" y="4416"/>
                    <a:pt x="10345" y="4399"/>
                  </a:cubicBezTo>
                  <a:cubicBezTo>
                    <a:pt x="10382" y="4381"/>
                    <a:pt x="10400" y="4326"/>
                    <a:pt x="10363" y="4289"/>
                  </a:cubicBezTo>
                  <a:cubicBezTo>
                    <a:pt x="10290" y="4215"/>
                    <a:pt x="10197" y="4160"/>
                    <a:pt x="10105" y="4105"/>
                  </a:cubicBezTo>
                  <a:cubicBezTo>
                    <a:pt x="10013" y="4031"/>
                    <a:pt x="9921" y="3939"/>
                    <a:pt x="9866" y="3829"/>
                  </a:cubicBezTo>
                  <a:lnTo>
                    <a:pt x="10602" y="3700"/>
                  </a:lnTo>
                  <a:cubicBezTo>
                    <a:pt x="10725" y="3682"/>
                    <a:pt x="10698" y="3515"/>
                    <a:pt x="10583" y="3515"/>
                  </a:cubicBezTo>
                  <a:cubicBezTo>
                    <a:pt x="10578" y="3515"/>
                    <a:pt x="10572" y="3515"/>
                    <a:pt x="10566" y="3516"/>
                  </a:cubicBezTo>
                  <a:lnTo>
                    <a:pt x="9498" y="3626"/>
                  </a:lnTo>
                  <a:cubicBezTo>
                    <a:pt x="9553" y="3590"/>
                    <a:pt x="9590" y="3534"/>
                    <a:pt x="9627" y="3479"/>
                  </a:cubicBezTo>
                  <a:cubicBezTo>
                    <a:pt x="9774" y="3332"/>
                    <a:pt x="9958" y="3093"/>
                    <a:pt x="9885" y="2872"/>
                  </a:cubicBezTo>
                  <a:cubicBezTo>
                    <a:pt x="9870" y="2842"/>
                    <a:pt x="9830" y="2812"/>
                    <a:pt x="9786" y="2812"/>
                  </a:cubicBezTo>
                  <a:cubicBezTo>
                    <a:pt x="9776" y="2812"/>
                    <a:pt x="9766" y="2813"/>
                    <a:pt x="9756" y="2816"/>
                  </a:cubicBezTo>
                  <a:cubicBezTo>
                    <a:pt x="9590" y="2890"/>
                    <a:pt x="9480" y="3148"/>
                    <a:pt x="9369" y="3277"/>
                  </a:cubicBezTo>
                  <a:cubicBezTo>
                    <a:pt x="9259" y="3424"/>
                    <a:pt x="9112" y="3516"/>
                    <a:pt x="9093" y="3682"/>
                  </a:cubicBezTo>
                  <a:lnTo>
                    <a:pt x="6590" y="3976"/>
                  </a:lnTo>
                  <a:cubicBezTo>
                    <a:pt x="6811" y="3737"/>
                    <a:pt x="6995" y="3479"/>
                    <a:pt x="7216" y="3295"/>
                  </a:cubicBezTo>
                  <a:cubicBezTo>
                    <a:pt x="7584" y="2982"/>
                    <a:pt x="8136" y="2780"/>
                    <a:pt x="8412" y="2393"/>
                  </a:cubicBezTo>
                  <a:cubicBezTo>
                    <a:pt x="8467" y="2320"/>
                    <a:pt x="8412" y="2209"/>
                    <a:pt x="8320" y="2191"/>
                  </a:cubicBezTo>
                  <a:cubicBezTo>
                    <a:pt x="8301" y="2189"/>
                    <a:pt x="8281" y="2189"/>
                    <a:pt x="8261" y="2189"/>
                  </a:cubicBezTo>
                  <a:cubicBezTo>
                    <a:pt x="7766" y="2189"/>
                    <a:pt x="7276" y="2626"/>
                    <a:pt x="6940" y="2927"/>
                  </a:cubicBezTo>
                  <a:cubicBezTo>
                    <a:pt x="6627" y="3203"/>
                    <a:pt x="6222" y="3590"/>
                    <a:pt x="6093" y="4031"/>
                  </a:cubicBezTo>
                  <a:lnTo>
                    <a:pt x="5688" y="4068"/>
                  </a:lnTo>
                  <a:cubicBezTo>
                    <a:pt x="4952" y="4160"/>
                    <a:pt x="4216" y="4271"/>
                    <a:pt x="3479" y="4307"/>
                  </a:cubicBezTo>
                  <a:lnTo>
                    <a:pt x="3295" y="4307"/>
                  </a:lnTo>
                  <a:cubicBezTo>
                    <a:pt x="3461" y="4031"/>
                    <a:pt x="3627" y="3755"/>
                    <a:pt x="3811" y="3497"/>
                  </a:cubicBezTo>
                  <a:cubicBezTo>
                    <a:pt x="4068" y="3148"/>
                    <a:pt x="4492" y="2816"/>
                    <a:pt x="4639" y="2393"/>
                  </a:cubicBezTo>
                  <a:cubicBezTo>
                    <a:pt x="4684" y="2288"/>
                    <a:pt x="4606" y="2195"/>
                    <a:pt x="4516" y="2195"/>
                  </a:cubicBezTo>
                  <a:cubicBezTo>
                    <a:pt x="4496" y="2195"/>
                    <a:pt x="4475" y="2199"/>
                    <a:pt x="4455" y="2209"/>
                  </a:cubicBezTo>
                  <a:cubicBezTo>
                    <a:pt x="4013" y="2375"/>
                    <a:pt x="3663" y="2927"/>
                    <a:pt x="3424" y="3295"/>
                  </a:cubicBezTo>
                  <a:cubicBezTo>
                    <a:pt x="3203" y="3608"/>
                    <a:pt x="3019" y="3939"/>
                    <a:pt x="2890" y="4289"/>
                  </a:cubicBezTo>
                  <a:cubicBezTo>
                    <a:pt x="2522" y="4252"/>
                    <a:pt x="2173" y="4179"/>
                    <a:pt x="1823" y="4123"/>
                  </a:cubicBezTo>
                  <a:cubicBezTo>
                    <a:pt x="2485" y="3277"/>
                    <a:pt x="3001" y="2301"/>
                    <a:pt x="3811" y="1583"/>
                  </a:cubicBezTo>
                  <a:cubicBezTo>
                    <a:pt x="4616" y="881"/>
                    <a:pt x="5642" y="492"/>
                    <a:pt x="6695" y="492"/>
                  </a:cubicBezTo>
                  <a:close/>
                  <a:moveTo>
                    <a:pt x="6645" y="0"/>
                  </a:moveTo>
                  <a:cubicBezTo>
                    <a:pt x="4234" y="37"/>
                    <a:pt x="2375" y="1970"/>
                    <a:pt x="1528" y="4105"/>
                  </a:cubicBezTo>
                  <a:lnTo>
                    <a:pt x="1344" y="4068"/>
                  </a:lnTo>
                  <a:cubicBezTo>
                    <a:pt x="1149" y="3990"/>
                    <a:pt x="938" y="3948"/>
                    <a:pt x="728" y="3948"/>
                  </a:cubicBezTo>
                  <a:cubicBezTo>
                    <a:pt x="542" y="3948"/>
                    <a:pt x="357" y="3981"/>
                    <a:pt x="185" y="4050"/>
                  </a:cubicBezTo>
                  <a:cubicBezTo>
                    <a:pt x="1" y="4123"/>
                    <a:pt x="37" y="4399"/>
                    <a:pt x="240" y="4418"/>
                  </a:cubicBezTo>
                  <a:cubicBezTo>
                    <a:pt x="1841" y="4528"/>
                    <a:pt x="2430" y="5964"/>
                    <a:pt x="3663" y="6737"/>
                  </a:cubicBezTo>
                  <a:cubicBezTo>
                    <a:pt x="4476" y="7237"/>
                    <a:pt x="5421" y="7498"/>
                    <a:pt x="6386" y="7498"/>
                  </a:cubicBezTo>
                  <a:cubicBezTo>
                    <a:pt x="6558" y="7498"/>
                    <a:pt x="6730" y="7490"/>
                    <a:pt x="6903" y="7473"/>
                  </a:cubicBezTo>
                  <a:cubicBezTo>
                    <a:pt x="9701" y="7215"/>
                    <a:pt x="11688" y="5080"/>
                    <a:pt x="13584" y="3221"/>
                  </a:cubicBezTo>
                  <a:cubicBezTo>
                    <a:pt x="13639" y="3221"/>
                    <a:pt x="13695" y="3221"/>
                    <a:pt x="13731" y="3203"/>
                  </a:cubicBezTo>
                  <a:cubicBezTo>
                    <a:pt x="13915" y="3166"/>
                    <a:pt x="13952" y="2927"/>
                    <a:pt x="13787" y="2872"/>
                  </a:cubicBezTo>
                  <a:cubicBezTo>
                    <a:pt x="13142" y="2577"/>
                    <a:pt x="12517" y="2448"/>
                    <a:pt x="11909" y="2080"/>
                  </a:cubicBezTo>
                  <a:cubicBezTo>
                    <a:pt x="11375" y="1749"/>
                    <a:pt x="10860" y="1399"/>
                    <a:pt x="10326" y="1105"/>
                  </a:cubicBezTo>
                  <a:cubicBezTo>
                    <a:pt x="9204" y="461"/>
                    <a:pt x="7952" y="0"/>
                    <a:pt x="6645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5715" y="-76761"/>
              <a:ext cx="606657" cy="806767"/>
            </a:xfrm>
            <a:custGeom>
              <a:avLst/>
              <a:gdLst/>
              <a:ahLst/>
              <a:cxnLst/>
              <a:rect l="l" t="t" r="r" b="b"/>
              <a:pathLst>
                <a:path w="11314" h="15046" extrusionOk="0">
                  <a:moveTo>
                    <a:pt x="877" y="789"/>
                  </a:moveTo>
                  <a:lnTo>
                    <a:pt x="877" y="789"/>
                  </a:lnTo>
                  <a:cubicBezTo>
                    <a:pt x="2313" y="1451"/>
                    <a:pt x="3914" y="1783"/>
                    <a:pt x="5350" y="2427"/>
                  </a:cubicBezTo>
                  <a:cubicBezTo>
                    <a:pt x="7080" y="3218"/>
                    <a:pt x="8736" y="4378"/>
                    <a:pt x="9712" y="6053"/>
                  </a:cubicBezTo>
                  <a:cubicBezTo>
                    <a:pt x="10706" y="7783"/>
                    <a:pt x="10651" y="9421"/>
                    <a:pt x="10098" y="11280"/>
                  </a:cubicBezTo>
                  <a:cubicBezTo>
                    <a:pt x="10062" y="11427"/>
                    <a:pt x="10025" y="11593"/>
                    <a:pt x="9988" y="11740"/>
                  </a:cubicBezTo>
                  <a:cubicBezTo>
                    <a:pt x="9546" y="10986"/>
                    <a:pt x="9049" y="10286"/>
                    <a:pt x="8460" y="9642"/>
                  </a:cubicBezTo>
                  <a:cubicBezTo>
                    <a:pt x="8884" y="9182"/>
                    <a:pt x="9160" y="8575"/>
                    <a:pt x="9233" y="7949"/>
                  </a:cubicBezTo>
                  <a:cubicBezTo>
                    <a:pt x="9289" y="7433"/>
                    <a:pt x="9307" y="6605"/>
                    <a:pt x="8865" y="6255"/>
                  </a:cubicBezTo>
                  <a:cubicBezTo>
                    <a:pt x="8841" y="6241"/>
                    <a:pt x="8813" y="6234"/>
                    <a:pt x="8787" y="6234"/>
                  </a:cubicBezTo>
                  <a:cubicBezTo>
                    <a:pt x="8713" y="6234"/>
                    <a:pt x="8644" y="6285"/>
                    <a:pt x="8644" y="6366"/>
                  </a:cubicBezTo>
                  <a:cubicBezTo>
                    <a:pt x="8626" y="6587"/>
                    <a:pt x="8663" y="6826"/>
                    <a:pt x="8736" y="7065"/>
                  </a:cubicBezTo>
                  <a:cubicBezTo>
                    <a:pt x="8773" y="7323"/>
                    <a:pt x="8792" y="7599"/>
                    <a:pt x="8755" y="7875"/>
                  </a:cubicBezTo>
                  <a:cubicBezTo>
                    <a:pt x="8700" y="8427"/>
                    <a:pt x="8516" y="8943"/>
                    <a:pt x="8239" y="9403"/>
                  </a:cubicBezTo>
                  <a:cubicBezTo>
                    <a:pt x="8129" y="9274"/>
                    <a:pt x="8037" y="9164"/>
                    <a:pt x="7945" y="9053"/>
                  </a:cubicBezTo>
                  <a:cubicBezTo>
                    <a:pt x="7098" y="8041"/>
                    <a:pt x="6270" y="7047"/>
                    <a:pt x="5423" y="6053"/>
                  </a:cubicBezTo>
                  <a:cubicBezTo>
                    <a:pt x="5442" y="6035"/>
                    <a:pt x="5460" y="6016"/>
                    <a:pt x="5479" y="6016"/>
                  </a:cubicBezTo>
                  <a:cubicBezTo>
                    <a:pt x="5497" y="5961"/>
                    <a:pt x="5515" y="5924"/>
                    <a:pt x="5515" y="5869"/>
                  </a:cubicBezTo>
                  <a:cubicBezTo>
                    <a:pt x="5534" y="5869"/>
                    <a:pt x="5515" y="5850"/>
                    <a:pt x="5515" y="5832"/>
                  </a:cubicBezTo>
                  <a:cubicBezTo>
                    <a:pt x="5571" y="5685"/>
                    <a:pt x="5626" y="5556"/>
                    <a:pt x="5681" y="5427"/>
                  </a:cubicBezTo>
                  <a:cubicBezTo>
                    <a:pt x="5736" y="5243"/>
                    <a:pt x="5792" y="5077"/>
                    <a:pt x="5810" y="4912"/>
                  </a:cubicBezTo>
                  <a:cubicBezTo>
                    <a:pt x="5847" y="4617"/>
                    <a:pt x="5902" y="4176"/>
                    <a:pt x="5681" y="3936"/>
                  </a:cubicBezTo>
                  <a:cubicBezTo>
                    <a:pt x="5649" y="3896"/>
                    <a:pt x="5604" y="3877"/>
                    <a:pt x="5559" y="3877"/>
                  </a:cubicBezTo>
                  <a:cubicBezTo>
                    <a:pt x="5501" y="3877"/>
                    <a:pt x="5444" y="3910"/>
                    <a:pt x="5423" y="3973"/>
                  </a:cubicBezTo>
                  <a:cubicBezTo>
                    <a:pt x="5368" y="4139"/>
                    <a:pt x="5350" y="4304"/>
                    <a:pt x="5368" y="4470"/>
                  </a:cubicBezTo>
                  <a:cubicBezTo>
                    <a:pt x="5368" y="4654"/>
                    <a:pt x="5350" y="4838"/>
                    <a:pt x="5313" y="5022"/>
                  </a:cubicBezTo>
                  <a:cubicBezTo>
                    <a:pt x="5276" y="5206"/>
                    <a:pt x="5166" y="5446"/>
                    <a:pt x="5110" y="5666"/>
                  </a:cubicBezTo>
                  <a:cubicBezTo>
                    <a:pt x="4724" y="5188"/>
                    <a:pt x="4319" y="4709"/>
                    <a:pt x="3914" y="4231"/>
                  </a:cubicBezTo>
                  <a:lnTo>
                    <a:pt x="3933" y="4231"/>
                  </a:lnTo>
                  <a:cubicBezTo>
                    <a:pt x="4190" y="4028"/>
                    <a:pt x="4466" y="3421"/>
                    <a:pt x="4135" y="3163"/>
                  </a:cubicBezTo>
                  <a:cubicBezTo>
                    <a:pt x="4115" y="3150"/>
                    <a:pt x="4094" y="3144"/>
                    <a:pt x="4073" y="3144"/>
                  </a:cubicBezTo>
                  <a:cubicBezTo>
                    <a:pt x="4035" y="3144"/>
                    <a:pt x="4000" y="3164"/>
                    <a:pt x="3988" y="3200"/>
                  </a:cubicBezTo>
                  <a:cubicBezTo>
                    <a:pt x="3951" y="3347"/>
                    <a:pt x="3951" y="3476"/>
                    <a:pt x="3951" y="3623"/>
                  </a:cubicBezTo>
                  <a:cubicBezTo>
                    <a:pt x="3933" y="3789"/>
                    <a:pt x="3877" y="3936"/>
                    <a:pt x="3785" y="4084"/>
                  </a:cubicBezTo>
                  <a:lnTo>
                    <a:pt x="3159" y="3347"/>
                  </a:lnTo>
                  <a:cubicBezTo>
                    <a:pt x="3129" y="3312"/>
                    <a:pt x="3094" y="3298"/>
                    <a:pt x="3060" y="3298"/>
                  </a:cubicBezTo>
                  <a:cubicBezTo>
                    <a:pt x="2969" y="3298"/>
                    <a:pt x="2890" y="3401"/>
                    <a:pt x="2957" y="3495"/>
                  </a:cubicBezTo>
                  <a:lnTo>
                    <a:pt x="3822" y="4654"/>
                  </a:lnTo>
                  <a:cubicBezTo>
                    <a:pt x="3730" y="4617"/>
                    <a:pt x="3638" y="4599"/>
                    <a:pt x="3564" y="4599"/>
                  </a:cubicBezTo>
                  <a:cubicBezTo>
                    <a:pt x="3441" y="4574"/>
                    <a:pt x="3292" y="4549"/>
                    <a:pt x="3148" y="4549"/>
                  </a:cubicBezTo>
                  <a:cubicBezTo>
                    <a:pt x="2970" y="4549"/>
                    <a:pt x="2801" y="4587"/>
                    <a:pt x="2699" y="4709"/>
                  </a:cubicBezTo>
                  <a:cubicBezTo>
                    <a:pt x="2644" y="4765"/>
                    <a:pt x="2663" y="4857"/>
                    <a:pt x="2718" y="4893"/>
                  </a:cubicBezTo>
                  <a:cubicBezTo>
                    <a:pt x="2920" y="5059"/>
                    <a:pt x="3270" y="4985"/>
                    <a:pt x="3509" y="5022"/>
                  </a:cubicBezTo>
                  <a:cubicBezTo>
                    <a:pt x="3657" y="5037"/>
                    <a:pt x="3864" y="5111"/>
                    <a:pt x="4035" y="5111"/>
                  </a:cubicBezTo>
                  <a:cubicBezTo>
                    <a:pt x="4077" y="5111"/>
                    <a:pt x="4117" y="5107"/>
                    <a:pt x="4153" y="5096"/>
                  </a:cubicBezTo>
                  <a:cubicBezTo>
                    <a:pt x="4816" y="5979"/>
                    <a:pt x="5497" y="6844"/>
                    <a:pt x="6160" y="7728"/>
                  </a:cubicBezTo>
                  <a:cubicBezTo>
                    <a:pt x="5773" y="7636"/>
                    <a:pt x="5350" y="7599"/>
                    <a:pt x="4963" y="7470"/>
                  </a:cubicBezTo>
                  <a:cubicBezTo>
                    <a:pt x="4374" y="7286"/>
                    <a:pt x="3767" y="6789"/>
                    <a:pt x="3159" y="6734"/>
                  </a:cubicBezTo>
                  <a:cubicBezTo>
                    <a:pt x="3150" y="6733"/>
                    <a:pt x="3141" y="6732"/>
                    <a:pt x="3132" y="6732"/>
                  </a:cubicBezTo>
                  <a:cubicBezTo>
                    <a:pt x="3001" y="6732"/>
                    <a:pt x="2924" y="6853"/>
                    <a:pt x="2975" y="6973"/>
                  </a:cubicBezTo>
                  <a:cubicBezTo>
                    <a:pt x="3270" y="7562"/>
                    <a:pt x="4153" y="7857"/>
                    <a:pt x="4742" y="8041"/>
                  </a:cubicBezTo>
                  <a:cubicBezTo>
                    <a:pt x="5153" y="8168"/>
                    <a:pt x="5673" y="8328"/>
                    <a:pt x="6150" y="8328"/>
                  </a:cubicBezTo>
                  <a:cubicBezTo>
                    <a:pt x="6294" y="8328"/>
                    <a:pt x="6433" y="8314"/>
                    <a:pt x="6565" y="8280"/>
                  </a:cubicBezTo>
                  <a:cubicBezTo>
                    <a:pt x="6675" y="8427"/>
                    <a:pt x="6804" y="8575"/>
                    <a:pt x="6896" y="8722"/>
                  </a:cubicBezTo>
                  <a:cubicBezTo>
                    <a:pt x="7485" y="9495"/>
                    <a:pt x="8111" y="10249"/>
                    <a:pt x="8644" y="11059"/>
                  </a:cubicBezTo>
                  <a:cubicBezTo>
                    <a:pt x="8700" y="11133"/>
                    <a:pt x="8736" y="11207"/>
                    <a:pt x="8773" y="11280"/>
                  </a:cubicBezTo>
                  <a:cubicBezTo>
                    <a:pt x="8368" y="11280"/>
                    <a:pt x="7945" y="11280"/>
                    <a:pt x="7522" y="11243"/>
                  </a:cubicBezTo>
                  <a:cubicBezTo>
                    <a:pt x="7035" y="11198"/>
                    <a:pt x="6497" y="11014"/>
                    <a:pt x="5993" y="11014"/>
                  </a:cubicBezTo>
                  <a:cubicBezTo>
                    <a:pt x="5887" y="11014"/>
                    <a:pt x="5783" y="11022"/>
                    <a:pt x="5681" y="11041"/>
                  </a:cubicBezTo>
                  <a:cubicBezTo>
                    <a:pt x="5534" y="11059"/>
                    <a:pt x="5479" y="11262"/>
                    <a:pt x="5607" y="11372"/>
                  </a:cubicBezTo>
                  <a:cubicBezTo>
                    <a:pt x="6086" y="11759"/>
                    <a:pt x="6951" y="11777"/>
                    <a:pt x="7558" y="11832"/>
                  </a:cubicBezTo>
                  <a:cubicBezTo>
                    <a:pt x="7716" y="11844"/>
                    <a:pt x="7873" y="11850"/>
                    <a:pt x="8030" y="11850"/>
                  </a:cubicBezTo>
                  <a:cubicBezTo>
                    <a:pt x="8368" y="11850"/>
                    <a:pt x="8704" y="11822"/>
                    <a:pt x="9031" y="11759"/>
                  </a:cubicBezTo>
                  <a:cubicBezTo>
                    <a:pt x="9252" y="12200"/>
                    <a:pt x="9399" y="12642"/>
                    <a:pt x="9583" y="13102"/>
                  </a:cubicBezTo>
                  <a:cubicBezTo>
                    <a:pt x="8147" y="12918"/>
                    <a:pt x="6712" y="12974"/>
                    <a:pt x="5313" y="12532"/>
                  </a:cubicBezTo>
                  <a:cubicBezTo>
                    <a:pt x="3620" y="11980"/>
                    <a:pt x="2258" y="10673"/>
                    <a:pt x="1650" y="8979"/>
                  </a:cubicBezTo>
                  <a:cubicBezTo>
                    <a:pt x="1006" y="7323"/>
                    <a:pt x="988" y="5538"/>
                    <a:pt x="1043" y="3789"/>
                  </a:cubicBezTo>
                  <a:cubicBezTo>
                    <a:pt x="1080" y="2906"/>
                    <a:pt x="1208" y="1709"/>
                    <a:pt x="877" y="789"/>
                  </a:cubicBezTo>
                  <a:close/>
                  <a:moveTo>
                    <a:pt x="263" y="0"/>
                  </a:moveTo>
                  <a:cubicBezTo>
                    <a:pt x="128" y="0"/>
                    <a:pt x="0" y="122"/>
                    <a:pt x="49" y="292"/>
                  </a:cubicBezTo>
                  <a:cubicBezTo>
                    <a:pt x="141" y="1212"/>
                    <a:pt x="417" y="2004"/>
                    <a:pt x="399" y="2961"/>
                  </a:cubicBezTo>
                  <a:cubicBezTo>
                    <a:pt x="399" y="3771"/>
                    <a:pt x="343" y="4599"/>
                    <a:pt x="362" y="5427"/>
                  </a:cubicBezTo>
                  <a:cubicBezTo>
                    <a:pt x="399" y="7139"/>
                    <a:pt x="712" y="8869"/>
                    <a:pt x="1613" y="10360"/>
                  </a:cubicBezTo>
                  <a:cubicBezTo>
                    <a:pt x="2963" y="12604"/>
                    <a:pt x="5550" y="13562"/>
                    <a:pt x="8107" y="13562"/>
                  </a:cubicBezTo>
                  <a:cubicBezTo>
                    <a:pt x="8653" y="13562"/>
                    <a:pt x="9199" y="13518"/>
                    <a:pt x="9730" y="13434"/>
                  </a:cubicBezTo>
                  <a:cubicBezTo>
                    <a:pt x="9749" y="13507"/>
                    <a:pt x="9786" y="13581"/>
                    <a:pt x="9822" y="13655"/>
                  </a:cubicBezTo>
                  <a:cubicBezTo>
                    <a:pt x="9896" y="14188"/>
                    <a:pt x="10154" y="14667"/>
                    <a:pt x="10577" y="14998"/>
                  </a:cubicBezTo>
                  <a:cubicBezTo>
                    <a:pt x="10622" y="15031"/>
                    <a:pt x="10671" y="15046"/>
                    <a:pt x="10719" y="15046"/>
                  </a:cubicBezTo>
                  <a:cubicBezTo>
                    <a:pt x="10885" y="15046"/>
                    <a:pt x="11035" y="14871"/>
                    <a:pt x="10964" y="14685"/>
                  </a:cubicBezTo>
                  <a:cubicBezTo>
                    <a:pt x="9988" y="12789"/>
                    <a:pt x="11240" y="11151"/>
                    <a:pt x="11313" y="9219"/>
                  </a:cubicBezTo>
                  <a:cubicBezTo>
                    <a:pt x="11313" y="7709"/>
                    <a:pt x="10835" y="6237"/>
                    <a:pt x="9951" y="5041"/>
                  </a:cubicBezTo>
                  <a:cubicBezTo>
                    <a:pt x="7761" y="2004"/>
                    <a:pt x="3988" y="1194"/>
                    <a:pt x="583" y="274"/>
                  </a:cubicBezTo>
                  <a:cubicBezTo>
                    <a:pt x="546" y="200"/>
                    <a:pt x="509" y="163"/>
                    <a:pt x="454" y="108"/>
                  </a:cubicBezTo>
                  <a:cubicBezTo>
                    <a:pt x="404" y="33"/>
                    <a:pt x="332" y="0"/>
                    <a:pt x="26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08627" y="-365110"/>
              <a:ext cx="666175" cy="1077548"/>
            </a:xfrm>
            <a:custGeom>
              <a:avLst/>
              <a:gdLst/>
              <a:ahLst/>
              <a:cxnLst/>
              <a:rect l="l" t="t" r="r" b="b"/>
              <a:pathLst>
                <a:path w="12424" h="20096" extrusionOk="0">
                  <a:moveTo>
                    <a:pt x="7546" y="2523"/>
                  </a:moveTo>
                  <a:cubicBezTo>
                    <a:pt x="8504" y="3812"/>
                    <a:pt x="9645" y="4934"/>
                    <a:pt x="10363" y="6407"/>
                  </a:cubicBezTo>
                  <a:cubicBezTo>
                    <a:pt x="11246" y="8229"/>
                    <a:pt x="11191" y="10217"/>
                    <a:pt x="10326" y="12039"/>
                  </a:cubicBezTo>
                  <a:cubicBezTo>
                    <a:pt x="9497" y="13843"/>
                    <a:pt x="8062" y="15223"/>
                    <a:pt x="6589" y="16512"/>
                  </a:cubicBezTo>
                  <a:cubicBezTo>
                    <a:pt x="5872" y="17156"/>
                    <a:pt x="4786" y="17984"/>
                    <a:pt x="4325" y="18941"/>
                  </a:cubicBezTo>
                  <a:cubicBezTo>
                    <a:pt x="3736" y="17285"/>
                    <a:pt x="2798" y="15757"/>
                    <a:pt x="2209" y="14082"/>
                  </a:cubicBezTo>
                  <a:cubicBezTo>
                    <a:pt x="1528" y="12076"/>
                    <a:pt x="1196" y="9867"/>
                    <a:pt x="1804" y="7787"/>
                  </a:cubicBezTo>
                  <a:cubicBezTo>
                    <a:pt x="2430" y="5652"/>
                    <a:pt x="3792" y="4474"/>
                    <a:pt x="5706" y="3462"/>
                  </a:cubicBezTo>
                  <a:cubicBezTo>
                    <a:pt x="5872" y="3388"/>
                    <a:pt x="6019" y="3296"/>
                    <a:pt x="6166" y="3204"/>
                  </a:cubicBezTo>
                  <a:lnTo>
                    <a:pt x="6166" y="3204"/>
                  </a:lnTo>
                  <a:cubicBezTo>
                    <a:pt x="5853" y="4106"/>
                    <a:pt x="5743" y="5155"/>
                    <a:pt x="5651" y="6057"/>
                  </a:cubicBezTo>
                  <a:cubicBezTo>
                    <a:pt x="4933" y="6075"/>
                    <a:pt x="4252" y="6315"/>
                    <a:pt x="3681" y="6756"/>
                  </a:cubicBezTo>
                  <a:cubicBezTo>
                    <a:pt x="3221" y="7088"/>
                    <a:pt x="2522" y="7714"/>
                    <a:pt x="2595" y="8321"/>
                  </a:cubicBezTo>
                  <a:cubicBezTo>
                    <a:pt x="2608" y="8410"/>
                    <a:pt x="2683" y="8464"/>
                    <a:pt x="2758" y="8464"/>
                  </a:cubicBezTo>
                  <a:cubicBezTo>
                    <a:pt x="2792" y="8464"/>
                    <a:pt x="2825" y="8454"/>
                    <a:pt x="2853" y="8431"/>
                  </a:cubicBezTo>
                  <a:cubicBezTo>
                    <a:pt x="3055" y="8266"/>
                    <a:pt x="3221" y="8045"/>
                    <a:pt x="3350" y="7824"/>
                  </a:cubicBezTo>
                  <a:cubicBezTo>
                    <a:pt x="3534" y="7566"/>
                    <a:pt x="3755" y="7345"/>
                    <a:pt x="4013" y="7161"/>
                  </a:cubicBezTo>
                  <a:cubicBezTo>
                    <a:pt x="4491" y="6793"/>
                    <a:pt x="5043" y="6536"/>
                    <a:pt x="5632" y="6425"/>
                  </a:cubicBezTo>
                  <a:lnTo>
                    <a:pt x="5632" y="6425"/>
                  </a:lnTo>
                  <a:cubicBezTo>
                    <a:pt x="5614" y="6591"/>
                    <a:pt x="5595" y="6756"/>
                    <a:pt x="5577" y="6922"/>
                  </a:cubicBezTo>
                  <a:cubicBezTo>
                    <a:pt x="5393" y="8358"/>
                    <a:pt x="5227" y="9812"/>
                    <a:pt x="5062" y="11247"/>
                  </a:cubicBezTo>
                  <a:lnTo>
                    <a:pt x="5006" y="11247"/>
                  </a:lnTo>
                  <a:cubicBezTo>
                    <a:pt x="4951" y="11247"/>
                    <a:pt x="4896" y="11266"/>
                    <a:pt x="4859" y="11303"/>
                  </a:cubicBezTo>
                  <a:cubicBezTo>
                    <a:pt x="4841" y="11321"/>
                    <a:pt x="4841" y="11321"/>
                    <a:pt x="4841" y="11340"/>
                  </a:cubicBezTo>
                  <a:cubicBezTo>
                    <a:pt x="4675" y="11413"/>
                    <a:pt x="4528" y="11468"/>
                    <a:pt x="4362" y="11524"/>
                  </a:cubicBezTo>
                  <a:cubicBezTo>
                    <a:pt x="4178" y="11597"/>
                    <a:pt x="4013" y="11708"/>
                    <a:pt x="3865" y="11818"/>
                  </a:cubicBezTo>
                  <a:cubicBezTo>
                    <a:pt x="3589" y="12002"/>
                    <a:pt x="3184" y="12297"/>
                    <a:pt x="3166" y="12665"/>
                  </a:cubicBezTo>
                  <a:cubicBezTo>
                    <a:pt x="3150" y="12760"/>
                    <a:pt x="3244" y="12856"/>
                    <a:pt x="3354" y="12856"/>
                  </a:cubicBezTo>
                  <a:cubicBezTo>
                    <a:pt x="3371" y="12856"/>
                    <a:pt x="3388" y="12854"/>
                    <a:pt x="3405" y="12849"/>
                  </a:cubicBezTo>
                  <a:cubicBezTo>
                    <a:pt x="3571" y="12775"/>
                    <a:pt x="3718" y="12665"/>
                    <a:pt x="3828" y="12517"/>
                  </a:cubicBezTo>
                  <a:cubicBezTo>
                    <a:pt x="3976" y="12370"/>
                    <a:pt x="4141" y="12241"/>
                    <a:pt x="4325" y="12131"/>
                  </a:cubicBezTo>
                  <a:cubicBezTo>
                    <a:pt x="4491" y="12021"/>
                    <a:pt x="4786" y="11928"/>
                    <a:pt x="4988" y="11781"/>
                  </a:cubicBezTo>
                  <a:lnTo>
                    <a:pt x="4988" y="11781"/>
                  </a:lnTo>
                  <a:cubicBezTo>
                    <a:pt x="4914" y="12481"/>
                    <a:pt x="4841" y="13180"/>
                    <a:pt x="4767" y="13861"/>
                  </a:cubicBezTo>
                  <a:lnTo>
                    <a:pt x="4749" y="13843"/>
                  </a:lnTo>
                  <a:cubicBezTo>
                    <a:pt x="4724" y="13840"/>
                    <a:pt x="4698" y="13839"/>
                    <a:pt x="4671" y="13839"/>
                  </a:cubicBezTo>
                  <a:cubicBezTo>
                    <a:pt x="4290" y="13839"/>
                    <a:pt x="3684" y="14077"/>
                    <a:pt x="3718" y="14524"/>
                  </a:cubicBezTo>
                  <a:cubicBezTo>
                    <a:pt x="3732" y="14566"/>
                    <a:pt x="3780" y="14609"/>
                    <a:pt x="3826" y="14609"/>
                  </a:cubicBezTo>
                  <a:cubicBezTo>
                    <a:pt x="3839" y="14609"/>
                    <a:pt x="3853" y="14606"/>
                    <a:pt x="3865" y="14597"/>
                  </a:cubicBezTo>
                  <a:cubicBezTo>
                    <a:pt x="4013" y="14542"/>
                    <a:pt x="4105" y="14395"/>
                    <a:pt x="4233" y="14303"/>
                  </a:cubicBezTo>
                  <a:cubicBezTo>
                    <a:pt x="4381" y="14192"/>
                    <a:pt x="4565" y="14119"/>
                    <a:pt x="4730" y="14100"/>
                  </a:cubicBezTo>
                  <a:lnTo>
                    <a:pt x="4730" y="14100"/>
                  </a:lnTo>
                  <a:cubicBezTo>
                    <a:pt x="4694" y="14450"/>
                    <a:pt x="4657" y="14800"/>
                    <a:pt x="4620" y="15168"/>
                  </a:cubicBezTo>
                  <a:cubicBezTo>
                    <a:pt x="4600" y="15269"/>
                    <a:pt x="4680" y="15326"/>
                    <a:pt x="4759" y="15326"/>
                  </a:cubicBezTo>
                  <a:cubicBezTo>
                    <a:pt x="4823" y="15326"/>
                    <a:pt x="4888" y="15288"/>
                    <a:pt x="4896" y="15205"/>
                  </a:cubicBezTo>
                  <a:cubicBezTo>
                    <a:pt x="4988" y="14689"/>
                    <a:pt x="5080" y="14156"/>
                    <a:pt x="5154" y="13640"/>
                  </a:cubicBezTo>
                  <a:cubicBezTo>
                    <a:pt x="5209" y="13714"/>
                    <a:pt x="5246" y="13806"/>
                    <a:pt x="5319" y="13880"/>
                  </a:cubicBezTo>
                  <a:cubicBezTo>
                    <a:pt x="5467" y="14137"/>
                    <a:pt x="5743" y="14505"/>
                    <a:pt x="6074" y="14505"/>
                  </a:cubicBezTo>
                  <a:cubicBezTo>
                    <a:pt x="6148" y="14487"/>
                    <a:pt x="6203" y="14413"/>
                    <a:pt x="6203" y="14340"/>
                  </a:cubicBezTo>
                  <a:cubicBezTo>
                    <a:pt x="6166" y="14064"/>
                    <a:pt x="5853" y="13806"/>
                    <a:pt x="5706" y="13603"/>
                  </a:cubicBezTo>
                  <a:cubicBezTo>
                    <a:pt x="5577" y="13419"/>
                    <a:pt x="5467" y="13143"/>
                    <a:pt x="5264" y="13033"/>
                  </a:cubicBezTo>
                  <a:cubicBezTo>
                    <a:pt x="5448" y="11818"/>
                    <a:pt x="5651" y="10603"/>
                    <a:pt x="5853" y="9388"/>
                  </a:cubicBezTo>
                  <a:cubicBezTo>
                    <a:pt x="6092" y="9775"/>
                    <a:pt x="6368" y="10143"/>
                    <a:pt x="6553" y="10530"/>
                  </a:cubicBezTo>
                  <a:cubicBezTo>
                    <a:pt x="6847" y="11155"/>
                    <a:pt x="6921" y="12039"/>
                    <a:pt x="7344" y="12573"/>
                  </a:cubicBezTo>
                  <a:cubicBezTo>
                    <a:pt x="7385" y="12622"/>
                    <a:pt x="7443" y="12645"/>
                    <a:pt x="7503" y="12645"/>
                  </a:cubicBezTo>
                  <a:cubicBezTo>
                    <a:pt x="7577" y="12645"/>
                    <a:pt x="7653" y="12608"/>
                    <a:pt x="7694" y="12536"/>
                  </a:cubicBezTo>
                  <a:cubicBezTo>
                    <a:pt x="7933" y="11836"/>
                    <a:pt x="7491" y="10898"/>
                    <a:pt x="7197" y="10272"/>
                  </a:cubicBezTo>
                  <a:cubicBezTo>
                    <a:pt x="6921" y="9720"/>
                    <a:pt x="6534" y="8984"/>
                    <a:pt x="5982" y="8634"/>
                  </a:cubicBezTo>
                  <a:cubicBezTo>
                    <a:pt x="6000" y="8431"/>
                    <a:pt x="6037" y="8229"/>
                    <a:pt x="6074" y="8026"/>
                  </a:cubicBezTo>
                  <a:cubicBezTo>
                    <a:pt x="6240" y="6959"/>
                    <a:pt x="6387" y="5891"/>
                    <a:pt x="6626" y="4824"/>
                  </a:cubicBezTo>
                  <a:cubicBezTo>
                    <a:pt x="6645" y="4732"/>
                    <a:pt x="6681" y="4640"/>
                    <a:pt x="6700" y="4566"/>
                  </a:cubicBezTo>
                  <a:cubicBezTo>
                    <a:pt x="7013" y="4897"/>
                    <a:pt x="7344" y="5247"/>
                    <a:pt x="7620" y="5597"/>
                  </a:cubicBezTo>
                  <a:cubicBezTo>
                    <a:pt x="8025" y="6112"/>
                    <a:pt x="8338" y="6848"/>
                    <a:pt x="8872" y="7235"/>
                  </a:cubicBezTo>
                  <a:cubicBezTo>
                    <a:pt x="8912" y="7265"/>
                    <a:pt x="8957" y="7279"/>
                    <a:pt x="9000" y="7279"/>
                  </a:cubicBezTo>
                  <a:cubicBezTo>
                    <a:pt x="9114" y="7279"/>
                    <a:pt x="9216" y="7184"/>
                    <a:pt x="9203" y="7051"/>
                  </a:cubicBezTo>
                  <a:cubicBezTo>
                    <a:pt x="9148" y="6352"/>
                    <a:pt x="8504" y="5652"/>
                    <a:pt x="8080" y="5137"/>
                  </a:cubicBezTo>
                  <a:cubicBezTo>
                    <a:pt x="7731" y="4695"/>
                    <a:pt x="7326" y="4308"/>
                    <a:pt x="6884" y="3977"/>
                  </a:cubicBezTo>
                  <a:cubicBezTo>
                    <a:pt x="7086" y="3480"/>
                    <a:pt x="7326" y="3020"/>
                    <a:pt x="7546" y="2523"/>
                  </a:cubicBezTo>
                  <a:close/>
                  <a:moveTo>
                    <a:pt x="8072" y="1"/>
                  </a:moveTo>
                  <a:cubicBezTo>
                    <a:pt x="7968" y="1"/>
                    <a:pt x="7861" y="54"/>
                    <a:pt x="7804" y="167"/>
                  </a:cubicBezTo>
                  <a:cubicBezTo>
                    <a:pt x="7013" y="2413"/>
                    <a:pt x="4730" y="2670"/>
                    <a:pt x="3129" y="4088"/>
                  </a:cubicBezTo>
                  <a:cubicBezTo>
                    <a:pt x="1896" y="5229"/>
                    <a:pt x="1086" y="6738"/>
                    <a:pt x="792" y="8376"/>
                  </a:cubicBezTo>
                  <a:cubicBezTo>
                    <a:pt x="0" y="12481"/>
                    <a:pt x="2246" y="16125"/>
                    <a:pt x="4105" y="19585"/>
                  </a:cubicBezTo>
                  <a:cubicBezTo>
                    <a:pt x="4086" y="19659"/>
                    <a:pt x="4068" y="19733"/>
                    <a:pt x="4068" y="19806"/>
                  </a:cubicBezTo>
                  <a:cubicBezTo>
                    <a:pt x="4055" y="19980"/>
                    <a:pt x="4194" y="20095"/>
                    <a:pt x="4336" y="20095"/>
                  </a:cubicBezTo>
                  <a:cubicBezTo>
                    <a:pt x="4405" y="20095"/>
                    <a:pt x="4474" y="20069"/>
                    <a:pt x="4528" y="20009"/>
                  </a:cubicBezTo>
                  <a:cubicBezTo>
                    <a:pt x="5191" y="19236"/>
                    <a:pt x="5632" y="18389"/>
                    <a:pt x="6405" y="17671"/>
                  </a:cubicBezTo>
                  <a:cubicBezTo>
                    <a:pt x="7086" y="17045"/>
                    <a:pt x="7786" y="16456"/>
                    <a:pt x="8430" y="15831"/>
                  </a:cubicBezTo>
                  <a:cubicBezTo>
                    <a:pt x="9774" y="14468"/>
                    <a:pt x="10970" y="12904"/>
                    <a:pt x="11467" y="11045"/>
                  </a:cubicBezTo>
                  <a:cubicBezTo>
                    <a:pt x="12424" y="7603"/>
                    <a:pt x="10436" y="4198"/>
                    <a:pt x="7749" y="2118"/>
                  </a:cubicBezTo>
                  <a:cubicBezTo>
                    <a:pt x="7786" y="2045"/>
                    <a:pt x="7823" y="1971"/>
                    <a:pt x="7841" y="1897"/>
                  </a:cubicBezTo>
                  <a:cubicBezTo>
                    <a:pt x="8209" y="1437"/>
                    <a:pt x="8393" y="848"/>
                    <a:pt x="8356" y="241"/>
                  </a:cubicBezTo>
                  <a:cubicBezTo>
                    <a:pt x="8336" y="86"/>
                    <a:pt x="8206" y="1"/>
                    <a:pt x="8072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11806" y="-16016"/>
              <a:ext cx="748106" cy="401507"/>
            </a:xfrm>
            <a:custGeom>
              <a:avLst/>
              <a:gdLst/>
              <a:ahLst/>
              <a:cxnLst/>
              <a:rect l="l" t="t" r="r" b="b"/>
              <a:pathLst>
                <a:path w="13952" h="7488" extrusionOk="0">
                  <a:moveTo>
                    <a:pt x="7575" y="566"/>
                  </a:moveTo>
                  <a:cubicBezTo>
                    <a:pt x="7596" y="566"/>
                    <a:pt x="7617" y="567"/>
                    <a:pt x="7638" y="567"/>
                  </a:cubicBezTo>
                  <a:cubicBezTo>
                    <a:pt x="9148" y="567"/>
                    <a:pt x="10178" y="1248"/>
                    <a:pt x="11191" y="2315"/>
                  </a:cubicBezTo>
                  <a:cubicBezTo>
                    <a:pt x="11264" y="2407"/>
                    <a:pt x="11356" y="2481"/>
                    <a:pt x="11430" y="2573"/>
                  </a:cubicBezTo>
                  <a:cubicBezTo>
                    <a:pt x="11364" y="2571"/>
                    <a:pt x="11298" y="2570"/>
                    <a:pt x="11232" y="2570"/>
                  </a:cubicBezTo>
                  <a:cubicBezTo>
                    <a:pt x="10651" y="2570"/>
                    <a:pt x="10057" y="2641"/>
                    <a:pt x="9479" y="2757"/>
                  </a:cubicBezTo>
                  <a:cubicBezTo>
                    <a:pt x="9350" y="2297"/>
                    <a:pt x="9056" y="1892"/>
                    <a:pt x="8669" y="1616"/>
                  </a:cubicBezTo>
                  <a:cubicBezTo>
                    <a:pt x="8425" y="1418"/>
                    <a:pt x="8017" y="1156"/>
                    <a:pt x="7654" y="1156"/>
                  </a:cubicBezTo>
                  <a:cubicBezTo>
                    <a:pt x="7579" y="1156"/>
                    <a:pt x="7505" y="1167"/>
                    <a:pt x="7436" y="1193"/>
                  </a:cubicBezTo>
                  <a:cubicBezTo>
                    <a:pt x="7362" y="1229"/>
                    <a:pt x="7344" y="1340"/>
                    <a:pt x="7418" y="1377"/>
                  </a:cubicBezTo>
                  <a:cubicBezTo>
                    <a:pt x="7565" y="1487"/>
                    <a:pt x="7730" y="1542"/>
                    <a:pt x="7915" y="1598"/>
                  </a:cubicBezTo>
                  <a:cubicBezTo>
                    <a:pt x="8117" y="1671"/>
                    <a:pt x="8301" y="1763"/>
                    <a:pt x="8467" y="1892"/>
                  </a:cubicBezTo>
                  <a:cubicBezTo>
                    <a:pt x="8780" y="2131"/>
                    <a:pt x="9056" y="2444"/>
                    <a:pt x="9240" y="2812"/>
                  </a:cubicBezTo>
                  <a:lnTo>
                    <a:pt x="8908" y="2868"/>
                  </a:lnTo>
                  <a:cubicBezTo>
                    <a:pt x="7933" y="3015"/>
                    <a:pt x="6957" y="3180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82" y="3254"/>
                    <a:pt x="5964" y="3236"/>
                    <a:pt x="5927" y="3217"/>
                  </a:cubicBezTo>
                  <a:lnTo>
                    <a:pt x="5890" y="3217"/>
                  </a:lnTo>
                  <a:cubicBezTo>
                    <a:pt x="5816" y="3125"/>
                    <a:pt x="5743" y="3033"/>
                    <a:pt x="5687" y="2941"/>
                  </a:cubicBezTo>
                  <a:cubicBezTo>
                    <a:pt x="5595" y="2831"/>
                    <a:pt x="5503" y="2739"/>
                    <a:pt x="5411" y="2665"/>
                  </a:cubicBezTo>
                  <a:cubicBezTo>
                    <a:pt x="5249" y="2535"/>
                    <a:pt x="5028" y="2361"/>
                    <a:pt x="4814" y="2361"/>
                  </a:cubicBezTo>
                  <a:cubicBezTo>
                    <a:pt x="4786" y="2361"/>
                    <a:pt x="4758" y="2364"/>
                    <a:pt x="4730" y="2371"/>
                  </a:cubicBezTo>
                  <a:cubicBezTo>
                    <a:pt x="4638" y="2389"/>
                    <a:pt x="4602" y="2481"/>
                    <a:pt x="4657" y="2555"/>
                  </a:cubicBezTo>
                  <a:cubicBezTo>
                    <a:pt x="4730" y="2665"/>
                    <a:pt x="4822" y="2739"/>
                    <a:pt x="4951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522" y="3309"/>
                    <a:pt x="5632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201" y="3411"/>
                    <a:pt x="3981" y="3070"/>
                    <a:pt x="3727" y="3070"/>
                  </a:cubicBezTo>
                  <a:cubicBezTo>
                    <a:pt x="3694" y="3070"/>
                    <a:pt x="3660" y="3076"/>
                    <a:pt x="3626" y="3088"/>
                  </a:cubicBezTo>
                  <a:cubicBezTo>
                    <a:pt x="3571" y="3107"/>
                    <a:pt x="3552" y="3162"/>
                    <a:pt x="3589" y="3199"/>
                  </a:cubicBezTo>
                  <a:cubicBezTo>
                    <a:pt x="3663" y="3272"/>
                    <a:pt x="3755" y="3328"/>
                    <a:pt x="3847" y="3383"/>
                  </a:cubicBezTo>
                  <a:cubicBezTo>
                    <a:pt x="3939" y="3457"/>
                    <a:pt x="4031" y="3567"/>
                    <a:pt x="4086" y="3677"/>
                  </a:cubicBezTo>
                  <a:lnTo>
                    <a:pt x="3350" y="3788"/>
                  </a:lnTo>
                  <a:cubicBezTo>
                    <a:pt x="3227" y="3805"/>
                    <a:pt x="3255" y="3991"/>
                    <a:pt x="3370" y="3991"/>
                  </a:cubicBezTo>
                  <a:cubicBezTo>
                    <a:pt x="3376" y="3991"/>
                    <a:pt x="3381" y="3991"/>
                    <a:pt x="3387" y="3990"/>
                  </a:cubicBezTo>
                  <a:lnTo>
                    <a:pt x="4454" y="3861"/>
                  </a:lnTo>
                  <a:lnTo>
                    <a:pt x="4454" y="3861"/>
                  </a:lnTo>
                  <a:cubicBezTo>
                    <a:pt x="4399" y="3917"/>
                    <a:pt x="4362" y="3972"/>
                    <a:pt x="4325" y="4009"/>
                  </a:cubicBezTo>
                  <a:cubicBezTo>
                    <a:pt x="4178" y="4156"/>
                    <a:pt x="3994" y="4395"/>
                    <a:pt x="4068" y="4616"/>
                  </a:cubicBezTo>
                  <a:cubicBezTo>
                    <a:pt x="4082" y="4658"/>
                    <a:pt x="4116" y="4678"/>
                    <a:pt x="4156" y="4678"/>
                  </a:cubicBezTo>
                  <a:cubicBezTo>
                    <a:pt x="4169" y="4678"/>
                    <a:pt x="4183" y="4676"/>
                    <a:pt x="4197" y="4671"/>
                  </a:cubicBezTo>
                  <a:cubicBezTo>
                    <a:pt x="4362" y="4598"/>
                    <a:pt x="4473" y="4358"/>
                    <a:pt x="4583" y="4211"/>
                  </a:cubicBezTo>
                  <a:cubicBezTo>
                    <a:pt x="4694" y="4082"/>
                    <a:pt x="4841" y="3990"/>
                    <a:pt x="4859" y="3825"/>
                  </a:cubicBezTo>
                  <a:lnTo>
                    <a:pt x="7362" y="3530"/>
                  </a:lnTo>
                  <a:lnTo>
                    <a:pt x="7362" y="3530"/>
                  </a:lnTo>
                  <a:cubicBezTo>
                    <a:pt x="7142" y="3769"/>
                    <a:pt x="6957" y="4009"/>
                    <a:pt x="6737" y="4211"/>
                  </a:cubicBezTo>
                  <a:cubicBezTo>
                    <a:pt x="6368" y="4524"/>
                    <a:pt x="5816" y="4727"/>
                    <a:pt x="5540" y="5095"/>
                  </a:cubicBezTo>
                  <a:cubicBezTo>
                    <a:pt x="5485" y="5187"/>
                    <a:pt x="5540" y="5297"/>
                    <a:pt x="5632" y="5316"/>
                  </a:cubicBezTo>
                  <a:cubicBezTo>
                    <a:pt x="5652" y="5317"/>
                    <a:pt x="5671" y="5318"/>
                    <a:pt x="5691" y="5318"/>
                  </a:cubicBezTo>
                  <a:cubicBezTo>
                    <a:pt x="6186" y="5318"/>
                    <a:pt x="6676" y="4880"/>
                    <a:pt x="7013" y="4561"/>
                  </a:cubicBezTo>
                  <a:cubicBezTo>
                    <a:pt x="7326" y="4285"/>
                    <a:pt x="7749" y="3898"/>
                    <a:pt x="7859" y="3475"/>
                  </a:cubicBezTo>
                  <a:lnTo>
                    <a:pt x="8264" y="3420"/>
                  </a:lnTo>
                  <a:cubicBezTo>
                    <a:pt x="9000" y="3346"/>
                    <a:pt x="9737" y="3217"/>
                    <a:pt x="10455" y="3199"/>
                  </a:cubicBezTo>
                  <a:lnTo>
                    <a:pt x="10657" y="3199"/>
                  </a:lnTo>
                  <a:cubicBezTo>
                    <a:pt x="10491" y="3457"/>
                    <a:pt x="10326" y="3733"/>
                    <a:pt x="10142" y="3990"/>
                  </a:cubicBezTo>
                  <a:cubicBezTo>
                    <a:pt x="9884" y="4358"/>
                    <a:pt x="9461" y="4690"/>
                    <a:pt x="9313" y="5113"/>
                  </a:cubicBezTo>
                  <a:cubicBezTo>
                    <a:pt x="9266" y="5209"/>
                    <a:pt x="9356" y="5304"/>
                    <a:pt x="9453" y="5304"/>
                  </a:cubicBezTo>
                  <a:cubicBezTo>
                    <a:pt x="9468" y="5304"/>
                    <a:pt x="9483" y="5302"/>
                    <a:pt x="9497" y="5297"/>
                  </a:cubicBezTo>
                  <a:cubicBezTo>
                    <a:pt x="9939" y="5131"/>
                    <a:pt x="10289" y="4579"/>
                    <a:pt x="10528" y="4193"/>
                  </a:cubicBezTo>
                  <a:cubicBezTo>
                    <a:pt x="10749" y="3898"/>
                    <a:pt x="10933" y="3567"/>
                    <a:pt x="11062" y="3217"/>
                  </a:cubicBezTo>
                  <a:cubicBezTo>
                    <a:pt x="11430" y="3254"/>
                    <a:pt x="11780" y="3309"/>
                    <a:pt x="12129" y="3383"/>
                  </a:cubicBezTo>
                  <a:cubicBezTo>
                    <a:pt x="11467" y="4230"/>
                    <a:pt x="10952" y="5187"/>
                    <a:pt x="10142" y="5923"/>
                  </a:cubicBezTo>
                  <a:cubicBezTo>
                    <a:pt x="9342" y="6621"/>
                    <a:pt x="8312" y="6997"/>
                    <a:pt x="7270" y="6997"/>
                  </a:cubicBezTo>
                  <a:cubicBezTo>
                    <a:pt x="6994" y="6997"/>
                    <a:pt x="6716" y="6971"/>
                    <a:pt x="6442" y="6917"/>
                  </a:cubicBezTo>
                  <a:cubicBezTo>
                    <a:pt x="5117" y="6714"/>
                    <a:pt x="3939" y="6033"/>
                    <a:pt x="2835" y="5316"/>
                  </a:cubicBezTo>
                  <a:cubicBezTo>
                    <a:pt x="2282" y="4947"/>
                    <a:pt x="1546" y="4395"/>
                    <a:pt x="828" y="4285"/>
                  </a:cubicBezTo>
                  <a:cubicBezTo>
                    <a:pt x="1804" y="3585"/>
                    <a:pt x="2632" y="2683"/>
                    <a:pt x="3608" y="2002"/>
                  </a:cubicBezTo>
                  <a:cubicBezTo>
                    <a:pt x="4769" y="1186"/>
                    <a:pt x="6126" y="566"/>
                    <a:pt x="7575" y="566"/>
                  </a:cubicBezTo>
                  <a:close/>
                  <a:moveTo>
                    <a:pt x="7626" y="1"/>
                  </a:moveTo>
                  <a:cubicBezTo>
                    <a:pt x="7435" y="1"/>
                    <a:pt x="7242" y="11"/>
                    <a:pt x="7049" y="33"/>
                  </a:cubicBezTo>
                  <a:cubicBezTo>
                    <a:pt x="4233" y="272"/>
                    <a:pt x="2264" y="2407"/>
                    <a:pt x="368" y="4266"/>
                  </a:cubicBezTo>
                  <a:cubicBezTo>
                    <a:pt x="313" y="4266"/>
                    <a:pt x="258" y="4285"/>
                    <a:pt x="203" y="4285"/>
                  </a:cubicBezTo>
                  <a:cubicBezTo>
                    <a:pt x="37" y="4322"/>
                    <a:pt x="0" y="4561"/>
                    <a:pt x="166" y="4634"/>
                  </a:cubicBezTo>
                  <a:cubicBezTo>
                    <a:pt x="792" y="4911"/>
                    <a:pt x="1436" y="5039"/>
                    <a:pt x="2043" y="5408"/>
                  </a:cubicBezTo>
                  <a:cubicBezTo>
                    <a:pt x="2577" y="5739"/>
                    <a:pt x="3074" y="6089"/>
                    <a:pt x="3626" y="6401"/>
                  </a:cubicBezTo>
                  <a:cubicBezTo>
                    <a:pt x="4749" y="7027"/>
                    <a:pt x="6000" y="7487"/>
                    <a:pt x="7307" y="7487"/>
                  </a:cubicBezTo>
                  <a:cubicBezTo>
                    <a:pt x="9718" y="7451"/>
                    <a:pt x="11577" y="5536"/>
                    <a:pt x="12424" y="3401"/>
                  </a:cubicBezTo>
                  <a:lnTo>
                    <a:pt x="12608" y="3420"/>
                  </a:lnTo>
                  <a:cubicBezTo>
                    <a:pt x="12804" y="3498"/>
                    <a:pt x="13009" y="3540"/>
                    <a:pt x="13217" y="3540"/>
                  </a:cubicBezTo>
                  <a:cubicBezTo>
                    <a:pt x="13401" y="3540"/>
                    <a:pt x="13586" y="3507"/>
                    <a:pt x="13768" y="3438"/>
                  </a:cubicBezTo>
                  <a:cubicBezTo>
                    <a:pt x="13952" y="3364"/>
                    <a:pt x="13915" y="3107"/>
                    <a:pt x="13712" y="3070"/>
                  </a:cubicBezTo>
                  <a:cubicBezTo>
                    <a:pt x="12111" y="2978"/>
                    <a:pt x="11522" y="1524"/>
                    <a:pt x="10289" y="751"/>
                  </a:cubicBezTo>
                  <a:cubicBezTo>
                    <a:pt x="9493" y="261"/>
                    <a:pt x="8570" y="1"/>
                    <a:pt x="7626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252669" y="409431"/>
              <a:ext cx="748106" cy="401185"/>
            </a:xfrm>
            <a:custGeom>
              <a:avLst/>
              <a:gdLst/>
              <a:ahLst/>
              <a:cxnLst/>
              <a:rect l="l" t="t" r="r" b="b"/>
              <a:pathLst>
                <a:path w="13952" h="7482" extrusionOk="0">
                  <a:moveTo>
                    <a:pt x="7639" y="560"/>
                  </a:moveTo>
                  <a:cubicBezTo>
                    <a:pt x="9148" y="579"/>
                    <a:pt x="10179" y="1260"/>
                    <a:pt x="11191" y="2327"/>
                  </a:cubicBezTo>
                  <a:cubicBezTo>
                    <a:pt x="11265" y="2401"/>
                    <a:pt x="11357" y="2493"/>
                    <a:pt x="11449" y="2585"/>
                  </a:cubicBezTo>
                  <a:cubicBezTo>
                    <a:pt x="11367" y="2583"/>
                    <a:pt x="11286" y="2581"/>
                    <a:pt x="11204" y="2581"/>
                  </a:cubicBezTo>
                  <a:cubicBezTo>
                    <a:pt x="10623" y="2581"/>
                    <a:pt x="10044" y="2640"/>
                    <a:pt x="9479" y="2769"/>
                  </a:cubicBezTo>
                  <a:cubicBezTo>
                    <a:pt x="9351" y="2309"/>
                    <a:pt x="9056" y="1904"/>
                    <a:pt x="8669" y="1609"/>
                  </a:cubicBezTo>
                  <a:cubicBezTo>
                    <a:pt x="8426" y="1426"/>
                    <a:pt x="8018" y="1168"/>
                    <a:pt x="7665" y="1168"/>
                  </a:cubicBezTo>
                  <a:cubicBezTo>
                    <a:pt x="7592" y="1168"/>
                    <a:pt x="7521" y="1179"/>
                    <a:pt x="7455" y="1204"/>
                  </a:cubicBezTo>
                  <a:cubicBezTo>
                    <a:pt x="7363" y="1241"/>
                    <a:pt x="7363" y="1333"/>
                    <a:pt x="7418" y="1388"/>
                  </a:cubicBezTo>
                  <a:cubicBezTo>
                    <a:pt x="7584" y="1480"/>
                    <a:pt x="7749" y="1554"/>
                    <a:pt x="7915" y="1591"/>
                  </a:cubicBezTo>
                  <a:cubicBezTo>
                    <a:pt x="8117" y="1665"/>
                    <a:pt x="8301" y="1775"/>
                    <a:pt x="8467" y="1885"/>
                  </a:cubicBezTo>
                  <a:cubicBezTo>
                    <a:pt x="8798" y="2143"/>
                    <a:pt x="9056" y="2456"/>
                    <a:pt x="9240" y="2806"/>
                  </a:cubicBezTo>
                  <a:lnTo>
                    <a:pt x="8909" y="2861"/>
                  </a:lnTo>
                  <a:cubicBezTo>
                    <a:pt x="7933" y="3027"/>
                    <a:pt x="6976" y="3192"/>
                    <a:pt x="6001" y="3339"/>
                  </a:cubicBezTo>
                  <a:cubicBezTo>
                    <a:pt x="6001" y="3339"/>
                    <a:pt x="6001" y="3321"/>
                    <a:pt x="6001" y="3303"/>
                  </a:cubicBezTo>
                  <a:cubicBezTo>
                    <a:pt x="5982" y="3266"/>
                    <a:pt x="5964" y="3229"/>
                    <a:pt x="5927" y="3211"/>
                  </a:cubicBezTo>
                  <a:lnTo>
                    <a:pt x="5909" y="3211"/>
                  </a:lnTo>
                  <a:cubicBezTo>
                    <a:pt x="5817" y="3137"/>
                    <a:pt x="5761" y="3045"/>
                    <a:pt x="5688" y="2935"/>
                  </a:cubicBezTo>
                  <a:cubicBezTo>
                    <a:pt x="5614" y="2842"/>
                    <a:pt x="5504" y="2750"/>
                    <a:pt x="5412" y="2658"/>
                  </a:cubicBezTo>
                  <a:cubicBezTo>
                    <a:pt x="5259" y="2540"/>
                    <a:pt x="5014" y="2360"/>
                    <a:pt x="4790" y="2360"/>
                  </a:cubicBezTo>
                  <a:cubicBezTo>
                    <a:pt x="4770" y="2360"/>
                    <a:pt x="4750" y="2361"/>
                    <a:pt x="4731" y="2364"/>
                  </a:cubicBezTo>
                  <a:cubicBezTo>
                    <a:pt x="4639" y="2382"/>
                    <a:pt x="4602" y="2493"/>
                    <a:pt x="4657" y="2566"/>
                  </a:cubicBezTo>
                  <a:cubicBezTo>
                    <a:pt x="4731" y="2658"/>
                    <a:pt x="4841" y="2750"/>
                    <a:pt x="4952" y="2787"/>
                  </a:cubicBezTo>
                  <a:cubicBezTo>
                    <a:pt x="5062" y="2861"/>
                    <a:pt x="5191" y="2953"/>
                    <a:pt x="5301" y="3045"/>
                  </a:cubicBezTo>
                  <a:cubicBezTo>
                    <a:pt x="5412" y="3137"/>
                    <a:pt x="5504" y="3303"/>
                    <a:pt x="5633" y="3413"/>
                  </a:cubicBezTo>
                  <a:lnTo>
                    <a:pt x="4252" y="3652"/>
                  </a:lnTo>
                  <a:lnTo>
                    <a:pt x="4252" y="3634"/>
                  </a:lnTo>
                  <a:cubicBezTo>
                    <a:pt x="4204" y="3425"/>
                    <a:pt x="3988" y="3076"/>
                    <a:pt x="3738" y="3076"/>
                  </a:cubicBezTo>
                  <a:cubicBezTo>
                    <a:pt x="3701" y="3076"/>
                    <a:pt x="3664" y="3084"/>
                    <a:pt x="3626" y="3100"/>
                  </a:cubicBezTo>
                  <a:cubicBezTo>
                    <a:pt x="3571" y="3119"/>
                    <a:pt x="3571" y="3174"/>
                    <a:pt x="3589" y="3211"/>
                  </a:cubicBezTo>
                  <a:cubicBezTo>
                    <a:pt x="3663" y="3284"/>
                    <a:pt x="3774" y="3321"/>
                    <a:pt x="3847" y="3395"/>
                  </a:cubicBezTo>
                  <a:cubicBezTo>
                    <a:pt x="3958" y="3468"/>
                    <a:pt x="4031" y="3560"/>
                    <a:pt x="4086" y="3671"/>
                  </a:cubicBezTo>
                  <a:lnTo>
                    <a:pt x="3369" y="3800"/>
                  </a:lnTo>
                  <a:cubicBezTo>
                    <a:pt x="3246" y="3817"/>
                    <a:pt x="3257" y="3985"/>
                    <a:pt x="3369" y="3985"/>
                  </a:cubicBezTo>
                  <a:cubicBezTo>
                    <a:pt x="3375" y="3985"/>
                    <a:pt x="3381" y="3985"/>
                    <a:pt x="3387" y="3984"/>
                  </a:cubicBezTo>
                  <a:lnTo>
                    <a:pt x="4455" y="3873"/>
                  </a:lnTo>
                  <a:lnTo>
                    <a:pt x="4326" y="4020"/>
                  </a:lnTo>
                  <a:cubicBezTo>
                    <a:pt x="4197" y="4168"/>
                    <a:pt x="3994" y="4407"/>
                    <a:pt x="4068" y="4628"/>
                  </a:cubicBezTo>
                  <a:cubicBezTo>
                    <a:pt x="4081" y="4654"/>
                    <a:pt x="4112" y="4680"/>
                    <a:pt x="4149" y="4680"/>
                  </a:cubicBezTo>
                  <a:cubicBezTo>
                    <a:pt x="4165" y="4680"/>
                    <a:pt x="4181" y="4675"/>
                    <a:pt x="4197" y="4665"/>
                  </a:cubicBezTo>
                  <a:cubicBezTo>
                    <a:pt x="4381" y="4609"/>
                    <a:pt x="4473" y="4352"/>
                    <a:pt x="4583" y="4205"/>
                  </a:cubicBezTo>
                  <a:cubicBezTo>
                    <a:pt x="4694" y="4076"/>
                    <a:pt x="4841" y="3984"/>
                    <a:pt x="4878" y="3818"/>
                  </a:cubicBezTo>
                  <a:lnTo>
                    <a:pt x="7363" y="3542"/>
                  </a:lnTo>
                  <a:lnTo>
                    <a:pt x="7363" y="3542"/>
                  </a:lnTo>
                  <a:cubicBezTo>
                    <a:pt x="7160" y="3763"/>
                    <a:pt x="6958" y="4020"/>
                    <a:pt x="6737" y="4205"/>
                  </a:cubicBezTo>
                  <a:cubicBezTo>
                    <a:pt x="6387" y="4517"/>
                    <a:pt x="5817" y="4720"/>
                    <a:pt x="5559" y="5106"/>
                  </a:cubicBezTo>
                  <a:cubicBezTo>
                    <a:pt x="5485" y="5180"/>
                    <a:pt x="5541" y="5309"/>
                    <a:pt x="5651" y="5309"/>
                  </a:cubicBezTo>
                  <a:cubicBezTo>
                    <a:pt x="5670" y="5310"/>
                    <a:pt x="5689" y="5311"/>
                    <a:pt x="5708" y="5311"/>
                  </a:cubicBezTo>
                  <a:cubicBezTo>
                    <a:pt x="6187" y="5311"/>
                    <a:pt x="6677" y="4874"/>
                    <a:pt x="7031" y="4573"/>
                  </a:cubicBezTo>
                  <a:cubicBezTo>
                    <a:pt x="7326" y="4297"/>
                    <a:pt x="7749" y="3910"/>
                    <a:pt x="7860" y="3468"/>
                  </a:cubicBezTo>
                  <a:lnTo>
                    <a:pt x="8283" y="3431"/>
                  </a:lnTo>
                  <a:cubicBezTo>
                    <a:pt x="9001" y="3339"/>
                    <a:pt x="9737" y="3229"/>
                    <a:pt x="10473" y="3192"/>
                  </a:cubicBezTo>
                  <a:lnTo>
                    <a:pt x="10657" y="3192"/>
                  </a:lnTo>
                  <a:cubicBezTo>
                    <a:pt x="10492" y="3468"/>
                    <a:pt x="10344" y="3744"/>
                    <a:pt x="10160" y="4002"/>
                  </a:cubicBezTo>
                  <a:cubicBezTo>
                    <a:pt x="9884" y="4352"/>
                    <a:pt x="9461" y="4683"/>
                    <a:pt x="9314" y="5106"/>
                  </a:cubicBezTo>
                  <a:cubicBezTo>
                    <a:pt x="9268" y="5212"/>
                    <a:pt x="9347" y="5305"/>
                    <a:pt x="9437" y="5305"/>
                  </a:cubicBezTo>
                  <a:cubicBezTo>
                    <a:pt x="9457" y="5305"/>
                    <a:pt x="9478" y="5300"/>
                    <a:pt x="9498" y="5290"/>
                  </a:cubicBezTo>
                  <a:cubicBezTo>
                    <a:pt x="9958" y="5125"/>
                    <a:pt x="10289" y="4591"/>
                    <a:pt x="10547" y="4205"/>
                  </a:cubicBezTo>
                  <a:cubicBezTo>
                    <a:pt x="10749" y="3892"/>
                    <a:pt x="10933" y="3560"/>
                    <a:pt x="11081" y="3211"/>
                  </a:cubicBezTo>
                  <a:cubicBezTo>
                    <a:pt x="11430" y="3247"/>
                    <a:pt x="11780" y="3321"/>
                    <a:pt x="12148" y="3376"/>
                  </a:cubicBezTo>
                  <a:cubicBezTo>
                    <a:pt x="11467" y="4241"/>
                    <a:pt x="10970" y="5198"/>
                    <a:pt x="10142" y="5935"/>
                  </a:cubicBezTo>
                  <a:cubicBezTo>
                    <a:pt x="9342" y="6633"/>
                    <a:pt x="8324" y="7009"/>
                    <a:pt x="7278" y="7009"/>
                  </a:cubicBezTo>
                  <a:cubicBezTo>
                    <a:pt x="7000" y="7009"/>
                    <a:pt x="6720" y="6983"/>
                    <a:pt x="6442" y="6929"/>
                  </a:cubicBezTo>
                  <a:cubicBezTo>
                    <a:pt x="5117" y="6708"/>
                    <a:pt x="3958" y="6045"/>
                    <a:pt x="2835" y="5309"/>
                  </a:cubicBezTo>
                  <a:cubicBezTo>
                    <a:pt x="2283" y="4959"/>
                    <a:pt x="1565" y="4407"/>
                    <a:pt x="829" y="4278"/>
                  </a:cubicBezTo>
                  <a:cubicBezTo>
                    <a:pt x="1804" y="3597"/>
                    <a:pt x="2632" y="2695"/>
                    <a:pt x="3608" y="1996"/>
                  </a:cubicBezTo>
                  <a:cubicBezTo>
                    <a:pt x="4786" y="1186"/>
                    <a:pt x="6185" y="560"/>
                    <a:pt x="7639" y="560"/>
                  </a:cubicBezTo>
                  <a:close/>
                  <a:moveTo>
                    <a:pt x="7598" y="0"/>
                  </a:moveTo>
                  <a:cubicBezTo>
                    <a:pt x="7422" y="0"/>
                    <a:pt x="7245" y="9"/>
                    <a:pt x="7068" y="26"/>
                  </a:cubicBezTo>
                  <a:cubicBezTo>
                    <a:pt x="4252" y="284"/>
                    <a:pt x="2283" y="2419"/>
                    <a:pt x="368" y="4260"/>
                  </a:cubicBezTo>
                  <a:cubicBezTo>
                    <a:pt x="313" y="4260"/>
                    <a:pt x="276" y="4278"/>
                    <a:pt x="221" y="4297"/>
                  </a:cubicBezTo>
                  <a:cubicBezTo>
                    <a:pt x="37" y="4315"/>
                    <a:pt x="0" y="4554"/>
                    <a:pt x="166" y="4628"/>
                  </a:cubicBezTo>
                  <a:cubicBezTo>
                    <a:pt x="810" y="4922"/>
                    <a:pt x="1436" y="5051"/>
                    <a:pt x="2043" y="5419"/>
                  </a:cubicBezTo>
                  <a:cubicBezTo>
                    <a:pt x="2577" y="5732"/>
                    <a:pt x="3093" y="6100"/>
                    <a:pt x="3626" y="6395"/>
                  </a:cubicBezTo>
                  <a:cubicBezTo>
                    <a:pt x="4746" y="7009"/>
                    <a:pt x="5955" y="7481"/>
                    <a:pt x="7234" y="7481"/>
                  </a:cubicBezTo>
                  <a:cubicBezTo>
                    <a:pt x="7259" y="7481"/>
                    <a:pt x="7283" y="7481"/>
                    <a:pt x="7307" y="7481"/>
                  </a:cubicBezTo>
                  <a:cubicBezTo>
                    <a:pt x="9719" y="7462"/>
                    <a:pt x="11578" y="5548"/>
                    <a:pt x="12424" y="3395"/>
                  </a:cubicBezTo>
                  <a:cubicBezTo>
                    <a:pt x="12498" y="3395"/>
                    <a:pt x="12553" y="3413"/>
                    <a:pt x="12608" y="3413"/>
                  </a:cubicBezTo>
                  <a:cubicBezTo>
                    <a:pt x="12804" y="3501"/>
                    <a:pt x="13015" y="3542"/>
                    <a:pt x="13225" y="3542"/>
                  </a:cubicBezTo>
                  <a:cubicBezTo>
                    <a:pt x="13411" y="3542"/>
                    <a:pt x="13595" y="3510"/>
                    <a:pt x="13768" y="3450"/>
                  </a:cubicBezTo>
                  <a:cubicBezTo>
                    <a:pt x="13952" y="3376"/>
                    <a:pt x="13915" y="3100"/>
                    <a:pt x="13713" y="3082"/>
                  </a:cubicBezTo>
                  <a:cubicBezTo>
                    <a:pt x="12111" y="2971"/>
                    <a:pt x="11522" y="1536"/>
                    <a:pt x="10308" y="763"/>
                  </a:cubicBezTo>
                  <a:cubicBezTo>
                    <a:pt x="9485" y="251"/>
                    <a:pt x="8546" y="0"/>
                    <a:pt x="759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302546" y="623843"/>
              <a:ext cx="883336" cy="475556"/>
            </a:xfrm>
            <a:custGeom>
              <a:avLst/>
              <a:gdLst/>
              <a:ahLst/>
              <a:cxnLst/>
              <a:rect l="l" t="t" r="r" b="b"/>
              <a:pathLst>
                <a:path w="16474" h="8869" extrusionOk="0">
                  <a:moveTo>
                    <a:pt x="7962" y="562"/>
                  </a:moveTo>
                  <a:cubicBezTo>
                    <a:pt x="8240" y="562"/>
                    <a:pt x="8520" y="585"/>
                    <a:pt x="8799" y="631"/>
                  </a:cubicBezTo>
                  <a:cubicBezTo>
                    <a:pt x="10382" y="851"/>
                    <a:pt x="11780" y="1625"/>
                    <a:pt x="13106" y="2434"/>
                  </a:cubicBezTo>
                  <a:cubicBezTo>
                    <a:pt x="13787" y="2858"/>
                    <a:pt x="14652" y="3484"/>
                    <a:pt x="15517" y="3612"/>
                  </a:cubicBezTo>
                  <a:cubicBezTo>
                    <a:pt x="14376" y="4441"/>
                    <a:pt x="13419" y="5545"/>
                    <a:pt x="12296" y="6373"/>
                  </a:cubicBezTo>
                  <a:cubicBezTo>
                    <a:pt x="10915" y="7386"/>
                    <a:pt x="9296" y="8140"/>
                    <a:pt x="7566" y="8177"/>
                  </a:cubicBezTo>
                  <a:cubicBezTo>
                    <a:pt x="7544" y="8177"/>
                    <a:pt x="7523" y="8177"/>
                    <a:pt x="7502" y="8177"/>
                  </a:cubicBezTo>
                  <a:cubicBezTo>
                    <a:pt x="5751" y="8177"/>
                    <a:pt x="4532" y="7426"/>
                    <a:pt x="3332" y="6189"/>
                  </a:cubicBezTo>
                  <a:cubicBezTo>
                    <a:pt x="3222" y="6097"/>
                    <a:pt x="3130" y="5987"/>
                    <a:pt x="3019" y="5895"/>
                  </a:cubicBezTo>
                  <a:cubicBezTo>
                    <a:pt x="3792" y="5895"/>
                    <a:pt x="4565" y="5803"/>
                    <a:pt x="5320" y="5619"/>
                  </a:cubicBezTo>
                  <a:cubicBezTo>
                    <a:pt x="5504" y="6171"/>
                    <a:pt x="5835" y="6631"/>
                    <a:pt x="6314" y="6962"/>
                  </a:cubicBezTo>
                  <a:cubicBezTo>
                    <a:pt x="6611" y="7185"/>
                    <a:pt x="7074" y="7479"/>
                    <a:pt x="7484" y="7479"/>
                  </a:cubicBezTo>
                  <a:cubicBezTo>
                    <a:pt x="7583" y="7479"/>
                    <a:pt x="7679" y="7462"/>
                    <a:pt x="7768" y="7422"/>
                  </a:cubicBezTo>
                  <a:cubicBezTo>
                    <a:pt x="7878" y="7386"/>
                    <a:pt x="7878" y="7257"/>
                    <a:pt x="7805" y="7201"/>
                  </a:cubicBezTo>
                  <a:cubicBezTo>
                    <a:pt x="7621" y="7091"/>
                    <a:pt x="7418" y="7017"/>
                    <a:pt x="7197" y="6962"/>
                  </a:cubicBezTo>
                  <a:cubicBezTo>
                    <a:pt x="6977" y="6889"/>
                    <a:pt x="6756" y="6778"/>
                    <a:pt x="6553" y="6631"/>
                  </a:cubicBezTo>
                  <a:cubicBezTo>
                    <a:pt x="6167" y="6355"/>
                    <a:pt x="5835" y="5987"/>
                    <a:pt x="5596" y="5563"/>
                  </a:cubicBezTo>
                  <a:lnTo>
                    <a:pt x="6001" y="5490"/>
                  </a:lnTo>
                  <a:cubicBezTo>
                    <a:pt x="7142" y="5287"/>
                    <a:pt x="8302" y="5066"/>
                    <a:pt x="9443" y="4846"/>
                  </a:cubicBezTo>
                  <a:lnTo>
                    <a:pt x="9443" y="4846"/>
                  </a:lnTo>
                  <a:cubicBezTo>
                    <a:pt x="9425" y="4864"/>
                    <a:pt x="9425" y="4882"/>
                    <a:pt x="9443" y="4901"/>
                  </a:cubicBezTo>
                  <a:cubicBezTo>
                    <a:pt x="9443" y="4938"/>
                    <a:pt x="9480" y="4974"/>
                    <a:pt x="9517" y="4993"/>
                  </a:cubicBezTo>
                  <a:lnTo>
                    <a:pt x="9553" y="4993"/>
                  </a:lnTo>
                  <a:cubicBezTo>
                    <a:pt x="9645" y="5103"/>
                    <a:pt x="9719" y="5195"/>
                    <a:pt x="9793" y="5324"/>
                  </a:cubicBezTo>
                  <a:cubicBezTo>
                    <a:pt x="9903" y="5435"/>
                    <a:pt x="10013" y="5545"/>
                    <a:pt x="10142" y="5637"/>
                  </a:cubicBezTo>
                  <a:cubicBezTo>
                    <a:pt x="10324" y="5769"/>
                    <a:pt x="10611" y="5976"/>
                    <a:pt x="10868" y="5976"/>
                  </a:cubicBezTo>
                  <a:cubicBezTo>
                    <a:pt x="10896" y="5976"/>
                    <a:pt x="10924" y="5974"/>
                    <a:pt x="10952" y="5968"/>
                  </a:cubicBezTo>
                  <a:cubicBezTo>
                    <a:pt x="11063" y="5950"/>
                    <a:pt x="11099" y="5821"/>
                    <a:pt x="11044" y="5729"/>
                  </a:cubicBezTo>
                  <a:cubicBezTo>
                    <a:pt x="10934" y="5619"/>
                    <a:pt x="10823" y="5527"/>
                    <a:pt x="10676" y="5490"/>
                  </a:cubicBezTo>
                  <a:cubicBezTo>
                    <a:pt x="10529" y="5398"/>
                    <a:pt x="10400" y="5306"/>
                    <a:pt x="10271" y="5195"/>
                  </a:cubicBezTo>
                  <a:cubicBezTo>
                    <a:pt x="10142" y="5085"/>
                    <a:pt x="10013" y="4882"/>
                    <a:pt x="9848" y="4754"/>
                  </a:cubicBezTo>
                  <a:lnTo>
                    <a:pt x="11486" y="4441"/>
                  </a:lnTo>
                  <a:lnTo>
                    <a:pt x="11486" y="4459"/>
                  </a:lnTo>
                  <a:cubicBezTo>
                    <a:pt x="11534" y="4713"/>
                    <a:pt x="11800" y="5118"/>
                    <a:pt x="12097" y="5118"/>
                  </a:cubicBezTo>
                  <a:cubicBezTo>
                    <a:pt x="12145" y="5118"/>
                    <a:pt x="12193" y="5108"/>
                    <a:pt x="12241" y="5085"/>
                  </a:cubicBezTo>
                  <a:cubicBezTo>
                    <a:pt x="12296" y="5066"/>
                    <a:pt x="12314" y="5011"/>
                    <a:pt x="12277" y="4956"/>
                  </a:cubicBezTo>
                  <a:cubicBezTo>
                    <a:pt x="12185" y="4882"/>
                    <a:pt x="12075" y="4809"/>
                    <a:pt x="11965" y="4754"/>
                  </a:cubicBezTo>
                  <a:cubicBezTo>
                    <a:pt x="11836" y="4661"/>
                    <a:pt x="11744" y="4551"/>
                    <a:pt x="11670" y="4422"/>
                  </a:cubicBezTo>
                  <a:lnTo>
                    <a:pt x="12535" y="4257"/>
                  </a:lnTo>
                  <a:cubicBezTo>
                    <a:pt x="12672" y="4239"/>
                    <a:pt x="12650" y="4032"/>
                    <a:pt x="12528" y="4032"/>
                  </a:cubicBezTo>
                  <a:cubicBezTo>
                    <a:pt x="12519" y="4032"/>
                    <a:pt x="12509" y="4033"/>
                    <a:pt x="12498" y="4036"/>
                  </a:cubicBezTo>
                  <a:lnTo>
                    <a:pt x="11228" y="4201"/>
                  </a:lnTo>
                  <a:cubicBezTo>
                    <a:pt x="11283" y="4146"/>
                    <a:pt x="11339" y="4091"/>
                    <a:pt x="11394" y="4017"/>
                  </a:cubicBezTo>
                  <a:cubicBezTo>
                    <a:pt x="11541" y="3833"/>
                    <a:pt x="11762" y="3539"/>
                    <a:pt x="11670" y="3299"/>
                  </a:cubicBezTo>
                  <a:cubicBezTo>
                    <a:pt x="11657" y="3260"/>
                    <a:pt x="11615" y="3229"/>
                    <a:pt x="11572" y="3229"/>
                  </a:cubicBezTo>
                  <a:cubicBezTo>
                    <a:pt x="11555" y="3229"/>
                    <a:pt x="11538" y="3234"/>
                    <a:pt x="11523" y="3244"/>
                  </a:cubicBezTo>
                  <a:cubicBezTo>
                    <a:pt x="11320" y="3318"/>
                    <a:pt x="11210" y="3631"/>
                    <a:pt x="11081" y="3796"/>
                  </a:cubicBezTo>
                  <a:cubicBezTo>
                    <a:pt x="10952" y="3962"/>
                    <a:pt x="10768" y="4091"/>
                    <a:pt x="10750" y="4275"/>
                  </a:cubicBezTo>
                  <a:lnTo>
                    <a:pt x="7805" y="4680"/>
                  </a:lnTo>
                  <a:cubicBezTo>
                    <a:pt x="8044" y="4404"/>
                    <a:pt x="8265" y="4091"/>
                    <a:pt x="8523" y="3870"/>
                  </a:cubicBezTo>
                  <a:cubicBezTo>
                    <a:pt x="8946" y="3484"/>
                    <a:pt x="9590" y="3226"/>
                    <a:pt x="9903" y="2784"/>
                  </a:cubicBezTo>
                  <a:cubicBezTo>
                    <a:pt x="9977" y="2674"/>
                    <a:pt x="9921" y="2545"/>
                    <a:pt x="9793" y="2526"/>
                  </a:cubicBezTo>
                  <a:cubicBezTo>
                    <a:pt x="9783" y="2526"/>
                    <a:pt x="9773" y="2526"/>
                    <a:pt x="9764" y="2526"/>
                  </a:cubicBezTo>
                  <a:cubicBezTo>
                    <a:pt x="9184" y="2526"/>
                    <a:pt x="8590" y="3066"/>
                    <a:pt x="8191" y="3447"/>
                  </a:cubicBezTo>
                  <a:cubicBezTo>
                    <a:pt x="7823" y="3778"/>
                    <a:pt x="7363" y="4257"/>
                    <a:pt x="7216" y="4754"/>
                  </a:cubicBezTo>
                  <a:lnTo>
                    <a:pt x="6737" y="4827"/>
                  </a:lnTo>
                  <a:cubicBezTo>
                    <a:pt x="5872" y="4956"/>
                    <a:pt x="5007" y="5103"/>
                    <a:pt x="4142" y="5158"/>
                  </a:cubicBezTo>
                  <a:lnTo>
                    <a:pt x="3921" y="5158"/>
                  </a:lnTo>
                  <a:cubicBezTo>
                    <a:pt x="4105" y="4846"/>
                    <a:pt x="4289" y="4514"/>
                    <a:pt x="4492" y="4201"/>
                  </a:cubicBezTo>
                  <a:cubicBezTo>
                    <a:pt x="4805" y="3778"/>
                    <a:pt x="5283" y="3355"/>
                    <a:pt x="5467" y="2858"/>
                  </a:cubicBezTo>
                  <a:cubicBezTo>
                    <a:pt x="5511" y="2740"/>
                    <a:pt x="5426" y="2634"/>
                    <a:pt x="5315" y="2634"/>
                  </a:cubicBezTo>
                  <a:cubicBezTo>
                    <a:pt x="5287" y="2634"/>
                    <a:pt x="5257" y="2641"/>
                    <a:pt x="5228" y="2655"/>
                  </a:cubicBezTo>
                  <a:cubicBezTo>
                    <a:pt x="4713" y="2858"/>
                    <a:pt x="4308" y="3520"/>
                    <a:pt x="4032" y="3980"/>
                  </a:cubicBezTo>
                  <a:cubicBezTo>
                    <a:pt x="3774" y="4349"/>
                    <a:pt x="3571" y="4735"/>
                    <a:pt x="3424" y="5158"/>
                  </a:cubicBezTo>
                  <a:cubicBezTo>
                    <a:pt x="3001" y="5122"/>
                    <a:pt x="2578" y="5048"/>
                    <a:pt x="2154" y="4993"/>
                  </a:cubicBezTo>
                  <a:cubicBezTo>
                    <a:pt x="2927" y="3962"/>
                    <a:pt x="3498" y="2821"/>
                    <a:pt x="4455" y="1919"/>
                  </a:cubicBezTo>
                  <a:cubicBezTo>
                    <a:pt x="5423" y="1042"/>
                    <a:pt x="6677" y="562"/>
                    <a:pt x="7962" y="562"/>
                  </a:cubicBezTo>
                  <a:close/>
                  <a:moveTo>
                    <a:pt x="7970" y="1"/>
                  </a:moveTo>
                  <a:cubicBezTo>
                    <a:pt x="7897" y="1"/>
                    <a:pt x="7823" y="2"/>
                    <a:pt x="7750" y="5"/>
                  </a:cubicBezTo>
                  <a:cubicBezTo>
                    <a:pt x="4915" y="97"/>
                    <a:pt x="2762" y="2416"/>
                    <a:pt x="1823" y="4956"/>
                  </a:cubicBezTo>
                  <a:lnTo>
                    <a:pt x="1602" y="4938"/>
                  </a:lnTo>
                  <a:cubicBezTo>
                    <a:pt x="1381" y="4855"/>
                    <a:pt x="1147" y="4813"/>
                    <a:pt x="912" y="4813"/>
                  </a:cubicBezTo>
                  <a:cubicBezTo>
                    <a:pt x="677" y="4813"/>
                    <a:pt x="442" y="4855"/>
                    <a:pt x="222" y="4938"/>
                  </a:cubicBezTo>
                  <a:cubicBezTo>
                    <a:pt x="1" y="5030"/>
                    <a:pt x="56" y="5361"/>
                    <a:pt x="295" y="5379"/>
                  </a:cubicBezTo>
                  <a:cubicBezTo>
                    <a:pt x="2209" y="5453"/>
                    <a:pt x="2927" y="7146"/>
                    <a:pt x="4400" y="8048"/>
                  </a:cubicBezTo>
                  <a:cubicBezTo>
                    <a:pt x="5339" y="8585"/>
                    <a:pt x="6412" y="8868"/>
                    <a:pt x="7490" y="8868"/>
                  </a:cubicBezTo>
                  <a:cubicBezTo>
                    <a:pt x="7742" y="8868"/>
                    <a:pt x="7995" y="8853"/>
                    <a:pt x="8247" y="8821"/>
                  </a:cubicBezTo>
                  <a:cubicBezTo>
                    <a:pt x="11560" y="8453"/>
                    <a:pt x="13842" y="5876"/>
                    <a:pt x="16051" y="3631"/>
                  </a:cubicBezTo>
                  <a:cubicBezTo>
                    <a:pt x="16106" y="3631"/>
                    <a:pt x="16161" y="3612"/>
                    <a:pt x="16235" y="3594"/>
                  </a:cubicBezTo>
                  <a:cubicBezTo>
                    <a:pt x="16437" y="3557"/>
                    <a:pt x="16474" y="3281"/>
                    <a:pt x="16271" y="3189"/>
                  </a:cubicBezTo>
                  <a:cubicBezTo>
                    <a:pt x="15517" y="2876"/>
                    <a:pt x="14762" y="2729"/>
                    <a:pt x="14026" y="2306"/>
                  </a:cubicBezTo>
                  <a:cubicBezTo>
                    <a:pt x="13400" y="1937"/>
                    <a:pt x="12793" y="1551"/>
                    <a:pt x="12130" y="1201"/>
                  </a:cubicBezTo>
                  <a:cubicBezTo>
                    <a:pt x="10851" y="518"/>
                    <a:pt x="9437" y="1"/>
                    <a:pt x="797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082647" y="-120788"/>
              <a:ext cx="590839" cy="416949"/>
            </a:xfrm>
            <a:custGeom>
              <a:avLst/>
              <a:gdLst/>
              <a:ahLst/>
              <a:cxnLst/>
              <a:rect l="l" t="t" r="r" b="b"/>
              <a:pathLst>
                <a:path w="11019" h="7776" extrusionOk="0">
                  <a:moveTo>
                    <a:pt x="740" y="464"/>
                  </a:moveTo>
                  <a:cubicBezTo>
                    <a:pt x="1036" y="488"/>
                    <a:pt x="1333" y="496"/>
                    <a:pt x="1629" y="496"/>
                  </a:cubicBezTo>
                  <a:cubicBezTo>
                    <a:pt x="2177" y="496"/>
                    <a:pt x="2726" y="470"/>
                    <a:pt x="3274" y="470"/>
                  </a:cubicBezTo>
                  <a:cubicBezTo>
                    <a:pt x="3570" y="470"/>
                    <a:pt x="3867" y="477"/>
                    <a:pt x="4163" y="501"/>
                  </a:cubicBezTo>
                  <a:cubicBezTo>
                    <a:pt x="5525" y="612"/>
                    <a:pt x="6924" y="1017"/>
                    <a:pt x="7973" y="1919"/>
                  </a:cubicBezTo>
                  <a:cubicBezTo>
                    <a:pt x="9041" y="2820"/>
                    <a:pt x="9409" y="3962"/>
                    <a:pt x="9501" y="5360"/>
                  </a:cubicBezTo>
                  <a:cubicBezTo>
                    <a:pt x="9501" y="5471"/>
                    <a:pt x="9501" y="5600"/>
                    <a:pt x="9519" y="5710"/>
                  </a:cubicBezTo>
                  <a:cubicBezTo>
                    <a:pt x="9059" y="5305"/>
                    <a:pt x="8544" y="4937"/>
                    <a:pt x="7992" y="4661"/>
                  </a:cubicBezTo>
                  <a:cubicBezTo>
                    <a:pt x="8157" y="4238"/>
                    <a:pt x="8212" y="3759"/>
                    <a:pt x="8102" y="3317"/>
                  </a:cubicBezTo>
                  <a:cubicBezTo>
                    <a:pt x="8010" y="2968"/>
                    <a:pt x="7826" y="2397"/>
                    <a:pt x="7458" y="2268"/>
                  </a:cubicBezTo>
                  <a:cubicBezTo>
                    <a:pt x="7448" y="2266"/>
                    <a:pt x="7438" y="2265"/>
                    <a:pt x="7429" y="2265"/>
                  </a:cubicBezTo>
                  <a:cubicBezTo>
                    <a:pt x="7366" y="2265"/>
                    <a:pt x="7313" y="2315"/>
                    <a:pt x="7329" y="2379"/>
                  </a:cubicBezTo>
                  <a:cubicBezTo>
                    <a:pt x="7366" y="2544"/>
                    <a:pt x="7458" y="2710"/>
                    <a:pt x="7550" y="2839"/>
                  </a:cubicBezTo>
                  <a:cubicBezTo>
                    <a:pt x="7660" y="3023"/>
                    <a:pt x="7734" y="3207"/>
                    <a:pt x="7789" y="3391"/>
                  </a:cubicBezTo>
                  <a:cubicBezTo>
                    <a:pt x="7863" y="3777"/>
                    <a:pt x="7863" y="4164"/>
                    <a:pt x="7789" y="4551"/>
                  </a:cubicBezTo>
                  <a:lnTo>
                    <a:pt x="7513" y="4385"/>
                  </a:lnTo>
                  <a:cubicBezTo>
                    <a:pt x="6703" y="3906"/>
                    <a:pt x="5893" y="3428"/>
                    <a:pt x="5083" y="2949"/>
                  </a:cubicBezTo>
                  <a:cubicBezTo>
                    <a:pt x="5083" y="2949"/>
                    <a:pt x="5102" y="2931"/>
                    <a:pt x="5102" y="2912"/>
                  </a:cubicBezTo>
                  <a:cubicBezTo>
                    <a:pt x="5120" y="2876"/>
                    <a:pt x="5120" y="2839"/>
                    <a:pt x="5102" y="2820"/>
                  </a:cubicBezTo>
                  <a:cubicBezTo>
                    <a:pt x="5102" y="2802"/>
                    <a:pt x="5102" y="2802"/>
                    <a:pt x="5083" y="2784"/>
                  </a:cubicBezTo>
                  <a:cubicBezTo>
                    <a:pt x="5083" y="2673"/>
                    <a:pt x="5083" y="2581"/>
                    <a:pt x="5102" y="2471"/>
                  </a:cubicBezTo>
                  <a:cubicBezTo>
                    <a:pt x="5102" y="2342"/>
                    <a:pt x="5083" y="2213"/>
                    <a:pt x="5065" y="2084"/>
                  </a:cubicBezTo>
                  <a:cubicBezTo>
                    <a:pt x="5028" y="1882"/>
                    <a:pt x="4955" y="1569"/>
                    <a:pt x="4752" y="1458"/>
                  </a:cubicBezTo>
                  <a:cubicBezTo>
                    <a:pt x="4733" y="1449"/>
                    <a:pt x="4713" y="1444"/>
                    <a:pt x="4693" y="1444"/>
                  </a:cubicBezTo>
                  <a:cubicBezTo>
                    <a:pt x="4637" y="1444"/>
                    <a:pt x="4587" y="1482"/>
                    <a:pt x="4587" y="1550"/>
                  </a:cubicBezTo>
                  <a:cubicBezTo>
                    <a:pt x="4568" y="1679"/>
                    <a:pt x="4605" y="1790"/>
                    <a:pt x="4660" y="1900"/>
                  </a:cubicBezTo>
                  <a:cubicBezTo>
                    <a:pt x="4697" y="2029"/>
                    <a:pt x="4734" y="2158"/>
                    <a:pt x="4752" y="2287"/>
                  </a:cubicBezTo>
                  <a:cubicBezTo>
                    <a:pt x="4771" y="2415"/>
                    <a:pt x="4752" y="2618"/>
                    <a:pt x="4771" y="2765"/>
                  </a:cubicBezTo>
                  <a:lnTo>
                    <a:pt x="3629" y="2084"/>
                  </a:lnTo>
                  <a:cubicBezTo>
                    <a:pt x="3740" y="1882"/>
                    <a:pt x="3795" y="1385"/>
                    <a:pt x="3501" y="1311"/>
                  </a:cubicBezTo>
                  <a:cubicBezTo>
                    <a:pt x="3494" y="1308"/>
                    <a:pt x="3486" y="1306"/>
                    <a:pt x="3479" y="1306"/>
                  </a:cubicBezTo>
                  <a:cubicBezTo>
                    <a:pt x="3445" y="1306"/>
                    <a:pt x="3409" y="1336"/>
                    <a:pt x="3409" y="1366"/>
                  </a:cubicBezTo>
                  <a:cubicBezTo>
                    <a:pt x="3427" y="1477"/>
                    <a:pt x="3445" y="1569"/>
                    <a:pt x="3501" y="1661"/>
                  </a:cubicBezTo>
                  <a:cubicBezTo>
                    <a:pt x="3519" y="1771"/>
                    <a:pt x="3519" y="1900"/>
                    <a:pt x="3501" y="2011"/>
                  </a:cubicBezTo>
                  <a:lnTo>
                    <a:pt x="2893" y="1661"/>
                  </a:lnTo>
                  <a:cubicBezTo>
                    <a:pt x="2876" y="1652"/>
                    <a:pt x="2860" y="1649"/>
                    <a:pt x="2845" y="1649"/>
                  </a:cubicBezTo>
                  <a:cubicBezTo>
                    <a:pt x="2759" y="1649"/>
                    <a:pt x="2708" y="1764"/>
                    <a:pt x="2801" y="1826"/>
                  </a:cubicBezTo>
                  <a:lnTo>
                    <a:pt x="3648" y="2379"/>
                  </a:lnTo>
                  <a:cubicBezTo>
                    <a:pt x="3574" y="2379"/>
                    <a:pt x="3519" y="2397"/>
                    <a:pt x="3464" y="2415"/>
                  </a:cubicBezTo>
                  <a:cubicBezTo>
                    <a:pt x="3280" y="2434"/>
                    <a:pt x="2985" y="2489"/>
                    <a:pt x="2912" y="2692"/>
                  </a:cubicBezTo>
                  <a:cubicBezTo>
                    <a:pt x="2893" y="2747"/>
                    <a:pt x="2912" y="2802"/>
                    <a:pt x="2967" y="2820"/>
                  </a:cubicBezTo>
                  <a:cubicBezTo>
                    <a:pt x="2995" y="2830"/>
                    <a:pt x="3026" y="2834"/>
                    <a:pt x="3058" y="2834"/>
                  </a:cubicBezTo>
                  <a:cubicBezTo>
                    <a:pt x="3213" y="2834"/>
                    <a:pt x="3400" y="2740"/>
                    <a:pt x="3537" y="2710"/>
                  </a:cubicBezTo>
                  <a:cubicBezTo>
                    <a:pt x="3703" y="2673"/>
                    <a:pt x="3869" y="2692"/>
                    <a:pt x="3998" y="2600"/>
                  </a:cubicBezTo>
                  <a:lnTo>
                    <a:pt x="5985" y="3906"/>
                  </a:lnTo>
                  <a:cubicBezTo>
                    <a:pt x="5691" y="3943"/>
                    <a:pt x="5396" y="4017"/>
                    <a:pt x="5120" y="4017"/>
                  </a:cubicBezTo>
                  <a:cubicBezTo>
                    <a:pt x="4766" y="4017"/>
                    <a:pt x="4380" y="3908"/>
                    <a:pt x="4019" y="3908"/>
                  </a:cubicBezTo>
                  <a:cubicBezTo>
                    <a:pt x="3911" y="3908"/>
                    <a:pt x="3805" y="3918"/>
                    <a:pt x="3703" y="3943"/>
                  </a:cubicBezTo>
                  <a:cubicBezTo>
                    <a:pt x="3611" y="3980"/>
                    <a:pt x="3574" y="4090"/>
                    <a:pt x="3629" y="4164"/>
                  </a:cubicBezTo>
                  <a:cubicBezTo>
                    <a:pt x="3899" y="4419"/>
                    <a:pt x="4354" y="4467"/>
                    <a:pt x="4759" y="4467"/>
                  </a:cubicBezTo>
                  <a:cubicBezTo>
                    <a:pt x="4880" y="4467"/>
                    <a:pt x="4996" y="4463"/>
                    <a:pt x="5102" y="4459"/>
                  </a:cubicBezTo>
                  <a:cubicBezTo>
                    <a:pt x="5507" y="4440"/>
                    <a:pt x="6041" y="4422"/>
                    <a:pt x="6390" y="4182"/>
                  </a:cubicBezTo>
                  <a:lnTo>
                    <a:pt x="6722" y="4403"/>
                  </a:lnTo>
                  <a:cubicBezTo>
                    <a:pt x="7311" y="4790"/>
                    <a:pt x="7900" y="5158"/>
                    <a:pt x="8452" y="5563"/>
                  </a:cubicBezTo>
                  <a:cubicBezTo>
                    <a:pt x="8507" y="5618"/>
                    <a:pt x="8544" y="5655"/>
                    <a:pt x="8599" y="5692"/>
                  </a:cubicBezTo>
                  <a:cubicBezTo>
                    <a:pt x="8305" y="5784"/>
                    <a:pt x="8028" y="5894"/>
                    <a:pt x="7734" y="5968"/>
                  </a:cubicBezTo>
                  <a:cubicBezTo>
                    <a:pt x="7329" y="6060"/>
                    <a:pt x="6814" y="6060"/>
                    <a:pt x="6446" y="6262"/>
                  </a:cubicBezTo>
                  <a:cubicBezTo>
                    <a:pt x="6335" y="6317"/>
                    <a:pt x="6353" y="6483"/>
                    <a:pt x="6464" y="6520"/>
                  </a:cubicBezTo>
                  <a:cubicBezTo>
                    <a:pt x="6574" y="6557"/>
                    <a:pt x="6693" y="6572"/>
                    <a:pt x="6815" y="6572"/>
                  </a:cubicBezTo>
                  <a:cubicBezTo>
                    <a:pt x="7182" y="6572"/>
                    <a:pt x="7582" y="6437"/>
                    <a:pt x="7900" y="6354"/>
                  </a:cubicBezTo>
                  <a:cubicBezTo>
                    <a:pt x="8249" y="6262"/>
                    <a:pt x="8581" y="6133"/>
                    <a:pt x="8893" y="5949"/>
                  </a:cubicBezTo>
                  <a:cubicBezTo>
                    <a:pt x="9133" y="6207"/>
                    <a:pt x="9354" y="6465"/>
                    <a:pt x="9575" y="6722"/>
                  </a:cubicBezTo>
                  <a:cubicBezTo>
                    <a:pt x="8562" y="6962"/>
                    <a:pt x="7605" y="7330"/>
                    <a:pt x="6556" y="7367"/>
                  </a:cubicBezTo>
                  <a:cubicBezTo>
                    <a:pt x="6536" y="7367"/>
                    <a:pt x="6516" y="7367"/>
                    <a:pt x="6495" y="7367"/>
                  </a:cubicBezTo>
                  <a:cubicBezTo>
                    <a:pt x="5229" y="7367"/>
                    <a:pt x="4022" y="6799"/>
                    <a:pt x="3225" y="5821"/>
                  </a:cubicBezTo>
                  <a:cubicBezTo>
                    <a:pt x="2396" y="4863"/>
                    <a:pt x="1955" y="3649"/>
                    <a:pt x="1568" y="2452"/>
                  </a:cubicBezTo>
                  <a:cubicBezTo>
                    <a:pt x="1384" y="1845"/>
                    <a:pt x="1181" y="998"/>
                    <a:pt x="740" y="464"/>
                  </a:cubicBezTo>
                  <a:close/>
                  <a:moveTo>
                    <a:pt x="3449" y="0"/>
                  </a:moveTo>
                  <a:cubicBezTo>
                    <a:pt x="2438" y="0"/>
                    <a:pt x="1415" y="98"/>
                    <a:pt x="427" y="170"/>
                  </a:cubicBezTo>
                  <a:cubicBezTo>
                    <a:pt x="390" y="152"/>
                    <a:pt x="353" y="115"/>
                    <a:pt x="298" y="96"/>
                  </a:cubicBezTo>
                  <a:cubicBezTo>
                    <a:pt x="273" y="84"/>
                    <a:pt x="248" y="78"/>
                    <a:pt x="223" y="78"/>
                  </a:cubicBezTo>
                  <a:cubicBezTo>
                    <a:pt x="102" y="78"/>
                    <a:pt x="1" y="213"/>
                    <a:pt x="77" y="336"/>
                  </a:cubicBezTo>
                  <a:cubicBezTo>
                    <a:pt x="353" y="925"/>
                    <a:pt x="740" y="1403"/>
                    <a:pt x="961" y="2047"/>
                  </a:cubicBezTo>
                  <a:cubicBezTo>
                    <a:pt x="1145" y="2618"/>
                    <a:pt x="1310" y="3170"/>
                    <a:pt x="1513" y="3741"/>
                  </a:cubicBezTo>
                  <a:cubicBezTo>
                    <a:pt x="1955" y="4882"/>
                    <a:pt x="2580" y="5986"/>
                    <a:pt x="3537" y="6778"/>
                  </a:cubicBezTo>
                  <a:cubicBezTo>
                    <a:pt x="4398" y="7477"/>
                    <a:pt x="5438" y="7774"/>
                    <a:pt x="6503" y="7774"/>
                  </a:cubicBezTo>
                  <a:cubicBezTo>
                    <a:pt x="7626" y="7774"/>
                    <a:pt x="8776" y="7445"/>
                    <a:pt x="9777" y="6906"/>
                  </a:cubicBezTo>
                  <a:cubicBezTo>
                    <a:pt x="9814" y="6943"/>
                    <a:pt x="9851" y="6999"/>
                    <a:pt x="9887" y="7035"/>
                  </a:cubicBezTo>
                  <a:cubicBezTo>
                    <a:pt x="10053" y="7367"/>
                    <a:pt x="10348" y="7643"/>
                    <a:pt x="10716" y="7772"/>
                  </a:cubicBezTo>
                  <a:cubicBezTo>
                    <a:pt x="10731" y="7775"/>
                    <a:pt x="10745" y="7776"/>
                    <a:pt x="10759" y="7776"/>
                  </a:cubicBezTo>
                  <a:cubicBezTo>
                    <a:pt x="10919" y="7776"/>
                    <a:pt x="11018" y="7594"/>
                    <a:pt x="10900" y="7459"/>
                  </a:cubicBezTo>
                  <a:cubicBezTo>
                    <a:pt x="9795" y="6410"/>
                    <a:pt x="10256" y="4992"/>
                    <a:pt x="9832" y="3667"/>
                  </a:cubicBezTo>
                  <a:cubicBezTo>
                    <a:pt x="9482" y="2655"/>
                    <a:pt x="8801" y="1771"/>
                    <a:pt x="7900" y="1164"/>
                  </a:cubicBezTo>
                  <a:cubicBezTo>
                    <a:pt x="6557" y="235"/>
                    <a:pt x="5016" y="0"/>
                    <a:pt x="344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227987" y="544476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043" y="1232"/>
                  </a:moveTo>
                  <a:cubicBezTo>
                    <a:pt x="5375" y="2005"/>
                    <a:pt x="5835" y="2723"/>
                    <a:pt x="6019" y="3533"/>
                  </a:cubicBezTo>
                  <a:cubicBezTo>
                    <a:pt x="6240" y="4563"/>
                    <a:pt x="5982" y="5631"/>
                    <a:pt x="5301" y="6422"/>
                  </a:cubicBezTo>
                  <a:cubicBezTo>
                    <a:pt x="4657" y="7232"/>
                    <a:pt x="3773" y="7784"/>
                    <a:pt x="2871" y="8263"/>
                  </a:cubicBezTo>
                  <a:cubicBezTo>
                    <a:pt x="2411" y="8502"/>
                    <a:pt x="1767" y="8797"/>
                    <a:pt x="1417" y="9220"/>
                  </a:cubicBezTo>
                  <a:cubicBezTo>
                    <a:pt x="1307" y="8300"/>
                    <a:pt x="1012" y="7416"/>
                    <a:pt x="920" y="6496"/>
                  </a:cubicBezTo>
                  <a:cubicBezTo>
                    <a:pt x="810" y="5392"/>
                    <a:pt x="902" y="4214"/>
                    <a:pt x="1473" y="3238"/>
                  </a:cubicBezTo>
                  <a:cubicBezTo>
                    <a:pt x="2025" y="2263"/>
                    <a:pt x="2890" y="1784"/>
                    <a:pt x="3976" y="1508"/>
                  </a:cubicBezTo>
                  <a:cubicBezTo>
                    <a:pt x="4068" y="1471"/>
                    <a:pt x="4160" y="1453"/>
                    <a:pt x="4252" y="1434"/>
                  </a:cubicBezTo>
                  <a:lnTo>
                    <a:pt x="4252" y="1434"/>
                  </a:lnTo>
                  <a:cubicBezTo>
                    <a:pt x="3994" y="1858"/>
                    <a:pt x="3792" y="2318"/>
                    <a:pt x="3644" y="2815"/>
                  </a:cubicBezTo>
                  <a:cubicBezTo>
                    <a:pt x="3513" y="2782"/>
                    <a:pt x="3379" y="2765"/>
                    <a:pt x="3246" y="2765"/>
                  </a:cubicBezTo>
                  <a:cubicBezTo>
                    <a:pt x="3007" y="2765"/>
                    <a:pt x="2771" y="2819"/>
                    <a:pt x="2558" y="2925"/>
                  </a:cubicBezTo>
                  <a:cubicBezTo>
                    <a:pt x="2282" y="3036"/>
                    <a:pt x="1859" y="3275"/>
                    <a:pt x="1822" y="3588"/>
                  </a:cubicBezTo>
                  <a:cubicBezTo>
                    <a:pt x="1807" y="3649"/>
                    <a:pt x="1855" y="3685"/>
                    <a:pt x="1903" y="3685"/>
                  </a:cubicBezTo>
                  <a:cubicBezTo>
                    <a:pt x="1913" y="3685"/>
                    <a:pt x="1923" y="3683"/>
                    <a:pt x="1933" y="3680"/>
                  </a:cubicBezTo>
                  <a:cubicBezTo>
                    <a:pt x="2061" y="3606"/>
                    <a:pt x="2172" y="3533"/>
                    <a:pt x="2264" y="3422"/>
                  </a:cubicBezTo>
                  <a:cubicBezTo>
                    <a:pt x="2374" y="3312"/>
                    <a:pt x="2522" y="3238"/>
                    <a:pt x="2669" y="3164"/>
                  </a:cubicBezTo>
                  <a:cubicBezTo>
                    <a:pt x="2945" y="3036"/>
                    <a:pt x="3276" y="2980"/>
                    <a:pt x="3589" y="2980"/>
                  </a:cubicBezTo>
                  <a:cubicBezTo>
                    <a:pt x="3552" y="3072"/>
                    <a:pt x="3534" y="3146"/>
                    <a:pt x="3497" y="3238"/>
                  </a:cubicBezTo>
                  <a:cubicBezTo>
                    <a:pt x="3239" y="3956"/>
                    <a:pt x="2982" y="4655"/>
                    <a:pt x="2724" y="5373"/>
                  </a:cubicBezTo>
                  <a:lnTo>
                    <a:pt x="2687" y="5373"/>
                  </a:lnTo>
                  <a:cubicBezTo>
                    <a:pt x="2681" y="5367"/>
                    <a:pt x="2673" y="5365"/>
                    <a:pt x="2664" y="5365"/>
                  </a:cubicBezTo>
                  <a:cubicBezTo>
                    <a:pt x="2646" y="5365"/>
                    <a:pt x="2626" y="5373"/>
                    <a:pt x="2614" y="5373"/>
                  </a:cubicBezTo>
                  <a:cubicBezTo>
                    <a:pt x="2595" y="5392"/>
                    <a:pt x="2595" y="5392"/>
                    <a:pt x="2595" y="5392"/>
                  </a:cubicBezTo>
                  <a:cubicBezTo>
                    <a:pt x="2503" y="5410"/>
                    <a:pt x="2411" y="5428"/>
                    <a:pt x="2338" y="5428"/>
                  </a:cubicBezTo>
                  <a:cubicBezTo>
                    <a:pt x="2227" y="5447"/>
                    <a:pt x="2135" y="5484"/>
                    <a:pt x="2043" y="5520"/>
                  </a:cubicBezTo>
                  <a:cubicBezTo>
                    <a:pt x="1877" y="5594"/>
                    <a:pt x="1638" y="5686"/>
                    <a:pt x="1583" y="5870"/>
                  </a:cubicBezTo>
                  <a:cubicBezTo>
                    <a:pt x="1546" y="5925"/>
                    <a:pt x="1601" y="5999"/>
                    <a:pt x="1675" y="5999"/>
                  </a:cubicBezTo>
                  <a:cubicBezTo>
                    <a:pt x="1767" y="5981"/>
                    <a:pt x="1859" y="5944"/>
                    <a:pt x="1933" y="5870"/>
                  </a:cubicBezTo>
                  <a:cubicBezTo>
                    <a:pt x="2025" y="5815"/>
                    <a:pt x="2135" y="5778"/>
                    <a:pt x="2227" y="5741"/>
                  </a:cubicBezTo>
                  <a:cubicBezTo>
                    <a:pt x="2338" y="5704"/>
                    <a:pt x="2485" y="5686"/>
                    <a:pt x="2614" y="5649"/>
                  </a:cubicBezTo>
                  <a:lnTo>
                    <a:pt x="2614" y="5649"/>
                  </a:lnTo>
                  <a:cubicBezTo>
                    <a:pt x="2485" y="5999"/>
                    <a:pt x="2374" y="6330"/>
                    <a:pt x="2246" y="6680"/>
                  </a:cubicBezTo>
                  <a:cubicBezTo>
                    <a:pt x="2191" y="6658"/>
                    <a:pt x="2119" y="6646"/>
                    <a:pt x="2043" y="6646"/>
                  </a:cubicBezTo>
                  <a:cubicBezTo>
                    <a:pt x="1863" y="6646"/>
                    <a:pt x="1664" y="6714"/>
                    <a:pt x="1638" y="6882"/>
                  </a:cubicBezTo>
                  <a:cubicBezTo>
                    <a:pt x="1638" y="6919"/>
                    <a:pt x="1675" y="6956"/>
                    <a:pt x="1712" y="6956"/>
                  </a:cubicBezTo>
                  <a:cubicBezTo>
                    <a:pt x="1785" y="6919"/>
                    <a:pt x="1859" y="6882"/>
                    <a:pt x="1933" y="6846"/>
                  </a:cubicBezTo>
                  <a:cubicBezTo>
                    <a:pt x="2025" y="6809"/>
                    <a:pt x="2117" y="6790"/>
                    <a:pt x="2227" y="6790"/>
                  </a:cubicBezTo>
                  <a:cubicBezTo>
                    <a:pt x="2154" y="6974"/>
                    <a:pt x="2098" y="7159"/>
                    <a:pt x="2025" y="7324"/>
                  </a:cubicBezTo>
                  <a:cubicBezTo>
                    <a:pt x="2013" y="7382"/>
                    <a:pt x="2060" y="7419"/>
                    <a:pt x="2106" y="7419"/>
                  </a:cubicBezTo>
                  <a:cubicBezTo>
                    <a:pt x="2133" y="7419"/>
                    <a:pt x="2158" y="7406"/>
                    <a:pt x="2172" y="7379"/>
                  </a:cubicBezTo>
                  <a:lnTo>
                    <a:pt x="2485" y="6606"/>
                  </a:lnTo>
                  <a:cubicBezTo>
                    <a:pt x="2503" y="6662"/>
                    <a:pt x="2522" y="6717"/>
                    <a:pt x="2540" y="6754"/>
                  </a:cubicBezTo>
                  <a:cubicBezTo>
                    <a:pt x="2595" y="6901"/>
                    <a:pt x="2687" y="7140"/>
                    <a:pt x="2853" y="7159"/>
                  </a:cubicBezTo>
                  <a:cubicBezTo>
                    <a:pt x="2890" y="7159"/>
                    <a:pt x="2927" y="7140"/>
                    <a:pt x="2945" y="7103"/>
                  </a:cubicBezTo>
                  <a:cubicBezTo>
                    <a:pt x="2963" y="6956"/>
                    <a:pt x="2816" y="6790"/>
                    <a:pt x="2779" y="6662"/>
                  </a:cubicBezTo>
                  <a:cubicBezTo>
                    <a:pt x="2724" y="6533"/>
                    <a:pt x="2706" y="6386"/>
                    <a:pt x="2614" y="6312"/>
                  </a:cubicBezTo>
                  <a:lnTo>
                    <a:pt x="3350" y="4527"/>
                  </a:lnTo>
                  <a:cubicBezTo>
                    <a:pt x="3424" y="4766"/>
                    <a:pt x="3534" y="4987"/>
                    <a:pt x="3571" y="5208"/>
                  </a:cubicBezTo>
                  <a:cubicBezTo>
                    <a:pt x="3644" y="5557"/>
                    <a:pt x="3571" y="6017"/>
                    <a:pt x="3736" y="6330"/>
                  </a:cubicBezTo>
                  <a:cubicBezTo>
                    <a:pt x="3759" y="6375"/>
                    <a:pt x="3801" y="6399"/>
                    <a:pt x="3844" y="6399"/>
                  </a:cubicBezTo>
                  <a:cubicBezTo>
                    <a:pt x="3871" y="6399"/>
                    <a:pt x="3899" y="6389"/>
                    <a:pt x="3920" y="6367"/>
                  </a:cubicBezTo>
                  <a:cubicBezTo>
                    <a:pt x="4123" y="6036"/>
                    <a:pt x="4013" y="5502"/>
                    <a:pt x="3920" y="5152"/>
                  </a:cubicBezTo>
                  <a:cubicBezTo>
                    <a:pt x="3865" y="4784"/>
                    <a:pt x="3736" y="4453"/>
                    <a:pt x="3497" y="4158"/>
                  </a:cubicBezTo>
                  <a:cubicBezTo>
                    <a:pt x="3552" y="4066"/>
                    <a:pt x="3589" y="3974"/>
                    <a:pt x="3626" y="3864"/>
                  </a:cubicBezTo>
                  <a:cubicBezTo>
                    <a:pt x="3847" y="3349"/>
                    <a:pt x="4049" y="2815"/>
                    <a:pt x="4289" y="2299"/>
                  </a:cubicBezTo>
                  <a:cubicBezTo>
                    <a:pt x="4307" y="2263"/>
                    <a:pt x="4344" y="2207"/>
                    <a:pt x="4362" y="2171"/>
                  </a:cubicBezTo>
                  <a:cubicBezTo>
                    <a:pt x="4491" y="2391"/>
                    <a:pt x="4601" y="2594"/>
                    <a:pt x="4712" y="2815"/>
                  </a:cubicBezTo>
                  <a:cubicBezTo>
                    <a:pt x="4859" y="3128"/>
                    <a:pt x="4933" y="3533"/>
                    <a:pt x="5154" y="3809"/>
                  </a:cubicBezTo>
                  <a:cubicBezTo>
                    <a:pt x="5174" y="3836"/>
                    <a:pt x="5204" y="3848"/>
                    <a:pt x="5234" y="3848"/>
                  </a:cubicBezTo>
                  <a:cubicBezTo>
                    <a:pt x="5286" y="3848"/>
                    <a:pt x="5338" y="3812"/>
                    <a:pt x="5338" y="3753"/>
                  </a:cubicBezTo>
                  <a:cubicBezTo>
                    <a:pt x="5411" y="3385"/>
                    <a:pt x="5154" y="2944"/>
                    <a:pt x="5006" y="2631"/>
                  </a:cubicBezTo>
                  <a:cubicBezTo>
                    <a:pt x="4878" y="2373"/>
                    <a:pt x="4712" y="2115"/>
                    <a:pt x="4546" y="1894"/>
                  </a:cubicBezTo>
                  <a:cubicBezTo>
                    <a:pt x="4694" y="1674"/>
                    <a:pt x="4878" y="1453"/>
                    <a:pt x="5043" y="1232"/>
                  </a:cubicBezTo>
                  <a:close/>
                  <a:moveTo>
                    <a:pt x="5561" y="1"/>
                  </a:moveTo>
                  <a:cubicBezTo>
                    <a:pt x="5520" y="1"/>
                    <a:pt x="5479" y="17"/>
                    <a:pt x="5448" y="54"/>
                  </a:cubicBezTo>
                  <a:cubicBezTo>
                    <a:pt x="4767" y="1103"/>
                    <a:pt x="3589" y="956"/>
                    <a:pt x="2595" y="1490"/>
                  </a:cubicBezTo>
                  <a:cubicBezTo>
                    <a:pt x="1822" y="1931"/>
                    <a:pt x="1233" y="2612"/>
                    <a:pt x="884" y="3404"/>
                  </a:cubicBezTo>
                  <a:cubicBezTo>
                    <a:pt x="0" y="5410"/>
                    <a:pt x="699" y="7545"/>
                    <a:pt x="1233" y="9514"/>
                  </a:cubicBezTo>
                  <a:cubicBezTo>
                    <a:pt x="1215" y="9551"/>
                    <a:pt x="1196" y="9588"/>
                    <a:pt x="1196" y="9643"/>
                  </a:cubicBezTo>
                  <a:cubicBezTo>
                    <a:pt x="1154" y="9729"/>
                    <a:pt x="1232" y="9814"/>
                    <a:pt x="1321" y="9814"/>
                  </a:cubicBezTo>
                  <a:cubicBezTo>
                    <a:pt x="1347" y="9814"/>
                    <a:pt x="1374" y="9807"/>
                    <a:pt x="1399" y="9791"/>
                  </a:cubicBezTo>
                  <a:cubicBezTo>
                    <a:pt x="1841" y="9478"/>
                    <a:pt x="2154" y="9110"/>
                    <a:pt x="2632" y="8815"/>
                  </a:cubicBezTo>
                  <a:cubicBezTo>
                    <a:pt x="3055" y="8594"/>
                    <a:pt x="3479" y="8355"/>
                    <a:pt x="3902" y="8134"/>
                  </a:cubicBezTo>
                  <a:cubicBezTo>
                    <a:pt x="4767" y="7637"/>
                    <a:pt x="5503" y="6919"/>
                    <a:pt x="6019" y="6054"/>
                  </a:cubicBezTo>
                  <a:cubicBezTo>
                    <a:pt x="6902" y="4416"/>
                    <a:pt x="6295" y="2428"/>
                    <a:pt x="5172" y="1048"/>
                  </a:cubicBezTo>
                  <a:lnTo>
                    <a:pt x="5264" y="937"/>
                  </a:lnTo>
                  <a:cubicBezTo>
                    <a:pt x="5503" y="753"/>
                    <a:pt x="5669" y="477"/>
                    <a:pt x="5724" y="164"/>
                  </a:cubicBezTo>
                  <a:cubicBezTo>
                    <a:pt x="5724" y="66"/>
                    <a:pt x="5642" y="1"/>
                    <a:pt x="556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870399" y="504645"/>
              <a:ext cx="665210" cy="846016"/>
            </a:xfrm>
            <a:custGeom>
              <a:avLst/>
              <a:gdLst/>
              <a:ahLst/>
              <a:cxnLst/>
              <a:rect l="l" t="t" r="r" b="b"/>
              <a:pathLst>
                <a:path w="12406" h="15778" extrusionOk="0">
                  <a:moveTo>
                    <a:pt x="10216" y="1989"/>
                  </a:moveTo>
                  <a:cubicBezTo>
                    <a:pt x="10529" y="3443"/>
                    <a:pt x="11099" y="4823"/>
                    <a:pt x="11136" y="6333"/>
                  </a:cubicBezTo>
                  <a:cubicBezTo>
                    <a:pt x="11191" y="8192"/>
                    <a:pt x="10381" y="9959"/>
                    <a:pt x="8964" y="11155"/>
                  </a:cubicBezTo>
                  <a:cubicBezTo>
                    <a:pt x="7584" y="12370"/>
                    <a:pt x="5817" y="13014"/>
                    <a:pt x="4087" y="13548"/>
                  </a:cubicBezTo>
                  <a:cubicBezTo>
                    <a:pt x="3221" y="13824"/>
                    <a:pt x="2007" y="14118"/>
                    <a:pt x="1234" y="14763"/>
                  </a:cubicBezTo>
                  <a:cubicBezTo>
                    <a:pt x="1362" y="13124"/>
                    <a:pt x="1142" y="11450"/>
                    <a:pt x="1270" y="9811"/>
                  </a:cubicBezTo>
                  <a:cubicBezTo>
                    <a:pt x="1436" y="7842"/>
                    <a:pt x="1988" y="5836"/>
                    <a:pt x="3295" y="4290"/>
                  </a:cubicBezTo>
                  <a:cubicBezTo>
                    <a:pt x="4639" y="2707"/>
                    <a:pt x="6258" y="2210"/>
                    <a:pt x="8265" y="2081"/>
                  </a:cubicBezTo>
                  <a:cubicBezTo>
                    <a:pt x="8430" y="2081"/>
                    <a:pt x="8596" y="2063"/>
                    <a:pt x="8762" y="2044"/>
                  </a:cubicBezTo>
                  <a:lnTo>
                    <a:pt x="8762" y="2044"/>
                  </a:lnTo>
                  <a:cubicBezTo>
                    <a:pt x="8173" y="2725"/>
                    <a:pt x="7657" y="3480"/>
                    <a:pt x="7234" y="4271"/>
                  </a:cubicBezTo>
                  <a:cubicBezTo>
                    <a:pt x="6858" y="4112"/>
                    <a:pt x="6454" y="4030"/>
                    <a:pt x="6048" y="4030"/>
                  </a:cubicBezTo>
                  <a:cubicBezTo>
                    <a:pt x="5798" y="4030"/>
                    <a:pt x="5547" y="4061"/>
                    <a:pt x="5301" y="4124"/>
                  </a:cubicBezTo>
                  <a:cubicBezTo>
                    <a:pt x="4786" y="4234"/>
                    <a:pt x="3976" y="4511"/>
                    <a:pt x="3792" y="5044"/>
                  </a:cubicBezTo>
                  <a:cubicBezTo>
                    <a:pt x="3758" y="5162"/>
                    <a:pt x="3832" y="5249"/>
                    <a:pt x="3930" y="5249"/>
                  </a:cubicBezTo>
                  <a:cubicBezTo>
                    <a:pt x="3939" y="5249"/>
                    <a:pt x="3948" y="5248"/>
                    <a:pt x="3958" y="5247"/>
                  </a:cubicBezTo>
                  <a:cubicBezTo>
                    <a:pt x="4197" y="5173"/>
                    <a:pt x="4418" y="5044"/>
                    <a:pt x="4620" y="4897"/>
                  </a:cubicBezTo>
                  <a:cubicBezTo>
                    <a:pt x="4860" y="4768"/>
                    <a:pt x="5136" y="4658"/>
                    <a:pt x="5412" y="4584"/>
                  </a:cubicBezTo>
                  <a:cubicBezTo>
                    <a:pt x="5707" y="4515"/>
                    <a:pt x="6008" y="4478"/>
                    <a:pt x="6309" y="4478"/>
                  </a:cubicBezTo>
                  <a:cubicBezTo>
                    <a:pt x="6570" y="4478"/>
                    <a:pt x="6830" y="4506"/>
                    <a:pt x="7087" y="4566"/>
                  </a:cubicBezTo>
                  <a:cubicBezTo>
                    <a:pt x="7013" y="4713"/>
                    <a:pt x="6921" y="4842"/>
                    <a:pt x="6866" y="4971"/>
                  </a:cubicBezTo>
                  <a:cubicBezTo>
                    <a:pt x="6166" y="6130"/>
                    <a:pt x="5467" y="7308"/>
                    <a:pt x="4786" y="8468"/>
                  </a:cubicBezTo>
                  <a:cubicBezTo>
                    <a:pt x="4768" y="8468"/>
                    <a:pt x="4749" y="8449"/>
                    <a:pt x="4731" y="8449"/>
                  </a:cubicBezTo>
                  <a:cubicBezTo>
                    <a:pt x="4712" y="8440"/>
                    <a:pt x="4689" y="8436"/>
                    <a:pt x="4664" y="8436"/>
                  </a:cubicBezTo>
                  <a:cubicBezTo>
                    <a:pt x="4639" y="8436"/>
                    <a:pt x="4611" y="8440"/>
                    <a:pt x="4584" y="8449"/>
                  </a:cubicBezTo>
                  <a:cubicBezTo>
                    <a:pt x="4584" y="8449"/>
                    <a:pt x="4565" y="8449"/>
                    <a:pt x="4565" y="8468"/>
                  </a:cubicBezTo>
                  <a:cubicBezTo>
                    <a:pt x="4399" y="8468"/>
                    <a:pt x="4234" y="8468"/>
                    <a:pt x="4087" y="8449"/>
                  </a:cubicBezTo>
                  <a:cubicBezTo>
                    <a:pt x="3902" y="8449"/>
                    <a:pt x="3718" y="8468"/>
                    <a:pt x="3553" y="8505"/>
                  </a:cubicBezTo>
                  <a:cubicBezTo>
                    <a:pt x="3240" y="8560"/>
                    <a:pt x="2780" y="8670"/>
                    <a:pt x="2632" y="8965"/>
                  </a:cubicBezTo>
                  <a:cubicBezTo>
                    <a:pt x="2577" y="9075"/>
                    <a:pt x="2651" y="9204"/>
                    <a:pt x="2780" y="9204"/>
                  </a:cubicBezTo>
                  <a:cubicBezTo>
                    <a:pt x="2802" y="9206"/>
                    <a:pt x="2823" y="9208"/>
                    <a:pt x="2845" y="9208"/>
                  </a:cubicBezTo>
                  <a:cubicBezTo>
                    <a:pt x="2989" y="9208"/>
                    <a:pt x="3130" y="9158"/>
                    <a:pt x="3258" y="9094"/>
                  </a:cubicBezTo>
                  <a:cubicBezTo>
                    <a:pt x="3442" y="9038"/>
                    <a:pt x="3626" y="8983"/>
                    <a:pt x="3829" y="8946"/>
                  </a:cubicBezTo>
                  <a:cubicBezTo>
                    <a:pt x="3930" y="8928"/>
                    <a:pt x="4050" y="8928"/>
                    <a:pt x="4172" y="8928"/>
                  </a:cubicBezTo>
                  <a:cubicBezTo>
                    <a:pt x="4294" y="8928"/>
                    <a:pt x="4418" y="8928"/>
                    <a:pt x="4528" y="8910"/>
                  </a:cubicBezTo>
                  <a:lnTo>
                    <a:pt x="4528" y="8910"/>
                  </a:lnTo>
                  <a:lnTo>
                    <a:pt x="3553" y="10584"/>
                  </a:lnTo>
                  <a:lnTo>
                    <a:pt x="3534" y="10584"/>
                  </a:lnTo>
                  <a:cubicBezTo>
                    <a:pt x="3401" y="10501"/>
                    <a:pt x="3186" y="10444"/>
                    <a:pt x="2977" y="10444"/>
                  </a:cubicBezTo>
                  <a:cubicBezTo>
                    <a:pt x="2724" y="10444"/>
                    <a:pt x="2482" y="10528"/>
                    <a:pt x="2412" y="10750"/>
                  </a:cubicBezTo>
                  <a:cubicBezTo>
                    <a:pt x="2393" y="10824"/>
                    <a:pt x="2430" y="10879"/>
                    <a:pt x="2504" y="10879"/>
                  </a:cubicBezTo>
                  <a:cubicBezTo>
                    <a:pt x="2651" y="10861"/>
                    <a:pt x="2798" y="10824"/>
                    <a:pt x="2927" y="10768"/>
                  </a:cubicBezTo>
                  <a:cubicBezTo>
                    <a:pt x="3010" y="10750"/>
                    <a:pt x="3097" y="10741"/>
                    <a:pt x="3185" y="10741"/>
                  </a:cubicBezTo>
                  <a:cubicBezTo>
                    <a:pt x="3272" y="10741"/>
                    <a:pt x="3360" y="10750"/>
                    <a:pt x="3442" y="10768"/>
                  </a:cubicBezTo>
                  <a:lnTo>
                    <a:pt x="2927" y="11634"/>
                  </a:lnTo>
                  <a:cubicBezTo>
                    <a:pt x="2863" y="11748"/>
                    <a:pt x="2950" y="11845"/>
                    <a:pt x="3045" y="11845"/>
                  </a:cubicBezTo>
                  <a:cubicBezTo>
                    <a:pt x="3088" y="11845"/>
                    <a:pt x="3132" y="11826"/>
                    <a:pt x="3166" y="11781"/>
                  </a:cubicBezTo>
                  <a:lnTo>
                    <a:pt x="3976" y="10548"/>
                  </a:lnTo>
                  <a:cubicBezTo>
                    <a:pt x="3976" y="10640"/>
                    <a:pt x="3995" y="10750"/>
                    <a:pt x="4013" y="10824"/>
                  </a:cubicBezTo>
                  <a:cubicBezTo>
                    <a:pt x="4050" y="11100"/>
                    <a:pt x="4142" y="11505"/>
                    <a:pt x="4418" y="11615"/>
                  </a:cubicBezTo>
                  <a:cubicBezTo>
                    <a:pt x="4434" y="11623"/>
                    <a:pt x="4450" y="11627"/>
                    <a:pt x="4466" y="11627"/>
                  </a:cubicBezTo>
                  <a:cubicBezTo>
                    <a:pt x="4522" y="11627"/>
                    <a:pt x="4573" y="11581"/>
                    <a:pt x="4602" y="11523"/>
                  </a:cubicBezTo>
                  <a:cubicBezTo>
                    <a:pt x="4676" y="11284"/>
                    <a:pt x="4491" y="10953"/>
                    <a:pt x="4455" y="10713"/>
                  </a:cubicBezTo>
                  <a:cubicBezTo>
                    <a:pt x="4399" y="10529"/>
                    <a:pt x="4418" y="10235"/>
                    <a:pt x="4289" y="10069"/>
                  </a:cubicBezTo>
                  <a:lnTo>
                    <a:pt x="6166" y="7179"/>
                  </a:lnTo>
                  <a:cubicBezTo>
                    <a:pt x="6222" y="7603"/>
                    <a:pt x="6314" y="8026"/>
                    <a:pt x="6332" y="8431"/>
                  </a:cubicBezTo>
                  <a:cubicBezTo>
                    <a:pt x="6350" y="9094"/>
                    <a:pt x="6074" y="9848"/>
                    <a:pt x="6240" y="10474"/>
                  </a:cubicBezTo>
                  <a:cubicBezTo>
                    <a:pt x="6252" y="10567"/>
                    <a:pt x="6322" y="10616"/>
                    <a:pt x="6401" y="10616"/>
                  </a:cubicBezTo>
                  <a:cubicBezTo>
                    <a:pt x="6446" y="10616"/>
                    <a:pt x="6494" y="10600"/>
                    <a:pt x="6535" y="10566"/>
                  </a:cubicBezTo>
                  <a:cubicBezTo>
                    <a:pt x="7013" y="10069"/>
                    <a:pt x="6995" y="9112"/>
                    <a:pt x="6958" y="8449"/>
                  </a:cubicBezTo>
                  <a:cubicBezTo>
                    <a:pt x="6939" y="7879"/>
                    <a:pt x="6903" y="7106"/>
                    <a:pt x="6553" y="6609"/>
                  </a:cubicBezTo>
                  <a:cubicBezTo>
                    <a:pt x="6645" y="6443"/>
                    <a:pt x="6755" y="6277"/>
                    <a:pt x="6866" y="6130"/>
                  </a:cubicBezTo>
                  <a:cubicBezTo>
                    <a:pt x="7418" y="5284"/>
                    <a:pt x="7933" y="4400"/>
                    <a:pt x="8541" y="3590"/>
                  </a:cubicBezTo>
                  <a:cubicBezTo>
                    <a:pt x="8596" y="3517"/>
                    <a:pt x="8651" y="3461"/>
                    <a:pt x="8706" y="3388"/>
                  </a:cubicBezTo>
                  <a:cubicBezTo>
                    <a:pt x="8854" y="3793"/>
                    <a:pt x="9001" y="4216"/>
                    <a:pt x="9111" y="4639"/>
                  </a:cubicBezTo>
                  <a:cubicBezTo>
                    <a:pt x="9259" y="5228"/>
                    <a:pt x="9240" y="5965"/>
                    <a:pt x="9553" y="6498"/>
                  </a:cubicBezTo>
                  <a:cubicBezTo>
                    <a:pt x="9587" y="6565"/>
                    <a:pt x="9651" y="6598"/>
                    <a:pt x="9716" y="6598"/>
                  </a:cubicBezTo>
                  <a:cubicBezTo>
                    <a:pt x="9794" y="6598"/>
                    <a:pt x="9873" y="6552"/>
                    <a:pt x="9903" y="6462"/>
                  </a:cubicBezTo>
                  <a:cubicBezTo>
                    <a:pt x="10142" y="5854"/>
                    <a:pt x="9848" y="5007"/>
                    <a:pt x="9682" y="4400"/>
                  </a:cubicBezTo>
                  <a:cubicBezTo>
                    <a:pt x="9535" y="3903"/>
                    <a:pt x="9351" y="3425"/>
                    <a:pt x="9093" y="2964"/>
                  </a:cubicBezTo>
                  <a:cubicBezTo>
                    <a:pt x="9461" y="2615"/>
                    <a:pt x="9829" y="2302"/>
                    <a:pt x="10216" y="1989"/>
                  </a:cubicBezTo>
                  <a:close/>
                  <a:moveTo>
                    <a:pt x="11470" y="0"/>
                  </a:moveTo>
                  <a:cubicBezTo>
                    <a:pt x="11406" y="0"/>
                    <a:pt x="11340" y="23"/>
                    <a:pt x="11283" y="75"/>
                  </a:cubicBezTo>
                  <a:cubicBezTo>
                    <a:pt x="9774" y="1676"/>
                    <a:pt x="7731" y="1032"/>
                    <a:pt x="5835" y="1639"/>
                  </a:cubicBezTo>
                  <a:cubicBezTo>
                    <a:pt x="4344" y="2155"/>
                    <a:pt x="3074" y="3130"/>
                    <a:pt x="2209" y="4437"/>
                  </a:cubicBezTo>
                  <a:cubicBezTo>
                    <a:pt x="0" y="7621"/>
                    <a:pt x="516" y="11578"/>
                    <a:pt x="810" y="15223"/>
                  </a:cubicBezTo>
                  <a:cubicBezTo>
                    <a:pt x="774" y="15278"/>
                    <a:pt x="737" y="15352"/>
                    <a:pt x="700" y="15407"/>
                  </a:cubicBezTo>
                  <a:cubicBezTo>
                    <a:pt x="607" y="15592"/>
                    <a:pt x="735" y="15778"/>
                    <a:pt x="909" y="15778"/>
                  </a:cubicBezTo>
                  <a:cubicBezTo>
                    <a:pt x="943" y="15778"/>
                    <a:pt x="977" y="15771"/>
                    <a:pt x="1013" y="15756"/>
                  </a:cubicBezTo>
                  <a:cubicBezTo>
                    <a:pt x="1878" y="15333"/>
                    <a:pt x="2577" y="14781"/>
                    <a:pt x="3498" y="14468"/>
                  </a:cubicBezTo>
                  <a:cubicBezTo>
                    <a:pt x="4307" y="14192"/>
                    <a:pt x="5136" y="13971"/>
                    <a:pt x="5927" y="13658"/>
                  </a:cubicBezTo>
                  <a:cubicBezTo>
                    <a:pt x="7584" y="13014"/>
                    <a:pt x="9185" y="12112"/>
                    <a:pt x="10326" y="10713"/>
                  </a:cubicBezTo>
                  <a:cubicBezTo>
                    <a:pt x="12406" y="8155"/>
                    <a:pt x="12019" y="4492"/>
                    <a:pt x="10510" y="1713"/>
                  </a:cubicBezTo>
                  <a:cubicBezTo>
                    <a:pt x="10565" y="1658"/>
                    <a:pt x="10621" y="1602"/>
                    <a:pt x="10676" y="1547"/>
                  </a:cubicBezTo>
                  <a:cubicBezTo>
                    <a:pt x="11173" y="1290"/>
                    <a:pt x="11541" y="866"/>
                    <a:pt x="11743" y="332"/>
                  </a:cubicBezTo>
                  <a:cubicBezTo>
                    <a:pt x="11783" y="147"/>
                    <a:pt x="11633" y="0"/>
                    <a:pt x="1147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582355" y="363889"/>
              <a:ext cx="796471" cy="670304"/>
            </a:xfrm>
            <a:custGeom>
              <a:avLst/>
              <a:gdLst/>
              <a:ahLst/>
              <a:cxnLst/>
              <a:rect l="l" t="t" r="r" b="b"/>
              <a:pathLst>
                <a:path w="14854" h="12501" extrusionOk="0">
                  <a:moveTo>
                    <a:pt x="14021" y="909"/>
                  </a:moveTo>
                  <a:lnTo>
                    <a:pt x="14021" y="909"/>
                  </a:lnTo>
                  <a:cubicBezTo>
                    <a:pt x="13469" y="2455"/>
                    <a:pt x="13248" y="4130"/>
                    <a:pt x="12696" y="5657"/>
                  </a:cubicBezTo>
                  <a:cubicBezTo>
                    <a:pt x="12015" y="7535"/>
                    <a:pt x="10947" y="9320"/>
                    <a:pt x="9291" y="10461"/>
                  </a:cubicBezTo>
                  <a:cubicBezTo>
                    <a:pt x="8170" y="11233"/>
                    <a:pt x="7065" y="11531"/>
                    <a:pt x="5877" y="11531"/>
                  </a:cubicBezTo>
                  <a:cubicBezTo>
                    <a:pt x="5251" y="11531"/>
                    <a:pt x="4602" y="11448"/>
                    <a:pt x="3916" y="11308"/>
                  </a:cubicBezTo>
                  <a:cubicBezTo>
                    <a:pt x="3769" y="11271"/>
                    <a:pt x="3603" y="11234"/>
                    <a:pt x="3438" y="11216"/>
                  </a:cubicBezTo>
                  <a:cubicBezTo>
                    <a:pt x="4174" y="10701"/>
                    <a:pt x="4873" y="10112"/>
                    <a:pt x="5481" y="9449"/>
                  </a:cubicBezTo>
                  <a:cubicBezTo>
                    <a:pt x="5996" y="9872"/>
                    <a:pt x="6659" y="10093"/>
                    <a:pt x="7321" y="10112"/>
                  </a:cubicBezTo>
                  <a:cubicBezTo>
                    <a:pt x="7382" y="10114"/>
                    <a:pt x="7448" y="10115"/>
                    <a:pt x="7517" y="10115"/>
                  </a:cubicBezTo>
                  <a:cubicBezTo>
                    <a:pt x="8033" y="10115"/>
                    <a:pt x="8741" y="10037"/>
                    <a:pt x="9033" y="9615"/>
                  </a:cubicBezTo>
                  <a:cubicBezTo>
                    <a:pt x="9088" y="9504"/>
                    <a:pt x="9015" y="9375"/>
                    <a:pt x="8904" y="9375"/>
                  </a:cubicBezTo>
                  <a:cubicBezTo>
                    <a:pt x="8665" y="9394"/>
                    <a:pt x="8407" y="9449"/>
                    <a:pt x="8186" y="9541"/>
                  </a:cubicBezTo>
                  <a:cubicBezTo>
                    <a:pt x="7910" y="9615"/>
                    <a:pt x="7616" y="9633"/>
                    <a:pt x="7340" y="9633"/>
                  </a:cubicBezTo>
                  <a:cubicBezTo>
                    <a:pt x="6769" y="9615"/>
                    <a:pt x="6217" y="9467"/>
                    <a:pt x="5720" y="9210"/>
                  </a:cubicBezTo>
                  <a:cubicBezTo>
                    <a:pt x="5849" y="9099"/>
                    <a:pt x="5959" y="8989"/>
                    <a:pt x="6051" y="8878"/>
                  </a:cubicBezTo>
                  <a:cubicBezTo>
                    <a:pt x="7027" y="7940"/>
                    <a:pt x="8002" y="7001"/>
                    <a:pt x="8959" y="6044"/>
                  </a:cubicBezTo>
                  <a:cubicBezTo>
                    <a:pt x="8978" y="6062"/>
                    <a:pt x="8978" y="6081"/>
                    <a:pt x="8996" y="6081"/>
                  </a:cubicBezTo>
                  <a:cubicBezTo>
                    <a:pt x="9023" y="6108"/>
                    <a:pt x="9060" y="6125"/>
                    <a:pt x="9099" y="6125"/>
                  </a:cubicBezTo>
                  <a:cubicBezTo>
                    <a:pt x="9114" y="6125"/>
                    <a:pt x="9129" y="6122"/>
                    <a:pt x="9143" y="6118"/>
                  </a:cubicBezTo>
                  <a:cubicBezTo>
                    <a:pt x="9150" y="6124"/>
                    <a:pt x="9154" y="6126"/>
                    <a:pt x="9157" y="6126"/>
                  </a:cubicBezTo>
                  <a:cubicBezTo>
                    <a:pt x="9164" y="6126"/>
                    <a:pt x="9168" y="6118"/>
                    <a:pt x="9180" y="6118"/>
                  </a:cubicBezTo>
                  <a:cubicBezTo>
                    <a:pt x="9328" y="6154"/>
                    <a:pt x="9475" y="6210"/>
                    <a:pt x="9622" y="6265"/>
                  </a:cubicBezTo>
                  <a:cubicBezTo>
                    <a:pt x="9806" y="6302"/>
                    <a:pt x="9990" y="6338"/>
                    <a:pt x="10174" y="6338"/>
                  </a:cubicBezTo>
                  <a:cubicBezTo>
                    <a:pt x="10253" y="6343"/>
                    <a:pt x="10345" y="6348"/>
                    <a:pt x="10441" y="6348"/>
                  </a:cubicBezTo>
                  <a:cubicBezTo>
                    <a:pt x="10706" y="6348"/>
                    <a:pt x="11006" y="6311"/>
                    <a:pt x="11168" y="6136"/>
                  </a:cubicBezTo>
                  <a:cubicBezTo>
                    <a:pt x="11242" y="6062"/>
                    <a:pt x="11205" y="5897"/>
                    <a:pt x="11094" y="5860"/>
                  </a:cubicBezTo>
                  <a:cubicBezTo>
                    <a:pt x="10992" y="5837"/>
                    <a:pt x="10890" y="5821"/>
                    <a:pt x="10787" y="5821"/>
                  </a:cubicBezTo>
                  <a:cubicBezTo>
                    <a:pt x="10724" y="5821"/>
                    <a:pt x="10661" y="5827"/>
                    <a:pt x="10598" y="5841"/>
                  </a:cubicBezTo>
                  <a:cubicBezTo>
                    <a:pt x="10496" y="5851"/>
                    <a:pt x="10400" y="5855"/>
                    <a:pt x="10303" y="5855"/>
                  </a:cubicBezTo>
                  <a:cubicBezTo>
                    <a:pt x="10206" y="5855"/>
                    <a:pt x="10110" y="5851"/>
                    <a:pt x="10009" y="5841"/>
                  </a:cubicBezTo>
                  <a:cubicBezTo>
                    <a:pt x="9806" y="5823"/>
                    <a:pt x="9548" y="5713"/>
                    <a:pt x="9328" y="5694"/>
                  </a:cubicBezTo>
                  <a:lnTo>
                    <a:pt x="10708" y="4332"/>
                  </a:lnTo>
                  <a:lnTo>
                    <a:pt x="10708" y="4351"/>
                  </a:lnTo>
                  <a:cubicBezTo>
                    <a:pt x="10847" y="4513"/>
                    <a:pt x="11162" y="4668"/>
                    <a:pt x="11436" y="4668"/>
                  </a:cubicBezTo>
                  <a:cubicBezTo>
                    <a:pt x="11596" y="4668"/>
                    <a:pt x="11742" y="4615"/>
                    <a:pt x="11831" y="4479"/>
                  </a:cubicBezTo>
                  <a:cubicBezTo>
                    <a:pt x="11867" y="4424"/>
                    <a:pt x="11831" y="4351"/>
                    <a:pt x="11775" y="4332"/>
                  </a:cubicBezTo>
                  <a:cubicBezTo>
                    <a:pt x="11702" y="4323"/>
                    <a:pt x="11628" y="4318"/>
                    <a:pt x="11555" y="4318"/>
                  </a:cubicBezTo>
                  <a:cubicBezTo>
                    <a:pt x="11481" y="4318"/>
                    <a:pt x="11407" y="4323"/>
                    <a:pt x="11334" y="4332"/>
                  </a:cubicBezTo>
                  <a:cubicBezTo>
                    <a:pt x="11168" y="4314"/>
                    <a:pt x="11002" y="4277"/>
                    <a:pt x="10837" y="4185"/>
                  </a:cubicBezTo>
                  <a:lnTo>
                    <a:pt x="11555" y="3486"/>
                  </a:lnTo>
                  <a:cubicBezTo>
                    <a:pt x="11656" y="3384"/>
                    <a:pt x="11575" y="3249"/>
                    <a:pt x="11474" y="3249"/>
                  </a:cubicBezTo>
                  <a:cubicBezTo>
                    <a:pt x="11446" y="3249"/>
                    <a:pt x="11417" y="3259"/>
                    <a:pt x="11389" y="3283"/>
                  </a:cubicBezTo>
                  <a:lnTo>
                    <a:pt x="10266" y="4277"/>
                  </a:lnTo>
                  <a:cubicBezTo>
                    <a:pt x="10285" y="4167"/>
                    <a:pt x="10303" y="4075"/>
                    <a:pt x="10303" y="4001"/>
                  </a:cubicBezTo>
                  <a:cubicBezTo>
                    <a:pt x="10340" y="3725"/>
                    <a:pt x="10358" y="3283"/>
                    <a:pt x="10119" y="3117"/>
                  </a:cubicBezTo>
                  <a:cubicBezTo>
                    <a:pt x="10093" y="3098"/>
                    <a:pt x="10068" y="3090"/>
                    <a:pt x="10044" y="3090"/>
                  </a:cubicBezTo>
                  <a:cubicBezTo>
                    <a:pt x="9998" y="3090"/>
                    <a:pt x="9959" y="3118"/>
                    <a:pt x="9935" y="3154"/>
                  </a:cubicBezTo>
                  <a:cubicBezTo>
                    <a:pt x="9788" y="3375"/>
                    <a:pt x="9880" y="3743"/>
                    <a:pt x="9861" y="3982"/>
                  </a:cubicBezTo>
                  <a:cubicBezTo>
                    <a:pt x="9861" y="4185"/>
                    <a:pt x="9751" y="4461"/>
                    <a:pt x="9843" y="4645"/>
                  </a:cubicBezTo>
                  <a:lnTo>
                    <a:pt x="7266" y="6946"/>
                  </a:lnTo>
                  <a:cubicBezTo>
                    <a:pt x="7340" y="6541"/>
                    <a:pt x="7340" y="6099"/>
                    <a:pt x="7450" y="5694"/>
                  </a:cubicBezTo>
                  <a:cubicBezTo>
                    <a:pt x="7597" y="5068"/>
                    <a:pt x="8058" y="4406"/>
                    <a:pt x="8076" y="3762"/>
                  </a:cubicBezTo>
                  <a:cubicBezTo>
                    <a:pt x="8076" y="3644"/>
                    <a:pt x="7982" y="3561"/>
                    <a:pt x="7878" y="3561"/>
                  </a:cubicBezTo>
                  <a:cubicBezTo>
                    <a:pt x="7852" y="3561"/>
                    <a:pt x="7826" y="3567"/>
                    <a:pt x="7800" y="3578"/>
                  </a:cubicBezTo>
                  <a:cubicBezTo>
                    <a:pt x="7211" y="3946"/>
                    <a:pt x="6972" y="4884"/>
                    <a:pt x="6843" y="5510"/>
                  </a:cubicBezTo>
                  <a:cubicBezTo>
                    <a:pt x="6714" y="6081"/>
                    <a:pt x="6548" y="6835"/>
                    <a:pt x="6751" y="7406"/>
                  </a:cubicBezTo>
                  <a:lnTo>
                    <a:pt x="6327" y="7792"/>
                  </a:lnTo>
                  <a:cubicBezTo>
                    <a:pt x="5573" y="8473"/>
                    <a:pt x="4836" y="9173"/>
                    <a:pt x="4045" y="9799"/>
                  </a:cubicBezTo>
                  <a:cubicBezTo>
                    <a:pt x="3971" y="9854"/>
                    <a:pt x="3898" y="9891"/>
                    <a:pt x="3843" y="9946"/>
                  </a:cubicBezTo>
                  <a:cubicBezTo>
                    <a:pt x="3806" y="9504"/>
                    <a:pt x="3769" y="9081"/>
                    <a:pt x="3769" y="8639"/>
                  </a:cubicBezTo>
                  <a:cubicBezTo>
                    <a:pt x="3769" y="8032"/>
                    <a:pt x="3990" y="7314"/>
                    <a:pt x="3824" y="6725"/>
                  </a:cubicBezTo>
                  <a:cubicBezTo>
                    <a:pt x="3803" y="6630"/>
                    <a:pt x="3728" y="6577"/>
                    <a:pt x="3650" y="6577"/>
                  </a:cubicBezTo>
                  <a:cubicBezTo>
                    <a:pt x="3592" y="6577"/>
                    <a:pt x="3532" y="6607"/>
                    <a:pt x="3493" y="6670"/>
                  </a:cubicBezTo>
                  <a:cubicBezTo>
                    <a:pt x="3106" y="7203"/>
                    <a:pt x="3162" y="8087"/>
                    <a:pt x="3180" y="8731"/>
                  </a:cubicBezTo>
                  <a:cubicBezTo>
                    <a:pt x="3180" y="9247"/>
                    <a:pt x="3235" y="9762"/>
                    <a:pt x="3364" y="10259"/>
                  </a:cubicBezTo>
                  <a:cubicBezTo>
                    <a:pt x="2922" y="10517"/>
                    <a:pt x="2481" y="10719"/>
                    <a:pt x="2020" y="10921"/>
                  </a:cubicBezTo>
                  <a:cubicBezTo>
                    <a:pt x="2094" y="9431"/>
                    <a:pt x="1910" y="7940"/>
                    <a:pt x="2260" y="6467"/>
                  </a:cubicBezTo>
                  <a:cubicBezTo>
                    <a:pt x="2683" y="4663"/>
                    <a:pt x="3916" y="3154"/>
                    <a:pt x="5610" y="2381"/>
                  </a:cubicBezTo>
                  <a:cubicBezTo>
                    <a:pt x="7266" y="1571"/>
                    <a:pt x="9125" y="1406"/>
                    <a:pt x="10947" y="1332"/>
                  </a:cubicBezTo>
                  <a:cubicBezTo>
                    <a:pt x="11867" y="1295"/>
                    <a:pt x="13101" y="1332"/>
                    <a:pt x="14021" y="909"/>
                  </a:cubicBezTo>
                  <a:close/>
                  <a:moveTo>
                    <a:pt x="14539" y="0"/>
                  </a:moveTo>
                  <a:cubicBezTo>
                    <a:pt x="14521" y="0"/>
                    <a:pt x="14501" y="2"/>
                    <a:pt x="14481" y="7"/>
                  </a:cubicBezTo>
                  <a:cubicBezTo>
                    <a:pt x="13542" y="172"/>
                    <a:pt x="12714" y="541"/>
                    <a:pt x="11739" y="596"/>
                  </a:cubicBezTo>
                  <a:cubicBezTo>
                    <a:pt x="10892" y="651"/>
                    <a:pt x="10045" y="669"/>
                    <a:pt x="9199" y="743"/>
                  </a:cubicBezTo>
                  <a:cubicBezTo>
                    <a:pt x="7413" y="946"/>
                    <a:pt x="5646" y="1387"/>
                    <a:pt x="4174" y="2436"/>
                  </a:cubicBezTo>
                  <a:cubicBezTo>
                    <a:pt x="1505" y="4369"/>
                    <a:pt x="934" y="8013"/>
                    <a:pt x="1671" y="11087"/>
                  </a:cubicBezTo>
                  <a:lnTo>
                    <a:pt x="1450" y="11198"/>
                  </a:lnTo>
                  <a:cubicBezTo>
                    <a:pt x="916" y="11326"/>
                    <a:pt x="438" y="11639"/>
                    <a:pt x="106" y="12099"/>
                  </a:cubicBezTo>
                  <a:cubicBezTo>
                    <a:pt x="0" y="12281"/>
                    <a:pt x="156" y="12500"/>
                    <a:pt x="348" y="12500"/>
                  </a:cubicBezTo>
                  <a:cubicBezTo>
                    <a:pt x="389" y="12500"/>
                    <a:pt x="432" y="12490"/>
                    <a:pt x="474" y="12468"/>
                  </a:cubicBezTo>
                  <a:cubicBezTo>
                    <a:pt x="1115" y="12076"/>
                    <a:pt x="1743" y="11949"/>
                    <a:pt x="2371" y="11949"/>
                  </a:cubicBezTo>
                  <a:cubicBezTo>
                    <a:pt x="3529" y="11949"/>
                    <a:pt x="4689" y="12381"/>
                    <a:pt x="5928" y="12381"/>
                  </a:cubicBezTo>
                  <a:cubicBezTo>
                    <a:pt x="6006" y="12381"/>
                    <a:pt x="6084" y="12379"/>
                    <a:pt x="6162" y="12376"/>
                  </a:cubicBezTo>
                  <a:cubicBezTo>
                    <a:pt x="7708" y="12265"/>
                    <a:pt x="9199" y="11658"/>
                    <a:pt x="10377" y="10627"/>
                  </a:cubicBezTo>
                  <a:cubicBezTo>
                    <a:pt x="13340" y="8124"/>
                    <a:pt x="13874" y="4167"/>
                    <a:pt x="14536" y="577"/>
                  </a:cubicBezTo>
                  <a:cubicBezTo>
                    <a:pt x="14592" y="522"/>
                    <a:pt x="14647" y="467"/>
                    <a:pt x="14702" y="412"/>
                  </a:cubicBezTo>
                  <a:cubicBezTo>
                    <a:pt x="14854" y="260"/>
                    <a:pt x="14743" y="0"/>
                    <a:pt x="1453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708535" y="-43314"/>
              <a:ext cx="797490" cy="671108"/>
            </a:xfrm>
            <a:custGeom>
              <a:avLst/>
              <a:gdLst/>
              <a:ahLst/>
              <a:cxnLst/>
              <a:rect l="l" t="t" r="r" b="b"/>
              <a:pathLst>
                <a:path w="14873" h="12516" extrusionOk="0">
                  <a:moveTo>
                    <a:pt x="14018" y="924"/>
                  </a:moveTo>
                  <a:lnTo>
                    <a:pt x="14018" y="924"/>
                  </a:lnTo>
                  <a:cubicBezTo>
                    <a:pt x="13466" y="2451"/>
                    <a:pt x="13245" y="4145"/>
                    <a:pt x="12693" y="5672"/>
                  </a:cubicBezTo>
                  <a:cubicBezTo>
                    <a:pt x="12012" y="7531"/>
                    <a:pt x="10944" y="9335"/>
                    <a:pt x="9287" y="10476"/>
                  </a:cubicBezTo>
                  <a:cubicBezTo>
                    <a:pt x="8179" y="11247"/>
                    <a:pt x="7071" y="11537"/>
                    <a:pt x="5880" y="11537"/>
                  </a:cubicBezTo>
                  <a:cubicBezTo>
                    <a:pt x="5251" y="11537"/>
                    <a:pt x="4600" y="11456"/>
                    <a:pt x="3913" y="11323"/>
                  </a:cubicBezTo>
                  <a:cubicBezTo>
                    <a:pt x="3766" y="11286"/>
                    <a:pt x="3600" y="11249"/>
                    <a:pt x="3434" y="11231"/>
                  </a:cubicBezTo>
                  <a:cubicBezTo>
                    <a:pt x="4171" y="10716"/>
                    <a:pt x="4870" y="10127"/>
                    <a:pt x="5477" y="9464"/>
                  </a:cubicBezTo>
                  <a:cubicBezTo>
                    <a:pt x="5993" y="9869"/>
                    <a:pt x="6637" y="10108"/>
                    <a:pt x="7300" y="10127"/>
                  </a:cubicBezTo>
                  <a:cubicBezTo>
                    <a:pt x="7353" y="10128"/>
                    <a:pt x="7410" y="10130"/>
                    <a:pt x="7470" y="10130"/>
                  </a:cubicBezTo>
                  <a:cubicBezTo>
                    <a:pt x="7999" y="10130"/>
                    <a:pt x="8713" y="10041"/>
                    <a:pt x="9011" y="9611"/>
                  </a:cubicBezTo>
                  <a:cubicBezTo>
                    <a:pt x="9067" y="9519"/>
                    <a:pt x="9011" y="9390"/>
                    <a:pt x="8901" y="9390"/>
                  </a:cubicBezTo>
                  <a:cubicBezTo>
                    <a:pt x="8643" y="9390"/>
                    <a:pt x="8404" y="9446"/>
                    <a:pt x="8183" y="9538"/>
                  </a:cubicBezTo>
                  <a:cubicBezTo>
                    <a:pt x="7889" y="9611"/>
                    <a:pt x="7613" y="9648"/>
                    <a:pt x="7318" y="9648"/>
                  </a:cubicBezTo>
                  <a:cubicBezTo>
                    <a:pt x="6766" y="9630"/>
                    <a:pt x="6214" y="9482"/>
                    <a:pt x="5717" y="9225"/>
                  </a:cubicBezTo>
                  <a:cubicBezTo>
                    <a:pt x="5827" y="9114"/>
                    <a:pt x="5938" y="9004"/>
                    <a:pt x="6048" y="8893"/>
                  </a:cubicBezTo>
                  <a:cubicBezTo>
                    <a:pt x="7024" y="7955"/>
                    <a:pt x="7981" y="6998"/>
                    <a:pt x="8956" y="6059"/>
                  </a:cubicBezTo>
                  <a:cubicBezTo>
                    <a:pt x="8956" y="6059"/>
                    <a:pt x="8975" y="6077"/>
                    <a:pt x="8993" y="6096"/>
                  </a:cubicBezTo>
                  <a:cubicBezTo>
                    <a:pt x="9030" y="6114"/>
                    <a:pt x="9085" y="6132"/>
                    <a:pt x="9140" y="6132"/>
                  </a:cubicBezTo>
                  <a:lnTo>
                    <a:pt x="9177" y="6132"/>
                  </a:lnTo>
                  <a:cubicBezTo>
                    <a:pt x="9324" y="6169"/>
                    <a:pt x="9472" y="6206"/>
                    <a:pt x="9637" y="6280"/>
                  </a:cubicBezTo>
                  <a:cubicBezTo>
                    <a:pt x="9803" y="6317"/>
                    <a:pt x="9987" y="6335"/>
                    <a:pt x="10171" y="6353"/>
                  </a:cubicBezTo>
                  <a:cubicBezTo>
                    <a:pt x="10250" y="6358"/>
                    <a:pt x="10341" y="6363"/>
                    <a:pt x="10438" y="6363"/>
                  </a:cubicBezTo>
                  <a:cubicBezTo>
                    <a:pt x="10703" y="6363"/>
                    <a:pt x="11003" y="6326"/>
                    <a:pt x="11165" y="6151"/>
                  </a:cubicBezTo>
                  <a:cubicBezTo>
                    <a:pt x="11257" y="6059"/>
                    <a:pt x="11220" y="5912"/>
                    <a:pt x="11091" y="5875"/>
                  </a:cubicBezTo>
                  <a:cubicBezTo>
                    <a:pt x="11000" y="5844"/>
                    <a:pt x="10909" y="5831"/>
                    <a:pt x="10818" y="5831"/>
                  </a:cubicBezTo>
                  <a:cubicBezTo>
                    <a:pt x="10743" y="5831"/>
                    <a:pt x="10669" y="5840"/>
                    <a:pt x="10594" y="5856"/>
                  </a:cubicBezTo>
                  <a:cubicBezTo>
                    <a:pt x="10493" y="5866"/>
                    <a:pt x="10396" y="5870"/>
                    <a:pt x="10300" y="5870"/>
                  </a:cubicBezTo>
                  <a:cubicBezTo>
                    <a:pt x="10203" y="5870"/>
                    <a:pt x="10107" y="5866"/>
                    <a:pt x="10005" y="5856"/>
                  </a:cubicBezTo>
                  <a:cubicBezTo>
                    <a:pt x="9821" y="5838"/>
                    <a:pt x="9545" y="5728"/>
                    <a:pt x="9324" y="5709"/>
                  </a:cubicBezTo>
                  <a:cubicBezTo>
                    <a:pt x="9784" y="5249"/>
                    <a:pt x="10245" y="4789"/>
                    <a:pt x="10705" y="4347"/>
                  </a:cubicBezTo>
                  <a:lnTo>
                    <a:pt x="10705" y="4366"/>
                  </a:lnTo>
                  <a:cubicBezTo>
                    <a:pt x="10844" y="4516"/>
                    <a:pt x="11158" y="4674"/>
                    <a:pt x="11431" y="4674"/>
                  </a:cubicBezTo>
                  <a:cubicBezTo>
                    <a:pt x="11592" y="4674"/>
                    <a:pt x="11739" y="4619"/>
                    <a:pt x="11827" y="4476"/>
                  </a:cubicBezTo>
                  <a:cubicBezTo>
                    <a:pt x="11864" y="4421"/>
                    <a:pt x="11846" y="4347"/>
                    <a:pt x="11772" y="4329"/>
                  </a:cubicBezTo>
                  <a:cubicBezTo>
                    <a:pt x="11699" y="4320"/>
                    <a:pt x="11625" y="4315"/>
                    <a:pt x="11551" y="4315"/>
                  </a:cubicBezTo>
                  <a:cubicBezTo>
                    <a:pt x="11478" y="4315"/>
                    <a:pt x="11404" y="4320"/>
                    <a:pt x="11330" y="4329"/>
                  </a:cubicBezTo>
                  <a:cubicBezTo>
                    <a:pt x="11165" y="4329"/>
                    <a:pt x="10999" y="4274"/>
                    <a:pt x="10852" y="4200"/>
                  </a:cubicBezTo>
                  <a:lnTo>
                    <a:pt x="11570" y="3500"/>
                  </a:lnTo>
                  <a:cubicBezTo>
                    <a:pt x="11656" y="3399"/>
                    <a:pt x="11573" y="3264"/>
                    <a:pt x="11471" y="3264"/>
                  </a:cubicBezTo>
                  <a:cubicBezTo>
                    <a:pt x="11443" y="3264"/>
                    <a:pt x="11413" y="3274"/>
                    <a:pt x="11386" y="3298"/>
                  </a:cubicBezTo>
                  <a:lnTo>
                    <a:pt x="10281" y="4274"/>
                  </a:lnTo>
                  <a:cubicBezTo>
                    <a:pt x="10300" y="4181"/>
                    <a:pt x="10300" y="4089"/>
                    <a:pt x="10318" y="4016"/>
                  </a:cubicBezTo>
                  <a:cubicBezTo>
                    <a:pt x="10337" y="3740"/>
                    <a:pt x="10373" y="3298"/>
                    <a:pt x="10116" y="3114"/>
                  </a:cubicBezTo>
                  <a:cubicBezTo>
                    <a:pt x="10097" y="3102"/>
                    <a:pt x="10075" y="3096"/>
                    <a:pt x="10052" y="3096"/>
                  </a:cubicBezTo>
                  <a:cubicBezTo>
                    <a:pt x="10005" y="3096"/>
                    <a:pt x="9956" y="3120"/>
                    <a:pt x="9932" y="3169"/>
                  </a:cubicBezTo>
                  <a:cubicBezTo>
                    <a:pt x="9784" y="3372"/>
                    <a:pt x="9876" y="3740"/>
                    <a:pt x="9858" y="3997"/>
                  </a:cubicBezTo>
                  <a:cubicBezTo>
                    <a:pt x="9858" y="4200"/>
                    <a:pt x="9766" y="4476"/>
                    <a:pt x="9840" y="4660"/>
                  </a:cubicBezTo>
                  <a:lnTo>
                    <a:pt x="7281" y="6961"/>
                  </a:lnTo>
                  <a:cubicBezTo>
                    <a:pt x="7336" y="6556"/>
                    <a:pt x="7355" y="6114"/>
                    <a:pt x="7447" y="5709"/>
                  </a:cubicBezTo>
                  <a:cubicBezTo>
                    <a:pt x="7594" y="5083"/>
                    <a:pt x="8054" y="4421"/>
                    <a:pt x="8073" y="3777"/>
                  </a:cubicBezTo>
                  <a:cubicBezTo>
                    <a:pt x="8073" y="3659"/>
                    <a:pt x="7978" y="3576"/>
                    <a:pt x="7875" y="3576"/>
                  </a:cubicBezTo>
                  <a:cubicBezTo>
                    <a:pt x="7849" y="3576"/>
                    <a:pt x="7822" y="3581"/>
                    <a:pt x="7797" y="3592"/>
                  </a:cubicBezTo>
                  <a:cubicBezTo>
                    <a:pt x="7208" y="3961"/>
                    <a:pt x="6987" y="4899"/>
                    <a:pt x="6839" y="5525"/>
                  </a:cubicBezTo>
                  <a:cubicBezTo>
                    <a:pt x="6711" y="6096"/>
                    <a:pt x="6563" y="6850"/>
                    <a:pt x="6766" y="7421"/>
                  </a:cubicBezTo>
                  <a:lnTo>
                    <a:pt x="6343" y="7807"/>
                  </a:lnTo>
                  <a:cubicBezTo>
                    <a:pt x="5588" y="8488"/>
                    <a:pt x="4852" y="9188"/>
                    <a:pt x="4060" y="9814"/>
                  </a:cubicBezTo>
                  <a:cubicBezTo>
                    <a:pt x="3987" y="9869"/>
                    <a:pt x="3913" y="9906"/>
                    <a:pt x="3839" y="9961"/>
                  </a:cubicBezTo>
                  <a:cubicBezTo>
                    <a:pt x="3803" y="9519"/>
                    <a:pt x="3766" y="9096"/>
                    <a:pt x="3784" y="8654"/>
                  </a:cubicBezTo>
                  <a:cubicBezTo>
                    <a:pt x="3784" y="8047"/>
                    <a:pt x="3987" y="7329"/>
                    <a:pt x="3839" y="6740"/>
                  </a:cubicBezTo>
                  <a:cubicBezTo>
                    <a:pt x="3818" y="6645"/>
                    <a:pt x="3737" y="6592"/>
                    <a:pt x="3654" y="6592"/>
                  </a:cubicBezTo>
                  <a:cubicBezTo>
                    <a:pt x="3592" y="6592"/>
                    <a:pt x="3529" y="6622"/>
                    <a:pt x="3490" y="6685"/>
                  </a:cubicBezTo>
                  <a:cubicBezTo>
                    <a:pt x="3103" y="7218"/>
                    <a:pt x="3158" y="8102"/>
                    <a:pt x="3177" y="8728"/>
                  </a:cubicBezTo>
                  <a:cubicBezTo>
                    <a:pt x="3177" y="9243"/>
                    <a:pt x="3232" y="9758"/>
                    <a:pt x="3361" y="10255"/>
                  </a:cubicBezTo>
                  <a:cubicBezTo>
                    <a:pt x="2919" y="10513"/>
                    <a:pt x="2477" y="10716"/>
                    <a:pt x="2036" y="10936"/>
                  </a:cubicBezTo>
                  <a:cubicBezTo>
                    <a:pt x="2091" y="9446"/>
                    <a:pt x="1907" y="7955"/>
                    <a:pt x="2256" y="6482"/>
                  </a:cubicBezTo>
                  <a:cubicBezTo>
                    <a:pt x="2680" y="4660"/>
                    <a:pt x="3931" y="3169"/>
                    <a:pt x="5606" y="2396"/>
                  </a:cubicBezTo>
                  <a:cubicBezTo>
                    <a:pt x="7263" y="1586"/>
                    <a:pt x="9122" y="1421"/>
                    <a:pt x="10944" y="1347"/>
                  </a:cubicBezTo>
                  <a:cubicBezTo>
                    <a:pt x="11864" y="1310"/>
                    <a:pt x="13097" y="1347"/>
                    <a:pt x="14018" y="924"/>
                  </a:cubicBezTo>
                  <a:close/>
                  <a:moveTo>
                    <a:pt x="14519" y="0"/>
                  </a:moveTo>
                  <a:cubicBezTo>
                    <a:pt x="14505" y="0"/>
                    <a:pt x="14492" y="1"/>
                    <a:pt x="14478" y="3"/>
                  </a:cubicBezTo>
                  <a:cubicBezTo>
                    <a:pt x="13539" y="187"/>
                    <a:pt x="12729" y="537"/>
                    <a:pt x="11754" y="611"/>
                  </a:cubicBezTo>
                  <a:cubicBezTo>
                    <a:pt x="10907" y="666"/>
                    <a:pt x="10042" y="666"/>
                    <a:pt x="9195" y="758"/>
                  </a:cubicBezTo>
                  <a:cubicBezTo>
                    <a:pt x="7428" y="942"/>
                    <a:pt x="5643" y="1402"/>
                    <a:pt x="4189" y="2451"/>
                  </a:cubicBezTo>
                  <a:cubicBezTo>
                    <a:pt x="1502" y="4384"/>
                    <a:pt x="931" y="8028"/>
                    <a:pt x="1667" y="11102"/>
                  </a:cubicBezTo>
                  <a:lnTo>
                    <a:pt x="1447" y="11212"/>
                  </a:lnTo>
                  <a:cubicBezTo>
                    <a:pt x="913" y="11323"/>
                    <a:pt x="434" y="11654"/>
                    <a:pt x="121" y="12096"/>
                  </a:cubicBezTo>
                  <a:cubicBezTo>
                    <a:pt x="0" y="12293"/>
                    <a:pt x="154" y="12515"/>
                    <a:pt x="356" y="12515"/>
                  </a:cubicBezTo>
                  <a:cubicBezTo>
                    <a:pt x="399" y="12515"/>
                    <a:pt x="444" y="12505"/>
                    <a:pt x="489" y="12482"/>
                  </a:cubicBezTo>
                  <a:cubicBezTo>
                    <a:pt x="1124" y="12091"/>
                    <a:pt x="1750" y="11964"/>
                    <a:pt x="2377" y="11964"/>
                  </a:cubicBezTo>
                  <a:cubicBezTo>
                    <a:pt x="3535" y="11964"/>
                    <a:pt x="4697" y="12396"/>
                    <a:pt x="5927" y="12396"/>
                  </a:cubicBezTo>
                  <a:cubicBezTo>
                    <a:pt x="6004" y="12396"/>
                    <a:pt x="6081" y="12394"/>
                    <a:pt x="6158" y="12390"/>
                  </a:cubicBezTo>
                  <a:cubicBezTo>
                    <a:pt x="7723" y="12280"/>
                    <a:pt x="9195" y="11673"/>
                    <a:pt x="10373" y="10642"/>
                  </a:cubicBezTo>
                  <a:cubicBezTo>
                    <a:pt x="13337" y="8139"/>
                    <a:pt x="13870" y="4163"/>
                    <a:pt x="14552" y="574"/>
                  </a:cubicBezTo>
                  <a:cubicBezTo>
                    <a:pt x="14607" y="537"/>
                    <a:pt x="14662" y="482"/>
                    <a:pt x="14699" y="427"/>
                  </a:cubicBezTo>
                  <a:cubicBezTo>
                    <a:pt x="14872" y="271"/>
                    <a:pt x="14735" y="0"/>
                    <a:pt x="1451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612986" y="453055"/>
              <a:ext cx="796525" cy="670947"/>
            </a:xfrm>
            <a:custGeom>
              <a:avLst/>
              <a:gdLst/>
              <a:ahLst/>
              <a:cxnLst/>
              <a:rect l="l" t="t" r="r" b="b"/>
              <a:pathLst>
                <a:path w="14855" h="12513" extrusionOk="0">
                  <a:moveTo>
                    <a:pt x="14004" y="909"/>
                  </a:moveTo>
                  <a:lnTo>
                    <a:pt x="14004" y="909"/>
                  </a:lnTo>
                  <a:cubicBezTo>
                    <a:pt x="13452" y="2455"/>
                    <a:pt x="13231" y="4130"/>
                    <a:pt x="12679" y="5676"/>
                  </a:cubicBezTo>
                  <a:cubicBezTo>
                    <a:pt x="12017" y="7535"/>
                    <a:pt x="10949" y="9339"/>
                    <a:pt x="9292" y="10480"/>
                  </a:cubicBezTo>
                  <a:cubicBezTo>
                    <a:pt x="8182" y="11244"/>
                    <a:pt x="7079" y="11536"/>
                    <a:pt x="5904" y="11536"/>
                  </a:cubicBezTo>
                  <a:cubicBezTo>
                    <a:pt x="5267" y="11536"/>
                    <a:pt x="4610" y="11451"/>
                    <a:pt x="3918" y="11308"/>
                  </a:cubicBezTo>
                  <a:cubicBezTo>
                    <a:pt x="3752" y="11272"/>
                    <a:pt x="3587" y="11253"/>
                    <a:pt x="3421" y="11216"/>
                  </a:cubicBezTo>
                  <a:cubicBezTo>
                    <a:pt x="4176" y="10719"/>
                    <a:pt x="4857" y="10130"/>
                    <a:pt x="5464" y="9468"/>
                  </a:cubicBezTo>
                  <a:cubicBezTo>
                    <a:pt x="5998" y="9873"/>
                    <a:pt x="6642" y="10112"/>
                    <a:pt x="7305" y="10130"/>
                  </a:cubicBezTo>
                  <a:cubicBezTo>
                    <a:pt x="7358" y="10132"/>
                    <a:pt x="7415" y="10133"/>
                    <a:pt x="7475" y="10133"/>
                  </a:cubicBezTo>
                  <a:cubicBezTo>
                    <a:pt x="8004" y="10133"/>
                    <a:pt x="8718" y="10045"/>
                    <a:pt x="9016" y="9615"/>
                  </a:cubicBezTo>
                  <a:cubicBezTo>
                    <a:pt x="9072" y="9523"/>
                    <a:pt x="9016" y="9394"/>
                    <a:pt x="8888" y="9394"/>
                  </a:cubicBezTo>
                  <a:cubicBezTo>
                    <a:pt x="8648" y="9394"/>
                    <a:pt x="8409" y="9449"/>
                    <a:pt x="8170" y="9542"/>
                  </a:cubicBezTo>
                  <a:cubicBezTo>
                    <a:pt x="7894" y="9615"/>
                    <a:pt x="7618" y="9652"/>
                    <a:pt x="7323" y="9652"/>
                  </a:cubicBezTo>
                  <a:cubicBezTo>
                    <a:pt x="6771" y="9634"/>
                    <a:pt x="6219" y="9486"/>
                    <a:pt x="5722" y="9229"/>
                  </a:cubicBezTo>
                  <a:cubicBezTo>
                    <a:pt x="5832" y="9118"/>
                    <a:pt x="5943" y="8989"/>
                    <a:pt x="6053" y="8897"/>
                  </a:cubicBezTo>
                  <a:cubicBezTo>
                    <a:pt x="7010" y="7959"/>
                    <a:pt x="7986" y="7002"/>
                    <a:pt x="8961" y="6063"/>
                  </a:cubicBezTo>
                  <a:cubicBezTo>
                    <a:pt x="8961" y="6063"/>
                    <a:pt x="8980" y="6081"/>
                    <a:pt x="8998" y="6100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5" y="6136"/>
                    <a:pt x="9164" y="6136"/>
                    <a:pt x="9164" y="6118"/>
                  </a:cubicBezTo>
                  <a:cubicBezTo>
                    <a:pt x="9329" y="6155"/>
                    <a:pt x="9477" y="6210"/>
                    <a:pt x="9624" y="6265"/>
                  </a:cubicBezTo>
                  <a:cubicBezTo>
                    <a:pt x="9789" y="6320"/>
                    <a:pt x="9973" y="6339"/>
                    <a:pt x="10158" y="6357"/>
                  </a:cubicBezTo>
                  <a:cubicBezTo>
                    <a:pt x="10236" y="6362"/>
                    <a:pt x="10328" y="6367"/>
                    <a:pt x="10425" y="6367"/>
                  </a:cubicBezTo>
                  <a:cubicBezTo>
                    <a:pt x="10689" y="6367"/>
                    <a:pt x="10990" y="6330"/>
                    <a:pt x="11151" y="6155"/>
                  </a:cubicBezTo>
                  <a:cubicBezTo>
                    <a:pt x="11243" y="6063"/>
                    <a:pt x="11207" y="5916"/>
                    <a:pt x="11096" y="5879"/>
                  </a:cubicBezTo>
                  <a:cubicBezTo>
                    <a:pt x="11005" y="5848"/>
                    <a:pt x="10908" y="5835"/>
                    <a:pt x="10812" y="5835"/>
                  </a:cubicBezTo>
                  <a:cubicBezTo>
                    <a:pt x="10734" y="5835"/>
                    <a:pt x="10655" y="5844"/>
                    <a:pt x="10581" y="5860"/>
                  </a:cubicBezTo>
                  <a:cubicBezTo>
                    <a:pt x="10489" y="5870"/>
                    <a:pt x="10392" y="5874"/>
                    <a:pt x="10293" y="5874"/>
                  </a:cubicBezTo>
                  <a:cubicBezTo>
                    <a:pt x="10194" y="5874"/>
                    <a:pt x="10093" y="5870"/>
                    <a:pt x="9992" y="5860"/>
                  </a:cubicBezTo>
                  <a:cubicBezTo>
                    <a:pt x="9808" y="5842"/>
                    <a:pt x="9532" y="5732"/>
                    <a:pt x="9311" y="5713"/>
                  </a:cubicBezTo>
                  <a:lnTo>
                    <a:pt x="10691" y="4351"/>
                  </a:lnTo>
                  <a:lnTo>
                    <a:pt x="10691" y="4369"/>
                  </a:lnTo>
                  <a:cubicBezTo>
                    <a:pt x="10841" y="4520"/>
                    <a:pt x="11151" y="4670"/>
                    <a:pt x="11420" y="4670"/>
                  </a:cubicBezTo>
                  <a:cubicBezTo>
                    <a:pt x="11580" y="4670"/>
                    <a:pt x="11725" y="4617"/>
                    <a:pt x="11814" y="4480"/>
                  </a:cubicBezTo>
                  <a:cubicBezTo>
                    <a:pt x="11851" y="4425"/>
                    <a:pt x="11832" y="4351"/>
                    <a:pt x="11759" y="4333"/>
                  </a:cubicBezTo>
                  <a:cubicBezTo>
                    <a:pt x="11685" y="4323"/>
                    <a:pt x="11612" y="4319"/>
                    <a:pt x="11538" y="4319"/>
                  </a:cubicBezTo>
                  <a:cubicBezTo>
                    <a:pt x="11464" y="4319"/>
                    <a:pt x="11391" y="4323"/>
                    <a:pt x="11317" y="4333"/>
                  </a:cubicBezTo>
                  <a:cubicBezTo>
                    <a:pt x="11151" y="4333"/>
                    <a:pt x="10986" y="4277"/>
                    <a:pt x="10839" y="4204"/>
                  </a:cubicBezTo>
                  <a:lnTo>
                    <a:pt x="11556" y="3486"/>
                  </a:lnTo>
                  <a:cubicBezTo>
                    <a:pt x="11656" y="3401"/>
                    <a:pt x="11569" y="3260"/>
                    <a:pt x="11465" y="3260"/>
                  </a:cubicBezTo>
                  <a:cubicBezTo>
                    <a:pt x="11434" y="3260"/>
                    <a:pt x="11402" y="3273"/>
                    <a:pt x="11372" y="3302"/>
                  </a:cubicBezTo>
                  <a:lnTo>
                    <a:pt x="10268" y="4277"/>
                  </a:lnTo>
                  <a:cubicBezTo>
                    <a:pt x="10286" y="4185"/>
                    <a:pt x="10305" y="4075"/>
                    <a:pt x="10305" y="4001"/>
                  </a:cubicBezTo>
                  <a:cubicBezTo>
                    <a:pt x="10323" y="3725"/>
                    <a:pt x="10360" y="3302"/>
                    <a:pt x="10102" y="3118"/>
                  </a:cubicBezTo>
                  <a:cubicBezTo>
                    <a:pt x="10083" y="3105"/>
                    <a:pt x="10059" y="3099"/>
                    <a:pt x="10034" y="3099"/>
                  </a:cubicBezTo>
                  <a:cubicBezTo>
                    <a:pt x="9989" y="3099"/>
                    <a:pt x="9942" y="3119"/>
                    <a:pt x="9918" y="3155"/>
                  </a:cubicBezTo>
                  <a:cubicBezTo>
                    <a:pt x="9771" y="3376"/>
                    <a:pt x="9863" y="3744"/>
                    <a:pt x="9845" y="3983"/>
                  </a:cubicBezTo>
                  <a:cubicBezTo>
                    <a:pt x="9845" y="4185"/>
                    <a:pt x="9753" y="4462"/>
                    <a:pt x="9845" y="4664"/>
                  </a:cubicBezTo>
                  <a:lnTo>
                    <a:pt x="7268" y="6965"/>
                  </a:lnTo>
                  <a:cubicBezTo>
                    <a:pt x="7323" y="6541"/>
                    <a:pt x="7341" y="6100"/>
                    <a:pt x="7433" y="5713"/>
                  </a:cubicBezTo>
                  <a:cubicBezTo>
                    <a:pt x="7599" y="5069"/>
                    <a:pt x="8059" y="4406"/>
                    <a:pt x="8059" y="3762"/>
                  </a:cubicBezTo>
                  <a:cubicBezTo>
                    <a:pt x="8059" y="3659"/>
                    <a:pt x="7966" y="3580"/>
                    <a:pt x="7863" y="3580"/>
                  </a:cubicBezTo>
                  <a:cubicBezTo>
                    <a:pt x="7836" y="3580"/>
                    <a:pt x="7809" y="3585"/>
                    <a:pt x="7783" y="3596"/>
                  </a:cubicBezTo>
                  <a:cubicBezTo>
                    <a:pt x="7194" y="3965"/>
                    <a:pt x="6973" y="4885"/>
                    <a:pt x="6826" y="5529"/>
                  </a:cubicBezTo>
                  <a:cubicBezTo>
                    <a:pt x="6697" y="6081"/>
                    <a:pt x="6550" y="6854"/>
                    <a:pt x="6752" y="7425"/>
                  </a:cubicBezTo>
                  <a:lnTo>
                    <a:pt x="6329" y="7793"/>
                  </a:lnTo>
                  <a:cubicBezTo>
                    <a:pt x="5574" y="8474"/>
                    <a:pt x="4838" y="9173"/>
                    <a:pt x="4047" y="9799"/>
                  </a:cubicBezTo>
                  <a:cubicBezTo>
                    <a:pt x="3973" y="9854"/>
                    <a:pt x="3900" y="9891"/>
                    <a:pt x="3826" y="9946"/>
                  </a:cubicBezTo>
                  <a:cubicBezTo>
                    <a:pt x="3808" y="9505"/>
                    <a:pt x="3771" y="9081"/>
                    <a:pt x="3771" y="8640"/>
                  </a:cubicBezTo>
                  <a:cubicBezTo>
                    <a:pt x="3771" y="8032"/>
                    <a:pt x="3973" y="7314"/>
                    <a:pt x="3826" y="6725"/>
                  </a:cubicBezTo>
                  <a:cubicBezTo>
                    <a:pt x="3804" y="6627"/>
                    <a:pt x="3718" y="6574"/>
                    <a:pt x="3632" y="6574"/>
                  </a:cubicBezTo>
                  <a:cubicBezTo>
                    <a:pt x="3573" y="6574"/>
                    <a:pt x="3514" y="6599"/>
                    <a:pt x="3476" y="6652"/>
                  </a:cubicBezTo>
                  <a:cubicBezTo>
                    <a:pt x="3108" y="7204"/>
                    <a:pt x="3145" y="8087"/>
                    <a:pt x="3163" y="8713"/>
                  </a:cubicBezTo>
                  <a:cubicBezTo>
                    <a:pt x="3163" y="9229"/>
                    <a:pt x="3219" y="9744"/>
                    <a:pt x="3347" y="10241"/>
                  </a:cubicBezTo>
                  <a:cubicBezTo>
                    <a:pt x="2906" y="10499"/>
                    <a:pt x="2464" y="10701"/>
                    <a:pt x="2022" y="10904"/>
                  </a:cubicBezTo>
                  <a:cubicBezTo>
                    <a:pt x="2096" y="9413"/>
                    <a:pt x="1912" y="7940"/>
                    <a:pt x="2243" y="6449"/>
                  </a:cubicBezTo>
                  <a:cubicBezTo>
                    <a:pt x="2685" y="4664"/>
                    <a:pt x="3918" y="3155"/>
                    <a:pt x="5611" y="2400"/>
                  </a:cubicBezTo>
                  <a:cubicBezTo>
                    <a:pt x="7268" y="1572"/>
                    <a:pt x="9108" y="1406"/>
                    <a:pt x="10931" y="1333"/>
                  </a:cubicBezTo>
                  <a:cubicBezTo>
                    <a:pt x="11851" y="1296"/>
                    <a:pt x="13102" y="1333"/>
                    <a:pt x="14004" y="909"/>
                  </a:cubicBezTo>
                  <a:close/>
                  <a:moveTo>
                    <a:pt x="14523" y="1"/>
                  </a:moveTo>
                  <a:cubicBezTo>
                    <a:pt x="14504" y="1"/>
                    <a:pt x="14484" y="3"/>
                    <a:pt x="14464" y="7"/>
                  </a:cubicBezTo>
                  <a:cubicBezTo>
                    <a:pt x="13526" y="191"/>
                    <a:pt x="12698" y="541"/>
                    <a:pt x="11722" y="615"/>
                  </a:cubicBezTo>
                  <a:cubicBezTo>
                    <a:pt x="10875" y="670"/>
                    <a:pt x="10029" y="670"/>
                    <a:pt x="9164" y="762"/>
                  </a:cubicBezTo>
                  <a:cubicBezTo>
                    <a:pt x="7397" y="946"/>
                    <a:pt x="5630" y="1406"/>
                    <a:pt x="4157" y="2455"/>
                  </a:cubicBezTo>
                  <a:cubicBezTo>
                    <a:pt x="1488" y="4388"/>
                    <a:pt x="918" y="8032"/>
                    <a:pt x="1654" y="11106"/>
                  </a:cubicBezTo>
                  <a:lnTo>
                    <a:pt x="1452" y="11216"/>
                  </a:lnTo>
                  <a:cubicBezTo>
                    <a:pt x="899" y="11327"/>
                    <a:pt x="421" y="11640"/>
                    <a:pt x="108" y="12100"/>
                  </a:cubicBezTo>
                  <a:cubicBezTo>
                    <a:pt x="0" y="12300"/>
                    <a:pt x="150" y="12513"/>
                    <a:pt x="341" y="12513"/>
                  </a:cubicBezTo>
                  <a:cubicBezTo>
                    <a:pt x="379" y="12513"/>
                    <a:pt x="418" y="12505"/>
                    <a:pt x="458" y="12486"/>
                  </a:cubicBezTo>
                  <a:cubicBezTo>
                    <a:pt x="1098" y="12088"/>
                    <a:pt x="1726" y="11959"/>
                    <a:pt x="2354" y="11959"/>
                  </a:cubicBezTo>
                  <a:cubicBezTo>
                    <a:pt x="3514" y="11959"/>
                    <a:pt x="4674" y="12400"/>
                    <a:pt x="5915" y="12400"/>
                  </a:cubicBezTo>
                  <a:cubicBezTo>
                    <a:pt x="5992" y="12400"/>
                    <a:pt x="6068" y="12398"/>
                    <a:pt x="6145" y="12394"/>
                  </a:cubicBezTo>
                  <a:cubicBezTo>
                    <a:pt x="7710" y="12284"/>
                    <a:pt x="9182" y="11658"/>
                    <a:pt x="10360" y="10627"/>
                  </a:cubicBezTo>
                  <a:cubicBezTo>
                    <a:pt x="13323" y="8124"/>
                    <a:pt x="13857" y="4167"/>
                    <a:pt x="14538" y="578"/>
                  </a:cubicBezTo>
                  <a:cubicBezTo>
                    <a:pt x="14593" y="523"/>
                    <a:pt x="14649" y="486"/>
                    <a:pt x="14685" y="431"/>
                  </a:cubicBezTo>
                  <a:cubicBezTo>
                    <a:pt x="14854" y="262"/>
                    <a:pt x="14729" y="1"/>
                    <a:pt x="1452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650550" y="-102763"/>
              <a:ext cx="1012614" cy="555932"/>
            </a:xfrm>
            <a:custGeom>
              <a:avLst/>
              <a:gdLst/>
              <a:ahLst/>
              <a:cxnLst/>
              <a:rect l="l" t="t" r="r" b="b"/>
              <a:pathLst>
                <a:path w="18885" h="10368" extrusionOk="0">
                  <a:moveTo>
                    <a:pt x="10469" y="810"/>
                  </a:moveTo>
                  <a:cubicBezTo>
                    <a:pt x="12212" y="810"/>
                    <a:pt x="13562" y="1551"/>
                    <a:pt x="14928" y="2719"/>
                  </a:cubicBezTo>
                  <a:cubicBezTo>
                    <a:pt x="15056" y="2829"/>
                    <a:pt x="15185" y="2940"/>
                    <a:pt x="15314" y="3050"/>
                  </a:cubicBezTo>
                  <a:cubicBezTo>
                    <a:pt x="14412" y="3124"/>
                    <a:pt x="13529" y="3290"/>
                    <a:pt x="12664" y="3584"/>
                  </a:cubicBezTo>
                  <a:cubicBezTo>
                    <a:pt x="12406" y="2958"/>
                    <a:pt x="11964" y="2443"/>
                    <a:pt x="11394" y="2112"/>
                  </a:cubicBezTo>
                  <a:cubicBezTo>
                    <a:pt x="11043" y="1901"/>
                    <a:pt x="10511" y="1638"/>
                    <a:pt x="10050" y="1638"/>
                  </a:cubicBezTo>
                  <a:cubicBezTo>
                    <a:pt x="9906" y="1638"/>
                    <a:pt x="9768" y="1664"/>
                    <a:pt x="9645" y="1725"/>
                  </a:cubicBezTo>
                  <a:cubicBezTo>
                    <a:pt x="9553" y="1780"/>
                    <a:pt x="9553" y="1928"/>
                    <a:pt x="9645" y="1983"/>
                  </a:cubicBezTo>
                  <a:cubicBezTo>
                    <a:pt x="9866" y="2093"/>
                    <a:pt x="10105" y="2167"/>
                    <a:pt x="10363" y="2185"/>
                  </a:cubicBezTo>
                  <a:cubicBezTo>
                    <a:pt x="10639" y="2259"/>
                    <a:pt x="10897" y="2369"/>
                    <a:pt x="11154" y="2517"/>
                  </a:cubicBezTo>
                  <a:cubicBezTo>
                    <a:pt x="11633" y="2811"/>
                    <a:pt x="12038" y="3198"/>
                    <a:pt x="12351" y="3676"/>
                  </a:cubicBezTo>
                  <a:lnTo>
                    <a:pt x="11891" y="3805"/>
                  </a:lnTo>
                  <a:cubicBezTo>
                    <a:pt x="10584" y="4136"/>
                    <a:pt x="9277" y="4504"/>
                    <a:pt x="7970" y="4854"/>
                  </a:cubicBezTo>
                  <a:cubicBezTo>
                    <a:pt x="7970" y="4836"/>
                    <a:pt x="7970" y="4817"/>
                    <a:pt x="7970" y="4799"/>
                  </a:cubicBezTo>
                  <a:cubicBezTo>
                    <a:pt x="7933" y="4762"/>
                    <a:pt x="7897" y="4725"/>
                    <a:pt x="7860" y="4707"/>
                  </a:cubicBezTo>
                  <a:cubicBezTo>
                    <a:pt x="7851" y="4698"/>
                    <a:pt x="7846" y="4693"/>
                    <a:pt x="7841" y="4693"/>
                  </a:cubicBezTo>
                  <a:cubicBezTo>
                    <a:pt x="7837" y="4693"/>
                    <a:pt x="7832" y="4698"/>
                    <a:pt x="7823" y="4707"/>
                  </a:cubicBezTo>
                  <a:cubicBezTo>
                    <a:pt x="7712" y="4596"/>
                    <a:pt x="7602" y="4468"/>
                    <a:pt x="7510" y="4357"/>
                  </a:cubicBezTo>
                  <a:cubicBezTo>
                    <a:pt x="7363" y="4228"/>
                    <a:pt x="7216" y="4118"/>
                    <a:pt x="7068" y="4007"/>
                  </a:cubicBezTo>
                  <a:cubicBezTo>
                    <a:pt x="6854" y="3885"/>
                    <a:pt x="6551" y="3686"/>
                    <a:pt x="6275" y="3686"/>
                  </a:cubicBezTo>
                  <a:cubicBezTo>
                    <a:pt x="6219" y="3686"/>
                    <a:pt x="6164" y="3694"/>
                    <a:pt x="6111" y="3713"/>
                  </a:cubicBezTo>
                  <a:cubicBezTo>
                    <a:pt x="5982" y="3750"/>
                    <a:pt x="5946" y="3897"/>
                    <a:pt x="6019" y="3989"/>
                  </a:cubicBezTo>
                  <a:cubicBezTo>
                    <a:pt x="6148" y="4099"/>
                    <a:pt x="6295" y="4191"/>
                    <a:pt x="6461" y="4247"/>
                  </a:cubicBezTo>
                  <a:cubicBezTo>
                    <a:pt x="6627" y="4320"/>
                    <a:pt x="6811" y="4431"/>
                    <a:pt x="6958" y="4541"/>
                  </a:cubicBezTo>
                  <a:cubicBezTo>
                    <a:pt x="7123" y="4652"/>
                    <a:pt x="7308" y="4872"/>
                    <a:pt x="7492" y="5001"/>
                  </a:cubicBezTo>
                  <a:lnTo>
                    <a:pt x="5614" y="5498"/>
                  </a:lnTo>
                  <a:lnTo>
                    <a:pt x="5614" y="5480"/>
                  </a:lnTo>
                  <a:cubicBezTo>
                    <a:pt x="5536" y="5199"/>
                    <a:pt x="5207" y="4773"/>
                    <a:pt x="4873" y="4773"/>
                  </a:cubicBezTo>
                  <a:cubicBezTo>
                    <a:pt x="4813" y="4773"/>
                    <a:pt x="4753" y="4786"/>
                    <a:pt x="4694" y="4817"/>
                  </a:cubicBezTo>
                  <a:cubicBezTo>
                    <a:pt x="4639" y="4854"/>
                    <a:pt x="4639" y="4928"/>
                    <a:pt x="4676" y="4983"/>
                  </a:cubicBezTo>
                  <a:cubicBezTo>
                    <a:pt x="4804" y="5075"/>
                    <a:pt x="4915" y="5149"/>
                    <a:pt x="5062" y="5204"/>
                  </a:cubicBezTo>
                  <a:cubicBezTo>
                    <a:pt x="5209" y="5277"/>
                    <a:pt x="5320" y="5406"/>
                    <a:pt x="5430" y="5554"/>
                  </a:cubicBezTo>
                  <a:lnTo>
                    <a:pt x="4455" y="5830"/>
                  </a:lnTo>
                  <a:cubicBezTo>
                    <a:pt x="4283" y="5864"/>
                    <a:pt x="4336" y="6091"/>
                    <a:pt x="4478" y="6091"/>
                  </a:cubicBezTo>
                  <a:cubicBezTo>
                    <a:pt x="4488" y="6091"/>
                    <a:pt x="4499" y="6090"/>
                    <a:pt x="4510" y="6087"/>
                  </a:cubicBezTo>
                  <a:lnTo>
                    <a:pt x="5964" y="5756"/>
                  </a:lnTo>
                  <a:lnTo>
                    <a:pt x="5964" y="5756"/>
                  </a:lnTo>
                  <a:cubicBezTo>
                    <a:pt x="5890" y="5830"/>
                    <a:pt x="5835" y="5922"/>
                    <a:pt x="5798" y="5995"/>
                  </a:cubicBezTo>
                  <a:cubicBezTo>
                    <a:pt x="5633" y="6216"/>
                    <a:pt x="5393" y="6584"/>
                    <a:pt x="5522" y="6860"/>
                  </a:cubicBezTo>
                  <a:cubicBezTo>
                    <a:pt x="5559" y="6909"/>
                    <a:pt x="5604" y="6934"/>
                    <a:pt x="5652" y="6934"/>
                  </a:cubicBezTo>
                  <a:cubicBezTo>
                    <a:pt x="5676" y="6934"/>
                    <a:pt x="5700" y="6928"/>
                    <a:pt x="5725" y="6916"/>
                  </a:cubicBezTo>
                  <a:cubicBezTo>
                    <a:pt x="5946" y="6787"/>
                    <a:pt x="6056" y="6437"/>
                    <a:pt x="6185" y="6216"/>
                  </a:cubicBezTo>
                  <a:cubicBezTo>
                    <a:pt x="6277" y="6050"/>
                    <a:pt x="6498" y="5848"/>
                    <a:pt x="6516" y="5646"/>
                  </a:cubicBezTo>
                  <a:lnTo>
                    <a:pt x="9884" y="4891"/>
                  </a:lnTo>
                  <a:lnTo>
                    <a:pt x="9884" y="4891"/>
                  </a:lnTo>
                  <a:cubicBezTo>
                    <a:pt x="9627" y="5222"/>
                    <a:pt x="9406" y="5609"/>
                    <a:pt x="9111" y="5903"/>
                  </a:cubicBezTo>
                  <a:cubicBezTo>
                    <a:pt x="8670" y="6382"/>
                    <a:pt x="7952" y="6731"/>
                    <a:pt x="7620" y="7284"/>
                  </a:cubicBezTo>
                  <a:cubicBezTo>
                    <a:pt x="7547" y="7412"/>
                    <a:pt x="7639" y="7560"/>
                    <a:pt x="7786" y="7578"/>
                  </a:cubicBezTo>
                  <a:cubicBezTo>
                    <a:pt x="8486" y="7541"/>
                    <a:pt x="9130" y="6842"/>
                    <a:pt x="9571" y="6345"/>
                  </a:cubicBezTo>
                  <a:cubicBezTo>
                    <a:pt x="9958" y="5922"/>
                    <a:pt x="10455" y="5333"/>
                    <a:pt x="10565" y="4744"/>
                  </a:cubicBezTo>
                  <a:lnTo>
                    <a:pt x="11118" y="4615"/>
                  </a:lnTo>
                  <a:cubicBezTo>
                    <a:pt x="12111" y="4394"/>
                    <a:pt x="13087" y="4136"/>
                    <a:pt x="14081" y="3989"/>
                  </a:cubicBezTo>
                  <a:cubicBezTo>
                    <a:pt x="14173" y="3971"/>
                    <a:pt x="14265" y="3971"/>
                    <a:pt x="14357" y="3952"/>
                  </a:cubicBezTo>
                  <a:lnTo>
                    <a:pt x="14357" y="3952"/>
                  </a:lnTo>
                  <a:cubicBezTo>
                    <a:pt x="14154" y="4339"/>
                    <a:pt x="13970" y="4744"/>
                    <a:pt x="13768" y="5112"/>
                  </a:cubicBezTo>
                  <a:cubicBezTo>
                    <a:pt x="13455" y="5646"/>
                    <a:pt x="12940" y="6179"/>
                    <a:pt x="12774" y="6768"/>
                  </a:cubicBezTo>
                  <a:cubicBezTo>
                    <a:pt x="12731" y="6899"/>
                    <a:pt x="12835" y="7018"/>
                    <a:pt x="12954" y="7018"/>
                  </a:cubicBezTo>
                  <a:cubicBezTo>
                    <a:pt x="12986" y="7018"/>
                    <a:pt x="13019" y="7009"/>
                    <a:pt x="13050" y="6989"/>
                  </a:cubicBezTo>
                  <a:cubicBezTo>
                    <a:pt x="13639" y="6713"/>
                    <a:pt x="14044" y="5903"/>
                    <a:pt x="14339" y="5351"/>
                  </a:cubicBezTo>
                  <a:cubicBezTo>
                    <a:pt x="14578" y="4909"/>
                    <a:pt x="14780" y="4431"/>
                    <a:pt x="14909" y="3934"/>
                  </a:cubicBezTo>
                  <a:cubicBezTo>
                    <a:pt x="15424" y="3934"/>
                    <a:pt x="15903" y="3971"/>
                    <a:pt x="16400" y="3989"/>
                  </a:cubicBezTo>
                  <a:cubicBezTo>
                    <a:pt x="15609" y="5277"/>
                    <a:pt x="15038" y="6658"/>
                    <a:pt x="14007" y="7762"/>
                  </a:cubicBezTo>
                  <a:cubicBezTo>
                    <a:pt x="12866" y="9005"/>
                    <a:pt x="11264" y="9696"/>
                    <a:pt x="9595" y="9696"/>
                  </a:cubicBezTo>
                  <a:cubicBezTo>
                    <a:pt x="9434" y="9696"/>
                    <a:pt x="9273" y="9689"/>
                    <a:pt x="9111" y="9676"/>
                  </a:cubicBezTo>
                  <a:cubicBezTo>
                    <a:pt x="7271" y="9584"/>
                    <a:pt x="5577" y="8830"/>
                    <a:pt x="3958" y="8001"/>
                  </a:cubicBezTo>
                  <a:cubicBezTo>
                    <a:pt x="3129" y="7597"/>
                    <a:pt x="2062" y="6952"/>
                    <a:pt x="1068" y="6879"/>
                  </a:cubicBezTo>
                  <a:cubicBezTo>
                    <a:pt x="2301" y="5793"/>
                    <a:pt x="3295" y="4449"/>
                    <a:pt x="4528" y="3363"/>
                  </a:cubicBezTo>
                  <a:cubicBezTo>
                    <a:pt x="6019" y="2075"/>
                    <a:pt x="7841" y="1026"/>
                    <a:pt x="9829" y="842"/>
                  </a:cubicBezTo>
                  <a:cubicBezTo>
                    <a:pt x="10048" y="820"/>
                    <a:pt x="10261" y="810"/>
                    <a:pt x="10469" y="810"/>
                  </a:cubicBezTo>
                  <a:close/>
                  <a:moveTo>
                    <a:pt x="10474" y="0"/>
                  </a:moveTo>
                  <a:cubicBezTo>
                    <a:pt x="9976" y="0"/>
                    <a:pt x="9476" y="54"/>
                    <a:pt x="8982" y="161"/>
                  </a:cubicBezTo>
                  <a:cubicBezTo>
                    <a:pt x="5172" y="897"/>
                    <a:pt x="2761" y="4099"/>
                    <a:pt x="442" y="6916"/>
                  </a:cubicBezTo>
                  <a:cubicBezTo>
                    <a:pt x="369" y="6934"/>
                    <a:pt x="295" y="6952"/>
                    <a:pt x="221" y="6971"/>
                  </a:cubicBezTo>
                  <a:cubicBezTo>
                    <a:pt x="19" y="7044"/>
                    <a:pt x="0" y="7339"/>
                    <a:pt x="221" y="7431"/>
                  </a:cubicBezTo>
                  <a:cubicBezTo>
                    <a:pt x="1123" y="7725"/>
                    <a:pt x="2007" y="7817"/>
                    <a:pt x="2890" y="8241"/>
                  </a:cubicBezTo>
                  <a:cubicBezTo>
                    <a:pt x="3663" y="8609"/>
                    <a:pt x="4418" y="9014"/>
                    <a:pt x="5191" y="9345"/>
                  </a:cubicBezTo>
                  <a:cubicBezTo>
                    <a:pt x="6572" y="9935"/>
                    <a:pt x="8044" y="10367"/>
                    <a:pt x="9553" y="10367"/>
                  </a:cubicBezTo>
                  <a:cubicBezTo>
                    <a:pt x="9834" y="10367"/>
                    <a:pt x="10117" y="10352"/>
                    <a:pt x="10400" y="10321"/>
                  </a:cubicBezTo>
                  <a:cubicBezTo>
                    <a:pt x="13676" y="9952"/>
                    <a:pt x="15958" y="7044"/>
                    <a:pt x="16805" y="4007"/>
                  </a:cubicBezTo>
                  <a:lnTo>
                    <a:pt x="17044" y="4007"/>
                  </a:lnTo>
                  <a:cubicBezTo>
                    <a:pt x="17244" y="4072"/>
                    <a:pt x="17455" y="4103"/>
                    <a:pt x="17667" y="4103"/>
                  </a:cubicBezTo>
                  <a:cubicBezTo>
                    <a:pt x="18002" y="4103"/>
                    <a:pt x="18341" y="4025"/>
                    <a:pt x="18646" y="3879"/>
                  </a:cubicBezTo>
                  <a:cubicBezTo>
                    <a:pt x="18885" y="3750"/>
                    <a:pt x="18793" y="3382"/>
                    <a:pt x="18517" y="3382"/>
                  </a:cubicBezTo>
                  <a:cubicBezTo>
                    <a:pt x="18465" y="3384"/>
                    <a:pt x="18413" y="3385"/>
                    <a:pt x="18362" y="3385"/>
                  </a:cubicBezTo>
                  <a:cubicBezTo>
                    <a:pt x="16260" y="3385"/>
                    <a:pt x="15254" y="1557"/>
                    <a:pt x="13510" y="694"/>
                  </a:cubicBezTo>
                  <a:cubicBezTo>
                    <a:pt x="12551" y="234"/>
                    <a:pt x="11516" y="0"/>
                    <a:pt x="1047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2" y="625715"/>
              <a:ext cx="435287" cy="674593"/>
            </a:xfrm>
            <a:custGeom>
              <a:avLst/>
              <a:gdLst/>
              <a:ahLst/>
              <a:cxnLst/>
              <a:rect l="l" t="t" r="r" b="b"/>
              <a:pathLst>
                <a:path w="8118" h="12581" extrusionOk="0">
                  <a:moveTo>
                    <a:pt x="1141" y="664"/>
                  </a:moveTo>
                  <a:lnTo>
                    <a:pt x="1141" y="664"/>
                  </a:lnTo>
                  <a:cubicBezTo>
                    <a:pt x="2135" y="1327"/>
                    <a:pt x="3295" y="1768"/>
                    <a:pt x="4289" y="2449"/>
                  </a:cubicBezTo>
                  <a:cubicBezTo>
                    <a:pt x="5504" y="3241"/>
                    <a:pt x="6590" y="4327"/>
                    <a:pt x="7105" y="5707"/>
                  </a:cubicBezTo>
                  <a:cubicBezTo>
                    <a:pt x="7657" y="7124"/>
                    <a:pt x="7399" y="8339"/>
                    <a:pt x="6755" y="9664"/>
                  </a:cubicBezTo>
                  <a:cubicBezTo>
                    <a:pt x="6700" y="9775"/>
                    <a:pt x="6663" y="9904"/>
                    <a:pt x="6608" y="10014"/>
                  </a:cubicBezTo>
                  <a:cubicBezTo>
                    <a:pt x="6387" y="9388"/>
                    <a:pt x="6074" y="8781"/>
                    <a:pt x="5724" y="8229"/>
                  </a:cubicBezTo>
                  <a:cubicBezTo>
                    <a:pt x="6111" y="7934"/>
                    <a:pt x="6387" y="7529"/>
                    <a:pt x="6516" y="7051"/>
                  </a:cubicBezTo>
                  <a:cubicBezTo>
                    <a:pt x="6608" y="6683"/>
                    <a:pt x="6737" y="6057"/>
                    <a:pt x="6442" y="5744"/>
                  </a:cubicBezTo>
                  <a:cubicBezTo>
                    <a:pt x="6422" y="5723"/>
                    <a:pt x="6396" y="5713"/>
                    <a:pt x="6370" y="5713"/>
                  </a:cubicBezTo>
                  <a:cubicBezTo>
                    <a:pt x="6326" y="5713"/>
                    <a:pt x="6281" y="5742"/>
                    <a:pt x="6258" y="5799"/>
                  </a:cubicBezTo>
                  <a:cubicBezTo>
                    <a:pt x="6240" y="5965"/>
                    <a:pt x="6240" y="6149"/>
                    <a:pt x="6258" y="6333"/>
                  </a:cubicBezTo>
                  <a:cubicBezTo>
                    <a:pt x="6258" y="6535"/>
                    <a:pt x="6240" y="6756"/>
                    <a:pt x="6185" y="6959"/>
                  </a:cubicBezTo>
                  <a:cubicBezTo>
                    <a:pt x="6074" y="7345"/>
                    <a:pt x="5872" y="7713"/>
                    <a:pt x="5596" y="8026"/>
                  </a:cubicBezTo>
                  <a:cubicBezTo>
                    <a:pt x="5540" y="7934"/>
                    <a:pt x="5485" y="7824"/>
                    <a:pt x="5430" y="7732"/>
                  </a:cubicBezTo>
                  <a:cubicBezTo>
                    <a:pt x="4933" y="6885"/>
                    <a:pt x="4418" y="6020"/>
                    <a:pt x="3921" y="5173"/>
                  </a:cubicBezTo>
                  <a:cubicBezTo>
                    <a:pt x="3921" y="5173"/>
                    <a:pt x="3939" y="5173"/>
                    <a:pt x="3958" y="5137"/>
                  </a:cubicBezTo>
                  <a:cubicBezTo>
                    <a:pt x="3976" y="5118"/>
                    <a:pt x="3994" y="5081"/>
                    <a:pt x="4013" y="5045"/>
                  </a:cubicBezTo>
                  <a:cubicBezTo>
                    <a:pt x="4013" y="5045"/>
                    <a:pt x="4013" y="5026"/>
                    <a:pt x="4013" y="5026"/>
                  </a:cubicBezTo>
                  <a:cubicBezTo>
                    <a:pt x="4068" y="4916"/>
                    <a:pt x="4123" y="4824"/>
                    <a:pt x="4197" y="4732"/>
                  </a:cubicBezTo>
                  <a:cubicBezTo>
                    <a:pt x="4252" y="4603"/>
                    <a:pt x="4307" y="4492"/>
                    <a:pt x="4344" y="4364"/>
                  </a:cubicBezTo>
                  <a:cubicBezTo>
                    <a:pt x="4418" y="4143"/>
                    <a:pt x="4510" y="3811"/>
                    <a:pt x="4381" y="3609"/>
                  </a:cubicBezTo>
                  <a:cubicBezTo>
                    <a:pt x="4353" y="3572"/>
                    <a:pt x="4312" y="3554"/>
                    <a:pt x="4270" y="3554"/>
                  </a:cubicBezTo>
                  <a:cubicBezTo>
                    <a:pt x="4229" y="3554"/>
                    <a:pt x="4188" y="3572"/>
                    <a:pt x="4160" y="3609"/>
                  </a:cubicBezTo>
                  <a:cubicBezTo>
                    <a:pt x="4105" y="3719"/>
                    <a:pt x="4068" y="3848"/>
                    <a:pt x="4068" y="3977"/>
                  </a:cubicBezTo>
                  <a:cubicBezTo>
                    <a:pt x="4050" y="4124"/>
                    <a:pt x="4013" y="4253"/>
                    <a:pt x="3958" y="4382"/>
                  </a:cubicBezTo>
                  <a:cubicBezTo>
                    <a:pt x="3902" y="4529"/>
                    <a:pt x="3792" y="4695"/>
                    <a:pt x="3737" y="4842"/>
                  </a:cubicBezTo>
                  <a:lnTo>
                    <a:pt x="3000" y="3627"/>
                  </a:lnTo>
                  <a:lnTo>
                    <a:pt x="3019" y="3627"/>
                  </a:lnTo>
                  <a:cubicBezTo>
                    <a:pt x="3221" y="3498"/>
                    <a:pt x="3516" y="3075"/>
                    <a:pt x="3295" y="2836"/>
                  </a:cubicBezTo>
                  <a:cubicBezTo>
                    <a:pt x="3278" y="2819"/>
                    <a:pt x="3258" y="2810"/>
                    <a:pt x="3239" y="2810"/>
                  </a:cubicBezTo>
                  <a:cubicBezTo>
                    <a:pt x="3216" y="2810"/>
                    <a:pt x="3195" y="2824"/>
                    <a:pt x="3184" y="2854"/>
                  </a:cubicBezTo>
                  <a:cubicBezTo>
                    <a:pt x="3148" y="2946"/>
                    <a:pt x="3111" y="3057"/>
                    <a:pt x="3111" y="3167"/>
                  </a:cubicBezTo>
                  <a:cubicBezTo>
                    <a:pt x="3074" y="3278"/>
                    <a:pt x="3000" y="3388"/>
                    <a:pt x="2908" y="3480"/>
                  </a:cubicBezTo>
                  <a:cubicBezTo>
                    <a:pt x="2798" y="3278"/>
                    <a:pt x="2669" y="3057"/>
                    <a:pt x="2540" y="2854"/>
                  </a:cubicBezTo>
                  <a:cubicBezTo>
                    <a:pt x="2517" y="2819"/>
                    <a:pt x="2486" y="2804"/>
                    <a:pt x="2456" y="2804"/>
                  </a:cubicBezTo>
                  <a:cubicBezTo>
                    <a:pt x="2393" y="2804"/>
                    <a:pt x="2337" y="2871"/>
                    <a:pt x="2375" y="2946"/>
                  </a:cubicBezTo>
                  <a:cubicBezTo>
                    <a:pt x="2540" y="3259"/>
                    <a:pt x="2706" y="3590"/>
                    <a:pt x="2872" y="3903"/>
                  </a:cubicBezTo>
                  <a:cubicBezTo>
                    <a:pt x="2816" y="3867"/>
                    <a:pt x="2743" y="3848"/>
                    <a:pt x="2688" y="3830"/>
                  </a:cubicBezTo>
                  <a:cubicBezTo>
                    <a:pt x="2575" y="3785"/>
                    <a:pt x="2415" y="3733"/>
                    <a:pt x="2269" y="3733"/>
                  </a:cubicBezTo>
                  <a:cubicBezTo>
                    <a:pt x="2176" y="3733"/>
                    <a:pt x="2089" y="3754"/>
                    <a:pt x="2025" y="3811"/>
                  </a:cubicBezTo>
                  <a:cubicBezTo>
                    <a:pt x="1988" y="3848"/>
                    <a:pt x="1988" y="3922"/>
                    <a:pt x="2025" y="3959"/>
                  </a:cubicBezTo>
                  <a:cubicBezTo>
                    <a:pt x="2154" y="4087"/>
                    <a:pt x="2430" y="4106"/>
                    <a:pt x="2595" y="4143"/>
                  </a:cubicBezTo>
                  <a:cubicBezTo>
                    <a:pt x="2754" y="4190"/>
                    <a:pt x="2885" y="4279"/>
                    <a:pt x="3013" y="4279"/>
                  </a:cubicBezTo>
                  <a:cubicBezTo>
                    <a:pt x="3033" y="4279"/>
                    <a:pt x="3054" y="4277"/>
                    <a:pt x="3074" y="4272"/>
                  </a:cubicBezTo>
                  <a:lnTo>
                    <a:pt x="4252" y="6517"/>
                  </a:lnTo>
                  <a:cubicBezTo>
                    <a:pt x="3976" y="6388"/>
                    <a:pt x="3663" y="6315"/>
                    <a:pt x="3387" y="6167"/>
                  </a:cubicBezTo>
                  <a:cubicBezTo>
                    <a:pt x="2964" y="5946"/>
                    <a:pt x="2577" y="5505"/>
                    <a:pt x="2117" y="5376"/>
                  </a:cubicBezTo>
                  <a:cubicBezTo>
                    <a:pt x="2109" y="5374"/>
                    <a:pt x="2101" y="5373"/>
                    <a:pt x="2093" y="5373"/>
                  </a:cubicBezTo>
                  <a:cubicBezTo>
                    <a:pt x="2010" y="5373"/>
                    <a:pt x="1934" y="5457"/>
                    <a:pt x="1951" y="5542"/>
                  </a:cubicBezTo>
                  <a:cubicBezTo>
                    <a:pt x="2117" y="6038"/>
                    <a:pt x="2724" y="6351"/>
                    <a:pt x="3166" y="6572"/>
                  </a:cubicBezTo>
                  <a:cubicBezTo>
                    <a:pt x="3500" y="6739"/>
                    <a:pt x="3954" y="6966"/>
                    <a:pt x="4365" y="6966"/>
                  </a:cubicBezTo>
                  <a:cubicBezTo>
                    <a:pt x="4408" y="6966"/>
                    <a:pt x="4450" y="6964"/>
                    <a:pt x="4491" y="6959"/>
                  </a:cubicBezTo>
                  <a:lnTo>
                    <a:pt x="4694" y="7327"/>
                  </a:lnTo>
                  <a:cubicBezTo>
                    <a:pt x="5043" y="7989"/>
                    <a:pt x="5412" y="8634"/>
                    <a:pt x="5706" y="9315"/>
                  </a:cubicBezTo>
                  <a:cubicBezTo>
                    <a:pt x="5743" y="9370"/>
                    <a:pt x="5761" y="9425"/>
                    <a:pt x="5780" y="9480"/>
                  </a:cubicBezTo>
                  <a:cubicBezTo>
                    <a:pt x="5467" y="9425"/>
                    <a:pt x="5154" y="9388"/>
                    <a:pt x="4841" y="9296"/>
                  </a:cubicBezTo>
                  <a:cubicBezTo>
                    <a:pt x="4431" y="9189"/>
                    <a:pt x="3970" y="8927"/>
                    <a:pt x="3523" y="8927"/>
                  </a:cubicBezTo>
                  <a:cubicBezTo>
                    <a:pt x="3508" y="8927"/>
                    <a:pt x="3494" y="8928"/>
                    <a:pt x="3479" y="8928"/>
                  </a:cubicBezTo>
                  <a:cubicBezTo>
                    <a:pt x="3369" y="8928"/>
                    <a:pt x="3313" y="9057"/>
                    <a:pt x="3387" y="9149"/>
                  </a:cubicBezTo>
                  <a:cubicBezTo>
                    <a:pt x="3700" y="9517"/>
                    <a:pt x="4344" y="9628"/>
                    <a:pt x="4786" y="9738"/>
                  </a:cubicBezTo>
                  <a:cubicBezTo>
                    <a:pt x="5154" y="9830"/>
                    <a:pt x="5540" y="9867"/>
                    <a:pt x="5909" y="9867"/>
                  </a:cubicBezTo>
                  <a:cubicBezTo>
                    <a:pt x="6019" y="10217"/>
                    <a:pt x="6074" y="10585"/>
                    <a:pt x="6148" y="10934"/>
                  </a:cubicBezTo>
                  <a:cubicBezTo>
                    <a:pt x="5099" y="10622"/>
                    <a:pt x="4013" y="10493"/>
                    <a:pt x="3019" y="9977"/>
                  </a:cubicBezTo>
                  <a:cubicBezTo>
                    <a:pt x="1822" y="9370"/>
                    <a:pt x="976" y="8229"/>
                    <a:pt x="718" y="6904"/>
                  </a:cubicBezTo>
                  <a:cubicBezTo>
                    <a:pt x="424" y="5578"/>
                    <a:pt x="644" y="4235"/>
                    <a:pt x="902" y="2928"/>
                  </a:cubicBezTo>
                  <a:cubicBezTo>
                    <a:pt x="1049" y="2265"/>
                    <a:pt x="1289" y="1382"/>
                    <a:pt x="1141" y="664"/>
                  </a:cubicBezTo>
                  <a:close/>
                  <a:moveTo>
                    <a:pt x="748" y="0"/>
                  </a:moveTo>
                  <a:cubicBezTo>
                    <a:pt x="659" y="0"/>
                    <a:pt x="571" y="67"/>
                    <a:pt x="571" y="167"/>
                  </a:cubicBezTo>
                  <a:cubicBezTo>
                    <a:pt x="534" y="866"/>
                    <a:pt x="644" y="1511"/>
                    <a:pt x="516" y="2228"/>
                  </a:cubicBezTo>
                  <a:cubicBezTo>
                    <a:pt x="405" y="2836"/>
                    <a:pt x="258" y="3443"/>
                    <a:pt x="166" y="4069"/>
                  </a:cubicBezTo>
                  <a:cubicBezTo>
                    <a:pt x="0" y="5357"/>
                    <a:pt x="0" y="6701"/>
                    <a:pt x="497" y="7934"/>
                  </a:cubicBezTo>
                  <a:cubicBezTo>
                    <a:pt x="1418" y="10180"/>
                    <a:pt x="3902" y="11229"/>
                    <a:pt x="6221" y="11247"/>
                  </a:cubicBezTo>
                  <a:cubicBezTo>
                    <a:pt x="6240" y="11303"/>
                    <a:pt x="6240" y="11358"/>
                    <a:pt x="6258" y="11413"/>
                  </a:cubicBezTo>
                  <a:cubicBezTo>
                    <a:pt x="6240" y="11818"/>
                    <a:pt x="6387" y="12223"/>
                    <a:pt x="6663" y="12517"/>
                  </a:cubicBezTo>
                  <a:cubicBezTo>
                    <a:pt x="6702" y="12561"/>
                    <a:pt x="6750" y="12581"/>
                    <a:pt x="6798" y="12581"/>
                  </a:cubicBezTo>
                  <a:cubicBezTo>
                    <a:pt x="6911" y="12581"/>
                    <a:pt x="7020" y="12475"/>
                    <a:pt x="6994" y="12333"/>
                  </a:cubicBezTo>
                  <a:cubicBezTo>
                    <a:pt x="6498" y="10787"/>
                    <a:pt x="7639" y="9720"/>
                    <a:pt x="7915" y="8266"/>
                  </a:cubicBezTo>
                  <a:cubicBezTo>
                    <a:pt x="8117" y="7143"/>
                    <a:pt x="7933" y="5983"/>
                    <a:pt x="7399" y="4971"/>
                  </a:cubicBezTo>
                  <a:cubicBezTo>
                    <a:pt x="6148" y="2413"/>
                    <a:pt x="3424" y="1327"/>
                    <a:pt x="976" y="222"/>
                  </a:cubicBezTo>
                  <a:cubicBezTo>
                    <a:pt x="957" y="185"/>
                    <a:pt x="939" y="130"/>
                    <a:pt x="902" y="93"/>
                  </a:cubicBezTo>
                  <a:cubicBezTo>
                    <a:pt x="866" y="28"/>
                    <a:pt x="807" y="0"/>
                    <a:pt x="74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13211" y="-130561"/>
              <a:ext cx="774380" cy="646818"/>
            </a:xfrm>
            <a:custGeom>
              <a:avLst/>
              <a:gdLst/>
              <a:ahLst/>
              <a:cxnLst/>
              <a:rect l="l" t="t" r="r" b="b"/>
              <a:pathLst>
                <a:path w="14442" h="12063" extrusionOk="0">
                  <a:moveTo>
                    <a:pt x="8708" y="921"/>
                  </a:moveTo>
                  <a:cubicBezTo>
                    <a:pt x="9330" y="921"/>
                    <a:pt x="9974" y="1006"/>
                    <a:pt x="10652" y="1150"/>
                  </a:cubicBezTo>
                  <a:cubicBezTo>
                    <a:pt x="10818" y="1187"/>
                    <a:pt x="10965" y="1224"/>
                    <a:pt x="11131" y="1242"/>
                  </a:cubicBezTo>
                  <a:cubicBezTo>
                    <a:pt x="10395" y="1721"/>
                    <a:pt x="9732" y="2291"/>
                    <a:pt x="9143" y="2935"/>
                  </a:cubicBezTo>
                  <a:cubicBezTo>
                    <a:pt x="8646" y="2530"/>
                    <a:pt x="8020" y="2310"/>
                    <a:pt x="7376" y="2291"/>
                  </a:cubicBezTo>
                  <a:cubicBezTo>
                    <a:pt x="7315" y="2289"/>
                    <a:pt x="7249" y="2288"/>
                    <a:pt x="7180" y="2288"/>
                  </a:cubicBezTo>
                  <a:cubicBezTo>
                    <a:pt x="6670" y="2288"/>
                    <a:pt x="5995" y="2364"/>
                    <a:pt x="5720" y="2770"/>
                  </a:cubicBezTo>
                  <a:cubicBezTo>
                    <a:pt x="5646" y="2862"/>
                    <a:pt x="5720" y="3009"/>
                    <a:pt x="5830" y="3009"/>
                  </a:cubicBezTo>
                  <a:cubicBezTo>
                    <a:pt x="6069" y="2991"/>
                    <a:pt x="6309" y="2935"/>
                    <a:pt x="6529" y="2862"/>
                  </a:cubicBezTo>
                  <a:cubicBezTo>
                    <a:pt x="6787" y="2788"/>
                    <a:pt x="7063" y="2751"/>
                    <a:pt x="7358" y="2751"/>
                  </a:cubicBezTo>
                  <a:cubicBezTo>
                    <a:pt x="7891" y="2770"/>
                    <a:pt x="8425" y="2917"/>
                    <a:pt x="8904" y="3175"/>
                  </a:cubicBezTo>
                  <a:lnTo>
                    <a:pt x="8591" y="3488"/>
                  </a:lnTo>
                  <a:cubicBezTo>
                    <a:pt x="7634" y="4389"/>
                    <a:pt x="6695" y="5310"/>
                    <a:pt x="5775" y="6230"/>
                  </a:cubicBezTo>
                  <a:cubicBezTo>
                    <a:pt x="5756" y="6212"/>
                    <a:pt x="5738" y="6193"/>
                    <a:pt x="5720" y="6193"/>
                  </a:cubicBezTo>
                  <a:cubicBezTo>
                    <a:pt x="5683" y="6156"/>
                    <a:pt x="5646" y="6138"/>
                    <a:pt x="5591" y="6138"/>
                  </a:cubicBezTo>
                  <a:cubicBezTo>
                    <a:pt x="5572" y="6138"/>
                    <a:pt x="5572" y="6138"/>
                    <a:pt x="5554" y="6156"/>
                  </a:cubicBezTo>
                  <a:cubicBezTo>
                    <a:pt x="5407" y="6120"/>
                    <a:pt x="5259" y="6064"/>
                    <a:pt x="5112" y="6009"/>
                  </a:cubicBezTo>
                  <a:cubicBezTo>
                    <a:pt x="4946" y="5972"/>
                    <a:pt x="4781" y="5936"/>
                    <a:pt x="4597" y="5936"/>
                  </a:cubicBezTo>
                  <a:cubicBezTo>
                    <a:pt x="4502" y="5930"/>
                    <a:pt x="4393" y="5922"/>
                    <a:pt x="4281" y="5922"/>
                  </a:cubicBezTo>
                  <a:cubicBezTo>
                    <a:pt x="4042" y="5922"/>
                    <a:pt x="3790" y="5957"/>
                    <a:pt x="3640" y="6120"/>
                  </a:cubicBezTo>
                  <a:cubicBezTo>
                    <a:pt x="3548" y="6212"/>
                    <a:pt x="3584" y="6359"/>
                    <a:pt x="3695" y="6396"/>
                  </a:cubicBezTo>
                  <a:cubicBezTo>
                    <a:pt x="3792" y="6417"/>
                    <a:pt x="3889" y="6426"/>
                    <a:pt x="3986" y="6426"/>
                  </a:cubicBezTo>
                  <a:cubicBezTo>
                    <a:pt x="4055" y="6426"/>
                    <a:pt x="4123" y="6422"/>
                    <a:pt x="4192" y="6414"/>
                  </a:cubicBezTo>
                  <a:cubicBezTo>
                    <a:pt x="4284" y="6405"/>
                    <a:pt x="4376" y="6400"/>
                    <a:pt x="4468" y="6400"/>
                  </a:cubicBezTo>
                  <a:cubicBezTo>
                    <a:pt x="4560" y="6400"/>
                    <a:pt x="4652" y="6405"/>
                    <a:pt x="4744" y="6414"/>
                  </a:cubicBezTo>
                  <a:cubicBezTo>
                    <a:pt x="4946" y="6433"/>
                    <a:pt x="5186" y="6543"/>
                    <a:pt x="5425" y="6561"/>
                  </a:cubicBezTo>
                  <a:lnTo>
                    <a:pt x="4063" y="7868"/>
                  </a:lnTo>
                  <a:cubicBezTo>
                    <a:pt x="4063" y="7868"/>
                    <a:pt x="4063" y="7850"/>
                    <a:pt x="4063" y="7850"/>
                  </a:cubicBezTo>
                  <a:cubicBezTo>
                    <a:pt x="3924" y="7700"/>
                    <a:pt x="3626" y="7549"/>
                    <a:pt x="3364" y="7549"/>
                  </a:cubicBezTo>
                  <a:cubicBezTo>
                    <a:pt x="3209" y="7549"/>
                    <a:pt x="3066" y="7602"/>
                    <a:pt x="2977" y="7739"/>
                  </a:cubicBezTo>
                  <a:cubicBezTo>
                    <a:pt x="2940" y="7776"/>
                    <a:pt x="2959" y="7850"/>
                    <a:pt x="3032" y="7868"/>
                  </a:cubicBezTo>
                  <a:cubicBezTo>
                    <a:pt x="3097" y="7877"/>
                    <a:pt x="3166" y="7882"/>
                    <a:pt x="3237" y="7882"/>
                  </a:cubicBezTo>
                  <a:cubicBezTo>
                    <a:pt x="3308" y="7882"/>
                    <a:pt x="3382" y="7877"/>
                    <a:pt x="3456" y="7868"/>
                  </a:cubicBezTo>
                  <a:cubicBezTo>
                    <a:pt x="3621" y="7887"/>
                    <a:pt x="3787" y="7942"/>
                    <a:pt x="3934" y="8034"/>
                  </a:cubicBezTo>
                  <a:cubicBezTo>
                    <a:pt x="3695" y="8255"/>
                    <a:pt x="3456" y="8476"/>
                    <a:pt x="3235" y="8715"/>
                  </a:cubicBezTo>
                  <a:cubicBezTo>
                    <a:pt x="3148" y="8801"/>
                    <a:pt x="3231" y="8933"/>
                    <a:pt x="3333" y="8933"/>
                  </a:cubicBezTo>
                  <a:cubicBezTo>
                    <a:pt x="3361" y="8933"/>
                    <a:pt x="3391" y="8923"/>
                    <a:pt x="3419" y="8899"/>
                  </a:cubicBezTo>
                  <a:lnTo>
                    <a:pt x="4486" y="7960"/>
                  </a:lnTo>
                  <a:lnTo>
                    <a:pt x="4486" y="7960"/>
                  </a:lnTo>
                  <a:cubicBezTo>
                    <a:pt x="4468" y="8052"/>
                    <a:pt x="4450" y="8144"/>
                    <a:pt x="4450" y="8218"/>
                  </a:cubicBezTo>
                  <a:cubicBezTo>
                    <a:pt x="4413" y="8476"/>
                    <a:pt x="4394" y="8899"/>
                    <a:pt x="4634" y="9083"/>
                  </a:cubicBezTo>
                  <a:cubicBezTo>
                    <a:pt x="4652" y="9095"/>
                    <a:pt x="4674" y="9101"/>
                    <a:pt x="4698" y="9101"/>
                  </a:cubicBezTo>
                  <a:cubicBezTo>
                    <a:pt x="4744" y="9101"/>
                    <a:pt x="4793" y="9077"/>
                    <a:pt x="4818" y="9028"/>
                  </a:cubicBezTo>
                  <a:cubicBezTo>
                    <a:pt x="4965" y="8825"/>
                    <a:pt x="4873" y="8476"/>
                    <a:pt x="4891" y="8236"/>
                  </a:cubicBezTo>
                  <a:cubicBezTo>
                    <a:pt x="4891" y="8034"/>
                    <a:pt x="4983" y="7776"/>
                    <a:pt x="4891" y="7592"/>
                  </a:cubicBezTo>
                  <a:lnTo>
                    <a:pt x="7376" y="5365"/>
                  </a:lnTo>
                  <a:lnTo>
                    <a:pt x="7376" y="5365"/>
                  </a:lnTo>
                  <a:cubicBezTo>
                    <a:pt x="7321" y="5770"/>
                    <a:pt x="7302" y="6193"/>
                    <a:pt x="7210" y="6580"/>
                  </a:cubicBezTo>
                  <a:cubicBezTo>
                    <a:pt x="7063" y="7187"/>
                    <a:pt x="6603" y="7831"/>
                    <a:pt x="6585" y="8457"/>
                  </a:cubicBezTo>
                  <a:cubicBezTo>
                    <a:pt x="6585" y="8560"/>
                    <a:pt x="6678" y="8639"/>
                    <a:pt x="6781" y="8639"/>
                  </a:cubicBezTo>
                  <a:cubicBezTo>
                    <a:pt x="6808" y="8639"/>
                    <a:pt x="6835" y="8634"/>
                    <a:pt x="6861" y="8623"/>
                  </a:cubicBezTo>
                  <a:cubicBezTo>
                    <a:pt x="7431" y="8273"/>
                    <a:pt x="7652" y="7371"/>
                    <a:pt x="7799" y="6764"/>
                  </a:cubicBezTo>
                  <a:cubicBezTo>
                    <a:pt x="7928" y="6212"/>
                    <a:pt x="8075" y="5475"/>
                    <a:pt x="7873" y="4923"/>
                  </a:cubicBezTo>
                  <a:lnTo>
                    <a:pt x="8296" y="4555"/>
                  </a:lnTo>
                  <a:cubicBezTo>
                    <a:pt x="9033" y="3893"/>
                    <a:pt x="9732" y="3230"/>
                    <a:pt x="10505" y="2623"/>
                  </a:cubicBezTo>
                  <a:cubicBezTo>
                    <a:pt x="10579" y="2567"/>
                    <a:pt x="10652" y="2530"/>
                    <a:pt x="10726" y="2475"/>
                  </a:cubicBezTo>
                  <a:cubicBezTo>
                    <a:pt x="10744" y="2899"/>
                    <a:pt x="10781" y="3322"/>
                    <a:pt x="10763" y="3745"/>
                  </a:cubicBezTo>
                  <a:cubicBezTo>
                    <a:pt x="10763" y="4334"/>
                    <a:pt x="10560" y="5015"/>
                    <a:pt x="10707" y="5604"/>
                  </a:cubicBezTo>
                  <a:cubicBezTo>
                    <a:pt x="10729" y="5690"/>
                    <a:pt x="10806" y="5738"/>
                    <a:pt x="10886" y="5738"/>
                  </a:cubicBezTo>
                  <a:cubicBezTo>
                    <a:pt x="10943" y="5738"/>
                    <a:pt x="11000" y="5713"/>
                    <a:pt x="11039" y="5659"/>
                  </a:cubicBezTo>
                  <a:cubicBezTo>
                    <a:pt x="11407" y="5144"/>
                    <a:pt x="11370" y="4279"/>
                    <a:pt x="11352" y="3672"/>
                  </a:cubicBezTo>
                  <a:cubicBezTo>
                    <a:pt x="11352" y="3175"/>
                    <a:pt x="11296" y="2678"/>
                    <a:pt x="11186" y="2181"/>
                  </a:cubicBezTo>
                  <a:cubicBezTo>
                    <a:pt x="11609" y="1960"/>
                    <a:pt x="12033" y="1757"/>
                    <a:pt x="12474" y="1555"/>
                  </a:cubicBezTo>
                  <a:lnTo>
                    <a:pt x="12474" y="1555"/>
                  </a:lnTo>
                  <a:cubicBezTo>
                    <a:pt x="12401" y="2991"/>
                    <a:pt x="12566" y="4426"/>
                    <a:pt x="12217" y="5862"/>
                  </a:cubicBezTo>
                  <a:cubicBezTo>
                    <a:pt x="11812" y="7592"/>
                    <a:pt x="10615" y="9046"/>
                    <a:pt x="8996" y="9782"/>
                  </a:cubicBezTo>
                  <a:cubicBezTo>
                    <a:pt x="7376" y="10555"/>
                    <a:pt x="5591" y="10721"/>
                    <a:pt x="3824" y="10776"/>
                  </a:cubicBezTo>
                  <a:cubicBezTo>
                    <a:pt x="2940" y="10813"/>
                    <a:pt x="1725" y="10776"/>
                    <a:pt x="860" y="11181"/>
                  </a:cubicBezTo>
                  <a:cubicBezTo>
                    <a:pt x="1394" y="9690"/>
                    <a:pt x="1615" y="8071"/>
                    <a:pt x="2149" y="6580"/>
                  </a:cubicBezTo>
                  <a:cubicBezTo>
                    <a:pt x="2811" y="4776"/>
                    <a:pt x="3842" y="3046"/>
                    <a:pt x="5462" y="1941"/>
                  </a:cubicBezTo>
                  <a:cubicBezTo>
                    <a:pt x="6519" y="1205"/>
                    <a:pt x="7577" y="921"/>
                    <a:pt x="8708" y="921"/>
                  </a:cubicBezTo>
                  <a:close/>
                  <a:moveTo>
                    <a:pt x="14111" y="1"/>
                  </a:moveTo>
                  <a:cubicBezTo>
                    <a:pt x="14075" y="1"/>
                    <a:pt x="14038" y="9"/>
                    <a:pt x="14002" y="27"/>
                  </a:cubicBezTo>
                  <a:cubicBezTo>
                    <a:pt x="13382" y="406"/>
                    <a:pt x="12774" y="529"/>
                    <a:pt x="12166" y="529"/>
                  </a:cubicBezTo>
                  <a:cubicBezTo>
                    <a:pt x="11028" y="529"/>
                    <a:pt x="9890" y="97"/>
                    <a:pt x="8669" y="97"/>
                  </a:cubicBezTo>
                  <a:cubicBezTo>
                    <a:pt x="8606" y="97"/>
                    <a:pt x="8543" y="99"/>
                    <a:pt x="8480" y="101"/>
                  </a:cubicBezTo>
                  <a:cubicBezTo>
                    <a:pt x="6990" y="211"/>
                    <a:pt x="5554" y="800"/>
                    <a:pt x="4413" y="1794"/>
                  </a:cubicBezTo>
                  <a:cubicBezTo>
                    <a:pt x="1523" y="4205"/>
                    <a:pt x="989" y="8034"/>
                    <a:pt x="327" y="11494"/>
                  </a:cubicBezTo>
                  <a:cubicBezTo>
                    <a:pt x="271" y="11549"/>
                    <a:pt x="235" y="11605"/>
                    <a:pt x="179" y="11641"/>
                  </a:cubicBezTo>
                  <a:cubicBezTo>
                    <a:pt x="1" y="11787"/>
                    <a:pt x="108" y="12062"/>
                    <a:pt x="313" y="12062"/>
                  </a:cubicBezTo>
                  <a:cubicBezTo>
                    <a:pt x="340" y="12062"/>
                    <a:pt x="370" y="12057"/>
                    <a:pt x="400" y="12046"/>
                  </a:cubicBezTo>
                  <a:cubicBezTo>
                    <a:pt x="1302" y="11881"/>
                    <a:pt x="2094" y="11549"/>
                    <a:pt x="3032" y="11476"/>
                  </a:cubicBezTo>
                  <a:cubicBezTo>
                    <a:pt x="3861" y="11439"/>
                    <a:pt x="4689" y="11420"/>
                    <a:pt x="5517" y="11347"/>
                  </a:cubicBezTo>
                  <a:cubicBezTo>
                    <a:pt x="7229" y="11181"/>
                    <a:pt x="8941" y="10739"/>
                    <a:pt x="10358" y="9727"/>
                  </a:cubicBezTo>
                  <a:cubicBezTo>
                    <a:pt x="12971" y="7868"/>
                    <a:pt x="13542" y="4353"/>
                    <a:pt x="12843" y="1371"/>
                  </a:cubicBezTo>
                  <a:lnTo>
                    <a:pt x="13045" y="1260"/>
                  </a:lnTo>
                  <a:cubicBezTo>
                    <a:pt x="13560" y="1150"/>
                    <a:pt x="14021" y="837"/>
                    <a:pt x="14333" y="414"/>
                  </a:cubicBezTo>
                  <a:cubicBezTo>
                    <a:pt x="14441" y="214"/>
                    <a:pt x="14292" y="1"/>
                    <a:pt x="1411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564950" y="-115603"/>
              <a:ext cx="587246" cy="884462"/>
            </a:xfrm>
            <a:custGeom>
              <a:avLst/>
              <a:gdLst/>
              <a:ahLst/>
              <a:cxnLst/>
              <a:rect l="l" t="t" r="r" b="b"/>
              <a:pathLst>
                <a:path w="10952" h="16495" extrusionOk="0">
                  <a:moveTo>
                    <a:pt x="2430" y="2155"/>
                  </a:moveTo>
                  <a:cubicBezTo>
                    <a:pt x="3847" y="2523"/>
                    <a:pt x="5319" y="2634"/>
                    <a:pt x="6663" y="3260"/>
                  </a:cubicBezTo>
                  <a:cubicBezTo>
                    <a:pt x="8301" y="4014"/>
                    <a:pt x="9498" y="5487"/>
                    <a:pt x="9921" y="7254"/>
                  </a:cubicBezTo>
                  <a:cubicBezTo>
                    <a:pt x="10381" y="9002"/>
                    <a:pt x="10179" y="10824"/>
                    <a:pt x="9884" y="12591"/>
                  </a:cubicBezTo>
                  <a:cubicBezTo>
                    <a:pt x="9755" y="13475"/>
                    <a:pt x="9461" y="14671"/>
                    <a:pt x="9700" y="15628"/>
                  </a:cubicBezTo>
                  <a:cubicBezTo>
                    <a:pt x="8320" y="14800"/>
                    <a:pt x="6755" y="14266"/>
                    <a:pt x="5375" y="13420"/>
                  </a:cubicBezTo>
                  <a:cubicBezTo>
                    <a:pt x="3718" y="12407"/>
                    <a:pt x="2209" y="11045"/>
                    <a:pt x="1417" y="9223"/>
                  </a:cubicBezTo>
                  <a:cubicBezTo>
                    <a:pt x="626" y="7346"/>
                    <a:pt x="884" y="5708"/>
                    <a:pt x="1657" y="3885"/>
                  </a:cubicBezTo>
                  <a:cubicBezTo>
                    <a:pt x="1712" y="3738"/>
                    <a:pt x="1786" y="3591"/>
                    <a:pt x="1841" y="3425"/>
                  </a:cubicBezTo>
                  <a:cubicBezTo>
                    <a:pt x="2172" y="4254"/>
                    <a:pt x="2614" y="5027"/>
                    <a:pt x="3129" y="5744"/>
                  </a:cubicBezTo>
                  <a:cubicBezTo>
                    <a:pt x="2632" y="6168"/>
                    <a:pt x="2282" y="6738"/>
                    <a:pt x="2135" y="7364"/>
                  </a:cubicBezTo>
                  <a:cubicBezTo>
                    <a:pt x="2025" y="7879"/>
                    <a:pt x="1896" y="8708"/>
                    <a:pt x="2301" y="9113"/>
                  </a:cubicBezTo>
                  <a:cubicBezTo>
                    <a:pt x="2327" y="9139"/>
                    <a:pt x="2360" y="9151"/>
                    <a:pt x="2393" y="9151"/>
                  </a:cubicBezTo>
                  <a:cubicBezTo>
                    <a:pt x="2454" y="9151"/>
                    <a:pt x="2516" y="9110"/>
                    <a:pt x="2540" y="9039"/>
                  </a:cubicBezTo>
                  <a:cubicBezTo>
                    <a:pt x="2577" y="8800"/>
                    <a:pt x="2577" y="8561"/>
                    <a:pt x="2522" y="8321"/>
                  </a:cubicBezTo>
                  <a:cubicBezTo>
                    <a:pt x="2503" y="8027"/>
                    <a:pt x="2540" y="7751"/>
                    <a:pt x="2595" y="7475"/>
                  </a:cubicBezTo>
                  <a:cubicBezTo>
                    <a:pt x="2724" y="6941"/>
                    <a:pt x="2964" y="6444"/>
                    <a:pt x="3313" y="6021"/>
                  </a:cubicBezTo>
                  <a:cubicBezTo>
                    <a:pt x="3405" y="6149"/>
                    <a:pt x="3497" y="6278"/>
                    <a:pt x="3571" y="6407"/>
                  </a:cubicBezTo>
                  <a:cubicBezTo>
                    <a:pt x="4289" y="7511"/>
                    <a:pt x="5007" y="8634"/>
                    <a:pt x="5743" y="9757"/>
                  </a:cubicBezTo>
                  <a:cubicBezTo>
                    <a:pt x="5724" y="9757"/>
                    <a:pt x="5706" y="9757"/>
                    <a:pt x="5688" y="9775"/>
                  </a:cubicBezTo>
                  <a:cubicBezTo>
                    <a:pt x="5651" y="9812"/>
                    <a:pt x="5632" y="9849"/>
                    <a:pt x="5614" y="9904"/>
                  </a:cubicBezTo>
                  <a:cubicBezTo>
                    <a:pt x="5614" y="9923"/>
                    <a:pt x="5614" y="9923"/>
                    <a:pt x="5614" y="9941"/>
                  </a:cubicBezTo>
                  <a:cubicBezTo>
                    <a:pt x="5540" y="10088"/>
                    <a:pt x="5467" y="10217"/>
                    <a:pt x="5393" y="10346"/>
                  </a:cubicBezTo>
                  <a:cubicBezTo>
                    <a:pt x="5319" y="10512"/>
                    <a:pt x="5246" y="10677"/>
                    <a:pt x="5209" y="10843"/>
                  </a:cubicBezTo>
                  <a:cubicBezTo>
                    <a:pt x="5135" y="11137"/>
                    <a:pt x="5007" y="11579"/>
                    <a:pt x="5209" y="11837"/>
                  </a:cubicBezTo>
                  <a:cubicBezTo>
                    <a:pt x="5237" y="11892"/>
                    <a:pt x="5287" y="11920"/>
                    <a:pt x="5340" y="11920"/>
                  </a:cubicBezTo>
                  <a:cubicBezTo>
                    <a:pt x="5393" y="11920"/>
                    <a:pt x="5448" y="11892"/>
                    <a:pt x="5485" y="11837"/>
                  </a:cubicBezTo>
                  <a:cubicBezTo>
                    <a:pt x="5559" y="11689"/>
                    <a:pt x="5596" y="11524"/>
                    <a:pt x="5596" y="11358"/>
                  </a:cubicBezTo>
                  <a:cubicBezTo>
                    <a:pt x="5614" y="11174"/>
                    <a:pt x="5651" y="10990"/>
                    <a:pt x="5706" y="10806"/>
                  </a:cubicBezTo>
                  <a:cubicBezTo>
                    <a:pt x="5780" y="10622"/>
                    <a:pt x="5927" y="10383"/>
                    <a:pt x="6000" y="10162"/>
                  </a:cubicBezTo>
                  <a:lnTo>
                    <a:pt x="7031" y="11782"/>
                  </a:lnTo>
                  <a:lnTo>
                    <a:pt x="7013" y="11782"/>
                  </a:lnTo>
                  <a:cubicBezTo>
                    <a:pt x="6737" y="11966"/>
                    <a:pt x="6369" y="12536"/>
                    <a:pt x="6681" y="12849"/>
                  </a:cubicBezTo>
                  <a:cubicBezTo>
                    <a:pt x="6695" y="12862"/>
                    <a:pt x="6714" y="12868"/>
                    <a:pt x="6736" y="12868"/>
                  </a:cubicBezTo>
                  <a:cubicBezTo>
                    <a:pt x="6774" y="12868"/>
                    <a:pt x="6817" y="12848"/>
                    <a:pt x="6829" y="12812"/>
                  </a:cubicBezTo>
                  <a:cubicBezTo>
                    <a:pt x="6884" y="12683"/>
                    <a:pt x="6902" y="12536"/>
                    <a:pt x="6921" y="12389"/>
                  </a:cubicBezTo>
                  <a:cubicBezTo>
                    <a:pt x="6958" y="12242"/>
                    <a:pt x="7031" y="12076"/>
                    <a:pt x="7142" y="11947"/>
                  </a:cubicBezTo>
                  <a:lnTo>
                    <a:pt x="7712" y="12775"/>
                  </a:lnTo>
                  <a:cubicBezTo>
                    <a:pt x="7735" y="12821"/>
                    <a:pt x="7774" y="12840"/>
                    <a:pt x="7814" y="12840"/>
                  </a:cubicBezTo>
                  <a:cubicBezTo>
                    <a:pt x="7903" y="12840"/>
                    <a:pt x="7996" y="12748"/>
                    <a:pt x="7933" y="12647"/>
                  </a:cubicBezTo>
                  <a:cubicBezTo>
                    <a:pt x="7694" y="12223"/>
                    <a:pt x="7436" y="11800"/>
                    <a:pt x="7197" y="11377"/>
                  </a:cubicBezTo>
                  <a:lnTo>
                    <a:pt x="7197" y="11377"/>
                  </a:lnTo>
                  <a:cubicBezTo>
                    <a:pt x="7289" y="11413"/>
                    <a:pt x="7381" y="11450"/>
                    <a:pt x="7455" y="11469"/>
                  </a:cubicBezTo>
                  <a:cubicBezTo>
                    <a:pt x="7601" y="11521"/>
                    <a:pt x="7795" y="11579"/>
                    <a:pt x="7979" y="11579"/>
                  </a:cubicBezTo>
                  <a:cubicBezTo>
                    <a:pt x="8119" y="11579"/>
                    <a:pt x="8253" y="11546"/>
                    <a:pt x="8356" y="11450"/>
                  </a:cubicBezTo>
                  <a:cubicBezTo>
                    <a:pt x="8393" y="11413"/>
                    <a:pt x="8393" y="11321"/>
                    <a:pt x="8356" y="11266"/>
                  </a:cubicBezTo>
                  <a:cubicBezTo>
                    <a:pt x="8172" y="11082"/>
                    <a:pt x="7804" y="11101"/>
                    <a:pt x="7565" y="11027"/>
                  </a:cubicBezTo>
                  <a:cubicBezTo>
                    <a:pt x="7409" y="10996"/>
                    <a:pt x="7201" y="10886"/>
                    <a:pt x="7018" y="10886"/>
                  </a:cubicBezTo>
                  <a:cubicBezTo>
                    <a:pt x="6985" y="10886"/>
                    <a:pt x="6952" y="10889"/>
                    <a:pt x="6921" y="10898"/>
                  </a:cubicBezTo>
                  <a:lnTo>
                    <a:pt x="5209" y="7972"/>
                  </a:lnTo>
                  <a:lnTo>
                    <a:pt x="5209" y="7972"/>
                  </a:lnTo>
                  <a:cubicBezTo>
                    <a:pt x="5596" y="8119"/>
                    <a:pt x="6019" y="8192"/>
                    <a:pt x="6387" y="8376"/>
                  </a:cubicBezTo>
                  <a:cubicBezTo>
                    <a:pt x="6958" y="8653"/>
                    <a:pt x="7510" y="9223"/>
                    <a:pt x="8136" y="9352"/>
                  </a:cubicBezTo>
                  <a:cubicBezTo>
                    <a:pt x="8151" y="9356"/>
                    <a:pt x="8166" y="9358"/>
                    <a:pt x="8181" y="9358"/>
                  </a:cubicBezTo>
                  <a:cubicBezTo>
                    <a:pt x="8292" y="9358"/>
                    <a:pt x="8389" y="9245"/>
                    <a:pt x="8356" y="9131"/>
                  </a:cubicBezTo>
                  <a:cubicBezTo>
                    <a:pt x="8117" y="8487"/>
                    <a:pt x="7270" y="8082"/>
                    <a:pt x="6681" y="7824"/>
                  </a:cubicBezTo>
                  <a:cubicBezTo>
                    <a:pt x="6229" y="7631"/>
                    <a:pt x="5636" y="7366"/>
                    <a:pt x="5099" y="7366"/>
                  </a:cubicBezTo>
                  <a:cubicBezTo>
                    <a:pt x="5024" y="7366"/>
                    <a:pt x="4950" y="7371"/>
                    <a:pt x="4878" y="7383"/>
                  </a:cubicBezTo>
                  <a:lnTo>
                    <a:pt x="4583" y="6886"/>
                  </a:lnTo>
                  <a:cubicBezTo>
                    <a:pt x="4086" y="6039"/>
                    <a:pt x="3552" y="5192"/>
                    <a:pt x="3111" y="4309"/>
                  </a:cubicBezTo>
                  <a:cubicBezTo>
                    <a:pt x="3074" y="4235"/>
                    <a:pt x="3037" y="4162"/>
                    <a:pt x="3000" y="4088"/>
                  </a:cubicBezTo>
                  <a:lnTo>
                    <a:pt x="3000" y="4088"/>
                  </a:lnTo>
                  <a:cubicBezTo>
                    <a:pt x="3424" y="4143"/>
                    <a:pt x="3847" y="4198"/>
                    <a:pt x="4270" y="4272"/>
                  </a:cubicBezTo>
                  <a:cubicBezTo>
                    <a:pt x="4843" y="4397"/>
                    <a:pt x="5469" y="4714"/>
                    <a:pt x="6062" y="4714"/>
                  </a:cubicBezTo>
                  <a:cubicBezTo>
                    <a:pt x="6078" y="4714"/>
                    <a:pt x="6095" y="4714"/>
                    <a:pt x="6111" y="4714"/>
                  </a:cubicBezTo>
                  <a:cubicBezTo>
                    <a:pt x="6277" y="4695"/>
                    <a:pt x="6350" y="4493"/>
                    <a:pt x="6240" y="4382"/>
                  </a:cubicBezTo>
                  <a:cubicBezTo>
                    <a:pt x="5798" y="3922"/>
                    <a:pt x="4933" y="3793"/>
                    <a:pt x="4326" y="3701"/>
                  </a:cubicBezTo>
                  <a:cubicBezTo>
                    <a:pt x="3909" y="3609"/>
                    <a:pt x="3480" y="3568"/>
                    <a:pt x="3059" y="3568"/>
                  </a:cubicBezTo>
                  <a:cubicBezTo>
                    <a:pt x="2978" y="3568"/>
                    <a:pt x="2897" y="3570"/>
                    <a:pt x="2816" y="3573"/>
                  </a:cubicBezTo>
                  <a:cubicBezTo>
                    <a:pt x="2651" y="3112"/>
                    <a:pt x="2559" y="2634"/>
                    <a:pt x="2430" y="2155"/>
                  </a:cubicBezTo>
                  <a:close/>
                  <a:moveTo>
                    <a:pt x="1470" y="1"/>
                  </a:moveTo>
                  <a:cubicBezTo>
                    <a:pt x="1309" y="1"/>
                    <a:pt x="1162" y="148"/>
                    <a:pt x="1215" y="333"/>
                  </a:cubicBezTo>
                  <a:cubicBezTo>
                    <a:pt x="1970" y="2395"/>
                    <a:pt x="497" y="3885"/>
                    <a:pt x="203" y="5836"/>
                  </a:cubicBezTo>
                  <a:cubicBezTo>
                    <a:pt x="0" y="7346"/>
                    <a:pt x="295" y="8892"/>
                    <a:pt x="1068" y="10217"/>
                  </a:cubicBezTo>
                  <a:cubicBezTo>
                    <a:pt x="2890" y="13567"/>
                    <a:pt x="6589" y="14837"/>
                    <a:pt x="9921" y="16199"/>
                  </a:cubicBezTo>
                  <a:cubicBezTo>
                    <a:pt x="9958" y="16254"/>
                    <a:pt x="9995" y="16328"/>
                    <a:pt x="10031" y="16383"/>
                  </a:cubicBezTo>
                  <a:cubicBezTo>
                    <a:pt x="10080" y="16460"/>
                    <a:pt x="10156" y="16494"/>
                    <a:pt x="10231" y="16494"/>
                  </a:cubicBezTo>
                  <a:cubicBezTo>
                    <a:pt x="10353" y="16494"/>
                    <a:pt x="10473" y="16403"/>
                    <a:pt x="10473" y="16254"/>
                  </a:cubicBezTo>
                  <a:cubicBezTo>
                    <a:pt x="10473" y="15315"/>
                    <a:pt x="10307" y="14469"/>
                    <a:pt x="10436" y="13512"/>
                  </a:cubicBezTo>
                  <a:cubicBezTo>
                    <a:pt x="10547" y="12683"/>
                    <a:pt x="10712" y="11855"/>
                    <a:pt x="10786" y="11027"/>
                  </a:cubicBezTo>
                  <a:cubicBezTo>
                    <a:pt x="10952" y="9278"/>
                    <a:pt x="10860" y="7493"/>
                    <a:pt x="10142" y="5873"/>
                  </a:cubicBezTo>
                  <a:cubicBezTo>
                    <a:pt x="8852" y="3029"/>
                    <a:pt x="5681" y="1762"/>
                    <a:pt x="2695" y="1762"/>
                  </a:cubicBezTo>
                  <a:cubicBezTo>
                    <a:pt x="2569" y="1762"/>
                    <a:pt x="2444" y="1764"/>
                    <a:pt x="2319" y="1769"/>
                  </a:cubicBezTo>
                  <a:cubicBezTo>
                    <a:pt x="2301" y="1677"/>
                    <a:pt x="2264" y="1603"/>
                    <a:pt x="2246" y="1529"/>
                  </a:cubicBezTo>
                  <a:cubicBezTo>
                    <a:pt x="2246" y="977"/>
                    <a:pt x="2025" y="462"/>
                    <a:pt x="1657" y="75"/>
                  </a:cubicBezTo>
                  <a:cubicBezTo>
                    <a:pt x="1600" y="24"/>
                    <a:pt x="1534" y="1"/>
                    <a:pt x="147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084435" y="4336926"/>
              <a:ext cx="1084572" cy="634057"/>
            </a:xfrm>
            <a:custGeom>
              <a:avLst/>
              <a:gdLst/>
              <a:ahLst/>
              <a:cxnLst/>
              <a:rect l="l" t="t" r="r" b="b"/>
              <a:pathLst>
                <a:path w="20227" h="11825" extrusionOk="0">
                  <a:moveTo>
                    <a:pt x="8926" y="850"/>
                  </a:moveTo>
                  <a:cubicBezTo>
                    <a:pt x="10418" y="850"/>
                    <a:pt x="11899" y="1116"/>
                    <a:pt x="13233" y="1789"/>
                  </a:cubicBezTo>
                  <a:cubicBezTo>
                    <a:pt x="15331" y="2820"/>
                    <a:pt x="16307" y="4458"/>
                    <a:pt x="16969" y="6612"/>
                  </a:cubicBezTo>
                  <a:cubicBezTo>
                    <a:pt x="17024" y="6796"/>
                    <a:pt x="17080" y="6961"/>
                    <a:pt x="17135" y="7145"/>
                  </a:cubicBezTo>
                  <a:cubicBezTo>
                    <a:pt x="16288" y="6649"/>
                    <a:pt x="15221" y="6336"/>
                    <a:pt x="14300" y="6078"/>
                  </a:cubicBezTo>
                  <a:cubicBezTo>
                    <a:pt x="14429" y="5342"/>
                    <a:pt x="14319" y="4587"/>
                    <a:pt x="13969" y="3924"/>
                  </a:cubicBezTo>
                  <a:cubicBezTo>
                    <a:pt x="13711" y="3391"/>
                    <a:pt x="13196" y="2581"/>
                    <a:pt x="12552" y="2526"/>
                  </a:cubicBezTo>
                  <a:cubicBezTo>
                    <a:pt x="12544" y="2525"/>
                    <a:pt x="12537" y="2524"/>
                    <a:pt x="12530" y="2524"/>
                  </a:cubicBezTo>
                  <a:cubicBezTo>
                    <a:pt x="12413" y="2524"/>
                    <a:pt x="12334" y="2661"/>
                    <a:pt x="12386" y="2765"/>
                  </a:cubicBezTo>
                  <a:cubicBezTo>
                    <a:pt x="12533" y="3004"/>
                    <a:pt x="12717" y="3207"/>
                    <a:pt x="12938" y="3391"/>
                  </a:cubicBezTo>
                  <a:cubicBezTo>
                    <a:pt x="13159" y="3612"/>
                    <a:pt x="13343" y="3888"/>
                    <a:pt x="13490" y="4164"/>
                  </a:cubicBezTo>
                  <a:cubicBezTo>
                    <a:pt x="13785" y="4734"/>
                    <a:pt x="13932" y="5342"/>
                    <a:pt x="13951" y="5967"/>
                  </a:cubicBezTo>
                  <a:lnTo>
                    <a:pt x="13454" y="5820"/>
                  </a:lnTo>
                  <a:cubicBezTo>
                    <a:pt x="12000" y="5379"/>
                    <a:pt x="10546" y="4937"/>
                    <a:pt x="9073" y="4513"/>
                  </a:cubicBezTo>
                  <a:cubicBezTo>
                    <a:pt x="9091" y="4477"/>
                    <a:pt x="9091" y="4458"/>
                    <a:pt x="9091" y="4440"/>
                  </a:cubicBezTo>
                  <a:cubicBezTo>
                    <a:pt x="9091" y="4385"/>
                    <a:pt x="9091" y="4329"/>
                    <a:pt x="9055" y="4274"/>
                  </a:cubicBezTo>
                  <a:cubicBezTo>
                    <a:pt x="9055" y="4274"/>
                    <a:pt x="9036" y="4256"/>
                    <a:pt x="9018" y="4256"/>
                  </a:cubicBezTo>
                  <a:cubicBezTo>
                    <a:pt x="8981" y="4072"/>
                    <a:pt x="8944" y="3906"/>
                    <a:pt x="8926" y="3722"/>
                  </a:cubicBezTo>
                  <a:cubicBezTo>
                    <a:pt x="8871" y="3538"/>
                    <a:pt x="8797" y="3335"/>
                    <a:pt x="8723" y="3151"/>
                  </a:cubicBezTo>
                  <a:cubicBezTo>
                    <a:pt x="8576" y="2857"/>
                    <a:pt x="8337" y="2378"/>
                    <a:pt x="7987" y="2286"/>
                  </a:cubicBezTo>
                  <a:cubicBezTo>
                    <a:pt x="7970" y="2281"/>
                    <a:pt x="7953" y="2279"/>
                    <a:pt x="7937" y="2279"/>
                  </a:cubicBezTo>
                  <a:cubicBezTo>
                    <a:pt x="7827" y="2279"/>
                    <a:pt x="7732" y="2379"/>
                    <a:pt x="7748" y="2507"/>
                  </a:cubicBezTo>
                  <a:cubicBezTo>
                    <a:pt x="7785" y="2691"/>
                    <a:pt x="7877" y="2857"/>
                    <a:pt x="8006" y="3023"/>
                  </a:cubicBezTo>
                  <a:cubicBezTo>
                    <a:pt x="8116" y="3188"/>
                    <a:pt x="8226" y="3391"/>
                    <a:pt x="8300" y="3593"/>
                  </a:cubicBezTo>
                  <a:cubicBezTo>
                    <a:pt x="8392" y="3796"/>
                    <a:pt x="8429" y="4109"/>
                    <a:pt x="8539" y="4348"/>
                  </a:cubicBezTo>
                  <a:lnTo>
                    <a:pt x="6441" y="3704"/>
                  </a:lnTo>
                  <a:lnTo>
                    <a:pt x="6459" y="3685"/>
                  </a:lnTo>
                  <a:cubicBezTo>
                    <a:pt x="6570" y="3317"/>
                    <a:pt x="6459" y="2544"/>
                    <a:pt x="5962" y="2507"/>
                  </a:cubicBezTo>
                  <a:cubicBezTo>
                    <a:pt x="5889" y="2507"/>
                    <a:pt x="5834" y="2581"/>
                    <a:pt x="5852" y="2636"/>
                  </a:cubicBezTo>
                  <a:cubicBezTo>
                    <a:pt x="5907" y="2802"/>
                    <a:pt x="5981" y="2949"/>
                    <a:pt x="6073" y="3078"/>
                  </a:cubicBezTo>
                  <a:cubicBezTo>
                    <a:pt x="6165" y="3243"/>
                    <a:pt x="6202" y="3446"/>
                    <a:pt x="6202" y="3630"/>
                  </a:cubicBezTo>
                  <a:lnTo>
                    <a:pt x="5116" y="3299"/>
                  </a:lnTo>
                  <a:cubicBezTo>
                    <a:pt x="5100" y="3294"/>
                    <a:pt x="5085" y="3292"/>
                    <a:pt x="5071" y="3292"/>
                  </a:cubicBezTo>
                  <a:cubicBezTo>
                    <a:pt x="4918" y="3292"/>
                    <a:pt x="4855" y="3543"/>
                    <a:pt x="5024" y="3593"/>
                  </a:cubicBezTo>
                  <a:lnTo>
                    <a:pt x="6588" y="4145"/>
                  </a:lnTo>
                  <a:cubicBezTo>
                    <a:pt x="6496" y="4182"/>
                    <a:pt x="6386" y="4219"/>
                    <a:pt x="6312" y="4256"/>
                  </a:cubicBezTo>
                  <a:cubicBezTo>
                    <a:pt x="6018" y="4385"/>
                    <a:pt x="5576" y="4587"/>
                    <a:pt x="5539" y="4937"/>
                  </a:cubicBezTo>
                  <a:cubicBezTo>
                    <a:pt x="5539" y="5010"/>
                    <a:pt x="5594" y="5084"/>
                    <a:pt x="5686" y="5102"/>
                  </a:cubicBezTo>
                  <a:cubicBezTo>
                    <a:pt x="5695" y="5103"/>
                    <a:pt x="5704" y="5103"/>
                    <a:pt x="5713" y="5103"/>
                  </a:cubicBezTo>
                  <a:cubicBezTo>
                    <a:pt x="6000" y="5103"/>
                    <a:pt x="6301" y="4823"/>
                    <a:pt x="6533" y="4716"/>
                  </a:cubicBezTo>
                  <a:cubicBezTo>
                    <a:pt x="6736" y="4624"/>
                    <a:pt x="7067" y="4550"/>
                    <a:pt x="7196" y="4366"/>
                  </a:cubicBezTo>
                  <a:lnTo>
                    <a:pt x="10840" y="5655"/>
                  </a:lnTo>
                  <a:cubicBezTo>
                    <a:pt x="10398" y="5820"/>
                    <a:pt x="9957" y="6041"/>
                    <a:pt x="9515" y="6170"/>
                  </a:cubicBezTo>
                  <a:cubicBezTo>
                    <a:pt x="8815" y="6354"/>
                    <a:pt x="7913" y="6262"/>
                    <a:pt x="7269" y="6593"/>
                  </a:cubicBezTo>
                  <a:cubicBezTo>
                    <a:pt x="7140" y="6667"/>
                    <a:pt x="7122" y="6869"/>
                    <a:pt x="7251" y="6961"/>
                  </a:cubicBezTo>
                  <a:cubicBezTo>
                    <a:pt x="7500" y="7103"/>
                    <a:pt x="7796" y="7156"/>
                    <a:pt x="8107" y="7156"/>
                  </a:cubicBezTo>
                  <a:cubicBezTo>
                    <a:pt x="8645" y="7156"/>
                    <a:pt x="9225" y="6998"/>
                    <a:pt x="9680" y="6869"/>
                  </a:cubicBezTo>
                  <a:cubicBezTo>
                    <a:pt x="10288" y="6685"/>
                    <a:pt x="11116" y="6428"/>
                    <a:pt x="11576" y="5912"/>
                  </a:cubicBezTo>
                  <a:lnTo>
                    <a:pt x="12184" y="6133"/>
                  </a:lnTo>
                  <a:cubicBezTo>
                    <a:pt x="13251" y="6501"/>
                    <a:pt x="14337" y="6851"/>
                    <a:pt x="15386" y="7293"/>
                  </a:cubicBezTo>
                  <a:cubicBezTo>
                    <a:pt x="15478" y="7330"/>
                    <a:pt x="15552" y="7385"/>
                    <a:pt x="15644" y="7422"/>
                  </a:cubicBezTo>
                  <a:cubicBezTo>
                    <a:pt x="15239" y="7679"/>
                    <a:pt x="14834" y="7955"/>
                    <a:pt x="14392" y="8195"/>
                  </a:cubicBezTo>
                  <a:cubicBezTo>
                    <a:pt x="13785" y="8507"/>
                    <a:pt x="12975" y="8692"/>
                    <a:pt x="12478" y="9170"/>
                  </a:cubicBezTo>
                  <a:cubicBezTo>
                    <a:pt x="12349" y="9299"/>
                    <a:pt x="12441" y="9520"/>
                    <a:pt x="12607" y="9538"/>
                  </a:cubicBezTo>
                  <a:cubicBezTo>
                    <a:pt x="12654" y="9543"/>
                    <a:pt x="12700" y="9545"/>
                    <a:pt x="12748" y="9545"/>
                  </a:cubicBezTo>
                  <a:cubicBezTo>
                    <a:pt x="13449" y="9545"/>
                    <a:pt x="14228" y="9056"/>
                    <a:pt x="14797" y="8728"/>
                  </a:cubicBezTo>
                  <a:cubicBezTo>
                    <a:pt x="15313" y="8452"/>
                    <a:pt x="15773" y="8121"/>
                    <a:pt x="16196" y="7734"/>
                  </a:cubicBezTo>
                  <a:cubicBezTo>
                    <a:pt x="16693" y="8029"/>
                    <a:pt x="17116" y="8360"/>
                    <a:pt x="17577" y="8673"/>
                  </a:cubicBezTo>
                  <a:cubicBezTo>
                    <a:pt x="16086" y="9409"/>
                    <a:pt x="14724" y="10403"/>
                    <a:pt x="13086" y="10845"/>
                  </a:cubicBezTo>
                  <a:cubicBezTo>
                    <a:pt x="12475" y="11014"/>
                    <a:pt x="11869" y="11096"/>
                    <a:pt x="11272" y="11096"/>
                  </a:cubicBezTo>
                  <a:cubicBezTo>
                    <a:pt x="9851" y="11096"/>
                    <a:pt x="8487" y="10633"/>
                    <a:pt x="7269" y="9777"/>
                  </a:cubicBezTo>
                  <a:cubicBezTo>
                    <a:pt x="5576" y="8581"/>
                    <a:pt x="4416" y="6851"/>
                    <a:pt x="3367" y="5102"/>
                  </a:cubicBezTo>
                  <a:cubicBezTo>
                    <a:pt x="2833" y="4219"/>
                    <a:pt x="2189" y="2967"/>
                    <a:pt x="1287" y="2305"/>
                  </a:cubicBezTo>
                  <a:cubicBezTo>
                    <a:pt x="3110" y="2010"/>
                    <a:pt x="4877" y="1329"/>
                    <a:pt x="6680" y="1035"/>
                  </a:cubicBezTo>
                  <a:cubicBezTo>
                    <a:pt x="7420" y="918"/>
                    <a:pt x="8175" y="850"/>
                    <a:pt x="8926" y="850"/>
                  </a:cubicBezTo>
                  <a:close/>
                  <a:moveTo>
                    <a:pt x="9201" y="1"/>
                  </a:moveTo>
                  <a:cubicBezTo>
                    <a:pt x="6313" y="1"/>
                    <a:pt x="3419" y="1065"/>
                    <a:pt x="680" y="1973"/>
                  </a:cubicBezTo>
                  <a:cubicBezTo>
                    <a:pt x="606" y="1937"/>
                    <a:pt x="514" y="1918"/>
                    <a:pt x="441" y="1900"/>
                  </a:cubicBezTo>
                  <a:cubicBezTo>
                    <a:pt x="413" y="1892"/>
                    <a:pt x="386" y="1888"/>
                    <a:pt x="360" y="1888"/>
                  </a:cubicBezTo>
                  <a:cubicBezTo>
                    <a:pt x="144" y="1888"/>
                    <a:pt x="0" y="2144"/>
                    <a:pt x="165" y="2342"/>
                  </a:cubicBezTo>
                  <a:cubicBezTo>
                    <a:pt x="846" y="3170"/>
                    <a:pt x="1619" y="3777"/>
                    <a:pt x="2226" y="4697"/>
                  </a:cubicBezTo>
                  <a:cubicBezTo>
                    <a:pt x="2741" y="5507"/>
                    <a:pt x="3202" y="6336"/>
                    <a:pt x="3754" y="7127"/>
                  </a:cubicBezTo>
                  <a:cubicBezTo>
                    <a:pt x="4895" y="8765"/>
                    <a:pt x="6294" y="10274"/>
                    <a:pt x="8134" y="11140"/>
                  </a:cubicBezTo>
                  <a:cubicBezTo>
                    <a:pt x="9116" y="11614"/>
                    <a:pt x="10147" y="11825"/>
                    <a:pt x="11181" y="11825"/>
                  </a:cubicBezTo>
                  <a:cubicBezTo>
                    <a:pt x="13638" y="11825"/>
                    <a:pt x="16111" y="10633"/>
                    <a:pt x="17963" y="8949"/>
                  </a:cubicBezTo>
                  <a:lnTo>
                    <a:pt x="18202" y="9096"/>
                  </a:lnTo>
                  <a:cubicBezTo>
                    <a:pt x="18607" y="9575"/>
                    <a:pt x="19178" y="9870"/>
                    <a:pt x="19785" y="9943"/>
                  </a:cubicBezTo>
                  <a:cubicBezTo>
                    <a:pt x="20098" y="9943"/>
                    <a:pt x="20227" y="9557"/>
                    <a:pt x="19969" y="9373"/>
                  </a:cubicBezTo>
                  <a:cubicBezTo>
                    <a:pt x="17816" y="8158"/>
                    <a:pt x="17981" y="5747"/>
                    <a:pt x="16822" y="3832"/>
                  </a:cubicBezTo>
                  <a:cubicBezTo>
                    <a:pt x="15865" y="2360"/>
                    <a:pt x="14466" y="1237"/>
                    <a:pt x="12809" y="648"/>
                  </a:cubicBezTo>
                  <a:cubicBezTo>
                    <a:pt x="11615" y="187"/>
                    <a:pt x="10409" y="1"/>
                    <a:pt x="920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656468" y="4653272"/>
              <a:ext cx="741243" cy="962157"/>
            </a:xfrm>
            <a:custGeom>
              <a:avLst/>
              <a:gdLst/>
              <a:ahLst/>
              <a:cxnLst/>
              <a:rect l="l" t="t" r="r" b="b"/>
              <a:pathLst>
                <a:path w="13824" h="17944" extrusionOk="0">
                  <a:moveTo>
                    <a:pt x="1069" y="930"/>
                  </a:moveTo>
                  <a:lnTo>
                    <a:pt x="1069" y="930"/>
                  </a:lnTo>
                  <a:cubicBezTo>
                    <a:pt x="2817" y="1685"/>
                    <a:pt x="4750" y="2071"/>
                    <a:pt x="6498" y="2826"/>
                  </a:cubicBezTo>
                  <a:cubicBezTo>
                    <a:pt x="8597" y="3746"/>
                    <a:pt x="10603" y="5127"/>
                    <a:pt x="11818" y="7115"/>
                  </a:cubicBezTo>
                  <a:cubicBezTo>
                    <a:pt x="13051" y="9194"/>
                    <a:pt x="12996" y="11164"/>
                    <a:pt x="12388" y="13428"/>
                  </a:cubicBezTo>
                  <a:cubicBezTo>
                    <a:pt x="12333" y="13612"/>
                    <a:pt x="12296" y="13796"/>
                    <a:pt x="12241" y="13980"/>
                  </a:cubicBezTo>
                  <a:cubicBezTo>
                    <a:pt x="11763" y="13060"/>
                    <a:pt x="11008" y="12213"/>
                    <a:pt x="10364" y="11477"/>
                  </a:cubicBezTo>
                  <a:cubicBezTo>
                    <a:pt x="10861" y="10906"/>
                    <a:pt x="11192" y="10170"/>
                    <a:pt x="11266" y="9415"/>
                  </a:cubicBezTo>
                  <a:cubicBezTo>
                    <a:pt x="11321" y="8789"/>
                    <a:pt x="11321" y="7796"/>
                    <a:pt x="10805" y="7391"/>
                  </a:cubicBezTo>
                  <a:cubicBezTo>
                    <a:pt x="10772" y="7368"/>
                    <a:pt x="10733" y="7358"/>
                    <a:pt x="10695" y="7358"/>
                  </a:cubicBezTo>
                  <a:cubicBezTo>
                    <a:pt x="10609" y="7358"/>
                    <a:pt x="10529" y="7412"/>
                    <a:pt x="10529" y="7501"/>
                  </a:cubicBezTo>
                  <a:cubicBezTo>
                    <a:pt x="10474" y="7796"/>
                    <a:pt x="10603" y="8072"/>
                    <a:pt x="10658" y="8366"/>
                  </a:cubicBezTo>
                  <a:cubicBezTo>
                    <a:pt x="10713" y="8679"/>
                    <a:pt x="10732" y="9029"/>
                    <a:pt x="10713" y="9360"/>
                  </a:cubicBezTo>
                  <a:cubicBezTo>
                    <a:pt x="10640" y="10004"/>
                    <a:pt x="10437" y="10630"/>
                    <a:pt x="10106" y="11201"/>
                  </a:cubicBezTo>
                  <a:cubicBezTo>
                    <a:pt x="9977" y="11053"/>
                    <a:pt x="9848" y="10906"/>
                    <a:pt x="9738" y="10777"/>
                  </a:cubicBezTo>
                  <a:cubicBezTo>
                    <a:pt x="8726" y="9581"/>
                    <a:pt x="7695" y="8385"/>
                    <a:pt x="6664" y="7207"/>
                  </a:cubicBezTo>
                  <a:cubicBezTo>
                    <a:pt x="6683" y="7188"/>
                    <a:pt x="6683" y="7170"/>
                    <a:pt x="6701" y="7151"/>
                  </a:cubicBezTo>
                  <a:cubicBezTo>
                    <a:pt x="6738" y="7115"/>
                    <a:pt x="6756" y="7059"/>
                    <a:pt x="6756" y="6986"/>
                  </a:cubicBezTo>
                  <a:cubicBezTo>
                    <a:pt x="6775" y="6986"/>
                    <a:pt x="6775" y="6967"/>
                    <a:pt x="6756" y="6949"/>
                  </a:cubicBezTo>
                  <a:cubicBezTo>
                    <a:pt x="6811" y="6783"/>
                    <a:pt x="6885" y="6599"/>
                    <a:pt x="6959" y="6434"/>
                  </a:cubicBezTo>
                  <a:cubicBezTo>
                    <a:pt x="7032" y="6231"/>
                    <a:pt x="7087" y="6029"/>
                    <a:pt x="7106" y="5826"/>
                  </a:cubicBezTo>
                  <a:cubicBezTo>
                    <a:pt x="7143" y="5476"/>
                    <a:pt x="7198" y="4924"/>
                    <a:pt x="6940" y="4648"/>
                  </a:cubicBezTo>
                  <a:cubicBezTo>
                    <a:pt x="6903" y="4603"/>
                    <a:pt x="6850" y="4583"/>
                    <a:pt x="6797" y="4583"/>
                  </a:cubicBezTo>
                  <a:cubicBezTo>
                    <a:pt x="6720" y="4583"/>
                    <a:pt x="6642" y="4627"/>
                    <a:pt x="6609" y="4703"/>
                  </a:cubicBezTo>
                  <a:cubicBezTo>
                    <a:pt x="6554" y="4887"/>
                    <a:pt x="6535" y="5090"/>
                    <a:pt x="6554" y="5292"/>
                  </a:cubicBezTo>
                  <a:cubicBezTo>
                    <a:pt x="6572" y="5513"/>
                    <a:pt x="6554" y="5752"/>
                    <a:pt x="6498" y="5973"/>
                  </a:cubicBezTo>
                  <a:cubicBezTo>
                    <a:pt x="6462" y="6194"/>
                    <a:pt x="6333" y="6489"/>
                    <a:pt x="6278" y="6746"/>
                  </a:cubicBezTo>
                  <a:lnTo>
                    <a:pt x="4805" y="5035"/>
                  </a:lnTo>
                  <a:lnTo>
                    <a:pt x="4824" y="5035"/>
                  </a:lnTo>
                  <a:cubicBezTo>
                    <a:pt x="5118" y="4777"/>
                    <a:pt x="5449" y="4041"/>
                    <a:pt x="5044" y="3746"/>
                  </a:cubicBezTo>
                  <a:cubicBezTo>
                    <a:pt x="5026" y="3728"/>
                    <a:pt x="5004" y="3720"/>
                    <a:pt x="4980" y="3720"/>
                  </a:cubicBezTo>
                  <a:cubicBezTo>
                    <a:pt x="4934" y="3720"/>
                    <a:pt x="4885" y="3752"/>
                    <a:pt x="4860" y="3801"/>
                  </a:cubicBezTo>
                  <a:cubicBezTo>
                    <a:pt x="4842" y="3967"/>
                    <a:pt x="4824" y="4133"/>
                    <a:pt x="4842" y="4298"/>
                  </a:cubicBezTo>
                  <a:cubicBezTo>
                    <a:pt x="4805" y="4501"/>
                    <a:pt x="4750" y="4703"/>
                    <a:pt x="4640" y="4869"/>
                  </a:cubicBezTo>
                  <a:lnTo>
                    <a:pt x="3866" y="3967"/>
                  </a:lnTo>
                  <a:cubicBezTo>
                    <a:pt x="3836" y="3937"/>
                    <a:pt x="3800" y="3924"/>
                    <a:pt x="3765" y="3924"/>
                  </a:cubicBezTo>
                  <a:cubicBezTo>
                    <a:pt x="3651" y="3924"/>
                    <a:pt x="3543" y="4057"/>
                    <a:pt x="3627" y="4170"/>
                  </a:cubicBezTo>
                  <a:lnTo>
                    <a:pt x="4695" y="5532"/>
                  </a:lnTo>
                  <a:cubicBezTo>
                    <a:pt x="4584" y="5495"/>
                    <a:pt x="4455" y="5476"/>
                    <a:pt x="4382" y="5476"/>
                  </a:cubicBezTo>
                  <a:cubicBezTo>
                    <a:pt x="4236" y="5452"/>
                    <a:pt x="4058" y="5424"/>
                    <a:pt x="3885" y="5424"/>
                  </a:cubicBezTo>
                  <a:cubicBezTo>
                    <a:pt x="3666" y="5424"/>
                    <a:pt x="3456" y="5469"/>
                    <a:pt x="3333" y="5624"/>
                  </a:cubicBezTo>
                  <a:cubicBezTo>
                    <a:pt x="3277" y="5697"/>
                    <a:pt x="3296" y="5808"/>
                    <a:pt x="3370" y="5863"/>
                  </a:cubicBezTo>
                  <a:cubicBezTo>
                    <a:pt x="3504" y="5975"/>
                    <a:pt x="3720" y="5991"/>
                    <a:pt x="3935" y="5991"/>
                  </a:cubicBezTo>
                  <a:cubicBezTo>
                    <a:pt x="4026" y="5991"/>
                    <a:pt x="4117" y="5988"/>
                    <a:pt x="4201" y="5988"/>
                  </a:cubicBezTo>
                  <a:cubicBezTo>
                    <a:pt x="4245" y="5988"/>
                    <a:pt x="4287" y="5989"/>
                    <a:pt x="4327" y="5992"/>
                  </a:cubicBezTo>
                  <a:cubicBezTo>
                    <a:pt x="4491" y="6019"/>
                    <a:pt x="4718" y="6098"/>
                    <a:pt x="4914" y="6098"/>
                  </a:cubicBezTo>
                  <a:cubicBezTo>
                    <a:pt x="4980" y="6098"/>
                    <a:pt x="5044" y="6089"/>
                    <a:pt x="5100" y="6065"/>
                  </a:cubicBezTo>
                  <a:cubicBezTo>
                    <a:pt x="5928" y="7115"/>
                    <a:pt x="6756" y="8164"/>
                    <a:pt x="7584" y="9231"/>
                  </a:cubicBezTo>
                  <a:cubicBezTo>
                    <a:pt x="7087" y="9121"/>
                    <a:pt x="6591" y="9084"/>
                    <a:pt x="6130" y="8937"/>
                  </a:cubicBezTo>
                  <a:cubicBezTo>
                    <a:pt x="5413" y="8697"/>
                    <a:pt x="4676" y="8127"/>
                    <a:pt x="3922" y="8053"/>
                  </a:cubicBezTo>
                  <a:cubicBezTo>
                    <a:pt x="3756" y="8053"/>
                    <a:pt x="3646" y="8219"/>
                    <a:pt x="3701" y="8366"/>
                  </a:cubicBezTo>
                  <a:cubicBezTo>
                    <a:pt x="4069" y="9084"/>
                    <a:pt x="5136" y="9415"/>
                    <a:pt x="5873" y="9636"/>
                  </a:cubicBezTo>
                  <a:cubicBezTo>
                    <a:pt x="6329" y="9770"/>
                    <a:pt x="6923" y="9934"/>
                    <a:pt x="7476" y="9934"/>
                  </a:cubicBezTo>
                  <a:cubicBezTo>
                    <a:pt x="7680" y="9934"/>
                    <a:pt x="7879" y="9912"/>
                    <a:pt x="8063" y="9857"/>
                  </a:cubicBezTo>
                  <a:cubicBezTo>
                    <a:pt x="8192" y="10041"/>
                    <a:pt x="8339" y="10207"/>
                    <a:pt x="8468" y="10372"/>
                  </a:cubicBezTo>
                  <a:cubicBezTo>
                    <a:pt x="9204" y="11293"/>
                    <a:pt x="9959" y="12213"/>
                    <a:pt x="10621" y="13170"/>
                  </a:cubicBezTo>
                  <a:cubicBezTo>
                    <a:pt x="10677" y="13262"/>
                    <a:pt x="10732" y="13354"/>
                    <a:pt x="10787" y="13446"/>
                  </a:cubicBezTo>
                  <a:cubicBezTo>
                    <a:pt x="10272" y="13446"/>
                    <a:pt x="9775" y="13446"/>
                    <a:pt x="9278" y="13409"/>
                  </a:cubicBezTo>
                  <a:cubicBezTo>
                    <a:pt x="8701" y="13365"/>
                    <a:pt x="8065" y="13166"/>
                    <a:pt x="7474" y="13166"/>
                  </a:cubicBezTo>
                  <a:cubicBezTo>
                    <a:pt x="7330" y="13166"/>
                    <a:pt x="7188" y="13178"/>
                    <a:pt x="7051" y="13207"/>
                  </a:cubicBezTo>
                  <a:cubicBezTo>
                    <a:pt x="6848" y="13244"/>
                    <a:pt x="6793" y="13483"/>
                    <a:pt x="6940" y="13612"/>
                  </a:cubicBezTo>
                  <a:cubicBezTo>
                    <a:pt x="7548" y="14072"/>
                    <a:pt x="8578" y="14090"/>
                    <a:pt x="9315" y="14109"/>
                  </a:cubicBezTo>
                  <a:cubicBezTo>
                    <a:pt x="9498" y="14120"/>
                    <a:pt x="9681" y="14126"/>
                    <a:pt x="9862" y="14126"/>
                  </a:cubicBezTo>
                  <a:cubicBezTo>
                    <a:pt x="10279" y="14126"/>
                    <a:pt x="10689" y="14094"/>
                    <a:pt x="11100" y="14017"/>
                  </a:cubicBezTo>
                  <a:cubicBezTo>
                    <a:pt x="11358" y="14532"/>
                    <a:pt x="11560" y="15066"/>
                    <a:pt x="11781" y="15618"/>
                  </a:cubicBezTo>
                  <a:cubicBezTo>
                    <a:pt x="10051" y="15416"/>
                    <a:pt x="8321" y="15526"/>
                    <a:pt x="6627" y="15011"/>
                  </a:cubicBezTo>
                  <a:cubicBezTo>
                    <a:pt x="4529" y="14330"/>
                    <a:pt x="2983" y="12839"/>
                    <a:pt x="2155" y="10796"/>
                  </a:cubicBezTo>
                  <a:cubicBezTo>
                    <a:pt x="1345" y="8808"/>
                    <a:pt x="1271" y="6654"/>
                    <a:pt x="1326" y="4538"/>
                  </a:cubicBezTo>
                  <a:cubicBezTo>
                    <a:pt x="1345" y="3470"/>
                    <a:pt x="1492" y="2016"/>
                    <a:pt x="1069" y="930"/>
                  </a:cubicBezTo>
                  <a:close/>
                  <a:moveTo>
                    <a:pt x="322" y="0"/>
                  </a:moveTo>
                  <a:cubicBezTo>
                    <a:pt x="159" y="0"/>
                    <a:pt x="1" y="141"/>
                    <a:pt x="38" y="341"/>
                  </a:cubicBezTo>
                  <a:cubicBezTo>
                    <a:pt x="185" y="1446"/>
                    <a:pt x="535" y="2403"/>
                    <a:pt x="535" y="3562"/>
                  </a:cubicBezTo>
                  <a:cubicBezTo>
                    <a:pt x="535" y="4556"/>
                    <a:pt x="480" y="5532"/>
                    <a:pt x="517" y="6526"/>
                  </a:cubicBezTo>
                  <a:cubicBezTo>
                    <a:pt x="609" y="8605"/>
                    <a:pt x="995" y="10704"/>
                    <a:pt x="2100" y="12471"/>
                  </a:cubicBezTo>
                  <a:cubicBezTo>
                    <a:pt x="3771" y="15112"/>
                    <a:pt x="6833" y="16217"/>
                    <a:pt x="9865" y="16217"/>
                  </a:cubicBezTo>
                  <a:cubicBezTo>
                    <a:pt x="10572" y="16217"/>
                    <a:pt x="11279" y="16156"/>
                    <a:pt x="11965" y="16041"/>
                  </a:cubicBezTo>
                  <a:lnTo>
                    <a:pt x="12075" y="16281"/>
                  </a:lnTo>
                  <a:cubicBezTo>
                    <a:pt x="12186" y="16925"/>
                    <a:pt x="12517" y="17495"/>
                    <a:pt x="13014" y="17900"/>
                  </a:cubicBezTo>
                  <a:cubicBezTo>
                    <a:pt x="13066" y="17930"/>
                    <a:pt x="13120" y="17943"/>
                    <a:pt x="13172" y="17943"/>
                  </a:cubicBezTo>
                  <a:cubicBezTo>
                    <a:pt x="13381" y="17943"/>
                    <a:pt x="13563" y="17734"/>
                    <a:pt x="13474" y="17514"/>
                  </a:cubicBezTo>
                  <a:cubicBezTo>
                    <a:pt x="12260" y="15231"/>
                    <a:pt x="13750" y="13225"/>
                    <a:pt x="13787" y="10906"/>
                  </a:cubicBezTo>
                  <a:cubicBezTo>
                    <a:pt x="13824" y="9084"/>
                    <a:pt x="13143" y="7335"/>
                    <a:pt x="12075" y="5881"/>
                  </a:cubicBezTo>
                  <a:cubicBezTo>
                    <a:pt x="9388" y="2255"/>
                    <a:pt x="4824" y="1354"/>
                    <a:pt x="701" y="304"/>
                  </a:cubicBezTo>
                  <a:cubicBezTo>
                    <a:pt x="645" y="231"/>
                    <a:pt x="590" y="157"/>
                    <a:pt x="535" y="102"/>
                  </a:cubicBezTo>
                  <a:cubicBezTo>
                    <a:pt x="476" y="31"/>
                    <a:pt x="398" y="0"/>
                    <a:pt x="322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40500" y="4709403"/>
              <a:ext cx="524082" cy="944355"/>
            </a:xfrm>
            <a:custGeom>
              <a:avLst/>
              <a:gdLst/>
              <a:ahLst/>
              <a:cxnLst/>
              <a:rect l="l" t="t" r="r" b="b"/>
              <a:pathLst>
                <a:path w="9774" h="17612" extrusionOk="0">
                  <a:moveTo>
                    <a:pt x="4252" y="2237"/>
                  </a:moveTo>
                  <a:cubicBezTo>
                    <a:pt x="5375" y="3065"/>
                    <a:pt x="6627" y="3672"/>
                    <a:pt x="7584" y="4703"/>
                  </a:cubicBezTo>
                  <a:cubicBezTo>
                    <a:pt x="8762" y="5954"/>
                    <a:pt x="9277" y="7685"/>
                    <a:pt x="9019" y="9378"/>
                  </a:cubicBezTo>
                  <a:cubicBezTo>
                    <a:pt x="8780" y="11071"/>
                    <a:pt x="7989" y="12599"/>
                    <a:pt x="7124" y="14035"/>
                  </a:cubicBezTo>
                  <a:cubicBezTo>
                    <a:pt x="6682" y="14771"/>
                    <a:pt x="6001" y="15728"/>
                    <a:pt x="5872" y="16648"/>
                  </a:cubicBezTo>
                  <a:cubicBezTo>
                    <a:pt x="4952" y="15433"/>
                    <a:pt x="3774" y="14403"/>
                    <a:pt x="2853" y="13188"/>
                  </a:cubicBezTo>
                  <a:cubicBezTo>
                    <a:pt x="1749" y="11734"/>
                    <a:pt x="902" y="9967"/>
                    <a:pt x="866" y="8108"/>
                  </a:cubicBezTo>
                  <a:cubicBezTo>
                    <a:pt x="810" y="6175"/>
                    <a:pt x="1620" y="4832"/>
                    <a:pt x="2945" y="3507"/>
                  </a:cubicBezTo>
                  <a:cubicBezTo>
                    <a:pt x="3056" y="3396"/>
                    <a:pt x="3166" y="3286"/>
                    <a:pt x="3277" y="3175"/>
                  </a:cubicBezTo>
                  <a:cubicBezTo>
                    <a:pt x="3277" y="4022"/>
                    <a:pt x="3387" y="4850"/>
                    <a:pt x="3590" y="5660"/>
                  </a:cubicBezTo>
                  <a:cubicBezTo>
                    <a:pt x="3001" y="5862"/>
                    <a:pt x="2504" y="6249"/>
                    <a:pt x="2154" y="6746"/>
                  </a:cubicBezTo>
                  <a:cubicBezTo>
                    <a:pt x="1859" y="7151"/>
                    <a:pt x="1455" y="7832"/>
                    <a:pt x="1675" y="8329"/>
                  </a:cubicBezTo>
                  <a:cubicBezTo>
                    <a:pt x="1695" y="8387"/>
                    <a:pt x="1739" y="8414"/>
                    <a:pt x="1788" y="8414"/>
                  </a:cubicBezTo>
                  <a:cubicBezTo>
                    <a:pt x="1832" y="8414"/>
                    <a:pt x="1880" y="8391"/>
                    <a:pt x="1915" y="8347"/>
                  </a:cubicBezTo>
                  <a:cubicBezTo>
                    <a:pt x="2025" y="8163"/>
                    <a:pt x="2099" y="7942"/>
                    <a:pt x="2154" y="7721"/>
                  </a:cubicBezTo>
                  <a:cubicBezTo>
                    <a:pt x="2246" y="7464"/>
                    <a:pt x="2356" y="7224"/>
                    <a:pt x="2522" y="7004"/>
                  </a:cubicBezTo>
                  <a:cubicBezTo>
                    <a:pt x="2817" y="6580"/>
                    <a:pt x="3203" y="6231"/>
                    <a:pt x="3663" y="5973"/>
                  </a:cubicBezTo>
                  <a:lnTo>
                    <a:pt x="3755" y="6396"/>
                  </a:lnTo>
                  <a:cubicBezTo>
                    <a:pt x="3976" y="7629"/>
                    <a:pt x="4234" y="8863"/>
                    <a:pt x="4473" y="10096"/>
                  </a:cubicBezTo>
                  <a:cubicBezTo>
                    <a:pt x="4455" y="10096"/>
                    <a:pt x="4436" y="10114"/>
                    <a:pt x="4418" y="10114"/>
                  </a:cubicBezTo>
                  <a:cubicBezTo>
                    <a:pt x="4381" y="10133"/>
                    <a:pt x="4344" y="10151"/>
                    <a:pt x="4307" y="10206"/>
                  </a:cubicBezTo>
                  <a:cubicBezTo>
                    <a:pt x="4307" y="10206"/>
                    <a:pt x="4307" y="10225"/>
                    <a:pt x="4307" y="10243"/>
                  </a:cubicBezTo>
                  <a:cubicBezTo>
                    <a:pt x="4197" y="10335"/>
                    <a:pt x="4087" y="10427"/>
                    <a:pt x="3976" y="10501"/>
                  </a:cubicBezTo>
                  <a:cubicBezTo>
                    <a:pt x="3847" y="10630"/>
                    <a:pt x="3737" y="10758"/>
                    <a:pt x="3626" y="10887"/>
                  </a:cubicBezTo>
                  <a:cubicBezTo>
                    <a:pt x="3461" y="11108"/>
                    <a:pt x="3203" y="11458"/>
                    <a:pt x="3277" y="11752"/>
                  </a:cubicBezTo>
                  <a:cubicBezTo>
                    <a:pt x="3301" y="11837"/>
                    <a:pt x="3365" y="11882"/>
                    <a:pt x="3432" y="11882"/>
                  </a:cubicBezTo>
                  <a:cubicBezTo>
                    <a:pt x="3467" y="11882"/>
                    <a:pt x="3503" y="11870"/>
                    <a:pt x="3534" y="11844"/>
                  </a:cubicBezTo>
                  <a:cubicBezTo>
                    <a:pt x="3645" y="11752"/>
                    <a:pt x="3737" y="11623"/>
                    <a:pt x="3792" y="11476"/>
                  </a:cubicBezTo>
                  <a:cubicBezTo>
                    <a:pt x="3884" y="11311"/>
                    <a:pt x="3995" y="11163"/>
                    <a:pt x="4105" y="11016"/>
                  </a:cubicBezTo>
                  <a:cubicBezTo>
                    <a:pt x="4215" y="10869"/>
                    <a:pt x="4436" y="10740"/>
                    <a:pt x="4565" y="10556"/>
                  </a:cubicBezTo>
                  <a:cubicBezTo>
                    <a:pt x="4676" y="11145"/>
                    <a:pt x="4786" y="11734"/>
                    <a:pt x="4915" y="12323"/>
                  </a:cubicBezTo>
                  <a:lnTo>
                    <a:pt x="4896" y="12323"/>
                  </a:lnTo>
                  <a:cubicBezTo>
                    <a:pt x="4584" y="12397"/>
                    <a:pt x="4050" y="12765"/>
                    <a:pt x="4215" y="13151"/>
                  </a:cubicBezTo>
                  <a:cubicBezTo>
                    <a:pt x="4239" y="13187"/>
                    <a:pt x="4278" y="13207"/>
                    <a:pt x="4313" y="13207"/>
                  </a:cubicBezTo>
                  <a:cubicBezTo>
                    <a:pt x="4332" y="13207"/>
                    <a:pt x="4350" y="13201"/>
                    <a:pt x="4363" y="13188"/>
                  </a:cubicBezTo>
                  <a:cubicBezTo>
                    <a:pt x="4455" y="13078"/>
                    <a:pt x="4528" y="12967"/>
                    <a:pt x="4602" y="12838"/>
                  </a:cubicBezTo>
                  <a:cubicBezTo>
                    <a:pt x="4694" y="12709"/>
                    <a:pt x="4823" y="12599"/>
                    <a:pt x="4952" y="12525"/>
                  </a:cubicBezTo>
                  <a:cubicBezTo>
                    <a:pt x="5007" y="12838"/>
                    <a:pt x="5080" y="13151"/>
                    <a:pt x="5136" y="13446"/>
                  </a:cubicBezTo>
                  <a:cubicBezTo>
                    <a:pt x="5152" y="13510"/>
                    <a:pt x="5203" y="13539"/>
                    <a:pt x="5255" y="13539"/>
                  </a:cubicBezTo>
                  <a:cubicBezTo>
                    <a:pt x="5320" y="13539"/>
                    <a:pt x="5385" y="13492"/>
                    <a:pt x="5375" y="13409"/>
                  </a:cubicBezTo>
                  <a:lnTo>
                    <a:pt x="5173" y="12047"/>
                  </a:lnTo>
                  <a:lnTo>
                    <a:pt x="5173" y="12047"/>
                  </a:lnTo>
                  <a:cubicBezTo>
                    <a:pt x="5246" y="12120"/>
                    <a:pt x="5320" y="12176"/>
                    <a:pt x="5375" y="12212"/>
                  </a:cubicBezTo>
                  <a:cubicBezTo>
                    <a:pt x="5546" y="12353"/>
                    <a:pt x="5797" y="12546"/>
                    <a:pt x="6037" y="12546"/>
                  </a:cubicBezTo>
                  <a:cubicBezTo>
                    <a:pt x="6081" y="12546"/>
                    <a:pt x="6124" y="12539"/>
                    <a:pt x="6166" y="12525"/>
                  </a:cubicBezTo>
                  <a:cubicBezTo>
                    <a:pt x="6222" y="12489"/>
                    <a:pt x="6258" y="12415"/>
                    <a:pt x="6222" y="12341"/>
                  </a:cubicBezTo>
                  <a:cubicBezTo>
                    <a:pt x="6130" y="12120"/>
                    <a:pt x="5798" y="12010"/>
                    <a:pt x="5614" y="11881"/>
                  </a:cubicBezTo>
                  <a:cubicBezTo>
                    <a:pt x="5430" y="11734"/>
                    <a:pt x="5301" y="11550"/>
                    <a:pt x="5099" y="11513"/>
                  </a:cubicBezTo>
                  <a:cubicBezTo>
                    <a:pt x="4952" y="10464"/>
                    <a:pt x="4804" y="9396"/>
                    <a:pt x="4639" y="8347"/>
                  </a:cubicBezTo>
                  <a:lnTo>
                    <a:pt x="4639" y="8347"/>
                  </a:lnTo>
                  <a:cubicBezTo>
                    <a:pt x="4933" y="8605"/>
                    <a:pt x="5265" y="8844"/>
                    <a:pt x="5522" y="9120"/>
                  </a:cubicBezTo>
                  <a:cubicBezTo>
                    <a:pt x="5946" y="9562"/>
                    <a:pt x="6222" y="10280"/>
                    <a:pt x="6719" y="10593"/>
                  </a:cubicBezTo>
                  <a:cubicBezTo>
                    <a:pt x="6752" y="10615"/>
                    <a:pt x="6790" y="10626"/>
                    <a:pt x="6825" y="10626"/>
                  </a:cubicBezTo>
                  <a:cubicBezTo>
                    <a:pt x="6907" y="10626"/>
                    <a:pt x="6982" y="10572"/>
                    <a:pt x="6995" y="10482"/>
                  </a:cubicBezTo>
                  <a:cubicBezTo>
                    <a:pt x="7013" y="9838"/>
                    <a:pt x="6406" y="9176"/>
                    <a:pt x="5982" y="8752"/>
                  </a:cubicBezTo>
                  <a:cubicBezTo>
                    <a:pt x="5614" y="8366"/>
                    <a:pt x="5099" y="7850"/>
                    <a:pt x="4547" y="7721"/>
                  </a:cubicBezTo>
                  <a:cubicBezTo>
                    <a:pt x="4528" y="7537"/>
                    <a:pt x="4492" y="7372"/>
                    <a:pt x="4473" y="7188"/>
                  </a:cubicBezTo>
                  <a:cubicBezTo>
                    <a:pt x="4326" y="6267"/>
                    <a:pt x="4160" y="5329"/>
                    <a:pt x="4087" y="4390"/>
                  </a:cubicBezTo>
                  <a:lnTo>
                    <a:pt x="4087" y="4151"/>
                  </a:lnTo>
                  <a:cubicBezTo>
                    <a:pt x="4436" y="4353"/>
                    <a:pt x="4786" y="4537"/>
                    <a:pt x="5117" y="4777"/>
                  </a:cubicBezTo>
                  <a:cubicBezTo>
                    <a:pt x="5596" y="5089"/>
                    <a:pt x="6038" y="5605"/>
                    <a:pt x="6590" y="5789"/>
                  </a:cubicBezTo>
                  <a:cubicBezTo>
                    <a:pt x="6611" y="5797"/>
                    <a:pt x="6633" y="5801"/>
                    <a:pt x="6654" y="5801"/>
                  </a:cubicBezTo>
                  <a:cubicBezTo>
                    <a:pt x="6776" y="5801"/>
                    <a:pt x="6873" y="5675"/>
                    <a:pt x="6811" y="5550"/>
                  </a:cubicBezTo>
                  <a:cubicBezTo>
                    <a:pt x="6590" y="4979"/>
                    <a:pt x="5872" y="4574"/>
                    <a:pt x="5375" y="4261"/>
                  </a:cubicBezTo>
                  <a:cubicBezTo>
                    <a:pt x="4970" y="4003"/>
                    <a:pt x="4547" y="3783"/>
                    <a:pt x="4087" y="3617"/>
                  </a:cubicBezTo>
                  <a:cubicBezTo>
                    <a:pt x="4123" y="3157"/>
                    <a:pt x="4197" y="2697"/>
                    <a:pt x="4252" y="2237"/>
                  </a:cubicBezTo>
                  <a:close/>
                  <a:moveTo>
                    <a:pt x="4069" y="1"/>
                  </a:moveTo>
                  <a:cubicBezTo>
                    <a:pt x="3951" y="1"/>
                    <a:pt x="3832" y="82"/>
                    <a:pt x="3810" y="230"/>
                  </a:cubicBezTo>
                  <a:cubicBezTo>
                    <a:pt x="3755" y="2292"/>
                    <a:pt x="1933" y="3083"/>
                    <a:pt x="994" y="4684"/>
                  </a:cubicBezTo>
                  <a:cubicBezTo>
                    <a:pt x="277" y="5954"/>
                    <a:pt x="0" y="7409"/>
                    <a:pt x="203" y="8844"/>
                  </a:cubicBezTo>
                  <a:cubicBezTo>
                    <a:pt x="608" y="12452"/>
                    <a:pt x="3442" y="14881"/>
                    <a:pt x="5872" y="17237"/>
                  </a:cubicBezTo>
                  <a:cubicBezTo>
                    <a:pt x="5872" y="17311"/>
                    <a:pt x="5890" y="17366"/>
                    <a:pt x="5909" y="17440"/>
                  </a:cubicBezTo>
                  <a:cubicBezTo>
                    <a:pt x="5929" y="17550"/>
                    <a:pt x="6025" y="17611"/>
                    <a:pt x="6124" y="17611"/>
                  </a:cubicBezTo>
                  <a:cubicBezTo>
                    <a:pt x="6206" y="17611"/>
                    <a:pt x="6290" y="17569"/>
                    <a:pt x="6332" y="17477"/>
                  </a:cubicBezTo>
                  <a:cubicBezTo>
                    <a:pt x="6682" y="16648"/>
                    <a:pt x="6829" y="15838"/>
                    <a:pt x="7271" y="15047"/>
                  </a:cubicBezTo>
                  <a:cubicBezTo>
                    <a:pt x="7657" y="14366"/>
                    <a:pt x="8099" y="13685"/>
                    <a:pt x="8449" y="12986"/>
                  </a:cubicBezTo>
                  <a:cubicBezTo>
                    <a:pt x="9222" y="11513"/>
                    <a:pt x="9774" y="9893"/>
                    <a:pt x="9700" y="8218"/>
                  </a:cubicBezTo>
                  <a:cubicBezTo>
                    <a:pt x="9572" y="5163"/>
                    <a:pt x="7032" y="2862"/>
                    <a:pt x="4271" y="1868"/>
                  </a:cubicBezTo>
                  <a:cubicBezTo>
                    <a:pt x="4271" y="1776"/>
                    <a:pt x="4289" y="1703"/>
                    <a:pt x="4289" y="1629"/>
                  </a:cubicBezTo>
                  <a:cubicBezTo>
                    <a:pt x="4473" y="1151"/>
                    <a:pt x="4473" y="617"/>
                    <a:pt x="4289" y="138"/>
                  </a:cubicBezTo>
                  <a:cubicBezTo>
                    <a:pt x="4242" y="45"/>
                    <a:pt x="4156" y="1"/>
                    <a:pt x="4069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75580" y="4709411"/>
              <a:ext cx="456682" cy="608319"/>
            </a:xfrm>
            <a:custGeom>
              <a:avLst/>
              <a:gdLst/>
              <a:ahLst/>
              <a:cxnLst/>
              <a:rect l="l" t="t" r="r" b="b"/>
              <a:pathLst>
                <a:path w="8517" h="11345" extrusionOk="0">
                  <a:moveTo>
                    <a:pt x="1325" y="1492"/>
                  </a:moveTo>
                  <a:lnTo>
                    <a:pt x="1325" y="1492"/>
                  </a:lnTo>
                  <a:cubicBezTo>
                    <a:pt x="2393" y="1621"/>
                    <a:pt x="3479" y="1566"/>
                    <a:pt x="4546" y="1916"/>
                  </a:cubicBezTo>
                  <a:cubicBezTo>
                    <a:pt x="5816" y="2339"/>
                    <a:pt x="6847" y="3314"/>
                    <a:pt x="7307" y="4584"/>
                  </a:cubicBezTo>
                  <a:cubicBezTo>
                    <a:pt x="7786" y="5836"/>
                    <a:pt x="7804" y="7180"/>
                    <a:pt x="7767" y="8487"/>
                  </a:cubicBezTo>
                  <a:cubicBezTo>
                    <a:pt x="7731" y="9149"/>
                    <a:pt x="7639" y="10051"/>
                    <a:pt x="7896" y="10750"/>
                  </a:cubicBezTo>
                  <a:cubicBezTo>
                    <a:pt x="6810" y="10253"/>
                    <a:pt x="5614" y="9996"/>
                    <a:pt x="4510" y="9499"/>
                  </a:cubicBezTo>
                  <a:cubicBezTo>
                    <a:pt x="3203" y="8910"/>
                    <a:pt x="1970" y="8026"/>
                    <a:pt x="1233" y="6775"/>
                  </a:cubicBezTo>
                  <a:cubicBezTo>
                    <a:pt x="479" y="5486"/>
                    <a:pt x="516" y="4253"/>
                    <a:pt x="939" y="2836"/>
                  </a:cubicBezTo>
                  <a:cubicBezTo>
                    <a:pt x="976" y="2726"/>
                    <a:pt x="1013" y="2615"/>
                    <a:pt x="1031" y="2486"/>
                  </a:cubicBezTo>
                  <a:cubicBezTo>
                    <a:pt x="1362" y="3057"/>
                    <a:pt x="1749" y="3591"/>
                    <a:pt x="2190" y="4069"/>
                  </a:cubicBezTo>
                  <a:cubicBezTo>
                    <a:pt x="1859" y="4437"/>
                    <a:pt x="1657" y="4879"/>
                    <a:pt x="1601" y="5358"/>
                  </a:cubicBezTo>
                  <a:cubicBezTo>
                    <a:pt x="1565" y="5744"/>
                    <a:pt x="1546" y="6370"/>
                    <a:pt x="1878" y="6628"/>
                  </a:cubicBezTo>
                  <a:cubicBezTo>
                    <a:pt x="1893" y="6643"/>
                    <a:pt x="1912" y="6650"/>
                    <a:pt x="1931" y="6650"/>
                  </a:cubicBezTo>
                  <a:cubicBezTo>
                    <a:pt x="1979" y="6650"/>
                    <a:pt x="2030" y="6607"/>
                    <a:pt x="2043" y="6554"/>
                  </a:cubicBezTo>
                  <a:cubicBezTo>
                    <a:pt x="2043" y="6370"/>
                    <a:pt x="2025" y="6186"/>
                    <a:pt x="1970" y="6020"/>
                  </a:cubicBezTo>
                  <a:cubicBezTo>
                    <a:pt x="1933" y="5818"/>
                    <a:pt x="1933" y="5615"/>
                    <a:pt x="1951" y="5394"/>
                  </a:cubicBezTo>
                  <a:cubicBezTo>
                    <a:pt x="1988" y="4989"/>
                    <a:pt x="2135" y="4603"/>
                    <a:pt x="2338" y="4253"/>
                  </a:cubicBezTo>
                  <a:cubicBezTo>
                    <a:pt x="2411" y="4345"/>
                    <a:pt x="2503" y="4419"/>
                    <a:pt x="2559" y="4511"/>
                  </a:cubicBezTo>
                  <a:cubicBezTo>
                    <a:pt x="3184" y="5266"/>
                    <a:pt x="3829" y="6020"/>
                    <a:pt x="4454" y="6775"/>
                  </a:cubicBezTo>
                  <a:cubicBezTo>
                    <a:pt x="4436" y="6793"/>
                    <a:pt x="4436" y="6793"/>
                    <a:pt x="4418" y="6812"/>
                  </a:cubicBezTo>
                  <a:cubicBezTo>
                    <a:pt x="4399" y="6830"/>
                    <a:pt x="4381" y="6867"/>
                    <a:pt x="4381" y="6904"/>
                  </a:cubicBezTo>
                  <a:cubicBezTo>
                    <a:pt x="4381" y="6922"/>
                    <a:pt x="4381" y="6922"/>
                    <a:pt x="4381" y="6940"/>
                  </a:cubicBezTo>
                  <a:cubicBezTo>
                    <a:pt x="4344" y="7051"/>
                    <a:pt x="4307" y="7143"/>
                    <a:pt x="4252" y="7253"/>
                  </a:cubicBezTo>
                  <a:cubicBezTo>
                    <a:pt x="4215" y="7382"/>
                    <a:pt x="4178" y="7511"/>
                    <a:pt x="4160" y="7640"/>
                  </a:cubicBezTo>
                  <a:cubicBezTo>
                    <a:pt x="4123" y="7861"/>
                    <a:pt x="4086" y="8192"/>
                    <a:pt x="4252" y="8376"/>
                  </a:cubicBezTo>
                  <a:cubicBezTo>
                    <a:pt x="4274" y="8398"/>
                    <a:pt x="4304" y="8408"/>
                    <a:pt x="4335" y="8408"/>
                  </a:cubicBezTo>
                  <a:cubicBezTo>
                    <a:pt x="4383" y="8408"/>
                    <a:pt x="4432" y="8384"/>
                    <a:pt x="4454" y="8339"/>
                  </a:cubicBezTo>
                  <a:cubicBezTo>
                    <a:pt x="4491" y="8229"/>
                    <a:pt x="4510" y="8100"/>
                    <a:pt x="4491" y="7971"/>
                  </a:cubicBezTo>
                  <a:cubicBezTo>
                    <a:pt x="4491" y="7824"/>
                    <a:pt x="4510" y="7695"/>
                    <a:pt x="4528" y="7548"/>
                  </a:cubicBezTo>
                  <a:cubicBezTo>
                    <a:pt x="4565" y="7401"/>
                    <a:pt x="4657" y="7235"/>
                    <a:pt x="4675" y="7069"/>
                  </a:cubicBezTo>
                  <a:lnTo>
                    <a:pt x="5596" y="8137"/>
                  </a:lnTo>
                  <a:lnTo>
                    <a:pt x="5577" y="8137"/>
                  </a:lnTo>
                  <a:cubicBezTo>
                    <a:pt x="5393" y="8302"/>
                    <a:pt x="5172" y="8763"/>
                    <a:pt x="5430" y="8965"/>
                  </a:cubicBezTo>
                  <a:cubicBezTo>
                    <a:pt x="5440" y="8970"/>
                    <a:pt x="5451" y="8972"/>
                    <a:pt x="5462" y="8972"/>
                  </a:cubicBezTo>
                  <a:cubicBezTo>
                    <a:pt x="5494" y="8972"/>
                    <a:pt x="5527" y="8955"/>
                    <a:pt x="5540" y="8928"/>
                  </a:cubicBezTo>
                  <a:cubicBezTo>
                    <a:pt x="5559" y="8818"/>
                    <a:pt x="5577" y="8726"/>
                    <a:pt x="5559" y="8615"/>
                  </a:cubicBezTo>
                  <a:cubicBezTo>
                    <a:pt x="5577" y="8487"/>
                    <a:pt x="5632" y="8376"/>
                    <a:pt x="5688" y="8266"/>
                  </a:cubicBezTo>
                  <a:lnTo>
                    <a:pt x="6148" y="8818"/>
                  </a:lnTo>
                  <a:cubicBezTo>
                    <a:pt x="6173" y="8848"/>
                    <a:pt x="6202" y="8860"/>
                    <a:pt x="6230" y="8860"/>
                  </a:cubicBezTo>
                  <a:cubicBezTo>
                    <a:pt x="6304" y="8860"/>
                    <a:pt x="6367" y="8774"/>
                    <a:pt x="6313" y="8707"/>
                  </a:cubicBezTo>
                  <a:cubicBezTo>
                    <a:pt x="6074" y="8413"/>
                    <a:pt x="5872" y="8137"/>
                    <a:pt x="5651" y="7842"/>
                  </a:cubicBezTo>
                  <a:lnTo>
                    <a:pt x="5651" y="7842"/>
                  </a:lnTo>
                  <a:cubicBezTo>
                    <a:pt x="5724" y="7861"/>
                    <a:pt x="5798" y="7879"/>
                    <a:pt x="5853" y="7898"/>
                  </a:cubicBezTo>
                  <a:cubicBezTo>
                    <a:pt x="5940" y="7913"/>
                    <a:pt x="6046" y="7929"/>
                    <a:pt x="6151" y="7929"/>
                  </a:cubicBezTo>
                  <a:cubicBezTo>
                    <a:pt x="6292" y="7929"/>
                    <a:pt x="6431" y="7901"/>
                    <a:pt x="6516" y="7806"/>
                  </a:cubicBezTo>
                  <a:cubicBezTo>
                    <a:pt x="6534" y="7750"/>
                    <a:pt x="6534" y="7695"/>
                    <a:pt x="6479" y="7658"/>
                  </a:cubicBezTo>
                  <a:cubicBezTo>
                    <a:pt x="6332" y="7548"/>
                    <a:pt x="6074" y="7585"/>
                    <a:pt x="5890" y="7566"/>
                  </a:cubicBezTo>
                  <a:cubicBezTo>
                    <a:pt x="5748" y="7552"/>
                    <a:pt x="5627" y="7494"/>
                    <a:pt x="5512" y="7494"/>
                  </a:cubicBezTo>
                  <a:cubicBezTo>
                    <a:pt x="5478" y="7494"/>
                    <a:pt x="5445" y="7499"/>
                    <a:pt x="5411" y="7511"/>
                  </a:cubicBezTo>
                  <a:cubicBezTo>
                    <a:pt x="4896" y="6848"/>
                    <a:pt x="4399" y="6186"/>
                    <a:pt x="3884" y="5523"/>
                  </a:cubicBezTo>
                  <a:lnTo>
                    <a:pt x="3884" y="5523"/>
                  </a:lnTo>
                  <a:cubicBezTo>
                    <a:pt x="4197" y="5578"/>
                    <a:pt x="4510" y="5615"/>
                    <a:pt x="4786" y="5707"/>
                  </a:cubicBezTo>
                  <a:cubicBezTo>
                    <a:pt x="5246" y="5854"/>
                    <a:pt x="5688" y="6241"/>
                    <a:pt x="6166" y="6278"/>
                  </a:cubicBezTo>
                  <a:cubicBezTo>
                    <a:pt x="6174" y="6279"/>
                    <a:pt x="6182" y="6280"/>
                    <a:pt x="6190" y="6280"/>
                  </a:cubicBezTo>
                  <a:cubicBezTo>
                    <a:pt x="6287" y="6280"/>
                    <a:pt x="6347" y="6179"/>
                    <a:pt x="6313" y="6094"/>
                  </a:cubicBezTo>
                  <a:cubicBezTo>
                    <a:pt x="6074" y="5634"/>
                    <a:pt x="5411" y="5431"/>
                    <a:pt x="4970" y="5284"/>
                  </a:cubicBezTo>
                  <a:cubicBezTo>
                    <a:pt x="4665" y="5187"/>
                    <a:pt x="4287" y="5079"/>
                    <a:pt x="3930" y="5079"/>
                  </a:cubicBezTo>
                  <a:cubicBezTo>
                    <a:pt x="3813" y="5079"/>
                    <a:pt x="3698" y="5091"/>
                    <a:pt x="3589" y="5118"/>
                  </a:cubicBezTo>
                  <a:lnTo>
                    <a:pt x="3350" y="4787"/>
                  </a:lnTo>
                  <a:cubicBezTo>
                    <a:pt x="2908" y="4198"/>
                    <a:pt x="2430" y="3646"/>
                    <a:pt x="2025" y="3020"/>
                  </a:cubicBezTo>
                  <a:cubicBezTo>
                    <a:pt x="1988" y="2965"/>
                    <a:pt x="1970" y="2910"/>
                    <a:pt x="1933" y="2854"/>
                  </a:cubicBezTo>
                  <a:cubicBezTo>
                    <a:pt x="2246" y="2854"/>
                    <a:pt x="2559" y="2854"/>
                    <a:pt x="2871" y="2891"/>
                  </a:cubicBezTo>
                  <a:cubicBezTo>
                    <a:pt x="3241" y="2922"/>
                    <a:pt x="3662" y="3056"/>
                    <a:pt x="4037" y="3056"/>
                  </a:cubicBezTo>
                  <a:cubicBezTo>
                    <a:pt x="4111" y="3056"/>
                    <a:pt x="4183" y="3050"/>
                    <a:pt x="4252" y="3038"/>
                  </a:cubicBezTo>
                  <a:cubicBezTo>
                    <a:pt x="4381" y="3020"/>
                    <a:pt x="4418" y="2854"/>
                    <a:pt x="4326" y="2781"/>
                  </a:cubicBezTo>
                  <a:cubicBezTo>
                    <a:pt x="3957" y="2486"/>
                    <a:pt x="3295" y="2468"/>
                    <a:pt x="2853" y="2449"/>
                  </a:cubicBezTo>
                  <a:cubicBezTo>
                    <a:pt x="2716" y="2436"/>
                    <a:pt x="2582" y="2430"/>
                    <a:pt x="2448" y="2430"/>
                  </a:cubicBezTo>
                  <a:cubicBezTo>
                    <a:pt x="2206" y="2430"/>
                    <a:pt x="1968" y="2451"/>
                    <a:pt x="1730" y="2486"/>
                  </a:cubicBezTo>
                  <a:cubicBezTo>
                    <a:pt x="1565" y="2155"/>
                    <a:pt x="1454" y="1824"/>
                    <a:pt x="1325" y="1492"/>
                  </a:cubicBezTo>
                  <a:close/>
                  <a:moveTo>
                    <a:pt x="468" y="0"/>
                  </a:moveTo>
                  <a:cubicBezTo>
                    <a:pt x="342" y="0"/>
                    <a:pt x="234" y="119"/>
                    <a:pt x="276" y="259"/>
                  </a:cubicBezTo>
                  <a:cubicBezTo>
                    <a:pt x="1013" y="1695"/>
                    <a:pt x="74" y="2928"/>
                    <a:pt x="19" y="4382"/>
                  </a:cubicBezTo>
                  <a:cubicBezTo>
                    <a:pt x="0" y="5523"/>
                    <a:pt x="368" y="6628"/>
                    <a:pt x="1049" y="7548"/>
                  </a:cubicBezTo>
                  <a:cubicBezTo>
                    <a:pt x="2687" y="9849"/>
                    <a:pt x="5540" y="10456"/>
                    <a:pt x="8099" y="11155"/>
                  </a:cubicBezTo>
                  <a:cubicBezTo>
                    <a:pt x="8136" y="11192"/>
                    <a:pt x="8172" y="11229"/>
                    <a:pt x="8191" y="11284"/>
                  </a:cubicBezTo>
                  <a:cubicBezTo>
                    <a:pt x="8232" y="11326"/>
                    <a:pt x="8281" y="11344"/>
                    <a:pt x="8328" y="11344"/>
                  </a:cubicBezTo>
                  <a:cubicBezTo>
                    <a:pt x="8427" y="11344"/>
                    <a:pt x="8516" y="11262"/>
                    <a:pt x="8504" y="11137"/>
                  </a:cubicBezTo>
                  <a:cubicBezTo>
                    <a:pt x="8430" y="10456"/>
                    <a:pt x="8228" y="9849"/>
                    <a:pt x="8228" y="9131"/>
                  </a:cubicBezTo>
                  <a:cubicBezTo>
                    <a:pt x="8228" y="8505"/>
                    <a:pt x="8283" y="7879"/>
                    <a:pt x="8283" y="7272"/>
                  </a:cubicBezTo>
                  <a:cubicBezTo>
                    <a:pt x="8246" y="5965"/>
                    <a:pt x="8007" y="4658"/>
                    <a:pt x="7344" y="3535"/>
                  </a:cubicBezTo>
                  <a:cubicBezTo>
                    <a:pt x="6311" y="1834"/>
                    <a:pt x="4363" y="1123"/>
                    <a:pt x="2431" y="1123"/>
                  </a:cubicBezTo>
                  <a:cubicBezTo>
                    <a:pt x="2022" y="1123"/>
                    <a:pt x="1614" y="1155"/>
                    <a:pt x="1215" y="1216"/>
                  </a:cubicBezTo>
                  <a:cubicBezTo>
                    <a:pt x="1197" y="1161"/>
                    <a:pt x="1178" y="1106"/>
                    <a:pt x="1141" y="1051"/>
                  </a:cubicBezTo>
                  <a:cubicBezTo>
                    <a:pt x="1086" y="646"/>
                    <a:pt x="884" y="296"/>
                    <a:pt x="589" y="38"/>
                  </a:cubicBezTo>
                  <a:cubicBezTo>
                    <a:pt x="550" y="12"/>
                    <a:pt x="508" y="0"/>
                    <a:pt x="46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456274" y="4832749"/>
              <a:ext cx="747141" cy="401131"/>
            </a:xfrm>
            <a:custGeom>
              <a:avLst/>
              <a:gdLst/>
              <a:ahLst/>
              <a:cxnLst/>
              <a:rect l="l" t="t" r="r" b="b"/>
              <a:pathLst>
                <a:path w="13934" h="7481" extrusionOk="0">
                  <a:moveTo>
                    <a:pt x="7621" y="559"/>
                  </a:moveTo>
                  <a:cubicBezTo>
                    <a:pt x="9130" y="559"/>
                    <a:pt x="10161" y="1259"/>
                    <a:pt x="11173" y="2326"/>
                  </a:cubicBezTo>
                  <a:cubicBezTo>
                    <a:pt x="11247" y="2400"/>
                    <a:pt x="11339" y="2492"/>
                    <a:pt x="11431" y="2584"/>
                  </a:cubicBezTo>
                  <a:cubicBezTo>
                    <a:pt x="11349" y="2582"/>
                    <a:pt x="11268" y="2580"/>
                    <a:pt x="11186" y="2580"/>
                  </a:cubicBezTo>
                  <a:cubicBezTo>
                    <a:pt x="10606" y="2580"/>
                    <a:pt x="10028" y="2639"/>
                    <a:pt x="9480" y="2768"/>
                  </a:cubicBezTo>
                  <a:cubicBezTo>
                    <a:pt x="9332" y="2308"/>
                    <a:pt x="9056" y="1903"/>
                    <a:pt x="8651" y="1608"/>
                  </a:cubicBezTo>
                  <a:cubicBezTo>
                    <a:pt x="8408" y="1425"/>
                    <a:pt x="8000" y="1167"/>
                    <a:pt x="7647" y="1167"/>
                  </a:cubicBezTo>
                  <a:cubicBezTo>
                    <a:pt x="7574" y="1167"/>
                    <a:pt x="7503" y="1178"/>
                    <a:pt x="7437" y="1203"/>
                  </a:cubicBezTo>
                  <a:cubicBezTo>
                    <a:pt x="7363" y="1240"/>
                    <a:pt x="7345" y="1332"/>
                    <a:pt x="7400" y="1387"/>
                  </a:cubicBezTo>
                  <a:cubicBezTo>
                    <a:pt x="7566" y="1480"/>
                    <a:pt x="7731" y="1553"/>
                    <a:pt x="7897" y="1590"/>
                  </a:cubicBezTo>
                  <a:cubicBezTo>
                    <a:pt x="8099" y="1664"/>
                    <a:pt x="8283" y="1774"/>
                    <a:pt x="8449" y="1884"/>
                  </a:cubicBezTo>
                  <a:cubicBezTo>
                    <a:pt x="8780" y="2142"/>
                    <a:pt x="9038" y="2455"/>
                    <a:pt x="9222" y="2805"/>
                  </a:cubicBezTo>
                  <a:lnTo>
                    <a:pt x="8891" y="2860"/>
                  </a:lnTo>
                  <a:cubicBezTo>
                    <a:pt x="7915" y="3026"/>
                    <a:pt x="6958" y="3191"/>
                    <a:pt x="5983" y="3338"/>
                  </a:cubicBezTo>
                  <a:cubicBezTo>
                    <a:pt x="5983" y="3320"/>
                    <a:pt x="5983" y="3320"/>
                    <a:pt x="5983" y="3302"/>
                  </a:cubicBezTo>
                  <a:cubicBezTo>
                    <a:pt x="5964" y="3265"/>
                    <a:pt x="5946" y="3228"/>
                    <a:pt x="5909" y="3210"/>
                  </a:cubicBezTo>
                  <a:lnTo>
                    <a:pt x="5891" y="3210"/>
                  </a:lnTo>
                  <a:cubicBezTo>
                    <a:pt x="5817" y="3136"/>
                    <a:pt x="5743" y="3044"/>
                    <a:pt x="5688" y="2952"/>
                  </a:cubicBezTo>
                  <a:cubicBezTo>
                    <a:pt x="5596" y="2842"/>
                    <a:pt x="5504" y="2750"/>
                    <a:pt x="5394" y="2676"/>
                  </a:cubicBezTo>
                  <a:cubicBezTo>
                    <a:pt x="5247" y="2546"/>
                    <a:pt x="5014" y="2372"/>
                    <a:pt x="4797" y="2372"/>
                  </a:cubicBezTo>
                  <a:cubicBezTo>
                    <a:pt x="4768" y="2372"/>
                    <a:pt x="4740" y="2375"/>
                    <a:pt x="4713" y="2381"/>
                  </a:cubicBezTo>
                  <a:cubicBezTo>
                    <a:pt x="4639" y="2381"/>
                    <a:pt x="4584" y="2492"/>
                    <a:pt x="4639" y="2565"/>
                  </a:cubicBezTo>
                  <a:cubicBezTo>
                    <a:pt x="4713" y="2657"/>
                    <a:pt x="4823" y="2750"/>
                    <a:pt x="4934" y="2805"/>
                  </a:cubicBezTo>
                  <a:cubicBezTo>
                    <a:pt x="5062" y="2860"/>
                    <a:pt x="5173" y="2952"/>
                    <a:pt x="5283" y="3044"/>
                  </a:cubicBezTo>
                  <a:cubicBezTo>
                    <a:pt x="5394" y="3136"/>
                    <a:pt x="5504" y="3320"/>
                    <a:pt x="5633" y="3431"/>
                  </a:cubicBezTo>
                  <a:lnTo>
                    <a:pt x="4234" y="3651"/>
                  </a:lnTo>
                  <a:lnTo>
                    <a:pt x="4234" y="3633"/>
                  </a:lnTo>
                  <a:cubicBezTo>
                    <a:pt x="4202" y="3424"/>
                    <a:pt x="3974" y="3075"/>
                    <a:pt x="3720" y="3075"/>
                  </a:cubicBezTo>
                  <a:cubicBezTo>
                    <a:pt x="3683" y="3075"/>
                    <a:pt x="3646" y="3083"/>
                    <a:pt x="3608" y="3099"/>
                  </a:cubicBezTo>
                  <a:cubicBezTo>
                    <a:pt x="3571" y="3118"/>
                    <a:pt x="3553" y="3173"/>
                    <a:pt x="3571" y="3210"/>
                  </a:cubicBezTo>
                  <a:cubicBezTo>
                    <a:pt x="3664" y="3283"/>
                    <a:pt x="3737" y="3338"/>
                    <a:pt x="3848" y="3394"/>
                  </a:cubicBezTo>
                  <a:cubicBezTo>
                    <a:pt x="3940" y="3467"/>
                    <a:pt x="4013" y="3559"/>
                    <a:pt x="4068" y="3670"/>
                  </a:cubicBezTo>
                  <a:lnTo>
                    <a:pt x="3351" y="3799"/>
                  </a:lnTo>
                  <a:cubicBezTo>
                    <a:pt x="3228" y="3816"/>
                    <a:pt x="3239" y="3984"/>
                    <a:pt x="3351" y="3984"/>
                  </a:cubicBezTo>
                  <a:cubicBezTo>
                    <a:pt x="3357" y="3984"/>
                    <a:pt x="3363" y="3984"/>
                    <a:pt x="3369" y="3983"/>
                  </a:cubicBezTo>
                  <a:lnTo>
                    <a:pt x="4437" y="3872"/>
                  </a:lnTo>
                  <a:lnTo>
                    <a:pt x="4437" y="3872"/>
                  </a:lnTo>
                  <a:cubicBezTo>
                    <a:pt x="4400" y="3909"/>
                    <a:pt x="4345" y="3964"/>
                    <a:pt x="4308" y="4020"/>
                  </a:cubicBezTo>
                  <a:cubicBezTo>
                    <a:pt x="4179" y="4167"/>
                    <a:pt x="3976" y="4406"/>
                    <a:pt x="4050" y="4627"/>
                  </a:cubicBezTo>
                  <a:cubicBezTo>
                    <a:pt x="4064" y="4668"/>
                    <a:pt x="4109" y="4689"/>
                    <a:pt x="4146" y="4689"/>
                  </a:cubicBezTo>
                  <a:cubicBezTo>
                    <a:pt x="4158" y="4689"/>
                    <a:pt x="4170" y="4687"/>
                    <a:pt x="4179" y="4682"/>
                  </a:cubicBezTo>
                  <a:cubicBezTo>
                    <a:pt x="4363" y="4608"/>
                    <a:pt x="4455" y="4351"/>
                    <a:pt x="4565" y="4222"/>
                  </a:cubicBezTo>
                  <a:cubicBezTo>
                    <a:pt x="4676" y="4075"/>
                    <a:pt x="4823" y="3983"/>
                    <a:pt x="4860" y="3817"/>
                  </a:cubicBezTo>
                  <a:lnTo>
                    <a:pt x="7345" y="3541"/>
                  </a:lnTo>
                  <a:lnTo>
                    <a:pt x="7345" y="3541"/>
                  </a:lnTo>
                  <a:cubicBezTo>
                    <a:pt x="7142" y="3762"/>
                    <a:pt x="6940" y="4020"/>
                    <a:pt x="6719" y="4204"/>
                  </a:cubicBezTo>
                  <a:cubicBezTo>
                    <a:pt x="6369" y="4516"/>
                    <a:pt x="5817" y="4719"/>
                    <a:pt x="5541" y="5105"/>
                  </a:cubicBezTo>
                  <a:cubicBezTo>
                    <a:pt x="5467" y="5179"/>
                    <a:pt x="5522" y="5308"/>
                    <a:pt x="5633" y="5326"/>
                  </a:cubicBezTo>
                  <a:cubicBezTo>
                    <a:pt x="5643" y="5327"/>
                    <a:pt x="5652" y="5327"/>
                    <a:pt x="5662" y="5327"/>
                  </a:cubicBezTo>
                  <a:cubicBezTo>
                    <a:pt x="6151" y="5327"/>
                    <a:pt x="6670" y="4878"/>
                    <a:pt x="7013" y="4572"/>
                  </a:cubicBezTo>
                  <a:cubicBezTo>
                    <a:pt x="7326" y="4296"/>
                    <a:pt x="7731" y="3909"/>
                    <a:pt x="7842" y="3486"/>
                  </a:cubicBezTo>
                  <a:lnTo>
                    <a:pt x="8265" y="3431"/>
                  </a:lnTo>
                  <a:cubicBezTo>
                    <a:pt x="8983" y="3338"/>
                    <a:pt x="9719" y="3228"/>
                    <a:pt x="10455" y="3191"/>
                  </a:cubicBezTo>
                  <a:lnTo>
                    <a:pt x="10639" y="3191"/>
                  </a:lnTo>
                  <a:cubicBezTo>
                    <a:pt x="10474" y="3467"/>
                    <a:pt x="10326" y="3743"/>
                    <a:pt x="10142" y="4001"/>
                  </a:cubicBezTo>
                  <a:cubicBezTo>
                    <a:pt x="9885" y="4369"/>
                    <a:pt x="9443" y="4682"/>
                    <a:pt x="9296" y="5124"/>
                  </a:cubicBezTo>
                  <a:cubicBezTo>
                    <a:pt x="9266" y="5214"/>
                    <a:pt x="9334" y="5304"/>
                    <a:pt x="9420" y="5304"/>
                  </a:cubicBezTo>
                  <a:cubicBezTo>
                    <a:pt x="9439" y="5304"/>
                    <a:pt x="9459" y="5300"/>
                    <a:pt x="9480" y="5290"/>
                  </a:cubicBezTo>
                  <a:cubicBezTo>
                    <a:pt x="9940" y="5142"/>
                    <a:pt x="10271" y="4590"/>
                    <a:pt x="10529" y="4204"/>
                  </a:cubicBezTo>
                  <a:cubicBezTo>
                    <a:pt x="10750" y="3891"/>
                    <a:pt x="10915" y="3559"/>
                    <a:pt x="11063" y="3210"/>
                  </a:cubicBezTo>
                  <a:cubicBezTo>
                    <a:pt x="11412" y="3228"/>
                    <a:pt x="11762" y="3302"/>
                    <a:pt x="12130" y="3357"/>
                  </a:cubicBezTo>
                  <a:cubicBezTo>
                    <a:pt x="11449" y="4222"/>
                    <a:pt x="10952" y="5179"/>
                    <a:pt x="10124" y="5915"/>
                  </a:cubicBezTo>
                  <a:cubicBezTo>
                    <a:pt x="9314" y="6622"/>
                    <a:pt x="8280" y="6999"/>
                    <a:pt x="7221" y="6999"/>
                  </a:cubicBezTo>
                  <a:cubicBezTo>
                    <a:pt x="6956" y="6999"/>
                    <a:pt x="6689" y="6975"/>
                    <a:pt x="6424" y="6928"/>
                  </a:cubicBezTo>
                  <a:lnTo>
                    <a:pt x="6443" y="6928"/>
                  </a:lnTo>
                  <a:cubicBezTo>
                    <a:pt x="5118" y="6707"/>
                    <a:pt x="3940" y="6044"/>
                    <a:pt x="2817" y="5308"/>
                  </a:cubicBezTo>
                  <a:cubicBezTo>
                    <a:pt x="2265" y="4958"/>
                    <a:pt x="1547" y="4406"/>
                    <a:pt x="811" y="4277"/>
                  </a:cubicBezTo>
                  <a:cubicBezTo>
                    <a:pt x="1786" y="3596"/>
                    <a:pt x="2614" y="2694"/>
                    <a:pt x="3590" y="1995"/>
                  </a:cubicBezTo>
                  <a:cubicBezTo>
                    <a:pt x="4768" y="1167"/>
                    <a:pt x="6167" y="559"/>
                    <a:pt x="7621" y="559"/>
                  </a:cubicBezTo>
                  <a:close/>
                  <a:moveTo>
                    <a:pt x="7560" y="0"/>
                  </a:moveTo>
                  <a:cubicBezTo>
                    <a:pt x="7390" y="0"/>
                    <a:pt x="7220" y="9"/>
                    <a:pt x="7050" y="25"/>
                  </a:cubicBezTo>
                  <a:cubicBezTo>
                    <a:pt x="4234" y="283"/>
                    <a:pt x="2265" y="2418"/>
                    <a:pt x="350" y="4277"/>
                  </a:cubicBezTo>
                  <a:cubicBezTo>
                    <a:pt x="314" y="4277"/>
                    <a:pt x="258" y="4277"/>
                    <a:pt x="203" y="4296"/>
                  </a:cubicBezTo>
                  <a:cubicBezTo>
                    <a:pt x="38" y="4314"/>
                    <a:pt x="1" y="4553"/>
                    <a:pt x="166" y="4627"/>
                  </a:cubicBezTo>
                  <a:cubicBezTo>
                    <a:pt x="792" y="4921"/>
                    <a:pt x="1418" y="5050"/>
                    <a:pt x="2025" y="5418"/>
                  </a:cubicBezTo>
                  <a:cubicBezTo>
                    <a:pt x="2559" y="5750"/>
                    <a:pt x="3075" y="6099"/>
                    <a:pt x="3608" y="6394"/>
                  </a:cubicBezTo>
                  <a:cubicBezTo>
                    <a:pt x="4728" y="7008"/>
                    <a:pt x="5954" y="7480"/>
                    <a:pt x="7217" y="7480"/>
                  </a:cubicBezTo>
                  <a:cubicBezTo>
                    <a:pt x="7241" y="7480"/>
                    <a:pt x="7265" y="7480"/>
                    <a:pt x="7289" y="7480"/>
                  </a:cubicBezTo>
                  <a:cubicBezTo>
                    <a:pt x="9719" y="7461"/>
                    <a:pt x="11578" y="5529"/>
                    <a:pt x="12425" y="3394"/>
                  </a:cubicBezTo>
                  <a:lnTo>
                    <a:pt x="12590" y="3412"/>
                  </a:lnTo>
                  <a:cubicBezTo>
                    <a:pt x="12786" y="3500"/>
                    <a:pt x="12997" y="3541"/>
                    <a:pt x="13210" y="3541"/>
                  </a:cubicBezTo>
                  <a:cubicBezTo>
                    <a:pt x="13398" y="3541"/>
                    <a:pt x="13587" y="3509"/>
                    <a:pt x="13768" y="3449"/>
                  </a:cubicBezTo>
                  <a:cubicBezTo>
                    <a:pt x="13934" y="3357"/>
                    <a:pt x="13897" y="3099"/>
                    <a:pt x="13713" y="3081"/>
                  </a:cubicBezTo>
                  <a:cubicBezTo>
                    <a:pt x="12093" y="2970"/>
                    <a:pt x="11523" y="1535"/>
                    <a:pt x="10290" y="762"/>
                  </a:cubicBezTo>
                  <a:cubicBezTo>
                    <a:pt x="9462" y="262"/>
                    <a:pt x="8514" y="0"/>
                    <a:pt x="756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709893" y="4622938"/>
              <a:ext cx="746390" cy="522688"/>
            </a:xfrm>
            <a:custGeom>
              <a:avLst/>
              <a:gdLst/>
              <a:ahLst/>
              <a:cxnLst/>
              <a:rect l="l" t="t" r="r" b="b"/>
              <a:pathLst>
                <a:path w="13920" h="9748" extrusionOk="0">
                  <a:moveTo>
                    <a:pt x="8833" y="707"/>
                  </a:moveTo>
                  <a:cubicBezTo>
                    <a:pt x="9377" y="707"/>
                    <a:pt x="9923" y="737"/>
                    <a:pt x="10464" y="775"/>
                  </a:cubicBezTo>
                  <a:cubicBezTo>
                    <a:pt x="10898" y="816"/>
                    <a:pt x="11424" y="880"/>
                    <a:pt x="11948" y="880"/>
                  </a:cubicBezTo>
                  <a:cubicBezTo>
                    <a:pt x="12359" y="880"/>
                    <a:pt x="12769" y="841"/>
                    <a:pt x="13133" y="720"/>
                  </a:cubicBezTo>
                  <a:lnTo>
                    <a:pt x="13133" y="720"/>
                  </a:lnTo>
                  <a:cubicBezTo>
                    <a:pt x="12507" y="1990"/>
                    <a:pt x="12158" y="3388"/>
                    <a:pt x="11532" y="4658"/>
                  </a:cubicBezTo>
                  <a:cubicBezTo>
                    <a:pt x="10759" y="6186"/>
                    <a:pt x="9691" y="7603"/>
                    <a:pt x="8145" y="8413"/>
                  </a:cubicBezTo>
                  <a:cubicBezTo>
                    <a:pt x="7342" y="8848"/>
                    <a:pt x="6569" y="9030"/>
                    <a:pt x="5781" y="9030"/>
                  </a:cubicBezTo>
                  <a:cubicBezTo>
                    <a:pt x="5035" y="9030"/>
                    <a:pt x="4277" y="8866"/>
                    <a:pt x="3470" y="8597"/>
                  </a:cubicBezTo>
                  <a:cubicBezTo>
                    <a:pt x="3341" y="8560"/>
                    <a:pt x="3213" y="8524"/>
                    <a:pt x="3065" y="8487"/>
                  </a:cubicBezTo>
                  <a:cubicBezTo>
                    <a:pt x="3746" y="8119"/>
                    <a:pt x="4409" y="7695"/>
                    <a:pt x="4998" y="7180"/>
                  </a:cubicBezTo>
                  <a:cubicBezTo>
                    <a:pt x="5403" y="7585"/>
                    <a:pt x="5918" y="7843"/>
                    <a:pt x="6489" y="7916"/>
                  </a:cubicBezTo>
                  <a:cubicBezTo>
                    <a:pt x="6655" y="7944"/>
                    <a:pt x="6862" y="7969"/>
                    <a:pt x="7074" y="7969"/>
                  </a:cubicBezTo>
                  <a:cubicBezTo>
                    <a:pt x="7427" y="7969"/>
                    <a:pt x="7791" y="7900"/>
                    <a:pt x="7998" y="7659"/>
                  </a:cubicBezTo>
                  <a:cubicBezTo>
                    <a:pt x="8053" y="7585"/>
                    <a:pt x="8016" y="7474"/>
                    <a:pt x="7906" y="7456"/>
                  </a:cubicBezTo>
                  <a:cubicBezTo>
                    <a:pt x="7855" y="7451"/>
                    <a:pt x="7804" y="7449"/>
                    <a:pt x="7751" y="7449"/>
                  </a:cubicBezTo>
                  <a:cubicBezTo>
                    <a:pt x="7594" y="7449"/>
                    <a:pt x="7432" y="7470"/>
                    <a:pt x="7280" y="7511"/>
                  </a:cubicBezTo>
                  <a:cubicBezTo>
                    <a:pt x="7161" y="7530"/>
                    <a:pt x="7036" y="7539"/>
                    <a:pt x="6912" y="7539"/>
                  </a:cubicBezTo>
                  <a:cubicBezTo>
                    <a:pt x="6788" y="7539"/>
                    <a:pt x="6664" y="7530"/>
                    <a:pt x="6544" y="7511"/>
                  </a:cubicBezTo>
                  <a:cubicBezTo>
                    <a:pt x="6065" y="7438"/>
                    <a:pt x="5605" y="7272"/>
                    <a:pt x="5219" y="6996"/>
                  </a:cubicBezTo>
                  <a:lnTo>
                    <a:pt x="5532" y="6757"/>
                  </a:lnTo>
                  <a:cubicBezTo>
                    <a:pt x="6452" y="6039"/>
                    <a:pt x="7372" y="5321"/>
                    <a:pt x="8293" y="4603"/>
                  </a:cubicBezTo>
                  <a:cubicBezTo>
                    <a:pt x="8293" y="4622"/>
                    <a:pt x="8311" y="4640"/>
                    <a:pt x="8329" y="4640"/>
                  </a:cubicBezTo>
                  <a:cubicBezTo>
                    <a:pt x="8348" y="4677"/>
                    <a:pt x="8385" y="4695"/>
                    <a:pt x="8440" y="4695"/>
                  </a:cubicBezTo>
                  <a:lnTo>
                    <a:pt x="8477" y="4695"/>
                  </a:lnTo>
                  <a:cubicBezTo>
                    <a:pt x="8605" y="4750"/>
                    <a:pt x="8716" y="4806"/>
                    <a:pt x="8845" y="4879"/>
                  </a:cubicBezTo>
                  <a:cubicBezTo>
                    <a:pt x="8992" y="4934"/>
                    <a:pt x="9139" y="4971"/>
                    <a:pt x="9305" y="4990"/>
                  </a:cubicBezTo>
                  <a:cubicBezTo>
                    <a:pt x="9429" y="5016"/>
                    <a:pt x="9582" y="5043"/>
                    <a:pt x="9733" y="5043"/>
                  </a:cubicBezTo>
                  <a:cubicBezTo>
                    <a:pt x="9896" y="5043"/>
                    <a:pt x="10055" y="5012"/>
                    <a:pt x="10170" y="4916"/>
                  </a:cubicBezTo>
                  <a:cubicBezTo>
                    <a:pt x="10244" y="4861"/>
                    <a:pt x="10225" y="4714"/>
                    <a:pt x="10133" y="4677"/>
                  </a:cubicBezTo>
                  <a:cubicBezTo>
                    <a:pt x="10036" y="4635"/>
                    <a:pt x="9929" y="4615"/>
                    <a:pt x="9820" y="4615"/>
                  </a:cubicBezTo>
                  <a:cubicBezTo>
                    <a:pt x="9783" y="4615"/>
                    <a:pt x="9747" y="4617"/>
                    <a:pt x="9710" y="4622"/>
                  </a:cubicBezTo>
                  <a:cubicBezTo>
                    <a:pt x="9544" y="4603"/>
                    <a:pt x="9378" y="4585"/>
                    <a:pt x="9213" y="4548"/>
                  </a:cubicBezTo>
                  <a:cubicBezTo>
                    <a:pt x="9047" y="4511"/>
                    <a:pt x="8845" y="4401"/>
                    <a:pt x="8642" y="4346"/>
                  </a:cubicBezTo>
                  <a:lnTo>
                    <a:pt x="9967" y="3333"/>
                  </a:lnTo>
                  <a:lnTo>
                    <a:pt x="9967" y="3352"/>
                  </a:lnTo>
                  <a:cubicBezTo>
                    <a:pt x="10082" y="3504"/>
                    <a:pt x="10370" y="3682"/>
                    <a:pt x="10617" y="3682"/>
                  </a:cubicBezTo>
                  <a:cubicBezTo>
                    <a:pt x="10729" y="3682"/>
                    <a:pt x="10832" y="3646"/>
                    <a:pt x="10906" y="3554"/>
                  </a:cubicBezTo>
                  <a:cubicBezTo>
                    <a:pt x="10943" y="3517"/>
                    <a:pt x="10925" y="3444"/>
                    <a:pt x="10888" y="3425"/>
                  </a:cubicBezTo>
                  <a:cubicBezTo>
                    <a:pt x="10759" y="3388"/>
                    <a:pt x="10630" y="3388"/>
                    <a:pt x="10501" y="3388"/>
                  </a:cubicBezTo>
                  <a:cubicBezTo>
                    <a:pt x="10354" y="3352"/>
                    <a:pt x="10225" y="3296"/>
                    <a:pt x="10096" y="3223"/>
                  </a:cubicBezTo>
                  <a:lnTo>
                    <a:pt x="10796" y="2689"/>
                  </a:lnTo>
                  <a:cubicBezTo>
                    <a:pt x="10885" y="2615"/>
                    <a:pt x="10818" y="2480"/>
                    <a:pt x="10721" y="2480"/>
                  </a:cubicBezTo>
                  <a:cubicBezTo>
                    <a:pt x="10698" y="2480"/>
                    <a:pt x="10673" y="2487"/>
                    <a:pt x="10648" y="2505"/>
                  </a:cubicBezTo>
                  <a:lnTo>
                    <a:pt x="9618" y="3223"/>
                  </a:lnTo>
                  <a:cubicBezTo>
                    <a:pt x="9636" y="3149"/>
                    <a:pt x="9655" y="3057"/>
                    <a:pt x="9673" y="3002"/>
                  </a:cubicBezTo>
                  <a:cubicBezTo>
                    <a:pt x="9728" y="2763"/>
                    <a:pt x="9783" y="2413"/>
                    <a:pt x="9599" y="2229"/>
                  </a:cubicBezTo>
                  <a:cubicBezTo>
                    <a:pt x="9576" y="2206"/>
                    <a:pt x="9550" y="2196"/>
                    <a:pt x="9524" y="2196"/>
                  </a:cubicBezTo>
                  <a:cubicBezTo>
                    <a:pt x="9489" y="2196"/>
                    <a:pt x="9455" y="2215"/>
                    <a:pt x="9434" y="2247"/>
                  </a:cubicBezTo>
                  <a:cubicBezTo>
                    <a:pt x="9286" y="2413"/>
                    <a:pt x="9323" y="2726"/>
                    <a:pt x="9286" y="2947"/>
                  </a:cubicBezTo>
                  <a:cubicBezTo>
                    <a:pt x="9250" y="3112"/>
                    <a:pt x="9158" y="3333"/>
                    <a:pt x="9213" y="3517"/>
                  </a:cubicBezTo>
                  <a:lnTo>
                    <a:pt x="6783" y="5211"/>
                  </a:lnTo>
                  <a:cubicBezTo>
                    <a:pt x="6875" y="4861"/>
                    <a:pt x="6931" y="4493"/>
                    <a:pt x="7059" y="4161"/>
                  </a:cubicBezTo>
                  <a:cubicBezTo>
                    <a:pt x="7243" y="3646"/>
                    <a:pt x="7704" y="3112"/>
                    <a:pt x="7777" y="2560"/>
                  </a:cubicBezTo>
                  <a:cubicBezTo>
                    <a:pt x="7793" y="2467"/>
                    <a:pt x="7716" y="2386"/>
                    <a:pt x="7614" y="2386"/>
                  </a:cubicBezTo>
                  <a:cubicBezTo>
                    <a:pt x="7595" y="2386"/>
                    <a:pt x="7576" y="2389"/>
                    <a:pt x="7556" y="2394"/>
                  </a:cubicBezTo>
                  <a:cubicBezTo>
                    <a:pt x="7023" y="2652"/>
                    <a:pt x="6746" y="3425"/>
                    <a:pt x="6544" y="3941"/>
                  </a:cubicBezTo>
                  <a:cubicBezTo>
                    <a:pt x="6378" y="4401"/>
                    <a:pt x="6176" y="5045"/>
                    <a:pt x="6286" y="5560"/>
                  </a:cubicBezTo>
                  <a:lnTo>
                    <a:pt x="5900" y="5836"/>
                  </a:lnTo>
                  <a:cubicBezTo>
                    <a:pt x="5182" y="6333"/>
                    <a:pt x="4483" y="6867"/>
                    <a:pt x="3746" y="7327"/>
                  </a:cubicBezTo>
                  <a:cubicBezTo>
                    <a:pt x="3673" y="7364"/>
                    <a:pt x="3617" y="7401"/>
                    <a:pt x="3544" y="7438"/>
                  </a:cubicBezTo>
                  <a:cubicBezTo>
                    <a:pt x="3562" y="7051"/>
                    <a:pt x="3581" y="6683"/>
                    <a:pt x="3617" y="6315"/>
                  </a:cubicBezTo>
                  <a:cubicBezTo>
                    <a:pt x="3691" y="5781"/>
                    <a:pt x="3930" y="5192"/>
                    <a:pt x="3875" y="4677"/>
                  </a:cubicBezTo>
                  <a:cubicBezTo>
                    <a:pt x="3852" y="4583"/>
                    <a:pt x="3776" y="4526"/>
                    <a:pt x="3700" y="4526"/>
                  </a:cubicBezTo>
                  <a:cubicBezTo>
                    <a:pt x="3657" y="4526"/>
                    <a:pt x="3614" y="4545"/>
                    <a:pt x="3581" y="4585"/>
                  </a:cubicBezTo>
                  <a:cubicBezTo>
                    <a:pt x="3194" y="5008"/>
                    <a:pt x="3157" y="5781"/>
                    <a:pt x="3121" y="6315"/>
                  </a:cubicBezTo>
                  <a:cubicBezTo>
                    <a:pt x="3065" y="6757"/>
                    <a:pt x="3065" y="7198"/>
                    <a:pt x="3121" y="7640"/>
                  </a:cubicBezTo>
                  <a:cubicBezTo>
                    <a:pt x="2716" y="7806"/>
                    <a:pt x="2311" y="7935"/>
                    <a:pt x="1906" y="8082"/>
                  </a:cubicBezTo>
                  <a:cubicBezTo>
                    <a:pt x="2127" y="6812"/>
                    <a:pt x="2108" y="5523"/>
                    <a:pt x="2550" y="4290"/>
                  </a:cubicBezTo>
                  <a:cubicBezTo>
                    <a:pt x="3102" y="2799"/>
                    <a:pt x="4298" y="1640"/>
                    <a:pt x="5808" y="1161"/>
                  </a:cubicBezTo>
                  <a:cubicBezTo>
                    <a:pt x="6783" y="812"/>
                    <a:pt x="7805" y="707"/>
                    <a:pt x="8833" y="707"/>
                  </a:cubicBezTo>
                  <a:close/>
                  <a:moveTo>
                    <a:pt x="13634" y="1"/>
                  </a:moveTo>
                  <a:cubicBezTo>
                    <a:pt x="13627" y="1"/>
                    <a:pt x="13619" y="1"/>
                    <a:pt x="13612" y="2"/>
                  </a:cubicBezTo>
                  <a:cubicBezTo>
                    <a:pt x="12891" y="51"/>
                    <a:pt x="12228" y="231"/>
                    <a:pt x="11494" y="231"/>
                  </a:cubicBezTo>
                  <a:cubicBezTo>
                    <a:pt x="11403" y="231"/>
                    <a:pt x="11312" y="229"/>
                    <a:pt x="11219" y="223"/>
                  </a:cubicBezTo>
                  <a:cubicBezTo>
                    <a:pt x="10483" y="186"/>
                    <a:pt x="9765" y="112"/>
                    <a:pt x="9029" y="112"/>
                  </a:cubicBezTo>
                  <a:cubicBezTo>
                    <a:pt x="8967" y="111"/>
                    <a:pt x="8905" y="111"/>
                    <a:pt x="8843" y="111"/>
                  </a:cubicBezTo>
                  <a:cubicBezTo>
                    <a:pt x="7375" y="111"/>
                    <a:pt x="5882" y="327"/>
                    <a:pt x="4575" y="1051"/>
                  </a:cubicBezTo>
                  <a:cubicBezTo>
                    <a:pt x="2090" y="2450"/>
                    <a:pt x="1243" y="5505"/>
                    <a:pt x="1574" y="8192"/>
                  </a:cubicBezTo>
                  <a:lnTo>
                    <a:pt x="1372" y="8266"/>
                  </a:lnTo>
                  <a:cubicBezTo>
                    <a:pt x="912" y="8321"/>
                    <a:pt x="470" y="8542"/>
                    <a:pt x="157" y="8892"/>
                  </a:cubicBezTo>
                  <a:cubicBezTo>
                    <a:pt x="1" y="9048"/>
                    <a:pt x="137" y="9284"/>
                    <a:pt x="316" y="9284"/>
                  </a:cubicBezTo>
                  <a:cubicBezTo>
                    <a:pt x="348" y="9284"/>
                    <a:pt x="382" y="9277"/>
                    <a:pt x="415" y="9260"/>
                  </a:cubicBezTo>
                  <a:cubicBezTo>
                    <a:pt x="852" y="9055"/>
                    <a:pt x="1270" y="8977"/>
                    <a:pt x="1677" y="8977"/>
                  </a:cubicBezTo>
                  <a:cubicBezTo>
                    <a:pt x="2880" y="8977"/>
                    <a:pt x="3995" y="9656"/>
                    <a:pt x="5274" y="9738"/>
                  </a:cubicBezTo>
                  <a:cubicBezTo>
                    <a:pt x="5382" y="9744"/>
                    <a:pt x="5491" y="9747"/>
                    <a:pt x="5599" y="9747"/>
                  </a:cubicBezTo>
                  <a:cubicBezTo>
                    <a:pt x="6830" y="9747"/>
                    <a:pt x="8032" y="9365"/>
                    <a:pt x="9047" y="8671"/>
                  </a:cubicBezTo>
                  <a:cubicBezTo>
                    <a:pt x="11845" y="6830"/>
                    <a:pt x="12692" y="3499"/>
                    <a:pt x="13612" y="499"/>
                  </a:cubicBezTo>
                  <a:cubicBezTo>
                    <a:pt x="13667" y="462"/>
                    <a:pt x="13722" y="425"/>
                    <a:pt x="13759" y="370"/>
                  </a:cubicBezTo>
                  <a:cubicBezTo>
                    <a:pt x="13919" y="245"/>
                    <a:pt x="13839" y="1"/>
                    <a:pt x="13634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837499" y="4445642"/>
              <a:ext cx="518184" cy="754970"/>
            </a:xfrm>
            <a:custGeom>
              <a:avLst/>
              <a:gdLst/>
              <a:ahLst/>
              <a:cxnLst/>
              <a:rect l="l" t="t" r="r" b="b"/>
              <a:pathLst>
                <a:path w="9664" h="14080" extrusionOk="0">
                  <a:moveTo>
                    <a:pt x="829" y="730"/>
                  </a:moveTo>
                  <a:cubicBezTo>
                    <a:pt x="2080" y="1411"/>
                    <a:pt x="3461" y="1816"/>
                    <a:pt x="4712" y="2478"/>
                  </a:cubicBezTo>
                  <a:cubicBezTo>
                    <a:pt x="6203" y="3288"/>
                    <a:pt x="7584" y="4448"/>
                    <a:pt x="8338" y="5994"/>
                  </a:cubicBezTo>
                  <a:cubicBezTo>
                    <a:pt x="9130" y="7614"/>
                    <a:pt x="8946" y="9049"/>
                    <a:pt x="8338" y="10669"/>
                  </a:cubicBezTo>
                  <a:cubicBezTo>
                    <a:pt x="8301" y="10798"/>
                    <a:pt x="8246" y="10945"/>
                    <a:pt x="8191" y="11074"/>
                  </a:cubicBezTo>
                  <a:cubicBezTo>
                    <a:pt x="7878" y="10374"/>
                    <a:pt x="7455" y="9712"/>
                    <a:pt x="6976" y="9104"/>
                  </a:cubicBezTo>
                  <a:cubicBezTo>
                    <a:pt x="7400" y="8718"/>
                    <a:pt x="7676" y="8203"/>
                    <a:pt x="7786" y="7650"/>
                  </a:cubicBezTo>
                  <a:cubicBezTo>
                    <a:pt x="7860" y="7209"/>
                    <a:pt x="7933" y="6472"/>
                    <a:pt x="7565" y="6141"/>
                  </a:cubicBezTo>
                  <a:cubicBezTo>
                    <a:pt x="7539" y="6115"/>
                    <a:pt x="7508" y="6103"/>
                    <a:pt x="7479" y="6103"/>
                  </a:cubicBezTo>
                  <a:cubicBezTo>
                    <a:pt x="7425" y="6103"/>
                    <a:pt x="7375" y="6143"/>
                    <a:pt x="7363" y="6215"/>
                  </a:cubicBezTo>
                  <a:cubicBezTo>
                    <a:pt x="7344" y="6417"/>
                    <a:pt x="7344" y="6638"/>
                    <a:pt x="7400" y="6841"/>
                  </a:cubicBezTo>
                  <a:cubicBezTo>
                    <a:pt x="7418" y="7080"/>
                    <a:pt x="7418" y="7337"/>
                    <a:pt x="7381" y="7577"/>
                  </a:cubicBezTo>
                  <a:cubicBezTo>
                    <a:pt x="7289" y="8055"/>
                    <a:pt x="7087" y="8497"/>
                    <a:pt x="6811" y="8884"/>
                  </a:cubicBezTo>
                  <a:lnTo>
                    <a:pt x="6571" y="8552"/>
                  </a:lnTo>
                  <a:cubicBezTo>
                    <a:pt x="5909" y="7614"/>
                    <a:pt x="5228" y="6656"/>
                    <a:pt x="4547" y="5718"/>
                  </a:cubicBezTo>
                  <a:cubicBezTo>
                    <a:pt x="4547" y="5718"/>
                    <a:pt x="4565" y="5699"/>
                    <a:pt x="4584" y="5699"/>
                  </a:cubicBezTo>
                  <a:cubicBezTo>
                    <a:pt x="4602" y="5663"/>
                    <a:pt x="4639" y="5626"/>
                    <a:pt x="4639" y="5571"/>
                  </a:cubicBezTo>
                  <a:cubicBezTo>
                    <a:pt x="4639" y="5571"/>
                    <a:pt x="4639" y="5552"/>
                    <a:pt x="4639" y="5534"/>
                  </a:cubicBezTo>
                  <a:cubicBezTo>
                    <a:pt x="4694" y="5423"/>
                    <a:pt x="4749" y="5294"/>
                    <a:pt x="4823" y="5184"/>
                  </a:cubicBezTo>
                  <a:cubicBezTo>
                    <a:pt x="4878" y="5037"/>
                    <a:pt x="4933" y="4890"/>
                    <a:pt x="4952" y="4742"/>
                  </a:cubicBezTo>
                  <a:cubicBezTo>
                    <a:pt x="5007" y="4485"/>
                    <a:pt x="5099" y="4080"/>
                    <a:pt x="4915" y="3859"/>
                  </a:cubicBezTo>
                  <a:cubicBezTo>
                    <a:pt x="4891" y="3827"/>
                    <a:pt x="4852" y="3812"/>
                    <a:pt x="4814" y="3812"/>
                  </a:cubicBezTo>
                  <a:cubicBezTo>
                    <a:pt x="4764" y="3812"/>
                    <a:pt x="4715" y="3836"/>
                    <a:pt x="4694" y="3877"/>
                  </a:cubicBezTo>
                  <a:cubicBezTo>
                    <a:pt x="4620" y="4006"/>
                    <a:pt x="4602" y="4153"/>
                    <a:pt x="4602" y="4301"/>
                  </a:cubicBezTo>
                  <a:cubicBezTo>
                    <a:pt x="4602" y="4466"/>
                    <a:pt x="4565" y="4632"/>
                    <a:pt x="4528" y="4797"/>
                  </a:cubicBezTo>
                  <a:cubicBezTo>
                    <a:pt x="4473" y="4963"/>
                    <a:pt x="4363" y="5166"/>
                    <a:pt x="4307" y="5368"/>
                  </a:cubicBezTo>
                  <a:lnTo>
                    <a:pt x="3332" y="4006"/>
                  </a:lnTo>
                  <a:lnTo>
                    <a:pt x="3350" y="4006"/>
                  </a:lnTo>
                  <a:cubicBezTo>
                    <a:pt x="3571" y="3840"/>
                    <a:pt x="3884" y="3325"/>
                    <a:pt x="3590" y="3067"/>
                  </a:cubicBezTo>
                  <a:cubicBezTo>
                    <a:pt x="3577" y="3054"/>
                    <a:pt x="3559" y="3048"/>
                    <a:pt x="3541" y="3048"/>
                  </a:cubicBezTo>
                  <a:cubicBezTo>
                    <a:pt x="3508" y="3048"/>
                    <a:pt x="3473" y="3069"/>
                    <a:pt x="3461" y="3104"/>
                  </a:cubicBezTo>
                  <a:cubicBezTo>
                    <a:pt x="3424" y="3215"/>
                    <a:pt x="3406" y="3343"/>
                    <a:pt x="3406" y="3472"/>
                  </a:cubicBezTo>
                  <a:cubicBezTo>
                    <a:pt x="3369" y="3620"/>
                    <a:pt x="3314" y="3748"/>
                    <a:pt x="3221" y="3859"/>
                  </a:cubicBezTo>
                  <a:lnTo>
                    <a:pt x="2725" y="3159"/>
                  </a:lnTo>
                  <a:cubicBezTo>
                    <a:pt x="2698" y="3122"/>
                    <a:pt x="2663" y="3106"/>
                    <a:pt x="2629" y="3106"/>
                  </a:cubicBezTo>
                  <a:cubicBezTo>
                    <a:pt x="2547" y="3106"/>
                    <a:pt x="2470" y="3197"/>
                    <a:pt x="2522" y="3288"/>
                  </a:cubicBezTo>
                  <a:lnTo>
                    <a:pt x="3221" y="4356"/>
                  </a:lnTo>
                  <a:cubicBezTo>
                    <a:pt x="3129" y="4337"/>
                    <a:pt x="3056" y="4319"/>
                    <a:pt x="2982" y="4301"/>
                  </a:cubicBezTo>
                  <a:cubicBezTo>
                    <a:pt x="2864" y="4261"/>
                    <a:pt x="2704" y="4222"/>
                    <a:pt x="2552" y="4222"/>
                  </a:cubicBezTo>
                  <a:cubicBezTo>
                    <a:pt x="2420" y="4222"/>
                    <a:pt x="2295" y="4252"/>
                    <a:pt x="2209" y="4337"/>
                  </a:cubicBezTo>
                  <a:cubicBezTo>
                    <a:pt x="2172" y="4393"/>
                    <a:pt x="2172" y="4466"/>
                    <a:pt x="2228" y="4503"/>
                  </a:cubicBezTo>
                  <a:cubicBezTo>
                    <a:pt x="2375" y="4669"/>
                    <a:pt x="2706" y="4632"/>
                    <a:pt x="2909" y="4669"/>
                  </a:cubicBezTo>
                  <a:cubicBezTo>
                    <a:pt x="3046" y="4699"/>
                    <a:pt x="3221" y="4793"/>
                    <a:pt x="3381" y="4793"/>
                  </a:cubicBezTo>
                  <a:cubicBezTo>
                    <a:pt x="3415" y="4793"/>
                    <a:pt x="3447" y="4789"/>
                    <a:pt x="3479" y="4779"/>
                  </a:cubicBezTo>
                  <a:lnTo>
                    <a:pt x="5080" y="7264"/>
                  </a:lnTo>
                  <a:cubicBezTo>
                    <a:pt x="4749" y="7153"/>
                    <a:pt x="4363" y="7080"/>
                    <a:pt x="4050" y="6951"/>
                  </a:cubicBezTo>
                  <a:cubicBezTo>
                    <a:pt x="3534" y="6730"/>
                    <a:pt x="3019" y="6270"/>
                    <a:pt x="2485" y="6160"/>
                  </a:cubicBezTo>
                  <a:cubicBezTo>
                    <a:pt x="2476" y="6158"/>
                    <a:pt x="2466" y="6158"/>
                    <a:pt x="2457" y="6158"/>
                  </a:cubicBezTo>
                  <a:cubicBezTo>
                    <a:pt x="2344" y="6158"/>
                    <a:pt x="2267" y="6261"/>
                    <a:pt x="2301" y="6380"/>
                  </a:cubicBezTo>
                  <a:cubicBezTo>
                    <a:pt x="2522" y="6933"/>
                    <a:pt x="3295" y="7245"/>
                    <a:pt x="3810" y="7448"/>
                  </a:cubicBezTo>
                  <a:cubicBezTo>
                    <a:pt x="4196" y="7602"/>
                    <a:pt x="4698" y="7782"/>
                    <a:pt x="5154" y="7782"/>
                  </a:cubicBezTo>
                  <a:cubicBezTo>
                    <a:pt x="5242" y="7782"/>
                    <a:pt x="5328" y="7776"/>
                    <a:pt x="5412" y="7761"/>
                  </a:cubicBezTo>
                  <a:cubicBezTo>
                    <a:pt x="5504" y="7908"/>
                    <a:pt x="5596" y="8037"/>
                    <a:pt x="5688" y="8166"/>
                  </a:cubicBezTo>
                  <a:cubicBezTo>
                    <a:pt x="6166" y="8902"/>
                    <a:pt x="6663" y="9620"/>
                    <a:pt x="7087" y="10374"/>
                  </a:cubicBezTo>
                  <a:cubicBezTo>
                    <a:pt x="7124" y="10448"/>
                    <a:pt x="7160" y="10503"/>
                    <a:pt x="7179" y="10577"/>
                  </a:cubicBezTo>
                  <a:cubicBezTo>
                    <a:pt x="6811" y="10540"/>
                    <a:pt x="6443" y="10522"/>
                    <a:pt x="6074" y="10448"/>
                  </a:cubicBezTo>
                  <a:cubicBezTo>
                    <a:pt x="5605" y="10381"/>
                    <a:pt x="5075" y="10146"/>
                    <a:pt x="4595" y="10146"/>
                  </a:cubicBezTo>
                  <a:cubicBezTo>
                    <a:pt x="4548" y="10146"/>
                    <a:pt x="4501" y="10149"/>
                    <a:pt x="4455" y="10154"/>
                  </a:cubicBezTo>
                  <a:cubicBezTo>
                    <a:pt x="4307" y="10172"/>
                    <a:pt x="4252" y="10356"/>
                    <a:pt x="4344" y="10448"/>
                  </a:cubicBezTo>
                  <a:cubicBezTo>
                    <a:pt x="4768" y="10835"/>
                    <a:pt x="5522" y="10908"/>
                    <a:pt x="6056" y="10982"/>
                  </a:cubicBezTo>
                  <a:cubicBezTo>
                    <a:pt x="6341" y="11018"/>
                    <a:pt x="6626" y="11038"/>
                    <a:pt x="6912" y="11038"/>
                  </a:cubicBezTo>
                  <a:cubicBezTo>
                    <a:pt x="7068" y="11038"/>
                    <a:pt x="7225" y="11032"/>
                    <a:pt x="7381" y="11019"/>
                  </a:cubicBezTo>
                  <a:cubicBezTo>
                    <a:pt x="7547" y="11424"/>
                    <a:pt x="7657" y="11829"/>
                    <a:pt x="7768" y="12233"/>
                  </a:cubicBezTo>
                  <a:cubicBezTo>
                    <a:pt x="6516" y="11976"/>
                    <a:pt x="5228" y="11939"/>
                    <a:pt x="4031" y="11460"/>
                  </a:cubicBezTo>
                  <a:cubicBezTo>
                    <a:pt x="2540" y="10853"/>
                    <a:pt x="1418" y="9601"/>
                    <a:pt x="994" y="8074"/>
                  </a:cubicBezTo>
                  <a:cubicBezTo>
                    <a:pt x="534" y="6546"/>
                    <a:pt x="626" y="4963"/>
                    <a:pt x="792" y="3399"/>
                  </a:cubicBezTo>
                  <a:cubicBezTo>
                    <a:pt x="884" y="2626"/>
                    <a:pt x="1086" y="1558"/>
                    <a:pt x="829" y="730"/>
                  </a:cubicBezTo>
                  <a:close/>
                  <a:moveTo>
                    <a:pt x="349" y="1"/>
                  </a:moveTo>
                  <a:cubicBezTo>
                    <a:pt x="237" y="1"/>
                    <a:pt x="129" y="90"/>
                    <a:pt x="129" y="233"/>
                  </a:cubicBezTo>
                  <a:cubicBezTo>
                    <a:pt x="166" y="1043"/>
                    <a:pt x="350" y="1779"/>
                    <a:pt x="277" y="2626"/>
                  </a:cubicBezTo>
                  <a:cubicBezTo>
                    <a:pt x="221" y="3362"/>
                    <a:pt x="111" y="4080"/>
                    <a:pt x="74" y="4816"/>
                  </a:cubicBezTo>
                  <a:cubicBezTo>
                    <a:pt x="0" y="6344"/>
                    <a:pt x="148" y="7908"/>
                    <a:pt x="847" y="9289"/>
                  </a:cubicBezTo>
                  <a:cubicBezTo>
                    <a:pt x="2033" y="11594"/>
                    <a:pt x="4630" y="12595"/>
                    <a:pt x="7123" y="12595"/>
                  </a:cubicBezTo>
                  <a:cubicBezTo>
                    <a:pt x="7376" y="12595"/>
                    <a:pt x="7628" y="12585"/>
                    <a:pt x="7878" y="12565"/>
                  </a:cubicBezTo>
                  <a:cubicBezTo>
                    <a:pt x="7897" y="12638"/>
                    <a:pt x="7915" y="12694"/>
                    <a:pt x="7933" y="12767"/>
                  </a:cubicBezTo>
                  <a:cubicBezTo>
                    <a:pt x="7970" y="13227"/>
                    <a:pt x="8173" y="13687"/>
                    <a:pt x="8522" y="14019"/>
                  </a:cubicBezTo>
                  <a:cubicBezTo>
                    <a:pt x="8570" y="14061"/>
                    <a:pt x="8623" y="14080"/>
                    <a:pt x="8674" y="14080"/>
                  </a:cubicBezTo>
                  <a:cubicBezTo>
                    <a:pt x="8824" y="14080"/>
                    <a:pt x="8959" y="13925"/>
                    <a:pt x="8890" y="13761"/>
                  </a:cubicBezTo>
                  <a:cubicBezTo>
                    <a:pt x="8154" y="11994"/>
                    <a:pt x="9369" y="10632"/>
                    <a:pt x="9553" y="8920"/>
                  </a:cubicBezTo>
                  <a:cubicBezTo>
                    <a:pt x="9664" y="7577"/>
                    <a:pt x="9332" y="6233"/>
                    <a:pt x="8614" y="5110"/>
                  </a:cubicBezTo>
                  <a:cubicBezTo>
                    <a:pt x="6884" y="2257"/>
                    <a:pt x="3590" y="1282"/>
                    <a:pt x="626" y="251"/>
                  </a:cubicBezTo>
                  <a:cubicBezTo>
                    <a:pt x="589" y="196"/>
                    <a:pt x="553" y="141"/>
                    <a:pt x="516" y="86"/>
                  </a:cubicBezTo>
                  <a:cubicBezTo>
                    <a:pt x="470" y="27"/>
                    <a:pt x="409" y="1"/>
                    <a:pt x="349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42136" y="4549630"/>
              <a:ext cx="623493" cy="843603"/>
            </a:xfrm>
            <a:custGeom>
              <a:avLst/>
              <a:gdLst/>
              <a:ahLst/>
              <a:cxnLst/>
              <a:rect l="l" t="t" r="r" b="b"/>
              <a:pathLst>
                <a:path w="11628" h="15733" extrusionOk="0">
                  <a:moveTo>
                    <a:pt x="1878" y="2080"/>
                  </a:moveTo>
                  <a:lnTo>
                    <a:pt x="1878" y="2080"/>
                  </a:lnTo>
                  <a:cubicBezTo>
                    <a:pt x="3369" y="2282"/>
                    <a:pt x="4860" y="2245"/>
                    <a:pt x="6296" y="2724"/>
                  </a:cubicBezTo>
                  <a:cubicBezTo>
                    <a:pt x="8044" y="3313"/>
                    <a:pt x="9425" y="4675"/>
                    <a:pt x="10050" y="6424"/>
                  </a:cubicBezTo>
                  <a:cubicBezTo>
                    <a:pt x="10713" y="8154"/>
                    <a:pt x="10713" y="10013"/>
                    <a:pt x="10603" y="11816"/>
                  </a:cubicBezTo>
                  <a:cubicBezTo>
                    <a:pt x="10566" y="12737"/>
                    <a:pt x="10400" y="13970"/>
                    <a:pt x="10750" y="14927"/>
                  </a:cubicBezTo>
                  <a:cubicBezTo>
                    <a:pt x="9259" y="14228"/>
                    <a:pt x="7621" y="13860"/>
                    <a:pt x="6130" y="13179"/>
                  </a:cubicBezTo>
                  <a:cubicBezTo>
                    <a:pt x="4345" y="12332"/>
                    <a:pt x="2651" y="11099"/>
                    <a:pt x="1657" y="9350"/>
                  </a:cubicBezTo>
                  <a:cubicBezTo>
                    <a:pt x="645" y="7546"/>
                    <a:pt x="737" y="5853"/>
                    <a:pt x="1326" y="3920"/>
                  </a:cubicBezTo>
                  <a:cubicBezTo>
                    <a:pt x="1363" y="3773"/>
                    <a:pt x="1418" y="3607"/>
                    <a:pt x="1455" y="3442"/>
                  </a:cubicBezTo>
                  <a:cubicBezTo>
                    <a:pt x="1878" y="4233"/>
                    <a:pt x="2412" y="4970"/>
                    <a:pt x="3019" y="5651"/>
                  </a:cubicBezTo>
                  <a:cubicBezTo>
                    <a:pt x="2559" y="6129"/>
                    <a:pt x="2265" y="6736"/>
                    <a:pt x="2191" y="7399"/>
                  </a:cubicBezTo>
                  <a:cubicBezTo>
                    <a:pt x="2118" y="7933"/>
                    <a:pt x="2099" y="8780"/>
                    <a:pt x="2541" y="9148"/>
                  </a:cubicBezTo>
                  <a:cubicBezTo>
                    <a:pt x="2570" y="9171"/>
                    <a:pt x="2602" y="9181"/>
                    <a:pt x="2634" y="9181"/>
                  </a:cubicBezTo>
                  <a:cubicBezTo>
                    <a:pt x="2703" y="9181"/>
                    <a:pt x="2768" y="9131"/>
                    <a:pt x="2780" y="9056"/>
                  </a:cubicBezTo>
                  <a:cubicBezTo>
                    <a:pt x="2799" y="8798"/>
                    <a:pt x="2762" y="8559"/>
                    <a:pt x="2688" y="8319"/>
                  </a:cubicBezTo>
                  <a:cubicBezTo>
                    <a:pt x="2651" y="8043"/>
                    <a:pt x="2633" y="7749"/>
                    <a:pt x="2670" y="7473"/>
                  </a:cubicBezTo>
                  <a:cubicBezTo>
                    <a:pt x="2743" y="6902"/>
                    <a:pt x="2927" y="6368"/>
                    <a:pt x="3240" y="5908"/>
                  </a:cubicBezTo>
                  <a:cubicBezTo>
                    <a:pt x="3332" y="6019"/>
                    <a:pt x="3443" y="6147"/>
                    <a:pt x="3535" y="6258"/>
                  </a:cubicBezTo>
                  <a:cubicBezTo>
                    <a:pt x="4381" y="7325"/>
                    <a:pt x="5247" y="8375"/>
                    <a:pt x="6093" y="9424"/>
                  </a:cubicBezTo>
                  <a:cubicBezTo>
                    <a:pt x="6075" y="9424"/>
                    <a:pt x="6056" y="9442"/>
                    <a:pt x="6056" y="9461"/>
                  </a:cubicBezTo>
                  <a:cubicBezTo>
                    <a:pt x="6020" y="9497"/>
                    <a:pt x="6001" y="9534"/>
                    <a:pt x="6001" y="9589"/>
                  </a:cubicBezTo>
                  <a:cubicBezTo>
                    <a:pt x="6001" y="9608"/>
                    <a:pt x="6001" y="9608"/>
                    <a:pt x="6001" y="9626"/>
                  </a:cubicBezTo>
                  <a:cubicBezTo>
                    <a:pt x="5946" y="9773"/>
                    <a:pt x="5891" y="9921"/>
                    <a:pt x="5817" y="10068"/>
                  </a:cubicBezTo>
                  <a:cubicBezTo>
                    <a:pt x="5762" y="10234"/>
                    <a:pt x="5707" y="10399"/>
                    <a:pt x="5688" y="10583"/>
                  </a:cubicBezTo>
                  <a:cubicBezTo>
                    <a:pt x="5633" y="10878"/>
                    <a:pt x="5578" y="11356"/>
                    <a:pt x="5799" y="11596"/>
                  </a:cubicBezTo>
                  <a:cubicBezTo>
                    <a:pt x="5831" y="11635"/>
                    <a:pt x="5876" y="11655"/>
                    <a:pt x="5922" y="11655"/>
                  </a:cubicBezTo>
                  <a:cubicBezTo>
                    <a:pt x="5982" y="11655"/>
                    <a:pt x="6043" y="11622"/>
                    <a:pt x="6075" y="11559"/>
                  </a:cubicBezTo>
                  <a:cubicBezTo>
                    <a:pt x="6148" y="11393"/>
                    <a:pt x="6167" y="11227"/>
                    <a:pt x="6148" y="11062"/>
                  </a:cubicBezTo>
                  <a:cubicBezTo>
                    <a:pt x="6148" y="10859"/>
                    <a:pt x="6167" y="10675"/>
                    <a:pt x="6204" y="10473"/>
                  </a:cubicBezTo>
                  <a:cubicBezTo>
                    <a:pt x="6240" y="10289"/>
                    <a:pt x="6369" y="10031"/>
                    <a:pt x="6424" y="9810"/>
                  </a:cubicBezTo>
                  <a:cubicBezTo>
                    <a:pt x="6829" y="10307"/>
                    <a:pt x="7234" y="10804"/>
                    <a:pt x="7639" y="11320"/>
                  </a:cubicBezTo>
                  <a:lnTo>
                    <a:pt x="7621" y="11320"/>
                  </a:lnTo>
                  <a:cubicBezTo>
                    <a:pt x="7363" y="11540"/>
                    <a:pt x="7050" y="12148"/>
                    <a:pt x="7400" y="12424"/>
                  </a:cubicBezTo>
                  <a:cubicBezTo>
                    <a:pt x="7420" y="12437"/>
                    <a:pt x="7441" y="12443"/>
                    <a:pt x="7462" y="12443"/>
                  </a:cubicBezTo>
                  <a:cubicBezTo>
                    <a:pt x="7500" y="12443"/>
                    <a:pt x="7535" y="12423"/>
                    <a:pt x="7547" y="12387"/>
                  </a:cubicBezTo>
                  <a:cubicBezTo>
                    <a:pt x="7584" y="12240"/>
                    <a:pt x="7602" y="12093"/>
                    <a:pt x="7602" y="11945"/>
                  </a:cubicBezTo>
                  <a:cubicBezTo>
                    <a:pt x="7621" y="11780"/>
                    <a:pt x="7676" y="11614"/>
                    <a:pt x="7787" y="11467"/>
                  </a:cubicBezTo>
                  <a:lnTo>
                    <a:pt x="8412" y="12258"/>
                  </a:lnTo>
                  <a:cubicBezTo>
                    <a:pt x="8441" y="12291"/>
                    <a:pt x="8476" y="12305"/>
                    <a:pt x="8511" y="12305"/>
                  </a:cubicBezTo>
                  <a:cubicBezTo>
                    <a:pt x="8614" y="12305"/>
                    <a:pt x="8715" y="12188"/>
                    <a:pt x="8633" y="12093"/>
                  </a:cubicBezTo>
                  <a:cubicBezTo>
                    <a:pt x="8339" y="11688"/>
                    <a:pt x="8044" y="11301"/>
                    <a:pt x="7750" y="10896"/>
                  </a:cubicBezTo>
                  <a:lnTo>
                    <a:pt x="7750" y="10896"/>
                  </a:lnTo>
                  <a:cubicBezTo>
                    <a:pt x="7842" y="10915"/>
                    <a:pt x="7934" y="10951"/>
                    <a:pt x="8026" y="10951"/>
                  </a:cubicBezTo>
                  <a:cubicBezTo>
                    <a:pt x="8146" y="10977"/>
                    <a:pt x="8303" y="11007"/>
                    <a:pt x="8458" y="11007"/>
                  </a:cubicBezTo>
                  <a:cubicBezTo>
                    <a:pt x="8635" y="11007"/>
                    <a:pt x="8810" y="10968"/>
                    <a:pt x="8928" y="10841"/>
                  </a:cubicBezTo>
                  <a:cubicBezTo>
                    <a:pt x="8964" y="10786"/>
                    <a:pt x="8946" y="10694"/>
                    <a:pt x="8891" y="10657"/>
                  </a:cubicBezTo>
                  <a:cubicBezTo>
                    <a:pt x="8688" y="10491"/>
                    <a:pt x="8320" y="10546"/>
                    <a:pt x="8081" y="10510"/>
                  </a:cubicBezTo>
                  <a:cubicBezTo>
                    <a:pt x="7927" y="10482"/>
                    <a:pt x="7742" y="10411"/>
                    <a:pt x="7564" y="10411"/>
                  </a:cubicBezTo>
                  <a:cubicBezTo>
                    <a:pt x="7508" y="10411"/>
                    <a:pt x="7453" y="10418"/>
                    <a:pt x="7400" y="10436"/>
                  </a:cubicBezTo>
                  <a:cubicBezTo>
                    <a:pt x="6719" y="9516"/>
                    <a:pt x="6038" y="8595"/>
                    <a:pt x="5357" y="7675"/>
                  </a:cubicBezTo>
                  <a:lnTo>
                    <a:pt x="5357" y="7675"/>
                  </a:lnTo>
                  <a:cubicBezTo>
                    <a:pt x="5762" y="7767"/>
                    <a:pt x="6204" y="7822"/>
                    <a:pt x="6590" y="7951"/>
                  </a:cubicBezTo>
                  <a:cubicBezTo>
                    <a:pt x="7198" y="8172"/>
                    <a:pt x="7823" y="8687"/>
                    <a:pt x="8468" y="8761"/>
                  </a:cubicBezTo>
                  <a:cubicBezTo>
                    <a:pt x="8476" y="8762"/>
                    <a:pt x="8484" y="8763"/>
                    <a:pt x="8492" y="8763"/>
                  </a:cubicBezTo>
                  <a:cubicBezTo>
                    <a:pt x="8625" y="8763"/>
                    <a:pt x="8705" y="8625"/>
                    <a:pt x="8670" y="8503"/>
                  </a:cubicBezTo>
                  <a:cubicBezTo>
                    <a:pt x="8357" y="7878"/>
                    <a:pt x="7455" y="7565"/>
                    <a:pt x="6829" y="7362"/>
                  </a:cubicBezTo>
                  <a:cubicBezTo>
                    <a:pt x="6409" y="7236"/>
                    <a:pt x="5881" y="7067"/>
                    <a:pt x="5385" y="7067"/>
                  </a:cubicBezTo>
                  <a:cubicBezTo>
                    <a:pt x="5230" y="7067"/>
                    <a:pt x="5078" y="7084"/>
                    <a:pt x="4934" y="7123"/>
                  </a:cubicBezTo>
                  <a:cubicBezTo>
                    <a:pt x="4823" y="6957"/>
                    <a:pt x="4713" y="6810"/>
                    <a:pt x="4602" y="6663"/>
                  </a:cubicBezTo>
                  <a:cubicBezTo>
                    <a:pt x="3995" y="5853"/>
                    <a:pt x="3369" y="5043"/>
                    <a:pt x="2817" y="4196"/>
                  </a:cubicBezTo>
                  <a:cubicBezTo>
                    <a:pt x="2762" y="4123"/>
                    <a:pt x="2725" y="4049"/>
                    <a:pt x="2688" y="3976"/>
                  </a:cubicBezTo>
                  <a:lnTo>
                    <a:pt x="2688" y="3976"/>
                  </a:lnTo>
                  <a:cubicBezTo>
                    <a:pt x="3130" y="3994"/>
                    <a:pt x="3553" y="3994"/>
                    <a:pt x="3995" y="4031"/>
                  </a:cubicBezTo>
                  <a:cubicBezTo>
                    <a:pt x="4503" y="4077"/>
                    <a:pt x="5062" y="4278"/>
                    <a:pt x="5587" y="4278"/>
                  </a:cubicBezTo>
                  <a:cubicBezTo>
                    <a:pt x="5690" y="4278"/>
                    <a:pt x="5791" y="4270"/>
                    <a:pt x="5891" y="4252"/>
                  </a:cubicBezTo>
                  <a:cubicBezTo>
                    <a:pt x="6056" y="4233"/>
                    <a:pt x="6112" y="4031"/>
                    <a:pt x="5983" y="3920"/>
                  </a:cubicBezTo>
                  <a:cubicBezTo>
                    <a:pt x="5486" y="3497"/>
                    <a:pt x="4602" y="3460"/>
                    <a:pt x="3958" y="3423"/>
                  </a:cubicBezTo>
                  <a:cubicBezTo>
                    <a:pt x="3762" y="3402"/>
                    <a:pt x="3563" y="3391"/>
                    <a:pt x="3363" y="3391"/>
                  </a:cubicBezTo>
                  <a:cubicBezTo>
                    <a:pt x="3055" y="3391"/>
                    <a:pt x="2743" y="3416"/>
                    <a:pt x="2430" y="3460"/>
                  </a:cubicBezTo>
                  <a:cubicBezTo>
                    <a:pt x="2228" y="3000"/>
                    <a:pt x="2062" y="2540"/>
                    <a:pt x="1878" y="2080"/>
                  </a:cubicBezTo>
                  <a:close/>
                  <a:moveTo>
                    <a:pt x="725" y="0"/>
                  </a:moveTo>
                  <a:cubicBezTo>
                    <a:pt x="548" y="0"/>
                    <a:pt x="390" y="184"/>
                    <a:pt x="461" y="368"/>
                  </a:cubicBezTo>
                  <a:cubicBezTo>
                    <a:pt x="1455" y="2356"/>
                    <a:pt x="130" y="4049"/>
                    <a:pt x="38" y="6037"/>
                  </a:cubicBezTo>
                  <a:cubicBezTo>
                    <a:pt x="1" y="7602"/>
                    <a:pt x="479" y="9129"/>
                    <a:pt x="1400" y="10399"/>
                  </a:cubicBezTo>
                  <a:cubicBezTo>
                    <a:pt x="3627" y="13583"/>
                    <a:pt x="7529" y="14467"/>
                    <a:pt x="11044" y="15479"/>
                  </a:cubicBezTo>
                  <a:cubicBezTo>
                    <a:pt x="11081" y="15534"/>
                    <a:pt x="11118" y="15590"/>
                    <a:pt x="11173" y="15645"/>
                  </a:cubicBezTo>
                  <a:cubicBezTo>
                    <a:pt x="11222" y="15705"/>
                    <a:pt x="11288" y="15732"/>
                    <a:pt x="11355" y="15732"/>
                  </a:cubicBezTo>
                  <a:cubicBezTo>
                    <a:pt x="11491" y="15732"/>
                    <a:pt x="11627" y="15621"/>
                    <a:pt x="11615" y="15461"/>
                  </a:cubicBezTo>
                  <a:cubicBezTo>
                    <a:pt x="11523" y="14504"/>
                    <a:pt x="11247" y="13657"/>
                    <a:pt x="11265" y="12682"/>
                  </a:cubicBezTo>
                  <a:cubicBezTo>
                    <a:pt x="11284" y="11835"/>
                    <a:pt x="11357" y="10988"/>
                    <a:pt x="11339" y="10123"/>
                  </a:cubicBezTo>
                  <a:cubicBezTo>
                    <a:pt x="11320" y="8356"/>
                    <a:pt x="11026" y="6534"/>
                    <a:pt x="10124" y="4988"/>
                  </a:cubicBezTo>
                  <a:cubicBezTo>
                    <a:pt x="8718" y="2593"/>
                    <a:pt x="5975" y="1586"/>
                    <a:pt x="3280" y="1586"/>
                  </a:cubicBezTo>
                  <a:cubicBezTo>
                    <a:pt x="2765" y="1586"/>
                    <a:pt x="2251" y="1622"/>
                    <a:pt x="1749" y="1693"/>
                  </a:cubicBezTo>
                  <a:cubicBezTo>
                    <a:pt x="1713" y="1620"/>
                    <a:pt x="1676" y="1546"/>
                    <a:pt x="1639" y="1472"/>
                  </a:cubicBezTo>
                  <a:cubicBezTo>
                    <a:pt x="1584" y="920"/>
                    <a:pt x="1308" y="405"/>
                    <a:pt x="884" y="55"/>
                  </a:cubicBezTo>
                  <a:cubicBezTo>
                    <a:pt x="833" y="17"/>
                    <a:pt x="778" y="0"/>
                    <a:pt x="725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287438" y="4101468"/>
              <a:ext cx="797490" cy="670947"/>
            </a:xfrm>
            <a:custGeom>
              <a:avLst/>
              <a:gdLst/>
              <a:ahLst/>
              <a:cxnLst/>
              <a:rect l="l" t="t" r="r" b="b"/>
              <a:pathLst>
                <a:path w="14873" h="12513" extrusionOk="0">
                  <a:moveTo>
                    <a:pt x="14023" y="909"/>
                  </a:moveTo>
                  <a:cubicBezTo>
                    <a:pt x="13452" y="2455"/>
                    <a:pt x="13250" y="4130"/>
                    <a:pt x="12698" y="5657"/>
                  </a:cubicBezTo>
                  <a:cubicBezTo>
                    <a:pt x="12017" y="7535"/>
                    <a:pt x="10949" y="9320"/>
                    <a:pt x="9293" y="10461"/>
                  </a:cubicBezTo>
                  <a:cubicBezTo>
                    <a:pt x="8172" y="11233"/>
                    <a:pt x="7067" y="11531"/>
                    <a:pt x="5879" y="11531"/>
                  </a:cubicBezTo>
                  <a:cubicBezTo>
                    <a:pt x="5253" y="11531"/>
                    <a:pt x="4604" y="11448"/>
                    <a:pt x="3918" y="11308"/>
                  </a:cubicBezTo>
                  <a:cubicBezTo>
                    <a:pt x="3771" y="11271"/>
                    <a:pt x="3605" y="11234"/>
                    <a:pt x="3421" y="11216"/>
                  </a:cubicBezTo>
                  <a:cubicBezTo>
                    <a:pt x="4176" y="10719"/>
                    <a:pt x="4875" y="10112"/>
                    <a:pt x="5483" y="9449"/>
                  </a:cubicBezTo>
                  <a:cubicBezTo>
                    <a:pt x="5998" y="9872"/>
                    <a:pt x="6642" y="10093"/>
                    <a:pt x="7305" y="10112"/>
                  </a:cubicBezTo>
                  <a:cubicBezTo>
                    <a:pt x="7368" y="10114"/>
                    <a:pt x="7435" y="10115"/>
                    <a:pt x="7506" y="10115"/>
                  </a:cubicBezTo>
                  <a:cubicBezTo>
                    <a:pt x="8031" y="10115"/>
                    <a:pt x="8724" y="10037"/>
                    <a:pt x="9017" y="9615"/>
                  </a:cubicBezTo>
                  <a:cubicBezTo>
                    <a:pt x="9072" y="9504"/>
                    <a:pt x="9017" y="9375"/>
                    <a:pt x="8888" y="9375"/>
                  </a:cubicBezTo>
                  <a:cubicBezTo>
                    <a:pt x="8649" y="9394"/>
                    <a:pt x="8409" y="9449"/>
                    <a:pt x="8170" y="9541"/>
                  </a:cubicBezTo>
                  <a:cubicBezTo>
                    <a:pt x="7894" y="9615"/>
                    <a:pt x="7618" y="9633"/>
                    <a:pt x="7323" y="9633"/>
                  </a:cubicBezTo>
                  <a:cubicBezTo>
                    <a:pt x="6753" y="9615"/>
                    <a:pt x="6219" y="9467"/>
                    <a:pt x="5722" y="9210"/>
                  </a:cubicBezTo>
                  <a:cubicBezTo>
                    <a:pt x="5832" y="9099"/>
                    <a:pt x="5943" y="8989"/>
                    <a:pt x="6053" y="8897"/>
                  </a:cubicBezTo>
                  <a:cubicBezTo>
                    <a:pt x="7010" y="7940"/>
                    <a:pt x="7986" y="7001"/>
                    <a:pt x="8943" y="6044"/>
                  </a:cubicBezTo>
                  <a:cubicBezTo>
                    <a:pt x="8961" y="6062"/>
                    <a:pt x="8980" y="6081"/>
                    <a:pt x="8998" y="6081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6" y="6136"/>
                    <a:pt x="9164" y="6118"/>
                    <a:pt x="9164" y="6118"/>
                  </a:cubicBezTo>
                  <a:cubicBezTo>
                    <a:pt x="9330" y="6154"/>
                    <a:pt x="9477" y="6210"/>
                    <a:pt x="9624" y="6265"/>
                  </a:cubicBezTo>
                  <a:cubicBezTo>
                    <a:pt x="9808" y="6302"/>
                    <a:pt x="9992" y="6338"/>
                    <a:pt x="10176" y="6338"/>
                  </a:cubicBezTo>
                  <a:cubicBezTo>
                    <a:pt x="10267" y="6344"/>
                    <a:pt x="10375" y="6352"/>
                    <a:pt x="10488" y="6352"/>
                  </a:cubicBezTo>
                  <a:cubicBezTo>
                    <a:pt x="10741" y="6352"/>
                    <a:pt x="11017" y="6314"/>
                    <a:pt x="11170" y="6136"/>
                  </a:cubicBezTo>
                  <a:cubicBezTo>
                    <a:pt x="11244" y="6044"/>
                    <a:pt x="11207" y="5897"/>
                    <a:pt x="11097" y="5860"/>
                  </a:cubicBezTo>
                  <a:cubicBezTo>
                    <a:pt x="10994" y="5837"/>
                    <a:pt x="10892" y="5821"/>
                    <a:pt x="10789" y="5821"/>
                  </a:cubicBezTo>
                  <a:cubicBezTo>
                    <a:pt x="10726" y="5821"/>
                    <a:pt x="10663" y="5827"/>
                    <a:pt x="10600" y="5842"/>
                  </a:cubicBezTo>
                  <a:cubicBezTo>
                    <a:pt x="10498" y="5851"/>
                    <a:pt x="10402" y="5855"/>
                    <a:pt x="10305" y="5855"/>
                  </a:cubicBezTo>
                  <a:cubicBezTo>
                    <a:pt x="10208" y="5855"/>
                    <a:pt x="10112" y="5851"/>
                    <a:pt x="10011" y="5842"/>
                  </a:cubicBezTo>
                  <a:cubicBezTo>
                    <a:pt x="9808" y="5823"/>
                    <a:pt x="9550" y="5713"/>
                    <a:pt x="9330" y="5694"/>
                  </a:cubicBezTo>
                  <a:lnTo>
                    <a:pt x="10710" y="4332"/>
                  </a:lnTo>
                  <a:lnTo>
                    <a:pt x="10710" y="4351"/>
                  </a:lnTo>
                  <a:cubicBezTo>
                    <a:pt x="10861" y="4513"/>
                    <a:pt x="11173" y="4668"/>
                    <a:pt x="11443" y="4668"/>
                  </a:cubicBezTo>
                  <a:cubicBezTo>
                    <a:pt x="11601" y="4668"/>
                    <a:pt x="11744" y="4615"/>
                    <a:pt x="11833" y="4479"/>
                  </a:cubicBezTo>
                  <a:cubicBezTo>
                    <a:pt x="11870" y="4424"/>
                    <a:pt x="11833" y="4351"/>
                    <a:pt x="11778" y="4332"/>
                  </a:cubicBezTo>
                  <a:cubicBezTo>
                    <a:pt x="11704" y="4323"/>
                    <a:pt x="11630" y="4318"/>
                    <a:pt x="11557" y="4318"/>
                  </a:cubicBezTo>
                  <a:cubicBezTo>
                    <a:pt x="11483" y="4318"/>
                    <a:pt x="11409" y="4323"/>
                    <a:pt x="11336" y="4332"/>
                  </a:cubicBezTo>
                  <a:cubicBezTo>
                    <a:pt x="11170" y="4314"/>
                    <a:pt x="11005" y="4277"/>
                    <a:pt x="10839" y="4185"/>
                  </a:cubicBezTo>
                  <a:lnTo>
                    <a:pt x="11557" y="3486"/>
                  </a:lnTo>
                  <a:cubicBezTo>
                    <a:pt x="11656" y="3386"/>
                    <a:pt x="11580" y="3242"/>
                    <a:pt x="11480" y="3242"/>
                  </a:cubicBezTo>
                  <a:cubicBezTo>
                    <a:pt x="11451" y="3242"/>
                    <a:pt x="11420" y="3254"/>
                    <a:pt x="11391" y="3283"/>
                  </a:cubicBezTo>
                  <a:lnTo>
                    <a:pt x="10268" y="4277"/>
                  </a:lnTo>
                  <a:cubicBezTo>
                    <a:pt x="10287" y="4167"/>
                    <a:pt x="10305" y="4075"/>
                    <a:pt x="10305" y="4001"/>
                  </a:cubicBezTo>
                  <a:cubicBezTo>
                    <a:pt x="10342" y="3725"/>
                    <a:pt x="10360" y="3302"/>
                    <a:pt x="10121" y="3117"/>
                  </a:cubicBezTo>
                  <a:cubicBezTo>
                    <a:pt x="10092" y="3096"/>
                    <a:pt x="10063" y="3085"/>
                    <a:pt x="10036" y="3085"/>
                  </a:cubicBezTo>
                  <a:cubicBezTo>
                    <a:pt x="9995" y="3085"/>
                    <a:pt x="9959" y="3110"/>
                    <a:pt x="9937" y="3154"/>
                  </a:cubicBezTo>
                  <a:cubicBezTo>
                    <a:pt x="9790" y="3375"/>
                    <a:pt x="9882" y="3743"/>
                    <a:pt x="9863" y="3983"/>
                  </a:cubicBezTo>
                  <a:cubicBezTo>
                    <a:pt x="9863" y="4185"/>
                    <a:pt x="9753" y="4461"/>
                    <a:pt x="9845" y="4645"/>
                  </a:cubicBezTo>
                  <a:lnTo>
                    <a:pt x="7268" y="6946"/>
                  </a:lnTo>
                  <a:cubicBezTo>
                    <a:pt x="7342" y="6541"/>
                    <a:pt x="7342" y="6099"/>
                    <a:pt x="7452" y="5694"/>
                  </a:cubicBezTo>
                  <a:cubicBezTo>
                    <a:pt x="7599" y="5068"/>
                    <a:pt x="8060" y="4406"/>
                    <a:pt x="8078" y="3762"/>
                  </a:cubicBezTo>
                  <a:cubicBezTo>
                    <a:pt x="8078" y="3644"/>
                    <a:pt x="7984" y="3561"/>
                    <a:pt x="7880" y="3561"/>
                  </a:cubicBezTo>
                  <a:cubicBezTo>
                    <a:pt x="7854" y="3561"/>
                    <a:pt x="7828" y="3567"/>
                    <a:pt x="7802" y="3578"/>
                  </a:cubicBezTo>
                  <a:cubicBezTo>
                    <a:pt x="7213" y="3946"/>
                    <a:pt x="6974" y="4884"/>
                    <a:pt x="6845" y="5510"/>
                  </a:cubicBezTo>
                  <a:cubicBezTo>
                    <a:pt x="6716" y="6081"/>
                    <a:pt x="6550" y="6835"/>
                    <a:pt x="6753" y="7424"/>
                  </a:cubicBezTo>
                  <a:lnTo>
                    <a:pt x="6329" y="7793"/>
                  </a:lnTo>
                  <a:cubicBezTo>
                    <a:pt x="5575" y="8474"/>
                    <a:pt x="4839" y="9173"/>
                    <a:pt x="4047" y="9799"/>
                  </a:cubicBezTo>
                  <a:cubicBezTo>
                    <a:pt x="3974" y="9854"/>
                    <a:pt x="3900" y="9891"/>
                    <a:pt x="3845" y="9946"/>
                  </a:cubicBezTo>
                  <a:cubicBezTo>
                    <a:pt x="3808" y="9504"/>
                    <a:pt x="3771" y="9081"/>
                    <a:pt x="3771" y="8639"/>
                  </a:cubicBezTo>
                  <a:cubicBezTo>
                    <a:pt x="3771" y="8032"/>
                    <a:pt x="3992" y="7314"/>
                    <a:pt x="3845" y="6725"/>
                  </a:cubicBezTo>
                  <a:cubicBezTo>
                    <a:pt x="3813" y="6630"/>
                    <a:pt x="3727" y="6578"/>
                    <a:pt x="3642" y="6578"/>
                  </a:cubicBezTo>
                  <a:cubicBezTo>
                    <a:pt x="3579" y="6578"/>
                    <a:pt x="3516" y="6607"/>
                    <a:pt x="3477" y="6670"/>
                  </a:cubicBezTo>
                  <a:cubicBezTo>
                    <a:pt x="3108" y="7204"/>
                    <a:pt x="3164" y="8087"/>
                    <a:pt x="3182" y="8731"/>
                  </a:cubicBezTo>
                  <a:cubicBezTo>
                    <a:pt x="3164" y="9228"/>
                    <a:pt x="3237" y="9744"/>
                    <a:pt x="3366" y="10259"/>
                  </a:cubicBezTo>
                  <a:cubicBezTo>
                    <a:pt x="2924" y="10498"/>
                    <a:pt x="2483" y="10701"/>
                    <a:pt x="2022" y="10922"/>
                  </a:cubicBezTo>
                  <a:cubicBezTo>
                    <a:pt x="2096" y="9431"/>
                    <a:pt x="1912" y="7940"/>
                    <a:pt x="2262" y="6467"/>
                  </a:cubicBezTo>
                  <a:cubicBezTo>
                    <a:pt x="2685" y="4664"/>
                    <a:pt x="3918" y="3154"/>
                    <a:pt x="5612" y="2381"/>
                  </a:cubicBezTo>
                  <a:cubicBezTo>
                    <a:pt x="7268" y="1571"/>
                    <a:pt x="9127" y="1406"/>
                    <a:pt x="10931" y="1332"/>
                  </a:cubicBezTo>
                  <a:cubicBezTo>
                    <a:pt x="11851" y="1295"/>
                    <a:pt x="13103" y="1332"/>
                    <a:pt x="14023" y="909"/>
                  </a:cubicBezTo>
                  <a:close/>
                  <a:moveTo>
                    <a:pt x="14523" y="0"/>
                  </a:moveTo>
                  <a:cubicBezTo>
                    <a:pt x="14504" y="0"/>
                    <a:pt x="14485" y="2"/>
                    <a:pt x="14465" y="7"/>
                  </a:cubicBezTo>
                  <a:cubicBezTo>
                    <a:pt x="13526" y="191"/>
                    <a:pt x="12716" y="541"/>
                    <a:pt x="11741" y="614"/>
                  </a:cubicBezTo>
                  <a:cubicBezTo>
                    <a:pt x="10876" y="669"/>
                    <a:pt x="10029" y="669"/>
                    <a:pt x="9182" y="762"/>
                  </a:cubicBezTo>
                  <a:cubicBezTo>
                    <a:pt x="7415" y="946"/>
                    <a:pt x="5630" y="1406"/>
                    <a:pt x="4176" y="2455"/>
                  </a:cubicBezTo>
                  <a:cubicBezTo>
                    <a:pt x="1489" y="4387"/>
                    <a:pt x="937" y="8032"/>
                    <a:pt x="1654" y="11106"/>
                  </a:cubicBezTo>
                  <a:lnTo>
                    <a:pt x="1452" y="11216"/>
                  </a:lnTo>
                  <a:cubicBezTo>
                    <a:pt x="900" y="11326"/>
                    <a:pt x="440" y="11639"/>
                    <a:pt x="108" y="12099"/>
                  </a:cubicBezTo>
                  <a:cubicBezTo>
                    <a:pt x="1" y="12299"/>
                    <a:pt x="150" y="12512"/>
                    <a:pt x="353" y="12512"/>
                  </a:cubicBezTo>
                  <a:cubicBezTo>
                    <a:pt x="392" y="12512"/>
                    <a:pt x="434" y="12504"/>
                    <a:pt x="476" y="12486"/>
                  </a:cubicBezTo>
                  <a:cubicBezTo>
                    <a:pt x="1111" y="12088"/>
                    <a:pt x="1736" y="11959"/>
                    <a:pt x="2365" y="11959"/>
                  </a:cubicBezTo>
                  <a:cubicBezTo>
                    <a:pt x="3524" y="11959"/>
                    <a:pt x="4692" y="12399"/>
                    <a:pt x="5934" y="12399"/>
                  </a:cubicBezTo>
                  <a:cubicBezTo>
                    <a:pt x="6010" y="12399"/>
                    <a:pt x="6087" y="12398"/>
                    <a:pt x="6164" y="12394"/>
                  </a:cubicBezTo>
                  <a:cubicBezTo>
                    <a:pt x="7710" y="12284"/>
                    <a:pt x="9201" y="11658"/>
                    <a:pt x="10379" y="10627"/>
                  </a:cubicBezTo>
                  <a:cubicBezTo>
                    <a:pt x="13342" y="8124"/>
                    <a:pt x="13876" y="4167"/>
                    <a:pt x="14538" y="577"/>
                  </a:cubicBezTo>
                  <a:cubicBezTo>
                    <a:pt x="14594" y="522"/>
                    <a:pt x="14649" y="485"/>
                    <a:pt x="14704" y="430"/>
                  </a:cubicBezTo>
                  <a:cubicBezTo>
                    <a:pt x="14873" y="262"/>
                    <a:pt x="14732" y="0"/>
                    <a:pt x="1452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544667" y="4522109"/>
              <a:ext cx="973364" cy="563814"/>
            </a:xfrm>
            <a:custGeom>
              <a:avLst/>
              <a:gdLst/>
              <a:ahLst/>
              <a:cxnLst/>
              <a:rect l="l" t="t" r="r" b="b"/>
              <a:pathLst>
                <a:path w="18153" h="10515" extrusionOk="0">
                  <a:moveTo>
                    <a:pt x="8035" y="661"/>
                  </a:moveTo>
                  <a:cubicBezTo>
                    <a:pt x="9274" y="661"/>
                    <a:pt x="10500" y="1038"/>
                    <a:pt x="11541" y="1774"/>
                  </a:cubicBezTo>
                  <a:cubicBezTo>
                    <a:pt x="13050" y="2824"/>
                    <a:pt x="14118" y="4351"/>
                    <a:pt x="15075" y="5897"/>
                  </a:cubicBezTo>
                  <a:cubicBezTo>
                    <a:pt x="15572" y="6670"/>
                    <a:pt x="16142" y="7775"/>
                    <a:pt x="16971" y="8364"/>
                  </a:cubicBezTo>
                  <a:cubicBezTo>
                    <a:pt x="15351" y="8640"/>
                    <a:pt x="13786" y="9284"/>
                    <a:pt x="12185" y="9560"/>
                  </a:cubicBezTo>
                  <a:cubicBezTo>
                    <a:pt x="11475" y="9681"/>
                    <a:pt x="10746" y="9753"/>
                    <a:pt x="10018" y="9753"/>
                  </a:cubicBezTo>
                  <a:cubicBezTo>
                    <a:pt x="8746" y="9753"/>
                    <a:pt x="7479" y="9533"/>
                    <a:pt x="6332" y="8971"/>
                  </a:cubicBezTo>
                  <a:cubicBezTo>
                    <a:pt x="4455" y="8069"/>
                    <a:pt x="3571" y="6634"/>
                    <a:pt x="2945" y="4719"/>
                  </a:cubicBezTo>
                  <a:cubicBezTo>
                    <a:pt x="2890" y="4572"/>
                    <a:pt x="2835" y="4407"/>
                    <a:pt x="2780" y="4241"/>
                  </a:cubicBezTo>
                  <a:lnTo>
                    <a:pt x="2780" y="4241"/>
                  </a:lnTo>
                  <a:cubicBezTo>
                    <a:pt x="3590" y="4646"/>
                    <a:pt x="4436" y="4959"/>
                    <a:pt x="5320" y="5161"/>
                  </a:cubicBezTo>
                  <a:cubicBezTo>
                    <a:pt x="5228" y="5824"/>
                    <a:pt x="5338" y="6505"/>
                    <a:pt x="5651" y="7075"/>
                  </a:cubicBezTo>
                  <a:cubicBezTo>
                    <a:pt x="5890" y="7536"/>
                    <a:pt x="6351" y="8272"/>
                    <a:pt x="6940" y="8327"/>
                  </a:cubicBezTo>
                  <a:cubicBezTo>
                    <a:pt x="7050" y="8327"/>
                    <a:pt x="7142" y="8198"/>
                    <a:pt x="7068" y="8088"/>
                  </a:cubicBezTo>
                  <a:cubicBezTo>
                    <a:pt x="6940" y="7885"/>
                    <a:pt x="6774" y="7701"/>
                    <a:pt x="6571" y="7536"/>
                  </a:cubicBezTo>
                  <a:cubicBezTo>
                    <a:pt x="6387" y="7333"/>
                    <a:pt x="6203" y="7094"/>
                    <a:pt x="6074" y="6854"/>
                  </a:cubicBezTo>
                  <a:cubicBezTo>
                    <a:pt x="5817" y="6358"/>
                    <a:pt x="5670" y="5805"/>
                    <a:pt x="5651" y="5235"/>
                  </a:cubicBezTo>
                  <a:lnTo>
                    <a:pt x="5651" y="5235"/>
                  </a:lnTo>
                  <a:lnTo>
                    <a:pt x="6093" y="5364"/>
                  </a:lnTo>
                  <a:cubicBezTo>
                    <a:pt x="7400" y="5750"/>
                    <a:pt x="8706" y="6118"/>
                    <a:pt x="10013" y="6486"/>
                  </a:cubicBezTo>
                  <a:cubicBezTo>
                    <a:pt x="9995" y="6505"/>
                    <a:pt x="9995" y="6523"/>
                    <a:pt x="9995" y="6542"/>
                  </a:cubicBezTo>
                  <a:cubicBezTo>
                    <a:pt x="9976" y="6597"/>
                    <a:pt x="9995" y="6652"/>
                    <a:pt x="10013" y="6689"/>
                  </a:cubicBezTo>
                  <a:cubicBezTo>
                    <a:pt x="10032" y="6707"/>
                    <a:pt x="10032" y="6707"/>
                    <a:pt x="10050" y="6707"/>
                  </a:cubicBezTo>
                  <a:cubicBezTo>
                    <a:pt x="10087" y="6854"/>
                    <a:pt x="10124" y="7020"/>
                    <a:pt x="10142" y="7167"/>
                  </a:cubicBezTo>
                  <a:cubicBezTo>
                    <a:pt x="10197" y="7351"/>
                    <a:pt x="10253" y="7517"/>
                    <a:pt x="10345" y="7683"/>
                  </a:cubicBezTo>
                  <a:cubicBezTo>
                    <a:pt x="10473" y="7959"/>
                    <a:pt x="10694" y="8364"/>
                    <a:pt x="11007" y="8437"/>
                  </a:cubicBezTo>
                  <a:cubicBezTo>
                    <a:pt x="11022" y="8442"/>
                    <a:pt x="11037" y="8445"/>
                    <a:pt x="11052" y="8445"/>
                  </a:cubicBezTo>
                  <a:cubicBezTo>
                    <a:pt x="11149" y="8445"/>
                    <a:pt x="11242" y="8349"/>
                    <a:pt x="11210" y="8253"/>
                  </a:cubicBezTo>
                  <a:cubicBezTo>
                    <a:pt x="11173" y="8088"/>
                    <a:pt x="11099" y="7940"/>
                    <a:pt x="10989" y="7812"/>
                  </a:cubicBezTo>
                  <a:cubicBezTo>
                    <a:pt x="10878" y="7646"/>
                    <a:pt x="10786" y="7480"/>
                    <a:pt x="10694" y="7296"/>
                  </a:cubicBezTo>
                  <a:cubicBezTo>
                    <a:pt x="10621" y="7112"/>
                    <a:pt x="10584" y="6836"/>
                    <a:pt x="10492" y="6615"/>
                  </a:cubicBezTo>
                  <a:lnTo>
                    <a:pt x="10492" y="6615"/>
                  </a:lnTo>
                  <a:lnTo>
                    <a:pt x="12369" y="7149"/>
                  </a:lnTo>
                  <a:lnTo>
                    <a:pt x="12351" y="7167"/>
                  </a:lnTo>
                  <a:cubicBezTo>
                    <a:pt x="12259" y="7499"/>
                    <a:pt x="12369" y="8180"/>
                    <a:pt x="12811" y="8217"/>
                  </a:cubicBezTo>
                  <a:cubicBezTo>
                    <a:pt x="12885" y="8217"/>
                    <a:pt x="12921" y="8161"/>
                    <a:pt x="12903" y="8088"/>
                  </a:cubicBezTo>
                  <a:cubicBezTo>
                    <a:pt x="12848" y="7959"/>
                    <a:pt x="12793" y="7830"/>
                    <a:pt x="12701" y="7701"/>
                  </a:cubicBezTo>
                  <a:cubicBezTo>
                    <a:pt x="12627" y="7554"/>
                    <a:pt x="12572" y="7388"/>
                    <a:pt x="12572" y="7223"/>
                  </a:cubicBezTo>
                  <a:lnTo>
                    <a:pt x="12572" y="7223"/>
                  </a:lnTo>
                  <a:lnTo>
                    <a:pt x="13547" y="7499"/>
                  </a:lnTo>
                  <a:cubicBezTo>
                    <a:pt x="13558" y="7501"/>
                    <a:pt x="13569" y="7502"/>
                    <a:pt x="13579" y="7502"/>
                  </a:cubicBezTo>
                  <a:cubicBezTo>
                    <a:pt x="13722" y="7502"/>
                    <a:pt x="13775" y="7275"/>
                    <a:pt x="13621" y="7241"/>
                  </a:cubicBezTo>
                  <a:lnTo>
                    <a:pt x="12222" y="6762"/>
                  </a:lnTo>
                  <a:cubicBezTo>
                    <a:pt x="12314" y="6726"/>
                    <a:pt x="12388" y="6689"/>
                    <a:pt x="12480" y="6652"/>
                  </a:cubicBezTo>
                  <a:cubicBezTo>
                    <a:pt x="12737" y="6542"/>
                    <a:pt x="13124" y="6358"/>
                    <a:pt x="13142" y="6045"/>
                  </a:cubicBezTo>
                  <a:cubicBezTo>
                    <a:pt x="13161" y="5971"/>
                    <a:pt x="13087" y="5916"/>
                    <a:pt x="13013" y="5916"/>
                  </a:cubicBezTo>
                  <a:cubicBezTo>
                    <a:pt x="13004" y="5915"/>
                    <a:pt x="12994" y="5915"/>
                    <a:pt x="12985" y="5915"/>
                  </a:cubicBezTo>
                  <a:cubicBezTo>
                    <a:pt x="12736" y="5915"/>
                    <a:pt x="12472" y="6141"/>
                    <a:pt x="12259" y="6247"/>
                  </a:cubicBezTo>
                  <a:cubicBezTo>
                    <a:pt x="12093" y="6339"/>
                    <a:pt x="11799" y="6394"/>
                    <a:pt x="11670" y="6578"/>
                  </a:cubicBezTo>
                  <a:lnTo>
                    <a:pt x="8412" y="5474"/>
                  </a:lnTo>
                  <a:cubicBezTo>
                    <a:pt x="8798" y="5327"/>
                    <a:pt x="9185" y="5106"/>
                    <a:pt x="9590" y="5014"/>
                  </a:cubicBezTo>
                  <a:cubicBezTo>
                    <a:pt x="10216" y="4830"/>
                    <a:pt x="11026" y="4903"/>
                    <a:pt x="11578" y="4591"/>
                  </a:cubicBezTo>
                  <a:cubicBezTo>
                    <a:pt x="11707" y="4535"/>
                    <a:pt x="11707" y="4351"/>
                    <a:pt x="11596" y="4278"/>
                  </a:cubicBezTo>
                  <a:cubicBezTo>
                    <a:pt x="11383" y="4162"/>
                    <a:pt x="11132" y="4118"/>
                    <a:pt x="10869" y="4118"/>
                  </a:cubicBezTo>
                  <a:cubicBezTo>
                    <a:pt x="10380" y="4118"/>
                    <a:pt x="9849" y="4269"/>
                    <a:pt x="9443" y="4388"/>
                  </a:cubicBezTo>
                  <a:cubicBezTo>
                    <a:pt x="8891" y="4554"/>
                    <a:pt x="8154" y="4793"/>
                    <a:pt x="7749" y="5253"/>
                  </a:cubicBezTo>
                  <a:lnTo>
                    <a:pt x="7216" y="5069"/>
                  </a:lnTo>
                  <a:cubicBezTo>
                    <a:pt x="6258" y="4756"/>
                    <a:pt x="5283" y="4462"/>
                    <a:pt x="4344" y="4075"/>
                  </a:cubicBezTo>
                  <a:cubicBezTo>
                    <a:pt x="4271" y="4038"/>
                    <a:pt x="4197" y="4002"/>
                    <a:pt x="4123" y="3965"/>
                  </a:cubicBezTo>
                  <a:cubicBezTo>
                    <a:pt x="4473" y="3744"/>
                    <a:pt x="4841" y="3486"/>
                    <a:pt x="5228" y="3284"/>
                  </a:cubicBezTo>
                  <a:cubicBezTo>
                    <a:pt x="5762" y="2971"/>
                    <a:pt x="6479" y="2824"/>
                    <a:pt x="6921" y="2382"/>
                  </a:cubicBezTo>
                  <a:cubicBezTo>
                    <a:pt x="7050" y="2271"/>
                    <a:pt x="6958" y="2051"/>
                    <a:pt x="6792" y="2051"/>
                  </a:cubicBezTo>
                  <a:cubicBezTo>
                    <a:pt x="6758" y="2048"/>
                    <a:pt x="6723" y="2046"/>
                    <a:pt x="6688" y="2046"/>
                  </a:cubicBezTo>
                  <a:cubicBezTo>
                    <a:pt x="6068" y="2046"/>
                    <a:pt x="5365" y="2491"/>
                    <a:pt x="4860" y="2787"/>
                  </a:cubicBezTo>
                  <a:cubicBezTo>
                    <a:pt x="4400" y="3044"/>
                    <a:pt x="3995" y="3357"/>
                    <a:pt x="3608" y="3707"/>
                  </a:cubicBezTo>
                  <a:cubicBezTo>
                    <a:pt x="3185" y="3449"/>
                    <a:pt x="2798" y="3173"/>
                    <a:pt x="2375" y="2879"/>
                  </a:cubicBezTo>
                  <a:cubicBezTo>
                    <a:pt x="3718" y="2216"/>
                    <a:pt x="4915" y="1314"/>
                    <a:pt x="6369" y="891"/>
                  </a:cubicBezTo>
                  <a:cubicBezTo>
                    <a:pt x="6917" y="737"/>
                    <a:pt x="7477" y="661"/>
                    <a:pt x="8035" y="661"/>
                  </a:cubicBezTo>
                  <a:close/>
                  <a:moveTo>
                    <a:pt x="8156" y="0"/>
                  </a:moveTo>
                  <a:cubicBezTo>
                    <a:pt x="5905" y="0"/>
                    <a:pt x="3668" y="1102"/>
                    <a:pt x="2007" y="2658"/>
                  </a:cubicBezTo>
                  <a:lnTo>
                    <a:pt x="1804" y="2529"/>
                  </a:lnTo>
                  <a:cubicBezTo>
                    <a:pt x="1436" y="2106"/>
                    <a:pt x="921" y="1848"/>
                    <a:pt x="369" y="1793"/>
                  </a:cubicBezTo>
                  <a:cubicBezTo>
                    <a:pt x="111" y="1793"/>
                    <a:pt x="1" y="2143"/>
                    <a:pt x="221" y="2308"/>
                  </a:cubicBezTo>
                  <a:cubicBezTo>
                    <a:pt x="2172" y="3357"/>
                    <a:pt x="2044" y="5492"/>
                    <a:pt x="3111" y="7186"/>
                  </a:cubicBezTo>
                  <a:cubicBezTo>
                    <a:pt x="3976" y="8493"/>
                    <a:pt x="5246" y="9487"/>
                    <a:pt x="6737" y="9983"/>
                  </a:cubicBezTo>
                  <a:cubicBezTo>
                    <a:pt x="7755" y="10361"/>
                    <a:pt x="8781" y="10515"/>
                    <a:pt x="9805" y="10515"/>
                  </a:cubicBezTo>
                  <a:cubicBezTo>
                    <a:pt x="12431" y="10515"/>
                    <a:pt x="15053" y="9505"/>
                    <a:pt x="17541" y="8658"/>
                  </a:cubicBezTo>
                  <a:cubicBezTo>
                    <a:pt x="17615" y="8677"/>
                    <a:pt x="17688" y="8695"/>
                    <a:pt x="17744" y="8713"/>
                  </a:cubicBezTo>
                  <a:cubicBezTo>
                    <a:pt x="17765" y="8718"/>
                    <a:pt x="17786" y="8721"/>
                    <a:pt x="17806" y="8721"/>
                  </a:cubicBezTo>
                  <a:cubicBezTo>
                    <a:pt x="18013" y="8721"/>
                    <a:pt x="18152" y="8476"/>
                    <a:pt x="18001" y="8309"/>
                  </a:cubicBezTo>
                  <a:cubicBezTo>
                    <a:pt x="17376" y="7591"/>
                    <a:pt x="16676" y="7057"/>
                    <a:pt x="16142" y="6229"/>
                  </a:cubicBezTo>
                  <a:cubicBezTo>
                    <a:pt x="15682" y="5511"/>
                    <a:pt x="15241" y="4775"/>
                    <a:pt x="14744" y="4094"/>
                  </a:cubicBezTo>
                  <a:cubicBezTo>
                    <a:pt x="13713" y="2640"/>
                    <a:pt x="12443" y="1333"/>
                    <a:pt x="10805" y="560"/>
                  </a:cubicBezTo>
                  <a:cubicBezTo>
                    <a:pt x="9943" y="173"/>
                    <a:pt x="9048" y="0"/>
                    <a:pt x="8156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754661" y="4495683"/>
              <a:ext cx="654378" cy="875025"/>
            </a:xfrm>
            <a:custGeom>
              <a:avLst/>
              <a:gdLst/>
              <a:ahLst/>
              <a:cxnLst/>
              <a:rect l="l" t="t" r="r" b="b"/>
              <a:pathLst>
                <a:path w="12204" h="16319" extrusionOk="0">
                  <a:moveTo>
                    <a:pt x="10437" y="1081"/>
                  </a:moveTo>
                  <a:cubicBezTo>
                    <a:pt x="10437" y="2682"/>
                    <a:pt x="10786" y="4302"/>
                    <a:pt x="10786" y="5903"/>
                  </a:cubicBezTo>
                  <a:cubicBezTo>
                    <a:pt x="10786" y="7854"/>
                    <a:pt x="10381" y="9860"/>
                    <a:pt x="9240" y="11461"/>
                  </a:cubicBezTo>
                  <a:cubicBezTo>
                    <a:pt x="8044" y="13118"/>
                    <a:pt x="6498" y="13725"/>
                    <a:pt x="4547" y="14001"/>
                  </a:cubicBezTo>
                  <a:cubicBezTo>
                    <a:pt x="4381" y="14038"/>
                    <a:pt x="4215" y="14057"/>
                    <a:pt x="4050" y="14093"/>
                  </a:cubicBezTo>
                  <a:cubicBezTo>
                    <a:pt x="4584" y="13376"/>
                    <a:pt x="5025" y="12603"/>
                    <a:pt x="5375" y="11793"/>
                  </a:cubicBezTo>
                  <a:cubicBezTo>
                    <a:pt x="5679" y="11894"/>
                    <a:pt x="6001" y="11945"/>
                    <a:pt x="6323" y="11945"/>
                  </a:cubicBezTo>
                  <a:cubicBezTo>
                    <a:pt x="6645" y="11945"/>
                    <a:pt x="6967" y="11894"/>
                    <a:pt x="7271" y="11793"/>
                  </a:cubicBezTo>
                  <a:cubicBezTo>
                    <a:pt x="7768" y="11627"/>
                    <a:pt x="8559" y="11296"/>
                    <a:pt x="8688" y="10762"/>
                  </a:cubicBezTo>
                  <a:cubicBezTo>
                    <a:pt x="8705" y="10661"/>
                    <a:pt x="8630" y="10576"/>
                    <a:pt x="8532" y="10576"/>
                  </a:cubicBezTo>
                  <a:cubicBezTo>
                    <a:pt x="8523" y="10576"/>
                    <a:pt x="8514" y="10576"/>
                    <a:pt x="8504" y="10578"/>
                  </a:cubicBezTo>
                  <a:cubicBezTo>
                    <a:pt x="8283" y="10670"/>
                    <a:pt x="8062" y="10799"/>
                    <a:pt x="7897" y="10964"/>
                  </a:cubicBezTo>
                  <a:cubicBezTo>
                    <a:pt x="7657" y="11130"/>
                    <a:pt x="7400" y="11259"/>
                    <a:pt x="7142" y="11333"/>
                  </a:cubicBezTo>
                  <a:cubicBezTo>
                    <a:pt x="6777" y="11458"/>
                    <a:pt x="6404" y="11515"/>
                    <a:pt x="6028" y="11515"/>
                  </a:cubicBezTo>
                  <a:cubicBezTo>
                    <a:pt x="5854" y="11515"/>
                    <a:pt x="5679" y="11503"/>
                    <a:pt x="5504" y="11480"/>
                  </a:cubicBezTo>
                  <a:cubicBezTo>
                    <a:pt x="5578" y="11333"/>
                    <a:pt x="5651" y="11204"/>
                    <a:pt x="5706" y="11075"/>
                  </a:cubicBezTo>
                  <a:cubicBezTo>
                    <a:pt x="6295" y="9879"/>
                    <a:pt x="6866" y="8682"/>
                    <a:pt x="7455" y="7486"/>
                  </a:cubicBezTo>
                  <a:cubicBezTo>
                    <a:pt x="7473" y="7486"/>
                    <a:pt x="7492" y="7504"/>
                    <a:pt x="7510" y="7504"/>
                  </a:cubicBezTo>
                  <a:cubicBezTo>
                    <a:pt x="7529" y="7513"/>
                    <a:pt x="7552" y="7518"/>
                    <a:pt x="7575" y="7518"/>
                  </a:cubicBezTo>
                  <a:cubicBezTo>
                    <a:pt x="7598" y="7518"/>
                    <a:pt x="7621" y="7513"/>
                    <a:pt x="7639" y="7504"/>
                  </a:cubicBezTo>
                  <a:cubicBezTo>
                    <a:pt x="7657" y="7504"/>
                    <a:pt x="7676" y="7504"/>
                    <a:pt x="7676" y="7486"/>
                  </a:cubicBezTo>
                  <a:cubicBezTo>
                    <a:pt x="7823" y="7467"/>
                    <a:pt x="7989" y="7467"/>
                    <a:pt x="8136" y="7467"/>
                  </a:cubicBezTo>
                  <a:cubicBezTo>
                    <a:pt x="8320" y="7449"/>
                    <a:pt x="8486" y="7412"/>
                    <a:pt x="8670" y="7375"/>
                  </a:cubicBezTo>
                  <a:cubicBezTo>
                    <a:pt x="8946" y="7283"/>
                    <a:pt x="9388" y="7136"/>
                    <a:pt x="9516" y="6860"/>
                  </a:cubicBezTo>
                  <a:cubicBezTo>
                    <a:pt x="9572" y="6750"/>
                    <a:pt x="9480" y="6621"/>
                    <a:pt x="9369" y="6621"/>
                  </a:cubicBezTo>
                  <a:cubicBezTo>
                    <a:pt x="9203" y="6639"/>
                    <a:pt x="9038" y="6694"/>
                    <a:pt x="8909" y="6768"/>
                  </a:cubicBezTo>
                  <a:cubicBezTo>
                    <a:pt x="8725" y="6860"/>
                    <a:pt x="8541" y="6915"/>
                    <a:pt x="8357" y="6952"/>
                  </a:cubicBezTo>
                  <a:cubicBezTo>
                    <a:pt x="8173" y="7007"/>
                    <a:pt x="7897" y="6989"/>
                    <a:pt x="7676" y="7044"/>
                  </a:cubicBezTo>
                  <a:cubicBezTo>
                    <a:pt x="7952" y="6473"/>
                    <a:pt x="8228" y="5903"/>
                    <a:pt x="8504" y="5332"/>
                  </a:cubicBezTo>
                  <a:cubicBezTo>
                    <a:pt x="8504" y="5332"/>
                    <a:pt x="8504" y="5351"/>
                    <a:pt x="8522" y="5351"/>
                  </a:cubicBezTo>
                  <a:cubicBezTo>
                    <a:pt x="8632" y="5405"/>
                    <a:pt x="8794" y="5440"/>
                    <a:pt x="8960" y="5440"/>
                  </a:cubicBezTo>
                  <a:cubicBezTo>
                    <a:pt x="9241" y="5440"/>
                    <a:pt x="9532" y="5341"/>
                    <a:pt x="9590" y="5075"/>
                  </a:cubicBezTo>
                  <a:cubicBezTo>
                    <a:pt x="9608" y="5019"/>
                    <a:pt x="9553" y="4964"/>
                    <a:pt x="9498" y="4964"/>
                  </a:cubicBezTo>
                  <a:cubicBezTo>
                    <a:pt x="9351" y="5001"/>
                    <a:pt x="9222" y="5038"/>
                    <a:pt x="9093" y="5111"/>
                  </a:cubicBezTo>
                  <a:cubicBezTo>
                    <a:pt x="8972" y="5138"/>
                    <a:pt x="8850" y="5155"/>
                    <a:pt x="8729" y="5155"/>
                  </a:cubicBezTo>
                  <a:cubicBezTo>
                    <a:pt x="8685" y="5155"/>
                    <a:pt x="8640" y="5153"/>
                    <a:pt x="8596" y="5148"/>
                  </a:cubicBezTo>
                  <a:lnTo>
                    <a:pt x="9019" y="4246"/>
                  </a:lnTo>
                  <a:cubicBezTo>
                    <a:pt x="9057" y="4158"/>
                    <a:pt x="8983" y="4078"/>
                    <a:pt x="8903" y="4078"/>
                  </a:cubicBezTo>
                  <a:cubicBezTo>
                    <a:pt x="8866" y="4078"/>
                    <a:pt x="8828" y="4095"/>
                    <a:pt x="8799" y="4136"/>
                  </a:cubicBezTo>
                  <a:lnTo>
                    <a:pt x="8099" y="5406"/>
                  </a:lnTo>
                  <a:cubicBezTo>
                    <a:pt x="8081" y="5314"/>
                    <a:pt x="8062" y="5222"/>
                    <a:pt x="8044" y="5148"/>
                  </a:cubicBezTo>
                  <a:cubicBezTo>
                    <a:pt x="7989" y="4872"/>
                    <a:pt x="7860" y="4467"/>
                    <a:pt x="7584" y="4394"/>
                  </a:cubicBezTo>
                  <a:cubicBezTo>
                    <a:pt x="7571" y="4390"/>
                    <a:pt x="7558" y="4389"/>
                    <a:pt x="7546" y="4389"/>
                  </a:cubicBezTo>
                  <a:cubicBezTo>
                    <a:pt x="7486" y="4389"/>
                    <a:pt x="7433" y="4425"/>
                    <a:pt x="7418" y="4486"/>
                  </a:cubicBezTo>
                  <a:cubicBezTo>
                    <a:pt x="7363" y="4743"/>
                    <a:pt x="7565" y="5038"/>
                    <a:pt x="7621" y="5277"/>
                  </a:cubicBezTo>
                  <a:cubicBezTo>
                    <a:pt x="7676" y="5461"/>
                    <a:pt x="7694" y="5756"/>
                    <a:pt x="7841" y="5903"/>
                  </a:cubicBezTo>
                  <a:cubicBezTo>
                    <a:pt x="7289" y="6897"/>
                    <a:pt x="6755" y="7891"/>
                    <a:pt x="6222" y="8866"/>
                  </a:cubicBezTo>
                  <a:cubicBezTo>
                    <a:pt x="6148" y="8461"/>
                    <a:pt x="6001" y="8056"/>
                    <a:pt x="5964" y="7651"/>
                  </a:cubicBezTo>
                  <a:cubicBezTo>
                    <a:pt x="5909" y="7026"/>
                    <a:pt x="6111" y="6253"/>
                    <a:pt x="5909" y="5664"/>
                  </a:cubicBezTo>
                  <a:cubicBezTo>
                    <a:pt x="5875" y="5574"/>
                    <a:pt x="5801" y="5526"/>
                    <a:pt x="5728" y="5526"/>
                  </a:cubicBezTo>
                  <a:cubicBezTo>
                    <a:pt x="5680" y="5526"/>
                    <a:pt x="5632" y="5546"/>
                    <a:pt x="5596" y="5590"/>
                  </a:cubicBezTo>
                  <a:cubicBezTo>
                    <a:pt x="5173" y="6124"/>
                    <a:pt x="5265" y="7062"/>
                    <a:pt x="5338" y="7688"/>
                  </a:cubicBezTo>
                  <a:cubicBezTo>
                    <a:pt x="5412" y="8259"/>
                    <a:pt x="5522" y="8995"/>
                    <a:pt x="5890" y="9474"/>
                  </a:cubicBezTo>
                  <a:lnTo>
                    <a:pt x="5633" y="9971"/>
                  </a:lnTo>
                  <a:cubicBezTo>
                    <a:pt x="5154" y="10836"/>
                    <a:pt x="4712" y="11719"/>
                    <a:pt x="4179" y="12566"/>
                  </a:cubicBezTo>
                  <a:cubicBezTo>
                    <a:pt x="4142" y="12639"/>
                    <a:pt x="4087" y="12695"/>
                    <a:pt x="4031" y="12768"/>
                  </a:cubicBezTo>
                  <a:cubicBezTo>
                    <a:pt x="3866" y="12382"/>
                    <a:pt x="3682" y="11995"/>
                    <a:pt x="3553" y="11590"/>
                  </a:cubicBezTo>
                  <a:cubicBezTo>
                    <a:pt x="3350" y="11020"/>
                    <a:pt x="3295" y="10302"/>
                    <a:pt x="2964" y="9805"/>
                  </a:cubicBezTo>
                  <a:cubicBezTo>
                    <a:pt x="2925" y="9742"/>
                    <a:pt x="2865" y="9713"/>
                    <a:pt x="2805" y="9713"/>
                  </a:cubicBezTo>
                  <a:cubicBezTo>
                    <a:pt x="2726" y="9713"/>
                    <a:pt x="2646" y="9765"/>
                    <a:pt x="2614" y="9860"/>
                  </a:cubicBezTo>
                  <a:cubicBezTo>
                    <a:pt x="2449" y="10486"/>
                    <a:pt x="2798" y="11277"/>
                    <a:pt x="3019" y="11866"/>
                  </a:cubicBezTo>
                  <a:cubicBezTo>
                    <a:pt x="3185" y="12345"/>
                    <a:pt x="3406" y="12787"/>
                    <a:pt x="3682" y="13210"/>
                  </a:cubicBezTo>
                  <a:cubicBezTo>
                    <a:pt x="3369" y="13578"/>
                    <a:pt x="3019" y="13928"/>
                    <a:pt x="2688" y="14259"/>
                  </a:cubicBezTo>
                  <a:cubicBezTo>
                    <a:pt x="2246" y="12860"/>
                    <a:pt x="1602" y="11553"/>
                    <a:pt x="1436" y="10081"/>
                  </a:cubicBezTo>
                  <a:cubicBezTo>
                    <a:pt x="1234" y="8277"/>
                    <a:pt x="1860" y="6473"/>
                    <a:pt x="3148" y="5203"/>
                  </a:cubicBezTo>
                  <a:cubicBezTo>
                    <a:pt x="4418" y="3915"/>
                    <a:pt x="6074" y="3142"/>
                    <a:pt x="7731" y="2479"/>
                  </a:cubicBezTo>
                  <a:cubicBezTo>
                    <a:pt x="8559" y="2148"/>
                    <a:pt x="9737" y="1762"/>
                    <a:pt x="10437" y="1081"/>
                  </a:cubicBezTo>
                  <a:close/>
                  <a:moveTo>
                    <a:pt x="10737" y="1"/>
                  </a:moveTo>
                  <a:cubicBezTo>
                    <a:pt x="10678" y="1"/>
                    <a:pt x="10617" y="26"/>
                    <a:pt x="10565" y="87"/>
                  </a:cubicBezTo>
                  <a:cubicBezTo>
                    <a:pt x="9756" y="547"/>
                    <a:pt x="9130" y="1154"/>
                    <a:pt x="8246" y="1541"/>
                  </a:cubicBezTo>
                  <a:cubicBezTo>
                    <a:pt x="7473" y="1872"/>
                    <a:pt x="6682" y="2148"/>
                    <a:pt x="5946" y="2516"/>
                  </a:cubicBezTo>
                  <a:cubicBezTo>
                    <a:pt x="4363" y="3271"/>
                    <a:pt x="2872" y="4283"/>
                    <a:pt x="1878" y="5737"/>
                  </a:cubicBezTo>
                  <a:cubicBezTo>
                    <a:pt x="1" y="8406"/>
                    <a:pt x="700" y="11958"/>
                    <a:pt x="2375" y="14554"/>
                  </a:cubicBezTo>
                  <a:lnTo>
                    <a:pt x="2228" y="14738"/>
                  </a:lnTo>
                  <a:cubicBezTo>
                    <a:pt x="1768" y="15014"/>
                    <a:pt x="1418" y="15474"/>
                    <a:pt x="1289" y="15989"/>
                  </a:cubicBezTo>
                  <a:cubicBezTo>
                    <a:pt x="1251" y="16180"/>
                    <a:pt x="1398" y="16318"/>
                    <a:pt x="1553" y="16318"/>
                  </a:cubicBezTo>
                  <a:cubicBezTo>
                    <a:pt x="1622" y="16318"/>
                    <a:pt x="1692" y="16291"/>
                    <a:pt x="1749" y="16229"/>
                  </a:cubicBezTo>
                  <a:cubicBezTo>
                    <a:pt x="3111" y="14535"/>
                    <a:pt x="5154" y="15014"/>
                    <a:pt x="6958" y="14259"/>
                  </a:cubicBezTo>
                  <a:cubicBezTo>
                    <a:pt x="8375" y="13652"/>
                    <a:pt x="9535" y="12584"/>
                    <a:pt x="10271" y="11259"/>
                  </a:cubicBezTo>
                  <a:cubicBezTo>
                    <a:pt x="12204" y="7964"/>
                    <a:pt x="11375" y="4117"/>
                    <a:pt x="10823" y="584"/>
                  </a:cubicBezTo>
                  <a:cubicBezTo>
                    <a:pt x="10842" y="528"/>
                    <a:pt x="10878" y="455"/>
                    <a:pt x="10915" y="381"/>
                  </a:cubicBezTo>
                  <a:cubicBezTo>
                    <a:pt x="11066" y="216"/>
                    <a:pt x="10910" y="1"/>
                    <a:pt x="10737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2"/>
          <p:cNvSpPr/>
          <p:nvPr/>
        </p:nvSpPr>
        <p:spPr>
          <a:xfrm>
            <a:off x="713225" y="539500"/>
            <a:ext cx="7709700" cy="4056600"/>
          </a:xfrm>
          <a:prstGeom prst="round2DiagRect">
            <a:avLst>
              <a:gd name="adj1" fmla="val 1133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ctrTitle"/>
          </p:nvPr>
        </p:nvSpPr>
        <p:spPr>
          <a:xfrm>
            <a:off x="713225" y="1333500"/>
            <a:ext cx="7709700" cy="19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subTitle" idx="1"/>
          </p:nvPr>
        </p:nvSpPr>
        <p:spPr>
          <a:xfrm>
            <a:off x="713225" y="3329425"/>
            <a:ext cx="77097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89" name="Google Shape;89;p2"/>
          <p:cNvGrpSpPr/>
          <p:nvPr/>
        </p:nvGrpSpPr>
        <p:grpSpPr>
          <a:xfrm>
            <a:off x="162491" y="78817"/>
            <a:ext cx="8828342" cy="5064694"/>
            <a:chOff x="162491" y="78817"/>
            <a:chExt cx="8828342" cy="5064694"/>
          </a:xfrm>
        </p:grpSpPr>
        <p:grpSp>
          <p:nvGrpSpPr>
            <p:cNvPr id="90" name="Google Shape;90;p2"/>
            <p:cNvGrpSpPr/>
            <p:nvPr/>
          </p:nvGrpSpPr>
          <p:grpSpPr>
            <a:xfrm rot="-3743518">
              <a:off x="6484430" y="4746781"/>
              <a:ext cx="342784" cy="201144"/>
              <a:chOff x="144937" y="5445029"/>
              <a:chExt cx="342799" cy="201152"/>
            </a:xfrm>
          </p:grpSpPr>
          <p:sp>
            <p:nvSpPr>
              <p:cNvPr id="91" name="Google Shape;91;p2"/>
              <p:cNvSpPr/>
              <p:nvPr/>
            </p:nvSpPr>
            <p:spPr>
              <a:xfrm>
                <a:off x="190373" y="5457797"/>
                <a:ext cx="276975" cy="173207"/>
              </a:xfrm>
              <a:custGeom>
                <a:avLst/>
                <a:gdLst/>
                <a:ahLst/>
                <a:cxnLst/>
                <a:rect l="l" t="t" r="r" b="b"/>
                <a:pathLst>
                  <a:path w="8504" h="5318" extrusionOk="0">
                    <a:moveTo>
                      <a:pt x="4103" y="0"/>
                    </a:moveTo>
                    <a:cubicBezTo>
                      <a:pt x="3932" y="0"/>
                      <a:pt x="3761" y="8"/>
                      <a:pt x="3589" y="26"/>
                    </a:cubicBezTo>
                    <a:cubicBezTo>
                      <a:pt x="2522" y="118"/>
                      <a:pt x="1546" y="707"/>
                      <a:pt x="957" y="1609"/>
                    </a:cubicBezTo>
                    <a:cubicBezTo>
                      <a:pt x="515" y="2364"/>
                      <a:pt x="331" y="3210"/>
                      <a:pt x="0" y="4020"/>
                    </a:cubicBezTo>
                    <a:cubicBezTo>
                      <a:pt x="295" y="3983"/>
                      <a:pt x="571" y="3965"/>
                      <a:pt x="865" y="3910"/>
                    </a:cubicBezTo>
                    <a:cubicBezTo>
                      <a:pt x="884" y="3615"/>
                      <a:pt x="957" y="3321"/>
                      <a:pt x="1049" y="3026"/>
                    </a:cubicBezTo>
                    <a:cubicBezTo>
                      <a:pt x="1178" y="2677"/>
                      <a:pt x="1307" y="2180"/>
                      <a:pt x="1620" y="1959"/>
                    </a:cubicBezTo>
                    <a:cubicBezTo>
                      <a:pt x="1644" y="1944"/>
                      <a:pt x="1670" y="1937"/>
                      <a:pt x="1695" y="1937"/>
                    </a:cubicBezTo>
                    <a:cubicBezTo>
                      <a:pt x="1762" y="1937"/>
                      <a:pt x="1817" y="1988"/>
                      <a:pt x="1804" y="2069"/>
                    </a:cubicBezTo>
                    <a:cubicBezTo>
                      <a:pt x="1767" y="2419"/>
                      <a:pt x="1528" y="2769"/>
                      <a:pt x="1399" y="3100"/>
                    </a:cubicBezTo>
                    <a:cubicBezTo>
                      <a:pt x="1307" y="3339"/>
                      <a:pt x="1252" y="3597"/>
                      <a:pt x="1178" y="3836"/>
                    </a:cubicBezTo>
                    <a:cubicBezTo>
                      <a:pt x="1215" y="3818"/>
                      <a:pt x="1270" y="3818"/>
                      <a:pt x="1325" y="3799"/>
                    </a:cubicBezTo>
                    <a:cubicBezTo>
                      <a:pt x="1877" y="3615"/>
                      <a:pt x="2411" y="3358"/>
                      <a:pt x="2963" y="3137"/>
                    </a:cubicBezTo>
                    <a:lnTo>
                      <a:pt x="3276" y="3008"/>
                    </a:lnTo>
                    <a:cubicBezTo>
                      <a:pt x="3276" y="2658"/>
                      <a:pt x="3497" y="2272"/>
                      <a:pt x="3681" y="1977"/>
                    </a:cubicBezTo>
                    <a:cubicBezTo>
                      <a:pt x="3884" y="1664"/>
                      <a:pt x="4197" y="1204"/>
                      <a:pt x="4583" y="1112"/>
                    </a:cubicBezTo>
                    <a:cubicBezTo>
                      <a:pt x="4591" y="1110"/>
                      <a:pt x="4599" y="1110"/>
                      <a:pt x="4606" y="1110"/>
                    </a:cubicBezTo>
                    <a:cubicBezTo>
                      <a:pt x="4684" y="1110"/>
                      <a:pt x="4729" y="1192"/>
                      <a:pt x="4712" y="1259"/>
                    </a:cubicBezTo>
                    <a:cubicBezTo>
                      <a:pt x="4565" y="1609"/>
                      <a:pt x="4197" y="1885"/>
                      <a:pt x="3976" y="2198"/>
                    </a:cubicBezTo>
                    <a:cubicBezTo>
                      <a:pt x="3847" y="2400"/>
                      <a:pt x="3755" y="2640"/>
                      <a:pt x="3644" y="2861"/>
                    </a:cubicBezTo>
                    <a:lnTo>
                      <a:pt x="5503" y="2106"/>
                    </a:lnTo>
                    <a:cubicBezTo>
                      <a:pt x="5503" y="1977"/>
                      <a:pt x="5595" y="1848"/>
                      <a:pt x="5651" y="1738"/>
                    </a:cubicBezTo>
                    <a:cubicBezTo>
                      <a:pt x="5687" y="1627"/>
                      <a:pt x="5724" y="1388"/>
                      <a:pt x="5835" y="1296"/>
                    </a:cubicBezTo>
                    <a:cubicBezTo>
                      <a:pt x="5850" y="1281"/>
                      <a:pt x="5869" y="1275"/>
                      <a:pt x="5887" y="1275"/>
                    </a:cubicBezTo>
                    <a:cubicBezTo>
                      <a:pt x="5912" y="1275"/>
                      <a:pt x="5934" y="1285"/>
                      <a:pt x="5945" y="1296"/>
                    </a:cubicBezTo>
                    <a:cubicBezTo>
                      <a:pt x="6056" y="1462"/>
                      <a:pt x="5945" y="1683"/>
                      <a:pt x="5890" y="1830"/>
                    </a:cubicBezTo>
                    <a:cubicBezTo>
                      <a:pt x="5871" y="1867"/>
                      <a:pt x="5835" y="1922"/>
                      <a:pt x="5816" y="1977"/>
                    </a:cubicBezTo>
                    <a:lnTo>
                      <a:pt x="6608" y="1646"/>
                    </a:lnTo>
                    <a:cubicBezTo>
                      <a:pt x="6618" y="1642"/>
                      <a:pt x="6628" y="1640"/>
                      <a:pt x="6637" y="1640"/>
                    </a:cubicBezTo>
                    <a:cubicBezTo>
                      <a:pt x="6714" y="1640"/>
                      <a:pt x="6763" y="1760"/>
                      <a:pt x="6681" y="1793"/>
                    </a:cubicBezTo>
                    <a:lnTo>
                      <a:pt x="6148" y="2032"/>
                    </a:lnTo>
                    <a:cubicBezTo>
                      <a:pt x="6203" y="2106"/>
                      <a:pt x="6295" y="2180"/>
                      <a:pt x="6387" y="2216"/>
                    </a:cubicBezTo>
                    <a:cubicBezTo>
                      <a:pt x="6460" y="2235"/>
                      <a:pt x="6534" y="2253"/>
                      <a:pt x="6608" y="2290"/>
                    </a:cubicBezTo>
                    <a:cubicBezTo>
                      <a:pt x="6645" y="2308"/>
                      <a:pt x="6645" y="2364"/>
                      <a:pt x="6608" y="2382"/>
                    </a:cubicBezTo>
                    <a:cubicBezTo>
                      <a:pt x="6562" y="2419"/>
                      <a:pt x="6512" y="2435"/>
                      <a:pt x="6460" y="2435"/>
                    </a:cubicBezTo>
                    <a:cubicBezTo>
                      <a:pt x="6283" y="2435"/>
                      <a:pt x="6090" y="2249"/>
                      <a:pt x="6019" y="2106"/>
                    </a:cubicBezTo>
                    <a:lnTo>
                      <a:pt x="6019" y="2088"/>
                    </a:lnTo>
                    <a:lnTo>
                      <a:pt x="4988" y="2566"/>
                    </a:lnTo>
                    <a:cubicBezTo>
                      <a:pt x="5117" y="2621"/>
                      <a:pt x="5227" y="2732"/>
                      <a:pt x="5338" y="2787"/>
                    </a:cubicBezTo>
                    <a:cubicBezTo>
                      <a:pt x="5448" y="2842"/>
                      <a:pt x="5540" y="2879"/>
                      <a:pt x="5651" y="2897"/>
                    </a:cubicBezTo>
                    <a:cubicBezTo>
                      <a:pt x="5761" y="2916"/>
                      <a:pt x="5853" y="2953"/>
                      <a:pt x="5927" y="3008"/>
                    </a:cubicBezTo>
                    <a:cubicBezTo>
                      <a:pt x="5982" y="3063"/>
                      <a:pt x="5982" y="3137"/>
                      <a:pt x="5908" y="3174"/>
                    </a:cubicBezTo>
                    <a:cubicBezTo>
                      <a:pt x="5863" y="3199"/>
                      <a:pt x="5810" y="3209"/>
                      <a:pt x="5755" y="3209"/>
                    </a:cubicBezTo>
                    <a:cubicBezTo>
                      <a:pt x="5609" y="3209"/>
                      <a:pt x="5444" y="3140"/>
                      <a:pt x="5338" y="3100"/>
                    </a:cubicBezTo>
                    <a:cubicBezTo>
                      <a:pt x="5227" y="3045"/>
                      <a:pt x="5135" y="3008"/>
                      <a:pt x="5043" y="2934"/>
                    </a:cubicBezTo>
                    <a:cubicBezTo>
                      <a:pt x="4970" y="2879"/>
                      <a:pt x="4896" y="2824"/>
                      <a:pt x="4822" y="2769"/>
                    </a:cubicBezTo>
                    <a:lnTo>
                      <a:pt x="4804" y="2769"/>
                    </a:lnTo>
                    <a:cubicBezTo>
                      <a:pt x="4767" y="2769"/>
                      <a:pt x="4749" y="2750"/>
                      <a:pt x="4730" y="2732"/>
                    </a:cubicBezTo>
                    <a:cubicBezTo>
                      <a:pt x="4712" y="2713"/>
                      <a:pt x="4712" y="2695"/>
                      <a:pt x="4712" y="2695"/>
                    </a:cubicBezTo>
                    <a:lnTo>
                      <a:pt x="2558" y="3689"/>
                    </a:lnTo>
                    <a:lnTo>
                      <a:pt x="2319" y="3799"/>
                    </a:lnTo>
                    <a:cubicBezTo>
                      <a:pt x="2540" y="4039"/>
                      <a:pt x="2816" y="4223"/>
                      <a:pt x="3111" y="4351"/>
                    </a:cubicBezTo>
                    <a:cubicBezTo>
                      <a:pt x="3276" y="4407"/>
                      <a:pt x="3442" y="4444"/>
                      <a:pt x="3608" y="4462"/>
                    </a:cubicBezTo>
                    <a:cubicBezTo>
                      <a:pt x="3644" y="4457"/>
                      <a:pt x="3680" y="4455"/>
                      <a:pt x="3715" y="4455"/>
                    </a:cubicBezTo>
                    <a:cubicBezTo>
                      <a:pt x="3820" y="4455"/>
                      <a:pt x="3920" y="4476"/>
                      <a:pt x="4031" y="4517"/>
                    </a:cubicBezTo>
                    <a:cubicBezTo>
                      <a:pt x="4086" y="4536"/>
                      <a:pt x="4105" y="4628"/>
                      <a:pt x="4049" y="4664"/>
                    </a:cubicBezTo>
                    <a:cubicBezTo>
                      <a:pt x="3956" y="4738"/>
                      <a:pt x="3832" y="4765"/>
                      <a:pt x="3697" y="4765"/>
                    </a:cubicBezTo>
                    <a:cubicBezTo>
                      <a:pt x="3461" y="4765"/>
                      <a:pt x="3195" y="4680"/>
                      <a:pt x="3019" y="4609"/>
                    </a:cubicBezTo>
                    <a:cubicBezTo>
                      <a:pt x="2650" y="4462"/>
                      <a:pt x="2338" y="4223"/>
                      <a:pt x="2135" y="3891"/>
                    </a:cubicBezTo>
                    <a:cubicBezTo>
                      <a:pt x="1675" y="4131"/>
                      <a:pt x="1178" y="4333"/>
                      <a:pt x="681" y="4462"/>
                    </a:cubicBezTo>
                    <a:cubicBezTo>
                      <a:pt x="755" y="4499"/>
                      <a:pt x="847" y="4554"/>
                      <a:pt x="920" y="4609"/>
                    </a:cubicBezTo>
                    <a:cubicBezTo>
                      <a:pt x="1644" y="5043"/>
                      <a:pt x="2330" y="5318"/>
                      <a:pt x="3093" y="5318"/>
                    </a:cubicBezTo>
                    <a:cubicBezTo>
                      <a:pt x="3397" y="5318"/>
                      <a:pt x="3714" y="5274"/>
                      <a:pt x="4049" y="5180"/>
                    </a:cubicBezTo>
                    <a:cubicBezTo>
                      <a:pt x="5172" y="4885"/>
                      <a:pt x="6111" y="4112"/>
                      <a:pt x="6847" y="3210"/>
                    </a:cubicBezTo>
                    <a:cubicBezTo>
                      <a:pt x="7454" y="2474"/>
                      <a:pt x="7896" y="1609"/>
                      <a:pt x="8504" y="854"/>
                    </a:cubicBezTo>
                    <a:lnTo>
                      <a:pt x="8504" y="854"/>
                    </a:lnTo>
                    <a:cubicBezTo>
                      <a:pt x="8448" y="860"/>
                      <a:pt x="8392" y="862"/>
                      <a:pt x="8335" y="862"/>
                    </a:cubicBezTo>
                    <a:cubicBezTo>
                      <a:pt x="7788" y="862"/>
                      <a:pt x="7185" y="636"/>
                      <a:pt x="6718" y="486"/>
                    </a:cubicBezTo>
                    <a:cubicBezTo>
                      <a:pt x="5869" y="224"/>
                      <a:pt x="4994" y="0"/>
                      <a:pt x="41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44937" y="5445029"/>
                <a:ext cx="342799" cy="201152"/>
              </a:xfrm>
              <a:custGeom>
                <a:avLst/>
                <a:gdLst/>
                <a:ahLst/>
                <a:cxnLst/>
                <a:rect l="l" t="t" r="r" b="b"/>
                <a:pathLst>
                  <a:path w="10525" h="6176" extrusionOk="0">
                    <a:moveTo>
                      <a:pt x="5535" y="392"/>
                    </a:moveTo>
                    <a:cubicBezTo>
                      <a:pt x="6425" y="392"/>
                      <a:pt x="7301" y="616"/>
                      <a:pt x="8150" y="878"/>
                    </a:cubicBezTo>
                    <a:cubicBezTo>
                      <a:pt x="8617" y="1028"/>
                      <a:pt x="9205" y="1254"/>
                      <a:pt x="9749" y="1254"/>
                    </a:cubicBezTo>
                    <a:cubicBezTo>
                      <a:pt x="9806" y="1254"/>
                      <a:pt x="9862" y="1252"/>
                      <a:pt x="9917" y="1246"/>
                    </a:cubicBezTo>
                    <a:lnTo>
                      <a:pt x="9917" y="1246"/>
                    </a:lnTo>
                    <a:cubicBezTo>
                      <a:pt x="9310" y="1983"/>
                      <a:pt x="8868" y="2866"/>
                      <a:pt x="8260" y="3602"/>
                    </a:cubicBezTo>
                    <a:cubicBezTo>
                      <a:pt x="7543" y="4504"/>
                      <a:pt x="6604" y="5277"/>
                      <a:pt x="5463" y="5572"/>
                    </a:cubicBezTo>
                    <a:cubicBezTo>
                      <a:pt x="5132" y="5666"/>
                      <a:pt x="4820" y="5710"/>
                      <a:pt x="4518" y="5710"/>
                    </a:cubicBezTo>
                    <a:cubicBezTo>
                      <a:pt x="3762" y="5710"/>
                      <a:pt x="3076" y="5435"/>
                      <a:pt x="2352" y="5001"/>
                    </a:cubicBezTo>
                    <a:cubicBezTo>
                      <a:pt x="2279" y="4946"/>
                      <a:pt x="2186" y="4891"/>
                      <a:pt x="2094" y="4854"/>
                    </a:cubicBezTo>
                    <a:cubicBezTo>
                      <a:pt x="2610" y="4725"/>
                      <a:pt x="3107" y="4523"/>
                      <a:pt x="3567" y="4283"/>
                    </a:cubicBezTo>
                    <a:cubicBezTo>
                      <a:pt x="3769" y="4615"/>
                      <a:pt x="4082" y="4854"/>
                      <a:pt x="4450" y="5001"/>
                    </a:cubicBezTo>
                    <a:cubicBezTo>
                      <a:pt x="4627" y="5072"/>
                      <a:pt x="4885" y="5157"/>
                      <a:pt x="5121" y="5157"/>
                    </a:cubicBezTo>
                    <a:cubicBezTo>
                      <a:pt x="5255" y="5157"/>
                      <a:pt x="5381" y="5130"/>
                      <a:pt x="5481" y="5056"/>
                    </a:cubicBezTo>
                    <a:cubicBezTo>
                      <a:pt x="5536" y="5020"/>
                      <a:pt x="5518" y="4928"/>
                      <a:pt x="5463" y="4909"/>
                    </a:cubicBezTo>
                    <a:cubicBezTo>
                      <a:pt x="5352" y="4868"/>
                      <a:pt x="5242" y="4847"/>
                      <a:pt x="5131" y="4847"/>
                    </a:cubicBezTo>
                    <a:cubicBezTo>
                      <a:pt x="5095" y="4847"/>
                      <a:pt x="5058" y="4849"/>
                      <a:pt x="5021" y="4854"/>
                    </a:cubicBezTo>
                    <a:cubicBezTo>
                      <a:pt x="4855" y="4836"/>
                      <a:pt x="4708" y="4799"/>
                      <a:pt x="4542" y="4743"/>
                    </a:cubicBezTo>
                    <a:cubicBezTo>
                      <a:pt x="4248" y="4615"/>
                      <a:pt x="3972" y="4431"/>
                      <a:pt x="3751" y="4191"/>
                    </a:cubicBezTo>
                    <a:lnTo>
                      <a:pt x="3990" y="4081"/>
                    </a:lnTo>
                    <a:lnTo>
                      <a:pt x="6144" y="3087"/>
                    </a:lnTo>
                    <a:cubicBezTo>
                      <a:pt x="6144" y="3087"/>
                      <a:pt x="6144" y="3105"/>
                      <a:pt x="6144" y="3124"/>
                    </a:cubicBezTo>
                    <a:cubicBezTo>
                      <a:pt x="6162" y="3142"/>
                      <a:pt x="6199" y="3161"/>
                      <a:pt x="6217" y="3161"/>
                    </a:cubicBezTo>
                    <a:lnTo>
                      <a:pt x="6236" y="3161"/>
                    </a:lnTo>
                    <a:cubicBezTo>
                      <a:pt x="6328" y="3216"/>
                      <a:pt x="6401" y="3271"/>
                      <a:pt x="6475" y="3326"/>
                    </a:cubicBezTo>
                    <a:cubicBezTo>
                      <a:pt x="6567" y="3400"/>
                      <a:pt x="6659" y="3437"/>
                      <a:pt x="6751" y="3492"/>
                    </a:cubicBezTo>
                    <a:cubicBezTo>
                      <a:pt x="6871" y="3532"/>
                      <a:pt x="7039" y="3601"/>
                      <a:pt x="7186" y="3601"/>
                    </a:cubicBezTo>
                    <a:cubicBezTo>
                      <a:pt x="7242" y="3601"/>
                      <a:pt x="7294" y="3591"/>
                      <a:pt x="7340" y="3566"/>
                    </a:cubicBezTo>
                    <a:cubicBezTo>
                      <a:pt x="7414" y="3529"/>
                      <a:pt x="7414" y="3455"/>
                      <a:pt x="7359" y="3400"/>
                    </a:cubicBezTo>
                    <a:cubicBezTo>
                      <a:pt x="7285" y="3345"/>
                      <a:pt x="7174" y="3308"/>
                      <a:pt x="7082" y="3289"/>
                    </a:cubicBezTo>
                    <a:cubicBezTo>
                      <a:pt x="6972" y="3271"/>
                      <a:pt x="6862" y="3234"/>
                      <a:pt x="6770" y="3179"/>
                    </a:cubicBezTo>
                    <a:cubicBezTo>
                      <a:pt x="6659" y="3124"/>
                      <a:pt x="6530" y="3013"/>
                      <a:pt x="6420" y="2958"/>
                    </a:cubicBezTo>
                    <a:lnTo>
                      <a:pt x="7451" y="2480"/>
                    </a:lnTo>
                    <a:lnTo>
                      <a:pt x="7451" y="2498"/>
                    </a:lnTo>
                    <a:cubicBezTo>
                      <a:pt x="7508" y="2641"/>
                      <a:pt x="7708" y="2827"/>
                      <a:pt x="7890" y="2827"/>
                    </a:cubicBezTo>
                    <a:cubicBezTo>
                      <a:pt x="7943" y="2827"/>
                      <a:pt x="7994" y="2811"/>
                      <a:pt x="8040" y="2774"/>
                    </a:cubicBezTo>
                    <a:cubicBezTo>
                      <a:pt x="8076" y="2756"/>
                      <a:pt x="8076" y="2700"/>
                      <a:pt x="8040" y="2682"/>
                    </a:cubicBezTo>
                    <a:cubicBezTo>
                      <a:pt x="7966" y="2645"/>
                      <a:pt x="7892" y="2627"/>
                      <a:pt x="7819" y="2608"/>
                    </a:cubicBezTo>
                    <a:cubicBezTo>
                      <a:pt x="7727" y="2572"/>
                      <a:pt x="7635" y="2498"/>
                      <a:pt x="7561" y="2424"/>
                    </a:cubicBezTo>
                    <a:lnTo>
                      <a:pt x="8095" y="2185"/>
                    </a:lnTo>
                    <a:cubicBezTo>
                      <a:pt x="8193" y="2152"/>
                      <a:pt x="8145" y="2032"/>
                      <a:pt x="8069" y="2032"/>
                    </a:cubicBezTo>
                    <a:cubicBezTo>
                      <a:pt x="8059" y="2032"/>
                      <a:pt x="8050" y="2034"/>
                      <a:pt x="8040" y="2038"/>
                    </a:cubicBezTo>
                    <a:lnTo>
                      <a:pt x="7248" y="2369"/>
                    </a:lnTo>
                    <a:cubicBezTo>
                      <a:pt x="7266" y="2314"/>
                      <a:pt x="7285" y="2259"/>
                      <a:pt x="7303" y="2222"/>
                    </a:cubicBezTo>
                    <a:cubicBezTo>
                      <a:pt x="7377" y="2075"/>
                      <a:pt x="7487" y="1835"/>
                      <a:pt x="7377" y="1688"/>
                    </a:cubicBezTo>
                    <a:cubicBezTo>
                      <a:pt x="7366" y="1677"/>
                      <a:pt x="7343" y="1667"/>
                      <a:pt x="7319" y="1667"/>
                    </a:cubicBezTo>
                    <a:cubicBezTo>
                      <a:pt x="7301" y="1667"/>
                      <a:pt x="7282" y="1673"/>
                      <a:pt x="7266" y="1688"/>
                    </a:cubicBezTo>
                    <a:cubicBezTo>
                      <a:pt x="7138" y="1780"/>
                      <a:pt x="7119" y="1983"/>
                      <a:pt x="7064" y="2130"/>
                    </a:cubicBezTo>
                    <a:cubicBezTo>
                      <a:pt x="7009" y="2259"/>
                      <a:pt x="6917" y="2369"/>
                      <a:pt x="6935" y="2498"/>
                    </a:cubicBezTo>
                    <a:lnTo>
                      <a:pt x="5076" y="3253"/>
                    </a:lnTo>
                    <a:cubicBezTo>
                      <a:pt x="5187" y="3032"/>
                      <a:pt x="5279" y="2792"/>
                      <a:pt x="5408" y="2590"/>
                    </a:cubicBezTo>
                    <a:cubicBezTo>
                      <a:pt x="5610" y="2277"/>
                      <a:pt x="5996" y="2001"/>
                      <a:pt x="6125" y="1651"/>
                    </a:cubicBezTo>
                    <a:cubicBezTo>
                      <a:pt x="6159" y="1584"/>
                      <a:pt x="6101" y="1502"/>
                      <a:pt x="6034" y="1502"/>
                    </a:cubicBezTo>
                    <a:cubicBezTo>
                      <a:pt x="6028" y="1502"/>
                      <a:pt x="6021" y="1502"/>
                      <a:pt x="6015" y="1504"/>
                    </a:cubicBezTo>
                    <a:cubicBezTo>
                      <a:pt x="5610" y="1578"/>
                      <a:pt x="5315" y="2056"/>
                      <a:pt x="5113" y="2369"/>
                    </a:cubicBezTo>
                    <a:cubicBezTo>
                      <a:pt x="4929" y="2664"/>
                      <a:pt x="4690" y="3050"/>
                      <a:pt x="4690" y="3400"/>
                    </a:cubicBezTo>
                    <a:lnTo>
                      <a:pt x="4395" y="3529"/>
                    </a:lnTo>
                    <a:cubicBezTo>
                      <a:pt x="3843" y="3750"/>
                      <a:pt x="3309" y="3989"/>
                      <a:pt x="2739" y="4191"/>
                    </a:cubicBezTo>
                    <a:cubicBezTo>
                      <a:pt x="2702" y="4191"/>
                      <a:pt x="2647" y="4210"/>
                      <a:pt x="2591" y="4228"/>
                    </a:cubicBezTo>
                    <a:cubicBezTo>
                      <a:pt x="2665" y="3989"/>
                      <a:pt x="2739" y="3731"/>
                      <a:pt x="2831" y="3492"/>
                    </a:cubicBezTo>
                    <a:cubicBezTo>
                      <a:pt x="2941" y="3161"/>
                      <a:pt x="3199" y="2811"/>
                      <a:pt x="3236" y="2461"/>
                    </a:cubicBezTo>
                    <a:cubicBezTo>
                      <a:pt x="3236" y="2380"/>
                      <a:pt x="3176" y="2329"/>
                      <a:pt x="3116" y="2329"/>
                    </a:cubicBezTo>
                    <a:cubicBezTo>
                      <a:pt x="3094" y="2329"/>
                      <a:pt x="3071" y="2336"/>
                      <a:pt x="3052" y="2351"/>
                    </a:cubicBezTo>
                    <a:cubicBezTo>
                      <a:pt x="2739" y="2590"/>
                      <a:pt x="2591" y="3069"/>
                      <a:pt x="2481" y="3418"/>
                    </a:cubicBezTo>
                    <a:cubicBezTo>
                      <a:pt x="2389" y="3713"/>
                      <a:pt x="2315" y="4007"/>
                      <a:pt x="2279" y="4302"/>
                    </a:cubicBezTo>
                    <a:cubicBezTo>
                      <a:pt x="2002" y="4357"/>
                      <a:pt x="1708" y="4375"/>
                      <a:pt x="1413" y="4412"/>
                    </a:cubicBezTo>
                    <a:cubicBezTo>
                      <a:pt x="1745" y="3602"/>
                      <a:pt x="1947" y="2756"/>
                      <a:pt x="2426" y="2001"/>
                    </a:cubicBezTo>
                    <a:cubicBezTo>
                      <a:pt x="2996" y="1118"/>
                      <a:pt x="3953" y="529"/>
                      <a:pt x="5021" y="418"/>
                    </a:cubicBezTo>
                    <a:cubicBezTo>
                      <a:pt x="5193" y="400"/>
                      <a:pt x="5364" y="392"/>
                      <a:pt x="5535" y="392"/>
                    </a:cubicBezTo>
                    <a:close/>
                    <a:moveTo>
                      <a:pt x="5560" y="0"/>
                    </a:moveTo>
                    <a:cubicBezTo>
                      <a:pt x="5113" y="0"/>
                      <a:pt x="4666" y="52"/>
                      <a:pt x="4230" y="179"/>
                    </a:cubicBezTo>
                    <a:cubicBezTo>
                      <a:pt x="2371" y="713"/>
                      <a:pt x="1340" y="2608"/>
                      <a:pt x="1156" y="4431"/>
                    </a:cubicBezTo>
                    <a:lnTo>
                      <a:pt x="1009" y="4449"/>
                    </a:lnTo>
                    <a:cubicBezTo>
                      <a:pt x="963" y="4444"/>
                      <a:pt x="917" y="4441"/>
                      <a:pt x="871" y="4441"/>
                    </a:cubicBezTo>
                    <a:cubicBezTo>
                      <a:pt x="601" y="4441"/>
                      <a:pt x="327" y="4531"/>
                      <a:pt x="107" y="4688"/>
                    </a:cubicBezTo>
                    <a:cubicBezTo>
                      <a:pt x="1" y="4776"/>
                      <a:pt x="64" y="4966"/>
                      <a:pt x="198" y="4966"/>
                    </a:cubicBezTo>
                    <a:cubicBezTo>
                      <a:pt x="205" y="4966"/>
                      <a:pt x="211" y="4965"/>
                      <a:pt x="217" y="4964"/>
                    </a:cubicBezTo>
                    <a:cubicBezTo>
                      <a:pt x="369" y="4931"/>
                      <a:pt x="514" y="4916"/>
                      <a:pt x="653" y="4916"/>
                    </a:cubicBezTo>
                    <a:cubicBezTo>
                      <a:pt x="1677" y="4916"/>
                      <a:pt x="2392" y="5722"/>
                      <a:pt x="3364" y="6013"/>
                    </a:cubicBezTo>
                    <a:cubicBezTo>
                      <a:pt x="3738" y="6122"/>
                      <a:pt x="4120" y="6175"/>
                      <a:pt x="4501" y="6175"/>
                    </a:cubicBezTo>
                    <a:cubicBezTo>
                      <a:pt x="5021" y="6175"/>
                      <a:pt x="5536" y="6076"/>
                      <a:pt x="6015" y="5885"/>
                    </a:cubicBezTo>
                    <a:cubicBezTo>
                      <a:pt x="8150" y="5075"/>
                      <a:pt x="9199" y="3013"/>
                      <a:pt x="10267" y="1173"/>
                    </a:cubicBezTo>
                    <a:cubicBezTo>
                      <a:pt x="10322" y="1154"/>
                      <a:pt x="10359" y="1136"/>
                      <a:pt x="10395" y="1118"/>
                    </a:cubicBezTo>
                    <a:cubicBezTo>
                      <a:pt x="10524" y="1044"/>
                      <a:pt x="10488" y="860"/>
                      <a:pt x="10359" y="841"/>
                    </a:cubicBezTo>
                    <a:cubicBezTo>
                      <a:pt x="9806" y="749"/>
                      <a:pt x="9291" y="786"/>
                      <a:pt x="8739" y="639"/>
                    </a:cubicBezTo>
                    <a:cubicBezTo>
                      <a:pt x="8260" y="510"/>
                      <a:pt x="7800" y="345"/>
                      <a:pt x="7303" y="216"/>
                    </a:cubicBezTo>
                    <a:cubicBezTo>
                      <a:pt x="6738" y="90"/>
                      <a:pt x="6149" y="0"/>
                      <a:pt x="5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" name="Google Shape;93;p2"/>
            <p:cNvGrpSpPr/>
            <p:nvPr/>
          </p:nvGrpSpPr>
          <p:grpSpPr>
            <a:xfrm>
              <a:off x="8422921" y="3157279"/>
              <a:ext cx="442867" cy="288568"/>
              <a:chOff x="363196" y="4946079"/>
              <a:chExt cx="442867" cy="288568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541073" y="4946079"/>
                <a:ext cx="264990" cy="143927"/>
                <a:chOff x="-141150" y="5308750"/>
                <a:chExt cx="203400" cy="110475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-114475" y="5316250"/>
                  <a:ext cx="163850" cy="9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4" h="3787" extrusionOk="0">
                      <a:moveTo>
                        <a:pt x="2661" y="0"/>
                      </a:moveTo>
                      <a:cubicBezTo>
                        <a:pt x="2274" y="0"/>
                        <a:pt x="1888" y="88"/>
                        <a:pt x="1529" y="263"/>
                      </a:cubicBezTo>
                      <a:cubicBezTo>
                        <a:pt x="958" y="539"/>
                        <a:pt x="516" y="999"/>
                        <a:pt x="1" y="1385"/>
                      </a:cubicBezTo>
                      <a:cubicBezTo>
                        <a:pt x="203" y="1478"/>
                        <a:pt x="387" y="1570"/>
                        <a:pt x="590" y="1643"/>
                      </a:cubicBezTo>
                      <a:cubicBezTo>
                        <a:pt x="719" y="1459"/>
                        <a:pt x="884" y="1293"/>
                        <a:pt x="1050" y="1165"/>
                      </a:cubicBezTo>
                      <a:cubicBezTo>
                        <a:pt x="1253" y="981"/>
                        <a:pt x="1529" y="723"/>
                        <a:pt x="1805" y="704"/>
                      </a:cubicBezTo>
                      <a:cubicBezTo>
                        <a:pt x="1811" y="703"/>
                        <a:pt x="1818" y="702"/>
                        <a:pt x="1824" y="702"/>
                      </a:cubicBezTo>
                      <a:cubicBezTo>
                        <a:pt x="1887" y="702"/>
                        <a:pt x="1929" y="783"/>
                        <a:pt x="1878" y="833"/>
                      </a:cubicBezTo>
                      <a:cubicBezTo>
                        <a:pt x="1731" y="1054"/>
                        <a:pt x="1437" y="1165"/>
                        <a:pt x="1234" y="1330"/>
                      </a:cubicBezTo>
                      <a:cubicBezTo>
                        <a:pt x="1087" y="1459"/>
                        <a:pt x="958" y="1588"/>
                        <a:pt x="829" y="1717"/>
                      </a:cubicBezTo>
                      <a:cubicBezTo>
                        <a:pt x="866" y="1717"/>
                        <a:pt x="884" y="1735"/>
                        <a:pt x="940" y="1735"/>
                      </a:cubicBezTo>
                      <a:cubicBezTo>
                        <a:pt x="1363" y="1827"/>
                        <a:pt x="1786" y="1882"/>
                        <a:pt x="2210" y="1956"/>
                      </a:cubicBezTo>
                      <a:lnTo>
                        <a:pt x="2431" y="1993"/>
                      </a:lnTo>
                      <a:cubicBezTo>
                        <a:pt x="2615" y="1772"/>
                        <a:pt x="2835" y="1606"/>
                        <a:pt x="3093" y="1496"/>
                      </a:cubicBezTo>
                      <a:cubicBezTo>
                        <a:pt x="3284" y="1393"/>
                        <a:pt x="3557" y="1267"/>
                        <a:pt x="3800" y="1267"/>
                      </a:cubicBezTo>
                      <a:cubicBezTo>
                        <a:pt x="3861" y="1267"/>
                        <a:pt x="3921" y="1275"/>
                        <a:pt x="3977" y="1293"/>
                      </a:cubicBezTo>
                      <a:cubicBezTo>
                        <a:pt x="4032" y="1312"/>
                        <a:pt x="4050" y="1385"/>
                        <a:pt x="4013" y="1422"/>
                      </a:cubicBezTo>
                      <a:cubicBezTo>
                        <a:pt x="3793" y="1606"/>
                        <a:pt x="3443" y="1625"/>
                        <a:pt x="3185" y="1754"/>
                      </a:cubicBezTo>
                      <a:cubicBezTo>
                        <a:pt x="3038" y="1827"/>
                        <a:pt x="2891" y="1938"/>
                        <a:pt x="2725" y="2030"/>
                      </a:cubicBezTo>
                      <a:lnTo>
                        <a:pt x="4179" y="2269"/>
                      </a:lnTo>
                      <a:cubicBezTo>
                        <a:pt x="4234" y="2177"/>
                        <a:pt x="4345" y="2140"/>
                        <a:pt x="4418" y="2085"/>
                      </a:cubicBezTo>
                      <a:cubicBezTo>
                        <a:pt x="4492" y="2030"/>
                        <a:pt x="4602" y="1901"/>
                        <a:pt x="4713" y="1882"/>
                      </a:cubicBezTo>
                      <a:cubicBezTo>
                        <a:pt x="4731" y="1882"/>
                        <a:pt x="4768" y="1901"/>
                        <a:pt x="4768" y="1938"/>
                      </a:cubicBezTo>
                      <a:cubicBezTo>
                        <a:pt x="4768" y="2067"/>
                        <a:pt x="4639" y="2159"/>
                        <a:pt x="4547" y="2232"/>
                      </a:cubicBezTo>
                      <a:cubicBezTo>
                        <a:pt x="4510" y="2251"/>
                        <a:pt x="4474" y="2269"/>
                        <a:pt x="4437" y="2306"/>
                      </a:cubicBezTo>
                      <a:lnTo>
                        <a:pt x="5063" y="2398"/>
                      </a:lnTo>
                      <a:cubicBezTo>
                        <a:pt x="5136" y="2398"/>
                        <a:pt x="5136" y="2508"/>
                        <a:pt x="5063" y="2508"/>
                      </a:cubicBezTo>
                      <a:lnTo>
                        <a:pt x="4621" y="2453"/>
                      </a:lnTo>
                      <a:lnTo>
                        <a:pt x="4621" y="2453"/>
                      </a:lnTo>
                      <a:cubicBezTo>
                        <a:pt x="4639" y="2527"/>
                        <a:pt x="4676" y="2600"/>
                        <a:pt x="4713" y="2655"/>
                      </a:cubicBezTo>
                      <a:cubicBezTo>
                        <a:pt x="4750" y="2711"/>
                        <a:pt x="4805" y="2748"/>
                        <a:pt x="4823" y="2803"/>
                      </a:cubicBezTo>
                      <a:cubicBezTo>
                        <a:pt x="4842" y="2840"/>
                        <a:pt x="4823" y="2858"/>
                        <a:pt x="4805" y="2858"/>
                      </a:cubicBezTo>
                      <a:cubicBezTo>
                        <a:pt x="4793" y="2860"/>
                        <a:pt x="4782" y="2861"/>
                        <a:pt x="4771" y="2861"/>
                      </a:cubicBezTo>
                      <a:cubicBezTo>
                        <a:pt x="4592" y="2861"/>
                        <a:pt x="4511" y="2592"/>
                        <a:pt x="4529" y="2453"/>
                      </a:cubicBezTo>
                      <a:lnTo>
                        <a:pt x="3701" y="2379"/>
                      </a:lnTo>
                      <a:lnTo>
                        <a:pt x="3701" y="2379"/>
                      </a:lnTo>
                      <a:cubicBezTo>
                        <a:pt x="3756" y="2453"/>
                        <a:pt x="3793" y="2563"/>
                        <a:pt x="3848" y="2637"/>
                      </a:cubicBezTo>
                      <a:cubicBezTo>
                        <a:pt x="3885" y="2711"/>
                        <a:pt x="3940" y="2766"/>
                        <a:pt x="3995" y="2840"/>
                      </a:cubicBezTo>
                      <a:cubicBezTo>
                        <a:pt x="4050" y="2876"/>
                        <a:pt x="4105" y="2932"/>
                        <a:pt x="4124" y="3005"/>
                      </a:cubicBezTo>
                      <a:cubicBezTo>
                        <a:pt x="4140" y="3053"/>
                        <a:pt x="4114" y="3101"/>
                        <a:pt x="4071" y="3101"/>
                      </a:cubicBezTo>
                      <a:cubicBezTo>
                        <a:pt x="4065" y="3101"/>
                        <a:pt x="4058" y="3100"/>
                        <a:pt x="4050" y="3097"/>
                      </a:cubicBezTo>
                      <a:cubicBezTo>
                        <a:pt x="3921" y="3097"/>
                        <a:pt x="3793" y="2932"/>
                        <a:pt x="3719" y="2821"/>
                      </a:cubicBezTo>
                      <a:cubicBezTo>
                        <a:pt x="3664" y="2766"/>
                        <a:pt x="3627" y="2692"/>
                        <a:pt x="3609" y="2637"/>
                      </a:cubicBezTo>
                      <a:cubicBezTo>
                        <a:pt x="3572" y="2563"/>
                        <a:pt x="3553" y="2508"/>
                        <a:pt x="3516" y="2435"/>
                      </a:cubicBezTo>
                      <a:cubicBezTo>
                        <a:pt x="3498" y="2416"/>
                        <a:pt x="3480" y="2398"/>
                        <a:pt x="3480" y="2379"/>
                      </a:cubicBezTo>
                      <a:lnTo>
                        <a:pt x="3480" y="2361"/>
                      </a:lnTo>
                      <a:lnTo>
                        <a:pt x="1768" y="2177"/>
                      </a:lnTo>
                      <a:lnTo>
                        <a:pt x="1565" y="2159"/>
                      </a:lnTo>
                      <a:lnTo>
                        <a:pt x="1565" y="2159"/>
                      </a:lnTo>
                      <a:cubicBezTo>
                        <a:pt x="1621" y="2379"/>
                        <a:pt x="1713" y="2600"/>
                        <a:pt x="1860" y="2803"/>
                      </a:cubicBezTo>
                      <a:cubicBezTo>
                        <a:pt x="1934" y="2895"/>
                        <a:pt x="2026" y="2987"/>
                        <a:pt x="2118" y="3060"/>
                      </a:cubicBezTo>
                      <a:cubicBezTo>
                        <a:pt x="2210" y="3097"/>
                        <a:pt x="2302" y="3171"/>
                        <a:pt x="2375" y="3244"/>
                      </a:cubicBezTo>
                      <a:cubicBezTo>
                        <a:pt x="2394" y="3281"/>
                        <a:pt x="2375" y="3337"/>
                        <a:pt x="2320" y="3355"/>
                      </a:cubicBezTo>
                      <a:cubicBezTo>
                        <a:pt x="2312" y="3356"/>
                        <a:pt x="2305" y="3356"/>
                        <a:pt x="2297" y="3356"/>
                      </a:cubicBezTo>
                      <a:cubicBezTo>
                        <a:pt x="2066" y="3356"/>
                        <a:pt x="1837" y="3092"/>
                        <a:pt x="1694" y="2932"/>
                      </a:cubicBezTo>
                      <a:cubicBezTo>
                        <a:pt x="1529" y="2692"/>
                        <a:pt x="1418" y="2416"/>
                        <a:pt x="1418" y="2140"/>
                      </a:cubicBezTo>
                      <a:cubicBezTo>
                        <a:pt x="1032" y="2122"/>
                        <a:pt x="645" y="2048"/>
                        <a:pt x="277" y="1938"/>
                      </a:cubicBezTo>
                      <a:lnTo>
                        <a:pt x="277" y="1938"/>
                      </a:lnTo>
                      <a:cubicBezTo>
                        <a:pt x="314" y="2011"/>
                        <a:pt x="351" y="2067"/>
                        <a:pt x="387" y="2122"/>
                      </a:cubicBezTo>
                      <a:cubicBezTo>
                        <a:pt x="792" y="2895"/>
                        <a:pt x="1271" y="3429"/>
                        <a:pt x="2118" y="3668"/>
                      </a:cubicBezTo>
                      <a:cubicBezTo>
                        <a:pt x="2446" y="3746"/>
                        <a:pt x="2777" y="3786"/>
                        <a:pt x="3105" y="3786"/>
                      </a:cubicBezTo>
                      <a:cubicBezTo>
                        <a:pt x="3624" y="3786"/>
                        <a:pt x="4136" y="3687"/>
                        <a:pt x="4621" y="3484"/>
                      </a:cubicBezTo>
                      <a:cubicBezTo>
                        <a:pt x="5283" y="3263"/>
                        <a:pt x="5891" y="2876"/>
                        <a:pt x="6553" y="2637"/>
                      </a:cubicBezTo>
                      <a:cubicBezTo>
                        <a:pt x="6167" y="2453"/>
                        <a:pt x="5836" y="2030"/>
                        <a:pt x="5578" y="1735"/>
                      </a:cubicBezTo>
                      <a:cubicBezTo>
                        <a:pt x="5063" y="1146"/>
                        <a:pt x="4510" y="576"/>
                        <a:pt x="3793" y="263"/>
                      </a:cubicBezTo>
                      <a:cubicBezTo>
                        <a:pt x="3434" y="88"/>
                        <a:pt x="3047" y="0"/>
                        <a:pt x="26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-141150" y="5308750"/>
                  <a:ext cx="203400" cy="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6" h="4419" extrusionOk="0">
                      <a:moveTo>
                        <a:pt x="3714" y="280"/>
                      </a:moveTo>
                      <a:cubicBezTo>
                        <a:pt x="4104" y="280"/>
                        <a:pt x="4496" y="367"/>
                        <a:pt x="4860" y="544"/>
                      </a:cubicBezTo>
                      <a:cubicBezTo>
                        <a:pt x="5577" y="876"/>
                        <a:pt x="6130" y="1446"/>
                        <a:pt x="6645" y="2017"/>
                      </a:cubicBezTo>
                      <a:cubicBezTo>
                        <a:pt x="6903" y="2311"/>
                        <a:pt x="7234" y="2735"/>
                        <a:pt x="7620" y="2919"/>
                      </a:cubicBezTo>
                      <a:cubicBezTo>
                        <a:pt x="6958" y="3140"/>
                        <a:pt x="6350" y="3544"/>
                        <a:pt x="5688" y="3765"/>
                      </a:cubicBezTo>
                      <a:cubicBezTo>
                        <a:pt x="5203" y="3968"/>
                        <a:pt x="4691" y="4068"/>
                        <a:pt x="4172" y="4068"/>
                      </a:cubicBezTo>
                      <a:cubicBezTo>
                        <a:pt x="3844" y="4068"/>
                        <a:pt x="3513" y="4028"/>
                        <a:pt x="3185" y="3949"/>
                      </a:cubicBezTo>
                      <a:cubicBezTo>
                        <a:pt x="2338" y="3710"/>
                        <a:pt x="1859" y="3176"/>
                        <a:pt x="1454" y="2403"/>
                      </a:cubicBezTo>
                      <a:cubicBezTo>
                        <a:pt x="1418" y="2348"/>
                        <a:pt x="1381" y="2293"/>
                        <a:pt x="1344" y="2219"/>
                      </a:cubicBezTo>
                      <a:lnTo>
                        <a:pt x="1344" y="2219"/>
                      </a:lnTo>
                      <a:cubicBezTo>
                        <a:pt x="1712" y="2330"/>
                        <a:pt x="2099" y="2403"/>
                        <a:pt x="2485" y="2422"/>
                      </a:cubicBezTo>
                      <a:cubicBezTo>
                        <a:pt x="2504" y="2716"/>
                        <a:pt x="2596" y="2974"/>
                        <a:pt x="2761" y="3213"/>
                      </a:cubicBezTo>
                      <a:cubicBezTo>
                        <a:pt x="2904" y="3374"/>
                        <a:pt x="3133" y="3637"/>
                        <a:pt x="3381" y="3637"/>
                      </a:cubicBezTo>
                      <a:cubicBezTo>
                        <a:pt x="3389" y="3637"/>
                        <a:pt x="3397" y="3637"/>
                        <a:pt x="3406" y="3637"/>
                      </a:cubicBezTo>
                      <a:cubicBezTo>
                        <a:pt x="3442" y="3618"/>
                        <a:pt x="3461" y="3563"/>
                        <a:pt x="3442" y="3526"/>
                      </a:cubicBezTo>
                      <a:cubicBezTo>
                        <a:pt x="3369" y="3452"/>
                        <a:pt x="3295" y="3379"/>
                        <a:pt x="3203" y="3342"/>
                      </a:cubicBezTo>
                      <a:cubicBezTo>
                        <a:pt x="3093" y="3268"/>
                        <a:pt x="3001" y="3176"/>
                        <a:pt x="2927" y="3084"/>
                      </a:cubicBezTo>
                      <a:cubicBezTo>
                        <a:pt x="2780" y="2900"/>
                        <a:pt x="2688" y="2679"/>
                        <a:pt x="2632" y="2440"/>
                      </a:cubicBezTo>
                      <a:lnTo>
                        <a:pt x="2632" y="2440"/>
                      </a:lnTo>
                      <a:lnTo>
                        <a:pt x="2835" y="2459"/>
                      </a:lnTo>
                      <a:lnTo>
                        <a:pt x="4565" y="2643"/>
                      </a:lnTo>
                      <a:lnTo>
                        <a:pt x="4565" y="2661"/>
                      </a:lnTo>
                      <a:cubicBezTo>
                        <a:pt x="4565" y="2679"/>
                        <a:pt x="4565" y="2716"/>
                        <a:pt x="4583" y="2716"/>
                      </a:cubicBezTo>
                      <a:lnTo>
                        <a:pt x="4602" y="2716"/>
                      </a:lnTo>
                      <a:cubicBezTo>
                        <a:pt x="4620" y="2790"/>
                        <a:pt x="4657" y="2845"/>
                        <a:pt x="4676" y="2919"/>
                      </a:cubicBezTo>
                      <a:cubicBezTo>
                        <a:pt x="4694" y="2974"/>
                        <a:pt x="4749" y="3048"/>
                        <a:pt x="4786" y="3103"/>
                      </a:cubicBezTo>
                      <a:cubicBezTo>
                        <a:pt x="4860" y="3213"/>
                        <a:pt x="4988" y="3379"/>
                        <a:pt x="5117" y="3379"/>
                      </a:cubicBezTo>
                      <a:cubicBezTo>
                        <a:pt x="5125" y="3381"/>
                        <a:pt x="5132" y="3382"/>
                        <a:pt x="5138" y="3382"/>
                      </a:cubicBezTo>
                      <a:cubicBezTo>
                        <a:pt x="5181" y="3382"/>
                        <a:pt x="5207" y="3335"/>
                        <a:pt x="5191" y="3287"/>
                      </a:cubicBezTo>
                      <a:cubicBezTo>
                        <a:pt x="5172" y="3213"/>
                        <a:pt x="5117" y="3158"/>
                        <a:pt x="5062" y="3121"/>
                      </a:cubicBezTo>
                      <a:cubicBezTo>
                        <a:pt x="5007" y="3066"/>
                        <a:pt x="4952" y="2992"/>
                        <a:pt x="4915" y="2919"/>
                      </a:cubicBezTo>
                      <a:cubicBezTo>
                        <a:pt x="4860" y="2845"/>
                        <a:pt x="4823" y="2735"/>
                        <a:pt x="4768" y="2661"/>
                      </a:cubicBezTo>
                      <a:lnTo>
                        <a:pt x="4768" y="2661"/>
                      </a:lnTo>
                      <a:lnTo>
                        <a:pt x="5596" y="2735"/>
                      </a:lnTo>
                      <a:cubicBezTo>
                        <a:pt x="5578" y="2873"/>
                        <a:pt x="5675" y="3143"/>
                        <a:pt x="5841" y="3143"/>
                      </a:cubicBezTo>
                      <a:cubicBezTo>
                        <a:pt x="5851" y="3143"/>
                        <a:pt x="5861" y="3142"/>
                        <a:pt x="5872" y="3140"/>
                      </a:cubicBezTo>
                      <a:cubicBezTo>
                        <a:pt x="5890" y="3140"/>
                        <a:pt x="5909" y="3121"/>
                        <a:pt x="5909" y="3084"/>
                      </a:cubicBezTo>
                      <a:cubicBezTo>
                        <a:pt x="5872" y="3029"/>
                        <a:pt x="5817" y="2992"/>
                        <a:pt x="5780" y="2937"/>
                      </a:cubicBezTo>
                      <a:cubicBezTo>
                        <a:pt x="5743" y="2882"/>
                        <a:pt x="5706" y="2827"/>
                        <a:pt x="5688" y="2753"/>
                      </a:cubicBezTo>
                      <a:lnTo>
                        <a:pt x="5688" y="2753"/>
                      </a:lnTo>
                      <a:lnTo>
                        <a:pt x="6130" y="2790"/>
                      </a:lnTo>
                      <a:cubicBezTo>
                        <a:pt x="6134" y="2791"/>
                        <a:pt x="6139" y="2792"/>
                        <a:pt x="6144" y="2792"/>
                      </a:cubicBezTo>
                      <a:cubicBezTo>
                        <a:pt x="6205" y="2792"/>
                        <a:pt x="6215" y="2679"/>
                        <a:pt x="6130" y="2679"/>
                      </a:cubicBezTo>
                      <a:lnTo>
                        <a:pt x="5504" y="2587"/>
                      </a:lnTo>
                      <a:cubicBezTo>
                        <a:pt x="5541" y="2569"/>
                        <a:pt x="5577" y="2532"/>
                        <a:pt x="5614" y="2514"/>
                      </a:cubicBezTo>
                      <a:cubicBezTo>
                        <a:pt x="5706" y="2459"/>
                        <a:pt x="5853" y="2348"/>
                        <a:pt x="5835" y="2219"/>
                      </a:cubicBezTo>
                      <a:cubicBezTo>
                        <a:pt x="5835" y="2182"/>
                        <a:pt x="5798" y="2164"/>
                        <a:pt x="5780" y="2164"/>
                      </a:cubicBezTo>
                      <a:cubicBezTo>
                        <a:pt x="5669" y="2182"/>
                        <a:pt x="5577" y="2293"/>
                        <a:pt x="5485" y="2367"/>
                      </a:cubicBezTo>
                      <a:cubicBezTo>
                        <a:pt x="5393" y="2422"/>
                        <a:pt x="5301" y="2459"/>
                        <a:pt x="5264" y="2551"/>
                      </a:cubicBezTo>
                      <a:lnTo>
                        <a:pt x="3810" y="2311"/>
                      </a:lnTo>
                      <a:cubicBezTo>
                        <a:pt x="3958" y="2219"/>
                        <a:pt x="4105" y="2109"/>
                        <a:pt x="4271" y="2035"/>
                      </a:cubicBezTo>
                      <a:cubicBezTo>
                        <a:pt x="4510" y="1906"/>
                        <a:pt x="4860" y="1888"/>
                        <a:pt x="5080" y="1704"/>
                      </a:cubicBezTo>
                      <a:cubicBezTo>
                        <a:pt x="5117" y="1667"/>
                        <a:pt x="5117" y="1593"/>
                        <a:pt x="5062" y="1575"/>
                      </a:cubicBezTo>
                      <a:cubicBezTo>
                        <a:pt x="5003" y="1556"/>
                        <a:pt x="4940" y="1548"/>
                        <a:pt x="4876" y="1548"/>
                      </a:cubicBezTo>
                      <a:cubicBezTo>
                        <a:pt x="4624" y="1548"/>
                        <a:pt x="4351" y="1675"/>
                        <a:pt x="4160" y="1778"/>
                      </a:cubicBezTo>
                      <a:cubicBezTo>
                        <a:pt x="3902" y="1888"/>
                        <a:pt x="3682" y="2054"/>
                        <a:pt x="3516" y="2274"/>
                      </a:cubicBezTo>
                      <a:lnTo>
                        <a:pt x="3277" y="2238"/>
                      </a:lnTo>
                      <a:cubicBezTo>
                        <a:pt x="2853" y="2164"/>
                        <a:pt x="2430" y="2109"/>
                        <a:pt x="2007" y="2017"/>
                      </a:cubicBezTo>
                      <a:cubicBezTo>
                        <a:pt x="1970" y="2017"/>
                        <a:pt x="1933" y="1998"/>
                        <a:pt x="1896" y="1998"/>
                      </a:cubicBezTo>
                      <a:cubicBezTo>
                        <a:pt x="2025" y="1870"/>
                        <a:pt x="2154" y="1741"/>
                        <a:pt x="2301" y="1612"/>
                      </a:cubicBezTo>
                      <a:cubicBezTo>
                        <a:pt x="2504" y="1446"/>
                        <a:pt x="2798" y="1336"/>
                        <a:pt x="2964" y="1115"/>
                      </a:cubicBezTo>
                      <a:cubicBezTo>
                        <a:pt x="3001" y="1060"/>
                        <a:pt x="2945" y="986"/>
                        <a:pt x="2872" y="986"/>
                      </a:cubicBezTo>
                      <a:cubicBezTo>
                        <a:pt x="2596" y="1004"/>
                        <a:pt x="2320" y="1262"/>
                        <a:pt x="2117" y="1446"/>
                      </a:cubicBezTo>
                      <a:cubicBezTo>
                        <a:pt x="1951" y="1593"/>
                        <a:pt x="1786" y="1741"/>
                        <a:pt x="1657" y="1925"/>
                      </a:cubicBezTo>
                      <a:cubicBezTo>
                        <a:pt x="1454" y="1851"/>
                        <a:pt x="1270" y="1759"/>
                        <a:pt x="1086" y="1667"/>
                      </a:cubicBezTo>
                      <a:cubicBezTo>
                        <a:pt x="1583" y="1281"/>
                        <a:pt x="2025" y="820"/>
                        <a:pt x="2614" y="526"/>
                      </a:cubicBezTo>
                      <a:cubicBezTo>
                        <a:pt x="2959" y="363"/>
                        <a:pt x="3335" y="280"/>
                        <a:pt x="3714" y="280"/>
                      </a:cubicBezTo>
                      <a:close/>
                      <a:moveTo>
                        <a:pt x="3791" y="0"/>
                      </a:moveTo>
                      <a:cubicBezTo>
                        <a:pt x="2663" y="0"/>
                        <a:pt x="1598" y="703"/>
                        <a:pt x="921" y="1612"/>
                      </a:cubicBezTo>
                      <a:lnTo>
                        <a:pt x="810" y="1575"/>
                      </a:lnTo>
                      <a:cubicBezTo>
                        <a:pt x="645" y="1443"/>
                        <a:pt x="450" y="1370"/>
                        <a:pt x="238" y="1370"/>
                      </a:cubicBezTo>
                      <a:cubicBezTo>
                        <a:pt x="214" y="1370"/>
                        <a:pt x="190" y="1371"/>
                        <a:pt x="166" y="1373"/>
                      </a:cubicBezTo>
                      <a:cubicBezTo>
                        <a:pt x="19" y="1373"/>
                        <a:pt x="0" y="1557"/>
                        <a:pt x="129" y="1593"/>
                      </a:cubicBezTo>
                      <a:cubicBezTo>
                        <a:pt x="1031" y="1906"/>
                        <a:pt x="1142" y="2808"/>
                        <a:pt x="1712" y="3434"/>
                      </a:cubicBezTo>
                      <a:cubicBezTo>
                        <a:pt x="2172" y="3931"/>
                        <a:pt x="2761" y="4244"/>
                        <a:pt x="3424" y="4354"/>
                      </a:cubicBezTo>
                      <a:cubicBezTo>
                        <a:pt x="3653" y="4398"/>
                        <a:pt x="3878" y="4418"/>
                        <a:pt x="4100" y="4418"/>
                      </a:cubicBezTo>
                      <a:cubicBezTo>
                        <a:pt x="5467" y="4418"/>
                        <a:pt x="6706" y="3660"/>
                        <a:pt x="7878" y="3011"/>
                      </a:cubicBezTo>
                      <a:lnTo>
                        <a:pt x="7970" y="3011"/>
                      </a:lnTo>
                      <a:cubicBezTo>
                        <a:pt x="8081" y="3011"/>
                        <a:pt x="8136" y="2882"/>
                        <a:pt x="8044" y="2827"/>
                      </a:cubicBezTo>
                      <a:cubicBezTo>
                        <a:pt x="7712" y="2587"/>
                        <a:pt x="7400" y="2348"/>
                        <a:pt x="7105" y="2090"/>
                      </a:cubicBezTo>
                      <a:cubicBezTo>
                        <a:pt x="6866" y="1814"/>
                        <a:pt x="6627" y="1538"/>
                        <a:pt x="6369" y="1281"/>
                      </a:cubicBezTo>
                      <a:cubicBezTo>
                        <a:pt x="5835" y="728"/>
                        <a:pt x="5172" y="305"/>
                        <a:pt x="4455" y="84"/>
                      </a:cubicBezTo>
                      <a:cubicBezTo>
                        <a:pt x="4233" y="27"/>
                        <a:pt x="4010" y="0"/>
                        <a:pt x="3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" name="Google Shape;97;p2"/>
              <p:cNvSpPr/>
              <p:nvPr/>
            </p:nvSpPr>
            <p:spPr>
              <a:xfrm>
                <a:off x="363196" y="5136612"/>
                <a:ext cx="191088" cy="98036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3010" extrusionOk="0">
                    <a:moveTo>
                      <a:pt x="2427" y="232"/>
                    </a:moveTo>
                    <a:cubicBezTo>
                      <a:pt x="2919" y="232"/>
                      <a:pt x="3196" y="864"/>
                      <a:pt x="3179" y="1292"/>
                    </a:cubicBezTo>
                    <a:cubicBezTo>
                      <a:pt x="3179" y="1439"/>
                      <a:pt x="3142" y="1605"/>
                      <a:pt x="3087" y="1752"/>
                    </a:cubicBezTo>
                    <a:cubicBezTo>
                      <a:pt x="3032" y="1733"/>
                      <a:pt x="2958" y="1715"/>
                      <a:pt x="2885" y="1715"/>
                    </a:cubicBezTo>
                    <a:cubicBezTo>
                      <a:pt x="2682" y="1678"/>
                      <a:pt x="2480" y="1605"/>
                      <a:pt x="2296" y="1494"/>
                    </a:cubicBezTo>
                    <a:cubicBezTo>
                      <a:pt x="1983" y="1273"/>
                      <a:pt x="1431" y="500"/>
                      <a:pt x="2240" y="261"/>
                    </a:cubicBezTo>
                    <a:cubicBezTo>
                      <a:pt x="2306" y="241"/>
                      <a:pt x="2368" y="232"/>
                      <a:pt x="2427" y="232"/>
                    </a:cubicBezTo>
                    <a:close/>
                    <a:moveTo>
                      <a:pt x="5800" y="1"/>
                    </a:moveTo>
                    <a:cubicBezTo>
                      <a:pt x="5769" y="1"/>
                      <a:pt x="5736" y="14"/>
                      <a:pt x="5719" y="40"/>
                    </a:cubicBezTo>
                    <a:cubicBezTo>
                      <a:pt x="5406" y="739"/>
                      <a:pt x="4964" y="1328"/>
                      <a:pt x="4228" y="1605"/>
                    </a:cubicBezTo>
                    <a:cubicBezTo>
                      <a:pt x="3971" y="1701"/>
                      <a:pt x="3700" y="1755"/>
                      <a:pt x="3427" y="1755"/>
                    </a:cubicBezTo>
                    <a:cubicBezTo>
                      <a:pt x="3387" y="1755"/>
                      <a:pt x="3348" y="1754"/>
                      <a:pt x="3308" y="1752"/>
                    </a:cubicBezTo>
                    <a:cubicBezTo>
                      <a:pt x="3455" y="1328"/>
                      <a:pt x="3400" y="850"/>
                      <a:pt x="3179" y="463"/>
                    </a:cubicBezTo>
                    <a:cubicBezTo>
                      <a:pt x="3003" y="200"/>
                      <a:pt x="2707" y="47"/>
                      <a:pt x="2409" y="47"/>
                    </a:cubicBezTo>
                    <a:cubicBezTo>
                      <a:pt x="2270" y="47"/>
                      <a:pt x="2130" y="80"/>
                      <a:pt x="2001" y="150"/>
                    </a:cubicBezTo>
                    <a:cubicBezTo>
                      <a:pt x="1633" y="390"/>
                      <a:pt x="1541" y="868"/>
                      <a:pt x="1762" y="1236"/>
                    </a:cubicBezTo>
                    <a:cubicBezTo>
                      <a:pt x="2001" y="1678"/>
                      <a:pt x="2535" y="1881"/>
                      <a:pt x="3013" y="1936"/>
                    </a:cubicBezTo>
                    <a:cubicBezTo>
                      <a:pt x="2903" y="2175"/>
                      <a:pt x="2756" y="2378"/>
                      <a:pt x="2553" y="2525"/>
                    </a:cubicBezTo>
                    <a:cubicBezTo>
                      <a:pt x="2219" y="2789"/>
                      <a:pt x="1822" y="2884"/>
                      <a:pt x="1414" y="2884"/>
                    </a:cubicBezTo>
                    <a:cubicBezTo>
                      <a:pt x="968" y="2884"/>
                      <a:pt x="509" y="2770"/>
                      <a:pt x="105" y="2635"/>
                    </a:cubicBezTo>
                    <a:cubicBezTo>
                      <a:pt x="100" y="2634"/>
                      <a:pt x="94" y="2633"/>
                      <a:pt x="89" y="2633"/>
                    </a:cubicBezTo>
                    <a:cubicBezTo>
                      <a:pt x="27" y="2633"/>
                      <a:pt x="1" y="2729"/>
                      <a:pt x="69" y="2746"/>
                    </a:cubicBezTo>
                    <a:cubicBezTo>
                      <a:pt x="496" y="2902"/>
                      <a:pt x="975" y="3009"/>
                      <a:pt x="1438" y="3009"/>
                    </a:cubicBezTo>
                    <a:cubicBezTo>
                      <a:pt x="2171" y="3009"/>
                      <a:pt x="2862" y="2740"/>
                      <a:pt x="3234" y="1973"/>
                    </a:cubicBezTo>
                    <a:lnTo>
                      <a:pt x="3234" y="1954"/>
                    </a:lnTo>
                    <a:cubicBezTo>
                      <a:pt x="3287" y="1958"/>
                      <a:pt x="3340" y="1959"/>
                      <a:pt x="3393" y="1959"/>
                    </a:cubicBezTo>
                    <a:cubicBezTo>
                      <a:pt x="4518" y="1959"/>
                      <a:pt x="5620" y="1219"/>
                      <a:pt x="5866" y="58"/>
                    </a:cubicBezTo>
                    <a:cubicBezTo>
                      <a:pt x="5866" y="19"/>
                      <a:pt x="5835" y="1"/>
                      <a:pt x="58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98;p2"/>
            <p:cNvGrpSpPr/>
            <p:nvPr/>
          </p:nvGrpSpPr>
          <p:grpSpPr>
            <a:xfrm>
              <a:off x="8630902" y="78835"/>
              <a:ext cx="359931" cy="307037"/>
              <a:chOff x="-3222750" y="6141825"/>
              <a:chExt cx="276275" cy="235675"/>
            </a:xfrm>
          </p:grpSpPr>
          <p:sp>
            <p:nvSpPr>
              <p:cNvPr id="99" name="Google Shape;99;p2"/>
              <p:cNvSpPr/>
              <p:nvPr/>
            </p:nvSpPr>
            <p:spPr>
              <a:xfrm>
                <a:off x="-3208925" y="6224700"/>
                <a:ext cx="975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5688" extrusionOk="0">
                    <a:moveTo>
                      <a:pt x="3074" y="0"/>
                    </a:moveTo>
                    <a:cubicBezTo>
                      <a:pt x="2945" y="147"/>
                      <a:pt x="2816" y="295"/>
                      <a:pt x="2706" y="460"/>
                    </a:cubicBezTo>
                    <a:cubicBezTo>
                      <a:pt x="2835" y="626"/>
                      <a:pt x="2945" y="792"/>
                      <a:pt x="3037" y="994"/>
                    </a:cubicBezTo>
                    <a:cubicBezTo>
                      <a:pt x="3147" y="1215"/>
                      <a:pt x="3331" y="1528"/>
                      <a:pt x="3276" y="1785"/>
                    </a:cubicBezTo>
                    <a:cubicBezTo>
                      <a:pt x="3276" y="1830"/>
                      <a:pt x="3242" y="1854"/>
                      <a:pt x="3208" y="1854"/>
                    </a:cubicBezTo>
                    <a:cubicBezTo>
                      <a:pt x="3185" y="1854"/>
                      <a:pt x="3162" y="1844"/>
                      <a:pt x="3147" y="1822"/>
                    </a:cubicBezTo>
                    <a:cubicBezTo>
                      <a:pt x="3019" y="1601"/>
                      <a:pt x="2908" y="1362"/>
                      <a:pt x="2835" y="1123"/>
                    </a:cubicBezTo>
                    <a:cubicBezTo>
                      <a:pt x="2761" y="957"/>
                      <a:pt x="2669" y="810"/>
                      <a:pt x="2595" y="663"/>
                    </a:cubicBezTo>
                    <a:cubicBezTo>
                      <a:pt x="2577" y="681"/>
                      <a:pt x="2558" y="718"/>
                      <a:pt x="2540" y="755"/>
                    </a:cubicBezTo>
                    <a:cubicBezTo>
                      <a:pt x="2356" y="1104"/>
                      <a:pt x="2209" y="1491"/>
                      <a:pt x="2061" y="1859"/>
                    </a:cubicBezTo>
                    <a:lnTo>
                      <a:pt x="1969" y="2080"/>
                    </a:lnTo>
                    <a:cubicBezTo>
                      <a:pt x="2117" y="2282"/>
                      <a:pt x="2227" y="2522"/>
                      <a:pt x="2264" y="2761"/>
                    </a:cubicBezTo>
                    <a:cubicBezTo>
                      <a:pt x="2319" y="3019"/>
                      <a:pt x="2393" y="3387"/>
                      <a:pt x="2246" y="3626"/>
                    </a:cubicBezTo>
                    <a:cubicBezTo>
                      <a:pt x="2230" y="3649"/>
                      <a:pt x="2208" y="3659"/>
                      <a:pt x="2187" y="3659"/>
                    </a:cubicBezTo>
                    <a:cubicBezTo>
                      <a:pt x="2157" y="3659"/>
                      <a:pt x="2127" y="3640"/>
                      <a:pt x="2117" y="3608"/>
                    </a:cubicBezTo>
                    <a:cubicBezTo>
                      <a:pt x="2006" y="3387"/>
                      <a:pt x="2061" y="3055"/>
                      <a:pt x="2006" y="2798"/>
                    </a:cubicBezTo>
                    <a:cubicBezTo>
                      <a:pt x="1969" y="2632"/>
                      <a:pt x="1914" y="2485"/>
                      <a:pt x="1859" y="2319"/>
                    </a:cubicBezTo>
                    <a:lnTo>
                      <a:pt x="1325" y="3608"/>
                    </a:lnTo>
                    <a:cubicBezTo>
                      <a:pt x="1399" y="3663"/>
                      <a:pt x="1399" y="3792"/>
                      <a:pt x="1436" y="3865"/>
                    </a:cubicBezTo>
                    <a:cubicBezTo>
                      <a:pt x="1472" y="3939"/>
                      <a:pt x="1565" y="4068"/>
                      <a:pt x="1546" y="4178"/>
                    </a:cubicBezTo>
                    <a:cubicBezTo>
                      <a:pt x="1546" y="4197"/>
                      <a:pt x="1528" y="4215"/>
                      <a:pt x="1491" y="4215"/>
                    </a:cubicBezTo>
                    <a:cubicBezTo>
                      <a:pt x="1380" y="4197"/>
                      <a:pt x="1307" y="4031"/>
                      <a:pt x="1270" y="3939"/>
                    </a:cubicBezTo>
                    <a:cubicBezTo>
                      <a:pt x="1252" y="3902"/>
                      <a:pt x="1233" y="3865"/>
                      <a:pt x="1233" y="3829"/>
                    </a:cubicBezTo>
                    <a:lnTo>
                      <a:pt x="994" y="4381"/>
                    </a:lnTo>
                    <a:cubicBezTo>
                      <a:pt x="987" y="4394"/>
                      <a:pt x="972" y="4400"/>
                      <a:pt x="955" y="4400"/>
                    </a:cubicBezTo>
                    <a:cubicBezTo>
                      <a:pt x="924" y="4400"/>
                      <a:pt x="890" y="4380"/>
                      <a:pt x="902" y="4344"/>
                    </a:cubicBezTo>
                    <a:cubicBezTo>
                      <a:pt x="939" y="4215"/>
                      <a:pt x="994" y="4086"/>
                      <a:pt x="1031" y="3957"/>
                    </a:cubicBezTo>
                    <a:cubicBezTo>
                      <a:pt x="976" y="3957"/>
                      <a:pt x="902" y="3957"/>
                      <a:pt x="828" y="3994"/>
                    </a:cubicBezTo>
                    <a:cubicBezTo>
                      <a:pt x="791" y="4013"/>
                      <a:pt x="736" y="4049"/>
                      <a:pt x="681" y="4068"/>
                    </a:cubicBezTo>
                    <a:cubicBezTo>
                      <a:pt x="644" y="4068"/>
                      <a:pt x="626" y="4049"/>
                      <a:pt x="626" y="4013"/>
                    </a:cubicBezTo>
                    <a:cubicBezTo>
                      <a:pt x="653" y="3892"/>
                      <a:pt x="806" y="3849"/>
                      <a:pt x="938" y="3849"/>
                    </a:cubicBezTo>
                    <a:cubicBezTo>
                      <a:pt x="987" y="3849"/>
                      <a:pt x="1033" y="3855"/>
                      <a:pt x="1068" y="3865"/>
                    </a:cubicBezTo>
                    <a:cubicBezTo>
                      <a:pt x="1141" y="3626"/>
                      <a:pt x="1233" y="3387"/>
                      <a:pt x="1325" y="3129"/>
                    </a:cubicBezTo>
                    <a:lnTo>
                      <a:pt x="1325" y="3129"/>
                    </a:lnTo>
                    <a:cubicBezTo>
                      <a:pt x="1233" y="3166"/>
                      <a:pt x="1123" y="3166"/>
                      <a:pt x="1049" y="3203"/>
                    </a:cubicBezTo>
                    <a:cubicBezTo>
                      <a:pt x="976" y="3221"/>
                      <a:pt x="902" y="3258"/>
                      <a:pt x="847" y="3295"/>
                    </a:cubicBezTo>
                    <a:cubicBezTo>
                      <a:pt x="791" y="3332"/>
                      <a:pt x="718" y="3368"/>
                      <a:pt x="663" y="3387"/>
                    </a:cubicBezTo>
                    <a:cubicBezTo>
                      <a:pt x="607" y="3387"/>
                      <a:pt x="571" y="3332"/>
                      <a:pt x="589" y="3295"/>
                    </a:cubicBezTo>
                    <a:cubicBezTo>
                      <a:pt x="626" y="3166"/>
                      <a:pt x="791" y="3092"/>
                      <a:pt x="902" y="3037"/>
                    </a:cubicBezTo>
                    <a:cubicBezTo>
                      <a:pt x="976" y="3019"/>
                      <a:pt x="1049" y="3000"/>
                      <a:pt x="1123" y="2982"/>
                    </a:cubicBezTo>
                    <a:cubicBezTo>
                      <a:pt x="1178" y="2982"/>
                      <a:pt x="1233" y="2963"/>
                      <a:pt x="1307" y="2963"/>
                    </a:cubicBezTo>
                    <a:cubicBezTo>
                      <a:pt x="1325" y="2954"/>
                      <a:pt x="1339" y="2950"/>
                      <a:pt x="1351" y="2950"/>
                    </a:cubicBezTo>
                    <a:cubicBezTo>
                      <a:pt x="1362" y="2950"/>
                      <a:pt x="1371" y="2954"/>
                      <a:pt x="1380" y="2963"/>
                    </a:cubicBezTo>
                    <a:lnTo>
                      <a:pt x="1399" y="2963"/>
                    </a:lnTo>
                    <a:cubicBezTo>
                      <a:pt x="1583" y="2448"/>
                      <a:pt x="1767" y="1933"/>
                      <a:pt x="1951" y="1436"/>
                    </a:cubicBezTo>
                    <a:cubicBezTo>
                      <a:pt x="1969" y="1381"/>
                      <a:pt x="2006" y="1307"/>
                      <a:pt x="2025" y="1252"/>
                    </a:cubicBezTo>
                    <a:cubicBezTo>
                      <a:pt x="1996" y="1249"/>
                      <a:pt x="1967" y="1248"/>
                      <a:pt x="1938" y="1248"/>
                    </a:cubicBezTo>
                    <a:cubicBezTo>
                      <a:pt x="1743" y="1248"/>
                      <a:pt x="1538" y="1300"/>
                      <a:pt x="1362" y="1381"/>
                    </a:cubicBezTo>
                    <a:cubicBezTo>
                      <a:pt x="1252" y="1417"/>
                      <a:pt x="1160" y="1491"/>
                      <a:pt x="1068" y="1565"/>
                    </a:cubicBezTo>
                    <a:cubicBezTo>
                      <a:pt x="1012" y="1638"/>
                      <a:pt x="939" y="1693"/>
                      <a:pt x="847" y="1749"/>
                    </a:cubicBezTo>
                    <a:cubicBezTo>
                      <a:pt x="810" y="1749"/>
                      <a:pt x="755" y="1730"/>
                      <a:pt x="755" y="1675"/>
                    </a:cubicBezTo>
                    <a:cubicBezTo>
                      <a:pt x="791" y="1454"/>
                      <a:pt x="1104" y="1289"/>
                      <a:pt x="1288" y="1196"/>
                    </a:cubicBezTo>
                    <a:cubicBezTo>
                      <a:pt x="1442" y="1126"/>
                      <a:pt x="1610" y="1093"/>
                      <a:pt x="1779" y="1093"/>
                    </a:cubicBezTo>
                    <a:cubicBezTo>
                      <a:pt x="1874" y="1093"/>
                      <a:pt x="1969" y="1103"/>
                      <a:pt x="2061" y="1123"/>
                    </a:cubicBezTo>
                    <a:cubicBezTo>
                      <a:pt x="2172" y="773"/>
                      <a:pt x="2319" y="442"/>
                      <a:pt x="2503" y="129"/>
                    </a:cubicBezTo>
                    <a:lnTo>
                      <a:pt x="2503" y="129"/>
                    </a:lnTo>
                    <a:lnTo>
                      <a:pt x="2319" y="184"/>
                    </a:lnTo>
                    <a:cubicBezTo>
                      <a:pt x="1528" y="387"/>
                      <a:pt x="939" y="700"/>
                      <a:pt x="515" y="1417"/>
                    </a:cubicBezTo>
                    <a:cubicBezTo>
                      <a:pt x="147" y="2135"/>
                      <a:pt x="0" y="2945"/>
                      <a:pt x="110" y="3736"/>
                    </a:cubicBezTo>
                    <a:cubicBezTo>
                      <a:pt x="184" y="4399"/>
                      <a:pt x="387" y="5043"/>
                      <a:pt x="460" y="5688"/>
                    </a:cubicBezTo>
                    <a:cubicBezTo>
                      <a:pt x="699" y="5375"/>
                      <a:pt x="1160" y="5172"/>
                      <a:pt x="1491" y="5006"/>
                    </a:cubicBezTo>
                    <a:cubicBezTo>
                      <a:pt x="2153" y="4694"/>
                      <a:pt x="2761" y="4252"/>
                      <a:pt x="3239" y="3700"/>
                    </a:cubicBezTo>
                    <a:cubicBezTo>
                      <a:pt x="3718" y="3129"/>
                      <a:pt x="3902" y="2374"/>
                      <a:pt x="3736" y="1657"/>
                    </a:cubicBezTo>
                    <a:cubicBezTo>
                      <a:pt x="3626" y="1049"/>
                      <a:pt x="3313" y="552"/>
                      <a:pt x="3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-3222750" y="6202675"/>
                <a:ext cx="123800" cy="174825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6993" extrusionOk="0">
                    <a:moveTo>
                      <a:pt x="3627" y="881"/>
                    </a:moveTo>
                    <a:cubicBezTo>
                      <a:pt x="3866" y="1433"/>
                      <a:pt x="4179" y="1930"/>
                      <a:pt x="4326" y="2538"/>
                    </a:cubicBezTo>
                    <a:cubicBezTo>
                      <a:pt x="4473" y="3255"/>
                      <a:pt x="4289" y="4010"/>
                      <a:pt x="3811" y="4581"/>
                    </a:cubicBezTo>
                    <a:lnTo>
                      <a:pt x="3792" y="4581"/>
                    </a:lnTo>
                    <a:cubicBezTo>
                      <a:pt x="3314" y="5133"/>
                      <a:pt x="2706" y="5575"/>
                      <a:pt x="2044" y="5887"/>
                    </a:cubicBezTo>
                    <a:cubicBezTo>
                      <a:pt x="1731" y="6053"/>
                      <a:pt x="1271" y="6256"/>
                      <a:pt x="1013" y="6569"/>
                    </a:cubicBezTo>
                    <a:cubicBezTo>
                      <a:pt x="940" y="5924"/>
                      <a:pt x="737" y="5280"/>
                      <a:pt x="663" y="4617"/>
                    </a:cubicBezTo>
                    <a:cubicBezTo>
                      <a:pt x="553" y="3826"/>
                      <a:pt x="700" y="3016"/>
                      <a:pt x="1068" y="2298"/>
                    </a:cubicBezTo>
                    <a:cubicBezTo>
                      <a:pt x="1473" y="1581"/>
                      <a:pt x="2081" y="1268"/>
                      <a:pt x="2872" y="1065"/>
                    </a:cubicBezTo>
                    <a:lnTo>
                      <a:pt x="3056" y="1010"/>
                    </a:lnTo>
                    <a:lnTo>
                      <a:pt x="3056" y="1010"/>
                    </a:lnTo>
                    <a:cubicBezTo>
                      <a:pt x="2872" y="1323"/>
                      <a:pt x="2725" y="1654"/>
                      <a:pt x="2614" y="2004"/>
                    </a:cubicBezTo>
                    <a:cubicBezTo>
                      <a:pt x="2522" y="1984"/>
                      <a:pt x="2427" y="1974"/>
                      <a:pt x="2332" y="1974"/>
                    </a:cubicBezTo>
                    <a:cubicBezTo>
                      <a:pt x="2163" y="1974"/>
                      <a:pt x="1995" y="2007"/>
                      <a:pt x="1841" y="2077"/>
                    </a:cubicBezTo>
                    <a:cubicBezTo>
                      <a:pt x="1657" y="2170"/>
                      <a:pt x="1344" y="2335"/>
                      <a:pt x="1308" y="2556"/>
                    </a:cubicBezTo>
                    <a:cubicBezTo>
                      <a:pt x="1308" y="2597"/>
                      <a:pt x="1339" y="2618"/>
                      <a:pt x="1370" y="2618"/>
                    </a:cubicBezTo>
                    <a:cubicBezTo>
                      <a:pt x="1380" y="2618"/>
                      <a:pt x="1390" y="2616"/>
                      <a:pt x="1400" y="2611"/>
                    </a:cubicBezTo>
                    <a:cubicBezTo>
                      <a:pt x="1492" y="2574"/>
                      <a:pt x="1565" y="2519"/>
                      <a:pt x="1621" y="2446"/>
                    </a:cubicBezTo>
                    <a:cubicBezTo>
                      <a:pt x="1713" y="2372"/>
                      <a:pt x="1805" y="2298"/>
                      <a:pt x="1915" y="2262"/>
                    </a:cubicBezTo>
                    <a:cubicBezTo>
                      <a:pt x="2091" y="2181"/>
                      <a:pt x="2296" y="2129"/>
                      <a:pt x="2491" y="2129"/>
                    </a:cubicBezTo>
                    <a:cubicBezTo>
                      <a:pt x="2520" y="2129"/>
                      <a:pt x="2549" y="2130"/>
                      <a:pt x="2578" y="2133"/>
                    </a:cubicBezTo>
                    <a:cubicBezTo>
                      <a:pt x="2559" y="2188"/>
                      <a:pt x="2522" y="2262"/>
                      <a:pt x="2504" y="2317"/>
                    </a:cubicBezTo>
                    <a:cubicBezTo>
                      <a:pt x="2320" y="2814"/>
                      <a:pt x="2136" y="3329"/>
                      <a:pt x="1952" y="3844"/>
                    </a:cubicBezTo>
                    <a:lnTo>
                      <a:pt x="1933" y="3844"/>
                    </a:lnTo>
                    <a:cubicBezTo>
                      <a:pt x="1924" y="3835"/>
                      <a:pt x="1915" y="3831"/>
                      <a:pt x="1906" y="3831"/>
                    </a:cubicBezTo>
                    <a:cubicBezTo>
                      <a:pt x="1897" y="3831"/>
                      <a:pt x="1887" y="3835"/>
                      <a:pt x="1878" y="3844"/>
                    </a:cubicBezTo>
                    <a:lnTo>
                      <a:pt x="1860" y="3844"/>
                    </a:lnTo>
                    <a:cubicBezTo>
                      <a:pt x="1786" y="3844"/>
                      <a:pt x="1731" y="3863"/>
                      <a:pt x="1676" y="3863"/>
                    </a:cubicBezTo>
                    <a:cubicBezTo>
                      <a:pt x="1602" y="3881"/>
                      <a:pt x="1529" y="3900"/>
                      <a:pt x="1455" y="3918"/>
                    </a:cubicBezTo>
                    <a:cubicBezTo>
                      <a:pt x="1344" y="3973"/>
                      <a:pt x="1179" y="4047"/>
                      <a:pt x="1142" y="4176"/>
                    </a:cubicBezTo>
                    <a:cubicBezTo>
                      <a:pt x="1126" y="4208"/>
                      <a:pt x="1151" y="4253"/>
                      <a:pt x="1194" y="4253"/>
                    </a:cubicBezTo>
                    <a:cubicBezTo>
                      <a:pt x="1201" y="4253"/>
                      <a:pt x="1208" y="4252"/>
                      <a:pt x="1216" y="4249"/>
                    </a:cubicBezTo>
                    <a:cubicBezTo>
                      <a:pt x="1271" y="4249"/>
                      <a:pt x="1344" y="4213"/>
                      <a:pt x="1400" y="4176"/>
                    </a:cubicBezTo>
                    <a:cubicBezTo>
                      <a:pt x="1455" y="4139"/>
                      <a:pt x="1529" y="4102"/>
                      <a:pt x="1602" y="4084"/>
                    </a:cubicBezTo>
                    <a:cubicBezTo>
                      <a:pt x="1676" y="4047"/>
                      <a:pt x="1786" y="4047"/>
                      <a:pt x="1878" y="4010"/>
                    </a:cubicBezTo>
                    <a:lnTo>
                      <a:pt x="1878" y="4010"/>
                    </a:lnTo>
                    <a:cubicBezTo>
                      <a:pt x="1786" y="4249"/>
                      <a:pt x="1694" y="4507"/>
                      <a:pt x="1621" y="4746"/>
                    </a:cubicBezTo>
                    <a:cubicBezTo>
                      <a:pt x="1586" y="4736"/>
                      <a:pt x="1540" y="4730"/>
                      <a:pt x="1491" y="4730"/>
                    </a:cubicBezTo>
                    <a:cubicBezTo>
                      <a:pt x="1359" y="4730"/>
                      <a:pt x="1206" y="4773"/>
                      <a:pt x="1179" y="4894"/>
                    </a:cubicBezTo>
                    <a:cubicBezTo>
                      <a:pt x="1179" y="4930"/>
                      <a:pt x="1197" y="4949"/>
                      <a:pt x="1234" y="4949"/>
                    </a:cubicBezTo>
                    <a:cubicBezTo>
                      <a:pt x="1289" y="4930"/>
                      <a:pt x="1344" y="4894"/>
                      <a:pt x="1381" y="4875"/>
                    </a:cubicBezTo>
                    <a:cubicBezTo>
                      <a:pt x="1455" y="4838"/>
                      <a:pt x="1529" y="4838"/>
                      <a:pt x="1584" y="4838"/>
                    </a:cubicBezTo>
                    <a:cubicBezTo>
                      <a:pt x="1547" y="4967"/>
                      <a:pt x="1492" y="5096"/>
                      <a:pt x="1455" y="5225"/>
                    </a:cubicBezTo>
                    <a:cubicBezTo>
                      <a:pt x="1443" y="5261"/>
                      <a:pt x="1477" y="5281"/>
                      <a:pt x="1508" y="5281"/>
                    </a:cubicBezTo>
                    <a:cubicBezTo>
                      <a:pt x="1525" y="5281"/>
                      <a:pt x="1540" y="5275"/>
                      <a:pt x="1547" y="5262"/>
                    </a:cubicBezTo>
                    <a:lnTo>
                      <a:pt x="1786" y="4710"/>
                    </a:lnTo>
                    <a:cubicBezTo>
                      <a:pt x="1786" y="4746"/>
                      <a:pt x="1805" y="4783"/>
                      <a:pt x="1823" y="4820"/>
                    </a:cubicBezTo>
                    <a:cubicBezTo>
                      <a:pt x="1860" y="4912"/>
                      <a:pt x="1915" y="5078"/>
                      <a:pt x="2044" y="5096"/>
                    </a:cubicBezTo>
                    <a:cubicBezTo>
                      <a:pt x="2081" y="5096"/>
                      <a:pt x="2099" y="5078"/>
                      <a:pt x="2099" y="5059"/>
                    </a:cubicBezTo>
                    <a:cubicBezTo>
                      <a:pt x="2118" y="4949"/>
                      <a:pt x="2025" y="4838"/>
                      <a:pt x="1989" y="4746"/>
                    </a:cubicBezTo>
                    <a:cubicBezTo>
                      <a:pt x="1952" y="4654"/>
                      <a:pt x="1952" y="4544"/>
                      <a:pt x="1878" y="4489"/>
                    </a:cubicBezTo>
                    <a:lnTo>
                      <a:pt x="2412" y="3219"/>
                    </a:lnTo>
                    <a:cubicBezTo>
                      <a:pt x="2467" y="3384"/>
                      <a:pt x="2522" y="3532"/>
                      <a:pt x="2559" y="3697"/>
                    </a:cubicBezTo>
                    <a:cubicBezTo>
                      <a:pt x="2614" y="3955"/>
                      <a:pt x="2559" y="4286"/>
                      <a:pt x="2670" y="4507"/>
                    </a:cubicBezTo>
                    <a:cubicBezTo>
                      <a:pt x="2691" y="4539"/>
                      <a:pt x="2719" y="4559"/>
                      <a:pt x="2745" y="4559"/>
                    </a:cubicBezTo>
                    <a:cubicBezTo>
                      <a:pt x="2764" y="4559"/>
                      <a:pt x="2783" y="4549"/>
                      <a:pt x="2799" y="4525"/>
                    </a:cubicBezTo>
                    <a:cubicBezTo>
                      <a:pt x="2964" y="4305"/>
                      <a:pt x="2872" y="3918"/>
                      <a:pt x="2817" y="3660"/>
                    </a:cubicBezTo>
                    <a:cubicBezTo>
                      <a:pt x="2780" y="3421"/>
                      <a:pt x="2670" y="3182"/>
                      <a:pt x="2522" y="2979"/>
                    </a:cubicBezTo>
                    <a:lnTo>
                      <a:pt x="2614" y="2759"/>
                    </a:lnTo>
                    <a:cubicBezTo>
                      <a:pt x="2762" y="2390"/>
                      <a:pt x="2909" y="2004"/>
                      <a:pt x="3093" y="1654"/>
                    </a:cubicBezTo>
                    <a:cubicBezTo>
                      <a:pt x="3111" y="1617"/>
                      <a:pt x="3130" y="1581"/>
                      <a:pt x="3148" y="1562"/>
                    </a:cubicBezTo>
                    <a:cubicBezTo>
                      <a:pt x="3222" y="1709"/>
                      <a:pt x="3314" y="1857"/>
                      <a:pt x="3388" y="2022"/>
                    </a:cubicBezTo>
                    <a:cubicBezTo>
                      <a:pt x="3461" y="2262"/>
                      <a:pt x="3572" y="2501"/>
                      <a:pt x="3700" y="2722"/>
                    </a:cubicBezTo>
                    <a:cubicBezTo>
                      <a:pt x="3713" y="2734"/>
                      <a:pt x="3731" y="2740"/>
                      <a:pt x="3750" y="2740"/>
                    </a:cubicBezTo>
                    <a:cubicBezTo>
                      <a:pt x="3788" y="2740"/>
                      <a:pt x="3829" y="2716"/>
                      <a:pt x="3829" y="2666"/>
                    </a:cubicBezTo>
                    <a:cubicBezTo>
                      <a:pt x="3884" y="2409"/>
                      <a:pt x="3700" y="2096"/>
                      <a:pt x="3590" y="1875"/>
                    </a:cubicBezTo>
                    <a:cubicBezTo>
                      <a:pt x="3498" y="1691"/>
                      <a:pt x="3388" y="1507"/>
                      <a:pt x="3259" y="1360"/>
                    </a:cubicBezTo>
                    <a:cubicBezTo>
                      <a:pt x="3369" y="1194"/>
                      <a:pt x="3498" y="1028"/>
                      <a:pt x="3627" y="881"/>
                    </a:cubicBezTo>
                    <a:close/>
                    <a:moveTo>
                      <a:pt x="3992" y="1"/>
                    </a:moveTo>
                    <a:cubicBezTo>
                      <a:pt x="3965" y="1"/>
                      <a:pt x="3939" y="11"/>
                      <a:pt x="3921" y="34"/>
                    </a:cubicBezTo>
                    <a:cubicBezTo>
                      <a:pt x="3424" y="789"/>
                      <a:pt x="2578" y="679"/>
                      <a:pt x="1878" y="1065"/>
                    </a:cubicBezTo>
                    <a:cubicBezTo>
                      <a:pt x="1326" y="1360"/>
                      <a:pt x="903" y="1838"/>
                      <a:pt x="645" y="2409"/>
                    </a:cubicBezTo>
                    <a:cubicBezTo>
                      <a:pt x="1" y="3844"/>
                      <a:pt x="498" y="5354"/>
                      <a:pt x="884" y="6771"/>
                    </a:cubicBezTo>
                    <a:cubicBezTo>
                      <a:pt x="884" y="6808"/>
                      <a:pt x="866" y="6826"/>
                      <a:pt x="848" y="6863"/>
                    </a:cubicBezTo>
                    <a:cubicBezTo>
                      <a:pt x="819" y="6933"/>
                      <a:pt x="877" y="6992"/>
                      <a:pt x="938" y="6992"/>
                    </a:cubicBezTo>
                    <a:cubicBezTo>
                      <a:pt x="958" y="6992"/>
                      <a:pt x="977" y="6987"/>
                      <a:pt x="995" y="6973"/>
                    </a:cubicBezTo>
                    <a:cubicBezTo>
                      <a:pt x="1271" y="6716"/>
                      <a:pt x="1584" y="6495"/>
                      <a:pt x="1878" y="6292"/>
                    </a:cubicBezTo>
                    <a:cubicBezTo>
                      <a:pt x="2191" y="6108"/>
                      <a:pt x="2486" y="5961"/>
                      <a:pt x="2780" y="5795"/>
                    </a:cubicBezTo>
                    <a:cubicBezTo>
                      <a:pt x="3406" y="5446"/>
                      <a:pt x="3940" y="4930"/>
                      <a:pt x="4308" y="4323"/>
                    </a:cubicBezTo>
                    <a:cubicBezTo>
                      <a:pt x="4952" y="3145"/>
                      <a:pt x="4529" y="1728"/>
                      <a:pt x="3719" y="752"/>
                    </a:cubicBezTo>
                    <a:cubicBezTo>
                      <a:pt x="3737" y="715"/>
                      <a:pt x="3756" y="697"/>
                      <a:pt x="3774" y="679"/>
                    </a:cubicBezTo>
                    <a:cubicBezTo>
                      <a:pt x="3958" y="531"/>
                      <a:pt x="4069" y="329"/>
                      <a:pt x="4105" y="126"/>
                    </a:cubicBezTo>
                    <a:cubicBezTo>
                      <a:pt x="4118" y="51"/>
                      <a:pt x="4053" y="1"/>
                      <a:pt x="39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-3102425" y="6141825"/>
                <a:ext cx="155950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2727" extrusionOk="0">
                    <a:moveTo>
                      <a:pt x="3507" y="683"/>
                    </a:moveTo>
                    <a:cubicBezTo>
                      <a:pt x="3673" y="738"/>
                      <a:pt x="3839" y="830"/>
                      <a:pt x="3986" y="922"/>
                    </a:cubicBezTo>
                    <a:cubicBezTo>
                      <a:pt x="4354" y="1198"/>
                      <a:pt x="4814" y="1879"/>
                      <a:pt x="4556" y="2321"/>
                    </a:cubicBezTo>
                    <a:cubicBezTo>
                      <a:pt x="4530" y="2480"/>
                      <a:pt x="4447" y="2562"/>
                      <a:pt x="4320" y="2562"/>
                    </a:cubicBezTo>
                    <a:cubicBezTo>
                      <a:pt x="4270" y="2562"/>
                      <a:pt x="4214" y="2550"/>
                      <a:pt x="4151" y="2524"/>
                    </a:cubicBezTo>
                    <a:cubicBezTo>
                      <a:pt x="3986" y="2505"/>
                      <a:pt x="3839" y="2468"/>
                      <a:pt x="3691" y="2413"/>
                    </a:cubicBezTo>
                    <a:cubicBezTo>
                      <a:pt x="3434" y="2303"/>
                      <a:pt x="3231" y="2100"/>
                      <a:pt x="3121" y="1843"/>
                    </a:cubicBezTo>
                    <a:cubicBezTo>
                      <a:pt x="2973" y="1419"/>
                      <a:pt x="3194" y="996"/>
                      <a:pt x="3507" y="683"/>
                    </a:cubicBezTo>
                    <a:close/>
                    <a:moveTo>
                      <a:pt x="4763" y="1"/>
                    </a:moveTo>
                    <a:cubicBezTo>
                      <a:pt x="4304" y="1"/>
                      <a:pt x="3843" y="148"/>
                      <a:pt x="3452" y="444"/>
                    </a:cubicBezTo>
                    <a:cubicBezTo>
                      <a:pt x="3225" y="380"/>
                      <a:pt x="2991" y="349"/>
                      <a:pt x="2754" y="349"/>
                    </a:cubicBezTo>
                    <a:cubicBezTo>
                      <a:pt x="1703" y="349"/>
                      <a:pt x="614" y="943"/>
                      <a:pt x="29" y="1769"/>
                    </a:cubicBezTo>
                    <a:cubicBezTo>
                      <a:pt x="0" y="1826"/>
                      <a:pt x="48" y="1904"/>
                      <a:pt x="105" y="1904"/>
                    </a:cubicBezTo>
                    <a:cubicBezTo>
                      <a:pt x="122" y="1904"/>
                      <a:pt x="140" y="1897"/>
                      <a:pt x="157" y="1879"/>
                    </a:cubicBezTo>
                    <a:cubicBezTo>
                      <a:pt x="820" y="1235"/>
                      <a:pt x="1611" y="701"/>
                      <a:pt x="2569" y="609"/>
                    </a:cubicBezTo>
                    <a:cubicBezTo>
                      <a:pt x="2660" y="602"/>
                      <a:pt x="2755" y="597"/>
                      <a:pt x="2850" y="597"/>
                    </a:cubicBezTo>
                    <a:cubicBezTo>
                      <a:pt x="2984" y="597"/>
                      <a:pt x="3120" y="606"/>
                      <a:pt x="3250" y="628"/>
                    </a:cubicBezTo>
                    <a:cubicBezTo>
                      <a:pt x="2421" y="1548"/>
                      <a:pt x="3084" y="2726"/>
                      <a:pt x="4299" y="2726"/>
                    </a:cubicBezTo>
                    <a:cubicBezTo>
                      <a:pt x="4777" y="2726"/>
                      <a:pt x="4961" y="2487"/>
                      <a:pt x="4832" y="2027"/>
                    </a:cubicBezTo>
                    <a:cubicBezTo>
                      <a:pt x="4667" y="1383"/>
                      <a:pt x="4317" y="794"/>
                      <a:pt x="3691" y="536"/>
                    </a:cubicBezTo>
                    <a:cubicBezTo>
                      <a:pt x="3728" y="499"/>
                      <a:pt x="3747" y="481"/>
                      <a:pt x="3783" y="462"/>
                    </a:cubicBezTo>
                    <a:cubicBezTo>
                      <a:pt x="4102" y="263"/>
                      <a:pt x="4461" y="168"/>
                      <a:pt x="4819" y="168"/>
                    </a:cubicBezTo>
                    <a:cubicBezTo>
                      <a:pt x="5289" y="168"/>
                      <a:pt x="5755" y="333"/>
                      <a:pt x="6121" y="646"/>
                    </a:cubicBezTo>
                    <a:cubicBezTo>
                      <a:pt x="6133" y="658"/>
                      <a:pt x="6146" y="663"/>
                      <a:pt x="6158" y="663"/>
                    </a:cubicBezTo>
                    <a:cubicBezTo>
                      <a:pt x="6202" y="663"/>
                      <a:pt x="6238" y="597"/>
                      <a:pt x="6195" y="554"/>
                    </a:cubicBezTo>
                    <a:cubicBezTo>
                      <a:pt x="5787" y="185"/>
                      <a:pt x="5276" y="1"/>
                      <a:pt x="4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2"/>
            <p:cNvGrpSpPr/>
            <p:nvPr/>
          </p:nvGrpSpPr>
          <p:grpSpPr>
            <a:xfrm rot="7394618">
              <a:off x="182925" y="4602808"/>
              <a:ext cx="601279" cy="373678"/>
              <a:chOff x="-600025" y="6107500"/>
              <a:chExt cx="461525" cy="286825"/>
            </a:xfrm>
          </p:grpSpPr>
          <p:sp>
            <p:nvSpPr>
              <p:cNvPr id="103" name="Google Shape;103;p2"/>
              <p:cNvSpPr/>
              <p:nvPr/>
            </p:nvSpPr>
            <p:spPr>
              <a:xfrm>
                <a:off x="-583800" y="6117025"/>
                <a:ext cx="199250" cy="157850"/>
              </a:xfrm>
              <a:custGeom>
                <a:avLst/>
                <a:gdLst/>
                <a:ahLst/>
                <a:cxnLst/>
                <a:rect l="l" t="t" r="r" b="b"/>
                <a:pathLst>
                  <a:path w="7970" h="631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05" y="497"/>
                      <a:pt x="571" y="1270"/>
                      <a:pt x="736" y="1822"/>
                    </a:cubicBezTo>
                    <a:cubicBezTo>
                      <a:pt x="1068" y="2908"/>
                      <a:pt x="1454" y="4013"/>
                      <a:pt x="2190" y="4896"/>
                    </a:cubicBezTo>
                    <a:cubicBezTo>
                      <a:pt x="2914" y="5800"/>
                      <a:pt x="3993" y="6314"/>
                      <a:pt x="5130" y="6314"/>
                    </a:cubicBezTo>
                    <a:cubicBezTo>
                      <a:pt x="5150" y="6314"/>
                      <a:pt x="5170" y="6314"/>
                      <a:pt x="5190" y="6313"/>
                    </a:cubicBezTo>
                    <a:cubicBezTo>
                      <a:pt x="6166" y="6313"/>
                      <a:pt x="7049" y="5982"/>
                      <a:pt x="7970" y="5780"/>
                    </a:cubicBezTo>
                    <a:cubicBezTo>
                      <a:pt x="7767" y="5559"/>
                      <a:pt x="7565" y="5301"/>
                      <a:pt x="7362" y="5080"/>
                    </a:cubicBezTo>
                    <a:cubicBezTo>
                      <a:pt x="7068" y="5227"/>
                      <a:pt x="6773" y="5338"/>
                      <a:pt x="6460" y="5430"/>
                    </a:cubicBezTo>
                    <a:cubicBezTo>
                      <a:pt x="6178" y="5497"/>
                      <a:pt x="5816" y="5614"/>
                      <a:pt x="5491" y="5614"/>
                    </a:cubicBezTo>
                    <a:cubicBezTo>
                      <a:pt x="5372" y="5614"/>
                      <a:pt x="5257" y="5598"/>
                      <a:pt x="5154" y="5559"/>
                    </a:cubicBezTo>
                    <a:cubicBezTo>
                      <a:pt x="5043" y="5522"/>
                      <a:pt x="5025" y="5375"/>
                      <a:pt x="5135" y="5319"/>
                    </a:cubicBezTo>
                    <a:cubicBezTo>
                      <a:pt x="5467" y="5135"/>
                      <a:pt x="5945" y="5154"/>
                      <a:pt x="6313" y="5062"/>
                    </a:cubicBezTo>
                    <a:cubicBezTo>
                      <a:pt x="6571" y="5007"/>
                      <a:pt x="6829" y="4915"/>
                      <a:pt x="7105" y="4841"/>
                    </a:cubicBezTo>
                    <a:cubicBezTo>
                      <a:pt x="7049" y="4804"/>
                      <a:pt x="7013" y="4749"/>
                      <a:pt x="6976" y="4730"/>
                    </a:cubicBezTo>
                    <a:cubicBezTo>
                      <a:pt x="6479" y="4326"/>
                      <a:pt x="5927" y="3994"/>
                      <a:pt x="5411" y="3645"/>
                    </a:cubicBezTo>
                    <a:lnTo>
                      <a:pt x="5098" y="3442"/>
                    </a:lnTo>
                    <a:cubicBezTo>
                      <a:pt x="4786" y="3645"/>
                      <a:pt x="4289" y="3663"/>
                      <a:pt x="3939" y="3681"/>
                    </a:cubicBezTo>
                    <a:cubicBezTo>
                      <a:pt x="3896" y="3681"/>
                      <a:pt x="3851" y="3682"/>
                      <a:pt x="3805" y="3682"/>
                    </a:cubicBezTo>
                    <a:cubicBezTo>
                      <a:pt x="3409" y="3682"/>
                      <a:pt x="2894" y="3667"/>
                      <a:pt x="2614" y="3387"/>
                    </a:cubicBezTo>
                    <a:cubicBezTo>
                      <a:pt x="2558" y="3332"/>
                      <a:pt x="2577" y="3221"/>
                      <a:pt x="2669" y="3203"/>
                    </a:cubicBezTo>
                    <a:cubicBezTo>
                      <a:pt x="2757" y="3183"/>
                      <a:pt x="2848" y="3175"/>
                      <a:pt x="2942" y="3175"/>
                    </a:cubicBezTo>
                    <a:cubicBezTo>
                      <a:pt x="3278" y="3175"/>
                      <a:pt x="3640" y="3276"/>
                      <a:pt x="3957" y="3276"/>
                    </a:cubicBezTo>
                    <a:cubicBezTo>
                      <a:pt x="4215" y="3276"/>
                      <a:pt x="4473" y="3221"/>
                      <a:pt x="4749" y="3184"/>
                    </a:cubicBezTo>
                    <a:lnTo>
                      <a:pt x="2945" y="1970"/>
                    </a:lnTo>
                    <a:cubicBezTo>
                      <a:pt x="2853" y="2062"/>
                      <a:pt x="2669" y="2043"/>
                      <a:pt x="2540" y="2062"/>
                    </a:cubicBezTo>
                    <a:cubicBezTo>
                      <a:pt x="2436" y="2091"/>
                      <a:pt x="2261" y="2169"/>
                      <a:pt x="2119" y="2169"/>
                    </a:cubicBezTo>
                    <a:cubicBezTo>
                      <a:pt x="2085" y="2169"/>
                      <a:pt x="2053" y="2164"/>
                      <a:pt x="2025" y="2154"/>
                    </a:cubicBezTo>
                    <a:cubicBezTo>
                      <a:pt x="1988" y="2135"/>
                      <a:pt x="1951" y="2098"/>
                      <a:pt x="1969" y="2043"/>
                    </a:cubicBezTo>
                    <a:cubicBezTo>
                      <a:pt x="2043" y="1859"/>
                      <a:pt x="2301" y="1822"/>
                      <a:pt x="2485" y="1786"/>
                    </a:cubicBezTo>
                    <a:cubicBezTo>
                      <a:pt x="2522" y="1786"/>
                      <a:pt x="2595" y="1786"/>
                      <a:pt x="2650" y="1767"/>
                    </a:cubicBezTo>
                    <a:lnTo>
                      <a:pt x="1877" y="1252"/>
                    </a:lnTo>
                    <a:cubicBezTo>
                      <a:pt x="1800" y="1205"/>
                      <a:pt x="1854" y="1092"/>
                      <a:pt x="1928" y="1092"/>
                    </a:cubicBezTo>
                    <a:cubicBezTo>
                      <a:pt x="1941" y="1092"/>
                      <a:pt x="1955" y="1096"/>
                      <a:pt x="1969" y="1105"/>
                    </a:cubicBezTo>
                    <a:lnTo>
                      <a:pt x="2522" y="1436"/>
                    </a:lnTo>
                    <a:cubicBezTo>
                      <a:pt x="2540" y="1344"/>
                      <a:pt x="2540" y="1233"/>
                      <a:pt x="2522" y="1123"/>
                    </a:cubicBezTo>
                    <a:cubicBezTo>
                      <a:pt x="2485" y="1031"/>
                      <a:pt x="2448" y="939"/>
                      <a:pt x="2448" y="847"/>
                    </a:cubicBezTo>
                    <a:cubicBezTo>
                      <a:pt x="2448" y="810"/>
                      <a:pt x="2485" y="792"/>
                      <a:pt x="2522" y="792"/>
                    </a:cubicBezTo>
                    <a:cubicBezTo>
                      <a:pt x="2798" y="884"/>
                      <a:pt x="2743" y="1325"/>
                      <a:pt x="2632" y="1509"/>
                    </a:cubicBezTo>
                    <a:lnTo>
                      <a:pt x="2614" y="1509"/>
                    </a:lnTo>
                    <a:lnTo>
                      <a:pt x="3663" y="2135"/>
                    </a:lnTo>
                    <a:cubicBezTo>
                      <a:pt x="3644" y="1988"/>
                      <a:pt x="3663" y="1822"/>
                      <a:pt x="3644" y="1693"/>
                    </a:cubicBezTo>
                    <a:cubicBezTo>
                      <a:pt x="3626" y="1583"/>
                      <a:pt x="3608" y="1454"/>
                      <a:pt x="3571" y="1344"/>
                    </a:cubicBezTo>
                    <a:cubicBezTo>
                      <a:pt x="3516" y="1252"/>
                      <a:pt x="3497" y="1141"/>
                      <a:pt x="3497" y="1031"/>
                    </a:cubicBezTo>
                    <a:cubicBezTo>
                      <a:pt x="3497" y="973"/>
                      <a:pt x="3553" y="927"/>
                      <a:pt x="3613" y="927"/>
                    </a:cubicBezTo>
                    <a:cubicBezTo>
                      <a:pt x="3630" y="927"/>
                      <a:pt x="3647" y="931"/>
                      <a:pt x="3663" y="939"/>
                    </a:cubicBezTo>
                    <a:cubicBezTo>
                      <a:pt x="3828" y="1049"/>
                      <a:pt x="3902" y="1344"/>
                      <a:pt x="3939" y="1528"/>
                    </a:cubicBezTo>
                    <a:cubicBezTo>
                      <a:pt x="3957" y="1638"/>
                      <a:pt x="3957" y="1749"/>
                      <a:pt x="3957" y="1859"/>
                    </a:cubicBezTo>
                    <a:cubicBezTo>
                      <a:pt x="3957" y="1970"/>
                      <a:pt x="3939" y="2062"/>
                      <a:pt x="3939" y="2154"/>
                    </a:cubicBezTo>
                    <a:cubicBezTo>
                      <a:pt x="3957" y="2172"/>
                      <a:pt x="3957" y="2172"/>
                      <a:pt x="3957" y="2172"/>
                    </a:cubicBezTo>
                    <a:cubicBezTo>
                      <a:pt x="3957" y="2209"/>
                      <a:pt x="3957" y="2246"/>
                      <a:pt x="3957" y="2264"/>
                    </a:cubicBezTo>
                    <a:cubicBezTo>
                      <a:pt x="3957" y="2282"/>
                      <a:pt x="3939" y="2301"/>
                      <a:pt x="3939" y="2301"/>
                    </a:cubicBezTo>
                    <a:cubicBezTo>
                      <a:pt x="4657" y="2743"/>
                      <a:pt x="5393" y="3184"/>
                      <a:pt x="6111" y="3645"/>
                    </a:cubicBezTo>
                    <a:lnTo>
                      <a:pt x="6368" y="3792"/>
                    </a:lnTo>
                    <a:cubicBezTo>
                      <a:pt x="6442" y="3442"/>
                      <a:pt x="6442" y="3092"/>
                      <a:pt x="6368" y="2743"/>
                    </a:cubicBezTo>
                    <a:cubicBezTo>
                      <a:pt x="6332" y="2577"/>
                      <a:pt x="6258" y="2393"/>
                      <a:pt x="6184" y="2246"/>
                    </a:cubicBezTo>
                    <a:cubicBezTo>
                      <a:pt x="6092" y="2117"/>
                      <a:pt x="6019" y="1970"/>
                      <a:pt x="5964" y="1822"/>
                    </a:cubicBezTo>
                    <a:cubicBezTo>
                      <a:pt x="5964" y="1758"/>
                      <a:pt x="6005" y="1708"/>
                      <a:pt x="6064" y="1708"/>
                    </a:cubicBezTo>
                    <a:cubicBezTo>
                      <a:pt x="6073" y="1708"/>
                      <a:pt x="6083" y="1709"/>
                      <a:pt x="6092" y="1712"/>
                    </a:cubicBezTo>
                    <a:cubicBezTo>
                      <a:pt x="6424" y="1841"/>
                      <a:pt x="6589" y="2356"/>
                      <a:pt x="6663" y="2687"/>
                    </a:cubicBezTo>
                    <a:cubicBezTo>
                      <a:pt x="6755" y="3092"/>
                      <a:pt x="6718" y="3516"/>
                      <a:pt x="6534" y="3902"/>
                    </a:cubicBezTo>
                    <a:cubicBezTo>
                      <a:pt x="7031" y="4160"/>
                      <a:pt x="7510" y="4491"/>
                      <a:pt x="7915" y="4878"/>
                    </a:cubicBezTo>
                    <a:cubicBezTo>
                      <a:pt x="7915" y="4767"/>
                      <a:pt x="7915" y="4657"/>
                      <a:pt x="7896" y="4565"/>
                    </a:cubicBezTo>
                    <a:cubicBezTo>
                      <a:pt x="7841" y="3295"/>
                      <a:pt x="7546" y="2264"/>
                      <a:pt x="6571" y="1417"/>
                    </a:cubicBezTo>
                    <a:cubicBezTo>
                      <a:pt x="5577" y="571"/>
                      <a:pt x="4362" y="203"/>
                      <a:pt x="3111" y="74"/>
                    </a:cubicBezTo>
                    <a:cubicBezTo>
                      <a:pt x="2796" y="46"/>
                      <a:pt x="2481" y="38"/>
                      <a:pt x="2165" y="38"/>
                    </a:cubicBezTo>
                    <a:cubicBezTo>
                      <a:pt x="1805" y="38"/>
                      <a:pt x="1444" y="48"/>
                      <a:pt x="1082" y="48"/>
                    </a:cubicBezTo>
                    <a:cubicBezTo>
                      <a:pt x="723" y="48"/>
                      <a:pt x="363" y="3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-600025" y="6107500"/>
                <a:ext cx="247900" cy="179000"/>
              </a:xfrm>
              <a:custGeom>
                <a:avLst/>
                <a:gdLst/>
                <a:ahLst/>
                <a:cxnLst/>
                <a:rect l="l" t="t" r="r" b="b"/>
                <a:pathLst>
                  <a:path w="9916" h="7160" extrusionOk="0">
                    <a:moveTo>
                      <a:pt x="686" y="400"/>
                    </a:moveTo>
                    <a:lnTo>
                      <a:pt x="686" y="400"/>
                    </a:lnTo>
                    <a:cubicBezTo>
                      <a:pt x="1042" y="438"/>
                      <a:pt x="1398" y="447"/>
                      <a:pt x="1755" y="447"/>
                    </a:cubicBezTo>
                    <a:cubicBezTo>
                      <a:pt x="2116" y="447"/>
                      <a:pt x="2477" y="438"/>
                      <a:pt x="2839" y="438"/>
                    </a:cubicBezTo>
                    <a:cubicBezTo>
                      <a:pt x="3157" y="438"/>
                      <a:pt x="3476" y="445"/>
                      <a:pt x="3796" y="473"/>
                    </a:cubicBezTo>
                    <a:cubicBezTo>
                      <a:pt x="5030" y="602"/>
                      <a:pt x="6281" y="970"/>
                      <a:pt x="7238" y="1817"/>
                    </a:cubicBezTo>
                    <a:cubicBezTo>
                      <a:pt x="8195" y="2645"/>
                      <a:pt x="8527" y="3694"/>
                      <a:pt x="8582" y="4964"/>
                    </a:cubicBezTo>
                    <a:cubicBezTo>
                      <a:pt x="8582" y="5056"/>
                      <a:pt x="8582" y="5167"/>
                      <a:pt x="8600" y="5277"/>
                    </a:cubicBezTo>
                    <a:cubicBezTo>
                      <a:pt x="8177" y="4891"/>
                      <a:pt x="7717" y="4559"/>
                      <a:pt x="7220" y="4283"/>
                    </a:cubicBezTo>
                    <a:cubicBezTo>
                      <a:pt x="7386" y="3915"/>
                      <a:pt x="7422" y="3473"/>
                      <a:pt x="7330" y="3068"/>
                    </a:cubicBezTo>
                    <a:cubicBezTo>
                      <a:pt x="7275" y="2756"/>
                      <a:pt x="7109" y="2240"/>
                      <a:pt x="6760" y="2111"/>
                    </a:cubicBezTo>
                    <a:cubicBezTo>
                      <a:pt x="6750" y="2109"/>
                      <a:pt x="6741" y="2108"/>
                      <a:pt x="6732" y="2108"/>
                    </a:cubicBezTo>
                    <a:cubicBezTo>
                      <a:pt x="6673" y="2108"/>
                      <a:pt x="6633" y="2158"/>
                      <a:pt x="6649" y="2222"/>
                    </a:cubicBezTo>
                    <a:cubicBezTo>
                      <a:pt x="6686" y="2369"/>
                      <a:pt x="6760" y="2516"/>
                      <a:pt x="6852" y="2627"/>
                    </a:cubicBezTo>
                    <a:cubicBezTo>
                      <a:pt x="6944" y="2792"/>
                      <a:pt x="6999" y="2958"/>
                      <a:pt x="7036" y="3142"/>
                    </a:cubicBezTo>
                    <a:cubicBezTo>
                      <a:pt x="7128" y="3473"/>
                      <a:pt x="7128" y="3841"/>
                      <a:pt x="7036" y="4191"/>
                    </a:cubicBezTo>
                    <a:lnTo>
                      <a:pt x="6797" y="4026"/>
                    </a:lnTo>
                    <a:cubicBezTo>
                      <a:pt x="6060" y="3584"/>
                      <a:pt x="5343" y="3142"/>
                      <a:pt x="4606" y="2700"/>
                    </a:cubicBezTo>
                    <a:cubicBezTo>
                      <a:pt x="4625" y="2682"/>
                      <a:pt x="4625" y="2682"/>
                      <a:pt x="4625" y="2663"/>
                    </a:cubicBezTo>
                    <a:cubicBezTo>
                      <a:pt x="4643" y="2645"/>
                      <a:pt x="4643" y="2608"/>
                      <a:pt x="4625" y="2571"/>
                    </a:cubicBezTo>
                    <a:cubicBezTo>
                      <a:pt x="4625" y="2571"/>
                      <a:pt x="4625" y="2553"/>
                      <a:pt x="4625" y="2553"/>
                    </a:cubicBezTo>
                    <a:cubicBezTo>
                      <a:pt x="4625" y="2461"/>
                      <a:pt x="4625" y="2351"/>
                      <a:pt x="4643" y="2259"/>
                    </a:cubicBezTo>
                    <a:cubicBezTo>
                      <a:pt x="4643" y="2148"/>
                      <a:pt x="4625" y="2019"/>
                      <a:pt x="4606" y="1909"/>
                    </a:cubicBezTo>
                    <a:cubicBezTo>
                      <a:pt x="4569" y="1725"/>
                      <a:pt x="4514" y="1430"/>
                      <a:pt x="4330" y="1338"/>
                    </a:cubicBezTo>
                    <a:cubicBezTo>
                      <a:pt x="4311" y="1329"/>
                      <a:pt x="4292" y="1324"/>
                      <a:pt x="4274" y="1324"/>
                    </a:cubicBezTo>
                    <a:cubicBezTo>
                      <a:pt x="4222" y="1324"/>
                      <a:pt x="4178" y="1362"/>
                      <a:pt x="4165" y="1430"/>
                    </a:cubicBezTo>
                    <a:cubicBezTo>
                      <a:pt x="4165" y="1522"/>
                      <a:pt x="4183" y="1633"/>
                      <a:pt x="4238" y="1725"/>
                    </a:cubicBezTo>
                    <a:cubicBezTo>
                      <a:pt x="4275" y="1854"/>
                      <a:pt x="4312" y="1964"/>
                      <a:pt x="4330" y="2093"/>
                    </a:cubicBezTo>
                    <a:cubicBezTo>
                      <a:pt x="4349" y="2222"/>
                      <a:pt x="4330" y="2387"/>
                      <a:pt x="4330" y="2535"/>
                    </a:cubicBezTo>
                    <a:lnTo>
                      <a:pt x="3299" y="1890"/>
                    </a:lnTo>
                    <a:cubicBezTo>
                      <a:pt x="3410" y="1706"/>
                      <a:pt x="3465" y="1283"/>
                      <a:pt x="3207" y="1191"/>
                    </a:cubicBezTo>
                    <a:cubicBezTo>
                      <a:pt x="3201" y="1188"/>
                      <a:pt x="3193" y="1186"/>
                      <a:pt x="3186" y="1186"/>
                    </a:cubicBezTo>
                    <a:cubicBezTo>
                      <a:pt x="3152" y="1186"/>
                      <a:pt x="3115" y="1216"/>
                      <a:pt x="3115" y="1246"/>
                    </a:cubicBezTo>
                    <a:cubicBezTo>
                      <a:pt x="3134" y="1338"/>
                      <a:pt x="3152" y="1430"/>
                      <a:pt x="3189" y="1522"/>
                    </a:cubicBezTo>
                    <a:cubicBezTo>
                      <a:pt x="3207" y="1614"/>
                      <a:pt x="3207" y="1725"/>
                      <a:pt x="3189" y="1835"/>
                    </a:cubicBezTo>
                    <a:lnTo>
                      <a:pt x="2637" y="1504"/>
                    </a:lnTo>
                    <a:cubicBezTo>
                      <a:pt x="2621" y="1495"/>
                      <a:pt x="2606" y="1491"/>
                      <a:pt x="2591" y="1491"/>
                    </a:cubicBezTo>
                    <a:cubicBezTo>
                      <a:pt x="2519" y="1491"/>
                      <a:pt x="2468" y="1590"/>
                      <a:pt x="2545" y="1651"/>
                    </a:cubicBezTo>
                    <a:lnTo>
                      <a:pt x="3318" y="2167"/>
                    </a:lnTo>
                    <a:cubicBezTo>
                      <a:pt x="3263" y="2167"/>
                      <a:pt x="3207" y="2185"/>
                      <a:pt x="3152" y="2185"/>
                    </a:cubicBezTo>
                    <a:cubicBezTo>
                      <a:pt x="2987" y="2222"/>
                      <a:pt x="2711" y="2259"/>
                      <a:pt x="2637" y="2443"/>
                    </a:cubicBezTo>
                    <a:cubicBezTo>
                      <a:pt x="2637" y="2479"/>
                      <a:pt x="2655" y="2535"/>
                      <a:pt x="2692" y="2553"/>
                    </a:cubicBezTo>
                    <a:cubicBezTo>
                      <a:pt x="2724" y="2564"/>
                      <a:pt x="2758" y="2568"/>
                      <a:pt x="2792" y="2568"/>
                    </a:cubicBezTo>
                    <a:cubicBezTo>
                      <a:pt x="2934" y="2568"/>
                      <a:pt x="3089" y="2491"/>
                      <a:pt x="3207" y="2461"/>
                    </a:cubicBezTo>
                    <a:cubicBezTo>
                      <a:pt x="3373" y="2424"/>
                      <a:pt x="3520" y="2461"/>
                      <a:pt x="3631" y="2369"/>
                    </a:cubicBezTo>
                    <a:lnTo>
                      <a:pt x="5416" y="3584"/>
                    </a:lnTo>
                    <a:cubicBezTo>
                      <a:pt x="5158" y="3621"/>
                      <a:pt x="4882" y="3676"/>
                      <a:pt x="4625" y="3676"/>
                    </a:cubicBezTo>
                    <a:cubicBezTo>
                      <a:pt x="4301" y="3676"/>
                      <a:pt x="3930" y="3558"/>
                      <a:pt x="3596" y="3558"/>
                    </a:cubicBezTo>
                    <a:cubicBezTo>
                      <a:pt x="3513" y="3558"/>
                      <a:pt x="3432" y="3565"/>
                      <a:pt x="3355" y="3584"/>
                    </a:cubicBezTo>
                    <a:cubicBezTo>
                      <a:pt x="3263" y="3602"/>
                      <a:pt x="3226" y="3713"/>
                      <a:pt x="3281" y="3786"/>
                    </a:cubicBezTo>
                    <a:cubicBezTo>
                      <a:pt x="3594" y="4081"/>
                      <a:pt x="4201" y="4081"/>
                      <a:pt x="4606" y="4081"/>
                    </a:cubicBezTo>
                    <a:cubicBezTo>
                      <a:pt x="4974" y="4081"/>
                      <a:pt x="5453" y="4044"/>
                      <a:pt x="5784" y="3823"/>
                    </a:cubicBezTo>
                    <a:lnTo>
                      <a:pt x="6079" y="4026"/>
                    </a:lnTo>
                    <a:cubicBezTo>
                      <a:pt x="6594" y="4394"/>
                      <a:pt x="7146" y="4725"/>
                      <a:pt x="7643" y="5111"/>
                    </a:cubicBezTo>
                    <a:cubicBezTo>
                      <a:pt x="7680" y="5148"/>
                      <a:pt x="7735" y="5185"/>
                      <a:pt x="7772" y="5222"/>
                    </a:cubicBezTo>
                    <a:cubicBezTo>
                      <a:pt x="7514" y="5314"/>
                      <a:pt x="7257" y="5388"/>
                      <a:pt x="6981" y="5461"/>
                    </a:cubicBezTo>
                    <a:cubicBezTo>
                      <a:pt x="6613" y="5553"/>
                      <a:pt x="6152" y="5535"/>
                      <a:pt x="5803" y="5719"/>
                    </a:cubicBezTo>
                    <a:cubicBezTo>
                      <a:pt x="5692" y="5756"/>
                      <a:pt x="5711" y="5921"/>
                      <a:pt x="5821" y="5940"/>
                    </a:cubicBezTo>
                    <a:cubicBezTo>
                      <a:pt x="5930" y="5981"/>
                      <a:pt x="6051" y="5998"/>
                      <a:pt x="6177" y="5998"/>
                    </a:cubicBezTo>
                    <a:cubicBezTo>
                      <a:pt x="6497" y="5998"/>
                      <a:pt x="6850" y="5890"/>
                      <a:pt x="7128" y="5811"/>
                    </a:cubicBezTo>
                    <a:cubicBezTo>
                      <a:pt x="7441" y="5737"/>
                      <a:pt x="7735" y="5627"/>
                      <a:pt x="8030" y="5480"/>
                    </a:cubicBezTo>
                    <a:cubicBezTo>
                      <a:pt x="8251" y="5700"/>
                      <a:pt x="8435" y="5940"/>
                      <a:pt x="8637" y="6179"/>
                    </a:cubicBezTo>
                    <a:cubicBezTo>
                      <a:pt x="7717" y="6363"/>
                      <a:pt x="6833" y="6713"/>
                      <a:pt x="5876" y="6713"/>
                    </a:cubicBezTo>
                    <a:cubicBezTo>
                      <a:pt x="5856" y="6713"/>
                      <a:pt x="5836" y="6713"/>
                      <a:pt x="5816" y="6713"/>
                    </a:cubicBezTo>
                    <a:cubicBezTo>
                      <a:pt x="4678" y="6713"/>
                      <a:pt x="3582" y="6200"/>
                      <a:pt x="2876" y="5296"/>
                    </a:cubicBezTo>
                    <a:cubicBezTo>
                      <a:pt x="2122" y="4412"/>
                      <a:pt x="1735" y="3308"/>
                      <a:pt x="1404" y="2203"/>
                    </a:cubicBezTo>
                    <a:cubicBezTo>
                      <a:pt x="1256" y="1670"/>
                      <a:pt x="1072" y="897"/>
                      <a:pt x="686" y="400"/>
                    </a:cubicBezTo>
                    <a:close/>
                    <a:moveTo>
                      <a:pt x="2926" y="0"/>
                    </a:moveTo>
                    <a:cubicBezTo>
                      <a:pt x="2078" y="0"/>
                      <a:pt x="1223" y="70"/>
                      <a:pt x="391" y="123"/>
                    </a:cubicBezTo>
                    <a:cubicBezTo>
                      <a:pt x="355" y="105"/>
                      <a:pt x="318" y="87"/>
                      <a:pt x="281" y="50"/>
                    </a:cubicBezTo>
                    <a:cubicBezTo>
                      <a:pt x="257" y="36"/>
                      <a:pt x="232" y="30"/>
                      <a:pt x="207" y="30"/>
                    </a:cubicBezTo>
                    <a:cubicBezTo>
                      <a:pt x="99" y="30"/>
                      <a:pt x="0" y="147"/>
                      <a:pt x="60" y="252"/>
                    </a:cubicBezTo>
                    <a:cubicBezTo>
                      <a:pt x="318" y="804"/>
                      <a:pt x="649" y="1246"/>
                      <a:pt x="852" y="1835"/>
                    </a:cubicBezTo>
                    <a:cubicBezTo>
                      <a:pt x="1017" y="2332"/>
                      <a:pt x="1146" y="2848"/>
                      <a:pt x="1330" y="3363"/>
                    </a:cubicBezTo>
                    <a:cubicBezTo>
                      <a:pt x="1717" y="4412"/>
                      <a:pt x="2269" y="5424"/>
                      <a:pt x="3134" y="6161"/>
                    </a:cubicBezTo>
                    <a:cubicBezTo>
                      <a:pt x="3922" y="6830"/>
                      <a:pt x="4888" y="7111"/>
                      <a:pt x="5878" y="7111"/>
                    </a:cubicBezTo>
                    <a:cubicBezTo>
                      <a:pt x="6876" y="7111"/>
                      <a:pt x="7897" y="6825"/>
                      <a:pt x="8784" y="6363"/>
                    </a:cubicBezTo>
                    <a:lnTo>
                      <a:pt x="8895" y="6473"/>
                    </a:lnTo>
                    <a:cubicBezTo>
                      <a:pt x="9042" y="6786"/>
                      <a:pt x="9300" y="7026"/>
                      <a:pt x="9631" y="7154"/>
                    </a:cubicBezTo>
                    <a:cubicBezTo>
                      <a:pt x="9646" y="7158"/>
                      <a:pt x="9660" y="7159"/>
                      <a:pt x="9674" y="7159"/>
                    </a:cubicBezTo>
                    <a:cubicBezTo>
                      <a:pt x="9818" y="7159"/>
                      <a:pt x="9916" y="6996"/>
                      <a:pt x="9815" y="6878"/>
                    </a:cubicBezTo>
                    <a:cubicBezTo>
                      <a:pt x="8803" y="5903"/>
                      <a:pt x="9245" y="4633"/>
                      <a:pt x="8876" y="3437"/>
                    </a:cubicBezTo>
                    <a:cubicBezTo>
                      <a:pt x="8582" y="2498"/>
                      <a:pt x="7975" y="1688"/>
                      <a:pt x="7165" y="1136"/>
                    </a:cubicBezTo>
                    <a:cubicBezTo>
                      <a:pt x="5895" y="219"/>
                      <a:pt x="4423" y="0"/>
                      <a:pt x="29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-344675" y="6275825"/>
                <a:ext cx="206175" cy="118500"/>
              </a:xfrm>
              <a:custGeom>
                <a:avLst/>
                <a:gdLst/>
                <a:ahLst/>
                <a:cxnLst/>
                <a:rect l="l" t="t" r="r" b="b"/>
                <a:pathLst>
                  <a:path w="8247" h="4740" extrusionOk="0">
                    <a:moveTo>
                      <a:pt x="3538" y="299"/>
                    </a:moveTo>
                    <a:cubicBezTo>
                      <a:pt x="3652" y="299"/>
                      <a:pt x="3764" y="368"/>
                      <a:pt x="3871" y="514"/>
                    </a:cubicBezTo>
                    <a:cubicBezTo>
                      <a:pt x="4037" y="642"/>
                      <a:pt x="4184" y="808"/>
                      <a:pt x="4313" y="974"/>
                    </a:cubicBezTo>
                    <a:cubicBezTo>
                      <a:pt x="4534" y="1287"/>
                      <a:pt x="4644" y="1691"/>
                      <a:pt x="4571" y="2078"/>
                    </a:cubicBezTo>
                    <a:cubicBezTo>
                      <a:pt x="4442" y="2667"/>
                      <a:pt x="3890" y="3017"/>
                      <a:pt x="3301" y="3146"/>
                    </a:cubicBezTo>
                    <a:cubicBezTo>
                      <a:pt x="3135" y="2961"/>
                      <a:pt x="3006" y="2741"/>
                      <a:pt x="2896" y="2520"/>
                    </a:cubicBezTo>
                    <a:cubicBezTo>
                      <a:pt x="2675" y="1912"/>
                      <a:pt x="2620" y="808"/>
                      <a:pt x="3227" y="458"/>
                    </a:cubicBezTo>
                    <a:cubicBezTo>
                      <a:pt x="3331" y="354"/>
                      <a:pt x="3436" y="299"/>
                      <a:pt x="3538" y="299"/>
                    </a:cubicBezTo>
                    <a:close/>
                    <a:moveTo>
                      <a:pt x="3283" y="0"/>
                    </a:moveTo>
                    <a:cubicBezTo>
                      <a:pt x="3009" y="0"/>
                      <a:pt x="2804" y="194"/>
                      <a:pt x="2675" y="606"/>
                    </a:cubicBezTo>
                    <a:cubicBezTo>
                      <a:pt x="2399" y="1489"/>
                      <a:pt x="2380" y="2446"/>
                      <a:pt x="2951" y="3201"/>
                    </a:cubicBezTo>
                    <a:lnTo>
                      <a:pt x="2785" y="3201"/>
                    </a:lnTo>
                    <a:cubicBezTo>
                      <a:pt x="1589" y="3201"/>
                      <a:pt x="540" y="2428"/>
                      <a:pt x="172" y="1287"/>
                    </a:cubicBezTo>
                    <a:cubicBezTo>
                      <a:pt x="165" y="1254"/>
                      <a:pt x="141" y="1240"/>
                      <a:pt x="113" y="1240"/>
                    </a:cubicBezTo>
                    <a:cubicBezTo>
                      <a:pt x="62" y="1240"/>
                      <a:pt x="1" y="1289"/>
                      <a:pt x="24" y="1360"/>
                    </a:cubicBezTo>
                    <a:cubicBezTo>
                      <a:pt x="400" y="2625"/>
                      <a:pt x="1570" y="3493"/>
                      <a:pt x="2869" y="3493"/>
                    </a:cubicBezTo>
                    <a:cubicBezTo>
                      <a:pt x="2969" y="3493"/>
                      <a:pt x="3070" y="3487"/>
                      <a:pt x="3172" y="3477"/>
                    </a:cubicBezTo>
                    <a:cubicBezTo>
                      <a:pt x="3945" y="4322"/>
                      <a:pt x="5169" y="4740"/>
                      <a:pt x="6362" y="4740"/>
                    </a:cubicBezTo>
                    <a:cubicBezTo>
                      <a:pt x="6987" y="4740"/>
                      <a:pt x="7603" y="4625"/>
                      <a:pt x="8141" y="4397"/>
                    </a:cubicBezTo>
                    <a:cubicBezTo>
                      <a:pt x="8247" y="4327"/>
                      <a:pt x="8235" y="4157"/>
                      <a:pt x="8122" y="4157"/>
                    </a:cubicBezTo>
                    <a:cubicBezTo>
                      <a:pt x="8117" y="4157"/>
                      <a:pt x="8111" y="4157"/>
                      <a:pt x="8105" y="4158"/>
                    </a:cubicBezTo>
                    <a:cubicBezTo>
                      <a:pt x="7526" y="4284"/>
                      <a:pt x="6940" y="4367"/>
                      <a:pt x="6362" y="4367"/>
                    </a:cubicBezTo>
                    <a:cubicBezTo>
                      <a:pt x="5671" y="4367"/>
                      <a:pt x="4991" y="4248"/>
                      <a:pt x="4350" y="3937"/>
                    </a:cubicBezTo>
                    <a:cubicBezTo>
                      <a:pt x="4055" y="3790"/>
                      <a:pt x="3779" y="3606"/>
                      <a:pt x="3540" y="3385"/>
                    </a:cubicBezTo>
                    <a:cubicBezTo>
                      <a:pt x="5178" y="2925"/>
                      <a:pt x="5233" y="1066"/>
                      <a:pt x="3816" y="182"/>
                    </a:cubicBezTo>
                    <a:cubicBezTo>
                      <a:pt x="3617" y="62"/>
                      <a:pt x="3439" y="0"/>
                      <a:pt x="3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2"/>
            <p:cNvGrpSpPr/>
            <p:nvPr/>
          </p:nvGrpSpPr>
          <p:grpSpPr>
            <a:xfrm rot="-7448775">
              <a:off x="641587" y="350465"/>
              <a:ext cx="785377" cy="243206"/>
              <a:chOff x="-3268750" y="5386975"/>
              <a:chExt cx="356175" cy="110300"/>
            </a:xfrm>
          </p:grpSpPr>
          <p:sp>
            <p:nvSpPr>
              <p:cNvPr id="107" name="Google Shape;107;p2"/>
              <p:cNvSpPr/>
              <p:nvPr/>
            </p:nvSpPr>
            <p:spPr>
              <a:xfrm>
                <a:off x="-3259550" y="5412750"/>
                <a:ext cx="131625" cy="78025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3121" extrusionOk="0">
                    <a:moveTo>
                      <a:pt x="3283" y="0"/>
                    </a:moveTo>
                    <a:cubicBezTo>
                      <a:pt x="3169" y="0"/>
                      <a:pt x="3051" y="10"/>
                      <a:pt x="2927" y="29"/>
                    </a:cubicBezTo>
                    <a:cubicBezTo>
                      <a:pt x="2227" y="176"/>
                      <a:pt x="1602" y="526"/>
                      <a:pt x="1123" y="1023"/>
                    </a:cubicBezTo>
                    <a:cubicBezTo>
                      <a:pt x="718" y="1428"/>
                      <a:pt x="405" y="1924"/>
                      <a:pt x="0" y="2329"/>
                    </a:cubicBezTo>
                    <a:cubicBezTo>
                      <a:pt x="368" y="2385"/>
                      <a:pt x="718" y="2495"/>
                      <a:pt x="1031" y="2661"/>
                    </a:cubicBezTo>
                    <a:cubicBezTo>
                      <a:pt x="1602" y="2937"/>
                      <a:pt x="2227" y="3102"/>
                      <a:pt x="2872" y="3121"/>
                    </a:cubicBezTo>
                    <a:cubicBezTo>
                      <a:pt x="3516" y="3121"/>
                      <a:pt x="4123" y="2845"/>
                      <a:pt x="4528" y="2348"/>
                    </a:cubicBezTo>
                    <a:cubicBezTo>
                      <a:pt x="4860" y="1943"/>
                      <a:pt x="5025" y="1446"/>
                      <a:pt x="5264" y="986"/>
                    </a:cubicBezTo>
                    <a:lnTo>
                      <a:pt x="4749" y="986"/>
                    </a:lnTo>
                    <a:cubicBezTo>
                      <a:pt x="4712" y="1170"/>
                      <a:pt x="4657" y="1335"/>
                      <a:pt x="4583" y="1501"/>
                    </a:cubicBezTo>
                    <a:cubicBezTo>
                      <a:pt x="4510" y="1740"/>
                      <a:pt x="4363" y="1943"/>
                      <a:pt x="4178" y="2109"/>
                    </a:cubicBezTo>
                    <a:cubicBezTo>
                      <a:pt x="4169" y="2112"/>
                      <a:pt x="4158" y="2113"/>
                      <a:pt x="4148" y="2113"/>
                    </a:cubicBezTo>
                    <a:cubicBezTo>
                      <a:pt x="4100" y="2113"/>
                      <a:pt x="4053" y="2080"/>
                      <a:pt x="4068" y="2035"/>
                    </a:cubicBezTo>
                    <a:cubicBezTo>
                      <a:pt x="4142" y="1814"/>
                      <a:pt x="4252" y="1612"/>
                      <a:pt x="4381" y="1428"/>
                    </a:cubicBezTo>
                    <a:cubicBezTo>
                      <a:pt x="4436" y="1299"/>
                      <a:pt x="4491" y="1151"/>
                      <a:pt x="4547" y="1023"/>
                    </a:cubicBezTo>
                    <a:lnTo>
                      <a:pt x="4455" y="1023"/>
                    </a:lnTo>
                    <a:cubicBezTo>
                      <a:pt x="4123" y="1115"/>
                      <a:pt x="3774" y="1225"/>
                      <a:pt x="3442" y="1317"/>
                    </a:cubicBezTo>
                    <a:lnTo>
                      <a:pt x="3240" y="1372"/>
                    </a:lnTo>
                    <a:cubicBezTo>
                      <a:pt x="3203" y="1593"/>
                      <a:pt x="3093" y="1796"/>
                      <a:pt x="2945" y="1961"/>
                    </a:cubicBezTo>
                    <a:cubicBezTo>
                      <a:pt x="2798" y="2145"/>
                      <a:pt x="2577" y="2403"/>
                      <a:pt x="2338" y="2421"/>
                    </a:cubicBezTo>
                    <a:cubicBezTo>
                      <a:pt x="2301" y="2421"/>
                      <a:pt x="2264" y="2366"/>
                      <a:pt x="2283" y="2329"/>
                    </a:cubicBezTo>
                    <a:cubicBezTo>
                      <a:pt x="2393" y="2127"/>
                      <a:pt x="2632" y="1980"/>
                      <a:pt x="2780" y="1796"/>
                    </a:cubicBezTo>
                    <a:cubicBezTo>
                      <a:pt x="2872" y="1704"/>
                      <a:pt x="2927" y="1556"/>
                      <a:pt x="3001" y="1428"/>
                    </a:cubicBezTo>
                    <a:lnTo>
                      <a:pt x="3001" y="1428"/>
                    </a:lnTo>
                    <a:lnTo>
                      <a:pt x="1859" y="1777"/>
                    </a:lnTo>
                    <a:cubicBezTo>
                      <a:pt x="1859" y="1851"/>
                      <a:pt x="1786" y="1924"/>
                      <a:pt x="1749" y="1980"/>
                    </a:cubicBezTo>
                    <a:cubicBezTo>
                      <a:pt x="1712" y="2035"/>
                      <a:pt x="1675" y="2182"/>
                      <a:pt x="1602" y="2237"/>
                    </a:cubicBezTo>
                    <a:cubicBezTo>
                      <a:pt x="1596" y="2243"/>
                      <a:pt x="1589" y="2245"/>
                      <a:pt x="1582" y="2245"/>
                    </a:cubicBezTo>
                    <a:cubicBezTo>
                      <a:pt x="1563" y="2245"/>
                      <a:pt x="1541" y="2232"/>
                      <a:pt x="1528" y="2219"/>
                    </a:cubicBezTo>
                    <a:cubicBezTo>
                      <a:pt x="1491" y="2127"/>
                      <a:pt x="1565" y="1998"/>
                      <a:pt x="1602" y="1906"/>
                    </a:cubicBezTo>
                    <a:cubicBezTo>
                      <a:pt x="1620" y="1888"/>
                      <a:pt x="1638" y="1851"/>
                      <a:pt x="1657" y="1832"/>
                    </a:cubicBezTo>
                    <a:lnTo>
                      <a:pt x="1657" y="1832"/>
                    </a:lnTo>
                    <a:lnTo>
                      <a:pt x="1160" y="1980"/>
                    </a:lnTo>
                    <a:cubicBezTo>
                      <a:pt x="1105" y="1980"/>
                      <a:pt x="1086" y="1906"/>
                      <a:pt x="1142" y="1888"/>
                    </a:cubicBezTo>
                    <a:lnTo>
                      <a:pt x="1473" y="1777"/>
                    </a:lnTo>
                    <a:cubicBezTo>
                      <a:pt x="1436" y="1722"/>
                      <a:pt x="1381" y="1685"/>
                      <a:pt x="1326" y="1648"/>
                    </a:cubicBezTo>
                    <a:cubicBezTo>
                      <a:pt x="1289" y="1630"/>
                      <a:pt x="1234" y="1612"/>
                      <a:pt x="1197" y="1593"/>
                    </a:cubicBezTo>
                    <a:cubicBezTo>
                      <a:pt x="1178" y="1575"/>
                      <a:pt x="1178" y="1538"/>
                      <a:pt x="1197" y="1538"/>
                    </a:cubicBezTo>
                    <a:cubicBezTo>
                      <a:pt x="1221" y="1521"/>
                      <a:pt x="1247" y="1513"/>
                      <a:pt x="1273" y="1513"/>
                    </a:cubicBezTo>
                    <a:cubicBezTo>
                      <a:pt x="1384" y="1513"/>
                      <a:pt x="1498" y="1651"/>
                      <a:pt x="1528" y="1740"/>
                    </a:cubicBezTo>
                    <a:lnTo>
                      <a:pt x="2172" y="1501"/>
                    </a:lnTo>
                    <a:cubicBezTo>
                      <a:pt x="2117" y="1464"/>
                      <a:pt x="2043" y="1391"/>
                      <a:pt x="1988" y="1354"/>
                    </a:cubicBezTo>
                    <a:cubicBezTo>
                      <a:pt x="1933" y="1317"/>
                      <a:pt x="1859" y="1299"/>
                      <a:pt x="1804" y="1262"/>
                    </a:cubicBezTo>
                    <a:cubicBezTo>
                      <a:pt x="1749" y="1262"/>
                      <a:pt x="1694" y="1225"/>
                      <a:pt x="1638" y="1188"/>
                    </a:cubicBezTo>
                    <a:cubicBezTo>
                      <a:pt x="1620" y="1151"/>
                      <a:pt x="1620" y="1096"/>
                      <a:pt x="1657" y="1096"/>
                    </a:cubicBezTo>
                    <a:cubicBezTo>
                      <a:pt x="1681" y="1084"/>
                      <a:pt x="1708" y="1079"/>
                      <a:pt x="1735" y="1079"/>
                    </a:cubicBezTo>
                    <a:cubicBezTo>
                      <a:pt x="1830" y="1079"/>
                      <a:pt x="1935" y="1141"/>
                      <a:pt x="2007" y="1170"/>
                    </a:cubicBezTo>
                    <a:cubicBezTo>
                      <a:pt x="2062" y="1207"/>
                      <a:pt x="2117" y="1243"/>
                      <a:pt x="2172" y="1280"/>
                    </a:cubicBezTo>
                    <a:cubicBezTo>
                      <a:pt x="2209" y="1317"/>
                      <a:pt x="2246" y="1354"/>
                      <a:pt x="2283" y="1391"/>
                    </a:cubicBezTo>
                    <a:lnTo>
                      <a:pt x="2301" y="1391"/>
                    </a:lnTo>
                    <a:cubicBezTo>
                      <a:pt x="2320" y="1409"/>
                      <a:pt x="2320" y="1409"/>
                      <a:pt x="2338" y="1428"/>
                    </a:cubicBezTo>
                    <a:cubicBezTo>
                      <a:pt x="2338" y="1446"/>
                      <a:pt x="2338" y="1446"/>
                      <a:pt x="2338" y="1446"/>
                    </a:cubicBezTo>
                    <a:lnTo>
                      <a:pt x="3682" y="986"/>
                    </a:lnTo>
                    <a:lnTo>
                      <a:pt x="3829" y="931"/>
                    </a:lnTo>
                    <a:cubicBezTo>
                      <a:pt x="3718" y="783"/>
                      <a:pt x="3571" y="654"/>
                      <a:pt x="3387" y="562"/>
                    </a:cubicBezTo>
                    <a:cubicBezTo>
                      <a:pt x="3295" y="526"/>
                      <a:pt x="3221" y="507"/>
                      <a:pt x="3129" y="489"/>
                    </a:cubicBezTo>
                    <a:cubicBezTo>
                      <a:pt x="3037" y="489"/>
                      <a:pt x="2945" y="470"/>
                      <a:pt x="2872" y="434"/>
                    </a:cubicBezTo>
                    <a:cubicBezTo>
                      <a:pt x="2835" y="415"/>
                      <a:pt x="2835" y="360"/>
                      <a:pt x="2872" y="342"/>
                    </a:cubicBezTo>
                    <a:cubicBezTo>
                      <a:pt x="2918" y="311"/>
                      <a:pt x="2974" y="299"/>
                      <a:pt x="3034" y="299"/>
                    </a:cubicBezTo>
                    <a:cubicBezTo>
                      <a:pt x="3190" y="299"/>
                      <a:pt x="3373" y="380"/>
                      <a:pt x="3479" y="434"/>
                    </a:cubicBezTo>
                    <a:cubicBezTo>
                      <a:pt x="3700" y="544"/>
                      <a:pt x="3866" y="710"/>
                      <a:pt x="3958" y="912"/>
                    </a:cubicBezTo>
                    <a:cubicBezTo>
                      <a:pt x="4252" y="802"/>
                      <a:pt x="4565" y="710"/>
                      <a:pt x="4878" y="673"/>
                    </a:cubicBezTo>
                    <a:cubicBezTo>
                      <a:pt x="4841" y="636"/>
                      <a:pt x="4786" y="599"/>
                      <a:pt x="4749" y="562"/>
                    </a:cubicBezTo>
                    <a:cubicBezTo>
                      <a:pt x="4277" y="212"/>
                      <a:pt x="3830" y="0"/>
                      <a:pt x="32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-3268750" y="5406150"/>
                <a:ext cx="162450" cy="91125"/>
              </a:xfrm>
              <a:custGeom>
                <a:avLst/>
                <a:gdLst/>
                <a:ahLst/>
                <a:cxnLst/>
                <a:rect l="l" t="t" r="r" b="b"/>
                <a:pathLst>
                  <a:path w="6498" h="3645" extrusionOk="0">
                    <a:moveTo>
                      <a:pt x="3631" y="265"/>
                    </a:moveTo>
                    <a:cubicBezTo>
                      <a:pt x="4179" y="265"/>
                      <a:pt x="4626" y="479"/>
                      <a:pt x="5099" y="845"/>
                    </a:cubicBezTo>
                    <a:cubicBezTo>
                      <a:pt x="5154" y="863"/>
                      <a:pt x="5191" y="900"/>
                      <a:pt x="5246" y="937"/>
                    </a:cubicBezTo>
                    <a:cubicBezTo>
                      <a:pt x="4933" y="974"/>
                      <a:pt x="4620" y="1066"/>
                      <a:pt x="4326" y="1176"/>
                    </a:cubicBezTo>
                    <a:cubicBezTo>
                      <a:pt x="4215" y="974"/>
                      <a:pt x="4050" y="808"/>
                      <a:pt x="3847" y="698"/>
                    </a:cubicBezTo>
                    <a:cubicBezTo>
                      <a:pt x="3728" y="644"/>
                      <a:pt x="3551" y="563"/>
                      <a:pt x="3399" y="563"/>
                    </a:cubicBezTo>
                    <a:cubicBezTo>
                      <a:pt x="3341" y="563"/>
                      <a:pt x="3286" y="575"/>
                      <a:pt x="3240" y="606"/>
                    </a:cubicBezTo>
                    <a:cubicBezTo>
                      <a:pt x="3203" y="624"/>
                      <a:pt x="3203" y="679"/>
                      <a:pt x="3240" y="698"/>
                    </a:cubicBezTo>
                    <a:cubicBezTo>
                      <a:pt x="3313" y="734"/>
                      <a:pt x="3405" y="753"/>
                      <a:pt x="3497" y="753"/>
                    </a:cubicBezTo>
                    <a:cubicBezTo>
                      <a:pt x="3589" y="771"/>
                      <a:pt x="3681" y="808"/>
                      <a:pt x="3773" y="845"/>
                    </a:cubicBezTo>
                    <a:cubicBezTo>
                      <a:pt x="3939" y="937"/>
                      <a:pt x="4105" y="1066"/>
                      <a:pt x="4215" y="1231"/>
                    </a:cubicBezTo>
                    <a:lnTo>
                      <a:pt x="4068" y="1287"/>
                    </a:lnTo>
                    <a:lnTo>
                      <a:pt x="2724" y="1747"/>
                    </a:lnTo>
                    <a:cubicBezTo>
                      <a:pt x="2724" y="1728"/>
                      <a:pt x="2724" y="1728"/>
                      <a:pt x="2724" y="1710"/>
                    </a:cubicBezTo>
                    <a:cubicBezTo>
                      <a:pt x="2706" y="1710"/>
                      <a:pt x="2688" y="1692"/>
                      <a:pt x="2688" y="1692"/>
                    </a:cubicBezTo>
                    <a:lnTo>
                      <a:pt x="2669" y="1692"/>
                    </a:lnTo>
                    <a:cubicBezTo>
                      <a:pt x="2632" y="1655"/>
                      <a:pt x="2577" y="1599"/>
                      <a:pt x="2540" y="1563"/>
                    </a:cubicBezTo>
                    <a:cubicBezTo>
                      <a:pt x="2503" y="1526"/>
                      <a:pt x="2448" y="1489"/>
                      <a:pt x="2393" y="1452"/>
                    </a:cubicBezTo>
                    <a:cubicBezTo>
                      <a:pt x="2319" y="1422"/>
                      <a:pt x="2208" y="1369"/>
                      <a:pt x="2110" y="1369"/>
                    </a:cubicBezTo>
                    <a:cubicBezTo>
                      <a:pt x="2087" y="1369"/>
                      <a:pt x="2064" y="1372"/>
                      <a:pt x="2043" y="1379"/>
                    </a:cubicBezTo>
                    <a:cubicBezTo>
                      <a:pt x="2006" y="1397"/>
                      <a:pt x="1988" y="1434"/>
                      <a:pt x="2025" y="1471"/>
                    </a:cubicBezTo>
                    <a:cubicBezTo>
                      <a:pt x="2062" y="1507"/>
                      <a:pt x="2117" y="1544"/>
                      <a:pt x="2191" y="1544"/>
                    </a:cubicBezTo>
                    <a:cubicBezTo>
                      <a:pt x="2246" y="1581"/>
                      <a:pt x="2301" y="1599"/>
                      <a:pt x="2356" y="1636"/>
                    </a:cubicBezTo>
                    <a:cubicBezTo>
                      <a:pt x="2430" y="1673"/>
                      <a:pt x="2485" y="1747"/>
                      <a:pt x="2559" y="1784"/>
                    </a:cubicBezTo>
                    <a:lnTo>
                      <a:pt x="1914" y="2023"/>
                    </a:lnTo>
                    <a:cubicBezTo>
                      <a:pt x="1885" y="1933"/>
                      <a:pt x="1770" y="1795"/>
                      <a:pt x="1659" y="1795"/>
                    </a:cubicBezTo>
                    <a:cubicBezTo>
                      <a:pt x="1633" y="1795"/>
                      <a:pt x="1608" y="1803"/>
                      <a:pt x="1583" y="1820"/>
                    </a:cubicBezTo>
                    <a:cubicBezTo>
                      <a:pt x="1565" y="1839"/>
                      <a:pt x="1565" y="1857"/>
                      <a:pt x="1583" y="1876"/>
                    </a:cubicBezTo>
                    <a:cubicBezTo>
                      <a:pt x="1620" y="1894"/>
                      <a:pt x="1675" y="1912"/>
                      <a:pt x="1712" y="1931"/>
                    </a:cubicBezTo>
                    <a:cubicBezTo>
                      <a:pt x="1767" y="1968"/>
                      <a:pt x="1822" y="2004"/>
                      <a:pt x="1859" y="2060"/>
                    </a:cubicBezTo>
                    <a:lnTo>
                      <a:pt x="1528" y="2170"/>
                    </a:lnTo>
                    <a:cubicBezTo>
                      <a:pt x="1473" y="2188"/>
                      <a:pt x="1491" y="2262"/>
                      <a:pt x="1546" y="2262"/>
                    </a:cubicBezTo>
                    <a:lnTo>
                      <a:pt x="2043" y="2115"/>
                    </a:lnTo>
                    <a:lnTo>
                      <a:pt x="2043" y="2115"/>
                    </a:lnTo>
                    <a:cubicBezTo>
                      <a:pt x="2025" y="2133"/>
                      <a:pt x="2006" y="2170"/>
                      <a:pt x="1988" y="2188"/>
                    </a:cubicBezTo>
                    <a:cubicBezTo>
                      <a:pt x="1933" y="2281"/>
                      <a:pt x="1859" y="2409"/>
                      <a:pt x="1914" y="2501"/>
                    </a:cubicBezTo>
                    <a:cubicBezTo>
                      <a:pt x="1927" y="2514"/>
                      <a:pt x="1950" y="2527"/>
                      <a:pt x="1968" y="2527"/>
                    </a:cubicBezTo>
                    <a:cubicBezTo>
                      <a:pt x="1976" y="2527"/>
                      <a:pt x="1983" y="2525"/>
                      <a:pt x="1988" y="2520"/>
                    </a:cubicBezTo>
                    <a:cubicBezTo>
                      <a:pt x="2062" y="2465"/>
                      <a:pt x="2099" y="2336"/>
                      <a:pt x="2135" y="2262"/>
                    </a:cubicBezTo>
                    <a:cubicBezTo>
                      <a:pt x="2172" y="2188"/>
                      <a:pt x="2227" y="2133"/>
                      <a:pt x="2246" y="2060"/>
                    </a:cubicBezTo>
                    <a:lnTo>
                      <a:pt x="3387" y="1728"/>
                    </a:lnTo>
                    <a:lnTo>
                      <a:pt x="3387" y="1728"/>
                    </a:lnTo>
                    <a:cubicBezTo>
                      <a:pt x="3313" y="1839"/>
                      <a:pt x="3240" y="1986"/>
                      <a:pt x="3166" y="2096"/>
                    </a:cubicBezTo>
                    <a:cubicBezTo>
                      <a:pt x="3019" y="2262"/>
                      <a:pt x="2761" y="2409"/>
                      <a:pt x="2669" y="2612"/>
                    </a:cubicBezTo>
                    <a:cubicBezTo>
                      <a:pt x="2651" y="2649"/>
                      <a:pt x="2688" y="2704"/>
                      <a:pt x="2724" y="2704"/>
                    </a:cubicBezTo>
                    <a:cubicBezTo>
                      <a:pt x="2964" y="2685"/>
                      <a:pt x="3184" y="2409"/>
                      <a:pt x="3332" y="2244"/>
                    </a:cubicBezTo>
                    <a:cubicBezTo>
                      <a:pt x="3479" y="2078"/>
                      <a:pt x="3589" y="1876"/>
                      <a:pt x="3626" y="1655"/>
                    </a:cubicBezTo>
                    <a:lnTo>
                      <a:pt x="3829" y="1599"/>
                    </a:lnTo>
                    <a:cubicBezTo>
                      <a:pt x="4160" y="1507"/>
                      <a:pt x="4491" y="1397"/>
                      <a:pt x="4841" y="1305"/>
                    </a:cubicBezTo>
                    <a:lnTo>
                      <a:pt x="4933" y="1305"/>
                    </a:lnTo>
                    <a:cubicBezTo>
                      <a:pt x="4878" y="1434"/>
                      <a:pt x="4823" y="1581"/>
                      <a:pt x="4749" y="1710"/>
                    </a:cubicBezTo>
                    <a:cubicBezTo>
                      <a:pt x="4639" y="1912"/>
                      <a:pt x="4528" y="2096"/>
                      <a:pt x="4454" y="2317"/>
                    </a:cubicBezTo>
                    <a:cubicBezTo>
                      <a:pt x="4440" y="2360"/>
                      <a:pt x="4481" y="2403"/>
                      <a:pt x="4517" y="2403"/>
                    </a:cubicBezTo>
                    <a:cubicBezTo>
                      <a:pt x="4528" y="2403"/>
                      <a:pt x="4538" y="2399"/>
                      <a:pt x="4546" y="2391"/>
                    </a:cubicBezTo>
                    <a:cubicBezTo>
                      <a:pt x="4749" y="2225"/>
                      <a:pt x="4878" y="2023"/>
                      <a:pt x="4951" y="1784"/>
                    </a:cubicBezTo>
                    <a:cubicBezTo>
                      <a:pt x="5043" y="1618"/>
                      <a:pt x="5099" y="1452"/>
                      <a:pt x="5135" y="1268"/>
                    </a:cubicBezTo>
                    <a:lnTo>
                      <a:pt x="5651" y="1268"/>
                    </a:lnTo>
                    <a:cubicBezTo>
                      <a:pt x="5412" y="1728"/>
                      <a:pt x="5246" y="2225"/>
                      <a:pt x="4915" y="2649"/>
                    </a:cubicBezTo>
                    <a:cubicBezTo>
                      <a:pt x="4505" y="3130"/>
                      <a:pt x="3905" y="3404"/>
                      <a:pt x="3282" y="3404"/>
                    </a:cubicBezTo>
                    <a:cubicBezTo>
                      <a:pt x="3262" y="3404"/>
                      <a:pt x="3241" y="3404"/>
                      <a:pt x="3221" y="3403"/>
                    </a:cubicBezTo>
                    <a:lnTo>
                      <a:pt x="3240" y="3403"/>
                    </a:lnTo>
                    <a:cubicBezTo>
                      <a:pt x="2595" y="3385"/>
                      <a:pt x="1970" y="3219"/>
                      <a:pt x="1399" y="2943"/>
                    </a:cubicBezTo>
                    <a:cubicBezTo>
                      <a:pt x="1068" y="2759"/>
                      <a:pt x="718" y="2649"/>
                      <a:pt x="368" y="2612"/>
                    </a:cubicBezTo>
                    <a:cubicBezTo>
                      <a:pt x="773" y="2207"/>
                      <a:pt x="1086" y="1710"/>
                      <a:pt x="1491" y="1305"/>
                    </a:cubicBezTo>
                    <a:cubicBezTo>
                      <a:pt x="1970" y="790"/>
                      <a:pt x="2595" y="440"/>
                      <a:pt x="3276" y="293"/>
                    </a:cubicBezTo>
                    <a:cubicBezTo>
                      <a:pt x="3400" y="274"/>
                      <a:pt x="3517" y="265"/>
                      <a:pt x="3631" y="265"/>
                    </a:cubicBezTo>
                    <a:close/>
                    <a:moveTo>
                      <a:pt x="3632" y="1"/>
                    </a:moveTo>
                    <a:cubicBezTo>
                      <a:pt x="3412" y="1"/>
                      <a:pt x="3192" y="30"/>
                      <a:pt x="2982" y="90"/>
                    </a:cubicBezTo>
                    <a:cubicBezTo>
                      <a:pt x="1675" y="440"/>
                      <a:pt x="902" y="1599"/>
                      <a:pt x="148" y="2630"/>
                    </a:cubicBezTo>
                    <a:lnTo>
                      <a:pt x="74" y="2649"/>
                    </a:lnTo>
                    <a:cubicBezTo>
                      <a:pt x="0" y="2667"/>
                      <a:pt x="0" y="2796"/>
                      <a:pt x="74" y="2814"/>
                    </a:cubicBezTo>
                    <a:cubicBezTo>
                      <a:pt x="405" y="2870"/>
                      <a:pt x="718" y="2943"/>
                      <a:pt x="1031" y="3035"/>
                    </a:cubicBezTo>
                    <a:cubicBezTo>
                      <a:pt x="1307" y="3146"/>
                      <a:pt x="1583" y="3274"/>
                      <a:pt x="1859" y="3385"/>
                    </a:cubicBezTo>
                    <a:cubicBezTo>
                      <a:pt x="2285" y="3558"/>
                      <a:pt x="2729" y="3644"/>
                      <a:pt x="3179" y="3644"/>
                    </a:cubicBezTo>
                    <a:cubicBezTo>
                      <a:pt x="3352" y="3644"/>
                      <a:pt x="3526" y="3631"/>
                      <a:pt x="3700" y="3606"/>
                    </a:cubicBezTo>
                    <a:cubicBezTo>
                      <a:pt x="4823" y="3385"/>
                      <a:pt x="5559" y="2336"/>
                      <a:pt x="5798" y="1250"/>
                    </a:cubicBezTo>
                    <a:lnTo>
                      <a:pt x="5872" y="1250"/>
                    </a:lnTo>
                    <a:cubicBezTo>
                      <a:pt x="5931" y="1267"/>
                      <a:pt x="5992" y="1276"/>
                      <a:pt x="6053" y="1276"/>
                    </a:cubicBezTo>
                    <a:cubicBezTo>
                      <a:pt x="6182" y="1276"/>
                      <a:pt x="6311" y="1239"/>
                      <a:pt x="6424" y="1176"/>
                    </a:cubicBezTo>
                    <a:cubicBezTo>
                      <a:pt x="6498" y="1121"/>
                      <a:pt x="6461" y="992"/>
                      <a:pt x="6369" y="992"/>
                    </a:cubicBezTo>
                    <a:cubicBezTo>
                      <a:pt x="6318" y="998"/>
                      <a:pt x="6269" y="1001"/>
                      <a:pt x="6221" y="1001"/>
                    </a:cubicBezTo>
                    <a:cubicBezTo>
                      <a:pt x="5546" y="1001"/>
                      <a:pt x="5184" y="423"/>
                      <a:pt x="4565" y="182"/>
                    </a:cubicBezTo>
                    <a:cubicBezTo>
                      <a:pt x="4271" y="62"/>
                      <a:pt x="3951" y="1"/>
                      <a:pt x="3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-3042550" y="5386975"/>
                <a:ext cx="1299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2596" extrusionOk="0">
                    <a:moveTo>
                      <a:pt x="2750" y="489"/>
                    </a:moveTo>
                    <a:cubicBezTo>
                      <a:pt x="3137" y="747"/>
                      <a:pt x="3468" y="1152"/>
                      <a:pt x="3321" y="1612"/>
                    </a:cubicBezTo>
                    <a:lnTo>
                      <a:pt x="3303" y="1612"/>
                    </a:lnTo>
                    <a:cubicBezTo>
                      <a:pt x="3194" y="1965"/>
                      <a:pt x="2915" y="2114"/>
                      <a:pt x="2617" y="2114"/>
                    </a:cubicBezTo>
                    <a:cubicBezTo>
                      <a:pt x="2309" y="2114"/>
                      <a:pt x="1980" y="1956"/>
                      <a:pt x="1793" y="1704"/>
                    </a:cubicBezTo>
                    <a:cubicBezTo>
                      <a:pt x="1701" y="1593"/>
                      <a:pt x="1628" y="1446"/>
                      <a:pt x="1609" y="1299"/>
                    </a:cubicBezTo>
                    <a:lnTo>
                      <a:pt x="1941" y="692"/>
                    </a:lnTo>
                    <a:cubicBezTo>
                      <a:pt x="2106" y="600"/>
                      <a:pt x="2290" y="544"/>
                      <a:pt x="2474" y="526"/>
                    </a:cubicBezTo>
                    <a:cubicBezTo>
                      <a:pt x="2566" y="508"/>
                      <a:pt x="2658" y="508"/>
                      <a:pt x="2750" y="489"/>
                    </a:cubicBezTo>
                    <a:close/>
                    <a:moveTo>
                      <a:pt x="1782" y="0"/>
                    </a:moveTo>
                    <a:cubicBezTo>
                      <a:pt x="1083" y="0"/>
                      <a:pt x="403" y="367"/>
                      <a:pt x="26" y="1023"/>
                    </a:cubicBezTo>
                    <a:cubicBezTo>
                      <a:pt x="0" y="1075"/>
                      <a:pt x="39" y="1127"/>
                      <a:pt x="83" y="1127"/>
                    </a:cubicBezTo>
                    <a:cubicBezTo>
                      <a:pt x="101" y="1127"/>
                      <a:pt x="121" y="1118"/>
                      <a:pt x="137" y="1096"/>
                    </a:cubicBezTo>
                    <a:cubicBezTo>
                      <a:pt x="477" y="515"/>
                      <a:pt x="1090" y="174"/>
                      <a:pt x="1732" y="174"/>
                    </a:cubicBezTo>
                    <a:cubicBezTo>
                      <a:pt x="1924" y="174"/>
                      <a:pt x="2118" y="205"/>
                      <a:pt x="2309" y="268"/>
                    </a:cubicBezTo>
                    <a:cubicBezTo>
                      <a:pt x="2364" y="287"/>
                      <a:pt x="2419" y="305"/>
                      <a:pt x="2493" y="342"/>
                    </a:cubicBezTo>
                    <a:cubicBezTo>
                      <a:pt x="2106" y="397"/>
                      <a:pt x="1720" y="526"/>
                      <a:pt x="1536" y="820"/>
                    </a:cubicBezTo>
                    <a:cubicBezTo>
                      <a:pt x="1260" y="1262"/>
                      <a:pt x="1554" y="1833"/>
                      <a:pt x="1922" y="2109"/>
                    </a:cubicBezTo>
                    <a:cubicBezTo>
                      <a:pt x="2134" y="2300"/>
                      <a:pt x="2362" y="2381"/>
                      <a:pt x="2579" y="2381"/>
                    </a:cubicBezTo>
                    <a:cubicBezTo>
                      <a:pt x="3364" y="2381"/>
                      <a:pt x="4011" y="1328"/>
                      <a:pt x="3247" y="636"/>
                    </a:cubicBezTo>
                    <a:cubicBezTo>
                      <a:pt x="3192" y="581"/>
                      <a:pt x="3137" y="526"/>
                      <a:pt x="3082" y="489"/>
                    </a:cubicBezTo>
                    <a:cubicBezTo>
                      <a:pt x="3119" y="486"/>
                      <a:pt x="3157" y="484"/>
                      <a:pt x="3195" y="484"/>
                    </a:cubicBezTo>
                    <a:cubicBezTo>
                      <a:pt x="3365" y="484"/>
                      <a:pt x="3542" y="514"/>
                      <a:pt x="3707" y="544"/>
                    </a:cubicBezTo>
                    <a:cubicBezTo>
                      <a:pt x="4628" y="765"/>
                      <a:pt x="5051" y="1612"/>
                      <a:pt x="4830" y="2514"/>
                    </a:cubicBezTo>
                    <a:cubicBezTo>
                      <a:pt x="4818" y="2563"/>
                      <a:pt x="4863" y="2596"/>
                      <a:pt x="4905" y="2596"/>
                    </a:cubicBezTo>
                    <a:cubicBezTo>
                      <a:pt x="4926" y="2596"/>
                      <a:pt x="4947" y="2587"/>
                      <a:pt x="4959" y="2569"/>
                    </a:cubicBezTo>
                    <a:cubicBezTo>
                      <a:pt x="5198" y="2035"/>
                      <a:pt x="5125" y="1409"/>
                      <a:pt x="4757" y="949"/>
                    </a:cubicBezTo>
                    <a:cubicBezTo>
                      <a:pt x="4373" y="444"/>
                      <a:pt x="3743" y="285"/>
                      <a:pt x="3130" y="285"/>
                    </a:cubicBezTo>
                    <a:cubicBezTo>
                      <a:pt x="3096" y="285"/>
                      <a:pt x="3061" y="286"/>
                      <a:pt x="3026" y="287"/>
                    </a:cubicBezTo>
                    <a:lnTo>
                      <a:pt x="2842" y="305"/>
                    </a:lnTo>
                    <a:cubicBezTo>
                      <a:pt x="2510" y="98"/>
                      <a:pt x="2144" y="0"/>
                      <a:pt x="1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6"/>
          <p:cNvGrpSpPr/>
          <p:nvPr/>
        </p:nvGrpSpPr>
        <p:grpSpPr>
          <a:xfrm rot="10800000">
            <a:off x="-354113" y="-517510"/>
            <a:ext cx="9823047" cy="6018868"/>
            <a:chOff x="-287438" y="-365110"/>
            <a:chExt cx="9823047" cy="6018868"/>
          </a:xfrm>
        </p:grpSpPr>
        <p:sp>
          <p:nvSpPr>
            <p:cNvPr id="376" name="Google Shape;376;p6"/>
            <p:cNvSpPr/>
            <p:nvPr/>
          </p:nvSpPr>
          <p:spPr>
            <a:xfrm>
              <a:off x="3288489" y="704740"/>
              <a:ext cx="740599" cy="962104"/>
            </a:xfrm>
            <a:custGeom>
              <a:avLst/>
              <a:gdLst/>
              <a:ahLst/>
              <a:cxnLst/>
              <a:rect l="l" t="t" r="r" b="b"/>
              <a:pathLst>
                <a:path w="13812" h="17943" extrusionOk="0">
                  <a:moveTo>
                    <a:pt x="2062" y="2361"/>
                  </a:moveTo>
                  <a:lnTo>
                    <a:pt x="2062" y="2361"/>
                  </a:lnTo>
                  <a:cubicBezTo>
                    <a:pt x="3774" y="2545"/>
                    <a:pt x="5504" y="2453"/>
                    <a:pt x="7197" y="2968"/>
                  </a:cubicBezTo>
                  <a:cubicBezTo>
                    <a:pt x="9314" y="3631"/>
                    <a:pt x="10841" y="5121"/>
                    <a:pt x="11670" y="7146"/>
                  </a:cubicBezTo>
                  <a:cubicBezTo>
                    <a:pt x="12498" y="9134"/>
                    <a:pt x="12553" y="11287"/>
                    <a:pt x="12498" y="13404"/>
                  </a:cubicBezTo>
                  <a:cubicBezTo>
                    <a:pt x="12480" y="14472"/>
                    <a:pt x="12332" y="15926"/>
                    <a:pt x="12774" y="17012"/>
                  </a:cubicBezTo>
                  <a:cubicBezTo>
                    <a:pt x="11007" y="16257"/>
                    <a:pt x="9093" y="15889"/>
                    <a:pt x="7344" y="15116"/>
                  </a:cubicBezTo>
                  <a:cubicBezTo>
                    <a:pt x="5228" y="14196"/>
                    <a:pt x="3221" y="12815"/>
                    <a:pt x="2025" y="10827"/>
                  </a:cubicBezTo>
                  <a:cubicBezTo>
                    <a:pt x="773" y="8747"/>
                    <a:pt x="829" y="6796"/>
                    <a:pt x="1436" y="4514"/>
                  </a:cubicBezTo>
                  <a:cubicBezTo>
                    <a:pt x="1491" y="4348"/>
                    <a:pt x="1546" y="4146"/>
                    <a:pt x="1583" y="3962"/>
                  </a:cubicBezTo>
                  <a:cubicBezTo>
                    <a:pt x="2062" y="4882"/>
                    <a:pt x="2816" y="5729"/>
                    <a:pt x="3479" y="6465"/>
                  </a:cubicBezTo>
                  <a:cubicBezTo>
                    <a:pt x="2964" y="7054"/>
                    <a:pt x="2651" y="7772"/>
                    <a:pt x="2577" y="8545"/>
                  </a:cubicBezTo>
                  <a:cubicBezTo>
                    <a:pt x="2504" y="9152"/>
                    <a:pt x="2504" y="10146"/>
                    <a:pt x="3037" y="10570"/>
                  </a:cubicBezTo>
                  <a:cubicBezTo>
                    <a:pt x="3068" y="10590"/>
                    <a:pt x="3100" y="10599"/>
                    <a:pt x="3133" y="10599"/>
                  </a:cubicBezTo>
                  <a:cubicBezTo>
                    <a:pt x="3219" y="10599"/>
                    <a:pt x="3300" y="10534"/>
                    <a:pt x="3313" y="10441"/>
                  </a:cubicBezTo>
                  <a:cubicBezTo>
                    <a:pt x="3350" y="10146"/>
                    <a:pt x="3221" y="9889"/>
                    <a:pt x="3185" y="9594"/>
                  </a:cubicBezTo>
                  <a:cubicBezTo>
                    <a:pt x="3111" y="9263"/>
                    <a:pt x="3093" y="8931"/>
                    <a:pt x="3129" y="8600"/>
                  </a:cubicBezTo>
                  <a:cubicBezTo>
                    <a:pt x="3185" y="7938"/>
                    <a:pt x="3387" y="7312"/>
                    <a:pt x="3737" y="6760"/>
                  </a:cubicBezTo>
                  <a:cubicBezTo>
                    <a:pt x="3866" y="6888"/>
                    <a:pt x="3976" y="7036"/>
                    <a:pt x="4086" y="7164"/>
                  </a:cubicBezTo>
                  <a:cubicBezTo>
                    <a:pt x="5117" y="8361"/>
                    <a:pt x="6148" y="9557"/>
                    <a:pt x="7179" y="10754"/>
                  </a:cubicBezTo>
                  <a:cubicBezTo>
                    <a:pt x="7160" y="10754"/>
                    <a:pt x="7142" y="10772"/>
                    <a:pt x="7123" y="10790"/>
                  </a:cubicBezTo>
                  <a:cubicBezTo>
                    <a:pt x="7087" y="10846"/>
                    <a:pt x="7068" y="10901"/>
                    <a:pt x="7068" y="10956"/>
                  </a:cubicBezTo>
                  <a:cubicBezTo>
                    <a:pt x="7068" y="10974"/>
                    <a:pt x="7068" y="10993"/>
                    <a:pt x="7068" y="10993"/>
                  </a:cubicBezTo>
                  <a:cubicBezTo>
                    <a:pt x="7013" y="11177"/>
                    <a:pt x="6958" y="11343"/>
                    <a:pt x="6866" y="11508"/>
                  </a:cubicBezTo>
                  <a:cubicBezTo>
                    <a:pt x="6811" y="11711"/>
                    <a:pt x="6774" y="11913"/>
                    <a:pt x="6737" y="12134"/>
                  </a:cubicBezTo>
                  <a:cubicBezTo>
                    <a:pt x="6700" y="12484"/>
                    <a:pt x="6626" y="13018"/>
                    <a:pt x="6903" y="13294"/>
                  </a:cubicBezTo>
                  <a:cubicBezTo>
                    <a:pt x="6940" y="13338"/>
                    <a:pt x="6992" y="13359"/>
                    <a:pt x="7044" y="13359"/>
                  </a:cubicBezTo>
                  <a:cubicBezTo>
                    <a:pt x="7120" y="13359"/>
                    <a:pt x="7194" y="13315"/>
                    <a:pt x="7215" y="13238"/>
                  </a:cubicBezTo>
                  <a:cubicBezTo>
                    <a:pt x="7289" y="13054"/>
                    <a:pt x="7307" y="12852"/>
                    <a:pt x="7271" y="12649"/>
                  </a:cubicBezTo>
                  <a:cubicBezTo>
                    <a:pt x="7271" y="12429"/>
                    <a:pt x="7289" y="12208"/>
                    <a:pt x="7326" y="11987"/>
                  </a:cubicBezTo>
                  <a:cubicBezTo>
                    <a:pt x="7363" y="11748"/>
                    <a:pt x="7510" y="11471"/>
                    <a:pt x="7565" y="11195"/>
                  </a:cubicBezTo>
                  <a:lnTo>
                    <a:pt x="9038" y="12907"/>
                  </a:lnTo>
                  <a:lnTo>
                    <a:pt x="9019" y="12907"/>
                  </a:lnTo>
                  <a:cubicBezTo>
                    <a:pt x="8706" y="13165"/>
                    <a:pt x="8375" y="13901"/>
                    <a:pt x="8798" y="14214"/>
                  </a:cubicBezTo>
                  <a:cubicBezTo>
                    <a:pt x="8817" y="14226"/>
                    <a:pt x="8839" y="14232"/>
                    <a:pt x="8862" y="14232"/>
                  </a:cubicBezTo>
                  <a:cubicBezTo>
                    <a:pt x="8907" y="14232"/>
                    <a:pt x="8952" y="14208"/>
                    <a:pt x="8964" y="14159"/>
                  </a:cubicBezTo>
                  <a:cubicBezTo>
                    <a:pt x="9001" y="13993"/>
                    <a:pt x="9019" y="13809"/>
                    <a:pt x="9001" y="13643"/>
                  </a:cubicBezTo>
                  <a:cubicBezTo>
                    <a:pt x="9038" y="13441"/>
                    <a:pt x="9093" y="13257"/>
                    <a:pt x="9203" y="13091"/>
                  </a:cubicBezTo>
                  <a:lnTo>
                    <a:pt x="9976" y="13975"/>
                  </a:lnTo>
                  <a:cubicBezTo>
                    <a:pt x="10004" y="13994"/>
                    <a:pt x="10034" y="14003"/>
                    <a:pt x="10062" y="14003"/>
                  </a:cubicBezTo>
                  <a:cubicBezTo>
                    <a:pt x="10165" y="14003"/>
                    <a:pt x="10255" y="13888"/>
                    <a:pt x="10197" y="13772"/>
                  </a:cubicBezTo>
                  <a:lnTo>
                    <a:pt x="9130" y="12429"/>
                  </a:lnTo>
                  <a:lnTo>
                    <a:pt x="9130" y="12429"/>
                  </a:lnTo>
                  <a:cubicBezTo>
                    <a:pt x="9258" y="12447"/>
                    <a:pt x="9369" y="12465"/>
                    <a:pt x="9461" y="12484"/>
                  </a:cubicBezTo>
                  <a:cubicBezTo>
                    <a:pt x="9589" y="12506"/>
                    <a:pt x="9747" y="12529"/>
                    <a:pt x="9905" y="12529"/>
                  </a:cubicBezTo>
                  <a:cubicBezTo>
                    <a:pt x="10134" y="12529"/>
                    <a:pt x="10361" y="12481"/>
                    <a:pt x="10492" y="12318"/>
                  </a:cubicBezTo>
                  <a:cubicBezTo>
                    <a:pt x="10547" y="12244"/>
                    <a:pt x="10528" y="12152"/>
                    <a:pt x="10455" y="12097"/>
                  </a:cubicBezTo>
                  <a:cubicBezTo>
                    <a:pt x="10234" y="11913"/>
                    <a:pt x="9792" y="11987"/>
                    <a:pt x="9498" y="11950"/>
                  </a:cubicBezTo>
                  <a:cubicBezTo>
                    <a:pt x="9334" y="11936"/>
                    <a:pt x="9120" y="11862"/>
                    <a:pt x="8922" y="11862"/>
                  </a:cubicBezTo>
                  <a:cubicBezTo>
                    <a:pt x="8853" y="11862"/>
                    <a:pt x="8787" y="11871"/>
                    <a:pt x="8725" y="11895"/>
                  </a:cubicBezTo>
                  <a:lnTo>
                    <a:pt x="6258" y="8747"/>
                  </a:lnTo>
                  <a:lnTo>
                    <a:pt x="6258" y="8747"/>
                  </a:lnTo>
                  <a:cubicBezTo>
                    <a:pt x="6737" y="8858"/>
                    <a:pt x="7252" y="8895"/>
                    <a:pt x="7712" y="9042"/>
                  </a:cubicBezTo>
                  <a:cubicBezTo>
                    <a:pt x="8430" y="9281"/>
                    <a:pt x="9166" y="9852"/>
                    <a:pt x="9921" y="9907"/>
                  </a:cubicBezTo>
                  <a:cubicBezTo>
                    <a:pt x="10068" y="9907"/>
                    <a:pt x="10197" y="9760"/>
                    <a:pt x="10142" y="9612"/>
                  </a:cubicBezTo>
                  <a:cubicBezTo>
                    <a:pt x="9755" y="8895"/>
                    <a:pt x="8688" y="8563"/>
                    <a:pt x="7970" y="8342"/>
                  </a:cubicBezTo>
                  <a:cubicBezTo>
                    <a:pt x="7489" y="8205"/>
                    <a:pt x="6886" y="8037"/>
                    <a:pt x="6320" y="8037"/>
                  </a:cubicBezTo>
                  <a:cubicBezTo>
                    <a:pt x="6127" y="8037"/>
                    <a:pt x="5939" y="8056"/>
                    <a:pt x="5761" y="8103"/>
                  </a:cubicBezTo>
                  <a:lnTo>
                    <a:pt x="5356" y="7588"/>
                  </a:lnTo>
                  <a:cubicBezTo>
                    <a:pt x="4620" y="6668"/>
                    <a:pt x="3866" y="5766"/>
                    <a:pt x="3203" y="4790"/>
                  </a:cubicBezTo>
                  <a:cubicBezTo>
                    <a:pt x="3148" y="4698"/>
                    <a:pt x="3093" y="4624"/>
                    <a:pt x="3037" y="4532"/>
                  </a:cubicBezTo>
                  <a:cubicBezTo>
                    <a:pt x="3553" y="4532"/>
                    <a:pt x="4050" y="4532"/>
                    <a:pt x="4565" y="4551"/>
                  </a:cubicBezTo>
                  <a:cubicBezTo>
                    <a:pt x="5141" y="4596"/>
                    <a:pt x="5804" y="4804"/>
                    <a:pt x="6411" y="4804"/>
                  </a:cubicBezTo>
                  <a:cubicBezTo>
                    <a:pt x="6541" y="4804"/>
                    <a:pt x="6669" y="4794"/>
                    <a:pt x="6792" y="4772"/>
                  </a:cubicBezTo>
                  <a:cubicBezTo>
                    <a:pt x="6976" y="4735"/>
                    <a:pt x="7031" y="4496"/>
                    <a:pt x="6884" y="4367"/>
                  </a:cubicBezTo>
                  <a:cubicBezTo>
                    <a:pt x="6277" y="3888"/>
                    <a:pt x="5246" y="3888"/>
                    <a:pt x="4510" y="3851"/>
                  </a:cubicBezTo>
                  <a:cubicBezTo>
                    <a:pt x="4358" y="3842"/>
                    <a:pt x="4204" y="3837"/>
                    <a:pt x="4050" y="3837"/>
                  </a:cubicBezTo>
                  <a:cubicBezTo>
                    <a:pt x="3608" y="3837"/>
                    <a:pt x="3161" y="3875"/>
                    <a:pt x="2724" y="3943"/>
                  </a:cubicBezTo>
                  <a:cubicBezTo>
                    <a:pt x="2467" y="3428"/>
                    <a:pt x="2264" y="2894"/>
                    <a:pt x="2062" y="2361"/>
                  </a:cubicBezTo>
                  <a:close/>
                  <a:moveTo>
                    <a:pt x="632" y="0"/>
                  </a:moveTo>
                  <a:cubicBezTo>
                    <a:pt x="427" y="0"/>
                    <a:pt x="250" y="218"/>
                    <a:pt x="350" y="446"/>
                  </a:cubicBezTo>
                  <a:cubicBezTo>
                    <a:pt x="1565" y="2710"/>
                    <a:pt x="74" y="4717"/>
                    <a:pt x="37" y="7036"/>
                  </a:cubicBezTo>
                  <a:cubicBezTo>
                    <a:pt x="0" y="8858"/>
                    <a:pt x="681" y="10606"/>
                    <a:pt x="1749" y="12060"/>
                  </a:cubicBezTo>
                  <a:cubicBezTo>
                    <a:pt x="4436" y="15686"/>
                    <a:pt x="9001" y="16607"/>
                    <a:pt x="13124" y="17656"/>
                  </a:cubicBezTo>
                  <a:cubicBezTo>
                    <a:pt x="13179" y="17729"/>
                    <a:pt x="13234" y="17785"/>
                    <a:pt x="13289" y="17840"/>
                  </a:cubicBezTo>
                  <a:cubicBezTo>
                    <a:pt x="13349" y="17911"/>
                    <a:pt x="13426" y="17942"/>
                    <a:pt x="13501" y="17942"/>
                  </a:cubicBezTo>
                  <a:cubicBezTo>
                    <a:pt x="13659" y="17942"/>
                    <a:pt x="13811" y="17806"/>
                    <a:pt x="13786" y="17619"/>
                  </a:cubicBezTo>
                  <a:cubicBezTo>
                    <a:pt x="13639" y="16515"/>
                    <a:pt x="13289" y="15539"/>
                    <a:pt x="13289" y="14398"/>
                  </a:cubicBezTo>
                  <a:cubicBezTo>
                    <a:pt x="13289" y="13404"/>
                    <a:pt x="13345" y="12410"/>
                    <a:pt x="13308" y="11416"/>
                  </a:cubicBezTo>
                  <a:cubicBezTo>
                    <a:pt x="13216" y="9355"/>
                    <a:pt x="12829" y="7257"/>
                    <a:pt x="11706" y="5471"/>
                  </a:cubicBezTo>
                  <a:cubicBezTo>
                    <a:pt x="10069" y="2852"/>
                    <a:pt x="7012" y="1737"/>
                    <a:pt x="3985" y="1737"/>
                  </a:cubicBezTo>
                  <a:cubicBezTo>
                    <a:pt x="3268" y="1737"/>
                    <a:pt x="2553" y="1799"/>
                    <a:pt x="1859" y="1919"/>
                  </a:cubicBezTo>
                  <a:cubicBezTo>
                    <a:pt x="1823" y="1827"/>
                    <a:pt x="1786" y="1753"/>
                    <a:pt x="1749" y="1661"/>
                  </a:cubicBezTo>
                  <a:cubicBezTo>
                    <a:pt x="1657" y="1035"/>
                    <a:pt x="1326" y="446"/>
                    <a:pt x="810" y="60"/>
                  </a:cubicBezTo>
                  <a:cubicBezTo>
                    <a:pt x="752" y="19"/>
                    <a:pt x="691" y="0"/>
                    <a:pt x="632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8209250" y="962616"/>
              <a:ext cx="607622" cy="806820"/>
            </a:xfrm>
            <a:custGeom>
              <a:avLst/>
              <a:gdLst/>
              <a:ahLst/>
              <a:cxnLst/>
              <a:rect l="l" t="t" r="r" b="b"/>
              <a:pathLst>
                <a:path w="11332" h="15047" extrusionOk="0">
                  <a:moveTo>
                    <a:pt x="1749" y="1980"/>
                  </a:moveTo>
                  <a:cubicBezTo>
                    <a:pt x="3185" y="2164"/>
                    <a:pt x="4621" y="2091"/>
                    <a:pt x="6019" y="2551"/>
                  </a:cubicBezTo>
                  <a:cubicBezTo>
                    <a:pt x="7713" y="3085"/>
                    <a:pt x="9056" y="4391"/>
                    <a:pt x="9682" y="6066"/>
                  </a:cubicBezTo>
                  <a:cubicBezTo>
                    <a:pt x="10326" y="7723"/>
                    <a:pt x="10345" y="9527"/>
                    <a:pt x="10290" y="11275"/>
                  </a:cubicBezTo>
                  <a:cubicBezTo>
                    <a:pt x="10253" y="12140"/>
                    <a:pt x="10124" y="13337"/>
                    <a:pt x="10455" y="14257"/>
                  </a:cubicBezTo>
                  <a:cubicBezTo>
                    <a:pt x="9020" y="13613"/>
                    <a:pt x="7418" y="13281"/>
                    <a:pt x="5983" y="12619"/>
                  </a:cubicBezTo>
                  <a:cubicBezTo>
                    <a:pt x="4234" y="11846"/>
                    <a:pt x="2596" y="10668"/>
                    <a:pt x="1620" y="8993"/>
                  </a:cubicBezTo>
                  <a:cubicBezTo>
                    <a:pt x="626" y="7263"/>
                    <a:pt x="682" y="5625"/>
                    <a:pt x="1234" y="3766"/>
                  </a:cubicBezTo>
                  <a:cubicBezTo>
                    <a:pt x="1271" y="3618"/>
                    <a:pt x="1307" y="3453"/>
                    <a:pt x="1344" y="3305"/>
                  </a:cubicBezTo>
                  <a:cubicBezTo>
                    <a:pt x="1768" y="4060"/>
                    <a:pt x="2283" y="4778"/>
                    <a:pt x="2890" y="5404"/>
                  </a:cubicBezTo>
                  <a:cubicBezTo>
                    <a:pt x="2449" y="5882"/>
                    <a:pt x="2173" y="6471"/>
                    <a:pt x="2117" y="7115"/>
                  </a:cubicBezTo>
                  <a:cubicBezTo>
                    <a:pt x="2044" y="7612"/>
                    <a:pt x="2025" y="8459"/>
                    <a:pt x="2467" y="8790"/>
                  </a:cubicBezTo>
                  <a:cubicBezTo>
                    <a:pt x="2496" y="8813"/>
                    <a:pt x="2528" y="8824"/>
                    <a:pt x="2560" y="8824"/>
                  </a:cubicBezTo>
                  <a:cubicBezTo>
                    <a:pt x="2629" y="8824"/>
                    <a:pt x="2694" y="8774"/>
                    <a:pt x="2706" y="8698"/>
                  </a:cubicBezTo>
                  <a:cubicBezTo>
                    <a:pt x="2706" y="8459"/>
                    <a:pt x="2670" y="8220"/>
                    <a:pt x="2596" y="7999"/>
                  </a:cubicBezTo>
                  <a:cubicBezTo>
                    <a:pt x="2559" y="7723"/>
                    <a:pt x="2541" y="7447"/>
                    <a:pt x="2559" y="7171"/>
                  </a:cubicBezTo>
                  <a:cubicBezTo>
                    <a:pt x="2633" y="6637"/>
                    <a:pt x="2798" y="6122"/>
                    <a:pt x="3093" y="5661"/>
                  </a:cubicBezTo>
                  <a:cubicBezTo>
                    <a:pt x="3203" y="5772"/>
                    <a:pt x="3295" y="5882"/>
                    <a:pt x="3387" y="5993"/>
                  </a:cubicBezTo>
                  <a:cubicBezTo>
                    <a:pt x="4216" y="7005"/>
                    <a:pt x="5062" y="7999"/>
                    <a:pt x="5891" y="9011"/>
                  </a:cubicBezTo>
                  <a:cubicBezTo>
                    <a:pt x="5891" y="9011"/>
                    <a:pt x="5872" y="9030"/>
                    <a:pt x="5854" y="9048"/>
                  </a:cubicBezTo>
                  <a:cubicBezTo>
                    <a:pt x="5817" y="9085"/>
                    <a:pt x="5798" y="9122"/>
                    <a:pt x="5798" y="9177"/>
                  </a:cubicBezTo>
                  <a:cubicBezTo>
                    <a:pt x="5798" y="9195"/>
                    <a:pt x="5798" y="9195"/>
                    <a:pt x="5798" y="9214"/>
                  </a:cubicBezTo>
                  <a:cubicBezTo>
                    <a:pt x="5762" y="9361"/>
                    <a:pt x="5688" y="9490"/>
                    <a:pt x="5633" y="9637"/>
                  </a:cubicBezTo>
                  <a:cubicBezTo>
                    <a:pt x="5578" y="9803"/>
                    <a:pt x="5541" y="9968"/>
                    <a:pt x="5504" y="10152"/>
                  </a:cubicBezTo>
                  <a:cubicBezTo>
                    <a:pt x="5467" y="10428"/>
                    <a:pt x="5412" y="10889"/>
                    <a:pt x="5633" y="11110"/>
                  </a:cubicBezTo>
                  <a:cubicBezTo>
                    <a:pt x="5665" y="11149"/>
                    <a:pt x="5710" y="11168"/>
                    <a:pt x="5755" y="11168"/>
                  </a:cubicBezTo>
                  <a:cubicBezTo>
                    <a:pt x="5813" y="11168"/>
                    <a:pt x="5870" y="11135"/>
                    <a:pt x="5891" y="11073"/>
                  </a:cubicBezTo>
                  <a:cubicBezTo>
                    <a:pt x="5964" y="10925"/>
                    <a:pt x="5983" y="10760"/>
                    <a:pt x="5946" y="10594"/>
                  </a:cubicBezTo>
                  <a:cubicBezTo>
                    <a:pt x="5946" y="10410"/>
                    <a:pt x="5964" y="10208"/>
                    <a:pt x="6001" y="10024"/>
                  </a:cubicBezTo>
                  <a:cubicBezTo>
                    <a:pt x="6038" y="9840"/>
                    <a:pt x="6167" y="9600"/>
                    <a:pt x="6203" y="9379"/>
                  </a:cubicBezTo>
                  <a:lnTo>
                    <a:pt x="7400" y="10815"/>
                  </a:lnTo>
                  <a:lnTo>
                    <a:pt x="7381" y="10815"/>
                  </a:lnTo>
                  <a:cubicBezTo>
                    <a:pt x="7124" y="11036"/>
                    <a:pt x="6848" y="11625"/>
                    <a:pt x="7179" y="11901"/>
                  </a:cubicBezTo>
                  <a:cubicBezTo>
                    <a:pt x="7194" y="11911"/>
                    <a:pt x="7211" y="11916"/>
                    <a:pt x="7228" y="11916"/>
                  </a:cubicBezTo>
                  <a:cubicBezTo>
                    <a:pt x="7271" y="11916"/>
                    <a:pt x="7313" y="11886"/>
                    <a:pt x="7326" y="11846"/>
                  </a:cubicBezTo>
                  <a:cubicBezTo>
                    <a:pt x="7363" y="11717"/>
                    <a:pt x="7381" y="11570"/>
                    <a:pt x="7363" y="11422"/>
                  </a:cubicBezTo>
                  <a:cubicBezTo>
                    <a:pt x="7381" y="11257"/>
                    <a:pt x="7455" y="11110"/>
                    <a:pt x="7529" y="10962"/>
                  </a:cubicBezTo>
                  <a:lnTo>
                    <a:pt x="8154" y="11717"/>
                  </a:lnTo>
                  <a:cubicBezTo>
                    <a:pt x="8183" y="11750"/>
                    <a:pt x="8217" y="11764"/>
                    <a:pt x="8250" y="11764"/>
                  </a:cubicBezTo>
                  <a:cubicBezTo>
                    <a:pt x="8348" y="11764"/>
                    <a:pt x="8439" y="11647"/>
                    <a:pt x="8357" y="11551"/>
                  </a:cubicBezTo>
                  <a:cubicBezTo>
                    <a:pt x="8081" y="11183"/>
                    <a:pt x="7786" y="10797"/>
                    <a:pt x="7492" y="10410"/>
                  </a:cubicBezTo>
                  <a:lnTo>
                    <a:pt x="7492" y="10410"/>
                  </a:lnTo>
                  <a:cubicBezTo>
                    <a:pt x="7584" y="10447"/>
                    <a:pt x="7694" y="10465"/>
                    <a:pt x="7750" y="10465"/>
                  </a:cubicBezTo>
                  <a:cubicBezTo>
                    <a:pt x="7873" y="10490"/>
                    <a:pt x="8022" y="10515"/>
                    <a:pt x="8168" y="10515"/>
                  </a:cubicBezTo>
                  <a:cubicBezTo>
                    <a:pt x="8347" y="10515"/>
                    <a:pt x="8521" y="10477"/>
                    <a:pt x="8633" y="10355"/>
                  </a:cubicBezTo>
                  <a:cubicBezTo>
                    <a:pt x="8670" y="10300"/>
                    <a:pt x="8651" y="10208"/>
                    <a:pt x="8596" y="10171"/>
                  </a:cubicBezTo>
                  <a:cubicBezTo>
                    <a:pt x="8394" y="10005"/>
                    <a:pt x="8044" y="10079"/>
                    <a:pt x="7805" y="10042"/>
                  </a:cubicBezTo>
                  <a:cubicBezTo>
                    <a:pt x="7657" y="10027"/>
                    <a:pt x="7450" y="9953"/>
                    <a:pt x="7278" y="9953"/>
                  </a:cubicBezTo>
                  <a:cubicBezTo>
                    <a:pt x="7237" y="9953"/>
                    <a:pt x="7197" y="9957"/>
                    <a:pt x="7161" y="9968"/>
                  </a:cubicBezTo>
                  <a:lnTo>
                    <a:pt x="5154" y="7336"/>
                  </a:lnTo>
                  <a:lnTo>
                    <a:pt x="5154" y="7336"/>
                  </a:lnTo>
                  <a:cubicBezTo>
                    <a:pt x="5559" y="7428"/>
                    <a:pt x="5964" y="7465"/>
                    <a:pt x="6351" y="7594"/>
                  </a:cubicBezTo>
                  <a:cubicBezTo>
                    <a:pt x="6940" y="7778"/>
                    <a:pt x="7547" y="8275"/>
                    <a:pt x="8173" y="8330"/>
                  </a:cubicBezTo>
                  <a:cubicBezTo>
                    <a:pt x="8181" y="8331"/>
                    <a:pt x="8189" y="8332"/>
                    <a:pt x="8198" y="8332"/>
                  </a:cubicBezTo>
                  <a:cubicBezTo>
                    <a:pt x="8315" y="8332"/>
                    <a:pt x="8409" y="8211"/>
                    <a:pt x="8357" y="8091"/>
                  </a:cubicBezTo>
                  <a:cubicBezTo>
                    <a:pt x="8044" y="7502"/>
                    <a:pt x="7161" y="7207"/>
                    <a:pt x="6572" y="7023"/>
                  </a:cubicBezTo>
                  <a:cubicBezTo>
                    <a:pt x="6161" y="6896"/>
                    <a:pt x="5641" y="6736"/>
                    <a:pt x="5163" y="6736"/>
                  </a:cubicBezTo>
                  <a:cubicBezTo>
                    <a:pt x="5020" y="6736"/>
                    <a:pt x="4881" y="6750"/>
                    <a:pt x="4749" y="6784"/>
                  </a:cubicBezTo>
                  <a:lnTo>
                    <a:pt x="4418" y="6342"/>
                  </a:lnTo>
                  <a:cubicBezTo>
                    <a:pt x="3829" y="5569"/>
                    <a:pt x="3203" y="4815"/>
                    <a:pt x="2670" y="4005"/>
                  </a:cubicBezTo>
                  <a:cubicBezTo>
                    <a:pt x="2614" y="3931"/>
                    <a:pt x="2577" y="3858"/>
                    <a:pt x="2541" y="3784"/>
                  </a:cubicBezTo>
                  <a:cubicBezTo>
                    <a:pt x="2964" y="3784"/>
                    <a:pt x="3369" y="3784"/>
                    <a:pt x="3792" y="3821"/>
                  </a:cubicBezTo>
                  <a:cubicBezTo>
                    <a:pt x="4288" y="3867"/>
                    <a:pt x="4836" y="4044"/>
                    <a:pt x="5348" y="4044"/>
                  </a:cubicBezTo>
                  <a:cubicBezTo>
                    <a:pt x="5444" y="4044"/>
                    <a:pt x="5540" y="4038"/>
                    <a:pt x="5633" y="4023"/>
                  </a:cubicBezTo>
                  <a:cubicBezTo>
                    <a:pt x="5798" y="3986"/>
                    <a:pt x="5835" y="3784"/>
                    <a:pt x="5725" y="3692"/>
                  </a:cubicBezTo>
                  <a:cubicBezTo>
                    <a:pt x="5228" y="3287"/>
                    <a:pt x="4363" y="3269"/>
                    <a:pt x="3755" y="3232"/>
                  </a:cubicBezTo>
                  <a:cubicBezTo>
                    <a:pt x="3604" y="3220"/>
                    <a:pt x="3451" y="3214"/>
                    <a:pt x="3297" y="3214"/>
                  </a:cubicBezTo>
                  <a:cubicBezTo>
                    <a:pt x="2964" y="3214"/>
                    <a:pt x="2628" y="3243"/>
                    <a:pt x="2301" y="3305"/>
                  </a:cubicBezTo>
                  <a:cubicBezTo>
                    <a:pt x="2081" y="2864"/>
                    <a:pt x="1933" y="2422"/>
                    <a:pt x="1749" y="1980"/>
                  </a:cubicBezTo>
                  <a:close/>
                  <a:moveTo>
                    <a:pt x="606" y="0"/>
                  </a:moveTo>
                  <a:cubicBezTo>
                    <a:pt x="437" y="0"/>
                    <a:pt x="297" y="175"/>
                    <a:pt x="369" y="361"/>
                  </a:cubicBezTo>
                  <a:cubicBezTo>
                    <a:pt x="1344" y="2256"/>
                    <a:pt x="93" y="3894"/>
                    <a:pt x="19" y="5827"/>
                  </a:cubicBezTo>
                  <a:cubicBezTo>
                    <a:pt x="1" y="7336"/>
                    <a:pt x="479" y="8809"/>
                    <a:pt x="1381" y="10005"/>
                  </a:cubicBezTo>
                  <a:cubicBezTo>
                    <a:pt x="3571" y="13061"/>
                    <a:pt x="7345" y="13870"/>
                    <a:pt x="10731" y="14791"/>
                  </a:cubicBezTo>
                  <a:cubicBezTo>
                    <a:pt x="10786" y="14846"/>
                    <a:pt x="10823" y="14901"/>
                    <a:pt x="10878" y="14938"/>
                  </a:cubicBezTo>
                  <a:cubicBezTo>
                    <a:pt x="10923" y="15014"/>
                    <a:pt x="10993" y="15046"/>
                    <a:pt x="11064" y="15046"/>
                  </a:cubicBezTo>
                  <a:cubicBezTo>
                    <a:pt x="11198" y="15046"/>
                    <a:pt x="11332" y="14929"/>
                    <a:pt x="11283" y="14772"/>
                  </a:cubicBezTo>
                  <a:cubicBezTo>
                    <a:pt x="11191" y="13852"/>
                    <a:pt x="10915" y="13042"/>
                    <a:pt x="10915" y="12085"/>
                  </a:cubicBezTo>
                  <a:cubicBezTo>
                    <a:pt x="10915" y="11275"/>
                    <a:pt x="10989" y="10447"/>
                    <a:pt x="10971" y="9619"/>
                  </a:cubicBezTo>
                  <a:cubicBezTo>
                    <a:pt x="10915" y="7907"/>
                    <a:pt x="10621" y="6177"/>
                    <a:pt x="9719" y="4686"/>
                  </a:cubicBezTo>
                  <a:cubicBezTo>
                    <a:pt x="8369" y="2442"/>
                    <a:pt x="5783" y="1484"/>
                    <a:pt x="3225" y="1484"/>
                  </a:cubicBezTo>
                  <a:cubicBezTo>
                    <a:pt x="2679" y="1484"/>
                    <a:pt x="2134" y="1528"/>
                    <a:pt x="1602" y="1612"/>
                  </a:cubicBezTo>
                  <a:cubicBezTo>
                    <a:pt x="1565" y="1538"/>
                    <a:pt x="1547" y="1465"/>
                    <a:pt x="1510" y="1391"/>
                  </a:cubicBezTo>
                  <a:cubicBezTo>
                    <a:pt x="1436" y="857"/>
                    <a:pt x="1160" y="379"/>
                    <a:pt x="755" y="48"/>
                  </a:cubicBezTo>
                  <a:cubicBezTo>
                    <a:pt x="706" y="15"/>
                    <a:pt x="655" y="0"/>
                    <a:pt x="606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7456265" y="893768"/>
              <a:ext cx="524082" cy="944141"/>
            </a:xfrm>
            <a:custGeom>
              <a:avLst/>
              <a:gdLst/>
              <a:ahLst/>
              <a:cxnLst/>
              <a:rect l="l" t="t" r="r" b="b"/>
              <a:pathLst>
                <a:path w="9774" h="17608" extrusionOk="0">
                  <a:moveTo>
                    <a:pt x="3884" y="945"/>
                  </a:moveTo>
                  <a:cubicBezTo>
                    <a:pt x="4804" y="2178"/>
                    <a:pt x="6000" y="3191"/>
                    <a:pt x="6902" y="4405"/>
                  </a:cubicBezTo>
                  <a:cubicBezTo>
                    <a:pt x="8007" y="5878"/>
                    <a:pt x="8853" y="7626"/>
                    <a:pt x="8908" y="9485"/>
                  </a:cubicBezTo>
                  <a:cubicBezTo>
                    <a:pt x="8945" y="11418"/>
                    <a:pt x="8135" y="12762"/>
                    <a:pt x="6810" y="14087"/>
                  </a:cubicBezTo>
                  <a:cubicBezTo>
                    <a:pt x="6700" y="14197"/>
                    <a:pt x="6589" y="14326"/>
                    <a:pt x="6479" y="14418"/>
                  </a:cubicBezTo>
                  <a:cubicBezTo>
                    <a:pt x="6479" y="13590"/>
                    <a:pt x="6368" y="12762"/>
                    <a:pt x="6166" y="11952"/>
                  </a:cubicBezTo>
                  <a:cubicBezTo>
                    <a:pt x="6755" y="11749"/>
                    <a:pt x="7270" y="11381"/>
                    <a:pt x="7620" y="10866"/>
                  </a:cubicBezTo>
                  <a:cubicBezTo>
                    <a:pt x="7896" y="10479"/>
                    <a:pt x="8301" y="9780"/>
                    <a:pt x="8099" y="9283"/>
                  </a:cubicBezTo>
                  <a:cubicBezTo>
                    <a:pt x="8069" y="9234"/>
                    <a:pt x="8025" y="9211"/>
                    <a:pt x="7979" y="9211"/>
                  </a:cubicBezTo>
                  <a:cubicBezTo>
                    <a:pt x="7937" y="9211"/>
                    <a:pt x="7894" y="9230"/>
                    <a:pt x="7859" y="9265"/>
                  </a:cubicBezTo>
                  <a:cubicBezTo>
                    <a:pt x="7749" y="9467"/>
                    <a:pt x="7675" y="9669"/>
                    <a:pt x="7620" y="9909"/>
                  </a:cubicBezTo>
                  <a:cubicBezTo>
                    <a:pt x="7528" y="10148"/>
                    <a:pt x="7418" y="10387"/>
                    <a:pt x="7270" y="10608"/>
                  </a:cubicBezTo>
                  <a:cubicBezTo>
                    <a:pt x="6957" y="11031"/>
                    <a:pt x="6571" y="11400"/>
                    <a:pt x="6111" y="11639"/>
                  </a:cubicBezTo>
                  <a:cubicBezTo>
                    <a:pt x="6092" y="11492"/>
                    <a:pt x="6056" y="11363"/>
                    <a:pt x="6037" y="11216"/>
                  </a:cubicBezTo>
                  <a:cubicBezTo>
                    <a:pt x="5798" y="9982"/>
                    <a:pt x="5559" y="8749"/>
                    <a:pt x="5301" y="7516"/>
                  </a:cubicBezTo>
                  <a:cubicBezTo>
                    <a:pt x="5319" y="7516"/>
                    <a:pt x="5338" y="7516"/>
                    <a:pt x="5356" y="7498"/>
                  </a:cubicBezTo>
                  <a:cubicBezTo>
                    <a:pt x="5393" y="7479"/>
                    <a:pt x="5448" y="7461"/>
                    <a:pt x="5467" y="7424"/>
                  </a:cubicBezTo>
                  <a:cubicBezTo>
                    <a:pt x="5467" y="7406"/>
                    <a:pt x="5467" y="7387"/>
                    <a:pt x="5467" y="7387"/>
                  </a:cubicBezTo>
                  <a:cubicBezTo>
                    <a:pt x="5577" y="7277"/>
                    <a:pt x="5687" y="7185"/>
                    <a:pt x="5816" y="7111"/>
                  </a:cubicBezTo>
                  <a:cubicBezTo>
                    <a:pt x="5927" y="7001"/>
                    <a:pt x="6037" y="6872"/>
                    <a:pt x="6148" y="6725"/>
                  </a:cubicBezTo>
                  <a:cubicBezTo>
                    <a:pt x="6313" y="6504"/>
                    <a:pt x="6571" y="6154"/>
                    <a:pt x="6497" y="5859"/>
                  </a:cubicBezTo>
                  <a:cubicBezTo>
                    <a:pt x="6485" y="5784"/>
                    <a:pt x="6411" y="5734"/>
                    <a:pt x="6343" y="5734"/>
                  </a:cubicBezTo>
                  <a:cubicBezTo>
                    <a:pt x="6311" y="5734"/>
                    <a:pt x="6281" y="5744"/>
                    <a:pt x="6258" y="5767"/>
                  </a:cubicBezTo>
                  <a:cubicBezTo>
                    <a:pt x="6129" y="5859"/>
                    <a:pt x="6037" y="5988"/>
                    <a:pt x="5982" y="6136"/>
                  </a:cubicBezTo>
                  <a:cubicBezTo>
                    <a:pt x="5890" y="6301"/>
                    <a:pt x="5798" y="6448"/>
                    <a:pt x="5669" y="6596"/>
                  </a:cubicBezTo>
                  <a:cubicBezTo>
                    <a:pt x="5559" y="6725"/>
                    <a:pt x="5338" y="6872"/>
                    <a:pt x="5209" y="7056"/>
                  </a:cubicBezTo>
                  <a:cubicBezTo>
                    <a:pt x="5098" y="6448"/>
                    <a:pt x="4988" y="5859"/>
                    <a:pt x="4878" y="5270"/>
                  </a:cubicBezTo>
                  <a:lnTo>
                    <a:pt x="4896" y="5270"/>
                  </a:lnTo>
                  <a:cubicBezTo>
                    <a:pt x="5209" y="5215"/>
                    <a:pt x="5724" y="4829"/>
                    <a:pt x="5559" y="4461"/>
                  </a:cubicBezTo>
                  <a:cubicBezTo>
                    <a:pt x="5535" y="4425"/>
                    <a:pt x="5503" y="4405"/>
                    <a:pt x="5469" y="4405"/>
                  </a:cubicBezTo>
                  <a:cubicBezTo>
                    <a:pt x="5450" y="4405"/>
                    <a:pt x="5431" y="4411"/>
                    <a:pt x="5411" y="4424"/>
                  </a:cubicBezTo>
                  <a:cubicBezTo>
                    <a:pt x="5319" y="4534"/>
                    <a:pt x="5246" y="4645"/>
                    <a:pt x="5190" y="4774"/>
                  </a:cubicBezTo>
                  <a:cubicBezTo>
                    <a:pt x="5080" y="4902"/>
                    <a:pt x="4970" y="4994"/>
                    <a:pt x="4822" y="5086"/>
                  </a:cubicBezTo>
                  <a:cubicBezTo>
                    <a:pt x="4767" y="4774"/>
                    <a:pt x="4694" y="4461"/>
                    <a:pt x="4638" y="4166"/>
                  </a:cubicBezTo>
                  <a:cubicBezTo>
                    <a:pt x="4622" y="4102"/>
                    <a:pt x="4571" y="4072"/>
                    <a:pt x="4519" y="4072"/>
                  </a:cubicBezTo>
                  <a:cubicBezTo>
                    <a:pt x="4454" y="4072"/>
                    <a:pt x="4389" y="4120"/>
                    <a:pt x="4399" y="4203"/>
                  </a:cubicBezTo>
                  <a:lnTo>
                    <a:pt x="4601" y="5565"/>
                  </a:lnTo>
                  <a:cubicBezTo>
                    <a:pt x="4528" y="5510"/>
                    <a:pt x="4473" y="5455"/>
                    <a:pt x="4399" y="5399"/>
                  </a:cubicBezTo>
                  <a:cubicBezTo>
                    <a:pt x="4228" y="5259"/>
                    <a:pt x="3977" y="5066"/>
                    <a:pt x="3737" y="5066"/>
                  </a:cubicBezTo>
                  <a:cubicBezTo>
                    <a:pt x="3693" y="5066"/>
                    <a:pt x="3650" y="5072"/>
                    <a:pt x="3608" y="5086"/>
                  </a:cubicBezTo>
                  <a:cubicBezTo>
                    <a:pt x="3552" y="5123"/>
                    <a:pt x="3516" y="5197"/>
                    <a:pt x="3552" y="5270"/>
                  </a:cubicBezTo>
                  <a:cubicBezTo>
                    <a:pt x="3644" y="5491"/>
                    <a:pt x="3976" y="5602"/>
                    <a:pt x="4160" y="5731"/>
                  </a:cubicBezTo>
                  <a:cubicBezTo>
                    <a:pt x="4307" y="5841"/>
                    <a:pt x="4473" y="6062"/>
                    <a:pt x="4675" y="6099"/>
                  </a:cubicBezTo>
                  <a:cubicBezTo>
                    <a:pt x="4822" y="7148"/>
                    <a:pt x="4988" y="8197"/>
                    <a:pt x="5135" y="9265"/>
                  </a:cubicBezTo>
                  <a:cubicBezTo>
                    <a:pt x="4841" y="8988"/>
                    <a:pt x="4509" y="8768"/>
                    <a:pt x="4252" y="8491"/>
                  </a:cubicBezTo>
                  <a:cubicBezTo>
                    <a:pt x="3847" y="8050"/>
                    <a:pt x="3552" y="7332"/>
                    <a:pt x="3055" y="7001"/>
                  </a:cubicBezTo>
                  <a:cubicBezTo>
                    <a:pt x="3025" y="6980"/>
                    <a:pt x="2992" y="6971"/>
                    <a:pt x="2960" y="6971"/>
                  </a:cubicBezTo>
                  <a:cubicBezTo>
                    <a:pt x="2875" y="6971"/>
                    <a:pt x="2798" y="7036"/>
                    <a:pt x="2798" y="7129"/>
                  </a:cubicBezTo>
                  <a:cubicBezTo>
                    <a:pt x="2779" y="7774"/>
                    <a:pt x="3387" y="8436"/>
                    <a:pt x="3792" y="8860"/>
                  </a:cubicBezTo>
                  <a:cubicBezTo>
                    <a:pt x="4160" y="9246"/>
                    <a:pt x="4675" y="9761"/>
                    <a:pt x="5227" y="9890"/>
                  </a:cubicBezTo>
                  <a:cubicBezTo>
                    <a:pt x="5264" y="10074"/>
                    <a:pt x="5283" y="10240"/>
                    <a:pt x="5301" y="10424"/>
                  </a:cubicBezTo>
                  <a:cubicBezTo>
                    <a:pt x="5448" y="11344"/>
                    <a:pt x="5614" y="12283"/>
                    <a:pt x="5706" y="13222"/>
                  </a:cubicBezTo>
                  <a:lnTo>
                    <a:pt x="5706" y="13461"/>
                  </a:lnTo>
                  <a:cubicBezTo>
                    <a:pt x="5356" y="13259"/>
                    <a:pt x="4988" y="13075"/>
                    <a:pt x="4657" y="12835"/>
                  </a:cubicBezTo>
                  <a:cubicBezTo>
                    <a:pt x="4197" y="12522"/>
                    <a:pt x="3736" y="12007"/>
                    <a:pt x="3203" y="11823"/>
                  </a:cubicBezTo>
                  <a:cubicBezTo>
                    <a:pt x="3175" y="11810"/>
                    <a:pt x="3147" y="11805"/>
                    <a:pt x="3121" y="11805"/>
                  </a:cubicBezTo>
                  <a:cubicBezTo>
                    <a:pt x="2993" y="11805"/>
                    <a:pt x="2902" y="11940"/>
                    <a:pt x="2963" y="12062"/>
                  </a:cubicBezTo>
                  <a:cubicBezTo>
                    <a:pt x="3203" y="12614"/>
                    <a:pt x="3902" y="13038"/>
                    <a:pt x="4399" y="13351"/>
                  </a:cubicBezTo>
                  <a:cubicBezTo>
                    <a:pt x="4804" y="13608"/>
                    <a:pt x="5227" y="13829"/>
                    <a:pt x="5687" y="13995"/>
                  </a:cubicBezTo>
                  <a:cubicBezTo>
                    <a:pt x="5651" y="14455"/>
                    <a:pt x="5577" y="14915"/>
                    <a:pt x="5522" y="15375"/>
                  </a:cubicBezTo>
                  <a:cubicBezTo>
                    <a:pt x="4399" y="14547"/>
                    <a:pt x="3147" y="13940"/>
                    <a:pt x="2190" y="12909"/>
                  </a:cubicBezTo>
                  <a:cubicBezTo>
                    <a:pt x="1012" y="11657"/>
                    <a:pt x="479" y="9927"/>
                    <a:pt x="736" y="8234"/>
                  </a:cubicBezTo>
                  <a:cubicBezTo>
                    <a:pt x="957" y="6522"/>
                    <a:pt x="1767" y="5013"/>
                    <a:pt x="2650" y="3559"/>
                  </a:cubicBezTo>
                  <a:cubicBezTo>
                    <a:pt x="3092" y="2822"/>
                    <a:pt x="3755" y="1884"/>
                    <a:pt x="3884" y="945"/>
                  </a:cubicBezTo>
                  <a:close/>
                  <a:moveTo>
                    <a:pt x="3615" y="1"/>
                  </a:moveTo>
                  <a:cubicBezTo>
                    <a:pt x="3531" y="1"/>
                    <a:pt x="3447" y="43"/>
                    <a:pt x="3405" y="135"/>
                  </a:cubicBezTo>
                  <a:cubicBezTo>
                    <a:pt x="3074" y="964"/>
                    <a:pt x="2927" y="1773"/>
                    <a:pt x="2485" y="2565"/>
                  </a:cubicBezTo>
                  <a:cubicBezTo>
                    <a:pt x="2098" y="3264"/>
                    <a:pt x="1675" y="3927"/>
                    <a:pt x="1307" y="4645"/>
                  </a:cubicBezTo>
                  <a:cubicBezTo>
                    <a:pt x="552" y="6099"/>
                    <a:pt x="0" y="7718"/>
                    <a:pt x="55" y="9393"/>
                  </a:cubicBezTo>
                  <a:cubicBezTo>
                    <a:pt x="184" y="12449"/>
                    <a:pt x="2724" y="14749"/>
                    <a:pt x="5485" y="15743"/>
                  </a:cubicBezTo>
                  <a:cubicBezTo>
                    <a:pt x="5485" y="15817"/>
                    <a:pt x="5467" y="15891"/>
                    <a:pt x="5467" y="15964"/>
                  </a:cubicBezTo>
                  <a:cubicBezTo>
                    <a:pt x="5283" y="16443"/>
                    <a:pt x="5283" y="16977"/>
                    <a:pt x="5467" y="17455"/>
                  </a:cubicBezTo>
                  <a:cubicBezTo>
                    <a:pt x="5515" y="17559"/>
                    <a:pt x="5605" y="17608"/>
                    <a:pt x="5694" y="17608"/>
                  </a:cubicBezTo>
                  <a:cubicBezTo>
                    <a:pt x="5810" y="17608"/>
                    <a:pt x="5924" y="17527"/>
                    <a:pt x="5945" y="17381"/>
                  </a:cubicBezTo>
                  <a:cubicBezTo>
                    <a:pt x="6000" y="15320"/>
                    <a:pt x="7823" y="14510"/>
                    <a:pt x="8780" y="12909"/>
                  </a:cubicBezTo>
                  <a:cubicBezTo>
                    <a:pt x="9479" y="11657"/>
                    <a:pt x="9774" y="10185"/>
                    <a:pt x="9571" y="8749"/>
                  </a:cubicBezTo>
                  <a:cubicBezTo>
                    <a:pt x="9129" y="5178"/>
                    <a:pt x="6332" y="2730"/>
                    <a:pt x="3884" y="375"/>
                  </a:cubicBezTo>
                  <a:cubicBezTo>
                    <a:pt x="3884" y="301"/>
                    <a:pt x="3865" y="246"/>
                    <a:pt x="3847" y="172"/>
                  </a:cubicBezTo>
                  <a:cubicBezTo>
                    <a:pt x="3817" y="62"/>
                    <a:pt x="3716" y="1"/>
                    <a:pt x="3615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4808348" y="1932638"/>
              <a:ext cx="768535" cy="596201"/>
            </a:xfrm>
            <a:custGeom>
              <a:avLst/>
              <a:gdLst/>
              <a:ahLst/>
              <a:cxnLst/>
              <a:rect l="l" t="t" r="r" b="b"/>
              <a:pathLst>
                <a:path w="14333" h="11119" extrusionOk="0">
                  <a:moveTo>
                    <a:pt x="13510" y="811"/>
                  </a:moveTo>
                  <a:lnTo>
                    <a:pt x="13510" y="811"/>
                  </a:lnTo>
                  <a:cubicBezTo>
                    <a:pt x="12940" y="2229"/>
                    <a:pt x="12663" y="3775"/>
                    <a:pt x="12075" y="5173"/>
                  </a:cubicBezTo>
                  <a:cubicBezTo>
                    <a:pt x="11375" y="6867"/>
                    <a:pt x="10289" y="8487"/>
                    <a:pt x="8706" y="9480"/>
                  </a:cubicBezTo>
                  <a:cubicBezTo>
                    <a:pt x="7738" y="10079"/>
                    <a:pt x="6796" y="10317"/>
                    <a:pt x="5812" y="10317"/>
                  </a:cubicBezTo>
                  <a:cubicBezTo>
                    <a:pt x="5130" y="10317"/>
                    <a:pt x="4427" y="10202"/>
                    <a:pt x="3681" y="10014"/>
                  </a:cubicBezTo>
                  <a:cubicBezTo>
                    <a:pt x="3534" y="9977"/>
                    <a:pt x="3387" y="9941"/>
                    <a:pt x="3221" y="9904"/>
                  </a:cubicBezTo>
                  <a:cubicBezTo>
                    <a:pt x="3939" y="9480"/>
                    <a:pt x="4602" y="8965"/>
                    <a:pt x="5209" y="8376"/>
                  </a:cubicBezTo>
                  <a:cubicBezTo>
                    <a:pt x="5669" y="8781"/>
                    <a:pt x="6258" y="9020"/>
                    <a:pt x="6884" y="9057"/>
                  </a:cubicBezTo>
                  <a:cubicBezTo>
                    <a:pt x="7009" y="9072"/>
                    <a:pt x="7157" y="9082"/>
                    <a:pt x="7312" y="9082"/>
                  </a:cubicBezTo>
                  <a:cubicBezTo>
                    <a:pt x="7752" y="9082"/>
                    <a:pt x="8254" y="8997"/>
                    <a:pt x="8485" y="8671"/>
                  </a:cubicBezTo>
                  <a:cubicBezTo>
                    <a:pt x="8541" y="8579"/>
                    <a:pt x="8485" y="8468"/>
                    <a:pt x="8375" y="8450"/>
                  </a:cubicBezTo>
                  <a:cubicBezTo>
                    <a:pt x="8154" y="8450"/>
                    <a:pt x="7933" y="8487"/>
                    <a:pt x="7712" y="8579"/>
                  </a:cubicBezTo>
                  <a:cubicBezTo>
                    <a:pt x="7524" y="8606"/>
                    <a:pt x="7325" y="8623"/>
                    <a:pt x="7131" y="8623"/>
                  </a:cubicBezTo>
                  <a:cubicBezTo>
                    <a:pt x="7060" y="8623"/>
                    <a:pt x="6990" y="8620"/>
                    <a:pt x="6921" y="8615"/>
                  </a:cubicBezTo>
                  <a:cubicBezTo>
                    <a:pt x="6387" y="8579"/>
                    <a:pt x="5890" y="8431"/>
                    <a:pt x="5448" y="8155"/>
                  </a:cubicBezTo>
                  <a:cubicBezTo>
                    <a:pt x="5559" y="8063"/>
                    <a:pt x="5669" y="7971"/>
                    <a:pt x="5761" y="7879"/>
                  </a:cubicBezTo>
                  <a:cubicBezTo>
                    <a:pt x="6700" y="7051"/>
                    <a:pt x="7657" y="6204"/>
                    <a:pt x="8577" y="5358"/>
                  </a:cubicBezTo>
                  <a:cubicBezTo>
                    <a:pt x="8596" y="5376"/>
                    <a:pt x="8614" y="5394"/>
                    <a:pt x="8633" y="5413"/>
                  </a:cubicBezTo>
                  <a:cubicBezTo>
                    <a:pt x="8651" y="5431"/>
                    <a:pt x="8706" y="5450"/>
                    <a:pt x="8761" y="5450"/>
                  </a:cubicBezTo>
                  <a:lnTo>
                    <a:pt x="8780" y="5450"/>
                  </a:lnTo>
                  <a:cubicBezTo>
                    <a:pt x="8927" y="5486"/>
                    <a:pt x="9056" y="5542"/>
                    <a:pt x="9203" y="5615"/>
                  </a:cubicBezTo>
                  <a:cubicBezTo>
                    <a:pt x="9350" y="5652"/>
                    <a:pt x="9516" y="5689"/>
                    <a:pt x="9700" y="5707"/>
                  </a:cubicBezTo>
                  <a:cubicBezTo>
                    <a:pt x="9805" y="5721"/>
                    <a:pt x="9933" y="5735"/>
                    <a:pt x="10062" y="5735"/>
                  </a:cubicBezTo>
                  <a:cubicBezTo>
                    <a:pt x="10276" y="5735"/>
                    <a:pt x="10495" y="5697"/>
                    <a:pt x="10620" y="5560"/>
                  </a:cubicBezTo>
                  <a:cubicBezTo>
                    <a:pt x="10694" y="5486"/>
                    <a:pt x="10676" y="5358"/>
                    <a:pt x="10565" y="5302"/>
                  </a:cubicBezTo>
                  <a:cubicBezTo>
                    <a:pt x="10457" y="5275"/>
                    <a:pt x="10340" y="5258"/>
                    <a:pt x="10227" y="5258"/>
                  </a:cubicBezTo>
                  <a:cubicBezTo>
                    <a:pt x="10185" y="5258"/>
                    <a:pt x="10145" y="5261"/>
                    <a:pt x="10105" y="5266"/>
                  </a:cubicBezTo>
                  <a:cubicBezTo>
                    <a:pt x="10056" y="5270"/>
                    <a:pt x="10006" y="5273"/>
                    <a:pt x="9957" y="5273"/>
                  </a:cubicBezTo>
                  <a:cubicBezTo>
                    <a:pt x="9824" y="5273"/>
                    <a:pt x="9693" y="5256"/>
                    <a:pt x="9571" y="5229"/>
                  </a:cubicBezTo>
                  <a:cubicBezTo>
                    <a:pt x="9387" y="5210"/>
                    <a:pt x="9148" y="5100"/>
                    <a:pt x="8927" y="5063"/>
                  </a:cubicBezTo>
                  <a:lnTo>
                    <a:pt x="10289" y="3867"/>
                  </a:lnTo>
                  <a:lnTo>
                    <a:pt x="10289" y="3885"/>
                  </a:lnTo>
                  <a:cubicBezTo>
                    <a:pt x="10424" y="4032"/>
                    <a:pt x="10731" y="4204"/>
                    <a:pt x="10991" y="4204"/>
                  </a:cubicBezTo>
                  <a:cubicBezTo>
                    <a:pt x="11121" y="4204"/>
                    <a:pt x="11240" y="4161"/>
                    <a:pt x="11320" y="4051"/>
                  </a:cubicBezTo>
                  <a:cubicBezTo>
                    <a:pt x="11357" y="3996"/>
                    <a:pt x="11338" y="3922"/>
                    <a:pt x="11283" y="3903"/>
                  </a:cubicBezTo>
                  <a:cubicBezTo>
                    <a:pt x="11192" y="3890"/>
                    <a:pt x="11092" y="3877"/>
                    <a:pt x="10995" y="3877"/>
                  </a:cubicBezTo>
                  <a:cubicBezTo>
                    <a:pt x="10955" y="3877"/>
                    <a:pt x="10916" y="3880"/>
                    <a:pt x="10878" y="3885"/>
                  </a:cubicBezTo>
                  <a:cubicBezTo>
                    <a:pt x="10712" y="3867"/>
                    <a:pt x="10565" y="3811"/>
                    <a:pt x="10418" y="3738"/>
                  </a:cubicBezTo>
                  <a:lnTo>
                    <a:pt x="11117" y="3112"/>
                  </a:lnTo>
                  <a:cubicBezTo>
                    <a:pt x="11222" y="3023"/>
                    <a:pt x="11133" y="2885"/>
                    <a:pt x="11027" y="2885"/>
                  </a:cubicBezTo>
                  <a:cubicBezTo>
                    <a:pt x="11002" y="2885"/>
                    <a:pt x="10976" y="2892"/>
                    <a:pt x="10952" y="2910"/>
                  </a:cubicBezTo>
                  <a:lnTo>
                    <a:pt x="9884" y="3775"/>
                  </a:lnTo>
                  <a:cubicBezTo>
                    <a:pt x="9903" y="3701"/>
                    <a:pt x="9921" y="3609"/>
                    <a:pt x="9921" y="3535"/>
                  </a:cubicBezTo>
                  <a:cubicBezTo>
                    <a:pt x="9976" y="3278"/>
                    <a:pt x="10013" y="2873"/>
                    <a:pt x="9792" y="2689"/>
                  </a:cubicBezTo>
                  <a:cubicBezTo>
                    <a:pt x="9773" y="2676"/>
                    <a:pt x="9748" y="2670"/>
                    <a:pt x="9724" y="2670"/>
                  </a:cubicBezTo>
                  <a:cubicBezTo>
                    <a:pt x="9679" y="2670"/>
                    <a:pt x="9632" y="2690"/>
                    <a:pt x="9608" y="2726"/>
                  </a:cubicBezTo>
                  <a:cubicBezTo>
                    <a:pt x="9461" y="2928"/>
                    <a:pt x="9535" y="3259"/>
                    <a:pt x="9516" y="3499"/>
                  </a:cubicBezTo>
                  <a:cubicBezTo>
                    <a:pt x="9498" y="3683"/>
                    <a:pt x="9387" y="3940"/>
                    <a:pt x="9461" y="4124"/>
                  </a:cubicBezTo>
                  <a:lnTo>
                    <a:pt x="6976" y="6131"/>
                  </a:lnTo>
                  <a:cubicBezTo>
                    <a:pt x="7050" y="5744"/>
                    <a:pt x="7087" y="5339"/>
                    <a:pt x="7197" y="4989"/>
                  </a:cubicBezTo>
                  <a:cubicBezTo>
                    <a:pt x="7363" y="4400"/>
                    <a:pt x="7823" y="3811"/>
                    <a:pt x="7860" y="3204"/>
                  </a:cubicBezTo>
                  <a:cubicBezTo>
                    <a:pt x="7874" y="3101"/>
                    <a:pt x="7784" y="3022"/>
                    <a:pt x="7690" y="3022"/>
                  </a:cubicBezTo>
                  <a:cubicBezTo>
                    <a:pt x="7667" y="3022"/>
                    <a:pt x="7643" y="3027"/>
                    <a:pt x="7620" y="3038"/>
                  </a:cubicBezTo>
                  <a:cubicBezTo>
                    <a:pt x="7050" y="3351"/>
                    <a:pt x="6792" y="4198"/>
                    <a:pt x="6645" y="4787"/>
                  </a:cubicBezTo>
                  <a:cubicBezTo>
                    <a:pt x="6498" y="5302"/>
                    <a:pt x="6313" y="6002"/>
                    <a:pt x="6479" y="6536"/>
                  </a:cubicBezTo>
                  <a:lnTo>
                    <a:pt x="6056" y="6867"/>
                  </a:lnTo>
                  <a:cubicBezTo>
                    <a:pt x="5338" y="7474"/>
                    <a:pt x="4620" y="8082"/>
                    <a:pt x="3866" y="8634"/>
                  </a:cubicBezTo>
                  <a:cubicBezTo>
                    <a:pt x="3792" y="8671"/>
                    <a:pt x="3718" y="8707"/>
                    <a:pt x="3645" y="8763"/>
                  </a:cubicBezTo>
                  <a:cubicBezTo>
                    <a:pt x="3645" y="8358"/>
                    <a:pt x="3626" y="7953"/>
                    <a:pt x="3645" y="7548"/>
                  </a:cubicBezTo>
                  <a:cubicBezTo>
                    <a:pt x="3681" y="6977"/>
                    <a:pt x="3902" y="6333"/>
                    <a:pt x="3792" y="5762"/>
                  </a:cubicBezTo>
                  <a:cubicBezTo>
                    <a:pt x="3770" y="5677"/>
                    <a:pt x="3693" y="5628"/>
                    <a:pt x="3614" y="5628"/>
                  </a:cubicBezTo>
                  <a:cubicBezTo>
                    <a:pt x="3557" y="5628"/>
                    <a:pt x="3499" y="5653"/>
                    <a:pt x="3461" y="5707"/>
                  </a:cubicBezTo>
                  <a:cubicBezTo>
                    <a:pt x="3092" y="6186"/>
                    <a:pt x="3111" y="7014"/>
                    <a:pt x="3092" y="7603"/>
                  </a:cubicBezTo>
                  <a:cubicBezTo>
                    <a:pt x="3056" y="8063"/>
                    <a:pt x="3092" y="8542"/>
                    <a:pt x="3185" y="9020"/>
                  </a:cubicBezTo>
                  <a:cubicBezTo>
                    <a:pt x="2780" y="9223"/>
                    <a:pt x="2356" y="9388"/>
                    <a:pt x="1915" y="9572"/>
                  </a:cubicBezTo>
                  <a:cubicBezTo>
                    <a:pt x="2062" y="8192"/>
                    <a:pt x="1951" y="6812"/>
                    <a:pt x="2338" y="5450"/>
                  </a:cubicBezTo>
                  <a:cubicBezTo>
                    <a:pt x="2816" y="3793"/>
                    <a:pt x="4050" y="2449"/>
                    <a:pt x="5651" y="1824"/>
                  </a:cubicBezTo>
                  <a:lnTo>
                    <a:pt x="5651" y="1805"/>
                  </a:lnTo>
                  <a:cubicBezTo>
                    <a:pt x="7105" y="1180"/>
                    <a:pt x="8668" y="1067"/>
                    <a:pt x="10225" y="1067"/>
                  </a:cubicBezTo>
                  <a:cubicBezTo>
                    <a:pt x="10363" y="1067"/>
                    <a:pt x="10501" y="1067"/>
                    <a:pt x="10639" y="1069"/>
                  </a:cubicBezTo>
                  <a:cubicBezTo>
                    <a:pt x="10956" y="1069"/>
                    <a:pt x="11318" y="1085"/>
                    <a:pt x="11691" y="1085"/>
                  </a:cubicBezTo>
                  <a:cubicBezTo>
                    <a:pt x="12314" y="1085"/>
                    <a:pt x="12969" y="1041"/>
                    <a:pt x="13510" y="811"/>
                  </a:cubicBezTo>
                  <a:close/>
                  <a:moveTo>
                    <a:pt x="14011" y="1"/>
                  </a:moveTo>
                  <a:cubicBezTo>
                    <a:pt x="14004" y="1"/>
                    <a:pt x="13996" y="1"/>
                    <a:pt x="13989" y="1"/>
                  </a:cubicBezTo>
                  <a:cubicBezTo>
                    <a:pt x="13105" y="130"/>
                    <a:pt x="12332" y="425"/>
                    <a:pt x="11430" y="425"/>
                  </a:cubicBezTo>
                  <a:cubicBezTo>
                    <a:pt x="11232" y="429"/>
                    <a:pt x="11035" y="431"/>
                    <a:pt x="10837" y="431"/>
                  </a:cubicBezTo>
                  <a:cubicBezTo>
                    <a:pt x="10639" y="431"/>
                    <a:pt x="10441" y="429"/>
                    <a:pt x="10243" y="429"/>
                  </a:cubicBezTo>
                  <a:cubicBezTo>
                    <a:pt x="9847" y="429"/>
                    <a:pt x="9452" y="434"/>
                    <a:pt x="9056" y="462"/>
                  </a:cubicBezTo>
                  <a:cubicBezTo>
                    <a:pt x="7399" y="554"/>
                    <a:pt x="5725" y="885"/>
                    <a:pt x="4326" y="1805"/>
                  </a:cubicBezTo>
                  <a:cubicBezTo>
                    <a:pt x="1749" y="3480"/>
                    <a:pt x="1049" y="6830"/>
                    <a:pt x="1602" y="9720"/>
                  </a:cubicBezTo>
                  <a:cubicBezTo>
                    <a:pt x="1528" y="9738"/>
                    <a:pt x="1454" y="9775"/>
                    <a:pt x="1399" y="9812"/>
                  </a:cubicBezTo>
                  <a:cubicBezTo>
                    <a:pt x="884" y="9885"/>
                    <a:pt x="424" y="10161"/>
                    <a:pt x="111" y="10566"/>
                  </a:cubicBezTo>
                  <a:cubicBezTo>
                    <a:pt x="0" y="10756"/>
                    <a:pt x="133" y="10972"/>
                    <a:pt x="324" y="10972"/>
                  </a:cubicBezTo>
                  <a:cubicBezTo>
                    <a:pt x="356" y="10972"/>
                    <a:pt x="389" y="10966"/>
                    <a:pt x="424" y="10953"/>
                  </a:cubicBezTo>
                  <a:cubicBezTo>
                    <a:pt x="970" y="10646"/>
                    <a:pt x="1500" y="10539"/>
                    <a:pt x="2025" y="10539"/>
                  </a:cubicBezTo>
                  <a:cubicBezTo>
                    <a:pt x="3231" y="10539"/>
                    <a:pt x="4411" y="11106"/>
                    <a:pt x="5706" y="11119"/>
                  </a:cubicBezTo>
                  <a:cubicBezTo>
                    <a:pt x="7160" y="11082"/>
                    <a:pt x="8559" y="10585"/>
                    <a:pt x="9700" y="9683"/>
                  </a:cubicBezTo>
                  <a:cubicBezTo>
                    <a:pt x="12571" y="7493"/>
                    <a:pt x="13234" y="3830"/>
                    <a:pt x="14026" y="535"/>
                  </a:cubicBezTo>
                  <a:cubicBezTo>
                    <a:pt x="14081" y="480"/>
                    <a:pt x="14118" y="443"/>
                    <a:pt x="14173" y="388"/>
                  </a:cubicBezTo>
                  <a:cubicBezTo>
                    <a:pt x="14333" y="246"/>
                    <a:pt x="14218" y="1"/>
                    <a:pt x="1401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1462675" y="1105656"/>
              <a:ext cx="748160" cy="402096"/>
            </a:xfrm>
            <a:custGeom>
              <a:avLst/>
              <a:gdLst/>
              <a:ahLst/>
              <a:cxnLst/>
              <a:rect l="l" t="t" r="r" b="b"/>
              <a:pathLst>
                <a:path w="13953" h="7499" extrusionOk="0">
                  <a:moveTo>
                    <a:pt x="6695" y="492"/>
                  </a:moveTo>
                  <a:cubicBezTo>
                    <a:pt x="6966" y="492"/>
                    <a:pt x="7239" y="518"/>
                    <a:pt x="7510" y="571"/>
                  </a:cubicBezTo>
                  <a:cubicBezTo>
                    <a:pt x="8835" y="792"/>
                    <a:pt x="10013" y="1454"/>
                    <a:pt x="11118" y="2191"/>
                  </a:cubicBezTo>
                  <a:cubicBezTo>
                    <a:pt x="11670" y="2540"/>
                    <a:pt x="12406" y="3093"/>
                    <a:pt x="13124" y="3221"/>
                  </a:cubicBezTo>
                  <a:cubicBezTo>
                    <a:pt x="12148" y="3902"/>
                    <a:pt x="11320" y="4804"/>
                    <a:pt x="10345" y="5504"/>
                  </a:cubicBezTo>
                  <a:cubicBezTo>
                    <a:pt x="9184" y="6302"/>
                    <a:pt x="7826" y="6921"/>
                    <a:pt x="6377" y="6921"/>
                  </a:cubicBezTo>
                  <a:cubicBezTo>
                    <a:pt x="6356" y="6921"/>
                    <a:pt x="6335" y="6921"/>
                    <a:pt x="6314" y="6921"/>
                  </a:cubicBezTo>
                  <a:cubicBezTo>
                    <a:pt x="4805" y="6921"/>
                    <a:pt x="3792" y="6258"/>
                    <a:pt x="2762" y="5172"/>
                  </a:cubicBezTo>
                  <a:cubicBezTo>
                    <a:pt x="2688" y="5099"/>
                    <a:pt x="2596" y="5007"/>
                    <a:pt x="2522" y="4915"/>
                  </a:cubicBezTo>
                  <a:lnTo>
                    <a:pt x="2522" y="4915"/>
                  </a:lnTo>
                  <a:cubicBezTo>
                    <a:pt x="2602" y="4917"/>
                    <a:pt x="2681" y="4918"/>
                    <a:pt x="2761" y="4918"/>
                  </a:cubicBezTo>
                  <a:cubicBezTo>
                    <a:pt x="3329" y="4918"/>
                    <a:pt x="3908" y="4860"/>
                    <a:pt x="4473" y="4731"/>
                  </a:cubicBezTo>
                  <a:cubicBezTo>
                    <a:pt x="4602" y="5191"/>
                    <a:pt x="4897" y="5596"/>
                    <a:pt x="5283" y="5890"/>
                  </a:cubicBezTo>
                  <a:cubicBezTo>
                    <a:pt x="5527" y="6073"/>
                    <a:pt x="5935" y="6332"/>
                    <a:pt x="6298" y="6332"/>
                  </a:cubicBezTo>
                  <a:cubicBezTo>
                    <a:pt x="6373" y="6332"/>
                    <a:pt x="6447" y="6321"/>
                    <a:pt x="6516" y="6295"/>
                  </a:cubicBezTo>
                  <a:cubicBezTo>
                    <a:pt x="6590" y="6258"/>
                    <a:pt x="6590" y="6166"/>
                    <a:pt x="6535" y="6111"/>
                  </a:cubicBezTo>
                  <a:cubicBezTo>
                    <a:pt x="6387" y="6019"/>
                    <a:pt x="6222" y="5945"/>
                    <a:pt x="6038" y="5909"/>
                  </a:cubicBezTo>
                  <a:cubicBezTo>
                    <a:pt x="5835" y="5835"/>
                    <a:pt x="5651" y="5725"/>
                    <a:pt x="5486" y="5614"/>
                  </a:cubicBezTo>
                  <a:cubicBezTo>
                    <a:pt x="5173" y="5356"/>
                    <a:pt x="4897" y="5044"/>
                    <a:pt x="4713" y="4694"/>
                  </a:cubicBezTo>
                  <a:lnTo>
                    <a:pt x="5044" y="4639"/>
                  </a:lnTo>
                  <a:cubicBezTo>
                    <a:pt x="6017" y="4473"/>
                    <a:pt x="6990" y="4326"/>
                    <a:pt x="7963" y="4161"/>
                  </a:cubicBezTo>
                  <a:lnTo>
                    <a:pt x="7963" y="4161"/>
                  </a:lnTo>
                  <a:cubicBezTo>
                    <a:pt x="7952" y="4166"/>
                    <a:pt x="7955" y="4181"/>
                    <a:pt x="7970" y="4197"/>
                  </a:cubicBezTo>
                  <a:cubicBezTo>
                    <a:pt x="7970" y="4234"/>
                    <a:pt x="7989" y="4252"/>
                    <a:pt x="8026" y="4271"/>
                  </a:cubicBezTo>
                  <a:cubicBezTo>
                    <a:pt x="8035" y="4280"/>
                    <a:pt x="8039" y="4284"/>
                    <a:pt x="8044" y="4284"/>
                  </a:cubicBezTo>
                  <a:cubicBezTo>
                    <a:pt x="8049" y="4284"/>
                    <a:pt x="8053" y="4280"/>
                    <a:pt x="8062" y="4271"/>
                  </a:cubicBezTo>
                  <a:cubicBezTo>
                    <a:pt x="8136" y="4363"/>
                    <a:pt x="8191" y="4455"/>
                    <a:pt x="8265" y="4547"/>
                  </a:cubicBezTo>
                  <a:cubicBezTo>
                    <a:pt x="8357" y="4657"/>
                    <a:pt x="8449" y="4749"/>
                    <a:pt x="8541" y="4823"/>
                  </a:cubicBezTo>
                  <a:cubicBezTo>
                    <a:pt x="8704" y="4953"/>
                    <a:pt x="8924" y="5127"/>
                    <a:pt x="9139" y="5127"/>
                  </a:cubicBezTo>
                  <a:cubicBezTo>
                    <a:pt x="9167" y="5127"/>
                    <a:pt x="9194" y="5124"/>
                    <a:pt x="9222" y="5117"/>
                  </a:cubicBezTo>
                  <a:cubicBezTo>
                    <a:pt x="9314" y="5117"/>
                    <a:pt x="9351" y="5007"/>
                    <a:pt x="9296" y="4933"/>
                  </a:cubicBezTo>
                  <a:cubicBezTo>
                    <a:pt x="9222" y="4841"/>
                    <a:pt x="9130" y="4749"/>
                    <a:pt x="9001" y="4712"/>
                  </a:cubicBezTo>
                  <a:cubicBezTo>
                    <a:pt x="8891" y="4639"/>
                    <a:pt x="8762" y="4547"/>
                    <a:pt x="8670" y="4455"/>
                  </a:cubicBezTo>
                  <a:cubicBezTo>
                    <a:pt x="8559" y="4363"/>
                    <a:pt x="8449" y="4197"/>
                    <a:pt x="8320" y="4086"/>
                  </a:cubicBezTo>
                  <a:lnTo>
                    <a:pt x="9719" y="3847"/>
                  </a:lnTo>
                  <a:lnTo>
                    <a:pt x="9719" y="3866"/>
                  </a:lnTo>
                  <a:cubicBezTo>
                    <a:pt x="9751" y="4074"/>
                    <a:pt x="9965" y="4423"/>
                    <a:pt x="10227" y="4423"/>
                  </a:cubicBezTo>
                  <a:cubicBezTo>
                    <a:pt x="10266" y="4423"/>
                    <a:pt x="10305" y="4416"/>
                    <a:pt x="10345" y="4399"/>
                  </a:cubicBezTo>
                  <a:cubicBezTo>
                    <a:pt x="10382" y="4381"/>
                    <a:pt x="10400" y="4326"/>
                    <a:pt x="10363" y="4289"/>
                  </a:cubicBezTo>
                  <a:cubicBezTo>
                    <a:pt x="10290" y="4215"/>
                    <a:pt x="10197" y="4160"/>
                    <a:pt x="10105" y="4105"/>
                  </a:cubicBezTo>
                  <a:cubicBezTo>
                    <a:pt x="10013" y="4031"/>
                    <a:pt x="9921" y="3939"/>
                    <a:pt x="9866" y="3829"/>
                  </a:cubicBezTo>
                  <a:lnTo>
                    <a:pt x="10602" y="3700"/>
                  </a:lnTo>
                  <a:cubicBezTo>
                    <a:pt x="10725" y="3682"/>
                    <a:pt x="10698" y="3515"/>
                    <a:pt x="10583" y="3515"/>
                  </a:cubicBezTo>
                  <a:cubicBezTo>
                    <a:pt x="10578" y="3515"/>
                    <a:pt x="10572" y="3515"/>
                    <a:pt x="10566" y="3516"/>
                  </a:cubicBezTo>
                  <a:lnTo>
                    <a:pt x="9498" y="3626"/>
                  </a:lnTo>
                  <a:cubicBezTo>
                    <a:pt x="9553" y="3590"/>
                    <a:pt x="9590" y="3534"/>
                    <a:pt x="9627" y="3479"/>
                  </a:cubicBezTo>
                  <a:cubicBezTo>
                    <a:pt x="9774" y="3332"/>
                    <a:pt x="9958" y="3093"/>
                    <a:pt x="9885" y="2872"/>
                  </a:cubicBezTo>
                  <a:cubicBezTo>
                    <a:pt x="9870" y="2842"/>
                    <a:pt x="9830" y="2812"/>
                    <a:pt x="9786" y="2812"/>
                  </a:cubicBezTo>
                  <a:cubicBezTo>
                    <a:pt x="9776" y="2812"/>
                    <a:pt x="9766" y="2813"/>
                    <a:pt x="9756" y="2816"/>
                  </a:cubicBezTo>
                  <a:cubicBezTo>
                    <a:pt x="9590" y="2890"/>
                    <a:pt x="9480" y="3148"/>
                    <a:pt x="9369" y="3277"/>
                  </a:cubicBezTo>
                  <a:cubicBezTo>
                    <a:pt x="9259" y="3424"/>
                    <a:pt x="9112" y="3516"/>
                    <a:pt x="9093" y="3682"/>
                  </a:cubicBezTo>
                  <a:lnTo>
                    <a:pt x="6590" y="3976"/>
                  </a:lnTo>
                  <a:cubicBezTo>
                    <a:pt x="6811" y="3737"/>
                    <a:pt x="6995" y="3479"/>
                    <a:pt x="7216" y="3295"/>
                  </a:cubicBezTo>
                  <a:cubicBezTo>
                    <a:pt x="7584" y="2982"/>
                    <a:pt x="8136" y="2780"/>
                    <a:pt x="8412" y="2393"/>
                  </a:cubicBezTo>
                  <a:cubicBezTo>
                    <a:pt x="8467" y="2320"/>
                    <a:pt x="8412" y="2209"/>
                    <a:pt x="8320" y="2191"/>
                  </a:cubicBezTo>
                  <a:cubicBezTo>
                    <a:pt x="8301" y="2189"/>
                    <a:pt x="8281" y="2189"/>
                    <a:pt x="8261" y="2189"/>
                  </a:cubicBezTo>
                  <a:cubicBezTo>
                    <a:pt x="7766" y="2189"/>
                    <a:pt x="7276" y="2626"/>
                    <a:pt x="6940" y="2927"/>
                  </a:cubicBezTo>
                  <a:cubicBezTo>
                    <a:pt x="6627" y="3203"/>
                    <a:pt x="6222" y="3590"/>
                    <a:pt x="6093" y="4031"/>
                  </a:cubicBezTo>
                  <a:lnTo>
                    <a:pt x="5688" y="4068"/>
                  </a:lnTo>
                  <a:cubicBezTo>
                    <a:pt x="4952" y="4160"/>
                    <a:pt x="4216" y="4271"/>
                    <a:pt x="3479" y="4307"/>
                  </a:cubicBezTo>
                  <a:lnTo>
                    <a:pt x="3295" y="4307"/>
                  </a:lnTo>
                  <a:cubicBezTo>
                    <a:pt x="3461" y="4031"/>
                    <a:pt x="3627" y="3755"/>
                    <a:pt x="3811" y="3497"/>
                  </a:cubicBezTo>
                  <a:cubicBezTo>
                    <a:pt x="4068" y="3148"/>
                    <a:pt x="4492" y="2816"/>
                    <a:pt x="4639" y="2393"/>
                  </a:cubicBezTo>
                  <a:cubicBezTo>
                    <a:pt x="4684" y="2288"/>
                    <a:pt x="4606" y="2195"/>
                    <a:pt x="4516" y="2195"/>
                  </a:cubicBezTo>
                  <a:cubicBezTo>
                    <a:pt x="4496" y="2195"/>
                    <a:pt x="4475" y="2199"/>
                    <a:pt x="4455" y="2209"/>
                  </a:cubicBezTo>
                  <a:cubicBezTo>
                    <a:pt x="4013" y="2375"/>
                    <a:pt x="3663" y="2927"/>
                    <a:pt x="3424" y="3295"/>
                  </a:cubicBezTo>
                  <a:cubicBezTo>
                    <a:pt x="3203" y="3608"/>
                    <a:pt x="3019" y="3939"/>
                    <a:pt x="2890" y="4289"/>
                  </a:cubicBezTo>
                  <a:cubicBezTo>
                    <a:pt x="2522" y="4252"/>
                    <a:pt x="2173" y="4179"/>
                    <a:pt x="1823" y="4123"/>
                  </a:cubicBezTo>
                  <a:cubicBezTo>
                    <a:pt x="2485" y="3277"/>
                    <a:pt x="3001" y="2301"/>
                    <a:pt x="3811" y="1583"/>
                  </a:cubicBezTo>
                  <a:cubicBezTo>
                    <a:pt x="4616" y="881"/>
                    <a:pt x="5642" y="492"/>
                    <a:pt x="6695" y="492"/>
                  </a:cubicBezTo>
                  <a:close/>
                  <a:moveTo>
                    <a:pt x="6645" y="0"/>
                  </a:moveTo>
                  <a:cubicBezTo>
                    <a:pt x="4234" y="37"/>
                    <a:pt x="2375" y="1970"/>
                    <a:pt x="1528" y="4105"/>
                  </a:cubicBezTo>
                  <a:lnTo>
                    <a:pt x="1344" y="4068"/>
                  </a:lnTo>
                  <a:cubicBezTo>
                    <a:pt x="1149" y="3990"/>
                    <a:pt x="938" y="3948"/>
                    <a:pt x="728" y="3948"/>
                  </a:cubicBezTo>
                  <a:cubicBezTo>
                    <a:pt x="542" y="3948"/>
                    <a:pt x="357" y="3981"/>
                    <a:pt x="185" y="4050"/>
                  </a:cubicBezTo>
                  <a:cubicBezTo>
                    <a:pt x="1" y="4123"/>
                    <a:pt x="37" y="4399"/>
                    <a:pt x="240" y="4418"/>
                  </a:cubicBezTo>
                  <a:cubicBezTo>
                    <a:pt x="1841" y="4528"/>
                    <a:pt x="2430" y="5964"/>
                    <a:pt x="3663" y="6737"/>
                  </a:cubicBezTo>
                  <a:cubicBezTo>
                    <a:pt x="4476" y="7237"/>
                    <a:pt x="5421" y="7498"/>
                    <a:pt x="6386" y="7498"/>
                  </a:cubicBezTo>
                  <a:cubicBezTo>
                    <a:pt x="6558" y="7498"/>
                    <a:pt x="6730" y="7490"/>
                    <a:pt x="6903" y="7473"/>
                  </a:cubicBezTo>
                  <a:cubicBezTo>
                    <a:pt x="9701" y="7215"/>
                    <a:pt x="11688" y="5080"/>
                    <a:pt x="13584" y="3221"/>
                  </a:cubicBezTo>
                  <a:cubicBezTo>
                    <a:pt x="13639" y="3221"/>
                    <a:pt x="13695" y="3221"/>
                    <a:pt x="13731" y="3203"/>
                  </a:cubicBezTo>
                  <a:cubicBezTo>
                    <a:pt x="13915" y="3166"/>
                    <a:pt x="13952" y="2927"/>
                    <a:pt x="13787" y="2872"/>
                  </a:cubicBezTo>
                  <a:cubicBezTo>
                    <a:pt x="13142" y="2577"/>
                    <a:pt x="12517" y="2448"/>
                    <a:pt x="11909" y="2080"/>
                  </a:cubicBezTo>
                  <a:cubicBezTo>
                    <a:pt x="11375" y="1749"/>
                    <a:pt x="10860" y="1399"/>
                    <a:pt x="10326" y="1105"/>
                  </a:cubicBezTo>
                  <a:cubicBezTo>
                    <a:pt x="9204" y="461"/>
                    <a:pt x="7952" y="0"/>
                    <a:pt x="6645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4158957" y="776751"/>
              <a:ext cx="370139" cy="526870"/>
            </a:xfrm>
            <a:custGeom>
              <a:avLst/>
              <a:gdLst/>
              <a:ahLst/>
              <a:cxnLst/>
              <a:rect l="l" t="t" r="r" b="b"/>
              <a:pathLst>
                <a:path w="6903" h="9826" extrusionOk="0">
                  <a:moveTo>
                    <a:pt x="5485" y="594"/>
                  </a:moveTo>
                  <a:cubicBezTo>
                    <a:pt x="5596" y="1515"/>
                    <a:pt x="5890" y="2416"/>
                    <a:pt x="5982" y="3337"/>
                  </a:cubicBezTo>
                  <a:cubicBezTo>
                    <a:pt x="6093" y="4441"/>
                    <a:pt x="5982" y="5601"/>
                    <a:pt x="5430" y="6595"/>
                  </a:cubicBezTo>
                  <a:cubicBezTo>
                    <a:pt x="4896" y="7570"/>
                    <a:pt x="4031" y="8049"/>
                    <a:pt x="2927" y="8325"/>
                  </a:cubicBezTo>
                  <a:lnTo>
                    <a:pt x="2651" y="8398"/>
                  </a:lnTo>
                  <a:cubicBezTo>
                    <a:pt x="2908" y="7957"/>
                    <a:pt x="3111" y="7496"/>
                    <a:pt x="3258" y="7018"/>
                  </a:cubicBezTo>
                  <a:cubicBezTo>
                    <a:pt x="3381" y="7042"/>
                    <a:pt x="3506" y="7055"/>
                    <a:pt x="3630" y="7055"/>
                  </a:cubicBezTo>
                  <a:cubicBezTo>
                    <a:pt x="3878" y="7055"/>
                    <a:pt x="4123" y="7006"/>
                    <a:pt x="4344" y="6907"/>
                  </a:cubicBezTo>
                  <a:cubicBezTo>
                    <a:pt x="4620" y="6797"/>
                    <a:pt x="5043" y="6558"/>
                    <a:pt x="5080" y="6226"/>
                  </a:cubicBezTo>
                  <a:cubicBezTo>
                    <a:pt x="5096" y="6179"/>
                    <a:pt x="5043" y="6131"/>
                    <a:pt x="4993" y="6131"/>
                  </a:cubicBezTo>
                  <a:cubicBezTo>
                    <a:pt x="4985" y="6131"/>
                    <a:pt x="4977" y="6132"/>
                    <a:pt x="4970" y="6134"/>
                  </a:cubicBezTo>
                  <a:cubicBezTo>
                    <a:pt x="4841" y="6208"/>
                    <a:pt x="4731" y="6300"/>
                    <a:pt x="4639" y="6392"/>
                  </a:cubicBezTo>
                  <a:cubicBezTo>
                    <a:pt x="4528" y="6503"/>
                    <a:pt x="4381" y="6595"/>
                    <a:pt x="4234" y="6650"/>
                  </a:cubicBezTo>
                  <a:cubicBezTo>
                    <a:pt x="3958" y="6779"/>
                    <a:pt x="3626" y="6834"/>
                    <a:pt x="3313" y="6834"/>
                  </a:cubicBezTo>
                  <a:lnTo>
                    <a:pt x="3405" y="6576"/>
                  </a:lnTo>
                  <a:cubicBezTo>
                    <a:pt x="3663" y="5877"/>
                    <a:pt x="3921" y="5159"/>
                    <a:pt x="4178" y="4441"/>
                  </a:cubicBezTo>
                  <a:lnTo>
                    <a:pt x="4289" y="4441"/>
                  </a:lnTo>
                  <a:cubicBezTo>
                    <a:pt x="4307" y="4423"/>
                    <a:pt x="4307" y="4423"/>
                    <a:pt x="4307" y="4423"/>
                  </a:cubicBezTo>
                  <a:cubicBezTo>
                    <a:pt x="4399" y="4404"/>
                    <a:pt x="4491" y="4386"/>
                    <a:pt x="4583" y="4386"/>
                  </a:cubicBezTo>
                  <a:cubicBezTo>
                    <a:pt x="4675" y="4367"/>
                    <a:pt x="4767" y="4331"/>
                    <a:pt x="4859" y="4294"/>
                  </a:cubicBezTo>
                  <a:cubicBezTo>
                    <a:pt x="5025" y="4220"/>
                    <a:pt x="5264" y="4128"/>
                    <a:pt x="5320" y="3944"/>
                  </a:cubicBezTo>
                  <a:cubicBezTo>
                    <a:pt x="5356" y="3889"/>
                    <a:pt x="5301" y="3815"/>
                    <a:pt x="5228" y="3815"/>
                  </a:cubicBezTo>
                  <a:cubicBezTo>
                    <a:pt x="5136" y="3834"/>
                    <a:pt x="5043" y="3870"/>
                    <a:pt x="4970" y="3944"/>
                  </a:cubicBezTo>
                  <a:cubicBezTo>
                    <a:pt x="4878" y="3999"/>
                    <a:pt x="4767" y="4036"/>
                    <a:pt x="4675" y="4073"/>
                  </a:cubicBezTo>
                  <a:cubicBezTo>
                    <a:pt x="4565" y="4110"/>
                    <a:pt x="4399" y="4128"/>
                    <a:pt x="4289" y="4165"/>
                  </a:cubicBezTo>
                  <a:lnTo>
                    <a:pt x="4657" y="3134"/>
                  </a:lnTo>
                  <a:cubicBezTo>
                    <a:pt x="4712" y="3156"/>
                    <a:pt x="4784" y="3168"/>
                    <a:pt x="4859" y="3168"/>
                  </a:cubicBezTo>
                  <a:cubicBezTo>
                    <a:pt x="5038" y="3168"/>
                    <a:pt x="5233" y="3100"/>
                    <a:pt x="5246" y="2932"/>
                  </a:cubicBezTo>
                  <a:cubicBezTo>
                    <a:pt x="5264" y="2895"/>
                    <a:pt x="5228" y="2858"/>
                    <a:pt x="5191" y="2858"/>
                  </a:cubicBezTo>
                  <a:cubicBezTo>
                    <a:pt x="5117" y="2877"/>
                    <a:pt x="5025" y="2913"/>
                    <a:pt x="4970" y="2969"/>
                  </a:cubicBezTo>
                  <a:cubicBezTo>
                    <a:pt x="4878" y="3005"/>
                    <a:pt x="4767" y="3024"/>
                    <a:pt x="4675" y="3024"/>
                  </a:cubicBezTo>
                  <a:cubicBezTo>
                    <a:pt x="4749" y="2840"/>
                    <a:pt x="4804" y="2656"/>
                    <a:pt x="4878" y="2490"/>
                  </a:cubicBezTo>
                  <a:cubicBezTo>
                    <a:pt x="4889" y="2432"/>
                    <a:pt x="4842" y="2396"/>
                    <a:pt x="4796" y="2396"/>
                  </a:cubicBezTo>
                  <a:cubicBezTo>
                    <a:pt x="4770" y="2396"/>
                    <a:pt x="4744" y="2408"/>
                    <a:pt x="4731" y="2435"/>
                  </a:cubicBezTo>
                  <a:lnTo>
                    <a:pt x="4418" y="3208"/>
                  </a:lnTo>
                  <a:cubicBezTo>
                    <a:pt x="4399" y="3153"/>
                    <a:pt x="4381" y="3097"/>
                    <a:pt x="4362" y="3061"/>
                  </a:cubicBezTo>
                  <a:cubicBezTo>
                    <a:pt x="4307" y="2913"/>
                    <a:pt x="4215" y="2674"/>
                    <a:pt x="4050" y="2656"/>
                  </a:cubicBezTo>
                  <a:cubicBezTo>
                    <a:pt x="4043" y="2652"/>
                    <a:pt x="4036" y="2651"/>
                    <a:pt x="4029" y="2651"/>
                  </a:cubicBezTo>
                  <a:cubicBezTo>
                    <a:pt x="4000" y="2651"/>
                    <a:pt x="3973" y="2681"/>
                    <a:pt x="3958" y="2711"/>
                  </a:cubicBezTo>
                  <a:cubicBezTo>
                    <a:pt x="3939" y="2858"/>
                    <a:pt x="4068" y="3024"/>
                    <a:pt x="4123" y="3153"/>
                  </a:cubicBezTo>
                  <a:cubicBezTo>
                    <a:pt x="4178" y="3281"/>
                    <a:pt x="4197" y="3429"/>
                    <a:pt x="4289" y="3502"/>
                  </a:cubicBezTo>
                  <a:lnTo>
                    <a:pt x="3553" y="5288"/>
                  </a:lnTo>
                  <a:cubicBezTo>
                    <a:pt x="3479" y="5048"/>
                    <a:pt x="3369" y="4828"/>
                    <a:pt x="3332" y="4607"/>
                  </a:cubicBezTo>
                  <a:cubicBezTo>
                    <a:pt x="3258" y="4257"/>
                    <a:pt x="3332" y="3797"/>
                    <a:pt x="3166" y="3484"/>
                  </a:cubicBezTo>
                  <a:cubicBezTo>
                    <a:pt x="3144" y="3439"/>
                    <a:pt x="3101" y="3415"/>
                    <a:pt x="3059" y="3415"/>
                  </a:cubicBezTo>
                  <a:cubicBezTo>
                    <a:pt x="3031" y="3415"/>
                    <a:pt x="3004" y="3425"/>
                    <a:pt x="2982" y="3447"/>
                  </a:cubicBezTo>
                  <a:cubicBezTo>
                    <a:pt x="2780" y="3778"/>
                    <a:pt x="2890" y="4312"/>
                    <a:pt x="2982" y="4662"/>
                  </a:cubicBezTo>
                  <a:cubicBezTo>
                    <a:pt x="3019" y="5030"/>
                    <a:pt x="3166" y="5361"/>
                    <a:pt x="3387" y="5656"/>
                  </a:cubicBezTo>
                  <a:cubicBezTo>
                    <a:pt x="3350" y="5748"/>
                    <a:pt x="3313" y="5840"/>
                    <a:pt x="3277" y="5950"/>
                  </a:cubicBezTo>
                  <a:cubicBezTo>
                    <a:pt x="3056" y="6466"/>
                    <a:pt x="2853" y="6999"/>
                    <a:pt x="2614" y="7515"/>
                  </a:cubicBezTo>
                  <a:cubicBezTo>
                    <a:pt x="2596" y="7552"/>
                    <a:pt x="2559" y="7607"/>
                    <a:pt x="2540" y="7644"/>
                  </a:cubicBezTo>
                  <a:cubicBezTo>
                    <a:pt x="2411" y="7423"/>
                    <a:pt x="2301" y="7220"/>
                    <a:pt x="2191" y="6999"/>
                  </a:cubicBezTo>
                  <a:cubicBezTo>
                    <a:pt x="2043" y="6687"/>
                    <a:pt x="1970" y="6282"/>
                    <a:pt x="1749" y="6006"/>
                  </a:cubicBezTo>
                  <a:cubicBezTo>
                    <a:pt x="1729" y="5979"/>
                    <a:pt x="1698" y="5966"/>
                    <a:pt x="1668" y="5966"/>
                  </a:cubicBezTo>
                  <a:cubicBezTo>
                    <a:pt x="1616" y="5966"/>
                    <a:pt x="1565" y="6003"/>
                    <a:pt x="1565" y="6061"/>
                  </a:cubicBezTo>
                  <a:cubicBezTo>
                    <a:pt x="1491" y="6429"/>
                    <a:pt x="1749" y="6871"/>
                    <a:pt x="1896" y="7184"/>
                  </a:cubicBezTo>
                  <a:cubicBezTo>
                    <a:pt x="2025" y="7441"/>
                    <a:pt x="2191" y="7680"/>
                    <a:pt x="2356" y="7920"/>
                  </a:cubicBezTo>
                  <a:cubicBezTo>
                    <a:pt x="2209" y="8141"/>
                    <a:pt x="2025" y="8361"/>
                    <a:pt x="1859" y="8582"/>
                  </a:cubicBezTo>
                  <a:cubicBezTo>
                    <a:pt x="1528" y="7809"/>
                    <a:pt x="1068" y="7091"/>
                    <a:pt x="884" y="6282"/>
                  </a:cubicBezTo>
                  <a:cubicBezTo>
                    <a:pt x="663" y="5251"/>
                    <a:pt x="939" y="4202"/>
                    <a:pt x="1602" y="3410"/>
                  </a:cubicBezTo>
                  <a:cubicBezTo>
                    <a:pt x="2246" y="2582"/>
                    <a:pt x="3129" y="2048"/>
                    <a:pt x="4031" y="1570"/>
                  </a:cubicBezTo>
                  <a:cubicBezTo>
                    <a:pt x="4491" y="1312"/>
                    <a:pt x="5136" y="1036"/>
                    <a:pt x="5485" y="594"/>
                  </a:cubicBezTo>
                  <a:close/>
                  <a:moveTo>
                    <a:pt x="5580" y="0"/>
                  </a:moveTo>
                  <a:cubicBezTo>
                    <a:pt x="5555" y="0"/>
                    <a:pt x="5528" y="7"/>
                    <a:pt x="5504" y="24"/>
                  </a:cubicBezTo>
                  <a:cubicBezTo>
                    <a:pt x="5080" y="355"/>
                    <a:pt x="4749" y="723"/>
                    <a:pt x="4270" y="999"/>
                  </a:cubicBezTo>
                  <a:cubicBezTo>
                    <a:pt x="3847" y="1238"/>
                    <a:pt x="3424" y="1459"/>
                    <a:pt x="3019" y="1699"/>
                  </a:cubicBezTo>
                  <a:cubicBezTo>
                    <a:pt x="2135" y="2196"/>
                    <a:pt x="1399" y="2913"/>
                    <a:pt x="884" y="3778"/>
                  </a:cubicBezTo>
                  <a:cubicBezTo>
                    <a:pt x="0" y="5417"/>
                    <a:pt x="608" y="7404"/>
                    <a:pt x="1730" y="8766"/>
                  </a:cubicBezTo>
                  <a:lnTo>
                    <a:pt x="1657" y="8877"/>
                  </a:lnTo>
                  <a:cubicBezTo>
                    <a:pt x="1399" y="9079"/>
                    <a:pt x="1233" y="9355"/>
                    <a:pt x="1197" y="9650"/>
                  </a:cubicBezTo>
                  <a:cubicBezTo>
                    <a:pt x="1185" y="9757"/>
                    <a:pt x="1258" y="9826"/>
                    <a:pt x="1336" y="9826"/>
                  </a:cubicBezTo>
                  <a:cubicBezTo>
                    <a:pt x="1378" y="9826"/>
                    <a:pt x="1422" y="9806"/>
                    <a:pt x="1454" y="9760"/>
                  </a:cubicBezTo>
                  <a:cubicBezTo>
                    <a:pt x="2135" y="8711"/>
                    <a:pt x="3332" y="8858"/>
                    <a:pt x="4326" y="8325"/>
                  </a:cubicBezTo>
                  <a:cubicBezTo>
                    <a:pt x="5080" y="7901"/>
                    <a:pt x="5669" y="7220"/>
                    <a:pt x="6019" y="6410"/>
                  </a:cubicBezTo>
                  <a:cubicBezTo>
                    <a:pt x="6902" y="4423"/>
                    <a:pt x="6221" y="2288"/>
                    <a:pt x="5669" y="300"/>
                  </a:cubicBezTo>
                  <a:cubicBezTo>
                    <a:pt x="5688" y="263"/>
                    <a:pt x="5706" y="226"/>
                    <a:pt x="5724" y="189"/>
                  </a:cubicBezTo>
                  <a:cubicBezTo>
                    <a:pt x="5753" y="89"/>
                    <a:pt x="5670" y="0"/>
                    <a:pt x="558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2867090" y="1106353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485" y="595"/>
                  </a:moveTo>
                  <a:cubicBezTo>
                    <a:pt x="5577" y="1515"/>
                    <a:pt x="5890" y="2399"/>
                    <a:pt x="5982" y="3319"/>
                  </a:cubicBezTo>
                  <a:cubicBezTo>
                    <a:pt x="6092" y="4423"/>
                    <a:pt x="6000" y="5601"/>
                    <a:pt x="5430" y="6577"/>
                  </a:cubicBezTo>
                  <a:cubicBezTo>
                    <a:pt x="4878" y="7571"/>
                    <a:pt x="4013" y="8031"/>
                    <a:pt x="2927" y="8307"/>
                  </a:cubicBezTo>
                  <a:cubicBezTo>
                    <a:pt x="2835" y="8344"/>
                    <a:pt x="2743" y="8362"/>
                    <a:pt x="2651" y="8380"/>
                  </a:cubicBezTo>
                  <a:cubicBezTo>
                    <a:pt x="2908" y="7957"/>
                    <a:pt x="3111" y="7497"/>
                    <a:pt x="3258" y="7000"/>
                  </a:cubicBezTo>
                  <a:cubicBezTo>
                    <a:pt x="3389" y="7033"/>
                    <a:pt x="3521" y="7049"/>
                    <a:pt x="3652" y="7049"/>
                  </a:cubicBezTo>
                  <a:cubicBezTo>
                    <a:pt x="3887" y="7049"/>
                    <a:pt x="4119" y="6996"/>
                    <a:pt x="4344" y="6890"/>
                  </a:cubicBezTo>
                  <a:cubicBezTo>
                    <a:pt x="4620" y="6779"/>
                    <a:pt x="5025" y="6540"/>
                    <a:pt x="5080" y="6227"/>
                  </a:cubicBezTo>
                  <a:cubicBezTo>
                    <a:pt x="5080" y="6166"/>
                    <a:pt x="5042" y="6130"/>
                    <a:pt x="4998" y="6130"/>
                  </a:cubicBezTo>
                  <a:cubicBezTo>
                    <a:pt x="4989" y="6130"/>
                    <a:pt x="4979" y="6132"/>
                    <a:pt x="4970" y="6135"/>
                  </a:cubicBezTo>
                  <a:cubicBezTo>
                    <a:pt x="4841" y="6209"/>
                    <a:pt x="4730" y="6282"/>
                    <a:pt x="4638" y="6393"/>
                  </a:cubicBezTo>
                  <a:cubicBezTo>
                    <a:pt x="4510" y="6503"/>
                    <a:pt x="4381" y="6577"/>
                    <a:pt x="4233" y="6650"/>
                  </a:cubicBezTo>
                  <a:cubicBezTo>
                    <a:pt x="3939" y="6779"/>
                    <a:pt x="3626" y="6834"/>
                    <a:pt x="3313" y="6834"/>
                  </a:cubicBezTo>
                  <a:cubicBezTo>
                    <a:pt x="3350" y="6742"/>
                    <a:pt x="3368" y="6650"/>
                    <a:pt x="3405" y="6577"/>
                  </a:cubicBezTo>
                  <a:cubicBezTo>
                    <a:pt x="3663" y="5859"/>
                    <a:pt x="3921" y="5141"/>
                    <a:pt x="4178" y="4442"/>
                  </a:cubicBezTo>
                  <a:lnTo>
                    <a:pt x="4289" y="4442"/>
                  </a:lnTo>
                  <a:lnTo>
                    <a:pt x="4307" y="4423"/>
                  </a:lnTo>
                  <a:cubicBezTo>
                    <a:pt x="4399" y="4405"/>
                    <a:pt x="4473" y="4386"/>
                    <a:pt x="4565" y="4386"/>
                  </a:cubicBezTo>
                  <a:cubicBezTo>
                    <a:pt x="4675" y="4368"/>
                    <a:pt x="4767" y="4331"/>
                    <a:pt x="4859" y="4294"/>
                  </a:cubicBezTo>
                  <a:cubicBezTo>
                    <a:pt x="5025" y="4221"/>
                    <a:pt x="5264" y="4129"/>
                    <a:pt x="5319" y="3945"/>
                  </a:cubicBezTo>
                  <a:cubicBezTo>
                    <a:pt x="5338" y="3889"/>
                    <a:pt x="5283" y="3816"/>
                    <a:pt x="5227" y="3816"/>
                  </a:cubicBezTo>
                  <a:cubicBezTo>
                    <a:pt x="5117" y="3834"/>
                    <a:pt x="5043" y="3871"/>
                    <a:pt x="4970" y="3945"/>
                  </a:cubicBezTo>
                  <a:cubicBezTo>
                    <a:pt x="4859" y="4000"/>
                    <a:pt x="4767" y="4037"/>
                    <a:pt x="4657" y="4073"/>
                  </a:cubicBezTo>
                  <a:cubicBezTo>
                    <a:pt x="4565" y="4110"/>
                    <a:pt x="4399" y="4129"/>
                    <a:pt x="4270" y="4166"/>
                  </a:cubicBezTo>
                  <a:lnTo>
                    <a:pt x="4657" y="3135"/>
                  </a:lnTo>
                  <a:cubicBezTo>
                    <a:pt x="4705" y="3156"/>
                    <a:pt x="4772" y="3168"/>
                    <a:pt x="4843" y="3168"/>
                  </a:cubicBezTo>
                  <a:cubicBezTo>
                    <a:pt x="5018" y="3168"/>
                    <a:pt x="5220" y="3097"/>
                    <a:pt x="5246" y="2914"/>
                  </a:cubicBezTo>
                  <a:cubicBezTo>
                    <a:pt x="5246" y="2884"/>
                    <a:pt x="5233" y="2854"/>
                    <a:pt x="5209" y="2854"/>
                  </a:cubicBezTo>
                  <a:cubicBezTo>
                    <a:pt x="5203" y="2854"/>
                    <a:pt x="5197" y="2855"/>
                    <a:pt x="5191" y="2859"/>
                  </a:cubicBezTo>
                  <a:cubicBezTo>
                    <a:pt x="5099" y="2877"/>
                    <a:pt x="5025" y="2914"/>
                    <a:pt x="4951" y="2951"/>
                  </a:cubicBezTo>
                  <a:cubicBezTo>
                    <a:pt x="4859" y="2988"/>
                    <a:pt x="4767" y="3006"/>
                    <a:pt x="4675" y="3006"/>
                  </a:cubicBezTo>
                  <a:cubicBezTo>
                    <a:pt x="4730" y="2822"/>
                    <a:pt x="4804" y="2656"/>
                    <a:pt x="4859" y="2472"/>
                  </a:cubicBezTo>
                  <a:cubicBezTo>
                    <a:pt x="4871" y="2414"/>
                    <a:pt x="4831" y="2378"/>
                    <a:pt x="4791" y="2378"/>
                  </a:cubicBezTo>
                  <a:cubicBezTo>
                    <a:pt x="4767" y="2378"/>
                    <a:pt x="4744" y="2390"/>
                    <a:pt x="4730" y="2417"/>
                  </a:cubicBezTo>
                  <a:lnTo>
                    <a:pt x="4399" y="3190"/>
                  </a:lnTo>
                  <a:cubicBezTo>
                    <a:pt x="4381" y="3135"/>
                    <a:pt x="4362" y="3080"/>
                    <a:pt x="4362" y="3043"/>
                  </a:cubicBezTo>
                  <a:cubicBezTo>
                    <a:pt x="4307" y="2896"/>
                    <a:pt x="4215" y="2675"/>
                    <a:pt x="4049" y="2638"/>
                  </a:cubicBezTo>
                  <a:cubicBezTo>
                    <a:pt x="3994" y="2638"/>
                    <a:pt x="3957" y="2675"/>
                    <a:pt x="3957" y="2711"/>
                  </a:cubicBezTo>
                  <a:cubicBezTo>
                    <a:pt x="3939" y="2859"/>
                    <a:pt x="4068" y="3024"/>
                    <a:pt x="4123" y="3135"/>
                  </a:cubicBezTo>
                  <a:cubicBezTo>
                    <a:pt x="4178" y="3264"/>
                    <a:pt x="4197" y="3411"/>
                    <a:pt x="4289" y="3484"/>
                  </a:cubicBezTo>
                  <a:lnTo>
                    <a:pt x="3534" y="5270"/>
                  </a:lnTo>
                  <a:cubicBezTo>
                    <a:pt x="3460" y="5049"/>
                    <a:pt x="3368" y="4810"/>
                    <a:pt x="3313" y="4607"/>
                  </a:cubicBezTo>
                  <a:cubicBezTo>
                    <a:pt x="3240" y="4239"/>
                    <a:pt x="3313" y="3797"/>
                    <a:pt x="3147" y="3466"/>
                  </a:cubicBezTo>
                  <a:cubicBezTo>
                    <a:pt x="3127" y="3425"/>
                    <a:pt x="3089" y="3401"/>
                    <a:pt x="3053" y="3401"/>
                  </a:cubicBezTo>
                  <a:cubicBezTo>
                    <a:pt x="3025" y="3401"/>
                    <a:pt x="2998" y="3415"/>
                    <a:pt x="2982" y="3448"/>
                  </a:cubicBezTo>
                  <a:cubicBezTo>
                    <a:pt x="2761" y="3779"/>
                    <a:pt x="2871" y="4294"/>
                    <a:pt x="2963" y="4662"/>
                  </a:cubicBezTo>
                  <a:cubicBezTo>
                    <a:pt x="3000" y="5012"/>
                    <a:pt x="3147" y="5343"/>
                    <a:pt x="3387" y="5638"/>
                  </a:cubicBezTo>
                  <a:lnTo>
                    <a:pt x="3258" y="5932"/>
                  </a:lnTo>
                  <a:cubicBezTo>
                    <a:pt x="3037" y="6466"/>
                    <a:pt x="2835" y="7000"/>
                    <a:pt x="2595" y="7497"/>
                  </a:cubicBezTo>
                  <a:cubicBezTo>
                    <a:pt x="2559" y="7552"/>
                    <a:pt x="2540" y="7589"/>
                    <a:pt x="2522" y="7626"/>
                  </a:cubicBezTo>
                  <a:cubicBezTo>
                    <a:pt x="2393" y="7423"/>
                    <a:pt x="2282" y="7202"/>
                    <a:pt x="2172" y="6982"/>
                  </a:cubicBezTo>
                  <a:cubicBezTo>
                    <a:pt x="2025" y="6669"/>
                    <a:pt x="1951" y="6264"/>
                    <a:pt x="1730" y="6006"/>
                  </a:cubicBezTo>
                  <a:cubicBezTo>
                    <a:pt x="1710" y="5979"/>
                    <a:pt x="1680" y="5967"/>
                    <a:pt x="1650" y="5967"/>
                  </a:cubicBezTo>
                  <a:cubicBezTo>
                    <a:pt x="1598" y="5967"/>
                    <a:pt x="1546" y="6003"/>
                    <a:pt x="1546" y="6061"/>
                  </a:cubicBezTo>
                  <a:cubicBezTo>
                    <a:pt x="1491" y="6411"/>
                    <a:pt x="1730" y="6853"/>
                    <a:pt x="1877" y="7166"/>
                  </a:cubicBezTo>
                  <a:cubicBezTo>
                    <a:pt x="2006" y="7442"/>
                    <a:pt x="2154" y="7681"/>
                    <a:pt x="2338" y="7902"/>
                  </a:cubicBezTo>
                  <a:cubicBezTo>
                    <a:pt x="2190" y="8141"/>
                    <a:pt x="2006" y="8344"/>
                    <a:pt x="1822" y="8564"/>
                  </a:cubicBezTo>
                  <a:cubicBezTo>
                    <a:pt x="1509" y="7791"/>
                    <a:pt x="1049" y="7092"/>
                    <a:pt x="865" y="6264"/>
                  </a:cubicBezTo>
                  <a:cubicBezTo>
                    <a:pt x="663" y="5251"/>
                    <a:pt x="920" y="4184"/>
                    <a:pt x="1601" y="3392"/>
                  </a:cubicBezTo>
                  <a:cubicBezTo>
                    <a:pt x="2246" y="2583"/>
                    <a:pt x="3129" y="2049"/>
                    <a:pt x="4031" y="1552"/>
                  </a:cubicBezTo>
                  <a:cubicBezTo>
                    <a:pt x="4491" y="1313"/>
                    <a:pt x="5135" y="1018"/>
                    <a:pt x="5485" y="595"/>
                  </a:cubicBezTo>
                  <a:close/>
                  <a:moveTo>
                    <a:pt x="5580" y="1"/>
                  </a:moveTo>
                  <a:cubicBezTo>
                    <a:pt x="5554" y="1"/>
                    <a:pt x="5528" y="8"/>
                    <a:pt x="5503" y="24"/>
                  </a:cubicBezTo>
                  <a:cubicBezTo>
                    <a:pt x="5062" y="337"/>
                    <a:pt x="4749" y="724"/>
                    <a:pt x="4270" y="1000"/>
                  </a:cubicBezTo>
                  <a:cubicBezTo>
                    <a:pt x="3847" y="1221"/>
                    <a:pt x="3424" y="1441"/>
                    <a:pt x="3000" y="1681"/>
                  </a:cubicBezTo>
                  <a:cubicBezTo>
                    <a:pt x="2135" y="2178"/>
                    <a:pt x="1399" y="2896"/>
                    <a:pt x="884" y="3761"/>
                  </a:cubicBezTo>
                  <a:cubicBezTo>
                    <a:pt x="0" y="5417"/>
                    <a:pt x="607" y="7387"/>
                    <a:pt x="1730" y="8767"/>
                  </a:cubicBezTo>
                  <a:lnTo>
                    <a:pt x="1638" y="8877"/>
                  </a:lnTo>
                  <a:cubicBezTo>
                    <a:pt x="1399" y="9061"/>
                    <a:pt x="1233" y="9338"/>
                    <a:pt x="1178" y="9650"/>
                  </a:cubicBezTo>
                  <a:cubicBezTo>
                    <a:pt x="1178" y="9749"/>
                    <a:pt x="1260" y="9814"/>
                    <a:pt x="1342" y="9814"/>
                  </a:cubicBezTo>
                  <a:cubicBezTo>
                    <a:pt x="1383" y="9814"/>
                    <a:pt x="1423" y="9798"/>
                    <a:pt x="1454" y="9761"/>
                  </a:cubicBezTo>
                  <a:cubicBezTo>
                    <a:pt x="2135" y="8712"/>
                    <a:pt x="3313" y="8859"/>
                    <a:pt x="4307" y="8325"/>
                  </a:cubicBezTo>
                  <a:cubicBezTo>
                    <a:pt x="5080" y="7883"/>
                    <a:pt x="5669" y="7221"/>
                    <a:pt x="6019" y="6411"/>
                  </a:cubicBezTo>
                  <a:cubicBezTo>
                    <a:pt x="6902" y="4423"/>
                    <a:pt x="6221" y="2288"/>
                    <a:pt x="5669" y="300"/>
                  </a:cubicBezTo>
                  <a:cubicBezTo>
                    <a:pt x="5687" y="263"/>
                    <a:pt x="5706" y="227"/>
                    <a:pt x="5706" y="190"/>
                  </a:cubicBezTo>
                  <a:cubicBezTo>
                    <a:pt x="5749" y="90"/>
                    <a:pt x="5669" y="1"/>
                    <a:pt x="558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391669" y="952089"/>
              <a:ext cx="949235" cy="799367"/>
            </a:xfrm>
            <a:custGeom>
              <a:avLst/>
              <a:gdLst/>
              <a:ahLst/>
              <a:cxnLst/>
              <a:rect l="l" t="t" r="r" b="b"/>
              <a:pathLst>
                <a:path w="17703" h="14908" extrusionOk="0">
                  <a:moveTo>
                    <a:pt x="10693" y="1163"/>
                  </a:moveTo>
                  <a:cubicBezTo>
                    <a:pt x="11443" y="1163"/>
                    <a:pt x="12218" y="1263"/>
                    <a:pt x="13036" y="1429"/>
                  </a:cubicBezTo>
                  <a:cubicBezTo>
                    <a:pt x="13220" y="1466"/>
                    <a:pt x="13422" y="1502"/>
                    <a:pt x="13625" y="1539"/>
                  </a:cubicBezTo>
                  <a:cubicBezTo>
                    <a:pt x="12723" y="2091"/>
                    <a:pt x="11895" y="2920"/>
                    <a:pt x="11177" y="3637"/>
                  </a:cubicBezTo>
                  <a:cubicBezTo>
                    <a:pt x="10551" y="3140"/>
                    <a:pt x="9796" y="2864"/>
                    <a:pt x="9005" y="2846"/>
                  </a:cubicBezTo>
                  <a:cubicBezTo>
                    <a:pt x="8944" y="2844"/>
                    <a:pt x="8880" y="2843"/>
                    <a:pt x="8813" y="2843"/>
                  </a:cubicBezTo>
                  <a:cubicBezTo>
                    <a:pt x="8185" y="2843"/>
                    <a:pt x="7311" y="2938"/>
                    <a:pt x="6962" y="3453"/>
                  </a:cubicBezTo>
                  <a:cubicBezTo>
                    <a:pt x="6888" y="3582"/>
                    <a:pt x="6962" y="3729"/>
                    <a:pt x="7109" y="3729"/>
                  </a:cubicBezTo>
                  <a:cubicBezTo>
                    <a:pt x="7128" y="3731"/>
                    <a:pt x="7147" y="3731"/>
                    <a:pt x="7167" y="3731"/>
                  </a:cubicBezTo>
                  <a:cubicBezTo>
                    <a:pt x="7440" y="3731"/>
                    <a:pt x="7699" y="3614"/>
                    <a:pt x="7974" y="3545"/>
                  </a:cubicBezTo>
                  <a:cubicBezTo>
                    <a:pt x="8287" y="3453"/>
                    <a:pt x="8637" y="3417"/>
                    <a:pt x="8986" y="3417"/>
                  </a:cubicBezTo>
                  <a:cubicBezTo>
                    <a:pt x="9649" y="3435"/>
                    <a:pt x="10293" y="3619"/>
                    <a:pt x="10901" y="3914"/>
                  </a:cubicBezTo>
                  <a:lnTo>
                    <a:pt x="10514" y="4318"/>
                  </a:lnTo>
                  <a:cubicBezTo>
                    <a:pt x="9336" y="5441"/>
                    <a:pt x="8195" y="6564"/>
                    <a:pt x="7035" y="7705"/>
                  </a:cubicBezTo>
                  <a:cubicBezTo>
                    <a:pt x="7017" y="7687"/>
                    <a:pt x="6999" y="7668"/>
                    <a:pt x="6980" y="7650"/>
                  </a:cubicBezTo>
                  <a:cubicBezTo>
                    <a:pt x="6953" y="7623"/>
                    <a:pt x="6916" y="7606"/>
                    <a:pt x="6870" y="7606"/>
                  </a:cubicBezTo>
                  <a:cubicBezTo>
                    <a:pt x="6853" y="7606"/>
                    <a:pt x="6834" y="7608"/>
                    <a:pt x="6815" y="7613"/>
                  </a:cubicBezTo>
                  <a:cubicBezTo>
                    <a:pt x="6808" y="7607"/>
                    <a:pt x="6804" y="7605"/>
                    <a:pt x="6801" y="7605"/>
                  </a:cubicBezTo>
                  <a:cubicBezTo>
                    <a:pt x="6794" y="7605"/>
                    <a:pt x="6790" y="7613"/>
                    <a:pt x="6778" y="7613"/>
                  </a:cubicBezTo>
                  <a:cubicBezTo>
                    <a:pt x="6594" y="7576"/>
                    <a:pt x="6410" y="7521"/>
                    <a:pt x="6244" y="7447"/>
                  </a:cubicBezTo>
                  <a:cubicBezTo>
                    <a:pt x="6023" y="7392"/>
                    <a:pt x="5821" y="7355"/>
                    <a:pt x="5600" y="7355"/>
                  </a:cubicBezTo>
                  <a:cubicBezTo>
                    <a:pt x="5488" y="7344"/>
                    <a:pt x="5358" y="7335"/>
                    <a:pt x="5226" y="7335"/>
                  </a:cubicBezTo>
                  <a:cubicBezTo>
                    <a:pt x="4923" y="7335"/>
                    <a:pt x="4601" y="7384"/>
                    <a:pt x="4422" y="7576"/>
                  </a:cubicBezTo>
                  <a:cubicBezTo>
                    <a:pt x="4311" y="7687"/>
                    <a:pt x="4348" y="7852"/>
                    <a:pt x="4495" y="7908"/>
                  </a:cubicBezTo>
                  <a:cubicBezTo>
                    <a:pt x="4597" y="7938"/>
                    <a:pt x="4709" y="7952"/>
                    <a:pt x="4821" y="7952"/>
                  </a:cubicBezTo>
                  <a:cubicBezTo>
                    <a:pt x="4911" y="7952"/>
                    <a:pt x="5002" y="7943"/>
                    <a:pt x="5084" y="7926"/>
                  </a:cubicBezTo>
                  <a:cubicBezTo>
                    <a:pt x="5204" y="7917"/>
                    <a:pt x="5319" y="7912"/>
                    <a:pt x="5434" y="7912"/>
                  </a:cubicBezTo>
                  <a:cubicBezTo>
                    <a:pt x="5549" y="7912"/>
                    <a:pt x="5664" y="7917"/>
                    <a:pt x="5784" y="7926"/>
                  </a:cubicBezTo>
                  <a:cubicBezTo>
                    <a:pt x="6005" y="7944"/>
                    <a:pt x="6336" y="8073"/>
                    <a:pt x="6594" y="8110"/>
                  </a:cubicBezTo>
                  <a:lnTo>
                    <a:pt x="4956" y="9730"/>
                  </a:lnTo>
                  <a:lnTo>
                    <a:pt x="4956" y="9711"/>
                  </a:lnTo>
                  <a:cubicBezTo>
                    <a:pt x="4769" y="9525"/>
                    <a:pt x="4392" y="9339"/>
                    <a:pt x="4069" y="9339"/>
                  </a:cubicBezTo>
                  <a:cubicBezTo>
                    <a:pt x="3882" y="9339"/>
                    <a:pt x="3713" y="9402"/>
                    <a:pt x="3612" y="9564"/>
                  </a:cubicBezTo>
                  <a:cubicBezTo>
                    <a:pt x="3557" y="9638"/>
                    <a:pt x="3594" y="9711"/>
                    <a:pt x="3667" y="9748"/>
                  </a:cubicBezTo>
                  <a:cubicBezTo>
                    <a:pt x="3759" y="9757"/>
                    <a:pt x="3847" y="9762"/>
                    <a:pt x="3934" y="9762"/>
                  </a:cubicBezTo>
                  <a:cubicBezTo>
                    <a:pt x="4021" y="9762"/>
                    <a:pt x="4109" y="9757"/>
                    <a:pt x="4201" y="9748"/>
                  </a:cubicBezTo>
                  <a:cubicBezTo>
                    <a:pt x="4403" y="9748"/>
                    <a:pt x="4587" y="9803"/>
                    <a:pt x="4771" y="9914"/>
                  </a:cubicBezTo>
                  <a:lnTo>
                    <a:pt x="3925" y="10742"/>
                  </a:lnTo>
                  <a:cubicBezTo>
                    <a:pt x="3797" y="10870"/>
                    <a:pt x="3910" y="11030"/>
                    <a:pt x="4035" y="11030"/>
                  </a:cubicBezTo>
                  <a:cubicBezTo>
                    <a:pt x="4073" y="11030"/>
                    <a:pt x="4112" y="11015"/>
                    <a:pt x="4146" y="10981"/>
                  </a:cubicBezTo>
                  <a:lnTo>
                    <a:pt x="5452" y="9822"/>
                  </a:lnTo>
                  <a:lnTo>
                    <a:pt x="5452" y="9822"/>
                  </a:lnTo>
                  <a:cubicBezTo>
                    <a:pt x="5416" y="9932"/>
                    <a:pt x="5416" y="10061"/>
                    <a:pt x="5397" y="10153"/>
                  </a:cubicBezTo>
                  <a:cubicBezTo>
                    <a:pt x="5360" y="10484"/>
                    <a:pt x="5342" y="10981"/>
                    <a:pt x="5637" y="11202"/>
                  </a:cubicBezTo>
                  <a:cubicBezTo>
                    <a:pt x="5664" y="11223"/>
                    <a:pt x="5694" y="11233"/>
                    <a:pt x="5724" y="11233"/>
                  </a:cubicBezTo>
                  <a:cubicBezTo>
                    <a:pt x="5774" y="11233"/>
                    <a:pt x="5823" y="11205"/>
                    <a:pt x="5857" y="11147"/>
                  </a:cubicBezTo>
                  <a:cubicBezTo>
                    <a:pt x="6023" y="10889"/>
                    <a:pt x="5931" y="10466"/>
                    <a:pt x="5949" y="10171"/>
                  </a:cubicBezTo>
                  <a:cubicBezTo>
                    <a:pt x="5949" y="9932"/>
                    <a:pt x="6060" y="9601"/>
                    <a:pt x="5949" y="9362"/>
                  </a:cubicBezTo>
                  <a:lnTo>
                    <a:pt x="9023" y="6638"/>
                  </a:lnTo>
                  <a:lnTo>
                    <a:pt x="9023" y="6638"/>
                  </a:lnTo>
                  <a:cubicBezTo>
                    <a:pt x="8950" y="7135"/>
                    <a:pt x="8950" y="7668"/>
                    <a:pt x="8821" y="8128"/>
                  </a:cubicBezTo>
                  <a:cubicBezTo>
                    <a:pt x="8637" y="8883"/>
                    <a:pt x="8085" y="9675"/>
                    <a:pt x="8085" y="10448"/>
                  </a:cubicBezTo>
                  <a:cubicBezTo>
                    <a:pt x="8085" y="10577"/>
                    <a:pt x="8186" y="10673"/>
                    <a:pt x="8301" y="10673"/>
                  </a:cubicBezTo>
                  <a:cubicBezTo>
                    <a:pt x="8333" y="10673"/>
                    <a:pt x="8366" y="10666"/>
                    <a:pt x="8397" y="10650"/>
                  </a:cubicBezTo>
                  <a:cubicBezTo>
                    <a:pt x="9097" y="10227"/>
                    <a:pt x="9373" y="9104"/>
                    <a:pt x="9557" y="8349"/>
                  </a:cubicBezTo>
                  <a:cubicBezTo>
                    <a:pt x="9704" y="7687"/>
                    <a:pt x="9888" y="6785"/>
                    <a:pt x="9649" y="6085"/>
                  </a:cubicBezTo>
                  <a:lnTo>
                    <a:pt x="10146" y="5625"/>
                  </a:lnTo>
                  <a:cubicBezTo>
                    <a:pt x="11048" y="4834"/>
                    <a:pt x="11931" y="3987"/>
                    <a:pt x="12870" y="3251"/>
                  </a:cubicBezTo>
                  <a:cubicBezTo>
                    <a:pt x="12962" y="3177"/>
                    <a:pt x="13054" y="3122"/>
                    <a:pt x="13128" y="3067"/>
                  </a:cubicBezTo>
                  <a:cubicBezTo>
                    <a:pt x="13165" y="3582"/>
                    <a:pt x="13201" y="4098"/>
                    <a:pt x="13201" y="4613"/>
                  </a:cubicBezTo>
                  <a:cubicBezTo>
                    <a:pt x="13201" y="5349"/>
                    <a:pt x="12944" y="6196"/>
                    <a:pt x="13128" y="6914"/>
                  </a:cubicBezTo>
                  <a:cubicBezTo>
                    <a:pt x="13160" y="7031"/>
                    <a:pt x="13260" y="7099"/>
                    <a:pt x="13361" y="7099"/>
                  </a:cubicBezTo>
                  <a:cubicBezTo>
                    <a:pt x="13433" y="7099"/>
                    <a:pt x="13505" y="7064"/>
                    <a:pt x="13551" y="6987"/>
                  </a:cubicBezTo>
                  <a:cubicBezTo>
                    <a:pt x="13993" y="6343"/>
                    <a:pt x="13938" y="5294"/>
                    <a:pt x="13919" y="4539"/>
                  </a:cubicBezTo>
                  <a:cubicBezTo>
                    <a:pt x="13919" y="3914"/>
                    <a:pt x="13846" y="3306"/>
                    <a:pt x="13680" y="2717"/>
                  </a:cubicBezTo>
                  <a:cubicBezTo>
                    <a:pt x="14214" y="2423"/>
                    <a:pt x="14747" y="2183"/>
                    <a:pt x="15281" y="1926"/>
                  </a:cubicBezTo>
                  <a:lnTo>
                    <a:pt x="15281" y="1926"/>
                  </a:lnTo>
                  <a:cubicBezTo>
                    <a:pt x="15189" y="3693"/>
                    <a:pt x="15410" y="5460"/>
                    <a:pt x="14987" y="7227"/>
                  </a:cubicBezTo>
                  <a:cubicBezTo>
                    <a:pt x="14471" y="9417"/>
                    <a:pt x="13036" y="11073"/>
                    <a:pt x="11029" y="12067"/>
                  </a:cubicBezTo>
                  <a:cubicBezTo>
                    <a:pt x="9042" y="13043"/>
                    <a:pt x="6833" y="13245"/>
                    <a:pt x="4661" y="13319"/>
                  </a:cubicBezTo>
                  <a:cubicBezTo>
                    <a:pt x="3575" y="13374"/>
                    <a:pt x="2084" y="13319"/>
                    <a:pt x="998" y="13834"/>
                  </a:cubicBezTo>
                  <a:cubicBezTo>
                    <a:pt x="1661" y="11994"/>
                    <a:pt x="1919" y="10006"/>
                    <a:pt x="2581" y="8165"/>
                  </a:cubicBezTo>
                  <a:cubicBezTo>
                    <a:pt x="3373" y="5938"/>
                    <a:pt x="4643" y="3803"/>
                    <a:pt x="6630" y="2441"/>
                  </a:cubicBezTo>
                  <a:cubicBezTo>
                    <a:pt x="7965" y="1516"/>
                    <a:pt x="9283" y="1163"/>
                    <a:pt x="10693" y="1163"/>
                  </a:cubicBezTo>
                  <a:close/>
                  <a:moveTo>
                    <a:pt x="17279" y="0"/>
                  </a:moveTo>
                  <a:cubicBezTo>
                    <a:pt x="17234" y="0"/>
                    <a:pt x="17187" y="9"/>
                    <a:pt x="17140" y="30"/>
                  </a:cubicBezTo>
                  <a:cubicBezTo>
                    <a:pt x="16380" y="504"/>
                    <a:pt x="15632" y="656"/>
                    <a:pt x="14882" y="656"/>
                  </a:cubicBezTo>
                  <a:cubicBezTo>
                    <a:pt x="13519" y="656"/>
                    <a:pt x="12149" y="150"/>
                    <a:pt x="10689" y="150"/>
                  </a:cubicBezTo>
                  <a:cubicBezTo>
                    <a:pt x="10582" y="150"/>
                    <a:pt x="10475" y="153"/>
                    <a:pt x="10367" y="159"/>
                  </a:cubicBezTo>
                  <a:cubicBezTo>
                    <a:pt x="8508" y="232"/>
                    <a:pt x="6759" y="1061"/>
                    <a:pt x="5342" y="2239"/>
                  </a:cubicBezTo>
                  <a:cubicBezTo>
                    <a:pt x="1808" y="5220"/>
                    <a:pt x="1182" y="9951"/>
                    <a:pt x="391" y="14239"/>
                  </a:cubicBezTo>
                  <a:cubicBezTo>
                    <a:pt x="317" y="14294"/>
                    <a:pt x="262" y="14350"/>
                    <a:pt x="188" y="14405"/>
                  </a:cubicBezTo>
                  <a:cubicBezTo>
                    <a:pt x="0" y="14593"/>
                    <a:pt x="146" y="14908"/>
                    <a:pt x="403" y="14908"/>
                  </a:cubicBezTo>
                  <a:cubicBezTo>
                    <a:pt x="423" y="14908"/>
                    <a:pt x="443" y="14906"/>
                    <a:pt x="465" y="14902"/>
                  </a:cubicBezTo>
                  <a:cubicBezTo>
                    <a:pt x="1569" y="14699"/>
                    <a:pt x="2544" y="14276"/>
                    <a:pt x="3722" y="14202"/>
                  </a:cubicBezTo>
                  <a:cubicBezTo>
                    <a:pt x="4735" y="14129"/>
                    <a:pt x="5747" y="14129"/>
                    <a:pt x="6759" y="14018"/>
                  </a:cubicBezTo>
                  <a:cubicBezTo>
                    <a:pt x="8876" y="13779"/>
                    <a:pt x="10993" y="13245"/>
                    <a:pt x="12741" y="11994"/>
                  </a:cubicBezTo>
                  <a:cubicBezTo>
                    <a:pt x="15925" y="9693"/>
                    <a:pt x="16606" y="5349"/>
                    <a:pt x="15723" y="1686"/>
                  </a:cubicBezTo>
                  <a:cubicBezTo>
                    <a:pt x="15815" y="1650"/>
                    <a:pt x="15889" y="1594"/>
                    <a:pt x="15981" y="1558"/>
                  </a:cubicBezTo>
                  <a:cubicBezTo>
                    <a:pt x="16625" y="1410"/>
                    <a:pt x="17195" y="1042"/>
                    <a:pt x="17564" y="490"/>
                  </a:cubicBezTo>
                  <a:cubicBezTo>
                    <a:pt x="17703" y="258"/>
                    <a:pt x="17517" y="0"/>
                    <a:pt x="1727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5474309" y="667795"/>
              <a:ext cx="1091918" cy="919797"/>
            </a:xfrm>
            <a:custGeom>
              <a:avLst/>
              <a:gdLst/>
              <a:ahLst/>
              <a:cxnLst/>
              <a:rect l="l" t="t" r="r" b="b"/>
              <a:pathLst>
                <a:path w="20364" h="17154" extrusionOk="0">
                  <a:moveTo>
                    <a:pt x="12289" y="1345"/>
                  </a:moveTo>
                  <a:cubicBezTo>
                    <a:pt x="13153" y="1345"/>
                    <a:pt x="14046" y="1459"/>
                    <a:pt x="14987" y="1651"/>
                  </a:cubicBezTo>
                  <a:cubicBezTo>
                    <a:pt x="15207" y="1688"/>
                    <a:pt x="15428" y="1743"/>
                    <a:pt x="15649" y="1780"/>
                  </a:cubicBezTo>
                  <a:cubicBezTo>
                    <a:pt x="14618" y="2405"/>
                    <a:pt x="13661" y="3362"/>
                    <a:pt x="12833" y="4191"/>
                  </a:cubicBezTo>
                  <a:cubicBezTo>
                    <a:pt x="12134" y="3620"/>
                    <a:pt x="11250" y="3307"/>
                    <a:pt x="10330" y="3270"/>
                  </a:cubicBezTo>
                  <a:cubicBezTo>
                    <a:pt x="10263" y="3269"/>
                    <a:pt x="10192" y="3268"/>
                    <a:pt x="10118" y="3268"/>
                  </a:cubicBezTo>
                  <a:cubicBezTo>
                    <a:pt x="9398" y="3268"/>
                    <a:pt x="8393" y="3369"/>
                    <a:pt x="7992" y="3970"/>
                  </a:cubicBezTo>
                  <a:cubicBezTo>
                    <a:pt x="7919" y="4099"/>
                    <a:pt x="8011" y="4283"/>
                    <a:pt x="8158" y="4283"/>
                  </a:cubicBezTo>
                  <a:cubicBezTo>
                    <a:pt x="8192" y="4286"/>
                    <a:pt x="8226" y="4288"/>
                    <a:pt x="8259" y="4288"/>
                  </a:cubicBezTo>
                  <a:cubicBezTo>
                    <a:pt x="8569" y="4288"/>
                    <a:pt x="8853" y="4145"/>
                    <a:pt x="9152" y="4062"/>
                  </a:cubicBezTo>
                  <a:cubicBezTo>
                    <a:pt x="9538" y="3951"/>
                    <a:pt x="9925" y="3915"/>
                    <a:pt x="10311" y="3915"/>
                  </a:cubicBezTo>
                  <a:cubicBezTo>
                    <a:pt x="11085" y="3951"/>
                    <a:pt x="11839" y="4136"/>
                    <a:pt x="12520" y="4485"/>
                  </a:cubicBezTo>
                  <a:cubicBezTo>
                    <a:pt x="12355" y="4651"/>
                    <a:pt x="12207" y="4798"/>
                    <a:pt x="12060" y="4945"/>
                  </a:cubicBezTo>
                  <a:cubicBezTo>
                    <a:pt x="10716" y="6252"/>
                    <a:pt x="9391" y="7541"/>
                    <a:pt x="8066" y="8847"/>
                  </a:cubicBezTo>
                  <a:cubicBezTo>
                    <a:pt x="8066" y="8829"/>
                    <a:pt x="8048" y="8811"/>
                    <a:pt x="8011" y="8792"/>
                  </a:cubicBezTo>
                  <a:cubicBezTo>
                    <a:pt x="7956" y="8755"/>
                    <a:pt x="7900" y="8737"/>
                    <a:pt x="7827" y="8737"/>
                  </a:cubicBezTo>
                  <a:cubicBezTo>
                    <a:pt x="7808" y="8737"/>
                    <a:pt x="7790" y="8737"/>
                    <a:pt x="7771" y="8755"/>
                  </a:cubicBezTo>
                  <a:cubicBezTo>
                    <a:pt x="7569" y="8700"/>
                    <a:pt x="7367" y="8627"/>
                    <a:pt x="7164" y="8553"/>
                  </a:cubicBezTo>
                  <a:cubicBezTo>
                    <a:pt x="6925" y="8498"/>
                    <a:pt x="6667" y="8461"/>
                    <a:pt x="6428" y="8442"/>
                  </a:cubicBezTo>
                  <a:cubicBezTo>
                    <a:pt x="6308" y="8432"/>
                    <a:pt x="6171" y="8423"/>
                    <a:pt x="6029" y="8423"/>
                  </a:cubicBezTo>
                  <a:cubicBezTo>
                    <a:pt x="5669" y="8423"/>
                    <a:pt x="5277" y="8481"/>
                    <a:pt x="5066" y="8719"/>
                  </a:cubicBezTo>
                  <a:cubicBezTo>
                    <a:pt x="4937" y="8847"/>
                    <a:pt x="4992" y="9031"/>
                    <a:pt x="5158" y="9087"/>
                  </a:cubicBezTo>
                  <a:cubicBezTo>
                    <a:pt x="5287" y="9130"/>
                    <a:pt x="5423" y="9148"/>
                    <a:pt x="5558" y="9148"/>
                  </a:cubicBezTo>
                  <a:cubicBezTo>
                    <a:pt x="5653" y="9148"/>
                    <a:pt x="5747" y="9139"/>
                    <a:pt x="5839" y="9123"/>
                  </a:cubicBezTo>
                  <a:cubicBezTo>
                    <a:pt x="5977" y="9105"/>
                    <a:pt x="6110" y="9096"/>
                    <a:pt x="6244" y="9096"/>
                  </a:cubicBezTo>
                  <a:cubicBezTo>
                    <a:pt x="6377" y="9096"/>
                    <a:pt x="6511" y="9105"/>
                    <a:pt x="6649" y="9123"/>
                  </a:cubicBezTo>
                  <a:cubicBezTo>
                    <a:pt x="6906" y="9142"/>
                    <a:pt x="7275" y="9289"/>
                    <a:pt x="7587" y="9326"/>
                  </a:cubicBezTo>
                  <a:lnTo>
                    <a:pt x="5692" y="11222"/>
                  </a:lnTo>
                  <a:cubicBezTo>
                    <a:pt x="5692" y="11222"/>
                    <a:pt x="5692" y="11203"/>
                    <a:pt x="5692" y="11185"/>
                  </a:cubicBezTo>
                  <a:cubicBezTo>
                    <a:pt x="5482" y="10975"/>
                    <a:pt x="5044" y="10766"/>
                    <a:pt x="4667" y="10766"/>
                  </a:cubicBezTo>
                  <a:cubicBezTo>
                    <a:pt x="4448" y="10766"/>
                    <a:pt x="4249" y="10837"/>
                    <a:pt x="4127" y="11019"/>
                  </a:cubicBezTo>
                  <a:cubicBezTo>
                    <a:pt x="4090" y="11111"/>
                    <a:pt x="4127" y="11203"/>
                    <a:pt x="4219" y="11222"/>
                  </a:cubicBezTo>
                  <a:cubicBezTo>
                    <a:pt x="4311" y="11240"/>
                    <a:pt x="4408" y="11249"/>
                    <a:pt x="4507" y="11249"/>
                  </a:cubicBezTo>
                  <a:cubicBezTo>
                    <a:pt x="4606" y="11249"/>
                    <a:pt x="4707" y="11240"/>
                    <a:pt x="4808" y="11222"/>
                  </a:cubicBezTo>
                  <a:cubicBezTo>
                    <a:pt x="5047" y="11240"/>
                    <a:pt x="5287" y="11314"/>
                    <a:pt x="5489" y="11424"/>
                  </a:cubicBezTo>
                  <a:lnTo>
                    <a:pt x="4495" y="12381"/>
                  </a:lnTo>
                  <a:cubicBezTo>
                    <a:pt x="4377" y="12514"/>
                    <a:pt x="4507" y="12694"/>
                    <a:pt x="4649" y="12694"/>
                  </a:cubicBezTo>
                  <a:cubicBezTo>
                    <a:pt x="4684" y="12694"/>
                    <a:pt x="4720" y="12683"/>
                    <a:pt x="4753" y="12657"/>
                  </a:cubicBezTo>
                  <a:lnTo>
                    <a:pt x="6262" y="11295"/>
                  </a:lnTo>
                  <a:lnTo>
                    <a:pt x="6262" y="11295"/>
                  </a:lnTo>
                  <a:cubicBezTo>
                    <a:pt x="6244" y="11443"/>
                    <a:pt x="6225" y="11571"/>
                    <a:pt x="6225" y="11682"/>
                  </a:cubicBezTo>
                  <a:cubicBezTo>
                    <a:pt x="6189" y="12050"/>
                    <a:pt x="6152" y="12639"/>
                    <a:pt x="6483" y="12897"/>
                  </a:cubicBezTo>
                  <a:cubicBezTo>
                    <a:pt x="6513" y="12914"/>
                    <a:pt x="6544" y="12923"/>
                    <a:pt x="6575" y="12923"/>
                  </a:cubicBezTo>
                  <a:cubicBezTo>
                    <a:pt x="6640" y="12923"/>
                    <a:pt x="6703" y="12886"/>
                    <a:pt x="6741" y="12823"/>
                  </a:cubicBezTo>
                  <a:cubicBezTo>
                    <a:pt x="6943" y="12529"/>
                    <a:pt x="6814" y="12032"/>
                    <a:pt x="6833" y="11700"/>
                  </a:cubicBezTo>
                  <a:cubicBezTo>
                    <a:pt x="6851" y="11424"/>
                    <a:pt x="6980" y="11038"/>
                    <a:pt x="6851" y="10780"/>
                  </a:cubicBezTo>
                  <a:lnTo>
                    <a:pt x="10385" y="7633"/>
                  </a:lnTo>
                  <a:lnTo>
                    <a:pt x="10385" y="7633"/>
                  </a:lnTo>
                  <a:cubicBezTo>
                    <a:pt x="10293" y="8203"/>
                    <a:pt x="10293" y="8811"/>
                    <a:pt x="10146" y="9344"/>
                  </a:cubicBezTo>
                  <a:cubicBezTo>
                    <a:pt x="9943" y="10209"/>
                    <a:pt x="9318" y="11130"/>
                    <a:pt x="9299" y="12013"/>
                  </a:cubicBezTo>
                  <a:cubicBezTo>
                    <a:pt x="9299" y="12155"/>
                    <a:pt x="9420" y="12265"/>
                    <a:pt x="9551" y="12265"/>
                  </a:cubicBezTo>
                  <a:cubicBezTo>
                    <a:pt x="9590" y="12265"/>
                    <a:pt x="9630" y="12255"/>
                    <a:pt x="9667" y="12234"/>
                  </a:cubicBezTo>
                  <a:cubicBezTo>
                    <a:pt x="10477" y="11737"/>
                    <a:pt x="10790" y="10467"/>
                    <a:pt x="10992" y="9602"/>
                  </a:cubicBezTo>
                  <a:cubicBezTo>
                    <a:pt x="11158" y="8829"/>
                    <a:pt x="11379" y="7780"/>
                    <a:pt x="11103" y="6988"/>
                  </a:cubicBezTo>
                  <a:lnTo>
                    <a:pt x="11692" y="6473"/>
                  </a:lnTo>
                  <a:cubicBezTo>
                    <a:pt x="12723" y="5553"/>
                    <a:pt x="13717" y="4577"/>
                    <a:pt x="14802" y="3731"/>
                  </a:cubicBezTo>
                  <a:cubicBezTo>
                    <a:pt x="14913" y="3657"/>
                    <a:pt x="15005" y="3583"/>
                    <a:pt x="15097" y="3528"/>
                  </a:cubicBezTo>
                  <a:cubicBezTo>
                    <a:pt x="15134" y="4117"/>
                    <a:pt x="15189" y="4706"/>
                    <a:pt x="15189" y="5313"/>
                  </a:cubicBezTo>
                  <a:cubicBezTo>
                    <a:pt x="15189" y="6142"/>
                    <a:pt x="14894" y="7117"/>
                    <a:pt x="15097" y="7946"/>
                  </a:cubicBezTo>
                  <a:cubicBezTo>
                    <a:pt x="15129" y="8072"/>
                    <a:pt x="15246" y="8145"/>
                    <a:pt x="15364" y="8145"/>
                  </a:cubicBezTo>
                  <a:cubicBezTo>
                    <a:pt x="15451" y="8145"/>
                    <a:pt x="15539" y="8105"/>
                    <a:pt x="15594" y="8019"/>
                  </a:cubicBezTo>
                  <a:cubicBezTo>
                    <a:pt x="16109" y="7283"/>
                    <a:pt x="16036" y="6068"/>
                    <a:pt x="16017" y="5203"/>
                  </a:cubicBezTo>
                  <a:cubicBezTo>
                    <a:pt x="16017" y="4504"/>
                    <a:pt x="15925" y="3786"/>
                    <a:pt x="15760" y="3105"/>
                  </a:cubicBezTo>
                  <a:cubicBezTo>
                    <a:pt x="16367" y="2773"/>
                    <a:pt x="16974" y="2497"/>
                    <a:pt x="17582" y="2185"/>
                  </a:cubicBezTo>
                  <a:lnTo>
                    <a:pt x="17582" y="2185"/>
                  </a:lnTo>
                  <a:cubicBezTo>
                    <a:pt x="17490" y="4228"/>
                    <a:pt x="17729" y="6252"/>
                    <a:pt x="17250" y="8277"/>
                  </a:cubicBezTo>
                  <a:cubicBezTo>
                    <a:pt x="16643" y="10835"/>
                    <a:pt x="15005" y="12749"/>
                    <a:pt x="12667" y="13872"/>
                  </a:cubicBezTo>
                  <a:cubicBezTo>
                    <a:pt x="10403" y="14995"/>
                    <a:pt x="7863" y="15216"/>
                    <a:pt x="5360" y="15326"/>
                  </a:cubicBezTo>
                  <a:cubicBezTo>
                    <a:pt x="4109" y="15363"/>
                    <a:pt x="2397" y="15326"/>
                    <a:pt x="1145" y="15897"/>
                  </a:cubicBezTo>
                  <a:cubicBezTo>
                    <a:pt x="1918" y="13780"/>
                    <a:pt x="2195" y="11498"/>
                    <a:pt x="2968" y="9381"/>
                  </a:cubicBezTo>
                  <a:cubicBezTo>
                    <a:pt x="3888" y="6823"/>
                    <a:pt x="5360" y="4356"/>
                    <a:pt x="7624" y="2792"/>
                  </a:cubicBezTo>
                  <a:cubicBezTo>
                    <a:pt x="9149" y="1747"/>
                    <a:pt x="10667" y="1345"/>
                    <a:pt x="12289" y="1345"/>
                  </a:cubicBezTo>
                  <a:close/>
                  <a:moveTo>
                    <a:pt x="19899" y="0"/>
                  </a:moveTo>
                  <a:cubicBezTo>
                    <a:pt x="19840" y="0"/>
                    <a:pt x="19778" y="15"/>
                    <a:pt x="19717" y="49"/>
                  </a:cubicBezTo>
                  <a:cubicBezTo>
                    <a:pt x="18840" y="591"/>
                    <a:pt x="17977" y="766"/>
                    <a:pt x="17114" y="766"/>
                  </a:cubicBezTo>
                  <a:cubicBezTo>
                    <a:pt x="15524" y="766"/>
                    <a:pt x="13930" y="171"/>
                    <a:pt x="12236" y="171"/>
                  </a:cubicBezTo>
                  <a:cubicBezTo>
                    <a:pt x="12129" y="171"/>
                    <a:pt x="12021" y="173"/>
                    <a:pt x="11913" y="178"/>
                  </a:cubicBezTo>
                  <a:cubicBezTo>
                    <a:pt x="9778" y="270"/>
                    <a:pt x="7771" y="1209"/>
                    <a:pt x="6152" y="2571"/>
                  </a:cubicBezTo>
                  <a:cubicBezTo>
                    <a:pt x="2084" y="6013"/>
                    <a:pt x="1348" y="11443"/>
                    <a:pt x="428" y="16357"/>
                  </a:cubicBezTo>
                  <a:cubicBezTo>
                    <a:pt x="354" y="16431"/>
                    <a:pt x="280" y="16504"/>
                    <a:pt x="225" y="16578"/>
                  </a:cubicBezTo>
                  <a:cubicBezTo>
                    <a:pt x="1" y="16785"/>
                    <a:pt x="165" y="17154"/>
                    <a:pt x="459" y="17154"/>
                  </a:cubicBezTo>
                  <a:cubicBezTo>
                    <a:pt x="478" y="17154"/>
                    <a:pt x="499" y="17152"/>
                    <a:pt x="520" y="17148"/>
                  </a:cubicBezTo>
                  <a:cubicBezTo>
                    <a:pt x="1808" y="16891"/>
                    <a:pt x="2931" y="16412"/>
                    <a:pt x="4274" y="16320"/>
                  </a:cubicBezTo>
                  <a:cubicBezTo>
                    <a:pt x="5434" y="16247"/>
                    <a:pt x="6593" y="16228"/>
                    <a:pt x="7771" y="16118"/>
                  </a:cubicBezTo>
                  <a:cubicBezTo>
                    <a:pt x="10183" y="15860"/>
                    <a:pt x="12631" y="15234"/>
                    <a:pt x="14637" y="13799"/>
                  </a:cubicBezTo>
                  <a:cubicBezTo>
                    <a:pt x="18318" y="11148"/>
                    <a:pt x="19091" y="6160"/>
                    <a:pt x="18079" y="1945"/>
                  </a:cubicBezTo>
                  <a:cubicBezTo>
                    <a:pt x="18189" y="1890"/>
                    <a:pt x="18281" y="1835"/>
                    <a:pt x="18373" y="1780"/>
                  </a:cubicBezTo>
                  <a:cubicBezTo>
                    <a:pt x="19109" y="1632"/>
                    <a:pt x="19772" y="1191"/>
                    <a:pt x="20214" y="565"/>
                  </a:cubicBezTo>
                  <a:cubicBezTo>
                    <a:pt x="20364" y="295"/>
                    <a:pt x="20159" y="0"/>
                    <a:pt x="1989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6052922" y="3969501"/>
              <a:ext cx="1084572" cy="634057"/>
            </a:xfrm>
            <a:custGeom>
              <a:avLst/>
              <a:gdLst/>
              <a:ahLst/>
              <a:cxnLst/>
              <a:rect l="l" t="t" r="r" b="b"/>
              <a:pathLst>
                <a:path w="20227" h="11825" extrusionOk="0">
                  <a:moveTo>
                    <a:pt x="8926" y="850"/>
                  </a:moveTo>
                  <a:cubicBezTo>
                    <a:pt x="10418" y="850"/>
                    <a:pt x="11899" y="1116"/>
                    <a:pt x="13233" y="1789"/>
                  </a:cubicBezTo>
                  <a:cubicBezTo>
                    <a:pt x="15331" y="2820"/>
                    <a:pt x="16307" y="4458"/>
                    <a:pt x="16969" y="6612"/>
                  </a:cubicBezTo>
                  <a:cubicBezTo>
                    <a:pt x="17024" y="6796"/>
                    <a:pt x="17080" y="6961"/>
                    <a:pt x="17135" y="7145"/>
                  </a:cubicBezTo>
                  <a:cubicBezTo>
                    <a:pt x="16288" y="6649"/>
                    <a:pt x="15221" y="6336"/>
                    <a:pt x="14300" y="6078"/>
                  </a:cubicBezTo>
                  <a:cubicBezTo>
                    <a:pt x="14429" y="5342"/>
                    <a:pt x="14319" y="4587"/>
                    <a:pt x="13969" y="3924"/>
                  </a:cubicBezTo>
                  <a:cubicBezTo>
                    <a:pt x="13711" y="3391"/>
                    <a:pt x="13196" y="2581"/>
                    <a:pt x="12552" y="2526"/>
                  </a:cubicBezTo>
                  <a:cubicBezTo>
                    <a:pt x="12544" y="2525"/>
                    <a:pt x="12537" y="2524"/>
                    <a:pt x="12530" y="2524"/>
                  </a:cubicBezTo>
                  <a:cubicBezTo>
                    <a:pt x="12413" y="2524"/>
                    <a:pt x="12334" y="2661"/>
                    <a:pt x="12386" y="2765"/>
                  </a:cubicBezTo>
                  <a:cubicBezTo>
                    <a:pt x="12533" y="3004"/>
                    <a:pt x="12717" y="3207"/>
                    <a:pt x="12938" y="3391"/>
                  </a:cubicBezTo>
                  <a:cubicBezTo>
                    <a:pt x="13159" y="3612"/>
                    <a:pt x="13343" y="3888"/>
                    <a:pt x="13490" y="4164"/>
                  </a:cubicBezTo>
                  <a:cubicBezTo>
                    <a:pt x="13785" y="4734"/>
                    <a:pt x="13932" y="5342"/>
                    <a:pt x="13951" y="5967"/>
                  </a:cubicBezTo>
                  <a:lnTo>
                    <a:pt x="13454" y="5820"/>
                  </a:lnTo>
                  <a:cubicBezTo>
                    <a:pt x="12000" y="5379"/>
                    <a:pt x="10546" y="4937"/>
                    <a:pt x="9073" y="4513"/>
                  </a:cubicBezTo>
                  <a:cubicBezTo>
                    <a:pt x="9091" y="4477"/>
                    <a:pt x="9091" y="4458"/>
                    <a:pt x="9091" y="4440"/>
                  </a:cubicBezTo>
                  <a:cubicBezTo>
                    <a:pt x="9091" y="4385"/>
                    <a:pt x="9091" y="4329"/>
                    <a:pt x="9055" y="4274"/>
                  </a:cubicBezTo>
                  <a:cubicBezTo>
                    <a:pt x="9055" y="4274"/>
                    <a:pt x="9036" y="4256"/>
                    <a:pt x="9018" y="4256"/>
                  </a:cubicBezTo>
                  <a:cubicBezTo>
                    <a:pt x="8981" y="4072"/>
                    <a:pt x="8944" y="3906"/>
                    <a:pt x="8926" y="3722"/>
                  </a:cubicBezTo>
                  <a:cubicBezTo>
                    <a:pt x="8871" y="3538"/>
                    <a:pt x="8797" y="3335"/>
                    <a:pt x="8723" y="3151"/>
                  </a:cubicBezTo>
                  <a:cubicBezTo>
                    <a:pt x="8576" y="2857"/>
                    <a:pt x="8337" y="2378"/>
                    <a:pt x="7987" y="2286"/>
                  </a:cubicBezTo>
                  <a:cubicBezTo>
                    <a:pt x="7970" y="2281"/>
                    <a:pt x="7953" y="2279"/>
                    <a:pt x="7937" y="2279"/>
                  </a:cubicBezTo>
                  <a:cubicBezTo>
                    <a:pt x="7827" y="2279"/>
                    <a:pt x="7732" y="2379"/>
                    <a:pt x="7748" y="2507"/>
                  </a:cubicBezTo>
                  <a:cubicBezTo>
                    <a:pt x="7785" y="2691"/>
                    <a:pt x="7877" y="2857"/>
                    <a:pt x="8006" y="3023"/>
                  </a:cubicBezTo>
                  <a:cubicBezTo>
                    <a:pt x="8116" y="3188"/>
                    <a:pt x="8226" y="3391"/>
                    <a:pt x="8300" y="3593"/>
                  </a:cubicBezTo>
                  <a:cubicBezTo>
                    <a:pt x="8392" y="3796"/>
                    <a:pt x="8429" y="4109"/>
                    <a:pt x="8539" y="4348"/>
                  </a:cubicBezTo>
                  <a:lnTo>
                    <a:pt x="6441" y="3704"/>
                  </a:lnTo>
                  <a:lnTo>
                    <a:pt x="6459" y="3685"/>
                  </a:lnTo>
                  <a:cubicBezTo>
                    <a:pt x="6570" y="3317"/>
                    <a:pt x="6459" y="2544"/>
                    <a:pt x="5962" y="2507"/>
                  </a:cubicBezTo>
                  <a:cubicBezTo>
                    <a:pt x="5889" y="2507"/>
                    <a:pt x="5834" y="2581"/>
                    <a:pt x="5852" y="2636"/>
                  </a:cubicBezTo>
                  <a:cubicBezTo>
                    <a:pt x="5907" y="2802"/>
                    <a:pt x="5981" y="2949"/>
                    <a:pt x="6073" y="3078"/>
                  </a:cubicBezTo>
                  <a:cubicBezTo>
                    <a:pt x="6165" y="3243"/>
                    <a:pt x="6202" y="3446"/>
                    <a:pt x="6202" y="3630"/>
                  </a:cubicBezTo>
                  <a:lnTo>
                    <a:pt x="5116" y="3299"/>
                  </a:lnTo>
                  <a:cubicBezTo>
                    <a:pt x="5100" y="3294"/>
                    <a:pt x="5085" y="3292"/>
                    <a:pt x="5071" y="3292"/>
                  </a:cubicBezTo>
                  <a:cubicBezTo>
                    <a:pt x="4918" y="3292"/>
                    <a:pt x="4855" y="3543"/>
                    <a:pt x="5024" y="3593"/>
                  </a:cubicBezTo>
                  <a:lnTo>
                    <a:pt x="6588" y="4145"/>
                  </a:lnTo>
                  <a:cubicBezTo>
                    <a:pt x="6496" y="4182"/>
                    <a:pt x="6386" y="4219"/>
                    <a:pt x="6312" y="4256"/>
                  </a:cubicBezTo>
                  <a:cubicBezTo>
                    <a:pt x="6018" y="4385"/>
                    <a:pt x="5576" y="4587"/>
                    <a:pt x="5539" y="4937"/>
                  </a:cubicBezTo>
                  <a:cubicBezTo>
                    <a:pt x="5539" y="5010"/>
                    <a:pt x="5594" y="5084"/>
                    <a:pt x="5686" y="5102"/>
                  </a:cubicBezTo>
                  <a:cubicBezTo>
                    <a:pt x="5695" y="5103"/>
                    <a:pt x="5704" y="5103"/>
                    <a:pt x="5713" y="5103"/>
                  </a:cubicBezTo>
                  <a:cubicBezTo>
                    <a:pt x="6000" y="5103"/>
                    <a:pt x="6301" y="4823"/>
                    <a:pt x="6533" y="4716"/>
                  </a:cubicBezTo>
                  <a:cubicBezTo>
                    <a:pt x="6736" y="4624"/>
                    <a:pt x="7067" y="4550"/>
                    <a:pt x="7196" y="4366"/>
                  </a:cubicBezTo>
                  <a:lnTo>
                    <a:pt x="10840" y="5655"/>
                  </a:lnTo>
                  <a:cubicBezTo>
                    <a:pt x="10398" y="5820"/>
                    <a:pt x="9957" y="6041"/>
                    <a:pt x="9515" y="6170"/>
                  </a:cubicBezTo>
                  <a:cubicBezTo>
                    <a:pt x="8815" y="6354"/>
                    <a:pt x="7913" y="6262"/>
                    <a:pt x="7269" y="6593"/>
                  </a:cubicBezTo>
                  <a:cubicBezTo>
                    <a:pt x="7140" y="6667"/>
                    <a:pt x="7122" y="6869"/>
                    <a:pt x="7251" y="6961"/>
                  </a:cubicBezTo>
                  <a:cubicBezTo>
                    <a:pt x="7500" y="7103"/>
                    <a:pt x="7796" y="7156"/>
                    <a:pt x="8107" y="7156"/>
                  </a:cubicBezTo>
                  <a:cubicBezTo>
                    <a:pt x="8645" y="7156"/>
                    <a:pt x="9225" y="6998"/>
                    <a:pt x="9680" y="6869"/>
                  </a:cubicBezTo>
                  <a:cubicBezTo>
                    <a:pt x="10288" y="6685"/>
                    <a:pt x="11116" y="6428"/>
                    <a:pt x="11576" y="5912"/>
                  </a:cubicBezTo>
                  <a:lnTo>
                    <a:pt x="12184" y="6133"/>
                  </a:lnTo>
                  <a:cubicBezTo>
                    <a:pt x="13251" y="6501"/>
                    <a:pt x="14337" y="6851"/>
                    <a:pt x="15386" y="7293"/>
                  </a:cubicBezTo>
                  <a:cubicBezTo>
                    <a:pt x="15478" y="7330"/>
                    <a:pt x="15552" y="7385"/>
                    <a:pt x="15644" y="7422"/>
                  </a:cubicBezTo>
                  <a:cubicBezTo>
                    <a:pt x="15239" y="7679"/>
                    <a:pt x="14834" y="7955"/>
                    <a:pt x="14392" y="8195"/>
                  </a:cubicBezTo>
                  <a:cubicBezTo>
                    <a:pt x="13785" y="8507"/>
                    <a:pt x="12975" y="8692"/>
                    <a:pt x="12478" y="9170"/>
                  </a:cubicBezTo>
                  <a:cubicBezTo>
                    <a:pt x="12349" y="9299"/>
                    <a:pt x="12441" y="9520"/>
                    <a:pt x="12607" y="9538"/>
                  </a:cubicBezTo>
                  <a:cubicBezTo>
                    <a:pt x="12654" y="9543"/>
                    <a:pt x="12700" y="9545"/>
                    <a:pt x="12748" y="9545"/>
                  </a:cubicBezTo>
                  <a:cubicBezTo>
                    <a:pt x="13449" y="9545"/>
                    <a:pt x="14228" y="9056"/>
                    <a:pt x="14797" y="8728"/>
                  </a:cubicBezTo>
                  <a:cubicBezTo>
                    <a:pt x="15313" y="8452"/>
                    <a:pt x="15773" y="8121"/>
                    <a:pt x="16196" y="7734"/>
                  </a:cubicBezTo>
                  <a:cubicBezTo>
                    <a:pt x="16693" y="8029"/>
                    <a:pt x="17116" y="8360"/>
                    <a:pt x="17577" y="8673"/>
                  </a:cubicBezTo>
                  <a:cubicBezTo>
                    <a:pt x="16086" y="9409"/>
                    <a:pt x="14724" y="10403"/>
                    <a:pt x="13086" y="10845"/>
                  </a:cubicBezTo>
                  <a:cubicBezTo>
                    <a:pt x="12475" y="11014"/>
                    <a:pt x="11869" y="11096"/>
                    <a:pt x="11272" y="11096"/>
                  </a:cubicBezTo>
                  <a:cubicBezTo>
                    <a:pt x="9851" y="11096"/>
                    <a:pt x="8487" y="10633"/>
                    <a:pt x="7269" y="9777"/>
                  </a:cubicBezTo>
                  <a:cubicBezTo>
                    <a:pt x="5576" y="8581"/>
                    <a:pt x="4416" y="6851"/>
                    <a:pt x="3367" y="5102"/>
                  </a:cubicBezTo>
                  <a:cubicBezTo>
                    <a:pt x="2833" y="4219"/>
                    <a:pt x="2189" y="2967"/>
                    <a:pt x="1287" y="2305"/>
                  </a:cubicBezTo>
                  <a:cubicBezTo>
                    <a:pt x="3110" y="2010"/>
                    <a:pt x="4877" y="1329"/>
                    <a:pt x="6680" y="1035"/>
                  </a:cubicBezTo>
                  <a:cubicBezTo>
                    <a:pt x="7420" y="918"/>
                    <a:pt x="8175" y="850"/>
                    <a:pt x="8926" y="850"/>
                  </a:cubicBezTo>
                  <a:close/>
                  <a:moveTo>
                    <a:pt x="9201" y="1"/>
                  </a:moveTo>
                  <a:cubicBezTo>
                    <a:pt x="6313" y="1"/>
                    <a:pt x="3419" y="1065"/>
                    <a:pt x="680" y="1973"/>
                  </a:cubicBezTo>
                  <a:cubicBezTo>
                    <a:pt x="606" y="1937"/>
                    <a:pt x="514" y="1918"/>
                    <a:pt x="441" y="1900"/>
                  </a:cubicBezTo>
                  <a:cubicBezTo>
                    <a:pt x="413" y="1892"/>
                    <a:pt x="386" y="1888"/>
                    <a:pt x="360" y="1888"/>
                  </a:cubicBezTo>
                  <a:cubicBezTo>
                    <a:pt x="144" y="1888"/>
                    <a:pt x="0" y="2144"/>
                    <a:pt x="165" y="2342"/>
                  </a:cubicBezTo>
                  <a:cubicBezTo>
                    <a:pt x="846" y="3170"/>
                    <a:pt x="1619" y="3777"/>
                    <a:pt x="2226" y="4697"/>
                  </a:cubicBezTo>
                  <a:cubicBezTo>
                    <a:pt x="2741" y="5507"/>
                    <a:pt x="3202" y="6336"/>
                    <a:pt x="3754" y="7127"/>
                  </a:cubicBezTo>
                  <a:cubicBezTo>
                    <a:pt x="4895" y="8765"/>
                    <a:pt x="6294" y="10274"/>
                    <a:pt x="8134" y="11140"/>
                  </a:cubicBezTo>
                  <a:cubicBezTo>
                    <a:pt x="9116" y="11614"/>
                    <a:pt x="10147" y="11825"/>
                    <a:pt x="11181" y="11825"/>
                  </a:cubicBezTo>
                  <a:cubicBezTo>
                    <a:pt x="13638" y="11825"/>
                    <a:pt x="16111" y="10633"/>
                    <a:pt x="17963" y="8949"/>
                  </a:cubicBezTo>
                  <a:lnTo>
                    <a:pt x="18202" y="9096"/>
                  </a:lnTo>
                  <a:cubicBezTo>
                    <a:pt x="18607" y="9575"/>
                    <a:pt x="19178" y="9870"/>
                    <a:pt x="19785" y="9943"/>
                  </a:cubicBezTo>
                  <a:cubicBezTo>
                    <a:pt x="20098" y="9943"/>
                    <a:pt x="20227" y="9557"/>
                    <a:pt x="19969" y="9373"/>
                  </a:cubicBezTo>
                  <a:cubicBezTo>
                    <a:pt x="17816" y="8158"/>
                    <a:pt x="17981" y="5747"/>
                    <a:pt x="16822" y="3832"/>
                  </a:cubicBezTo>
                  <a:cubicBezTo>
                    <a:pt x="15865" y="2360"/>
                    <a:pt x="14466" y="1237"/>
                    <a:pt x="12809" y="648"/>
                  </a:cubicBezTo>
                  <a:cubicBezTo>
                    <a:pt x="11615" y="187"/>
                    <a:pt x="10409" y="1"/>
                    <a:pt x="920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6669659" y="1191556"/>
              <a:ext cx="744889" cy="406225"/>
            </a:xfrm>
            <a:custGeom>
              <a:avLst/>
              <a:gdLst/>
              <a:ahLst/>
              <a:cxnLst/>
              <a:rect l="l" t="t" r="r" b="b"/>
              <a:pathLst>
                <a:path w="13892" h="7576" extrusionOk="0">
                  <a:moveTo>
                    <a:pt x="6338" y="487"/>
                  </a:moveTo>
                  <a:cubicBezTo>
                    <a:pt x="7011" y="487"/>
                    <a:pt x="7685" y="639"/>
                    <a:pt x="8302" y="938"/>
                  </a:cubicBezTo>
                  <a:cubicBezTo>
                    <a:pt x="9535" y="1509"/>
                    <a:pt x="10492" y="2484"/>
                    <a:pt x="11375" y="3478"/>
                  </a:cubicBezTo>
                  <a:cubicBezTo>
                    <a:pt x="11817" y="3975"/>
                    <a:pt x="12369" y="4712"/>
                    <a:pt x="13032" y="5024"/>
                  </a:cubicBezTo>
                  <a:cubicBezTo>
                    <a:pt x="11909" y="5429"/>
                    <a:pt x="10860" y="6074"/>
                    <a:pt x="9719" y="6479"/>
                  </a:cubicBezTo>
                  <a:cubicBezTo>
                    <a:pt x="8847" y="6797"/>
                    <a:pt x="7914" y="7002"/>
                    <a:pt x="6979" y="7002"/>
                  </a:cubicBezTo>
                  <a:cubicBezTo>
                    <a:pt x="6454" y="7002"/>
                    <a:pt x="5928" y="6937"/>
                    <a:pt x="5412" y="6791"/>
                  </a:cubicBezTo>
                  <a:cubicBezTo>
                    <a:pt x="3958" y="6368"/>
                    <a:pt x="3148" y="5429"/>
                    <a:pt x="2449" y="4123"/>
                  </a:cubicBezTo>
                  <a:cubicBezTo>
                    <a:pt x="2393" y="4012"/>
                    <a:pt x="2338" y="3902"/>
                    <a:pt x="2283" y="3791"/>
                  </a:cubicBezTo>
                  <a:lnTo>
                    <a:pt x="2283" y="3791"/>
                  </a:lnTo>
                  <a:cubicBezTo>
                    <a:pt x="2909" y="3994"/>
                    <a:pt x="3571" y="4104"/>
                    <a:pt x="4234" y="4159"/>
                  </a:cubicBezTo>
                  <a:cubicBezTo>
                    <a:pt x="4234" y="4638"/>
                    <a:pt x="4400" y="5117"/>
                    <a:pt x="4694" y="5485"/>
                  </a:cubicBezTo>
                  <a:cubicBezTo>
                    <a:pt x="4921" y="5781"/>
                    <a:pt x="5312" y="6225"/>
                    <a:pt x="5712" y="6225"/>
                  </a:cubicBezTo>
                  <a:cubicBezTo>
                    <a:pt x="5735" y="6225"/>
                    <a:pt x="5757" y="6224"/>
                    <a:pt x="5780" y="6221"/>
                  </a:cubicBezTo>
                  <a:cubicBezTo>
                    <a:pt x="5854" y="6221"/>
                    <a:pt x="5909" y="6110"/>
                    <a:pt x="5854" y="6055"/>
                  </a:cubicBezTo>
                  <a:cubicBezTo>
                    <a:pt x="5725" y="5908"/>
                    <a:pt x="5596" y="5798"/>
                    <a:pt x="5430" y="5724"/>
                  </a:cubicBezTo>
                  <a:cubicBezTo>
                    <a:pt x="5265" y="5595"/>
                    <a:pt x="5099" y="5448"/>
                    <a:pt x="4970" y="5282"/>
                  </a:cubicBezTo>
                  <a:cubicBezTo>
                    <a:pt x="4713" y="4951"/>
                    <a:pt x="4547" y="4583"/>
                    <a:pt x="4455" y="4178"/>
                  </a:cubicBezTo>
                  <a:lnTo>
                    <a:pt x="4455" y="4178"/>
                  </a:lnTo>
                  <a:lnTo>
                    <a:pt x="4805" y="4215"/>
                  </a:lnTo>
                  <a:cubicBezTo>
                    <a:pt x="5780" y="4325"/>
                    <a:pt x="6774" y="4435"/>
                    <a:pt x="7768" y="4546"/>
                  </a:cubicBezTo>
                  <a:cubicBezTo>
                    <a:pt x="7768" y="4546"/>
                    <a:pt x="7768" y="4564"/>
                    <a:pt x="7768" y="4583"/>
                  </a:cubicBezTo>
                  <a:cubicBezTo>
                    <a:pt x="7768" y="4620"/>
                    <a:pt x="7786" y="4656"/>
                    <a:pt x="7805" y="4675"/>
                  </a:cubicBezTo>
                  <a:cubicBezTo>
                    <a:pt x="7805" y="4693"/>
                    <a:pt x="7823" y="4693"/>
                    <a:pt x="7823" y="4693"/>
                  </a:cubicBezTo>
                  <a:cubicBezTo>
                    <a:pt x="7878" y="4804"/>
                    <a:pt x="7915" y="4914"/>
                    <a:pt x="7952" y="5024"/>
                  </a:cubicBezTo>
                  <a:cubicBezTo>
                    <a:pt x="8007" y="5135"/>
                    <a:pt x="8081" y="5245"/>
                    <a:pt x="8154" y="5356"/>
                  </a:cubicBezTo>
                  <a:cubicBezTo>
                    <a:pt x="8283" y="5540"/>
                    <a:pt x="8486" y="5816"/>
                    <a:pt x="8725" y="5816"/>
                  </a:cubicBezTo>
                  <a:cubicBezTo>
                    <a:pt x="8733" y="5818"/>
                    <a:pt x="8741" y="5818"/>
                    <a:pt x="8749" y="5818"/>
                  </a:cubicBezTo>
                  <a:cubicBezTo>
                    <a:pt x="8829" y="5818"/>
                    <a:pt x="8887" y="5736"/>
                    <a:pt x="8854" y="5669"/>
                  </a:cubicBezTo>
                  <a:cubicBezTo>
                    <a:pt x="8799" y="5540"/>
                    <a:pt x="8725" y="5448"/>
                    <a:pt x="8633" y="5374"/>
                  </a:cubicBezTo>
                  <a:cubicBezTo>
                    <a:pt x="8523" y="5264"/>
                    <a:pt x="8449" y="5153"/>
                    <a:pt x="8357" y="5024"/>
                  </a:cubicBezTo>
                  <a:cubicBezTo>
                    <a:pt x="8283" y="4914"/>
                    <a:pt x="8228" y="4712"/>
                    <a:pt x="8136" y="4564"/>
                  </a:cubicBezTo>
                  <a:lnTo>
                    <a:pt x="8136" y="4564"/>
                  </a:lnTo>
                  <a:lnTo>
                    <a:pt x="9553" y="4730"/>
                  </a:lnTo>
                  <a:lnTo>
                    <a:pt x="9553" y="4748"/>
                  </a:lnTo>
                  <a:cubicBezTo>
                    <a:pt x="9518" y="4979"/>
                    <a:pt x="9670" y="5431"/>
                    <a:pt x="9978" y="5431"/>
                  </a:cubicBezTo>
                  <a:cubicBezTo>
                    <a:pt x="9989" y="5431"/>
                    <a:pt x="10001" y="5431"/>
                    <a:pt x="10013" y="5429"/>
                  </a:cubicBezTo>
                  <a:cubicBezTo>
                    <a:pt x="10050" y="5429"/>
                    <a:pt x="10087" y="5374"/>
                    <a:pt x="10069" y="5337"/>
                  </a:cubicBezTo>
                  <a:cubicBezTo>
                    <a:pt x="10032" y="5227"/>
                    <a:pt x="9921" y="5172"/>
                    <a:pt x="9866" y="5080"/>
                  </a:cubicBezTo>
                  <a:cubicBezTo>
                    <a:pt x="9793" y="4988"/>
                    <a:pt x="9737" y="4859"/>
                    <a:pt x="9719" y="4748"/>
                  </a:cubicBezTo>
                  <a:lnTo>
                    <a:pt x="9719" y="4748"/>
                  </a:lnTo>
                  <a:lnTo>
                    <a:pt x="10455" y="4822"/>
                  </a:lnTo>
                  <a:cubicBezTo>
                    <a:pt x="10461" y="4823"/>
                    <a:pt x="10466" y="4823"/>
                    <a:pt x="10471" y="4823"/>
                  </a:cubicBezTo>
                  <a:cubicBezTo>
                    <a:pt x="10585" y="4823"/>
                    <a:pt x="10597" y="4637"/>
                    <a:pt x="10474" y="4620"/>
                  </a:cubicBezTo>
                  <a:lnTo>
                    <a:pt x="9406" y="4454"/>
                  </a:lnTo>
                  <a:cubicBezTo>
                    <a:pt x="9461" y="4417"/>
                    <a:pt x="9535" y="4380"/>
                    <a:pt x="9572" y="4343"/>
                  </a:cubicBezTo>
                  <a:cubicBezTo>
                    <a:pt x="9737" y="4233"/>
                    <a:pt x="9995" y="4049"/>
                    <a:pt x="9995" y="3828"/>
                  </a:cubicBezTo>
                  <a:cubicBezTo>
                    <a:pt x="9977" y="3773"/>
                    <a:pt x="9921" y="3736"/>
                    <a:pt x="9885" y="3736"/>
                  </a:cubicBezTo>
                  <a:cubicBezTo>
                    <a:pt x="9682" y="3754"/>
                    <a:pt x="9516" y="3975"/>
                    <a:pt x="9369" y="4086"/>
                  </a:cubicBezTo>
                  <a:cubicBezTo>
                    <a:pt x="9222" y="4196"/>
                    <a:pt x="9056" y="4251"/>
                    <a:pt x="8983" y="4399"/>
                  </a:cubicBezTo>
                  <a:lnTo>
                    <a:pt x="6498" y="3994"/>
                  </a:lnTo>
                  <a:cubicBezTo>
                    <a:pt x="6756" y="3828"/>
                    <a:pt x="7013" y="3644"/>
                    <a:pt x="7289" y="3515"/>
                  </a:cubicBezTo>
                  <a:cubicBezTo>
                    <a:pt x="7713" y="3313"/>
                    <a:pt x="8302" y="3258"/>
                    <a:pt x="8670" y="2963"/>
                  </a:cubicBezTo>
                  <a:cubicBezTo>
                    <a:pt x="8743" y="2908"/>
                    <a:pt x="8725" y="2779"/>
                    <a:pt x="8633" y="2742"/>
                  </a:cubicBezTo>
                  <a:cubicBezTo>
                    <a:pt x="8535" y="2708"/>
                    <a:pt x="8431" y="2694"/>
                    <a:pt x="8324" y="2694"/>
                  </a:cubicBezTo>
                  <a:cubicBezTo>
                    <a:pt x="7907" y="2694"/>
                    <a:pt x="7438" y="2916"/>
                    <a:pt x="7087" y="3092"/>
                  </a:cubicBezTo>
                  <a:cubicBezTo>
                    <a:pt x="6719" y="3276"/>
                    <a:pt x="6203" y="3552"/>
                    <a:pt x="5983" y="3920"/>
                  </a:cubicBezTo>
                  <a:lnTo>
                    <a:pt x="5559" y="3847"/>
                  </a:lnTo>
                  <a:cubicBezTo>
                    <a:pt x="4841" y="3736"/>
                    <a:pt x="4087" y="3644"/>
                    <a:pt x="3369" y="3497"/>
                  </a:cubicBezTo>
                  <a:lnTo>
                    <a:pt x="3185" y="3442"/>
                  </a:lnTo>
                  <a:cubicBezTo>
                    <a:pt x="3424" y="3221"/>
                    <a:pt x="3645" y="3000"/>
                    <a:pt x="3903" y="2797"/>
                  </a:cubicBezTo>
                  <a:cubicBezTo>
                    <a:pt x="4252" y="2521"/>
                    <a:pt x="4749" y="2300"/>
                    <a:pt x="5007" y="1932"/>
                  </a:cubicBezTo>
                  <a:cubicBezTo>
                    <a:pt x="5094" y="1846"/>
                    <a:pt x="5017" y="1710"/>
                    <a:pt x="4900" y="1710"/>
                  </a:cubicBezTo>
                  <a:cubicBezTo>
                    <a:pt x="4893" y="1710"/>
                    <a:pt x="4886" y="1710"/>
                    <a:pt x="4878" y="1711"/>
                  </a:cubicBezTo>
                  <a:cubicBezTo>
                    <a:pt x="4400" y="1748"/>
                    <a:pt x="3921" y="2190"/>
                    <a:pt x="3571" y="2484"/>
                  </a:cubicBezTo>
                  <a:cubicBezTo>
                    <a:pt x="3277" y="2724"/>
                    <a:pt x="3019" y="3000"/>
                    <a:pt x="2798" y="3294"/>
                  </a:cubicBezTo>
                  <a:cubicBezTo>
                    <a:pt x="2449" y="3165"/>
                    <a:pt x="2136" y="3018"/>
                    <a:pt x="1804" y="2853"/>
                  </a:cubicBezTo>
                  <a:cubicBezTo>
                    <a:pt x="2669" y="2208"/>
                    <a:pt x="3424" y="1417"/>
                    <a:pt x="4436" y="920"/>
                  </a:cubicBezTo>
                  <a:cubicBezTo>
                    <a:pt x="5034" y="630"/>
                    <a:pt x="5686" y="487"/>
                    <a:pt x="6338" y="487"/>
                  </a:cubicBezTo>
                  <a:close/>
                  <a:moveTo>
                    <a:pt x="6454" y="0"/>
                  </a:moveTo>
                  <a:cubicBezTo>
                    <a:pt x="4526" y="0"/>
                    <a:pt x="2713" y="1204"/>
                    <a:pt x="1528" y="2742"/>
                  </a:cubicBezTo>
                  <a:lnTo>
                    <a:pt x="1363" y="2669"/>
                  </a:lnTo>
                  <a:cubicBezTo>
                    <a:pt x="1085" y="2456"/>
                    <a:pt x="735" y="2331"/>
                    <a:pt x="377" y="2331"/>
                  </a:cubicBezTo>
                  <a:cubicBezTo>
                    <a:pt x="332" y="2331"/>
                    <a:pt x="286" y="2333"/>
                    <a:pt x="240" y="2337"/>
                  </a:cubicBezTo>
                  <a:cubicBezTo>
                    <a:pt x="37" y="2356"/>
                    <a:pt x="1" y="2632"/>
                    <a:pt x="185" y="2705"/>
                  </a:cubicBezTo>
                  <a:cubicBezTo>
                    <a:pt x="1731" y="3239"/>
                    <a:pt x="1896" y="4804"/>
                    <a:pt x="2872" y="5890"/>
                  </a:cubicBezTo>
                  <a:cubicBezTo>
                    <a:pt x="3663" y="6718"/>
                    <a:pt x="4694" y="7270"/>
                    <a:pt x="5835" y="7472"/>
                  </a:cubicBezTo>
                  <a:cubicBezTo>
                    <a:pt x="6217" y="7543"/>
                    <a:pt x="6593" y="7575"/>
                    <a:pt x="6964" y="7575"/>
                  </a:cubicBezTo>
                  <a:cubicBezTo>
                    <a:pt x="9309" y="7575"/>
                    <a:pt x="11439" y="6284"/>
                    <a:pt x="13474" y="5172"/>
                  </a:cubicBezTo>
                  <a:lnTo>
                    <a:pt x="13639" y="5172"/>
                  </a:lnTo>
                  <a:cubicBezTo>
                    <a:pt x="13646" y="5173"/>
                    <a:pt x="13653" y="5173"/>
                    <a:pt x="13660" y="5173"/>
                  </a:cubicBezTo>
                  <a:cubicBezTo>
                    <a:pt x="13812" y="5173"/>
                    <a:pt x="13891" y="4982"/>
                    <a:pt x="13768" y="4859"/>
                  </a:cubicBezTo>
                  <a:cubicBezTo>
                    <a:pt x="13234" y="4399"/>
                    <a:pt x="12645" y="4123"/>
                    <a:pt x="12148" y="3589"/>
                  </a:cubicBezTo>
                  <a:cubicBezTo>
                    <a:pt x="11725" y="3129"/>
                    <a:pt x="11320" y="2650"/>
                    <a:pt x="10878" y="2208"/>
                  </a:cubicBezTo>
                  <a:cubicBezTo>
                    <a:pt x="9958" y="1288"/>
                    <a:pt x="8872" y="497"/>
                    <a:pt x="7602" y="147"/>
                  </a:cubicBezTo>
                  <a:cubicBezTo>
                    <a:pt x="7218" y="47"/>
                    <a:pt x="6834" y="0"/>
                    <a:pt x="645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6188045" y="1533008"/>
              <a:ext cx="744889" cy="406225"/>
            </a:xfrm>
            <a:custGeom>
              <a:avLst/>
              <a:gdLst/>
              <a:ahLst/>
              <a:cxnLst/>
              <a:rect l="l" t="t" r="r" b="b"/>
              <a:pathLst>
                <a:path w="13892" h="7576" extrusionOk="0">
                  <a:moveTo>
                    <a:pt x="6331" y="485"/>
                  </a:moveTo>
                  <a:cubicBezTo>
                    <a:pt x="7005" y="485"/>
                    <a:pt x="7680" y="637"/>
                    <a:pt x="8302" y="939"/>
                  </a:cubicBezTo>
                  <a:cubicBezTo>
                    <a:pt x="9535" y="1509"/>
                    <a:pt x="10492" y="2485"/>
                    <a:pt x="11375" y="3479"/>
                  </a:cubicBezTo>
                  <a:cubicBezTo>
                    <a:pt x="11817" y="3976"/>
                    <a:pt x="12369" y="4712"/>
                    <a:pt x="13032" y="5025"/>
                  </a:cubicBezTo>
                  <a:cubicBezTo>
                    <a:pt x="11909" y="5430"/>
                    <a:pt x="10860" y="6074"/>
                    <a:pt x="9719" y="6479"/>
                  </a:cubicBezTo>
                  <a:cubicBezTo>
                    <a:pt x="8847" y="6797"/>
                    <a:pt x="7914" y="7002"/>
                    <a:pt x="6984" y="7002"/>
                  </a:cubicBezTo>
                  <a:cubicBezTo>
                    <a:pt x="6462" y="7002"/>
                    <a:pt x="5940" y="6937"/>
                    <a:pt x="5430" y="6792"/>
                  </a:cubicBezTo>
                  <a:cubicBezTo>
                    <a:pt x="3958" y="6369"/>
                    <a:pt x="3148" y="5430"/>
                    <a:pt x="2449" y="4123"/>
                  </a:cubicBezTo>
                  <a:cubicBezTo>
                    <a:pt x="2393" y="4013"/>
                    <a:pt x="2338" y="3902"/>
                    <a:pt x="2283" y="3810"/>
                  </a:cubicBezTo>
                  <a:lnTo>
                    <a:pt x="2283" y="3810"/>
                  </a:lnTo>
                  <a:cubicBezTo>
                    <a:pt x="2909" y="3994"/>
                    <a:pt x="3571" y="4105"/>
                    <a:pt x="4234" y="4141"/>
                  </a:cubicBezTo>
                  <a:cubicBezTo>
                    <a:pt x="4234" y="4638"/>
                    <a:pt x="4400" y="5099"/>
                    <a:pt x="4694" y="5485"/>
                  </a:cubicBezTo>
                  <a:cubicBezTo>
                    <a:pt x="4921" y="5781"/>
                    <a:pt x="5312" y="6226"/>
                    <a:pt x="5712" y="6226"/>
                  </a:cubicBezTo>
                  <a:cubicBezTo>
                    <a:pt x="5735" y="6226"/>
                    <a:pt x="5757" y="6224"/>
                    <a:pt x="5780" y="6221"/>
                  </a:cubicBezTo>
                  <a:cubicBezTo>
                    <a:pt x="5872" y="6221"/>
                    <a:pt x="5909" y="6111"/>
                    <a:pt x="5854" y="6056"/>
                  </a:cubicBezTo>
                  <a:cubicBezTo>
                    <a:pt x="5725" y="5908"/>
                    <a:pt x="5596" y="5798"/>
                    <a:pt x="5430" y="5724"/>
                  </a:cubicBezTo>
                  <a:cubicBezTo>
                    <a:pt x="5265" y="5595"/>
                    <a:pt x="5099" y="5448"/>
                    <a:pt x="4970" y="5283"/>
                  </a:cubicBezTo>
                  <a:cubicBezTo>
                    <a:pt x="4712" y="4951"/>
                    <a:pt x="4547" y="4583"/>
                    <a:pt x="4473" y="4178"/>
                  </a:cubicBezTo>
                  <a:lnTo>
                    <a:pt x="4473" y="4178"/>
                  </a:lnTo>
                  <a:lnTo>
                    <a:pt x="4805" y="4215"/>
                  </a:lnTo>
                  <a:cubicBezTo>
                    <a:pt x="5798" y="4325"/>
                    <a:pt x="6774" y="4436"/>
                    <a:pt x="7768" y="4546"/>
                  </a:cubicBezTo>
                  <a:cubicBezTo>
                    <a:pt x="7768" y="4546"/>
                    <a:pt x="7768" y="4565"/>
                    <a:pt x="7768" y="4583"/>
                  </a:cubicBezTo>
                  <a:cubicBezTo>
                    <a:pt x="7768" y="4620"/>
                    <a:pt x="7786" y="4657"/>
                    <a:pt x="7805" y="4675"/>
                  </a:cubicBezTo>
                  <a:cubicBezTo>
                    <a:pt x="7805" y="4694"/>
                    <a:pt x="7823" y="4694"/>
                    <a:pt x="7841" y="4694"/>
                  </a:cubicBezTo>
                  <a:cubicBezTo>
                    <a:pt x="7878" y="4804"/>
                    <a:pt x="7915" y="4914"/>
                    <a:pt x="7952" y="5025"/>
                  </a:cubicBezTo>
                  <a:cubicBezTo>
                    <a:pt x="8007" y="5135"/>
                    <a:pt x="8081" y="5246"/>
                    <a:pt x="8154" y="5356"/>
                  </a:cubicBezTo>
                  <a:cubicBezTo>
                    <a:pt x="8283" y="5540"/>
                    <a:pt x="8504" y="5816"/>
                    <a:pt x="8743" y="5816"/>
                  </a:cubicBezTo>
                  <a:cubicBezTo>
                    <a:pt x="8751" y="5818"/>
                    <a:pt x="8759" y="5819"/>
                    <a:pt x="8767" y="5819"/>
                  </a:cubicBezTo>
                  <a:cubicBezTo>
                    <a:pt x="8844" y="5819"/>
                    <a:pt x="8889" y="5735"/>
                    <a:pt x="8872" y="5651"/>
                  </a:cubicBezTo>
                  <a:cubicBezTo>
                    <a:pt x="8817" y="5540"/>
                    <a:pt x="8725" y="5448"/>
                    <a:pt x="8633" y="5356"/>
                  </a:cubicBezTo>
                  <a:cubicBezTo>
                    <a:pt x="8541" y="5264"/>
                    <a:pt x="8449" y="5154"/>
                    <a:pt x="8375" y="5025"/>
                  </a:cubicBezTo>
                  <a:cubicBezTo>
                    <a:pt x="8283" y="4914"/>
                    <a:pt x="8228" y="4712"/>
                    <a:pt x="8136" y="4565"/>
                  </a:cubicBezTo>
                  <a:lnTo>
                    <a:pt x="8136" y="4565"/>
                  </a:lnTo>
                  <a:lnTo>
                    <a:pt x="9553" y="4730"/>
                  </a:lnTo>
                  <a:lnTo>
                    <a:pt x="9553" y="4749"/>
                  </a:lnTo>
                  <a:cubicBezTo>
                    <a:pt x="9535" y="4979"/>
                    <a:pt x="9689" y="5432"/>
                    <a:pt x="9979" y="5432"/>
                  </a:cubicBezTo>
                  <a:cubicBezTo>
                    <a:pt x="9991" y="5432"/>
                    <a:pt x="10002" y="5431"/>
                    <a:pt x="10013" y="5430"/>
                  </a:cubicBezTo>
                  <a:cubicBezTo>
                    <a:pt x="10069" y="5430"/>
                    <a:pt x="10087" y="5375"/>
                    <a:pt x="10069" y="5338"/>
                  </a:cubicBezTo>
                  <a:cubicBezTo>
                    <a:pt x="10032" y="5227"/>
                    <a:pt x="9940" y="5172"/>
                    <a:pt x="9866" y="5080"/>
                  </a:cubicBezTo>
                  <a:cubicBezTo>
                    <a:pt x="9792" y="4970"/>
                    <a:pt x="9756" y="4859"/>
                    <a:pt x="9719" y="4730"/>
                  </a:cubicBezTo>
                  <a:lnTo>
                    <a:pt x="9719" y="4730"/>
                  </a:lnTo>
                  <a:lnTo>
                    <a:pt x="10455" y="4822"/>
                  </a:lnTo>
                  <a:cubicBezTo>
                    <a:pt x="10584" y="4822"/>
                    <a:pt x="10602" y="4657"/>
                    <a:pt x="10492" y="4620"/>
                  </a:cubicBezTo>
                  <a:lnTo>
                    <a:pt x="9406" y="4454"/>
                  </a:lnTo>
                  <a:cubicBezTo>
                    <a:pt x="9480" y="4417"/>
                    <a:pt x="9535" y="4381"/>
                    <a:pt x="9590" y="4344"/>
                  </a:cubicBezTo>
                  <a:cubicBezTo>
                    <a:pt x="9756" y="4233"/>
                    <a:pt x="10013" y="4049"/>
                    <a:pt x="9995" y="3829"/>
                  </a:cubicBezTo>
                  <a:cubicBezTo>
                    <a:pt x="9995" y="3773"/>
                    <a:pt x="9940" y="3736"/>
                    <a:pt x="9885" y="3736"/>
                  </a:cubicBezTo>
                  <a:cubicBezTo>
                    <a:pt x="9700" y="3755"/>
                    <a:pt x="9535" y="3976"/>
                    <a:pt x="9388" y="4086"/>
                  </a:cubicBezTo>
                  <a:cubicBezTo>
                    <a:pt x="9240" y="4197"/>
                    <a:pt x="9056" y="4252"/>
                    <a:pt x="9001" y="4381"/>
                  </a:cubicBezTo>
                  <a:lnTo>
                    <a:pt x="6498" y="3994"/>
                  </a:lnTo>
                  <a:cubicBezTo>
                    <a:pt x="6774" y="3829"/>
                    <a:pt x="7013" y="3626"/>
                    <a:pt x="7289" y="3516"/>
                  </a:cubicBezTo>
                  <a:cubicBezTo>
                    <a:pt x="7731" y="3295"/>
                    <a:pt x="8320" y="3258"/>
                    <a:pt x="8688" y="2963"/>
                  </a:cubicBezTo>
                  <a:cubicBezTo>
                    <a:pt x="8762" y="2890"/>
                    <a:pt x="8743" y="2779"/>
                    <a:pt x="8651" y="2724"/>
                  </a:cubicBezTo>
                  <a:cubicBezTo>
                    <a:pt x="8557" y="2692"/>
                    <a:pt x="8457" y="2677"/>
                    <a:pt x="8354" y="2677"/>
                  </a:cubicBezTo>
                  <a:cubicBezTo>
                    <a:pt x="7933" y="2677"/>
                    <a:pt x="7460" y="2911"/>
                    <a:pt x="7105" y="3074"/>
                  </a:cubicBezTo>
                  <a:cubicBezTo>
                    <a:pt x="6737" y="3276"/>
                    <a:pt x="6240" y="3534"/>
                    <a:pt x="6001" y="3921"/>
                  </a:cubicBezTo>
                  <a:lnTo>
                    <a:pt x="5578" y="3847"/>
                  </a:lnTo>
                  <a:cubicBezTo>
                    <a:pt x="4860" y="3736"/>
                    <a:pt x="4105" y="3644"/>
                    <a:pt x="3387" y="3479"/>
                  </a:cubicBezTo>
                  <a:cubicBezTo>
                    <a:pt x="3332" y="3479"/>
                    <a:pt x="3277" y="3442"/>
                    <a:pt x="3203" y="3424"/>
                  </a:cubicBezTo>
                  <a:cubicBezTo>
                    <a:pt x="3442" y="3221"/>
                    <a:pt x="3663" y="3000"/>
                    <a:pt x="3921" y="2798"/>
                  </a:cubicBezTo>
                  <a:cubicBezTo>
                    <a:pt x="4271" y="2522"/>
                    <a:pt x="4768" y="2301"/>
                    <a:pt x="5044" y="1933"/>
                  </a:cubicBezTo>
                  <a:cubicBezTo>
                    <a:pt x="5113" y="1846"/>
                    <a:pt x="5035" y="1710"/>
                    <a:pt x="4918" y="1710"/>
                  </a:cubicBezTo>
                  <a:cubicBezTo>
                    <a:pt x="4911" y="1710"/>
                    <a:pt x="4904" y="1711"/>
                    <a:pt x="4897" y="1712"/>
                  </a:cubicBezTo>
                  <a:cubicBezTo>
                    <a:pt x="4418" y="1749"/>
                    <a:pt x="3939" y="2190"/>
                    <a:pt x="3590" y="2485"/>
                  </a:cubicBezTo>
                  <a:cubicBezTo>
                    <a:pt x="3295" y="2724"/>
                    <a:pt x="3038" y="3000"/>
                    <a:pt x="2817" y="3295"/>
                  </a:cubicBezTo>
                  <a:cubicBezTo>
                    <a:pt x="2467" y="3166"/>
                    <a:pt x="2154" y="3000"/>
                    <a:pt x="1823" y="2835"/>
                  </a:cubicBezTo>
                  <a:cubicBezTo>
                    <a:pt x="2688" y="2190"/>
                    <a:pt x="3442" y="1399"/>
                    <a:pt x="4455" y="902"/>
                  </a:cubicBezTo>
                  <a:cubicBezTo>
                    <a:pt x="5048" y="623"/>
                    <a:pt x="5689" y="485"/>
                    <a:pt x="6331" y="485"/>
                  </a:cubicBezTo>
                  <a:close/>
                  <a:moveTo>
                    <a:pt x="6453" y="1"/>
                  </a:moveTo>
                  <a:cubicBezTo>
                    <a:pt x="4521" y="1"/>
                    <a:pt x="2697" y="1205"/>
                    <a:pt x="1528" y="2743"/>
                  </a:cubicBezTo>
                  <a:lnTo>
                    <a:pt x="1363" y="2669"/>
                  </a:lnTo>
                  <a:cubicBezTo>
                    <a:pt x="1085" y="2457"/>
                    <a:pt x="735" y="2331"/>
                    <a:pt x="377" y="2331"/>
                  </a:cubicBezTo>
                  <a:cubicBezTo>
                    <a:pt x="332" y="2331"/>
                    <a:pt x="286" y="2333"/>
                    <a:pt x="240" y="2338"/>
                  </a:cubicBezTo>
                  <a:cubicBezTo>
                    <a:pt x="37" y="2356"/>
                    <a:pt x="1" y="2632"/>
                    <a:pt x="185" y="2706"/>
                  </a:cubicBezTo>
                  <a:cubicBezTo>
                    <a:pt x="1731" y="3240"/>
                    <a:pt x="1896" y="4804"/>
                    <a:pt x="2890" y="5890"/>
                  </a:cubicBezTo>
                  <a:cubicBezTo>
                    <a:pt x="3663" y="6718"/>
                    <a:pt x="4694" y="7289"/>
                    <a:pt x="5835" y="7473"/>
                  </a:cubicBezTo>
                  <a:cubicBezTo>
                    <a:pt x="6217" y="7543"/>
                    <a:pt x="6593" y="7576"/>
                    <a:pt x="6964" y="7576"/>
                  </a:cubicBezTo>
                  <a:cubicBezTo>
                    <a:pt x="9309" y="7576"/>
                    <a:pt x="11439" y="6285"/>
                    <a:pt x="13474" y="5172"/>
                  </a:cubicBezTo>
                  <a:cubicBezTo>
                    <a:pt x="13529" y="5172"/>
                    <a:pt x="13584" y="5191"/>
                    <a:pt x="13639" y="5191"/>
                  </a:cubicBezTo>
                  <a:cubicBezTo>
                    <a:pt x="13646" y="5191"/>
                    <a:pt x="13652" y="5192"/>
                    <a:pt x="13659" y="5192"/>
                  </a:cubicBezTo>
                  <a:cubicBezTo>
                    <a:pt x="13812" y="5192"/>
                    <a:pt x="13892" y="4984"/>
                    <a:pt x="13768" y="4878"/>
                  </a:cubicBezTo>
                  <a:cubicBezTo>
                    <a:pt x="13234" y="4417"/>
                    <a:pt x="12645" y="4123"/>
                    <a:pt x="12148" y="3589"/>
                  </a:cubicBezTo>
                  <a:cubicBezTo>
                    <a:pt x="11725" y="3129"/>
                    <a:pt x="11339" y="2651"/>
                    <a:pt x="10878" y="2209"/>
                  </a:cubicBezTo>
                  <a:cubicBezTo>
                    <a:pt x="9958" y="1289"/>
                    <a:pt x="8872" y="497"/>
                    <a:pt x="7602" y="147"/>
                  </a:cubicBezTo>
                  <a:cubicBezTo>
                    <a:pt x="7218" y="47"/>
                    <a:pt x="6833" y="1"/>
                    <a:pt x="645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4636604" y="725651"/>
              <a:ext cx="587300" cy="887357"/>
            </a:xfrm>
            <a:custGeom>
              <a:avLst/>
              <a:gdLst/>
              <a:ahLst/>
              <a:cxnLst/>
              <a:rect l="l" t="t" r="r" b="b"/>
              <a:pathLst>
                <a:path w="10953" h="16549" extrusionOk="0">
                  <a:moveTo>
                    <a:pt x="1252" y="921"/>
                  </a:moveTo>
                  <a:lnTo>
                    <a:pt x="1252" y="921"/>
                  </a:lnTo>
                  <a:cubicBezTo>
                    <a:pt x="2633" y="1768"/>
                    <a:pt x="4197" y="2283"/>
                    <a:pt x="5578" y="3130"/>
                  </a:cubicBezTo>
                  <a:cubicBezTo>
                    <a:pt x="7234" y="4142"/>
                    <a:pt x="8743" y="5523"/>
                    <a:pt x="9535" y="7327"/>
                  </a:cubicBezTo>
                  <a:cubicBezTo>
                    <a:pt x="10326" y="9204"/>
                    <a:pt x="10069" y="10842"/>
                    <a:pt x="9296" y="12664"/>
                  </a:cubicBezTo>
                  <a:cubicBezTo>
                    <a:pt x="9240" y="12812"/>
                    <a:pt x="9167" y="12959"/>
                    <a:pt x="9112" y="13124"/>
                  </a:cubicBezTo>
                  <a:cubicBezTo>
                    <a:pt x="8780" y="12296"/>
                    <a:pt x="8339" y="11523"/>
                    <a:pt x="7823" y="10805"/>
                  </a:cubicBezTo>
                  <a:cubicBezTo>
                    <a:pt x="8320" y="10382"/>
                    <a:pt x="8670" y="9811"/>
                    <a:pt x="8817" y="9186"/>
                  </a:cubicBezTo>
                  <a:cubicBezTo>
                    <a:pt x="8928" y="8689"/>
                    <a:pt x="9056" y="7842"/>
                    <a:pt x="8651" y="7437"/>
                  </a:cubicBezTo>
                  <a:cubicBezTo>
                    <a:pt x="8625" y="7411"/>
                    <a:pt x="8590" y="7399"/>
                    <a:pt x="8554" y="7399"/>
                  </a:cubicBezTo>
                  <a:cubicBezTo>
                    <a:pt x="8490" y="7399"/>
                    <a:pt x="8424" y="7439"/>
                    <a:pt x="8412" y="7511"/>
                  </a:cubicBezTo>
                  <a:cubicBezTo>
                    <a:pt x="8375" y="7750"/>
                    <a:pt x="8375" y="7989"/>
                    <a:pt x="8431" y="8229"/>
                  </a:cubicBezTo>
                  <a:cubicBezTo>
                    <a:pt x="8431" y="8523"/>
                    <a:pt x="8412" y="8799"/>
                    <a:pt x="8357" y="9075"/>
                  </a:cubicBezTo>
                  <a:cubicBezTo>
                    <a:pt x="8228" y="9609"/>
                    <a:pt x="7989" y="10106"/>
                    <a:pt x="7639" y="10529"/>
                  </a:cubicBezTo>
                  <a:lnTo>
                    <a:pt x="7381" y="10161"/>
                  </a:lnTo>
                  <a:cubicBezTo>
                    <a:pt x="6664" y="9038"/>
                    <a:pt x="5946" y="7916"/>
                    <a:pt x="5210" y="6811"/>
                  </a:cubicBezTo>
                  <a:cubicBezTo>
                    <a:pt x="5228" y="6793"/>
                    <a:pt x="5246" y="6793"/>
                    <a:pt x="5265" y="6774"/>
                  </a:cubicBezTo>
                  <a:cubicBezTo>
                    <a:pt x="5302" y="6738"/>
                    <a:pt x="5320" y="6701"/>
                    <a:pt x="5338" y="6646"/>
                  </a:cubicBezTo>
                  <a:cubicBezTo>
                    <a:pt x="5338" y="6627"/>
                    <a:pt x="5338" y="6627"/>
                    <a:pt x="5338" y="6609"/>
                  </a:cubicBezTo>
                  <a:cubicBezTo>
                    <a:pt x="5394" y="6462"/>
                    <a:pt x="5486" y="6333"/>
                    <a:pt x="5559" y="6204"/>
                  </a:cubicBezTo>
                  <a:cubicBezTo>
                    <a:pt x="5633" y="6038"/>
                    <a:pt x="5706" y="5873"/>
                    <a:pt x="5743" y="5707"/>
                  </a:cubicBezTo>
                  <a:cubicBezTo>
                    <a:pt x="5817" y="5412"/>
                    <a:pt x="5927" y="4971"/>
                    <a:pt x="5743" y="4713"/>
                  </a:cubicBezTo>
                  <a:cubicBezTo>
                    <a:pt x="5716" y="4658"/>
                    <a:pt x="5665" y="4630"/>
                    <a:pt x="5612" y="4630"/>
                  </a:cubicBezTo>
                  <a:cubicBezTo>
                    <a:pt x="5559" y="4630"/>
                    <a:pt x="5504" y="4658"/>
                    <a:pt x="5467" y="4713"/>
                  </a:cubicBezTo>
                  <a:cubicBezTo>
                    <a:pt x="5394" y="4860"/>
                    <a:pt x="5357" y="5026"/>
                    <a:pt x="5357" y="5192"/>
                  </a:cubicBezTo>
                  <a:cubicBezTo>
                    <a:pt x="5338" y="5376"/>
                    <a:pt x="5283" y="5560"/>
                    <a:pt x="5228" y="5744"/>
                  </a:cubicBezTo>
                  <a:cubicBezTo>
                    <a:pt x="5173" y="5928"/>
                    <a:pt x="5025" y="6167"/>
                    <a:pt x="4952" y="6388"/>
                  </a:cubicBezTo>
                  <a:cubicBezTo>
                    <a:pt x="4602" y="5854"/>
                    <a:pt x="4271" y="5320"/>
                    <a:pt x="3921" y="4768"/>
                  </a:cubicBezTo>
                  <a:lnTo>
                    <a:pt x="3940" y="4768"/>
                  </a:lnTo>
                  <a:cubicBezTo>
                    <a:pt x="4216" y="4584"/>
                    <a:pt x="4584" y="4014"/>
                    <a:pt x="4271" y="3701"/>
                  </a:cubicBezTo>
                  <a:cubicBezTo>
                    <a:pt x="4251" y="3688"/>
                    <a:pt x="4229" y="3682"/>
                    <a:pt x="4209" y="3682"/>
                  </a:cubicBezTo>
                  <a:cubicBezTo>
                    <a:pt x="4170" y="3682"/>
                    <a:pt x="4135" y="3702"/>
                    <a:pt x="4124" y="3738"/>
                  </a:cubicBezTo>
                  <a:cubicBezTo>
                    <a:pt x="4068" y="3866"/>
                    <a:pt x="4050" y="4014"/>
                    <a:pt x="4032" y="4161"/>
                  </a:cubicBezTo>
                  <a:cubicBezTo>
                    <a:pt x="3995" y="4308"/>
                    <a:pt x="3903" y="4474"/>
                    <a:pt x="3792" y="4603"/>
                  </a:cubicBezTo>
                  <a:lnTo>
                    <a:pt x="3259" y="3774"/>
                  </a:lnTo>
                  <a:cubicBezTo>
                    <a:pt x="3230" y="3722"/>
                    <a:pt x="3188" y="3701"/>
                    <a:pt x="3147" y="3701"/>
                  </a:cubicBezTo>
                  <a:cubicBezTo>
                    <a:pt x="3059" y="3701"/>
                    <a:pt x="2975" y="3802"/>
                    <a:pt x="3038" y="3903"/>
                  </a:cubicBezTo>
                  <a:lnTo>
                    <a:pt x="3755" y="5155"/>
                  </a:lnTo>
                  <a:cubicBezTo>
                    <a:pt x="3682" y="5118"/>
                    <a:pt x="3571" y="5100"/>
                    <a:pt x="3516" y="5081"/>
                  </a:cubicBezTo>
                  <a:cubicBezTo>
                    <a:pt x="3355" y="5027"/>
                    <a:pt x="3149" y="4967"/>
                    <a:pt x="2962" y="4967"/>
                  </a:cubicBezTo>
                  <a:cubicBezTo>
                    <a:pt x="2829" y="4967"/>
                    <a:pt x="2706" y="4997"/>
                    <a:pt x="2614" y="5081"/>
                  </a:cubicBezTo>
                  <a:cubicBezTo>
                    <a:pt x="2559" y="5136"/>
                    <a:pt x="2559" y="5228"/>
                    <a:pt x="2614" y="5284"/>
                  </a:cubicBezTo>
                  <a:cubicBezTo>
                    <a:pt x="2798" y="5449"/>
                    <a:pt x="3166" y="5449"/>
                    <a:pt x="3406" y="5504"/>
                  </a:cubicBezTo>
                  <a:cubicBezTo>
                    <a:pt x="3562" y="5551"/>
                    <a:pt x="3757" y="5664"/>
                    <a:pt x="3947" y="5664"/>
                  </a:cubicBezTo>
                  <a:cubicBezTo>
                    <a:pt x="3982" y="5664"/>
                    <a:pt x="4016" y="5660"/>
                    <a:pt x="4050" y="5652"/>
                  </a:cubicBezTo>
                  <a:lnTo>
                    <a:pt x="5743" y="8578"/>
                  </a:lnTo>
                  <a:cubicBezTo>
                    <a:pt x="5357" y="8431"/>
                    <a:pt x="4933" y="8339"/>
                    <a:pt x="4565" y="8173"/>
                  </a:cubicBezTo>
                  <a:cubicBezTo>
                    <a:pt x="3995" y="7897"/>
                    <a:pt x="3443" y="7327"/>
                    <a:pt x="2835" y="7179"/>
                  </a:cubicBezTo>
                  <a:cubicBezTo>
                    <a:pt x="2826" y="7178"/>
                    <a:pt x="2816" y="7178"/>
                    <a:pt x="2807" y="7178"/>
                  </a:cubicBezTo>
                  <a:cubicBezTo>
                    <a:pt x="2674" y="7178"/>
                    <a:pt x="2580" y="7298"/>
                    <a:pt x="2614" y="7419"/>
                  </a:cubicBezTo>
                  <a:cubicBezTo>
                    <a:pt x="2835" y="8063"/>
                    <a:pt x="3700" y="8449"/>
                    <a:pt x="4289" y="8726"/>
                  </a:cubicBezTo>
                  <a:cubicBezTo>
                    <a:pt x="4733" y="8923"/>
                    <a:pt x="5338" y="9179"/>
                    <a:pt x="5896" y="9179"/>
                  </a:cubicBezTo>
                  <a:cubicBezTo>
                    <a:pt x="5962" y="9179"/>
                    <a:pt x="6028" y="9175"/>
                    <a:pt x="6093" y="9167"/>
                  </a:cubicBezTo>
                  <a:cubicBezTo>
                    <a:pt x="6185" y="9333"/>
                    <a:pt x="6277" y="9480"/>
                    <a:pt x="6369" y="9646"/>
                  </a:cubicBezTo>
                  <a:cubicBezTo>
                    <a:pt x="6866" y="10511"/>
                    <a:pt x="7418" y="11339"/>
                    <a:pt x="7860" y="12223"/>
                  </a:cubicBezTo>
                  <a:cubicBezTo>
                    <a:pt x="7897" y="12315"/>
                    <a:pt x="7915" y="12388"/>
                    <a:pt x="7952" y="12462"/>
                  </a:cubicBezTo>
                  <a:cubicBezTo>
                    <a:pt x="7529" y="12407"/>
                    <a:pt x="7105" y="12351"/>
                    <a:pt x="6700" y="12259"/>
                  </a:cubicBezTo>
                  <a:cubicBezTo>
                    <a:pt x="6142" y="12137"/>
                    <a:pt x="5518" y="11833"/>
                    <a:pt x="4952" y="11833"/>
                  </a:cubicBezTo>
                  <a:cubicBezTo>
                    <a:pt x="4921" y="11833"/>
                    <a:pt x="4891" y="11834"/>
                    <a:pt x="4860" y="11836"/>
                  </a:cubicBezTo>
                  <a:cubicBezTo>
                    <a:pt x="4676" y="11836"/>
                    <a:pt x="4602" y="12039"/>
                    <a:pt x="4731" y="12167"/>
                  </a:cubicBezTo>
                  <a:cubicBezTo>
                    <a:pt x="5173" y="12628"/>
                    <a:pt x="6038" y="12756"/>
                    <a:pt x="6645" y="12848"/>
                  </a:cubicBezTo>
                  <a:cubicBezTo>
                    <a:pt x="7061" y="12941"/>
                    <a:pt x="7478" y="12982"/>
                    <a:pt x="7905" y="12982"/>
                  </a:cubicBezTo>
                  <a:cubicBezTo>
                    <a:pt x="7988" y="12982"/>
                    <a:pt x="8071" y="12980"/>
                    <a:pt x="8154" y="12977"/>
                  </a:cubicBezTo>
                  <a:cubicBezTo>
                    <a:pt x="8302" y="13437"/>
                    <a:pt x="8412" y="13898"/>
                    <a:pt x="8523" y="14376"/>
                  </a:cubicBezTo>
                  <a:cubicBezTo>
                    <a:pt x="7105" y="14026"/>
                    <a:pt x="5651" y="13916"/>
                    <a:pt x="4289" y="13290"/>
                  </a:cubicBezTo>
                  <a:cubicBezTo>
                    <a:pt x="2651" y="12517"/>
                    <a:pt x="1455" y="11063"/>
                    <a:pt x="1031" y="9296"/>
                  </a:cubicBezTo>
                  <a:cubicBezTo>
                    <a:pt x="571" y="7548"/>
                    <a:pt x="774" y="5725"/>
                    <a:pt x="1068" y="3977"/>
                  </a:cubicBezTo>
                  <a:cubicBezTo>
                    <a:pt x="1197" y="3093"/>
                    <a:pt x="1492" y="1897"/>
                    <a:pt x="1252" y="921"/>
                  </a:cubicBezTo>
                  <a:close/>
                  <a:moveTo>
                    <a:pt x="702" y="0"/>
                  </a:moveTo>
                  <a:cubicBezTo>
                    <a:pt x="563" y="0"/>
                    <a:pt x="424" y="118"/>
                    <a:pt x="479" y="296"/>
                  </a:cubicBezTo>
                  <a:cubicBezTo>
                    <a:pt x="479" y="1234"/>
                    <a:pt x="645" y="2099"/>
                    <a:pt x="516" y="3038"/>
                  </a:cubicBezTo>
                  <a:cubicBezTo>
                    <a:pt x="406" y="3885"/>
                    <a:pt x="240" y="4695"/>
                    <a:pt x="166" y="5541"/>
                  </a:cubicBezTo>
                  <a:cubicBezTo>
                    <a:pt x="1" y="7271"/>
                    <a:pt x="93" y="9075"/>
                    <a:pt x="811" y="10677"/>
                  </a:cubicBezTo>
                  <a:cubicBezTo>
                    <a:pt x="2101" y="13522"/>
                    <a:pt x="5274" y="14806"/>
                    <a:pt x="8279" y="14806"/>
                  </a:cubicBezTo>
                  <a:cubicBezTo>
                    <a:pt x="8403" y="14806"/>
                    <a:pt x="8528" y="14804"/>
                    <a:pt x="8651" y="14799"/>
                  </a:cubicBezTo>
                  <a:cubicBezTo>
                    <a:pt x="8670" y="14873"/>
                    <a:pt x="8688" y="14947"/>
                    <a:pt x="8707" y="15020"/>
                  </a:cubicBezTo>
                  <a:cubicBezTo>
                    <a:pt x="8725" y="15572"/>
                    <a:pt x="8928" y="16088"/>
                    <a:pt x="9314" y="16474"/>
                  </a:cubicBezTo>
                  <a:cubicBezTo>
                    <a:pt x="9366" y="16526"/>
                    <a:pt x="9428" y="16549"/>
                    <a:pt x="9489" y="16549"/>
                  </a:cubicBezTo>
                  <a:cubicBezTo>
                    <a:pt x="9644" y="16549"/>
                    <a:pt x="9790" y="16402"/>
                    <a:pt x="9737" y="16217"/>
                  </a:cubicBezTo>
                  <a:cubicBezTo>
                    <a:pt x="8983" y="14174"/>
                    <a:pt x="10455" y="12664"/>
                    <a:pt x="10768" y="10732"/>
                  </a:cubicBezTo>
                  <a:cubicBezTo>
                    <a:pt x="10952" y="9204"/>
                    <a:pt x="10658" y="7658"/>
                    <a:pt x="9903" y="6333"/>
                  </a:cubicBezTo>
                  <a:cubicBezTo>
                    <a:pt x="8062" y="2983"/>
                    <a:pt x="4363" y="1713"/>
                    <a:pt x="1031" y="351"/>
                  </a:cubicBezTo>
                  <a:cubicBezTo>
                    <a:pt x="995" y="296"/>
                    <a:pt x="958" y="222"/>
                    <a:pt x="921" y="167"/>
                  </a:cubicBezTo>
                  <a:cubicBezTo>
                    <a:pt x="885" y="50"/>
                    <a:pt x="794" y="0"/>
                    <a:pt x="702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2854221" y="3230724"/>
              <a:ext cx="739259" cy="962265"/>
            </a:xfrm>
            <a:custGeom>
              <a:avLst/>
              <a:gdLst/>
              <a:ahLst/>
              <a:cxnLst/>
              <a:rect l="l" t="t" r="r" b="b"/>
              <a:pathLst>
                <a:path w="13787" h="17946" extrusionOk="0">
                  <a:moveTo>
                    <a:pt x="1050" y="935"/>
                  </a:moveTo>
                  <a:lnTo>
                    <a:pt x="1050" y="935"/>
                  </a:lnTo>
                  <a:cubicBezTo>
                    <a:pt x="2799" y="1689"/>
                    <a:pt x="4731" y="2058"/>
                    <a:pt x="6480" y="2831"/>
                  </a:cubicBezTo>
                  <a:cubicBezTo>
                    <a:pt x="8578" y="3751"/>
                    <a:pt x="10584" y="5131"/>
                    <a:pt x="11799" y="7119"/>
                  </a:cubicBezTo>
                  <a:cubicBezTo>
                    <a:pt x="13032" y="9181"/>
                    <a:pt x="12977" y="11150"/>
                    <a:pt x="12370" y="13414"/>
                  </a:cubicBezTo>
                  <a:cubicBezTo>
                    <a:pt x="12314" y="13598"/>
                    <a:pt x="12277" y="13800"/>
                    <a:pt x="12222" y="13984"/>
                  </a:cubicBezTo>
                  <a:cubicBezTo>
                    <a:pt x="11744" y="13064"/>
                    <a:pt x="10989" y="12218"/>
                    <a:pt x="10345" y="11481"/>
                  </a:cubicBezTo>
                  <a:cubicBezTo>
                    <a:pt x="10860" y="10892"/>
                    <a:pt x="11173" y="10174"/>
                    <a:pt x="11247" y="9401"/>
                  </a:cubicBezTo>
                  <a:cubicBezTo>
                    <a:pt x="11302" y="8794"/>
                    <a:pt x="11302" y="7800"/>
                    <a:pt x="10787" y="7377"/>
                  </a:cubicBezTo>
                  <a:cubicBezTo>
                    <a:pt x="10756" y="7357"/>
                    <a:pt x="10722" y="7348"/>
                    <a:pt x="10688" y="7348"/>
                  </a:cubicBezTo>
                  <a:cubicBezTo>
                    <a:pt x="10598" y="7348"/>
                    <a:pt x="10511" y="7412"/>
                    <a:pt x="10511" y="7506"/>
                  </a:cubicBezTo>
                  <a:cubicBezTo>
                    <a:pt x="10455" y="7800"/>
                    <a:pt x="10584" y="8058"/>
                    <a:pt x="10639" y="8352"/>
                  </a:cubicBezTo>
                  <a:cubicBezTo>
                    <a:pt x="10695" y="8684"/>
                    <a:pt x="10713" y="9015"/>
                    <a:pt x="10695" y="9346"/>
                  </a:cubicBezTo>
                  <a:cubicBezTo>
                    <a:pt x="10621" y="10009"/>
                    <a:pt x="10419" y="10635"/>
                    <a:pt x="10087" y="11187"/>
                  </a:cubicBezTo>
                  <a:cubicBezTo>
                    <a:pt x="9958" y="11040"/>
                    <a:pt x="9830" y="10911"/>
                    <a:pt x="9719" y="10782"/>
                  </a:cubicBezTo>
                  <a:cubicBezTo>
                    <a:pt x="8688" y="9585"/>
                    <a:pt x="7676" y="8389"/>
                    <a:pt x="6645" y="7193"/>
                  </a:cubicBezTo>
                  <a:cubicBezTo>
                    <a:pt x="6645" y="7174"/>
                    <a:pt x="6682" y="7174"/>
                    <a:pt x="6682" y="7156"/>
                  </a:cubicBezTo>
                  <a:cubicBezTo>
                    <a:pt x="6719" y="7101"/>
                    <a:pt x="6737" y="7045"/>
                    <a:pt x="6756" y="6990"/>
                  </a:cubicBezTo>
                  <a:cubicBezTo>
                    <a:pt x="6756" y="6972"/>
                    <a:pt x="6756" y="6953"/>
                    <a:pt x="6756" y="6953"/>
                  </a:cubicBezTo>
                  <a:cubicBezTo>
                    <a:pt x="6793" y="6769"/>
                    <a:pt x="6866" y="6604"/>
                    <a:pt x="6958" y="6438"/>
                  </a:cubicBezTo>
                  <a:cubicBezTo>
                    <a:pt x="7013" y="6236"/>
                    <a:pt x="7050" y="6033"/>
                    <a:pt x="7087" y="5812"/>
                  </a:cubicBezTo>
                  <a:cubicBezTo>
                    <a:pt x="7124" y="5463"/>
                    <a:pt x="7197" y="4929"/>
                    <a:pt x="6921" y="4653"/>
                  </a:cubicBezTo>
                  <a:cubicBezTo>
                    <a:pt x="6884" y="4608"/>
                    <a:pt x="6832" y="4587"/>
                    <a:pt x="6780" y="4587"/>
                  </a:cubicBezTo>
                  <a:cubicBezTo>
                    <a:pt x="6704" y="4587"/>
                    <a:pt x="6630" y="4631"/>
                    <a:pt x="6609" y="4708"/>
                  </a:cubicBezTo>
                  <a:cubicBezTo>
                    <a:pt x="6535" y="4892"/>
                    <a:pt x="6516" y="5094"/>
                    <a:pt x="6535" y="5279"/>
                  </a:cubicBezTo>
                  <a:cubicBezTo>
                    <a:pt x="6553" y="5518"/>
                    <a:pt x="6535" y="5739"/>
                    <a:pt x="6498" y="5960"/>
                  </a:cubicBezTo>
                  <a:cubicBezTo>
                    <a:pt x="6461" y="6199"/>
                    <a:pt x="6314" y="6475"/>
                    <a:pt x="6259" y="6751"/>
                  </a:cubicBezTo>
                  <a:lnTo>
                    <a:pt x="4786" y="5039"/>
                  </a:lnTo>
                  <a:lnTo>
                    <a:pt x="4805" y="5039"/>
                  </a:lnTo>
                  <a:cubicBezTo>
                    <a:pt x="5099" y="4782"/>
                    <a:pt x="5431" y="4045"/>
                    <a:pt x="5026" y="3732"/>
                  </a:cubicBezTo>
                  <a:cubicBezTo>
                    <a:pt x="5007" y="3720"/>
                    <a:pt x="4985" y="3714"/>
                    <a:pt x="4962" y="3714"/>
                  </a:cubicBezTo>
                  <a:cubicBezTo>
                    <a:pt x="4915" y="3714"/>
                    <a:pt x="4866" y="3739"/>
                    <a:pt x="4842" y="3788"/>
                  </a:cubicBezTo>
                  <a:cubicBezTo>
                    <a:pt x="4823" y="3953"/>
                    <a:pt x="4805" y="4137"/>
                    <a:pt x="4823" y="4303"/>
                  </a:cubicBezTo>
                  <a:cubicBezTo>
                    <a:pt x="4786" y="4505"/>
                    <a:pt x="4731" y="4690"/>
                    <a:pt x="4621" y="4855"/>
                  </a:cubicBezTo>
                  <a:lnTo>
                    <a:pt x="3848" y="3972"/>
                  </a:lnTo>
                  <a:cubicBezTo>
                    <a:pt x="3815" y="3940"/>
                    <a:pt x="3779" y="3926"/>
                    <a:pt x="3743" y="3926"/>
                  </a:cubicBezTo>
                  <a:cubicBezTo>
                    <a:pt x="3636" y="3926"/>
                    <a:pt x="3539" y="4050"/>
                    <a:pt x="3608" y="4174"/>
                  </a:cubicBezTo>
                  <a:lnTo>
                    <a:pt x="4676" y="5518"/>
                  </a:lnTo>
                  <a:cubicBezTo>
                    <a:pt x="4565" y="5499"/>
                    <a:pt x="4437" y="5481"/>
                    <a:pt x="4363" y="5463"/>
                  </a:cubicBezTo>
                  <a:cubicBezTo>
                    <a:pt x="4235" y="5440"/>
                    <a:pt x="4077" y="5418"/>
                    <a:pt x="3918" y="5418"/>
                  </a:cubicBezTo>
                  <a:cubicBezTo>
                    <a:pt x="3687" y="5418"/>
                    <a:pt x="3455" y="5465"/>
                    <a:pt x="3314" y="5628"/>
                  </a:cubicBezTo>
                  <a:cubicBezTo>
                    <a:pt x="3259" y="5702"/>
                    <a:pt x="3277" y="5794"/>
                    <a:pt x="3351" y="5849"/>
                  </a:cubicBezTo>
                  <a:cubicBezTo>
                    <a:pt x="3590" y="6033"/>
                    <a:pt x="4032" y="5960"/>
                    <a:pt x="4308" y="5996"/>
                  </a:cubicBezTo>
                  <a:cubicBezTo>
                    <a:pt x="4485" y="6010"/>
                    <a:pt x="4703" y="6084"/>
                    <a:pt x="4894" y="6084"/>
                  </a:cubicBezTo>
                  <a:cubicBezTo>
                    <a:pt x="4961" y="6084"/>
                    <a:pt x="5024" y="6075"/>
                    <a:pt x="5081" y="6052"/>
                  </a:cubicBezTo>
                  <a:cubicBezTo>
                    <a:pt x="5909" y="7119"/>
                    <a:pt x="6737" y="8168"/>
                    <a:pt x="7566" y="9217"/>
                  </a:cubicBezTo>
                  <a:cubicBezTo>
                    <a:pt x="7087" y="9107"/>
                    <a:pt x="6572" y="9070"/>
                    <a:pt x="6112" y="8923"/>
                  </a:cubicBezTo>
                  <a:cubicBezTo>
                    <a:pt x="5394" y="8702"/>
                    <a:pt x="4657" y="8113"/>
                    <a:pt x="3903" y="8058"/>
                  </a:cubicBezTo>
                  <a:cubicBezTo>
                    <a:pt x="3894" y="8057"/>
                    <a:pt x="3886" y="8056"/>
                    <a:pt x="3878" y="8056"/>
                  </a:cubicBezTo>
                  <a:cubicBezTo>
                    <a:pt x="3726" y="8056"/>
                    <a:pt x="3630" y="8213"/>
                    <a:pt x="3682" y="8352"/>
                  </a:cubicBezTo>
                  <a:cubicBezTo>
                    <a:pt x="4050" y="9070"/>
                    <a:pt x="5118" y="9401"/>
                    <a:pt x="5854" y="9622"/>
                  </a:cubicBezTo>
                  <a:cubicBezTo>
                    <a:pt x="6324" y="9757"/>
                    <a:pt x="6912" y="9920"/>
                    <a:pt x="7460" y="9920"/>
                  </a:cubicBezTo>
                  <a:cubicBezTo>
                    <a:pt x="7663" y="9920"/>
                    <a:pt x="7860" y="9898"/>
                    <a:pt x="8044" y="9843"/>
                  </a:cubicBezTo>
                  <a:lnTo>
                    <a:pt x="8449" y="10377"/>
                  </a:lnTo>
                  <a:cubicBezTo>
                    <a:pt x="9185" y="11297"/>
                    <a:pt x="9940" y="12199"/>
                    <a:pt x="10603" y="13175"/>
                  </a:cubicBezTo>
                  <a:cubicBezTo>
                    <a:pt x="10676" y="13248"/>
                    <a:pt x="10713" y="13340"/>
                    <a:pt x="10768" y="13432"/>
                  </a:cubicBezTo>
                  <a:cubicBezTo>
                    <a:pt x="10271" y="13432"/>
                    <a:pt x="9756" y="13432"/>
                    <a:pt x="9259" y="13395"/>
                  </a:cubicBezTo>
                  <a:cubicBezTo>
                    <a:pt x="8669" y="13365"/>
                    <a:pt x="8016" y="13161"/>
                    <a:pt x="7414" y="13161"/>
                  </a:cubicBezTo>
                  <a:cubicBezTo>
                    <a:pt x="7284" y="13161"/>
                    <a:pt x="7156" y="13170"/>
                    <a:pt x="7032" y="13193"/>
                  </a:cubicBezTo>
                  <a:cubicBezTo>
                    <a:pt x="6829" y="13230"/>
                    <a:pt x="6774" y="13469"/>
                    <a:pt x="6940" y="13598"/>
                  </a:cubicBezTo>
                  <a:cubicBezTo>
                    <a:pt x="7529" y="14077"/>
                    <a:pt x="8560" y="14077"/>
                    <a:pt x="9296" y="14113"/>
                  </a:cubicBezTo>
                  <a:cubicBezTo>
                    <a:pt x="9448" y="14123"/>
                    <a:pt x="9598" y="14127"/>
                    <a:pt x="9748" y="14127"/>
                  </a:cubicBezTo>
                  <a:cubicBezTo>
                    <a:pt x="10198" y="14127"/>
                    <a:pt x="10639" y="14086"/>
                    <a:pt x="11081" y="14003"/>
                  </a:cubicBezTo>
                  <a:cubicBezTo>
                    <a:pt x="11339" y="14537"/>
                    <a:pt x="11541" y="15070"/>
                    <a:pt x="11762" y="15604"/>
                  </a:cubicBezTo>
                  <a:cubicBezTo>
                    <a:pt x="10032" y="15402"/>
                    <a:pt x="8302" y="15512"/>
                    <a:pt x="6609" y="14997"/>
                  </a:cubicBezTo>
                  <a:cubicBezTo>
                    <a:pt x="4510" y="14334"/>
                    <a:pt x="2964" y="12825"/>
                    <a:pt x="2136" y="10800"/>
                  </a:cubicBezTo>
                  <a:cubicBezTo>
                    <a:pt x="1326" y="8812"/>
                    <a:pt x="1252" y="6659"/>
                    <a:pt x="1308" y="4542"/>
                  </a:cubicBezTo>
                  <a:cubicBezTo>
                    <a:pt x="1326" y="3475"/>
                    <a:pt x="1473" y="2021"/>
                    <a:pt x="1050" y="935"/>
                  </a:cubicBezTo>
                  <a:close/>
                  <a:moveTo>
                    <a:pt x="304" y="0"/>
                  </a:moveTo>
                  <a:cubicBezTo>
                    <a:pt x="144" y="0"/>
                    <a:pt x="1" y="131"/>
                    <a:pt x="38" y="327"/>
                  </a:cubicBezTo>
                  <a:cubicBezTo>
                    <a:pt x="166" y="1432"/>
                    <a:pt x="516" y="2407"/>
                    <a:pt x="516" y="3548"/>
                  </a:cubicBezTo>
                  <a:cubicBezTo>
                    <a:pt x="516" y="4542"/>
                    <a:pt x="461" y="5536"/>
                    <a:pt x="516" y="6530"/>
                  </a:cubicBezTo>
                  <a:cubicBezTo>
                    <a:pt x="590" y="8592"/>
                    <a:pt x="995" y="10690"/>
                    <a:pt x="2099" y="12475"/>
                  </a:cubicBezTo>
                  <a:cubicBezTo>
                    <a:pt x="3763" y="15105"/>
                    <a:pt x="6794" y="16211"/>
                    <a:pt x="9808" y="16211"/>
                  </a:cubicBezTo>
                  <a:cubicBezTo>
                    <a:pt x="10528" y="16211"/>
                    <a:pt x="11247" y="16148"/>
                    <a:pt x="11946" y="16028"/>
                  </a:cubicBezTo>
                  <a:lnTo>
                    <a:pt x="12057" y="16285"/>
                  </a:lnTo>
                  <a:cubicBezTo>
                    <a:pt x="12167" y="16911"/>
                    <a:pt x="12498" y="17500"/>
                    <a:pt x="12995" y="17887"/>
                  </a:cubicBezTo>
                  <a:cubicBezTo>
                    <a:pt x="13053" y="17928"/>
                    <a:pt x="13115" y="17946"/>
                    <a:pt x="13174" y="17946"/>
                  </a:cubicBezTo>
                  <a:cubicBezTo>
                    <a:pt x="13379" y="17946"/>
                    <a:pt x="13560" y="17728"/>
                    <a:pt x="13474" y="17500"/>
                  </a:cubicBezTo>
                  <a:cubicBezTo>
                    <a:pt x="12259" y="15236"/>
                    <a:pt x="13732" y="13230"/>
                    <a:pt x="13787" y="10892"/>
                  </a:cubicBezTo>
                  <a:cubicBezTo>
                    <a:pt x="13768" y="9089"/>
                    <a:pt x="13161" y="7322"/>
                    <a:pt x="12057" y="5886"/>
                  </a:cubicBezTo>
                  <a:cubicBezTo>
                    <a:pt x="9369" y="2242"/>
                    <a:pt x="4805" y="1340"/>
                    <a:pt x="700" y="291"/>
                  </a:cubicBezTo>
                  <a:cubicBezTo>
                    <a:pt x="645" y="217"/>
                    <a:pt x="590" y="162"/>
                    <a:pt x="535" y="107"/>
                  </a:cubicBezTo>
                  <a:cubicBezTo>
                    <a:pt x="467" y="33"/>
                    <a:pt x="383" y="0"/>
                    <a:pt x="30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2142630" y="3504347"/>
              <a:ext cx="741243" cy="962157"/>
            </a:xfrm>
            <a:custGeom>
              <a:avLst/>
              <a:gdLst/>
              <a:ahLst/>
              <a:cxnLst/>
              <a:rect l="l" t="t" r="r" b="b"/>
              <a:pathLst>
                <a:path w="13824" h="17944" extrusionOk="0">
                  <a:moveTo>
                    <a:pt x="1069" y="930"/>
                  </a:moveTo>
                  <a:lnTo>
                    <a:pt x="1069" y="930"/>
                  </a:lnTo>
                  <a:cubicBezTo>
                    <a:pt x="2817" y="1685"/>
                    <a:pt x="4750" y="2071"/>
                    <a:pt x="6498" y="2826"/>
                  </a:cubicBezTo>
                  <a:cubicBezTo>
                    <a:pt x="8597" y="3746"/>
                    <a:pt x="10603" y="5127"/>
                    <a:pt x="11818" y="7115"/>
                  </a:cubicBezTo>
                  <a:cubicBezTo>
                    <a:pt x="13051" y="9194"/>
                    <a:pt x="12996" y="11164"/>
                    <a:pt x="12388" y="13428"/>
                  </a:cubicBezTo>
                  <a:cubicBezTo>
                    <a:pt x="12333" y="13612"/>
                    <a:pt x="12296" y="13796"/>
                    <a:pt x="12241" y="13980"/>
                  </a:cubicBezTo>
                  <a:cubicBezTo>
                    <a:pt x="11763" y="13060"/>
                    <a:pt x="11008" y="12213"/>
                    <a:pt x="10364" y="11477"/>
                  </a:cubicBezTo>
                  <a:cubicBezTo>
                    <a:pt x="10861" y="10906"/>
                    <a:pt x="11192" y="10170"/>
                    <a:pt x="11266" y="9415"/>
                  </a:cubicBezTo>
                  <a:cubicBezTo>
                    <a:pt x="11321" y="8789"/>
                    <a:pt x="11321" y="7796"/>
                    <a:pt x="10805" y="7391"/>
                  </a:cubicBezTo>
                  <a:cubicBezTo>
                    <a:pt x="10772" y="7368"/>
                    <a:pt x="10733" y="7358"/>
                    <a:pt x="10695" y="7358"/>
                  </a:cubicBezTo>
                  <a:cubicBezTo>
                    <a:pt x="10609" y="7358"/>
                    <a:pt x="10529" y="7412"/>
                    <a:pt x="10529" y="7501"/>
                  </a:cubicBezTo>
                  <a:cubicBezTo>
                    <a:pt x="10474" y="7796"/>
                    <a:pt x="10603" y="8072"/>
                    <a:pt x="10658" y="8366"/>
                  </a:cubicBezTo>
                  <a:cubicBezTo>
                    <a:pt x="10713" y="8679"/>
                    <a:pt x="10732" y="9029"/>
                    <a:pt x="10713" y="9360"/>
                  </a:cubicBezTo>
                  <a:cubicBezTo>
                    <a:pt x="10640" y="10004"/>
                    <a:pt x="10437" y="10630"/>
                    <a:pt x="10106" y="11201"/>
                  </a:cubicBezTo>
                  <a:cubicBezTo>
                    <a:pt x="9977" y="11053"/>
                    <a:pt x="9848" y="10906"/>
                    <a:pt x="9738" y="10777"/>
                  </a:cubicBezTo>
                  <a:cubicBezTo>
                    <a:pt x="8726" y="9581"/>
                    <a:pt x="7695" y="8385"/>
                    <a:pt x="6664" y="7207"/>
                  </a:cubicBezTo>
                  <a:cubicBezTo>
                    <a:pt x="6683" y="7188"/>
                    <a:pt x="6683" y="7170"/>
                    <a:pt x="6701" y="7151"/>
                  </a:cubicBezTo>
                  <a:cubicBezTo>
                    <a:pt x="6738" y="7115"/>
                    <a:pt x="6756" y="7059"/>
                    <a:pt x="6756" y="6986"/>
                  </a:cubicBezTo>
                  <a:cubicBezTo>
                    <a:pt x="6775" y="6986"/>
                    <a:pt x="6775" y="6967"/>
                    <a:pt x="6756" y="6949"/>
                  </a:cubicBezTo>
                  <a:cubicBezTo>
                    <a:pt x="6811" y="6783"/>
                    <a:pt x="6885" y="6599"/>
                    <a:pt x="6959" y="6434"/>
                  </a:cubicBezTo>
                  <a:cubicBezTo>
                    <a:pt x="7032" y="6231"/>
                    <a:pt x="7087" y="6029"/>
                    <a:pt x="7106" y="5826"/>
                  </a:cubicBezTo>
                  <a:cubicBezTo>
                    <a:pt x="7143" y="5476"/>
                    <a:pt x="7198" y="4924"/>
                    <a:pt x="6940" y="4648"/>
                  </a:cubicBezTo>
                  <a:cubicBezTo>
                    <a:pt x="6903" y="4603"/>
                    <a:pt x="6850" y="4583"/>
                    <a:pt x="6797" y="4583"/>
                  </a:cubicBezTo>
                  <a:cubicBezTo>
                    <a:pt x="6720" y="4583"/>
                    <a:pt x="6642" y="4627"/>
                    <a:pt x="6609" y="4703"/>
                  </a:cubicBezTo>
                  <a:cubicBezTo>
                    <a:pt x="6554" y="4887"/>
                    <a:pt x="6535" y="5090"/>
                    <a:pt x="6554" y="5292"/>
                  </a:cubicBezTo>
                  <a:cubicBezTo>
                    <a:pt x="6572" y="5513"/>
                    <a:pt x="6554" y="5752"/>
                    <a:pt x="6498" y="5973"/>
                  </a:cubicBezTo>
                  <a:cubicBezTo>
                    <a:pt x="6462" y="6194"/>
                    <a:pt x="6333" y="6489"/>
                    <a:pt x="6278" y="6746"/>
                  </a:cubicBezTo>
                  <a:lnTo>
                    <a:pt x="4805" y="5035"/>
                  </a:lnTo>
                  <a:lnTo>
                    <a:pt x="4824" y="5035"/>
                  </a:lnTo>
                  <a:cubicBezTo>
                    <a:pt x="5118" y="4777"/>
                    <a:pt x="5449" y="4041"/>
                    <a:pt x="5044" y="3746"/>
                  </a:cubicBezTo>
                  <a:cubicBezTo>
                    <a:pt x="5026" y="3728"/>
                    <a:pt x="5004" y="3720"/>
                    <a:pt x="4980" y="3720"/>
                  </a:cubicBezTo>
                  <a:cubicBezTo>
                    <a:pt x="4934" y="3720"/>
                    <a:pt x="4885" y="3752"/>
                    <a:pt x="4860" y="3801"/>
                  </a:cubicBezTo>
                  <a:cubicBezTo>
                    <a:pt x="4842" y="3967"/>
                    <a:pt x="4824" y="4133"/>
                    <a:pt x="4842" y="4298"/>
                  </a:cubicBezTo>
                  <a:cubicBezTo>
                    <a:pt x="4805" y="4501"/>
                    <a:pt x="4750" y="4703"/>
                    <a:pt x="4640" y="4869"/>
                  </a:cubicBezTo>
                  <a:lnTo>
                    <a:pt x="3866" y="3967"/>
                  </a:lnTo>
                  <a:cubicBezTo>
                    <a:pt x="3836" y="3937"/>
                    <a:pt x="3800" y="3924"/>
                    <a:pt x="3765" y="3924"/>
                  </a:cubicBezTo>
                  <a:cubicBezTo>
                    <a:pt x="3651" y="3924"/>
                    <a:pt x="3543" y="4057"/>
                    <a:pt x="3627" y="4170"/>
                  </a:cubicBezTo>
                  <a:lnTo>
                    <a:pt x="4695" y="5532"/>
                  </a:lnTo>
                  <a:cubicBezTo>
                    <a:pt x="4584" y="5495"/>
                    <a:pt x="4455" y="5476"/>
                    <a:pt x="4382" y="5476"/>
                  </a:cubicBezTo>
                  <a:cubicBezTo>
                    <a:pt x="4236" y="5452"/>
                    <a:pt x="4058" y="5424"/>
                    <a:pt x="3885" y="5424"/>
                  </a:cubicBezTo>
                  <a:cubicBezTo>
                    <a:pt x="3666" y="5424"/>
                    <a:pt x="3456" y="5469"/>
                    <a:pt x="3333" y="5624"/>
                  </a:cubicBezTo>
                  <a:cubicBezTo>
                    <a:pt x="3277" y="5697"/>
                    <a:pt x="3296" y="5808"/>
                    <a:pt x="3370" y="5863"/>
                  </a:cubicBezTo>
                  <a:cubicBezTo>
                    <a:pt x="3504" y="5975"/>
                    <a:pt x="3720" y="5991"/>
                    <a:pt x="3935" y="5991"/>
                  </a:cubicBezTo>
                  <a:cubicBezTo>
                    <a:pt x="4026" y="5991"/>
                    <a:pt x="4117" y="5988"/>
                    <a:pt x="4201" y="5988"/>
                  </a:cubicBezTo>
                  <a:cubicBezTo>
                    <a:pt x="4245" y="5988"/>
                    <a:pt x="4287" y="5989"/>
                    <a:pt x="4327" y="5992"/>
                  </a:cubicBezTo>
                  <a:cubicBezTo>
                    <a:pt x="4491" y="6019"/>
                    <a:pt x="4718" y="6098"/>
                    <a:pt x="4914" y="6098"/>
                  </a:cubicBezTo>
                  <a:cubicBezTo>
                    <a:pt x="4980" y="6098"/>
                    <a:pt x="5044" y="6089"/>
                    <a:pt x="5100" y="6065"/>
                  </a:cubicBezTo>
                  <a:cubicBezTo>
                    <a:pt x="5928" y="7115"/>
                    <a:pt x="6756" y="8164"/>
                    <a:pt x="7584" y="9231"/>
                  </a:cubicBezTo>
                  <a:cubicBezTo>
                    <a:pt x="7087" y="9121"/>
                    <a:pt x="6591" y="9084"/>
                    <a:pt x="6130" y="8937"/>
                  </a:cubicBezTo>
                  <a:cubicBezTo>
                    <a:pt x="5413" y="8697"/>
                    <a:pt x="4676" y="8127"/>
                    <a:pt x="3922" y="8053"/>
                  </a:cubicBezTo>
                  <a:cubicBezTo>
                    <a:pt x="3756" y="8053"/>
                    <a:pt x="3646" y="8219"/>
                    <a:pt x="3701" y="8366"/>
                  </a:cubicBezTo>
                  <a:cubicBezTo>
                    <a:pt x="4069" y="9084"/>
                    <a:pt x="5136" y="9415"/>
                    <a:pt x="5873" y="9636"/>
                  </a:cubicBezTo>
                  <a:cubicBezTo>
                    <a:pt x="6329" y="9770"/>
                    <a:pt x="6923" y="9934"/>
                    <a:pt x="7476" y="9934"/>
                  </a:cubicBezTo>
                  <a:cubicBezTo>
                    <a:pt x="7680" y="9934"/>
                    <a:pt x="7879" y="9912"/>
                    <a:pt x="8063" y="9857"/>
                  </a:cubicBezTo>
                  <a:cubicBezTo>
                    <a:pt x="8192" y="10041"/>
                    <a:pt x="8339" y="10207"/>
                    <a:pt x="8468" y="10372"/>
                  </a:cubicBezTo>
                  <a:cubicBezTo>
                    <a:pt x="9204" y="11293"/>
                    <a:pt x="9959" y="12213"/>
                    <a:pt x="10621" y="13170"/>
                  </a:cubicBezTo>
                  <a:cubicBezTo>
                    <a:pt x="10677" y="13262"/>
                    <a:pt x="10732" y="13354"/>
                    <a:pt x="10787" y="13446"/>
                  </a:cubicBezTo>
                  <a:cubicBezTo>
                    <a:pt x="10272" y="13446"/>
                    <a:pt x="9775" y="13446"/>
                    <a:pt x="9278" y="13409"/>
                  </a:cubicBezTo>
                  <a:cubicBezTo>
                    <a:pt x="8701" y="13365"/>
                    <a:pt x="8065" y="13166"/>
                    <a:pt x="7474" y="13166"/>
                  </a:cubicBezTo>
                  <a:cubicBezTo>
                    <a:pt x="7330" y="13166"/>
                    <a:pt x="7188" y="13178"/>
                    <a:pt x="7051" y="13207"/>
                  </a:cubicBezTo>
                  <a:cubicBezTo>
                    <a:pt x="6848" y="13244"/>
                    <a:pt x="6793" y="13483"/>
                    <a:pt x="6940" y="13612"/>
                  </a:cubicBezTo>
                  <a:cubicBezTo>
                    <a:pt x="7548" y="14072"/>
                    <a:pt x="8578" y="14090"/>
                    <a:pt x="9315" y="14109"/>
                  </a:cubicBezTo>
                  <a:cubicBezTo>
                    <a:pt x="9498" y="14120"/>
                    <a:pt x="9681" y="14126"/>
                    <a:pt x="9862" y="14126"/>
                  </a:cubicBezTo>
                  <a:cubicBezTo>
                    <a:pt x="10279" y="14126"/>
                    <a:pt x="10689" y="14094"/>
                    <a:pt x="11100" y="14017"/>
                  </a:cubicBezTo>
                  <a:cubicBezTo>
                    <a:pt x="11358" y="14532"/>
                    <a:pt x="11560" y="15066"/>
                    <a:pt x="11781" y="15618"/>
                  </a:cubicBezTo>
                  <a:cubicBezTo>
                    <a:pt x="10051" y="15416"/>
                    <a:pt x="8321" y="15526"/>
                    <a:pt x="6627" y="15011"/>
                  </a:cubicBezTo>
                  <a:cubicBezTo>
                    <a:pt x="4529" y="14330"/>
                    <a:pt x="2983" y="12839"/>
                    <a:pt x="2155" y="10796"/>
                  </a:cubicBezTo>
                  <a:cubicBezTo>
                    <a:pt x="1345" y="8808"/>
                    <a:pt x="1271" y="6654"/>
                    <a:pt x="1326" y="4538"/>
                  </a:cubicBezTo>
                  <a:cubicBezTo>
                    <a:pt x="1345" y="3470"/>
                    <a:pt x="1492" y="2016"/>
                    <a:pt x="1069" y="930"/>
                  </a:cubicBezTo>
                  <a:close/>
                  <a:moveTo>
                    <a:pt x="322" y="0"/>
                  </a:moveTo>
                  <a:cubicBezTo>
                    <a:pt x="159" y="0"/>
                    <a:pt x="1" y="141"/>
                    <a:pt x="38" y="341"/>
                  </a:cubicBezTo>
                  <a:cubicBezTo>
                    <a:pt x="185" y="1446"/>
                    <a:pt x="535" y="2403"/>
                    <a:pt x="535" y="3562"/>
                  </a:cubicBezTo>
                  <a:cubicBezTo>
                    <a:pt x="535" y="4556"/>
                    <a:pt x="480" y="5532"/>
                    <a:pt x="517" y="6526"/>
                  </a:cubicBezTo>
                  <a:cubicBezTo>
                    <a:pt x="609" y="8605"/>
                    <a:pt x="995" y="10704"/>
                    <a:pt x="2100" y="12471"/>
                  </a:cubicBezTo>
                  <a:cubicBezTo>
                    <a:pt x="3771" y="15112"/>
                    <a:pt x="6833" y="16217"/>
                    <a:pt x="9865" y="16217"/>
                  </a:cubicBezTo>
                  <a:cubicBezTo>
                    <a:pt x="10572" y="16217"/>
                    <a:pt x="11279" y="16156"/>
                    <a:pt x="11965" y="16041"/>
                  </a:cubicBezTo>
                  <a:lnTo>
                    <a:pt x="12075" y="16281"/>
                  </a:lnTo>
                  <a:cubicBezTo>
                    <a:pt x="12186" y="16925"/>
                    <a:pt x="12517" y="17495"/>
                    <a:pt x="13014" y="17900"/>
                  </a:cubicBezTo>
                  <a:cubicBezTo>
                    <a:pt x="13066" y="17930"/>
                    <a:pt x="13120" y="17943"/>
                    <a:pt x="13172" y="17943"/>
                  </a:cubicBezTo>
                  <a:cubicBezTo>
                    <a:pt x="13381" y="17943"/>
                    <a:pt x="13563" y="17734"/>
                    <a:pt x="13474" y="17514"/>
                  </a:cubicBezTo>
                  <a:cubicBezTo>
                    <a:pt x="12260" y="15231"/>
                    <a:pt x="13750" y="13225"/>
                    <a:pt x="13787" y="10906"/>
                  </a:cubicBezTo>
                  <a:cubicBezTo>
                    <a:pt x="13824" y="9084"/>
                    <a:pt x="13143" y="7335"/>
                    <a:pt x="12075" y="5881"/>
                  </a:cubicBezTo>
                  <a:cubicBezTo>
                    <a:pt x="9388" y="2255"/>
                    <a:pt x="4824" y="1354"/>
                    <a:pt x="701" y="304"/>
                  </a:cubicBezTo>
                  <a:cubicBezTo>
                    <a:pt x="645" y="231"/>
                    <a:pt x="590" y="157"/>
                    <a:pt x="535" y="102"/>
                  </a:cubicBezTo>
                  <a:cubicBezTo>
                    <a:pt x="476" y="31"/>
                    <a:pt x="398" y="0"/>
                    <a:pt x="322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205715" y="1828239"/>
              <a:ext cx="606657" cy="806767"/>
            </a:xfrm>
            <a:custGeom>
              <a:avLst/>
              <a:gdLst/>
              <a:ahLst/>
              <a:cxnLst/>
              <a:rect l="l" t="t" r="r" b="b"/>
              <a:pathLst>
                <a:path w="11314" h="15046" extrusionOk="0">
                  <a:moveTo>
                    <a:pt x="877" y="789"/>
                  </a:moveTo>
                  <a:lnTo>
                    <a:pt x="877" y="789"/>
                  </a:lnTo>
                  <a:cubicBezTo>
                    <a:pt x="2313" y="1451"/>
                    <a:pt x="3914" y="1783"/>
                    <a:pt x="5350" y="2427"/>
                  </a:cubicBezTo>
                  <a:cubicBezTo>
                    <a:pt x="7080" y="3218"/>
                    <a:pt x="8736" y="4378"/>
                    <a:pt x="9712" y="6053"/>
                  </a:cubicBezTo>
                  <a:cubicBezTo>
                    <a:pt x="10706" y="7783"/>
                    <a:pt x="10651" y="9421"/>
                    <a:pt x="10098" y="11280"/>
                  </a:cubicBezTo>
                  <a:cubicBezTo>
                    <a:pt x="10062" y="11427"/>
                    <a:pt x="10025" y="11593"/>
                    <a:pt x="9988" y="11740"/>
                  </a:cubicBezTo>
                  <a:cubicBezTo>
                    <a:pt x="9546" y="10986"/>
                    <a:pt x="9049" y="10286"/>
                    <a:pt x="8460" y="9642"/>
                  </a:cubicBezTo>
                  <a:cubicBezTo>
                    <a:pt x="8884" y="9182"/>
                    <a:pt x="9160" y="8575"/>
                    <a:pt x="9233" y="7949"/>
                  </a:cubicBezTo>
                  <a:cubicBezTo>
                    <a:pt x="9289" y="7433"/>
                    <a:pt x="9307" y="6605"/>
                    <a:pt x="8865" y="6255"/>
                  </a:cubicBezTo>
                  <a:cubicBezTo>
                    <a:pt x="8841" y="6241"/>
                    <a:pt x="8813" y="6234"/>
                    <a:pt x="8787" y="6234"/>
                  </a:cubicBezTo>
                  <a:cubicBezTo>
                    <a:pt x="8713" y="6234"/>
                    <a:pt x="8644" y="6285"/>
                    <a:pt x="8644" y="6366"/>
                  </a:cubicBezTo>
                  <a:cubicBezTo>
                    <a:pt x="8626" y="6587"/>
                    <a:pt x="8663" y="6826"/>
                    <a:pt x="8736" y="7065"/>
                  </a:cubicBezTo>
                  <a:cubicBezTo>
                    <a:pt x="8773" y="7323"/>
                    <a:pt x="8792" y="7599"/>
                    <a:pt x="8755" y="7875"/>
                  </a:cubicBezTo>
                  <a:cubicBezTo>
                    <a:pt x="8700" y="8427"/>
                    <a:pt x="8516" y="8943"/>
                    <a:pt x="8239" y="9403"/>
                  </a:cubicBezTo>
                  <a:cubicBezTo>
                    <a:pt x="8129" y="9274"/>
                    <a:pt x="8037" y="9164"/>
                    <a:pt x="7945" y="9053"/>
                  </a:cubicBezTo>
                  <a:cubicBezTo>
                    <a:pt x="7098" y="8041"/>
                    <a:pt x="6270" y="7047"/>
                    <a:pt x="5423" y="6053"/>
                  </a:cubicBezTo>
                  <a:cubicBezTo>
                    <a:pt x="5442" y="6035"/>
                    <a:pt x="5460" y="6016"/>
                    <a:pt x="5479" y="6016"/>
                  </a:cubicBezTo>
                  <a:cubicBezTo>
                    <a:pt x="5497" y="5961"/>
                    <a:pt x="5515" y="5924"/>
                    <a:pt x="5515" y="5869"/>
                  </a:cubicBezTo>
                  <a:cubicBezTo>
                    <a:pt x="5534" y="5869"/>
                    <a:pt x="5515" y="5850"/>
                    <a:pt x="5515" y="5832"/>
                  </a:cubicBezTo>
                  <a:cubicBezTo>
                    <a:pt x="5571" y="5685"/>
                    <a:pt x="5626" y="5556"/>
                    <a:pt x="5681" y="5427"/>
                  </a:cubicBezTo>
                  <a:cubicBezTo>
                    <a:pt x="5736" y="5243"/>
                    <a:pt x="5792" y="5077"/>
                    <a:pt x="5810" y="4912"/>
                  </a:cubicBezTo>
                  <a:cubicBezTo>
                    <a:pt x="5847" y="4617"/>
                    <a:pt x="5902" y="4176"/>
                    <a:pt x="5681" y="3936"/>
                  </a:cubicBezTo>
                  <a:cubicBezTo>
                    <a:pt x="5649" y="3896"/>
                    <a:pt x="5604" y="3877"/>
                    <a:pt x="5559" y="3877"/>
                  </a:cubicBezTo>
                  <a:cubicBezTo>
                    <a:pt x="5501" y="3877"/>
                    <a:pt x="5444" y="3910"/>
                    <a:pt x="5423" y="3973"/>
                  </a:cubicBezTo>
                  <a:cubicBezTo>
                    <a:pt x="5368" y="4139"/>
                    <a:pt x="5350" y="4304"/>
                    <a:pt x="5368" y="4470"/>
                  </a:cubicBezTo>
                  <a:cubicBezTo>
                    <a:pt x="5368" y="4654"/>
                    <a:pt x="5350" y="4838"/>
                    <a:pt x="5313" y="5022"/>
                  </a:cubicBezTo>
                  <a:cubicBezTo>
                    <a:pt x="5276" y="5206"/>
                    <a:pt x="5166" y="5446"/>
                    <a:pt x="5110" y="5666"/>
                  </a:cubicBezTo>
                  <a:cubicBezTo>
                    <a:pt x="4724" y="5188"/>
                    <a:pt x="4319" y="4709"/>
                    <a:pt x="3914" y="4231"/>
                  </a:cubicBezTo>
                  <a:lnTo>
                    <a:pt x="3933" y="4231"/>
                  </a:lnTo>
                  <a:cubicBezTo>
                    <a:pt x="4190" y="4028"/>
                    <a:pt x="4466" y="3421"/>
                    <a:pt x="4135" y="3163"/>
                  </a:cubicBezTo>
                  <a:cubicBezTo>
                    <a:pt x="4115" y="3150"/>
                    <a:pt x="4094" y="3144"/>
                    <a:pt x="4073" y="3144"/>
                  </a:cubicBezTo>
                  <a:cubicBezTo>
                    <a:pt x="4035" y="3144"/>
                    <a:pt x="4000" y="3164"/>
                    <a:pt x="3988" y="3200"/>
                  </a:cubicBezTo>
                  <a:cubicBezTo>
                    <a:pt x="3951" y="3347"/>
                    <a:pt x="3951" y="3476"/>
                    <a:pt x="3951" y="3623"/>
                  </a:cubicBezTo>
                  <a:cubicBezTo>
                    <a:pt x="3933" y="3789"/>
                    <a:pt x="3877" y="3936"/>
                    <a:pt x="3785" y="4084"/>
                  </a:cubicBezTo>
                  <a:lnTo>
                    <a:pt x="3159" y="3347"/>
                  </a:lnTo>
                  <a:cubicBezTo>
                    <a:pt x="3129" y="3312"/>
                    <a:pt x="3094" y="3298"/>
                    <a:pt x="3060" y="3298"/>
                  </a:cubicBezTo>
                  <a:cubicBezTo>
                    <a:pt x="2969" y="3298"/>
                    <a:pt x="2890" y="3401"/>
                    <a:pt x="2957" y="3495"/>
                  </a:cubicBezTo>
                  <a:lnTo>
                    <a:pt x="3822" y="4654"/>
                  </a:lnTo>
                  <a:cubicBezTo>
                    <a:pt x="3730" y="4617"/>
                    <a:pt x="3638" y="4599"/>
                    <a:pt x="3564" y="4599"/>
                  </a:cubicBezTo>
                  <a:cubicBezTo>
                    <a:pt x="3441" y="4574"/>
                    <a:pt x="3292" y="4549"/>
                    <a:pt x="3148" y="4549"/>
                  </a:cubicBezTo>
                  <a:cubicBezTo>
                    <a:pt x="2970" y="4549"/>
                    <a:pt x="2801" y="4587"/>
                    <a:pt x="2699" y="4709"/>
                  </a:cubicBezTo>
                  <a:cubicBezTo>
                    <a:pt x="2644" y="4765"/>
                    <a:pt x="2663" y="4857"/>
                    <a:pt x="2718" y="4893"/>
                  </a:cubicBezTo>
                  <a:cubicBezTo>
                    <a:pt x="2920" y="5059"/>
                    <a:pt x="3270" y="4985"/>
                    <a:pt x="3509" y="5022"/>
                  </a:cubicBezTo>
                  <a:cubicBezTo>
                    <a:pt x="3657" y="5037"/>
                    <a:pt x="3864" y="5111"/>
                    <a:pt x="4035" y="5111"/>
                  </a:cubicBezTo>
                  <a:cubicBezTo>
                    <a:pt x="4077" y="5111"/>
                    <a:pt x="4117" y="5107"/>
                    <a:pt x="4153" y="5096"/>
                  </a:cubicBezTo>
                  <a:cubicBezTo>
                    <a:pt x="4816" y="5979"/>
                    <a:pt x="5497" y="6844"/>
                    <a:pt x="6160" y="7728"/>
                  </a:cubicBezTo>
                  <a:cubicBezTo>
                    <a:pt x="5773" y="7636"/>
                    <a:pt x="5350" y="7599"/>
                    <a:pt x="4963" y="7470"/>
                  </a:cubicBezTo>
                  <a:cubicBezTo>
                    <a:pt x="4374" y="7286"/>
                    <a:pt x="3767" y="6789"/>
                    <a:pt x="3159" y="6734"/>
                  </a:cubicBezTo>
                  <a:cubicBezTo>
                    <a:pt x="3150" y="6733"/>
                    <a:pt x="3141" y="6732"/>
                    <a:pt x="3132" y="6732"/>
                  </a:cubicBezTo>
                  <a:cubicBezTo>
                    <a:pt x="3001" y="6732"/>
                    <a:pt x="2924" y="6853"/>
                    <a:pt x="2975" y="6973"/>
                  </a:cubicBezTo>
                  <a:cubicBezTo>
                    <a:pt x="3270" y="7562"/>
                    <a:pt x="4153" y="7857"/>
                    <a:pt x="4742" y="8041"/>
                  </a:cubicBezTo>
                  <a:cubicBezTo>
                    <a:pt x="5153" y="8168"/>
                    <a:pt x="5673" y="8328"/>
                    <a:pt x="6150" y="8328"/>
                  </a:cubicBezTo>
                  <a:cubicBezTo>
                    <a:pt x="6294" y="8328"/>
                    <a:pt x="6433" y="8314"/>
                    <a:pt x="6565" y="8280"/>
                  </a:cubicBezTo>
                  <a:cubicBezTo>
                    <a:pt x="6675" y="8427"/>
                    <a:pt x="6804" y="8575"/>
                    <a:pt x="6896" y="8722"/>
                  </a:cubicBezTo>
                  <a:cubicBezTo>
                    <a:pt x="7485" y="9495"/>
                    <a:pt x="8111" y="10249"/>
                    <a:pt x="8644" y="11059"/>
                  </a:cubicBezTo>
                  <a:cubicBezTo>
                    <a:pt x="8700" y="11133"/>
                    <a:pt x="8736" y="11207"/>
                    <a:pt x="8773" y="11280"/>
                  </a:cubicBezTo>
                  <a:cubicBezTo>
                    <a:pt x="8368" y="11280"/>
                    <a:pt x="7945" y="11280"/>
                    <a:pt x="7522" y="11243"/>
                  </a:cubicBezTo>
                  <a:cubicBezTo>
                    <a:pt x="7035" y="11198"/>
                    <a:pt x="6497" y="11014"/>
                    <a:pt x="5993" y="11014"/>
                  </a:cubicBezTo>
                  <a:cubicBezTo>
                    <a:pt x="5887" y="11014"/>
                    <a:pt x="5783" y="11022"/>
                    <a:pt x="5681" y="11041"/>
                  </a:cubicBezTo>
                  <a:cubicBezTo>
                    <a:pt x="5534" y="11059"/>
                    <a:pt x="5479" y="11262"/>
                    <a:pt x="5607" y="11372"/>
                  </a:cubicBezTo>
                  <a:cubicBezTo>
                    <a:pt x="6086" y="11759"/>
                    <a:pt x="6951" y="11777"/>
                    <a:pt x="7558" y="11832"/>
                  </a:cubicBezTo>
                  <a:cubicBezTo>
                    <a:pt x="7716" y="11844"/>
                    <a:pt x="7873" y="11850"/>
                    <a:pt x="8030" y="11850"/>
                  </a:cubicBezTo>
                  <a:cubicBezTo>
                    <a:pt x="8368" y="11850"/>
                    <a:pt x="8704" y="11822"/>
                    <a:pt x="9031" y="11759"/>
                  </a:cubicBezTo>
                  <a:cubicBezTo>
                    <a:pt x="9252" y="12200"/>
                    <a:pt x="9399" y="12642"/>
                    <a:pt x="9583" y="13102"/>
                  </a:cubicBezTo>
                  <a:cubicBezTo>
                    <a:pt x="8147" y="12918"/>
                    <a:pt x="6712" y="12974"/>
                    <a:pt x="5313" y="12532"/>
                  </a:cubicBezTo>
                  <a:cubicBezTo>
                    <a:pt x="3620" y="11980"/>
                    <a:pt x="2258" y="10673"/>
                    <a:pt x="1650" y="8979"/>
                  </a:cubicBezTo>
                  <a:cubicBezTo>
                    <a:pt x="1006" y="7323"/>
                    <a:pt x="988" y="5538"/>
                    <a:pt x="1043" y="3789"/>
                  </a:cubicBezTo>
                  <a:cubicBezTo>
                    <a:pt x="1080" y="2906"/>
                    <a:pt x="1208" y="1709"/>
                    <a:pt x="877" y="789"/>
                  </a:cubicBezTo>
                  <a:close/>
                  <a:moveTo>
                    <a:pt x="263" y="0"/>
                  </a:moveTo>
                  <a:cubicBezTo>
                    <a:pt x="128" y="0"/>
                    <a:pt x="0" y="122"/>
                    <a:pt x="49" y="292"/>
                  </a:cubicBezTo>
                  <a:cubicBezTo>
                    <a:pt x="141" y="1212"/>
                    <a:pt x="417" y="2004"/>
                    <a:pt x="399" y="2961"/>
                  </a:cubicBezTo>
                  <a:cubicBezTo>
                    <a:pt x="399" y="3771"/>
                    <a:pt x="343" y="4599"/>
                    <a:pt x="362" y="5427"/>
                  </a:cubicBezTo>
                  <a:cubicBezTo>
                    <a:pt x="399" y="7139"/>
                    <a:pt x="712" y="8869"/>
                    <a:pt x="1613" y="10360"/>
                  </a:cubicBezTo>
                  <a:cubicBezTo>
                    <a:pt x="2963" y="12604"/>
                    <a:pt x="5550" y="13562"/>
                    <a:pt x="8107" y="13562"/>
                  </a:cubicBezTo>
                  <a:cubicBezTo>
                    <a:pt x="8653" y="13562"/>
                    <a:pt x="9199" y="13518"/>
                    <a:pt x="9730" y="13434"/>
                  </a:cubicBezTo>
                  <a:cubicBezTo>
                    <a:pt x="9749" y="13507"/>
                    <a:pt x="9786" y="13581"/>
                    <a:pt x="9822" y="13655"/>
                  </a:cubicBezTo>
                  <a:cubicBezTo>
                    <a:pt x="9896" y="14188"/>
                    <a:pt x="10154" y="14667"/>
                    <a:pt x="10577" y="14998"/>
                  </a:cubicBezTo>
                  <a:cubicBezTo>
                    <a:pt x="10622" y="15031"/>
                    <a:pt x="10671" y="15046"/>
                    <a:pt x="10719" y="15046"/>
                  </a:cubicBezTo>
                  <a:cubicBezTo>
                    <a:pt x="10885" y="15046"/>
                    <a:pt x="11035" y="14871"/>
                    <a:pt x="10964" y="14685"/>
                  </a:cubicBezTo>
                  <a:cubicBezTo>
                    <a:pt x="9988" y="12789"/>
                    <a:pt x="11240" y="11151"/>
                    <a:pt x="11313" y="9219"/>
                  </a:cubicBezTo>
                  <a:cubicBezTo>
                    <a:pt x="11313" y="7709"/>
                    <a:pt x="10835" y="6237"/>
                    <a:pt x="9951" y="5041"/>
                  </a:cubicBezTo>
                  <a:cubicBezTo>
                    <a:pt x="7761" y="2004"/>
                    <a:pt x="3988" y="1194"/>
                    <a:pt x="583" y="274"/>
                  </a:cubicBezTo>
                  <a:cubicBezTo>
                    <a:pt x="546" y="200"/>
                    <a:pt x="509" y="163"/>
                    <a:pt x="454" y="108"/>
                  </a:cubicBezTo>
                  <a:cubicBezTo>
                    <a:pt x="404" y="33"/>
                    <a:pt x="332" y="0"/>
                    <a:pt x="26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820200" y="3834003"/>
              <a:ext cx="524082" cy="944355"/>
            </a:xfrm>
            <a:custGeom>
              <a:avLst/>
              <a:gdLst/>
              <a:ahLst/>
              <a:cxnLst/>
              <a:rect l="l" t="t" r="r" b="b"/>
              <a:pathLst>
                <a:path w="9774" h="17612" extrusionOk="0">
                  <a:moveTo>
                    <a:pt x="4252" y="2237"/>
                  </a:moveTo>
                  <a:cubicBezTo>
                    <a:pt x="5375" y="3065"/>
                    <a:pt x="6627" y="3672"/>
                    <a:pt x="7584" y="4703"/>
                  </a:cubicBezTo>
                  <a:cubicBezTo>
                    <a:pt x="8762" y="5954"/>
                    <a:pt x="9277" y="7685"/>
                    <a:pt x="9019" y="9378"/>
                  </a:cubicBezTo>
                  <a:cubicBezTo>
                    <a:pt x="8780" y="11071"/>
                    <a:pt x="7989" y="12599"/>
                    <a:pt x="7124" y="14035"/>
                  </a:cubicBezTo>
                  <a:cubicBezTo>
                    <a:pt x="6682" y="14771"/>
                    <a:pt x="6001" y="15728"/>
                    <a:pt x="5872" y="16648"/>
                  </a:cubicBezTo>
                  <a:cubicBezTo>
                    <a:pt x="4952" y="15433"/>
                    <a:pt x="3774" y="14403"/>
                    <a:pt x="2853" y="13188"/>
                  </a:cubicBezTo>
                  <a:cubicBezTo>
                    <a:pt x="1749" y="11734"/>
                    <a:pt x="902" y="9967"/>
                    <a:pt x="866" y="8108"/>
                  </a:cubicBezTo>
                  <a:cubicBezTo>
                    <a:pt x="810" y="6175"/>
                    <a:pt x="1620" y="4832"/>
                    <a:pt x="2945" y="3507"/>
                  </a:cubicBezTo>
                  <a:cubicBezTo>
                    <a:pt x="3056" y="3396"/>
                    <a:pt x="3166" y="3286"/>
                    <a:pt x="3277" y="3175"/>
                  </a:cubicBezTo>
                  <a:cubicBezTo>
                    <a:pt x="3277" y="4022"/>
                    <a:pt x="3387" y="4850"/>
                    <a:pt x="3590" y="5660"/>
                  </a:cubicBezTo>
                  <a:cubicBezTo>
                    <a:pt x="3001" y="5862"/>
                    <a:pt x="2504" y="6249"/>
                    <a:pt x="2154" y="6746"/>
                  </a:cubicBezTo>
                  <a:cubicBezTo>
                    <a:pt x="1859" y="7151"/>
                    <a:pt x="1455" y="7832"/>
                    <a:pt x="1675" y="8329"/>
                  </a:cubicBezTo>
                  <a:cubicBezTo>
                    <a:pt x="1695" y="8387"/>
                    <a:pt x="1739" y="8414"/>
                    <a:pt x="1788" y="8414"/>
                  </a:cubicBezTo>
                  <a:cubicBezTo>
                    <a:pt x="1832" y="8414"/>
                    <a:pt x="1880" y="8391"/>
                    <a:pt x="1915" y="8347"/>
                  </a:cubicBezTo>
                  <a:cubicBezTo>
                    <a:pt x="2025" y="8163"/>
                    <a:pt x="2099" y="7942"/>
                    <a:pt x="2154" y="7721"/>
                  </a:cubicBezTo>
                  <a:cubicBezTo>
                    <a:pt x="2246" y="7464"/>
                    <a:pt x="2356" y="7224"/>
                    <a:pt x="2522" y="7004"/>
                  </a:cubicBezTo>
                  <a:cubicBezTo>
                    <a:pt x="2817" y="6580"/>
                    <a:pt x="3203" y="6231"/>
                    <a:pt x="3663" y="5973"/>
                  </a:cubicBezTo>
                  <a:lnTo>
                    <a:pt x="3755" y="6396"/>
                  </a:lnTo>
                  <a:cubicBezTo>
                    <a:pt x="3976" y="7629"/>
                    <a:pt x="4234" y="8863"/>
                    <a:pt x="4473" y="10096"/>
                  </a:cubicBezTo>
                  <a:cubicBezTo>
                    <a:pt x="4455" y="10096"/>
                    <a:pt x="4436" y="10114"/>
                    <a:pt x="4418" y="10114"/>
                  </a:cubicBezTo>
                  <a:cubicBezTo>
                    <a:pt x="4381" y="10133"/>
                    <a:pt x="4344" y="10151"/>
                    <a:pt x="4307" y="10206"/>
                  </a:cubicBezTo>
                  <a:cubicBezTo>
                    <a:pt x="4307" y="10206"/>
                    <a:pt x="4307" y="10225"/>
                    <a:pt x="4307" y="10243"/>
                  </a:cubicBezTo>
                  <a:cubicBezTo>
                    <a:pt x="4197" y="10335"/>
                    <a:pt x="4087" y="10427"/>
                    <a:pt x="3976" y="10501"/>
                  </a:cubicBezTo>
                  <a:cubicBezTo>
                    <a:pt x="3847" y="10630"/>
                    <a:pt x="3737" y="10758"/>
                    <a:pt x="3626" y="10887"/>
                  </a:cubicBezTo>
                  <a:cubicBezTo>
                    <a:pt x="3461" y="11108"/>
                    <a:pt x="3203" y="11458"/>
                    <a:pt x="3277" y="11752"/>
                  </a:cubicBezTo>
                  <a:cubicBezTo>
                    <a:pt x="3301" y="11837"/>
                    <a:pt x="3365" y="11882"/>
                    <a:pt x="3432" y="11882"/>
                  </a:cubicBezTo>
                  <a:cubicBezTo>
                    <a:pt x="3467" y="11882"/>
                    <a:pt x="3503" y="11870"/>
                    <a:pt x="3534" y="11844"/>
                  </a:cubicBezTo>
                  <a:cubicBezTo>
                    <a:pt x="3645" y="11752"/>
                    <a:pt x="3737" y="11623"/>
                    <a:pt x="3792" y="11476"/>
                  </a:cubicBezTo>
                  <a:cubicBezTo>
                    <a:pt x="3884" y="11311"/>
                    <a:pt x="3995" y="11163"/>
                    <a:pt x="4105" y="11016"/>
                  </a:cubicBezTo>
                  <a:cubicBezTo>
                    <a:pt x="4215" y="10869"/>
                    <a:pt x="4436" y="10740"/>
                    <a:pt x="4565" y="10556"/>
                  </a:cubicBezTo>
                  <a:cubicBezTo>
                    <a:pt x="4676" y="11145"/>
                    <a:pt x="4786" y="11734"/>
                    <a:pt x="4915" y="12323"/>
                  </a:cubicBezTo>
                  <a:lnTo>
                    <a:pt x="4896" y="12323"/>
                  </a:lnTo>
                  <a:cubicBezTo>
                    <a:pt x="4584" y="12397"/>
                    <a:pt x="4050" y="12765"/>
                    <a:pt x="4215" y="13151"/>
                  </a:cubicBezTo>
                  <a:cubicBezTo>
                    <a:pt x="4239" y="13187"/>
                    <a:pt x="4278" y="13207"/>
                    <a:pt x="4313" y="13207"/>
                  </a:cubicBezTo>
                  <a:cubicBezTo>
                    <a:pt x="4332" y="13207"/>
                    <a:pt x="4350" y="13201"/>
                    <a:pt x="4363" y="13188"/>
                  </a:cubicBezTo>
                  <a:cubicBezTo>
                    <a:pt x="4455" y="13078"/>
                    <a:pt x="4528" y="12967"/>
                    <a:pt x="4602" y="12838"/>
                  </a:cubicBezTo>
                  <a:cubicBezTo>
                    <a:pt x="4694" y="12709"/>
                    <a:pt x="4823" y="12599"/>
                    <a:pt x="4952" y="12525"/>
                  </a:cubicBezTo>
                  <a:cubicBezTo>
                    <a:pt x="5007" y="12838"/>
                    <a:pt x="5080" y="13151"/>
                    <a:pt x="5136" y="13446"/>
                  </a:cubicBezTo>
                  <a:cubicBezTo>
                    <a:pt x="5152" y="13510"/>
                    <a:pt x="5203" y="13539"/>
                    <a:pt x="5255" y="13539"/>
                  </a:cubicBezTo>
                  <a:cubicBezTo>
                    <a:pt x="5320" y="13539"/>
                    <a:pt x="5385" y="13492"/>
                    <a:pt x="5375" y="13409"/>
                  </a:cubicBezTo>
                  <a:lnTo>
                    <a:pt x="5173" y="12047"/>
                  </a:lnTo>
                  <a:lnTo>
                    <a:pt x="5173" y="12047"/>
                  </a:lnTo>
                  <a:cubicBezTo>
                    <a:pt x="5246" y="12120"/>
                    <a:pt x="5320" y="12176"/>
                    <a:pt x="5375" y="12212"/>
                  </a:cubicBezTo>
                  <a:cubicBezTo>
                    <a:pt x="5546" y="12353"/>
                    <a:pt x="5797" y="12546"/>
                    <a:pt x="6037" y="12546"/>
                  </a:cubicBezTo>
                  <a:cubicBezTo>
                    <a:pt x="6081" y="12546"/>
                    <a:pt x="6124" y="12539"/>
                    <a:pt x="6166" y="12525"/>
                  </a:cubicBezTo>
                  <a:cubicBezTo>
                    <a:pt x="6222" y="12489"/>
                    <a:pt x="6258" y="12415"/>
                    <a:pt x="6222" y="12341"/>
                  </a:cubicBezTo>
                  <a:cubicBezTo>
                    <a:pt x="6130" y="12120"/>
                    <a:pt x="5798" y="12010"/>
                    <a:pt x="5614" y="11881"/>
                  </a:cubicBezTo>
                  <a:cubicBezTo>
                    <a:pt x="5430" y="11734"/>
                    <a:pt x="5301" y="11550"/>
                    <a:pt x="5099" y="11513"/>
                  </a:cubicBezTo>
                  <a:cubicBezTo>
                    <a:pt x="4952" y="10464"/>
                    <a:pt x="4804" y="9396"/>
                    <a:pt x="4639" y="8347"/>
                  </a:cubicBezTo>
                  <a:lnTo>
                    <a:pt x="4639" y="8347"/>
                  </a:lnTo>
                  <a:cubicBezTo>
                    <a:pt x="4933" y="8605"/>
                    <a:pt x="5265" y="8844"/>
                    <a:pt x="5522" y="9120"/>
                  </a:cubicBezTo>
                  <a:cubicBezTo>
                    <a:pt x="5946" y="9562"/>
                    <a:pt x="6222" y="10280"/>
                    <a:pt x="6719" y="10593"/>
                  </a:cubicBezTo>
                  <a:cubicBezTo>
                    <a:pt x="6752" y="10615"/>
                    <a:pt x="6790" y="10626"/>
                    <a:pt x="6825" y="10626"/>
                  </a:cubicBezTo>
                  <a:cubicBezTo>
                    <a:pt x="6907" y="10626"/>
                    <a:pt x="6982" y="10572"/>
                    <a:pt x="6995" y="10482"/>
                  </a:cubicBezTo>
                  <a:cubicBezTo>
                    <a:pt x="7013" y="9838"/>
                    <a:pt x="6406" y="9176"/>
                    <a:pt x="5982" y="8752"/>
                  </a:cubicBezTo>
                  <a:cubicBezTo>
                    <a:pt x="5614" y="8366"/>
                    <a:pt x="5099" y="7850"/>
                    <a:pt x="4547" y="7721"/>
                  </a:cubicBezTo>
                  <a:cubicBezTo>
                    <a:pt x="4528" y="7537"/>
                    <a:pt x="4492" y="7372"/>
                    <a:pt x="4473" y="7188"/>
                  </a:cubicBezTo>
                  <a:cubicBezTo>
                    <a:pt x="4326" y="6267"/>
                    <a:pt x="4160" y="5329"/>
                    <a:pt x="4087" y="4390"/>
                  </a:cubicBezTo>
                  <a:lnTo>
                    <a:pt x="4087" y="4151"/>
                  </a:lnTo>
                  <a:cubicBezTo>
                    <a:pt x="4436" y="4353"/>
                    <a:pt x="4786" y="4537"/>
                    <a:pt x="5117" y="4777"/>
                  </a:cubicBezTo>
                  <a:cubicBezTo>
                    <a:pt x="5596" y="5089"/>
                    <a:pt x="6038" y="5605"/>
                    <a:pt x="6590" y="5789"/>
                  </a:cubicBezTo>
                  <a:cubicBezTo>
                    <a:pt x="6611" y="5797"/>
                    <a:pt x="6633" y="5801"/>
                    <a:pt x="6654" y="5801"/>
                  </a:cubicBezTo>
                  <a:cubicBezTo>
                    <a:pt x="6776" y="5801"/>
                    <a:pt x="6873" y="5675"/>
                    <a:pt x="6811" y="5550"/>
                  </a:cubicBezTo>
                  <a:cubicBezTo>
                    <a:pt x="6590" y="4979"/>
                    <a:pt x="5872" y="4574"/>
                    <a:pt x="5375" y="4261"/>
                  </a:cubicBezTo>
                  <a:cubicBezTo>
                    <a:pt x="4970" y="4003"/>
                    <a:pt x="4547" y="3783"/>
                    <a:pt x="4087" y="3617"/>
                  </a:cubicBezTo>
                  <a:cubicBezTo>
                    <a:pt x="4123" y="3157"/>
                    <a:pt x="4197" y="2697"/>
                    <a:pt x="4252" y="2237"/>
                  </a:cubicBezTo>
                  <a:close/>
                  <a:moveTo>
                    <a:pt x="4069" y="1"/>
                  </a:moveTo>
                  <a:cubicBezTo>
                    <a:pt x="3951" y="1"/>
                    <a:pt x="3832" y="82"/>
                    <a:pt x="3810" y="230"/>
                  </a:cubicBezTo>
                  <a:cubicBezTo>
                    <a:pt x="3755" y="2292"/>
                    <a:pt x="1933" y="3083"/>
                    <a:pt x="994" y="4684"/>
                  </a:cubicBezTo>
                  <a:cubicBezTo>
                    <a:pt x="277" y="5954"/>
                    <a:pt x="0" y="7409"/>
                    <a:pt x="203" y="8844"/>
                  </a:cubicBezTo>
                  <a:cubicBezTo>
                    <a:pt x="608" y="12452"/>
                    <a:pt x="3442" y="14881"/>
                    <a:pt x="5872" y="17237"/>
                  </a:cubicBezTo>
                  <a:cubicBezTo>
                    <a:pt x="5872" y="17311"/>
                    <a:pt x="5890" y="17366"/>
                    <a:pt x="5909" y="17440"/>
                  </a:cubicBezTo>
                  <a:cubicBezTo>
                    <a:pt x="5929" y="17550"/>
                    <a:pt x="6025" y="17611"/>
                    <a:pt x="6124" y="17611"/>
                  </a:cubicBezTo>
                  <a:cubicBezTo>
                    <a:pt x="6206" y="17611"/>
                    <a:pt x="6290" y="17569"/>
                    <a:pt x="6332" y="17477"/>
                  </a:cubicBezTo>
                  <a:cubicBezTo>
                    <a:pt x="6682" y="16648"/>
                    <a:pt x="6829" y="15838"/>
                    <a:pt x="7271" y="15047"/>
                  </a:cubicBezTo>
                  <a:cubicBezTo>
                    <a:pt x="7657" y="14366"/>
                    <a:pt x="8099" y="13685"/>
                    <a:pt x="8449" y="12986"/>
                  </a:cubicBezTo>
                  <a:cubicBezTo>
                    <a:pt x="9222" y="11513"/>
                    <a:pt x="9774" y="9893"/>
                    <a:pt x="9700" y="8218"/>
                  </a:cubicBezTo>
                  <a:cubicBezTo>
                    <a:pt x="9572" y="5163"/>
                    <a:pt x="7032" y="2862"/>
                    <a:pt x="4271" y="1868"/>
                  </a:cubicBezTo>
                  <a:cubicBezTo>
                    <a:pt x="4271" y="1776"/>
                    <a:pt x="4289" y="1703"/>
                    <a:pt x="4289" y="1629"/>
                  </a:cubicBezTo>
                  <a:cubicBezTo>
                    <a:pt x="4473" y="1151"/>
                    <a:pt x="4473" y="617"/>
                    <a:pt x="4289" y="138"/>
                  </a:cubicBezTo>
                  <a:cubicBezTo>
                    <a:pt x="4242" y="45"/>
                    <a:pt x="4156" y="1"/>
                    <a:pt x="4069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1023527" y="1538852"/>
              <a:ext cx="666175" cy="1077548"/>
            </a:xfrm>
            <a:custGeom>
              <a:avLst/>
              <a:gdLst/>
              <a:ahLst/>
              <a:cxnLst/>
              <a:rect l="l" t="t" r="r" b="b"/>
              <a:pathLst>
                <a:path w="12424" h="20096" extrusionOk="0">
                  <a:moveTo>
                    <a:pt x="7546" y="2523"/>
                  </a:moveTo>
                  <a:cubicBezTo>
                    <a:pt x="8504" y="3812"/>
                    <a:pt x="9645" y="4934"/>
                    <a:pt x="10363" y="6407"/>
                  </a:cubicBezTo>
                  <a:cubicBezTo>
                    <a:pt x="11246" y="8229"/>
                    <a:pt x="11191" y="10217"/>
                    <a:pt x="10326" y="12039"/>
                  </a:cubicBezTo>
                  <a:cubicBezTo>
                    <a:pt x="9497" y="13843"/>
                    <a:pt x="8062" y="15223"/>
                    <a:pt x="6589" y="16512"/>
                  </a:cubicBezTo>
                  <a:cubicBezTo>
                    <a:pt x="5872" y="17156"/>
                    <a:pt x="4786" y="17984"/>
                    <a:pt x="4325" y="18941"/>
                  </a:cubicBezTo>
                  <a:cubicBezTo>
                    <a:pt x="3736" y="17285"/>
                    <a:pt x="2798" y="15757"/>
                    <a:pt x="2209" y="14082"/>
                  </a:cubicBezTo>
                  <a:cubicBezTo>
                    <a:pt x="1528" y="12076"/>
                    <a:pt x="1196" y="9867"/>
                    <a:pt x="1804" y="7787"/>
                  </a:cubicBezTo>
                  <a:cubicBezTo>
                    <a:pt x="2430" y="5652"/>
                    <a:pt x="3792" y="4474"/>
                    <a:pt x="5706" y="3462"/>
                  </a:cubicBezTo>
                  <a:cubicBezTo>
                    <a:pt x="5872" y="3388"/>
                    <a:pt x="6019" y="3296"/>
                    <a:pt x="6166" y="3204"/>
                  </a:cubicBezTo>
                  <a:lnTo>
                    <a:pt x="6166" y="3204"/>
                  </a:lnTo>
                  <a:cubicBezTo>
                    <a:pt x="5853" y="4106"/>
                    <a:pt x="5743" y="5155"/>
                    <a:pt x="5651" y="6057"/>
                  </a:cubicBezTo>
                  <a:cubicBezTo>
                    <a:pt x="4933" y="6075"/>
                    <a:pt x="4252" y="6315"/>
                    <a:pt x="3681" y="6756"/>
                  </a:cubicBezTo>
                  <a:cubicBezTo>
                    <a:pt x="3221" y="7088"/>
                    <a:pt x="2522" y="7714"/>
                    <a:pt x="2595" y="8321"/>
                  </a:cubicBezTo>
                  <a:cubicBezTo>
                    <a:pt x="2608" y="8410"/>
                    <a:pt x="2683" y="8464"/>
                    <a:pt x="2758" y="8464"/>
                  </a:cubicBezTo>
                  <a:cubicBezTo>
                    <a:pt x="2792" y="8464"/>
                    <a:pt x="2825" y="8454"/>
                    <a:pt x="2853" y="8431"/>
                  </a:cubicBezTo>
                  <a:cubicBezTo>
                    <a:pt x="3055" y="8266"/>
                    <a:pt x="3221" y="8045"/>
                    <a:pt x="3350" y="7824"/>
                  </a:cubicBezTo>
                  <a:cubicBezTo>
                    <a:pt x="3534" y="7566"/>
                    <a:pt x="3755" y="7345"/>
                    <a:pt x="4013" y="7161"/>
                  </a:cubicBezTo>
                  <a:cubicBezTo>
                    <a:pt x="4491" y="6793"/>
                    <a:pt x="5043" y="6536"/>
                    <a:pt x="5632" y="6425"/>
                  </a:cubicBezTo>
                  <a:lnTo>
                    <a:pt x="5632" y="6425"/>
                  </a:lnTo>
                  <a:cubicBezTo>
                    <a:pt x="5614" y="6591"/>
                    <a:pt x="5595" y="6756"/>
                    <a:pt x="5577" y="6922"/>
                  </a:cubicBezTo>
                  <a:cubicBezTo>
                    <a:pt x="5393" y="8358"/>
                    <a:pt x="5227" y="9812"/>
                    <a:pt x="5062" y="11247"/>
                  </a:cubicBezTo>
                  <a:lnTo>
                    <a:pt x="5006" y="11247"/>
                  </a:lnTo>
                  <a:cubicBezTo>
                    <a:pt x="4951" y="11247"/>
                    <a:pt x="4896" y="11266"/>
                    <a:pt x="4859" y="11303"/>
                  </a:cubicBezTo>
                  <a:cubicBezTo>
                    <a:pt x="4841" y="11321"/>
                    <a:pt x="4841" y="11321"/>
                    <a:pt x="4841" y="11340"/>
                  </a:cubicBezTo>
                  <a:cubicBezTo>
                    <a:pt x="4675" y="11413"/>
                    <a:pt x="4528" y="11468"/>
                    <a:pt x="4362" y="11524"/>
                  </a:cubicBezTo>
                  <a:cubicBezTo>
                    <a:pt x="4178" y="11597"/>
                    <a:pt x="4013" y="11708"/>
                    <a:pt x="3865" y="11818"/>
                  </a:cubicBezTo>
                  <a:cubicBezTo>
                    <a:pt x="3589" y="12002"/>
                    <a:pt x="3184" y="12297"/>
                    <a:pt x="3166" y="12665"/>
                  </a:cubicBezTo>
                  <a:cubicBezTo>
                    <a:pt x="3150" y="12760"/>
                    <a:pt x="3244" y="12856"/>
                    <a:pt x="3354" y="12856"/>
                  </a:cubicBezTo>
                  <a:cubicBezTo>
                    <a:pt x="3371" y="12856"/>
                    <a:pt x="3388" y="12854"/>
                    <a:pt x="3405" y="12849"/>
                  </a:cubicBezTo>
                  <a:cubicBezTo>
                    <a:pt x="3571" y="12775"/>
                    <a:pt x="3718" y="12665"/>
                    <a:pt x="3828" y="12517"/>
                  </a:cubicBezTo>
                  <a:cubicBezTo>
                    <a:pt x="3976" y="12370"/>
                    <a:pt x="4141" y="12241"/>
                    <a:pt x="4325" y="12131"/>
                  </a:cubicBezTo>
                  <a:cubicBezTo>
                    <a:pt x="4491" y="12021"/>
                    <a:pt x="4786" y="11928"/>
                    <a:pt x="4988" y="11781"/>
                  </a:cubicBezTo>
                  <a:lnTo>
                    <a:pt x="4988" y="11781"/>
                  </a:lnTo>
                  <a:cubicBezTo>
                    <a:pt x="4914" y="12481"/>
                    <a:pt x="4841" y="13180"/>
                    <a:pt x="4767" y="13861"/>
                  </a:cubicBezTo>
                  <a:lnTo>
                    <a:pt x="4749" y="13843"/>
                  </a:lnTo>
                  <a:cubicBezTo>
                    <a:pt x="4724" y="13840"/>
                    <a:pt x="4698" y="13839"/>
                    <a:pt x="4671" y="13839"/>
                  </a:cubicBezTo>
                  <a:cubicBezTo>
                    <a:pt x="4290" y="13839"/>
                    <a:pt x="3684" y="14077"/>
                    <a:pt x="3718" y="14524"/>
                  </a:cubicBezTo>
                  <a:cubicBezTo>
                    <a:pt x="3732" y="14566"/>
                    <a:pt x="3780" y="14609"/>
                    <a:pt x="3826" y="14609"/>
                  </a:cubicBezTo>
                  <a:cubicBezTo>
                    <a:pt x="3839" y="14609"/>
                    <a:pt x="3853" y="14606"/>
                    <a:pt x="3865" y="14597"/>
                  </a:cubicBezTo>
                  <a:cubicBezTo>
                    <a:pt x="4013" y="14542"/>
                    <a:pt x="4105" y="14395"/>
                    <a:pt x="4233" y="14303"/>
                  </a:cubicBezTo>
                  <a:cubicBezTo>
                    <a:pt x="4381" y="14192"/>
                    <a:pt x="4565" y="14119"/>
                    <a:pt x="4730" y="14100"/>
                  </a:cubicBezTo>
                  <a:lnTo>
                    <a:pt x="4730" y="14100"/>
                  </a:lnTo>
                  <a:cubicBezTo>
                    <a:pt x="4694" y="14450"/>
                    <a:pt x="4657" y="14800"/>
                    <a:pt x="4620" y="15168"/>
                  </a:cubicBezTo>
                  <a:cubicBezTo>
                    <a:pt x="4600" y="15269"/>
                    <a:pt x="4680" y="15326"/>
                    <a:pt x="4759" y="15326"/>
                  </a:cubicBezTo>
                  <a:cubicBezTo>
                    <a:pt x="4823" y="15326"/>
                    <a:pt x="4888" y="15288"/>
                    <a:pt x="4896" y="15205"/>
                  </a:cubicBezTo>
                  <a:cubicBezTo>
                    <a:pt x="4988" y="14689"/>
                    <a:pt x="5080" y="14156"/>
                    <a:pt x="5154" y="13640"/>
                  </a:cubicBezTo>
                  <a:cubicBezTo>
                    <a:pt x="5209" y="13714"/>
                    <a:pt x="5246" y="13806"/>
                    <a:pt x="5319" y="13880"/>
                  </a:cubicBezTo>
                  <a:cubicBezTo>
                    <a:pt x="5467" y="14137"/>
                    <a:pt x="5743" y="14505"/>
                    <a:pt x="6074" y="14505"/>
                  </a:cubicBezTo>
                  <a:cubicBezTo>
                    <a:pt x="6148" y="14487"/>
                    <a:pt x="6203" y="14413"/>
                    <a:pt x="6203" y="14340"/>
                  </a:cubicBezTo>
                  <a:cubicBezTo>
                    <a:pt x="6166" y="14064"/>
                    <a:pt x="5853" y="13806"/>
                    <a:pt x="5706" y="13603"/>
                  </a:cubicBezTo>
                  <a:cubicBezTo>
                    <a:pt x="5577" y="13419"/>
                    <a:pt x="5467" y="13143"/>
                    <a:pt x="5264" y="13033"/>
                  </a:cubicBezTo>
                  <a:cubicBezTo>
                    <a:pt x="5448" y="11818"/>
                    <a:pt x="5651" y="10603"/>
                    <a:pt x="5853" y="9388"/>
                  </a:cubicBezTo>
                  <a:cubicBezTo>
                    <a:pt x="6092" y="9775"/>
                    <a:pt x="6368" y="10143"/>
                    <a:pt x="6553" y="10530"/>
                  </a:cubicBezTo>
                  <a:cubicBezTo>
                    <a:pt x="6847" y="11155"/>
                    <a:pt x="6921" y="12039"/>
                    <a:pt x="7344" y="12573"/>
                  </a:cubicBezTo>
                  <a:cubicBezTo>
                    <a:pt x="7385" y="12622"/>
                    <a:pt x="7443" y="12645"/>
                    <a:pt x="7503" y="12645"/>
                  </a:cubicBezTo>
                  <a:cubicBezTo>
                    <a:pt x="7577" y="12645"/>
                    <a:pt x="7653" y="12608"/>
                    <a:pt x="7694" y="12536"/>
                  </a:cubicBezTo>
                  <a:cubicBezTo>
                    <a:pt x="7933" y="11836"/>
                    <a:pt x="7491" y="10898"/>
                    <a:pt x="7197" y="10272"/>
                  </a:cubicBezTo>
                  <a:cubicBezTo>
                    <a:pt x="6921" y="9720"/>
                    <a:pt x="6534" y="8984"/>
                    <a:pt x="5982" y="8634"/>
                  </a:cubicBezTo>
                  <a:cubicBezTo>
                    <a:pt x="6000" y="8431"/>
                    <a:pt x="6037" y="8229"/>
                    <a:pt x="6074" y="8026"/>
                  </a:cubicBezTo>
                  <a:cubicBezTo>
                    <a:pt x="6240" y="6959"/>
                    <a:pt x="6387" y="5891"/>
                    <a:pt x="6626" y="4824"/>
                  </a:cubicBezTo>
                  <a:cubicBezTo>
                    <a:pt x="6645" y="4732"/>
                    <a:pt x="6681" y="4640"/>
                    <a:pt x="6700" y="4566"/>
                  </a:cubicBezTo>
                  <a:cubicBezTo>
                    <a:pt x="7013" y="4897"/>
                    <a:pt x="7344" y="5247"/>
                    <a:pt x="7620" y="5597"/>
                  </a:cubicBezTo>
                  <a:cubicBezTo>
                    <a:pt x="8025" y="6112"/>
                    <a:pt x="8338" y="6848"/>
                    <a:pt x="8872" y="7235"/>
                  </a:cubicBezTo>
                  <a:cubicBezTo>
                    <a:pt x="8912" y="7265"/>
                    <a:pt x="8957" y="7279"/>
                    <a:pt x="9000" y="7279"/>
                  </a:cubicBezTo>
                  <a:cubicBezTo>
                    <a:pt x="9114" y="7279"/>
                    <a:pt x="9216" y="7184"/>
                    <a:pt x="9203" y="7051"/>
                  </a:cubicBezTo>
                  <a:cubicBezTo>
                    <a:pt x="9148" y="6352"/>
                    <a:pt x="8504" y="5652"/>
                    <a:pt x="8080" y="5137"/>
                  </a:cubicBezTo>
                  <a:cubicBezTo>
                    <a:pt x="7731" y="4695"/>
                    <a:pt x="7326" y="4308"/>
                    <a:pt x="6884" y="3977"/>
                  </a:cubicBezTo>
                  <a:cubicBezTo>
                    <a:pt x="7086" y="3480"/>
                    <a:pt x="7326" y="3020"/>
                    <a:pt x="7546" y="2523"/>
                  </a:cubicBezTo>
                  <a:close/>
                  <a:moveTo>
                    <a:pt x="8072" y="1"/>
                  </a:moveTo>
                  <a:cubicBezTo>
                    <a:pt x="7968" y="1"/>
                    <a:pt x="7861" y="54"/>
                    <a:pt x="7804" y="167"/>
                  </a:cubicBezTo>
                  <a:cubicBezTo>
                    <a:pt x="7013" y="2413"/>
                    <a:pt x="4730" y="2670"/>
                    <a:pt x="3129" y="4088"/>
                  </a:cubicBezTo>
                  <a:cubicBezTo>
                    <a:pt x="1896" y="5229"/>
                    <a:pt x="1086" y="6738"/>
                    <a:pt x="792" y="8376"/>
                  </a:cubicBezTo>
                  <a:cubicBezTo>
                    <a:pt x="0" y="12481"/>
                    <a:pt x="2246" y="16125"/>
                    <a:pt x="4105" y="19585"/>
                  </a:cubicBezTo>
                  <a:cubicBezTo>
                    <a:pt x="4086" y="19659"/>
                    <a:pt x="4068" y="19733"/>
                    <a:pt x="4068" y="19806"/>
                  </a:cubicBezTo>
                  <a:cubicBezTo>
                    <a:pt x="4055" y="19980"/>
                    <a:pt x="4194" y="20095"/>
                    <a:pt x="4336" y="20095"/>
                  </a:cubicBezTo>
                  <a:cubicBezTo>
                    <a:pt x="4405" y="20095"/>
                    <a:pt x="4474" y="20069"/>
                    <a:pt x="4528" y="20009"/>
                  </a:cubicBezTo>
                  <a:cubicBezTo>
                    <a:pt x="5191" y="19236"/>
                    <a:pt x="5632" y="18389"/>
                    <a:pt x="6405" y="17671"/>
                  </a:cubicBezTo>
                  <a:cubicBezTo>
                    <a:pt x="7086" y="17045"/>
                    <a:pt x="7786" y="16456"/>
                    <a:pt x="8430" y="15831"/>
                  </a:cubicBezTo>
                  <a:cubicBezTo>
                    <a:pt x="9774" y="14468"/>
                    <a:pt x="10970" y="12904"/>
                    <a:pt x="11467" y="11045"/>
                  </a:cubicBezTo>
                  <a:cubicBezTo>
                    <a:pt x="12424" y="7603"/>
                    <a:pt x="10436" y="4198"/>
                    <a:pt x="7749" y="2118"/>
                  </a:cubicBezTo>
                  <a:cubicBezTo>
                    <a:pt x="7786" y="2045"/>
                    <a:pt x="7823" y="1971"/>
                    <a:pt x="7841" y="1897"/>
                  </a:cubicBezTo>
                  <a:cubicBezTo>
                    <a:pt x="8209" y="1437"/>
                    <a:pt x="8393" y="848"/>
                    <a:pt x="8356" y="241"/>
                  </a:cubicBezTo>
                  <a:cubicBezTo>
                    <a:pt x="8336" y="86"/>
                    <a:pt x="8206" y="1"/>
                    <a:pt x="8072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2222631" y="2929702"/>
              <a:ext cx="747141" cy="401507"/>
            </a:xfrm>
            <a:custGeom>
              <a:avLst/>
              <a:gdLst/>
              <a:ahLst/>
              <a:cxnLst/>
              <a:rect l="l" t="t" r="r" b="b"/>
              <a:pathLst>
                <a:path w="13934" h="7488" extrusionOk="0">
                  <a:moveTo>
                    <a:pt x="7558" y="566"/>
                  </a:moveTo>
                  <a:cubicBezTo>
                    <a:pt x="7578" y="566"/>
                    <a:pt x="7599" y="567"/>
                    <a:pt x="7620" y="567"/>
                  </a:cubicBezTo>
                  <a:cubicBezTo>
                    <a:pt x="9129" y="567"/>
                    <a:pt x="10160" y="1248"/>
                    <a:pt x="11172" y="2315"/>
                  </a:cubicBezTo>
                  <a:cubicBezTo>
                    <a:pt x="11246" y="2407"/>
                    <a:pt x="11338" y="2481"/>
                    <a:pt x="11430" y="2573"/>
                  </a:cubicBezTo>
                  <a:cubicBezTo>
                    <a:pt x="11362" y="2571"/>
                    <a:pt x="11295" y="2570"/>
                    <a:pt x="11227" y="2570"/>
                  </a:cubicBezTo>
                  <a:cubicBezTo>
                    <a:pt x="10633" y="2570"/>
                    <a:pt x="10041" y="2641"/>
                    <a:pt x="9479" y="2757"/>
                  </a:cubicBezTo>
                  <a:cubicBezTo>
                    <a:pt x="9332" y="2297"/>
                    <a:pt x="9037" y="1892"/>
                    <a:pt x="8651" y="1616"/>
                  </a:cubicBezTo>
                  <a:cubicBezTo>
                    <a:pt x="8407" y="1418"/>
                    <a:pt x="7998" y="1156"/>
                    <a:pt x="7646" y="1156"/>
                  </a:cubicBezTo>
                  <a:cubicBezTo>
                    <a:pt x="7573" y="1156"/>
                    <a:pt x="7502" y="1167"/>
                    <a:pt x="7436" y="1193"/>
                  </a:cubicBezTo>
                  <a:cubicBezTo>
                    <a:pt x="7344" y="1229"/>
                    <a:pt x="7344" y="1340"/>
                    <a:pt x="7399" y="1377"/>
                  </a:cubicBezTo>
                  <a:cubicBezTo>
                    <a:pt x="7565" y="1487"/>
                    <a:pt x="7731" y="1542"/>
                    <a:pt x="7896" y="1598"/>
                  </a:cubicBezTo>
                  <a:cubicBezTo>
                    <a:pt x="8099" y="1671"/>
                    <a:pt x="8283" y="1763"/>
                    <a:pt x="8448" y="1892"/>
                  </a:cubicBezTo>
                  <a:cubicBezTo>
                    <a:pt x="8780" y="2131"/>
                    <a:pt x="9037" y="2444"/>
                    <a:pt x="9221" y="2812"/>
                  </a:cubicBezTo>
                  <a:lnTo>
                    <a:pt x="8890" y="2868"/>
                  </a:lnTo>
                  <a:cubicBezTo>
                    <a:pt x="7915" y="3015"/>
                    <a:pt x="6958" y="3181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64" y="3254"/>
                    <a:pt x="5945" y="3236"/>
                    <a:pt x="5908" y="3217"/>
                  </a:cubicBezTo>
                  <a:lnTo>
                    <a:pt x="5890" y="3217"/>
                  </a:lnTo>
                  <a:cubicBezTo>
                    <a:pt x="5798" y="3125"/>
                    <a:pt x="5743" y="3033"/>
                    <a:pt x="5688" y="2941"/>
                  </a:cubicBezTo>
                  <a:cubicBezTo>
                    <a:pt x="5595" y="2831"/>
                    <a:pt x="5503" y="2739"/>
                    <a:pt x="5393" y="2665"/>
                  </a:cubicBezTo>
                  <a:cubicBezTo>
                    <a:pt x="5246" y="2535"/>
                    <a:pt x="5013" y="2361"/>
                    <a:pt x="4796" y="2361"/>
                  </a:cubicBezTo>
                  <a:cubicBezTo>
                    <a:pt x="4768" y="2361"/>
                    <a:pt x="4740" y="2364"/>
                    <a:pt x="4712" y="2371"/>
                  </a:cubicBezTo>
                  <a:cubicBezTo>
                    <a:pt x="4620" y="2389"/>
                    <a:pt x="4583" y="2481"/>
                    <a:pt x="4638" y="2555"/>
                  </a:cubicBezTo>
                  <a:cubicBezTo>
                    <a:pt x="4712" y="2665"/>
                    <a:pt x="4822" y="2739"/>
                    <a:pt x="4933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485" y="3309"/>
                    <a:pt x="5614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185" y="3413"/>
                    <a:pt x="3969" y="3065"/>
                    <a:pt x="3719" y="3065"/>
                  </a:cubicBezTo>
                  <a:cubicBezTo>
                    <a:pt x="3682" y="3065"/>
                    <a:pt x="3645" y="3072"/>
                    <a:pt x="3608" y="3088"/>
                  </a:cubicBezTo>
                  <a:cubicBezTo>
                    <a:pt x="3552" y="3107"/>
                    <a:pt x="3552" y="3162"/>
                    <a:pt x="3571" y="3199"/>
                  </a:cubicBezTo>
                  <a:cubicBezTo>
                    <a:pt x="3644" y="3273"/>
                    <a:pt x="3736" y="3328"/>
                    <a:pt x="3829" y="3383"/>
                  </a:cubicBezTo>
                  <a:cubicBezTo>
                    <a:pt x="3939" y="3457"/>
                    <a:pt x="4013" y="3567"/>
                    <a:pt x="4068" y="3677"/>
                  </a:cubicBezTo>
                  <a:lnTo>
                    <a:pt x="3350" y="3788"/>
                  </a:lnTo>
                  <a:cubicBezTo>
                    <a:pt x="3227" y="3806"/>
                    <a:pt x="3238" y="3992"/>
                    <a:pt x="3352" y="3992"/>
                  </a:cubicBezTo>
                  <a:cubicBezTo>
                    <a:pt x="3357" y="3992"/>
                    <a:pt x="3363" y="3991"/>
                    <a:pt x="3368" y="3990"/>
                  </a:cubicBezTo>
                  <a:lnTo>
                    <a:pt x="4436" y="3862"/>
                  </a:lnTo>
                  <a:lnTo>
                    <a:pt x="4436" y="3862"/>
                  </a:lnTo>
                  <a:cubicBezTo>
                    <a:pt x="4399" y="3898"/>
                    <a:pt x="4344" y="3954"/>
                    <a:pt x="4307" y="4009"/>
                  </a:cubicBezTo>
                  <a:cubicBezTo>
                    <a:pt x="4178" y="4156"/>
                    <a:pt x="3976" y="4395"/>
                    <a:pt x="4049" y="4616"/>
                  </a:cubicBezTo>
                  <a:cubicBezTo>
                    <a:pt x="4063" y="4658"/>
                    <a:pt x="4098" y="4678"/>
                    <a:pt x="4137" y="4678"/>
                  </a:cubicBezTo>
                  <a:cubicBezTo>
                    <a:pt x="4151" y="4678"/>
                    <a:pt x="4164" y="4676"/>
                    <a:pt x="4178" y="4671"/>
                  </a:cubicBezTo>
                  <a:cubicBezTo>
                    <a:pt x="4362" y="4598"/>
                    <a:pt x="4454" y="4340"/>
                    <a:pt x="4565" y="4211"/>
                  </a:cubicBezTo>
                  <a:cubicBezTo>
                    <a:pt x="4675" y="4064"/>
                    <a:pt x="4822" y="3972"/>
                    <a:pt x="4859" y="3806"/>
                  </a:cubicBezTo>
                  <a:lnTo>
                    <a:pt x="7344" y="3530"/>
                  </a:lnTo>
                  <a:lnTo>
                    <a:pt x="7344" y="3530"/>
                  </a:lnTo>
                  <a:cubicBezTo>
                    <a:pt x="7142" y="3751"/>
                    <a:pt x="6939" y="4009"/>
                    <a:pt x="6718" y="4193"/>
                  </a:cubicBezTo>
                  <a:cubicBezTo>
                    <a:pt x="6369" y="4506"/>
                    <a:pt x="5798" y="4708"/>
                    <a:pt x="5540" y="5095"/>
                  </a:cubicBezTo>
                  <a:cubicBezTo>
                    <a:pt x="5467" y="5187"/>
                    <a:pt x="5522" y="5297"/>
                    <a:pt x="5632" y="5316"/>
                  </a:cubicBezTo>
                  <a:cubicBezTo>
                    <a:pt x="5642" y="5316"/>
                    <a:pt x="5652" y="5316"/>
                    <a:pt x="5661" y="5316"/>
                  </a:cubicBezTo>
                  <a:cubicBezTo>
                    <a:pt x="6149" y="5316"/>
                    <a:pt x="6652" y="4868"/>
                    <a:pt x="7013" y="4561"/>
                  </a:cubicBezTo>
                  <a:cubicBezTo>
                    <a:pt x="7307" y="4285"/>
                    <a:pt x="7731" y="3898"/>
                    <a:pt x="7841" y="3475"/>
                  </a:cubicBezTo>
                  <a:lnTo>
                    <a:pt x="8264" y="3420"/>
                  </a:lnTo>
                  <a:cubicBezTo>
                    <a:pt x="8982" y="3328"/>
                    <a:pt x="9718" y="3217"/>
                    <a:pt x="10455" y="3199"/>
                  </a:cubicBezTo>
                  <a:lnTo>
                    <a:pt x="10639" y="3199"/>
                  </a:lnTo>
                  <a:cubicBezTo>
                    <a:pt x="10473" y="3457"/>
                    <a:pt x="10326" y="3733"/>
                    <a:pt x="10142" y="3990"/>
                  </a:cubicBezTo>
                  <a:cubicBezTo>
                    <a:pt x="9866" y="4358"/>
                    <a:pt x="9442" y="4690"/>
                    <a:pt x="9295" y="5113"/>
                  </a:cubicBezTo>
                  <a:cubicBezTo>
                    <a:pt x="9247" y="5209"/>
                    <a:pt x="9337" y="5304"/>
                    <a:pt x="9434" y="5304"/>
                  </a:cubicBezTo>
                  <a:cubicBezTo>
                    <a:pt x="9449" y="5304"/>
                    <a:pt x="9464" y="5302"/>
                    <a:pt x="9479" y="5297"/>
                  </a:cubicBezTo>
                  <a:cubicBezTo>
                    <a:pt x="9921" y="5132"/>
                    <a:pt x="10271" y="4579"/>
                    <a:pt x="10528" y="4193"/>
                  </a:cubicBezTo>
                  <a:cubicBezTo>
                    <a:pt x="10749" y="3898"/>
                    <a:pt x="10915" y="3567"/>
                    <a:pt x="11062" y="3217"/>
                  </a:cubicBezTo>
                  <a:cubicBezTo>
                    <a:pt x="11412" y="3236"/>
                    <a:pt x="11761" y="3309"/>
                    <a:pt x="12130" y="3365"/>
                  </a:cubicBezTo>
                  <a:cubicBezTo>
                    <a:pt x="11467" y="4230"/>
                    <a:pt x="10952" y="5187"/>
                    <a:pt x="10123" y="5923"/>
                  </a:cubicBezTo>
                  <a:cubicBezTo>
                    <a:pt x="9323" y="6621"/>
                    <a:pt x="8305" y="6997"/>
                    <a:pt x="7259" y="6997"/>
                  </a:cubicBezTo>
                  <a:cubicBezTo>
                    <a:pt x="6981" y="6997"/>
                    <a:pt x="6702" y="6971"/>
                    <a:pt x="6424" y="6917"/>
                  </a:cubicBezTo>
                  <a:lnTo>
                    <a:pt x="6442" y="6917"/>
                  </a:lnTo>
                  <a:cubicBezTo>
                    <a:pt x="5117" y="6714"/>
                    <a:pt x="3939" y="6033"/>
                    <a:pt x="2816" y="5316"/>
                  </a:cubicBezTo>
                  <a:cubicBezTo>
                    <a:pt x="2264" y="4947"/>
                    <a:pt x="1546" y="4395"/>
                    <a:pt x="810" y="4285"/>
                  </a:cubicBezTo>
                  <a:cubicBezTo>
                    <a:pt x="1785" y="3585"/>
                    <a:pt x="2614" y="2684"/>
                    <a:pt x="3589" y="2003"/>
                  </a:cubicBezTo>
                  <a:cubicBezTo>
                    <a:pt x="4750" y="1186"/>
                    <a:pt x="6126" y="566"/>
                    <a:pt x="7558" y="566"/>
                  </a:cubicBezTo>
                  <a:close/>
                  <a:moveTo>
                    <a:pt x="7618" y="1"/>
                  </a:moveTo>
                  <a:cubicBezTo>
                    <a:pt x="7429" y="1"/>
                    <a:pt x="7239" y="11"/>
                    <a:pt x="7050" y="33"/>
                  </a:cubicBezTo>
                  <a:cubicBezTo>
                    <a:pt x="4233" y="272"/>
                    <a:pt x="2264" y="2407"/>
                    <a:pt x="350" y="4266"/>
                  </a:cubicBezTo>
                  <a:cubicBezTo>
                    <a:pt x="313" y="4266"/>
                    <a:pt x="258" y="4266"/>
                    <a:pt x="203" y="4285"/>
                  </a:cubicBezTo>
                  <a:cubicBezTo>
                    <a:pt x="19" y="4322"/>
                    <a:pt x="0" y="4561"/>
                    <a:pt x="166" y="4635"/>
                  </a:cubicBezTo>
                  <a:cubicBezTo>
                    <a:pt x="792" y="4911"/>
                    <a:pt x="1417" y="5039"/>
                    <a:pt x="2025" y="5408"/>
                  </a:cubicBezTo>
                  <a:cubicBezTo>
                    <a:pt x="2559" y="5739"/>
                    <a:pt x="3074" y="6089"/>
                    <a:pt x="3608" y="6402"/>
                  </a:cubicBezTo>
                  <a:cubicBezTo>
                    <a:pt x="4749" y="7027"/>
                    <a:pt x="6000" y="7487"/>
                    <a:pt x="7289" y="7487"/>
                  </a:cubicBezTo>
                  <a:cubicBezTo>
                    <a:pt x="9718" y="7451"/>
                    <a:pt x="11559" y="5536"/>
                    <a:pt x="12424" y="3401"/>
                  </a:cubicBezTo>
                  <a:lnTo>
                    <a:pt x="12590" y="3420"/>
                  </a:lnTo>
                  <a:cubicBezTo>
                    <a:pt x="12785" y="3498"/>
                    <a:pt x="12996" y="3540"/>
                    <a:pt x="13206" y="3540"/>
                  </a:cubicBezTo>
                  <a:cubicBezTo>
                    <a:pt x="13392" y="3540"/>
                    <a:pt x="13577" y="3507"/>
                    <a:pt x="13749" y="3438"/>
                  </a:cubicBezTo>
                  <a:cubicBezTo>
                    <a:pt x="13933" y="3365"/>
                    <a:pt x="13896" y="3107"/>
                    <a:pt x="13712" y="3070"/>
                  </a:cubicBezTo>
                  <a:cubicBezTo>
                    <a:pt x="12093" y="2978"/>
                    <a:pt x="11504" y="1524"/>
                    <a:pt x="10289" y="751"/>
                  </a:cubicBezTo>
                  <a:cubicBezTo>
                    <a:pt x="9478" y="261"/>
                    <a:pt x="8553" y="1"/>
                    <a:pt x="7618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53380" y="3294586"/>
              <a:ext cx="456682" cy="608319"/>
            </a:xfrm>
            <a:custGeom>
              <a:avLst/>
              <a:gdLst/>
              <a:ahLst/>
              <a:cxnLst/>
              <a:rect l="l" t="t" r="r" b="b"/>
              <a:pathLst>
                <a:path w="8517" h="11345" extrusionOk="0">
                  <a:moveTo>
                    <a:pt x="1325" y="1492"/>
                  </a:moveTo>
                  <a:lnTo>
                    <a:pt x="1325" y="1492"/>
                  </a:lnTo>
                  <a:cubicBezTo>
                    <a:pt x="2393" y="1621"/>
                    <a:pt x="3479" y="1566"/>
                    <a:pt x="4546" y="1916"/>
                  </a:cubicBezTo>
                  <a:cubicBezTo>
                    <a:pt x="5816" y="2339"/>
                    <a:pt x="6847" y="3314"/>
                    <a:pt x="7307" y="4584"/>
                  </a:cubicBezTo>
                  <a:cubicBezTo>
                    <a:pt x="7786" y="5836"/>
                    <a:pt x="7804" y="7180"/>
                    <a:pt x="7767" y="8487"/>
                  </a:cubicBezTo>
                  <a:cubicBezTo>
                    <a:pt x="7731" y="9149"/>
                    <a:pt x="7639" y="10051"/>
                    <a:pt x="7896" y="10750"/>
                  </a:cubicBezTo>
                  <a:cubicBezTo>
                    <a:pt x="6810" y="10253"/>
                    <a:pt x="5614" y="9996"/>
                    <a:pt x="4510" y="9499"/>
                  </a:cubicBezTo>
                  <a:cubicBezTo>
                    <a:pt x="3203" y="8910"/>
                    <a:pt x="1970" y="8026"/>
                    <a:pt x="1233" y="6775"/>
                  </a:cubicBezTo>
                  <a:cubicBezTo>
                    <a:pt x="479" y="5486"/>
                    <a:pt x="516" y="4253"/>
                    <a:pt x="939" y="2836"/>
                  </a:cubicBezTo>
                  <a:cubicBezTo>
                    <a:pt x="976" y="2726"/>
                    <a:pt x="1013" y="2615"/>
                    <a:pt x="1031" y="2486"/>
                  </a:cubicBezTo>
                  <a:cubicBezTo>
                    <a:pt x="1362" y="3057"/>
                    <a:pt x="1749" y="3591"/>
                    <a:pt x="2190" y="4069"/>
                  </a:cubicBezTo>
                  <a:cubicBezTo>
                    <a:pt x="1859" y="4437"/>
                    <a:pt x="1657" y="4879"/>
                    <a:pt x="1601" y="5358"/>
                  </a:cubicBezTo>
                  <a:cubicBezTo>
                    <a:pt x="1565" y="5744"/>
                    <a:pt x="1546" y="6370"/>
                    <a:pt x="1878" y="6628"/>
                  </a:cubicBezTo>
                  <a:cubicBezTo>
                    <a:pt x="1893" y="6643"/>
                    <a:pt x="1912" y="6650"/>
                    <a:pt x="1931" y="6650"/>
                  </a:cubicBezTo>
                  <a:cubicBezTo>
                    <a:pt x="1979" y="6650"/>
                    <a:pt x="2030" y="6607"/>
                    <a:pt x="2043" y="6554"/>
                  </a:cubicBezTo>
                  <a:cubicBezTo>
                    <a:pt x="2043" y="6370"/>
                    <a:pt x="2025" y="6186"/>
                    <a:pt x="1970" y="6020"/>
                  </a:cubicBezTo>
                  <a:cubicBezTo>
                    <a:pt x="1933" y="5818"/>
                    <a:pt x="1933" y="5615"/>
                    <a:pt x="1951" y="5394"/>
                  </a:cubicBezTo>
                  <a:cubicBezTo>
                    <a:pt x="1988" y="4989"/>
                    <a:pt x="2135" y="4603"/>
                    <a:pt x="2338" y="4253"/>
                  </a:cubicBezTo>
                  <a:cubicBezTo>
                    <a:pt x="2411" y="4345"/>
                    <a:pt x="2503" y="4419"/>
                    <a:pt x="2559" y="4511"/>
                  </a:cubicBezTo>
                  <a:cubicBezTo>
                    <a:pt x="3184" y="5266"/>
                    <a:pt x="3829" y="6020"/>
                    <a:pt x="4454" y="6775"/>
                  </a:cubicBezTo>
                  <a:cubicBezTo>
                    <a:pt x="4436" y="6793"/>
                    <a:pt x="4436" y="6793"/>
                    <a:pt x="4418" y="6812"/>
                  </a:cubicBezTo>
                  <a:cubicBezTo>
                    <a:pt x="4399" y="6830"/>
                    <a:pt x="4381" y="6867"/>
                    <a:pt x="4381" y="6904"/>
                  </a:cubicBezTo>
                  <a:cubicBezTo>
                    <a:pt x="4381" y="6922"/>
                    <a:pt x="4381" y="6922"/>
                    <a:pt x="4381" y="6940"/>
                  </a:cubicBezTo>
                  <a:cubicBezTo>
                    <a:pt x="4344" y="7051"/>
                    <a:pt x="4307" y="7143"/>
                    <a:pt x="4252" y="7253"/>
                  </a:cubicBezTo>
                  <a:cubicBezTo>
                    <a:pt x="4215" y="7382"/>
                    <a:pt x="4178" y="7511"/>
                    <a:pt x="4160" y="7640"/>
                  </a:cubicBezTo>
                  <a:cubicBezTo>
                    <a:pt x="4123" y="7861"/>
                    <a:pt x="4086" y="8192"/>
                    <a:pt x="4252" y="8376"/>
                  </a:cubicBezTo>
                  <a:cubicBezTo>
                    <a:pt x="4274" y="8398"/>
                    <a:pt x="4304" y="8408"/>
                    <a:pt x="4335" y="8408"/>
                  </a:cubicBezTo>
                  <a:cubicBezTo>
                    <a:pt x="4383" y="8408"/>
                    <a:pt x="4432" y="8384"/>
                    <a:pt x="4454" y="8339"/>
                  </a:cubicBezTo>
                  <a:cubicBezTo>
                    <a:pt x="4491" y="8229"/>
                    <a:pt x="4510" y="8100"/>
                    <a:pt x="4491" y="7971"/>
                  </a:cubicBezTo>
                  <a:cubicBezTo>
                    <a:pt x="4491" y="7824"/>
                    <a:pt x="4510" y="7695"/>
                    <a:pt x="4528" y="7548"/>
                  </a:cubicBezTo>
                  <a:cubicBezTo>
                    <a:pt x="4565" y="7401"/>
                    <a:pt x="4657" y="7235"/>
                    <a:pt x="4675" y="7069"/>
                  </a:cubicBezTo>
                  <a:lnTo>
                    <a:pt x="5596" y="8137"/>
                  </a:lnTo>
                  <a:lnTo>
                    <a:pt x="5577" y="8137"/>
                  </a:lnTo>
                  <a:cubicBezTo>
                    <a:pt x="5393" y="8302"/>
                    <a:pt x="5172" y="8763"/>
                    <a:pt x="5430" y="8965"/>
                  </a:cubicBezTo>
                  <a:cubicBezTo>
                    <a:pt x="5440" y="8970"/>
                    <a:pt x="5451" y="8972"/>
                    <a:pt x="5462" y="8972"/>
                  </a:cubicBezTo>
                  <a:cubicBezTo>
                    <a:pt x="5494" y="8972"/>
                    <a:pt x="5527" y="8955"/>
                    <a:pt x="5540" y="8928"/>
                  </a:cubicBezTo>
                  <a:cubicBezTo>
                    <a:pt x="5559" y="8818"/>
                    <a:pt x="5577" y="8726"/>
                    <a:pt x="5559" y="8615"/>
                  </a:cubicBezTo>
                  <a:cubicBezTo>
                    <a:pt x="5577" y="8487"/>
                    <a:pt x="5632" y="8376"/>
                    <a:pt x="5688" y="8266"/>
                  </a:cubicBezTo>
                  <a:lnTo>
                    <a:pt x="6148" y="8818"/>
                  </a:lnTo>
                  <a:cubicBezTo>
                    <a:pt x="6173" y="8848"/>
                    <a:pt x="6202" y="8860"/>
                    <a:pt x="6230" y="8860"/>
                  </a:cubicBezTo>
                  <a:cubicBezTo>
                    <a:pt x="6304" y="8860"/>
                    <a:pt x="6367" y="8774"/>
                    <a:pt x="6313" y="8707"/>
                  </a:cubicBezTo>
                  <a:cubicBezTo>
                    <a:pt x="6074" y="8413"/>
                    <a:pt x="5872" y="8137"/>
                    <a:pt x="5651" y="7842"/>
                  </a:cubicBezTo>
                  <a:lnTo>
                    <a:pt x="5651" y="7842"/>
                  </a:lnTo>
                  <a:cubicBezTo>
                    <a:pt x="5724" y="7861"/>
                    <a:pt x="5798" y="7879"/>
                    <a:pt x="5853" y="7898"/>
                  </a:cubicBezTo>
                  <a:cubicBezTo>
                    <a:pt x="5940" y="7913"/>
                    <a:pt x="6046" y="7929"/>
                    <a:pt x="6151" y="7929"/>
                  </a:cubicBezTo>
                  <a:cubicBezTo>
                    <a:pt x="6292" y="7929"/>
                    <a:pt x="6431" y="7901"/>
                    <a:pt x="6516" y="7806"/>
                  </a:cubicBezTo>
                  <a:cubicBezTo>
                    <a:pt x="6534" y="7750"/>
                    <a:pt x="6534" y="7695"/>
                    <a:pt x="6479" y="7658"/>
                  </a:cubicBezTo>
                  <a:cubicBezTo>
                    <a:pt x="6332" y="7548"/>
                    <a:pt x="6074" y="7585"/>
                    <a:pt x="5890" y="7566"/>
                  </a:cubicBezTo>
                  <a:cubicBezTo>
                    <a:pt x="5748" y="7552"/>
                    <a:pt x="5627" y="7494"/>
                    <a:pt x="5512" y="7494"/>
                  </a:cubicBezTo>
                  <a:cubicBezTo>
                    <a:pt x="5478" y="7494"/>
                    <a:pt x="5445" y="7499"/>
                    <a:pt x="5411" y="7511"/>
                  </a:cubicBezTo>
                  <a:cubicBezTo>
                    <a:pt x="4896" y="6848"/>
                    <a:pt x="4399" y="6186"/>
                    <a:pt x="3884" y="5523"/>
                  </a:cubicBezTo>
                  <a:lnTo>
                    <a:pt x="3884" y="5523"/>
                  </a:lnTo>
                  <a:cubicBezTo>
                    <a:pt x="4197" y="5578"/>
                    <a:pt x="4510" y="5615"/>
                    <a:pt x="4786" y="5707"/>
                  </a:cubicBezTo>
                  <a:cubicBezTo>
                    <a:pt x="5246" y="5854"/>
                    <a:pt x="5688" y="6241"/>
                    <a:pt x="6166" y="6278"/>
                  </a:cubicBezTo>
                  <a:cubicBezTo>
                    <a:pt x="6174" y="6279"/>
                    <a:pt x="6182" y="6280"/>
                    <a:pt x="6190" y="6280"/>
                  </a:cubicBezTo>
                  <a:cubicBezTo>
                    <a:pt x="6287" y="6280"/>
                    <a:pt x="6347" y="6179"/>
                    <a:pt x="6313" y="6094"/>
                  </a:cubicBezTo>
                  <a:cubicBezTo>
                    <a:pt x="6074" y="5634"/>
                    <a:pt x="5411" y="5431"/>
                    <a:pt x="4970" y="5284"/>
                  </a:cubicBezTo>
                  <a:cubicBezTo>
                    <a:pt x="4665" y="5187"/>
                    <a:pt x="4287" y="5079"/>
                    <a:pt x="3930" y="5079"/>
                  </a:cubicBezTo>
                  <a:cubicBezTo>
                    <a:pt x="3813" y="5079"/>
                    <a:pt x="3698" y="5091"/>
                    <a:pt x="3589" y="5118"/>
                  </a:cubicBezTo>
                  <a:lnTo>
                    <a:pt x="3350" y="4787"/>
                  </a:lnTo>
                  <a:cubicBezTo>
                    <a:pt x="2908" y="4198"/>
                    <a:pt x="2430" y="3646"/>
                    <a:pt x="2025" y="3020"/>
                  </a:cubicBezTo>
                  <a:cubicBezTo>
                    <a:pt x="1988" y="2965"/>
                    <a:pt x="1970" y="2910"/>
                    <a:pt x="1933" y="2854"/>
                  </a:cubicBezTo>
                  <a:cubicBezTo>
                    <a:pt x="2246" y="2854"/>
                    <a:pt x="2559" y="2854"/>
                    <a:pt x="2871" y="2891"/>
                  </a:cubicBezTo>
                  <a:cubicBezTo>
                    <a:pt x="3241" y="2922"/>
                    <a:pt x="3662" y="3056"/>
                    <a:pt x="4037" y="3056"/>
                  </a:cubicBezTo>
                  <a:cubicBezTo>
                    <a:pt x="4111" y="3056"/>
                    <a:pt x="4183" y="3050"/>
                    <a:pt x="4252" y="3038"/>
                  </a:cubicBezTo>
                  <a:cubicBezTo>
                    <a:pt x="4381" y="3020"/>
                    <a:pt x="4418" y="2854"/>
                    <a:pt x="4326" y="2781"/>
                  </a:cubicBezTo>
                  <a:cubicBezTo>
                    <a:pt x="3957" y="2486"/>
                    <a:pt x="3295" y="2468"/>
                    <a:pt x="2853" y="2449"/>
                  </a:cubicBezTo>
                  <a:cubicBezTo>
                    <a:pt x="2716" y="2436"/>
                    <a:pt x="2582" y="2430"/>
                    <a:pt x="2448" y="2430"/>
                  </a:cubicBezTo>
                  <a:cubicBezTo>
                    <a:pt x="2206" y="2430"/>
                    <a:pt x="1968" y="2451"/>
                    <a:pt x="1730" y="2486"/>
                  </a:cubicBezTo>
                  <a:cubicBezTo>
                    <a:pt x="1565" y="2155"/>
                    <a:pt x="1454" y="1824"/>
                    <a:pt x="1325" y="1492"/>
                  </a:cubicBezTo>
                  <a:close/>
                  <a:moveTo>
                    <a:pt x="468" y="0"/>
                  </a:moveTo>
                  <a:cubicBezTo>
                    <a:pt x="342" y="0"/>
                    <a:pt x="234" y="119"/>
                    <a:pt x="276" y="259"/>
                  </a:cubicBezTo>
                  <a:cubicBezTo>
                    <a:pt x="1013" y="1695"/>
                    <a:pt x="74" y="2928"/>
                    <a:pt x="19" y="4382"/>
                  </a:cubicBezTo>
                  <a:cubicBezTo>
                    <a:pt x="0" y="5523"/>
                    <a:pt x="368" y="6628"/>
                    <a:pt x="1049" y="7548"/>
                  </a:cubicBezTo>
                  <a:cubicBezTo>
                    <a:pt x="2687" y="9849"/>
                    <a:pt x="5540" y="10456"/>
                    <a:pt x="8099" y="11155"/>
                  </a:cubicBezTo>
                  <a:cubicBezTo>
                    <a:pt x="8136" y="11192"/>
                    <a:pt x="8172" y="11229"/>
                    <a:pt x="8191" y="11284"/>
                  </a:cubicBezTo>
                  <a:cubicBezTo>
                    <a:pt x="8232" y="11326"/>
                    <a:pt x="8281" y="11344"/>
                    <a:pt x="8328" y="11344"/>
                  </a:cubicBezTo>
                  <a:cubicBezTo>
                    <a:pt x="8427" y="11344"/>
                    <a:pt x="8516" y="11262"/>
                    <a:pt x="8504" y="11137"/>
                  </a:cubicBezTo>
                  <a:cubicBezTo>
                    <a:pt x="8430" y="10456"/>
                    <a:pt x="8228" y="9849"/>
                    <a:pt x="8228" y="9131"/>
                  </a:cubicBezTo>
                  <a:cubicBezTo>
                    <a:pt x="8228" y="8505"/>
                    <a:pt x="8283" y="7879"/>
                    <a:pt x="8283" y="7272"/>
                  </a:cubicBezTo>
                  <a:cubicBezTo>
                    <a:pt x="8246" y="5965"/>
                    <a:pt x="8007" y="4658"/>
                    <a:pt x="7344" y="3535"/>
                  </a:cubicBezTo>
                  <a:cubicBezTo>
                    <a:pt x="6311" y="1834"/>
                    <a:pt x="4363" y="1123"/>
                    <a:pt x="2431" y="1123"/>
                  </a:cubicBezTo>
                  <a:cubicBezTo>
                    <a:pt x="2022" y="1123"/>
                    <a:pt x="1614" y="1155"/>
                    <a:pt x="1215" y="1216"/>
                  </a:cubicBezTo>
                  <a:cubicBezTo>
                    <a:pt x="1197" y="1161"/>
                    <a:pt x="1178" y="1106"/>
                    <a:pt x="1141" y="1051"/>
                  </a:cubicBezTo>
                  <a:cubicBezTo>
                    <a:pt x="1086" y="646"/>
                    <a:pt x="884" y="296"/>
                    <a:pt x="589" y="38"/>
                  </a:cubicBezTo>
                  <a:cubicBezTo>
                    <a:pt x="550" y="12"/>
                    <a:pt x="508" y="0"/>
                    <a:pt x="46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6811806" y="1861859"/>
              <a:ext cx="748106" cy="401507"/>
            </a:xfrm>
            <a:custGeom>
              <a:avLst/>
              <a:gdLst/>
              <a:ahLst/>
              <a:cxnLst/>
              <a:rect l="l" t="t" r="r" b="b"/>
              <a:pathLst>
                <a:path w="13952" h="7488" extrusionOk="0">
                  <a:moveTo>
                    <a:pt x="7575" y="566"/>
                  </a:moveTo>
                  <a:cubicBezTo>
                    <a:pt x="7596" y="566"/>
                    <a:pt x="7617" y="567"/>
                    <a:pt x="7638" y="567"/>
                  </a:cubicBezTo>
                  <a:cubicBezTo>
                    <a:pt x="9148" y="567"/>
                    <a:pt x="10178" y="1248"/>
                    <a:pt x="11191" y="2315"/>
                  </a:cubicBezTo>
                  <a:cubicBezTo>
                    <a:pt x="11264" y="2407"/>
                    <a:pt x="11356" y="2481"/>
                    <a:pt x="11430" y="2573"/>
                  </a:cubicBezTo>
                  <a:cubicBezTo>
                    <a:pt x="11364" y="2571"/>
                    <a:pt x="11298" y="2570"/>
                    <a:pt x="11232" y="2570"/>
                  </a:cubicBezTo>
                  <a:cubicBezTo>
                    <a:pt x="10651" y="2570"/>
                    <a:pt x="10057" y="2641"/>
                    <a:pt x="9479" y="2757"/>
                  </a:cubicBezTo>
                  <a:cubicBezTo>
                    <a:pt x="9350" y="2297"/>
                    <a:pt x="9056" y="1892"/>
                    <a:pt x="8669" y="1616"/>
                  </a:cubicBezTo>
                  <a:cubicBezTo>
                    <a:pt x="8425" y="1418"/>
                    <a:pt x="8017" y="1156"/>
                    <a:pt x="7654" y="1156"/>
                  </a:cubicBezTo>
                  <a:cubicBezTo>
                    <a:pt x="7579" y="1156"/>
                    <a:pt x="7505" y="1167"/>
                    <a:pt x="7436" y="1193"/>
                  </a:cubicBezTo>
                  <a:cubicBezTo>
                    <a:pt x="7362" y="1229"/>
                    <a:pt x="7344" y="1340"/>
                    <a:pt x="7418" y="1377"/>
                  </a:cubicBezTo>
                  <a:cubicBezTo>
                    <a:pt x="7565" y="1487"/>
                    <a:pt x="7730" y="1542"/>
                    <a:pt x="7915" y="1598"/>
                  </a:cubicBezTo>
                  <a:cubicBezTo>
                    <a:pt x="8117" y="1671"/>
                    <a:pt x="8301" y="1763"/>
                    <a:pt x="8467" y="1892"/>
                  </a:cubicBezTo>
                  <a:cubicBezTo>
                    <a:pt x="8780" y="2131"/>
                    <a:pt x="9056" y="2444"/>
                    <a:pt x="9240" y="2812"/>
                  </a:cubicBezTo>
                  <a:lnTo>
                    <a:pt x="8908" y="2868"/>
                  </a:lnTo>
                  <a:cubicBezTo>
                    <a:pt x="7933" y="3015"/>
                    <a:pt x="6957" y="3180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82" y="3254"/>
                    <a:pt x="5964" y="3236"/>
                    <a:pt x="5927" y="3217"/>
                  </a:cubicBezTo>
                  <a:lnTo>
                    <a:pt x="5890" y="3217"/>
                  </a:lnTo>
                  <a:cubicBezTo>
                    <a:pt x="5816" y="3125"/>
                    <a:pt x="5743" y="3033"/>
                    <a:pt x="5687" y="2941"/>
                  </a:cubicBezTo>
                  <a:cubicBezTo>
                    <a:pt x="5595" y="2831"/>
                    <a:pt x="5503" y="2739"/>
                    <a:pt x="5411" y="2665"/>
                  </a:cubicBezTo>
                  <a:cubicBezTo>
                    <a:pt x="5249" y="2535"/>
                    <a:pt x="5028" y="2361"/>
                    <a:pt x="4814" y="2361"/>
                  </a:cubicBezTo>
                  <a:cubicBezTo>
                    <a:pt x="4786" y="2361"/>
                    <a:pt x="4758" y="2364"/>
                    <a:pt x="4730" y="2371"/>
                  </a:cubicBezTo>
                  <a:cubicBezTo>
                    <a:pt x="4638" y="2389"/>
                    <a:pt x="4602" y="2481"/>
                    <a:pt x="4657" y="2555"/>
                  </a:cubicBezTo>
                  <a:cubicBezTo>
                    <a:pt x="4730" y="2665"/>
                    <a:pt x="4822" y="2739"/>
                    <a:pt x="4951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522" y="3309"/>
                    <a:pt x="5632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201" y="3411"/>
                    <a:pt x="3981" y="3070"/>
                    <a:pt x="3727" y="3070"/>
                  </a:cubicBezTo>
                  <a:cubicBezTo>
                    <a:pt x="3694" y="3070"/>
                    <a:pt x="3660" y="3076"/>
                    <a:pt x="3626" y="3088"/>
                  </a:cubicBezTo>
                  <a:cubicBezTo>
                    <a:pt x="3571" y="3107"/>
                    <a:pt x="3552" y="3162"/>
                    <a:pt x="3589" y="3199"/>
                  </a:cubicBezTo>
                  <a:cubicBezTo>
                    <a:pt x="3663" y="3272"/>
                    <a:pt x="3755" y="3328"/>
                    <a:pt x="3847" y="3383"/>
                  </a:cubicBezTo>
                  <a:cubicBezTo>
                    <a:pt x="3939" y="3457"/>
                    <a:pt x="4031" y="3567"/>
                    <a:pt x="4086" y="3677"/>
                  </a:cubicBezTo>
                  <a:lnTo>
                    <a:pt x="3350" y="3788"/>
                  </a:lnTo>
                  <a:cubicBezTo>
                    <a:pt x="3227" y="3805"/>
                    <a:pt x="3255" y="3991"/>
                    <a:pt x="3370" y="3991"/>
                  </a:cubicBezTo>
                  <a:cubicBezTo>
                    <a:pt x="3376" y="3991"/>
                    <a:pt x="3381" y="3991"/>
                    <a:pt x="3387" y="3990"/>
                  </a:cubicBezTo>
                  <a:lnTo>
                    <a:pt x="4454" y="3861"/>
                  </a:lnTo>
                  <a:lnTo>
                    <a:pt x="4454" y="3861"/>
                  </a:lnTo>
                  <a:cubicBezTo>
                    <a:pt x="4399" y="3917"/>
                    <a:pt x="4362" y="3972"/>
                    <a:pt x="4325" y="4009"/>
                  </a:cubicBezTo>
                  <a:cubicBezTo>
                    <a:pt x="4178" y="4156"/>
                    <a:pt x="3994" y="4395"/>
                    <a:pt x="4068" y="4616"/>
                  </a:cubicBezTo>
                  <a:cubicBezTo>
                    <a:pt x="4082" y="4658"/>
                    <a:pt x="4116" y="4678"/>
                    <a:pt x="4156" y="4678"/>
                  </a:cubicBezTo>
                  <a:cubicBezTo>
                    <a:pt x="4169" y="4678"/>
                    <a:pt x="4183" y="4676"/>
                    <a:pt x="4197" y="4671"/>
                  </a:cubicBezTo>
                  <a:cubicBezTo>
                    <a:pt x="4362" y="4598"/>
                    <a:pt x="4473" y="4358"/>
                    <a:pt x="4583" y="4211"/>
                  </a:cubicBezTo>
                  <a:cubicBezTo>
                    <a:pt x="4694" y="4082"/>
                    <a:pt x="4841" y="3990"/>
                    <a:pt x="4859" y="3825"/>
                  </a:cubicBezTo>
                  <a:lnTo>
                    <a:pt x="7362" y="3530"/>
                  </a:lnTo>
                  <a:lnTo>
                    <a:pt x="7362" y="3530"/>
                  </a:lnTo>
                  <a:cubicBezTo>
                    <a:pt x="7142" y="3769"/>
                    <a:pt x="6957" y="4009"/>
                    <a:pt x="6737" y="4211"/>
                  </a:cubicBezTo>
                  <a:cubicBezTo>
                    <a:pt x="6368" y="4524"/>
                    <a:pt x="5816" y="4727"/>
                    <a:pt x="5540" y="5095"/>
                  </a:cubicBezTo>
                  <a:cubicBezTo>
                    <a:pt x="5485" y="5187"/>
                    <a:pt x="5540" y="5297"/>
                    <a:pt x="5632" y="5316"/>
                  </a:cubicBezTo>
                  <a:cubicBezTo>
                    <a:pt x="5652" y="5317"/>
                    <a:pt x="5671" y="5318"/>
                    <a:pt x="5691" y="5318"/>
                  </a:cubicBezTo>
                  <a:cubicBezTo>
                    <a:pt x="6186" y="5318"/>
                    <a:pt x="6676" y="4880"/>
                    <a:pt x="7013" y="4561"/>
                  </a:cubicBezTo>
                  <a:cubicBezTo>
                    <a:pt x="7326" y="4285"/>
                    <a:pt x="7749" y="3898"/>
                    <a:pt x="7859" y="3475"/>
                  </a:cubicBezTo>
                  <a:lnTo>
                    <a:pt x="8264" y="3420"/>
                  </a:lnTo>
                  <a:cubicBezTo>
                    <a:pt x="9000" y="3346"/>
                    <a:pt x="9737" y="3217"/>
                    <a:pt x="10455" y="3199"/>
                  </a:cubicBezTo>
                  <a:lnTo>
                    <a:pt x="10657" y="3199"/>
                  </a:lnTo>
                  <a:cubicBezTo>
                    <a:pt x="10491" y="3457"/>
                    <a:pt x="10326" y="3733"/>
                    <a:pt x="10142" y="3990"/>
                  </a:cubicBezTo>
                  <a:cubicBezTo>
                    <a:pt x="9884" y="4358"/>
                    <a:pt x="9461" y="4690"/>
                    <a:pt x="9313" y="5113"/>
                  </a:cubicBezTo>
                  <a:cubicBezTo>
                    <a:pt x="9266" y="5209"/>
                    <a:pt x="9356" y="5304"/>
                    <a:pt x="9453" y="5304"/>
                  </a:cubicBezTo>
                  <a:cubicBezTo>
                    <a:pt x="9468" y="5304"/>
                    <a:pt x="9483" y="5302"/>
                    <a:pt x="9497" y="5297"/>
                  </a:cubicBezTo>
                  <a:cubicBezTo>
                    <a:pt x="9939" y="5131"/>
                    <a:pt x="10289" y="4579"/>
                    <a:pt x="10528" y="4193"/>
                  </a:cubicBezTo>
                  <a:cubicBezTo>
                    <a:pt x="10749" y="3898"/>
                    <a:pt x="10933" y="3567"/>
                    <a:pt x="11062" y="3217"/>
                  </a:cubicBezTo>
                  <a:cubicBezTo>
                    <a:pt x="11430" y="3254"/>
                    <a:pt x="11780" y="3309"/>
                    <a:pt x="12129" y="3383"/>
                  </a:cubicBezTo>
                  <a:cubicBezTo>
                    <a:pt x="11467" y="4230"/>
                    <a:pt x="10952" y="5187"/>
                    <a:pt x="10142" y="5923"/>
                  </a:cubicBezTo>
                  <a:cubicBezTo>
                    <a:pt x="9342" y="6621"/>
                    <a:pt x="8312" y="6997"/>
                    <a:pt x="7270" y="6997"/>
                  </a:cubicBezTo>
                  <a:cubicBezTo>
                    <a:pt x="6994" y="6997"/>
                    <a:pt x="6716" y="6971"/>
                    <a:pt x="6442" y="6917"/>
                  </a:cubicBezTo>
                  <a:cubicBezTo>
                    <a:pt x="5117" y="6714"/>
                    <a:pt x="3939" y="6033"/>
                    <a:pt x="2835" y="5316"/>
                  </a:cubicBezTo>
                  <a:cubicBezTo>
                    <a:pt x="2282" y="4947"/>
                    <a:pt x="1546" y="4395"/>
                    <a:pt x="828" y="4285"/>
                  </a:cubicBezTo>
                  <a:cubicBezTo>
                    <a:pt x="1804" y="3585"/>
                    <a:pt x="2632" y="2683"/>
                    <a:pt x="3608" y="2002"/>
                  </a:cubicBezTo>
                  <a:cubicBezTo>
                    <a:pt x="4769" y="1186"/>
                    <a:pt x="6126" y="566"/>
                    <a:pt x="7575" y="566"/>
                  </a:cubicBezTo>
                  <a:close/>
                  <a:moveTo>
                    <a:pt x="7626" y="1"/>
                  </a:moveTo>
                  <a:cubicBezTo>
                    <a:pt x="7435" y="1"/>
                    <a:pt x="7242" y="11"/>
                    <a:pt x="7049" y="33"/>
                  </a:cubicBezTo>
                  <a:cubicBezTo>
                    <a:pt x="4233" y="272"/>
                    <a:pt x="2264" y="2407"/>
                    <a:pt x="368" y="4266"/>
                  </a:cubicBezTo>
                  <a:cubicBezTo>
                    <a:pt x="313" y="4266"/>
                    <a:pt x="258" y="4285"/>
                    <a:pt x="203" y="4285"/>
                  </a:cubicBezTo>
                  <a:cubicBezTo>
                    <a:pt x="37" y="4322"/>
                    <a:pt x="0" y="4561"/>
                    <a:pt x="166" y="4634"/>
                  </a:cubicBezTo>
                  <a:cubicBezTo>
                    <a:pt x="792" y="4911"/>
                    <a:pt x="1436" y="5039"/>
                    <a:pt x="2043" y="5408"/>
                  </a:cubicBezTo>
                  <a:cubicBezTo>
                    <a:pt x="2577" y="5739"/>
                    <a:pt x="3074" y="6089"/>
                    <a:pt x="3626" y="6401"/>
                  </a:cubicBezTo>
                  <a:cubicBezTo>
                    <a:pt x="4749" y="7027"/>
                    <a:pt x="6000" y="7487"/>
                    <a:pt x="7307" y="7487"/>
                  </a:cubicBezTo>
                  <a:cubicBezTo>
                    <a:pt x="9718" y="7451"/>
                    <a:pt x="11577" y="5536"/>
                    <a:pt x="12424" y="3401"/>
                  </a:cubicBezTo>
                  <a:lnTo>
                    <a:pt x="12608" y="3420"/>
                  </a:lnTo>
                  <a:cubicBezTo>
                    <a:pt x="12804" y="3498"/>
                    <a:pt x="13009" y="3540"/>
                    <a:pt x="13217" y="3540"/>
                  </a:cubicBezTo>
                  <a:cubicBezTo>
                    <a:pt x="13401" y="3540"/>
                    <a:pt x="13586" y="3507"/>
                    <a:pt x="13768" y="3438"/>
                  </a:cubicBezTo>
                  <a:cubicBezTo>
                    <a:pt x="13952" y="3364"/>
                    <a:pt x="13915" y="3107"/>
                    <a:pt x="13712" y="3070"/>
                  </a:cubicBezTo>
                  <a:cubicBezTo>
                    <a:pt x="12111" y="2978"/>
                    <a:pt x="11522" y="1524"/>
                    <a:pt x="10289" y="751"/>
                  </a:cubicBezTo>
                  <a:cubicBezTo>
                    <a:pt x="9493" y="261"/>
                    <a:pt x="8570" y="1"/>
                    <a:pt x="7626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7343287" y="2701548"/>
              <a:ext cx="679473" cy="420595"/>
            </a:xfrm>
            <a:custGeom>
              <a:avLst/>
              <a:gdLst/>
              <a:ahLst/>
              <a:cxnLst/>
              <a:rect l="l" t="t" r="r" b="b"/>
              <a:pathLst>
                <a:path w="12672" h="7844" extrusionOk="0">
                  <a:moveTo>
                    <a:pt x="7059" y="498"/>
                  </a:moveTo>
                  <a:cubicBezTo>
                    <a:pt x="7951" y="498"/>
                    <a:pt x="8838" y="660"/>
                    <a:pt x="9709" y="846"/>
                  </a:cubicBezTo>
                  <a:cubicBezTo>
                    <a:pt x="10232" y="963"/>
                    <a:pt x="10882" y="1148"/>
                    <a:pt x="11486" y="1148"/>
                  </a:cubicBezTo>
                  <a:cubicBezTo>
                    <a:pt x="11646" y="1148"/>
                    <a:pt x="11804" y="1135"/>
                    <a:pt x="11954" y="1104"/>
                  </a:cubicBezTo>
                  <a:lnTo>
                    <a:pt x="11954" y="1104"/>
                  </a:lnTo>
                  <a:cubicBezTo>
                    <a:pt x="11292" y="2098"/>
                    <a:pt x="10831" y="3239"/>
                    <a:pt x="10150" y="4214"/>
                  </a:cubicBezTo>
                  <a:cubicBezTo>
                    <a:pt x="9341" y="5411"/>
                    <a:pt x="8273" y="6478"/>
                    <a:pt x="6893" y="6975"/>
                  </a:cubicBezTo>
                  <a:cubicBezTo>
                    <a:pt x="6374" y="7171"/>
                    <a:pt x="5884" y="7258"/>
                    <a:pt x="5408" y="7258"/>
                  </a:cubicBezTo>
                  <a:cubicBezTo>
                    <a:pt x="4582" y="7258"/>
                    <a:pt x="3794" y="6997"/>
                    <a:pt x="2954" y="6589"/>
                  </a:cubicBezTo>
                  <a:lnTo>
                    <a:pt x="2622" y="6442"/>
                  </a:lnTo>
                  <a:cubicBezTo>
                    <a:pt x="3248" y="6221"/>
                    <a:pt x="3837" y="5926"/>
                    <a:pt x="4389" y="5577"/>
                  </a:cubicBezTo>
                  <a:cubicBezTo>
                    <a:pt x="4684" y="5963"/>
                    <a:pt x="5089" y="6239"/>
                    <a:pt x="5549" y="6368"/>
                  </a:cubicBezTo>
                  <a:cubicBezTo>
                    <a:pt x="5754" y="6429"/>
                    <a:pt x="6038" y="6496"/>
                    <a:pt x="6304" y="6496"/>
                  </a:cubicBezTo>
                  <a:cubicBezTo>
                    <a:pt x="6516" y="6496"/>
                    <a:pt x="6717" y="6454"/>
                    <a:pt x="6856" y="6331"/>
                  </a:cubicBezTo>
                  <a:cubicBezTo>
                    <a:pt x="6911" y="6276"/>
                    <a:pt x="6893" y="6166"/>
                    <a:pt x="6801" y="6147"/>
                  </a:cubicBezTo>
                  <a:cubicBezTo>
                    <a:pt x="6698" y="6124"/>
                    <a:pt x="6589" y="6109"/>
                    <a:pt x="6477" y="6109"/>
                  </a:cubicBezTo>
                  <a:cubicBezTo>
                    <a:pt x="6407" y="6109"/>
                    <a:pt x="6337" y="6115"/>
                    <a:pt x="6267" y="6129"/>
                  </a:cubicBezTo>
                  <a:cubicBezTo>
                    <a:pt x="6064" y="6129"/>
                    <a:pt x="5862" y="6092"/>
                    <a:pt x="5659" y="6037"/>
                  </a:cubicBezTo>
                  <a:cubicBezTo>
                    <a:pt x="5254" y="5926"/>
                    <a:pt x="4905" y="5724"/>
                    <a:pt x="4592" y="5448"/>
                  </a:cubicBezTo>
                  <a:lnTo>
                    <a:pt x="4886" y="5282"/>
                  </a:lnTo>
                  <a:cubicBezTo>
                    <a:pt x="5751" y="4785"/>
                    <a:pt x="6598" y="4307"/>
                    <a:pt x="7463" y="3810"/>
                  </a:cubicBezTo>
                  <a:cubicBezTo>
                    <a:pt x="7463" y="3828"/>
                    <a:pt x="7463" y="3828"/>
                    <a:pt x="7482" y="3846"/>
                  </a:cubicBezTo>
                  <a:cubicBezTo>
                    <a:pt x="7500" y="3865"/>
                    <a:pt x="7537" y="3883"/>
                    <a:pt x="7574" y="3902"/>
                  </a:cubicBezTo>
                  <a:lnTo>
                    <a:pt x="7592" y="3902"/>
                  </a:lnTo>
                  <a:cubicBezTo>
                    <a:pt x="7702" y="3957"/>
                    <a:pt x="7794" y="4012"/>
                    <a:pt x="7886" y="4086"/>
                  </a:cubicBezTo>
                  <a:cubicBezTo>
                    <a:pt x="7997" y="4141"/>
                    <a:pt x="8126" y="4196"/>
                    <a:pt x="8255" y="4233"/>
                  </a:cubicBezTo>
                  <a:cubicBezTo>
                    <a:pt x="8384" y="4280"/>
                    <a:pt x="8567" y="4342"/>
                    <a:pt x="8734" y="4342"/>
                  </a:cubicBezTo>
                  <a:cubicBezTo>
                    <a:pt x="8829" y="4342"/>
                    <a:pt x="8918" y="4323"/>
                    <a:pt x="8991" y="4270"/>
                  </a:cubicBezTo>
                  <a:cubicBezTo>
                    <a:pt x="9064" y="4233"/>
                    <a:pt x="9064" y="4122"/>
                    <a:pt x="8991" y="4067"/>
                  </a:cubicBezTo>
                  <a:cubicBezTo>
                    <a:pt x="8880" y="4012"/>
                    <a:pt x="8752" y="3975"/>
                    <a:pt x="8641" y="3975"/>
                  </a:cubicBezTo>
                  <a:cubicBezTo>
                    <a:pt x="8494" y="3938"/>
                    <a:pt x="8365" y="3902"/>
                    <a:pt x="8218" y="3865"/>
                  </a:cubicBezTo>
                  <a:cubicBezTo>
                    <a:pt x="8089" y="3810"/>
                    <a:pt x="7923" y="3681"/>
                    <a:pt x="7758" y="3626"/>
                  </a:cubicBezTo>
                  <a:lnTo>
                    <a:pt x="8991" y="2926"/>
                  </a:lnTo>
                  <a:lnTo>
                    <a:pt x="8991" y="2944"/>
                  </a:lnTo>
                  <a:cubicBezTo>
                    <a:pt x="9087" y="3096"/>
                    <a:pt x="9338" y="3299"/>
                    <a:pt x="9559" y="3299"/>
                  </a:cubicBezTo>
                  <a:cubicBezTo>
                    <a:pt x="9633" y="3299"/>
                    <a:pt x="9704" y="3276"/>
                    <a:pt x="9764" y="3221"/>
                  </a:cubicBezTo>
                  <a:cubicBezTo>
                    <a:pt x="9801" y="3202"/>
                    <a:pt x="9801" y="3147"/>
                    <a:pt x="9764" y="3110"/>
                  </a:cubicBezTo>
                  <a:cubicBezTo>
                    <a:pt x="9672" y="3073"/>
                    <a:pt x="9561" y="3037"/>
                    <a:pt x="9451" y="3037"/>
                  </a:cubicBezTo>
                  <a:cubicBezTo>
                    <a:pt x="9341" y="3000"/>
                    <a:pt x="9230" y="2926"/>
                    <a:pt x="9138" y="2852"/>
                  </a:cubicBezTo>
                  <a:lnTo>
                    <a:pt x="9764" y="2484"/>
                  </a:lnTo>
                  <a:cubicBezTo>
                    <a:pt x="9859" y="2421"/>
                    <a:pt x="9804" y="2289"/>
                    <a:pt x="9716" y="2289"/>
                  </a:cubicBezTo>
                  <a:cubicBezTo>
                    <a:pt x="9702" y="2289"/>
                    <a:pt x="9687" y="2293"/>
                    <a:pt x="9672" y="2300"/>
                  </a:cubicBezTo>
                  <a:lnTo>
                    <a:pt x="8715" y="2797"/>
                  </a:lnTo>
                  <a:cubicBezTo>
                    <a:pt x="8752" y="2742"/>
                    <a:pt x="8770" y="2668"/>
                    <a:pt x="8788" y="2613"/>
                  </a:cubicBezTo>
                  <a:cubicBezTo>
                    <a:pt x="8862" y="2429"/>
                    <a:pt x="8954" y="2135"/>
                    <a:pt x="8825" y="1951"/>
                  </a:cubicBezTo>
                  <a:cubicBezTo>
                    <a:pt x="8798" y="1932"/>
                    <a:pt x="8770" y="1923"/>
                    <a:pt x="8745" y="1923"/>
                  </a:cubicBezTo>
                  <a:cubicBezTo>
                    <a:pt x="8719" y="1923"/>
                    <a:pt x="8696" y="1932"/>
                    <a:pt x="8678" y="1951"/>
                  </a:cubicBezTo>
                  <a:cubicBezTo>
                    <a:pt x="8531" y="2079"/>
                    <a:pt x="8531" y="2356"/>
                    <a:pt x="8475" y="2521"/>
                  </a:cubicBezTo>
                  <a:cubicBezTo>
                    <a:pt x="8439" y="2668"/>
                    <a:pt x="8328" y="2834"/>
                    <a:pt x="8347" y="2981"/>
                  </a:cubicBezTo>
                  <a:lnTo>
                    <a:pt x="6120" y="4141"/>
                  </a:lnTo>
                  <a:cubicBezTo>
                    <a:pt x="6230" y="3846"/>
                    <a:pt x="6322" y="3552"/>
                    <a:pt x="6469" y="3276"/>
                  </a:cubicBezTo>
                  <a:cubicBezTo>
                    <a:pt x="6690" y="2871"/>
                    <a:pt x="7132" y="2484"/>
                    <a:pt x="7261" y="2024"/>
                  </a:cubicBezTo>
                  <a:cubicBezTo>
                    <a:pt x="7294" y="1940"/>
                    <a:pt x="7221" y="1856"/>
                    <a:pt x="7123" y="1856"/>
                  </a:cubicBezTo>
                  <a:cubicBezTo>
                    <a:pt x="7114" y="1856"/>
                    <a:pt x="7105" y="1857"/>
                    <a:pt x="7095" y="1859"/>
                  </a:cubicBezTo>
                  <a:cubicBezTo>
                    <a:pt x="6616" y="2006"/>
                    <a:pt x="6285" y="2632"/>
                    <a:pt x="6064" y="3037"/>
                  </a:cubicBezTo>
                  <a:cubicBezTo>
                    <a:pt x="5880" y="3423"/>
                    <a:pt x="5623" y="3920"/>
                    <a:pt x="5659" y="4362"/>
                  </a:cubicBezTo>
                  <a:lnTo>
                    <a:pt x="5291" y="4564"/>
                  </a:lnTo>
                  <a:cubicBezTo>
                    <a:pt x="4647" y="4896"/>
                    <a:pt x="4003" y="5245"/>
                    <a:pt x="3322" y="5558"/>
                  </a:cubicBezTo>
                  <a:cubicBezTo>
                    <a:pt x="3267" y="5577"/>
                    <a:pt x="3211" y="5595"/>
                    <a:pt x="3156" y="5613"/>
                  </a:cubicBezTo>
                  <a:cubicBezTo>
                    <a:pt x="3211" y="5300"/>
                    <a:pt x="3267" y="4988"/>
                    <a:pt x="3340" y="4693"/>
                  </a:cubicBezTo>
                  <a:cubicBezTo>
                    <a:pt x="3469" y="4270"/>
                    <a:pt x="3745" y="3791"/>
                    <a:pt x="3745" y="3349"/>
                  </a:cubicBezTo>
                  <a:cubicBezTo>
                    <a:pt x="3732" y="3269"/>
                    <a:pt x="3659" y="3217"/>
                    <a:pt x="3585" y="3217"/>
                  </a:cubicBezTo>
                  <a:cubicBezTo>
                    <a:pt x="3558" y="3217"/>
                    <a:pt x="3531" y="3224"/>
                    <a:pt x="3506" y="3239"/>
                  </a:cubicBezTo>
                  <a:cubicBezTo>
                    <a:pt x="3138" y="3552"/>
                    <a:pt x="3027" y="4196"/>
                    <a:pt x="2917" y="4638"/>
                  </a:cubicBezTo>
                  <a:cubicBezTo>
                    <a:pt x="2825" y="5006"/>
                    <a:pt x="2770" y="5374"/>
                    <a:pt x="2770" y="5742"/>
                  </a:cubicBezTo>
                  <a:cubicBezTo>
                    <a:pt x="2420" y="5853"/>
                    <a:pt x="2070" y="5908"/>
                    <a:pt x="1702" y="5981"/>
                  </a:cubicBezTo>
                  <a:cubicBezTo>
                    <a:pt x="2033" y="4951"/>
                    <a:pt x="2162" y="3865"/>
                    <a:pt x="2696" y="2889"/>
                  </a:cubicBezTo>
                  <a:cubicBezTo>
                    <a:pt x="3303" y="1693"/>
                    <a:pt x="4445" y="865"/>
                    <a:pt x="5770" y="625"/>
                  </a:cubicBezTo>
                  <a:cubicBezTo>
                    <a:pt x="6200" y="536"/>
                    <a:pt x="6630" y="498"/>
                    <a:pt x="7059" y="498"/>
                  </a:cubicBezTo>
                  <a:close/>
                  <a:moveTo>
                    <a:pt x="7054" y="0"/>
                  </a:moveTo>
                  <a:cubicBezTo>
                    <a:pt x="6270" y="0"/>
                    <a:pt x="5494" y="115"/>
                    <a:pt x="4757" y="404"/>
                  </a:cubicBezTo>
                  <a:cubicBezTo>
                    <a:pt x="2512" y="1270"/>
                    <a:pt x="1444" y="3736"/>
                    <a:pt x="1408" y="6018"/>
                  </a:cubicBezTo>
                  <a:lnTo>
                    <a:pt x="1224" y="6073"/>
                  </a:lnTo>
                  <a:cubicBezTo>
                    <a:pt x="1199" y="6072"/>
                    <a:pt x="1175" y="6072"/>
                    <a:pt x="1151" y="6072"/>
                  </a:cubicBezTo>
                  <a:cubicBezTo>
                    <a:pt x="787" y="6072"/>
                    <a:pt x="414" y="6201"/>
                    <a:pt x="138" y="6460"/>
                  </a:cubicBezTo>
                  <a:cubicBezTo>
                    <a:pt x="1" y="6580"/>
                    <a:pt x="103" y="6795"/>
                    <a:pt x="265" y="6795"/>
                  </a:cubicBezTo>
                  <a:cubicBezTo>
                    <a:pt x="278" y="6795"/>
                    <a:pt x="290" y="6794"/>
                    <a:pt x="303" y="6791"/>
                  </a:cubicBezTo>
                  <a:cubicBezTo>
                    <a:pt x="566" y="6710"/>
                    <a:pt x="814" y="6676"/>
                    <a:pt x="1052" y="6676"/>
                  </a:cubicBezTo>
                  <a:cubicBezTo>
                    <a:pt x="2216" y="6676"/>
                    <a:pt x="3142" y="7504"/>
                    <a:pt x="4334" y="7748"/>
                  </a:cubicBezTo>
                  <a:cubicBezTo>
                    <a:pt x="4654" y="7812"/>
                    <a:pt x="4979" y="7844"/>
                    <a:pt x="5303" y="7844"/>
                  </a:cubicBezTo>
                  <a:cubicBezTo>
                    <a:pt x="6098" y="7844"/>
                    <a:pt x="6891" y="7654"/>
                    <a:pt x="7610" y="7288"/>
                  </a:cubicBezTo>
                  <a:cubicBezTo>
                    <a:pt x="10169" y="6073"/>
                    <a:pt x="11255" y="3386"/>
                    <a:pt x="12377" y="975"/>
                  </a:cubicBezTo>
                  <a:cubicBezTo>
                    <a:pt x="12433" y="957"/>
                    <a:pt x="12470" y="920"/>
                    <a:pt x="12525" y="901"/>
                  </a:cubicBezTo>
                  <a:cubicBezTo>
                    <a:pt x="12672" y="809"/>
                    <a:pt x="12617" y="570"/>
                    <a:pt x="12451" y="570"/>
                  </a:cubicBezTo>
                  <a:cubicBezTo>
                    <a:pt x="12283" y="557"/>
                    <a:pt x="12118" y="553"/>
                    <a:pt x="11954" y="553"/>
                  </a:cubicBezTo>
                  <a:cubicBezTo>
                    <a:pt x="11750" y="553"/>
                    <a:pt x="11548" y="559"/>
                    <a:pt x="11345" y="559"/>
                  </a:cubicBezTo>
                  <a:cubicBezTo>
                    <a:pt x="11037" y="559"/>
                    <a:pt x="10728" y="546"/>
                    <a:pt x="10408" y="478"/>
                  </a:cubicBezTo>
                  <a:cubicBezTo>
                    <a:pt x="9801" y="368"/>
                    <a:pt x="9193" y="220"/>
                    <a:pt x="8586" y="128"/>
                  </a:cubicBezTo>
                  <a:cubicBezTo>
                    <a:pt x="8078" y="49"/>
                    <a:pt x="7565" y="0"/>
                    <a:pt x="705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7270686" y="3293299"/>
              <a:ext cx="747141" cy="401131"/>
            </a:xfrm>
            <a:custGeom>
              <a:avLst/>
              <a:gdLst/>
              <a:ahLst/>
              <a:cxnLst/>
              <a:rect l="l" t="t" r="r" b="b"/>
              <a:pathLst>
                <a:path w="13934" h="7481" extrusionOk="0">
                  <a:moveTo>
                    <a:pt x="7621" y="559"/>
                  </a:moveTo>
                  <a:cubicBezTo>
                    <a:pt x="9130" y="559"/>
                    <a:pt x="10161" y="1259"/>
                    <a:pt x="11173" y="2326"/>
                  </a:cubicBezTo>
                  <a:cubicBezTo>
                    <a:pt x="11247" y="2400"/>
                    <a:pt x="11339" y="2492"/>
                    <a:pt x="11431" y="2584"/>
                  </a:cubicBezTo>
                  <a:cubicBezTo>
                    <a:pt x="11349" y="2582"/>
                    <a:pt x="11268" y="2580"/>
                    <a:pt x="11186" y="2580"/>
                  </a:cubicBezTo>
                  <a:cubicBezTo>
                    <a:pt x="10606" y="2580"/>
                    <a:pt x="10028" y="2639"/>
                    <a:pt x="9480" y="2768"/>
                  </a:cubicBezTo>
                  <a:cubicBezTo>
                    <a:pt x="9332" y="2308"/>
                    <a:pt x="9056" y="1903"/>
                    <a:pt x="8651" y="1608"/>
                  </a:cubicBezTo>
                  <a:cubicBezTo>
                    <a:pt x="8408" y="1425"/>
                    <a:pt x="8000" y="1167"/>
                    <a:pt x="7647" y="1167"/>
                  </a:cubicBezTo>
                  <a:cubicBezTo>
                    <a:pt x="7574" y="1167"/>
                    <a:pt x="7503" y="1178"/>
                    <a:pt x="7437" y="1203"/>
                  </a:cubicBezTo>
                  <a:cubicBezTo>
                    <a:pt x="7363" y="1240"/>
                    <a:pt x="7345" y="1332"/>
                    <a:pt x="7400" y="1387"/>
                  </a:cubicBezTo>
                  <a:cubicBezTo>
                    <a:pt x="7566" y="1480"/>
                    <a:pt x="7731" y="1553"/>
                    <a:pt x="7897" y="1590"/>
                  </a:cubicBezTo>
                  <a:cubicBezTo>
                    <a:pt x="8099" y="1664"/>
                    <a:pt x="8283" y="1774"/>
                    <a:pt x="8449" y="1884"/>
                  </a:cubicBezTo>
                  <a:cubicBezTo>
                    <a:pt x="8780" y="2142"/>
                    <a:pt x="9038" y="2455"/>
                    <a:pt x="9222" y="2805"/>
                  </a:cubicBezTo>
                  <a:lnTo>
                    <a:pt x="8891" y="2860"/>
                  </a:lnTo>
                  <a:cubicBezTo>
                    <a:pt x="7915" y="3026"/>
                    <a:pt x="6958" y="3191"/>
                    <a:pt x="5983" y="3338"/>
                  </a:cubicBezTo>
                  <a:cubicBezTo>
                    <a:pt x="5983" y="3320"/>
                    <a:pt x="5983" y="3320"/>
                    <a:pt x="5983" y="3302"/>
                  </a:cubicBezTo>
                  <a:cubicBezTo>
                    <a:pt x="5964" y="3265"/>
                    <a:pt x="5946" y="3228"/>
                    <a:pt x="5909" y="3210"/>
                  </a:cubicBezTo>
                  <a:lnTo>
                    <a:pt x="5891" y="3210"/>
                  </a:lnTo>
                  <a:cubicBezTo>
                    <a:pt x="5817" y="3136"/>
                    <a:pt x="5743" y="3044"/>
                    <a:pt x="5688" y="2952"/>
                  </a:cubicBezTo>
                  <a:cubicBezTo>
                    <a:pt x="5596" y="2842"/>
                    <a:pt x="5504" y="2750"/>
                    <a:pt x="5394" y="2676"/>
                  </a:cubicBezTo>
                  <a:cubicBezTo>
                    <a:pt x="5247" y="2546"/>
                    <a:pt x="5014" y="2372"/>
                    <a:pt x="4797" y="2372"/>
                  </a:cubicBezTo>
                  <a:cubicBezTo>
                    <a:pt x="4768" y="2372"/>
                    <a:pt x="4740" y="2375"/>
                    <a:pt x="4713" y="2381"/>
                  </a:cubicBezTo>
                  <a:cubicBezTo>
                    <a:pt x="4639" y="2381"/>
                    <a:pt x="4584" y="2492"/>
                    <a:pt x="4639" y="2565"/>
                  </a:cubicBezTo>
                  <a:cubicBezTo>
                    <a:pt x="4713" y="2657"/>
                    <a:pt x="4823" y="2750"/>
                    <a:pt x="4934" y="2805"/>
                  </a:cubicBezTo>
                  <a:cubicBezTo>
                    <a:pt x="5062" y="2860"/>
                    <a:pt x="5173" y="2952"/>
                    <a:pt x="5283" y="3044"/>
                  </a:cubicBezTo>
                  <a:cubicBezTo>
                    <a:pt x="5394" y="3136"/>
                    <a:pt x="5504" y="3320"/>
                    <a:pt x="5633" y="3431"/>
                  </a:cubicBezTo>
                  <a:lnTo>
                    <a:pt x="4234" y="3651"/>
                  </a:lnTo>
                  <a:lnTo>
                    <a:pt x="4234" y="3633"/>
                  </a:lnTo>
                  <a:cubicBezTo>
                    <a:pt x="4202" y="3424"/>
                    <a:pt x="3974" y="3075"/>
                    <a:pt x="3720" y="3075"/>
                  </a:cubicBezTo>
                  <a:cubicBezTo>
                    <a:pt x="3683" y="3075"/>
                    <a:pt x="3646" y="3083"/>
                    <a:pt x="3608" y="3099"/>
                  </a:cubicBezTo>
                  <a:cubicBezTo>
                    <a:pt x="3571" y="3118"/>
                    <a:pt x="3553" y="3173"/>
                    <a:pt x="3571" y="3210"/>
                  </a:cubicBezTo>
                  <a:cubicBezTo>
                    <a:pt x="3664" y="3283"/>
                    <a:pt x="3737" y="3338"/>
                    <a:pt x="3848" y="3394"/>
                  </a:cubicBezTo>
                  <a:cubicBezTo>
                    <a:pt x="3940" y="3467"/>
                    <a:pt x="4013" y="3559"/>
                    <a:pt x="4068" y="3670"/>
                  </a:cubicBezTo>
                  <a:lnTo>
                    <a:pt x="3351" y="3799"/>
                  </a:lnTo>
                  <a:cubicBezTo>
                    <a:pt x="3228" y="3816"/>
                    <a:pt x="3239" y="3984"/>
                    <a:pt x="3351" y="3984"/>
                  </a:cubicBezTo>
                  <a:cubicBezTo>
                    <a:pt x="3357" y="3984"/>
                    <a:pt x="3363" y="3984"/>
                    <a:pt x="3369" y="3983"/>
                  </a:cubicBezTo>
                  <a:lnTo>
                    <a:pt x="4437" y="3872"/>
                  </a:lnTo>
                  <a:lnTo>
                    <a:pt x="4437" y="3872"/>
                  </a:lnTo>
                  <a:cubicBezTo>
                    <a:pt x="4400" y="3909"/>
                    <a:pt x="4345" y="3964"/>
                    <a:pt x="4308" y="4020"/>
                  </a:cubicBezTo>
                  <a:cubicBezTo>
                    <a:pt x="4179" y="4167"/>
                    <a:pt x="3976" y="4406"/>
                    <a:pt x="4050" y="4627"/>
                  </a:cubicBezTo>
                  <a:cubicBezTo>
                    <a:pt x="4064" y="4668"/>
                    <a:pt x="4109" y="4689"/>
                    <a:pt x="4146" y="4689"/>
                  </a:cubicBezTo>
                  <a:cubicBezTo>
                    <a:pt x="4158" y="4689"/>
                    <a:pt x="4170" y="4687"/>
                    <a:pt x="4179" y="4682"/>
                  </a:cubicBezTo>
                  <a:cubicBezTo>
                    <a:pt x="4363" y="4608"/>
                    <a:pt x="4455" y="4351"/>
                    <a:pt x="4565" y="4222"/>
                  </a:cubicBezTo>
                  <a:cubicBezTo>
                    <a:pt x="4676" y="4075"/>
                    <a:pt x="4823" y="3983"/>
                    <a:pt x="4860" y="3817"/>
                  </a:cubicBezTo>
                  <a:lnTo>
                    <a:pt x="7345" y="3541"/>
                  </a:lnTo>
                  <a:lnTo>
                    <a:pt x="7345" y="3541"/>
                  </a:lnTo>
                  <a:cubicBezTo>
                    <a:pt x="7142" y="3762"/>
                    <a:pt x="6940" y="4020"/>
                    <a:pt x="6719" y="4204"/>
                  </a:cubicBezTo>
                  <a:cubicBezTo>
                    <a:pt x="6369" y="4516"/>
                    <a:pt x="5817" y="4719"/>
                    <a:pt x="5541" y="5105"/>
                  </a:cubicBezTo>
                  <a:cubicBezTo>
                    <a:pt x="5467" y="5179"/>
                    <a:pt x="5522" y="5308"/>
                    <a:pt x="5633" y="5326"/>
                  </a:cubicBezTo>
                  <a:cubicBezTo>
                    <a:pt x="5643" y="5327"/>
                    <a:pt x="5652" y="5327"/>
                    <a:pt x="5662" y="5327"/>
                  </a:cubicBezTo>
                  <a:cubicBezTo>
                    <a:pt x="6151" y="5327"/>
                    <a:pt x="6670" y="4878"/>
                    <a:pt x="7013" y="4572"/>
                  </a:cubicBezTo>
                  <a:cubicBezTo>
                    <a:pt x="7326" y="4296"/>
                    <a:pt x="7731" y="3909"/>
                    <a:pt x="7842" y="3486"/>
                  </a:cubicBezTo>
                  <a:lnTo>
                    <a:pt x="8265" y="3431"/>
                  </a:lnTo>
                  <a:cubicBezTo>
                    <a:pt x="8983" y="3338"/>
                    <a:pt x="9719" y="3228"/>
                    <a:pt x="10455" y="3191"/>
                  </a:cubicBezTo>
                  <a:lnTo>
                    <a:pt x="10639" y="3191"/>
                  </a:lnTo>
                  <a:cubicBezTo>
                    <a:pt x="10474" y="3467"/>
                    <a:pt x="10326" y="3743"/>
                    <a:pt x="10142" y="4001"/>
                  </a:cubicBezTo>
                  <a:cubicBezTo>
                    <a:pt x="9885" y="4369"/>
                    <a:pt x="9443" y="4682"/>
                    <a:pt x="9296" y="5124"/>
                  </a:cubicBezTo>
                  <a:cubicBezTo>
                    <a:pt x="9266" y="5214"/>
                    <a:pt x="9334" y="5304"/>
                    <a:pt x="9420" y="5304"/>
                  </a:cubicBezTo>
                  <a:cubicBezTo>
                    <a:pt x="9439" y="5304"/>
                    <a:pt x="9459" y="5300"/>
                    <a:pt x="9480" y="5290"/>
                  </a:cubicBezTo>
                  <a:cubicBezTo>
                    <a:pt x="9940" y="5142"/>
                    <a:pt x="10271" y="4590"/>
                    <a:pt x="10529" y="4204"/>
                  </a:cubicBezTo>
                  <a:cubicBezTo>
                    <a:pt x="10750" y="3891"/>
                    <a:pt x="10915" y="3559"/>
                    <a:pt x="11063" y="3210"/>
                  </a:cubicBezTo>
                  <a:cubicBezTo>
                    <a:pt x="11412" y="3228"/>
                    <a:pt x="11762" y="3302"/>
                    <a:pt x="12130" y="3357"/>
                  </a:cubicBezTo>
                  <a:cubicBezTo>
                    <a:pt x="11449" y="4222"/>
                    <a:pt x="10952" y="5179"/>
                    <a:pt x="10124" y="5915"/>
                  </a:cubicBezTo>
                  <a:cubicBezTo>
                    <a:pt x="9314" y="6622"/>
                    <a:pt x="8280" y="6999"/>
                    <a:pt x="7221" y="6999"/>
                  </a:cubicBezTo>
                  <a:cubicBezTo>
                    <a:pt x="6956" y="6999"/>
                    <a:pt x="6689" y="6975"/>
                    <a:pt x="6424" y="6928"/>
                  </a:cubicBezTo>
                  <a:lnTo>
                    <a:pt x="6443" y="6928"/>
                  </a:lnTo>
                  <a:cubicBezTo>
                    <a:pt x="5118" y="6707"/>
                    <a:pt x="3940" y="6044"/>
                    <a:pt x="2817" y="5308"/>
                  </a:cubicBezTo>
                  <a:cubicBezTo>
                    <a:pt x="2265" y="4958"/>
                    <a:pt x="1547" y="4406"/>
                    <a:pt x="811" y="4277"/>
                  </a:cubicBezTo>
                  <a:cubicBezTo>
                    <a:pt x="1786" y="3596"/>
                    <a:pt x="2614" y="2694"/>
                    <a:pt x="3590" y="1995"/>
                  </a:cubicBezTo>
                  <a:cubicBezTo>
                    <a:pt x="4768" y="1167"/>
                    <a:pt x="6167" y="559"/>
                    <a:pt x="7621" y="559"/>
                  </a:cubicBezTo>
                  <a:close/>
                  <a:moveTo>
                    <a:pt x="7560" y="0"/>
                  </a:moveTo>
                  <a:cubicBezTo>
                    <a:pt x="7390" y="0"/>
                    <a:pt x="7220" y="9"/>
                    <a:pt x="7050" y="25"/>
                  </a:cubicBezTo>
                  <a:cubicBezTo>
                    <a:pt x="4234" y="283"/>
                    <a:pt x="2265" y="2418"/>
                    <a:pt x="350" y="4277"/>
                  </a:cubicBezTo>
                  <a:cubicBezTo>
                    <a:pt x="314" y="4277"/>
                    <a:pt x="258" y="4277"/>
                    <a:pt x="203" y="4296"/>
                  </a:cubicBezTo>
                  <a:cubicBezTo>
                    <a:pt x="38" y="4314"/>
                    <a:pt x="1" y="4553"/>
                    <a:pt x="166" y="4627"/>
                  </a:cubicBezTo>
                  <a:cubicBezTo>
                    <a:pt x="792" y="4921"/>
                    <a:pt x="1418" y="5050"/>
                    <a:pt x="2025" y="5418"/>
                  </a:cubicBezTo>
                  <a:cubicBezTo>
                    <a:pt x="2559" y="5750"/>
                    <a:pt x="3075" y="6099"/>
                    <a:pt x="3608" y="6394"/>
                  </a:cubicBezTo>
                  <a:cubicBezTo>
                    <a:pt x="4728" y="7008"/>
                    <a:pt x="5954" y="7480"/>
                    <a:pt x="7217" y="7480"/>
                  </a:cubicBezTo>
                  <a:cubicBezTo>
                    <a:pt x="7241" y="7480"/>
                    <a:pt x="7265" y="7480"/>
                    <a:pt x="7289" y="7480"/>
                  </a:cubicBezTo>
                  <a:cubicBezTo>
                    <a:pt x="9719" y="7461"/>
                    <a:pt x="11578" y="5529"/>
                    <a:pt x="12425" y="3394"/>
                  </a:cubicBezTo>
                  <a:lnTo>
                    <a:pt x="12590" y="3412"/>
                  </a:lnTo>
                  <a:cubicBezTo>
                    <a:pt x="12786" y="3500"/>
                    <a:pt x="12997" y="3541"/>
                    <a:pt x="13210" y="3541"/>
                  </a:cubicBezTo>
                  <a:cubicBezTo>
                    <a:pt x="13398" y="3541"/>
                    <a:pt x="13587" y="3509"/>
                    <a:pt x="13768" y="3449"/>
                  </a:cubicBezTo>
                  <a:cubicBezTo>
                    <a:pt x="13934" y="3357"/>
                    <a:pt x="13897" y="3099"/>
                    <a:pt x="13713" y="3081"/>
                  </a:cubicBezTo>
                  <a:cubicBezTo>
                    <a:pt x="12093" y="2970"/>
                    <a:pt x="11523" y="1535"/>
                    <a:pt x="10290" y="762"/>
                  </a:cubicBezTo>
                  <a:cubicBezTo>
                    <a:pt x="9462" y="262"/>
                    <a:pt x="8514" y="0"/>
                    <a:pt x="756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8395794" y="1921431"/>
              <a:ext cx="748106" cy="401185"/>
            </a:xfrm>
            <a:custGeom>
              <a:avLst/>
              <a:gdLst/>
              <a:ahLst/>
              <a:cxnLst/>
              <a:rect l="l" t="t" r="r" b="b"/>
              <a:pathLst>
                <a:path w="13952" h="7482" extrusionOk="0">
                  <a:moveTo>
                    <a:pt x="7639" y="560"/>
                  </a:moveTo>
                  <a:cubicBezTo>
                    <a:pt x="9148" y="579"/>
                    <a:pt x="10179" y="1260"/>
                    <a:pt x="11191" y="2327"/>
                  </a:cubicBezTo>
                  <a:cubicBezTo>
                    <a:pt x="11265" y="2401"/>
                    <a:pt x="11357" y="2493"/>
                    <a:pt x="11449" y="2585"/>
                  </a:cubicBezTo>
                  <a:cubicBezTo>
                    <a:pt x="11367" y="2583"/>
                    <a:pt x="11286" y="2581"/>
                    <a:pt x="11204" y="2581"/>
                  </a:cubicBezTo>
                  <a:cubicBezTo>
                    <a:pt x="10623" y="2581"/>
                    <a:pt x="10044" y="2640"/>
                    <a:pt x="9479" y="2769"/>
                  </a:cubicBezTo>
                  <a:cubicBezTo>
                    <a:pt x="9351" y="2309"/>
                    <a:pt x="9056" y="1904"/>
                    <a:pt x="8669" y="1609"/>
                  </a:cubicBezTo>
                  <a:cubicBezTo>
                    <a:pt x="8426" y="1426"/>
                    <a:pt x="8018" y="1168"/>
                    <a:pt x="7665" y="1168"/>
                  </a:cubicBezTo>
                  <a:cubicBezTo>
                    <a:pt x="7592" y="1168"/>
                    <a:pt x="7521" y="1179"/>
                    <a:pt x="7455" y="1204"/>
                  </a:cubicBezTo>
                  <a:cubicBezTo>
                    <a:pt x="7363" y="1241"/>
                    <a:pt x="7363" y="1333"/>
                    <a:pt x="7418" y="1388"/>
                  </a:cubicBezTo>
                  <a:cubicBezTo>
                    <a:pt x="7584" y="1480"/>
                    <a:pt x="7749" y="1554"/>
                    <a:pt x="7915" y="1591"/>
                  </a:cubicBezTo>
                  <a:cubicBezTo>
                    <a:pt x="8117" y="1665"/>
                    <a:pt x="8301" y="1775"/>
                    <a:pt x="8467" y="1885"/>
                  </a:cubicBezTo>
                  <a:cubicBezTo>
                    <a:pt x="8798" y="2143"/>
                    <a:pt x="9056" y="2456"/>
                    <a:pt x="9240" y="2806"/>
                  </a:cubicBezTo>
                  <a:lnTo>
                    <a:pt x="8909" y="2861"/>
                  </a:lnTo>
                  <a:cubicBezTo>
                    <a:pt x="7933" y="3027"/>
                    <a:pt x="6976" y="3192"/>
                    <a:pt x="6001" y="3339"/>
                  </a:cubicBezTo>
                  <a:cubicBezTo>
                    <a:pt x="6001" y="3339"/>
                    <a:pt x="6001" y="3321"/>
                    <a:pt x="6001" y="3303"/>
                  </a:cubicBezTo>
                  <a:cubicBezTo>
                    <a:pt x="5982" y="3266"/>
                    <a:pt x="5964" y="3229"/>
                    <a:pt x="5927" y="3211"/>
                  </a:cubicBezTo>
                  <a:lnTo>
                    <a:pt x="5909" y="3211"/>
                  </a:lnTo>
                  <a:cubicBezTo>
                    <a:pt x="5817" y="3137"/>
                    <a:pt x="5761" y="3045"/>
                    <a:pt x="5688" y="2935"/>
                  </a:cubicBezTo>
                  <a:cubicBezTo>
                    <a:pt x="5614" y="2842"/>
                    <a:pt x="5504" y="2750"/>
                    <a:pt x="5412" y="2658"/>
                  </a:cubicBezTo>
                  <a:cubicBezTo>
                    <a:pt x="5259" y="2540"/>
                    <a:pt x="5014" y="2360"/>
                    <a:pt x="4790" y="2360"/>
                  </a:cubicBezTo>
                  <a:cubicBezTo>
                    <a:pt x="4770" y="2360"/>
                    <a:pt x="4750" y="2361"/>
                    <a:pt x="4731" y="2364"/>
                  </a:cubicBezTo>
                  <a:cubicBezTo>
                    <a:pt x="4639" y="2382"/>
                    <a:pt x="4602" y="2493"/>
                    <a:pt x="4657" y="2566"/>
                  </a:cubicBezTo>
                  <a:cubicBezTo>
                    <a:pt x="4731" y="2658"/>
                    <a:pt x="4841" y="2750"/>
                    <a:pt x="4952" y="2787"/>
                  </a:cubicBezTo>
                  <a:cubicBezTo>
                    <a:pt x="5062" y="2861"/>
                    <a:pt x="5191" y="2953"/>
                    <a:pt x="5301" y="3045"/>
                  </a:cubicBezTo>
                  <a:cubicBezTo>
                    <a:pt x="5412" y="3137"/>
                    <a:pt x="5504" y="3303"/>
                    <a:pt x="5633" y="3413"/>
                  </a:cubicBezTo>
                  <a:lnTo>
                    <a:pt x="4252" y="3652"/>
                  </a:lnTo>
                  <a:lnTo>
                    <a:pt x="4252" y="3634"/>
                  </a:lnTo>
                  <a:cubicBezTo>
                    <a:pt x="4204" y="3425"/>
                    <a:pt x="3988" y="3076"/>
                    <a:pt x="3738" y="3076"/>
                  </a:cubicBezTo>
                  <a:cubicBezTo>
                    <a:pt x="3701" y="3076"/>
                    <a:pt x="3664" y="3084"/>
                    <a:pt x="3626" y="3100"/>
                  </a:cubicBezTo>
                  <a:cubicBezTo>
                    <a:pt x="3571" y="3119"/>
                    <a:pt x="3571" y="3174"/>
                    <a:pt x="3589" y="3211"/>
                  </a:cubicBezTo>
                  <a:cubicBezTo>
                    <a:pt x="3663" y="3284"/>
                    <a:pt x="3774" y="3321"/>
                    <a:pt x="3847" y="3395"/>
                  </a:cubicBezTo>
                  <a:cubicBezTo>
                    <a:pt x="3958" y="3468"/>
                    <a:pt x="4031" y="3560"/>
                    <a:pt x="4086" y="3671"/>
                  </a:cubicBezTo>
                  <a:lnTo>
                    <a:pt x="3369" y="3800"/>
                  </a:lnTo>
                  <a:cubicBezTo>
                    <a:pt x="3246" y="3817"/>
                    <a:pt x="3257" y="3985"/>
                    <a:pt x="3369" y="3985"/>
                  </a:cubicBezTo>
                  <a:cubicBezTo>
                    <a:pt x="3375" y="3985"/>
                    <a:pt x="3381" y="3985"/>
                    <a:pt x="3387" y="3984"/>
                  </a:cubicBezTo>
                  <a:lnTo>
                    <a:pt x="4455" y="3873"/>
                  </a:lnTo>
                  <a:lnTo>
                    <a:pt x="4326" y="4020"/>
                  </a:lnTo>
                  <a:cubicBezTo>
                    <a:pt x="4197" y="4168"/>
                    <a:pt x="3994" y="4407"/>
                    <a:pt x="4068" y="4628"/>
                  </a:cubicBezTo>
                  <a:cubicBezTo>
                    <a:pt x="4081" y="4654"/>
                    <a:pt x="4112" y="4680"/>
                    <a:pt x="4149" y="4680"/>
                  </a:cubicBezTo>
                  <a:cubicBezTo>
                    <a:pt x="4165" y="4680"/>
                    <a:pt x="4181" y="4675"/>
                    <a:pt x="4197" y="4665"/>
                  </a:cubicBezTo>
                  <a:cubicBezTo>
                    <a:pt x="4381" y="4609"/>
                    <a:pt x="4473" y="4352"/>
                    <a:pt x="4583" y="4205"/>
                  </a:cubicBezTo>
                  <a:cubicBezTo>
                    <a:pt x="4694" y="4076"/>
                    <a:pt x="4841" y="3984"/>
                    <a:pt x="4878" y="3818"/>
                  </a:cubicBezTo>
                  <a:lnTo>
                    <a:pt x="7363" y="3542"/>
                  </a:lnTo>
                  <a:lnTo>
                    <a:pt x="7363" y="3542"/>
                  </a:lnTo>
                  <a:cubicBezTo>
                    <a:pt x="7160" y="3763"/>
                    <a:pt x="6958" y="4020"/>
                    <a:pt x="6737" y="4205"/>
                  </a:cubicBezTo>
                  <a:cubicBezTo>
                    <a:pt x="6387" y="4517"/>
                    <a:pt x="5817" y="4720"/>
                    <a:pt x="5559" y="5106"/>
                  </a:cubicBezTo>
                  <a:cubicBezTo>
                    <a:pt x="5485" y="5180"/>
                    <a:pt x="5541" y="5309"/>
                    <a:pt x="5651" y="5309"/>
                  </a:cubicBezTo>
                  <a:cubicBezTo>
                    <a:pt x="5670" y="5310"/>
                    <a:pt x="5689" y="5311"/>
                    <a:pt x="5708" y="5311"/>
                  </a:cubicBezTo>
                  <a:cubicBezTo>
                    <a:pt x="6187" y="5311"/>
                    <a:pt x="6677" y="4874"/>
                    <a:pt x="7031" y="4573"/>
                  </a:cubicBezTo>
                  <a:cubicBezTo>
                    <a:pt x="7326" y="4297"/>
                    <a:pt x="7749" y="3910"/>
                    <a:pt x="7860" y="3468"/>
                  </a:cubicBezTo>
                  <a:lnTo>
                    <a:pt x="8283" y="3431"/>
                  </a:lnTo>
                  <a:cubicBezTo>
                    <a:pt x="9001" y="3339"/>
                    <a:pt x="9737" y="3229"/>
                    <a:pt x="10473" y="3192"/>
                  </a:cubicBezTo>
                  <a:lnTo>
                    <a:pt x="10657" y="3192"/>
                  </a:lnTo>
                  <a:cubicBezTo>
                    <a:pt x="10492" y="3468"/>
                    <a:pt x="10344" y="3744"/>
                    <a:pt x="10160" y="4002"/>
                  </a:cubicBezTo>
                  <a:cubicBezTo>
                    <a:pt x="9884" y="4352"/>
                    <a:pt x="9461" y="4683"/>
                    <a:pt x="9314" y="5106"/>
                  </a:cubicBezTo>
                  <a:cubicBezTo>
                    <a:pt x="9268" y="5212"/>
                    <a:pt x="9347" y="5305"/>
                    <a:pt x="9437" y="5305"/>
                  </a:cubicBezTo>
                  <a:cubicBezTo>
                    <a:pt x="9457" y="5305"/>
                    <a:pt x="9478" y="5300"/>
                    <a:pt x="9498" y="5290"/>
                  </a:cubicBezTo>
                  <a:cubicBezTo>
                    <a:pt x="9958" y="5125"/>
                    <a:pt x="10289" y="4591"/>
                    <a:pt x="10547" y="4205"/>
                  </a:cubicBezTo>
                  <a:cubicBezTo>
                    <a:pt x="10749" y="3892"/>
                    <a:pt x="10933" y="3560"/>
                    <a:pt x="11081" y="3211"/>
                  </a:cubicBezTo>
                  <a:cubicBezTo>
                    <a:pt x="11430" y="3247"/>
                    <a:pt x="11780" y="3321"/>
                    <a:pt x="12148" y="3376"/>
                  </a:cubicBezTo>
                  <a:cubicBezTo>
                    <a:pt x="11467" y="4241"/>
                    <a:pt x="10970" y="5198"/>
                    <a:pt x="10142" y="5935"/>
                  </a:cubicBezTo>
                  <a:cubicBezTo>
                    <a:pt x="9342" y="6633"/>
                    <a:pt x="8324" y="7009"/>
                    <a:pt x="7278" y="7009"/>
                  </a:cubicBezTo>
                  <a:cubicBezTo>
                    <a:pt x="7000" y="7009"/>
                    <a:pt x="6720" y="6983"/>
                    <a:pt x="6442" y="6929"/>
                  </a:cubicBezTo>
                  <a:cubicBezTo>
                    <a:pt x="5117" y="6708"/>
                    <a:pt x="3958" y="6045"/>
                    <a:pt x="2835" y="5309"/>
                  </a:cubicBezTo>
                  <a:cubicBezTo>
                    <a:pt x="2283" y="4959"/>
                    <a:pt x="1565" y="4407"/>
                    <a:pt x="829" y="4278"/>
                  </a:cubicBezTo>
                  <a:cubicBezTo>
                    <a:pt x="1804" y="3597"/>
                    <a:pt x="2632" y="2695"/>
                    <a:pt x="3608" y="1996"/>
                  </a:cubicBezTo>
                  <a:cubicBezTo>
                    <a:pt x="4786" y="1186"/>
                    <a:pt x="6185" y="560"/>
                    <a:pt x="7639" y="560"/>
                  </a:cubicBezTo>
                  <a:close/>
                  <a:moveTo>
                    <a:pt x="7598" y="0"/>
                  </a:moveTo>
                  <a:cubicBezTo>
                    <a:pt x="7422" y="0"/>
                    <a:pt x="7245" y="9"/>
                    <a:pt x="7068" y="26"/>
                  </a:cubicBezTo>
                  <a:cubicBezTo>
                    <a:pt x="4252" y="284"/>
                    <a:pt x="2283" y="2419"/>
                    <a:pt x="368" y="4260"/>
                  </a:cubicBezTo>
                  <a:cubicBezTo>
                    <a:pt x="313" y="4260"/>
                    <a:pt x="276" y="4278"/>
                    <a:pt x="221" y="4297"/>
                  </a:cubicBezTo>
                  <a:cubicBezTo>
                    <a:pt x="37" y="4315"/>
                    <a:pt x="0" y="4554"/>
                    <a:pt x="166" y="4628"/>
                  </a:cubicBezTo>
                  <a:cubicBezTo>
                    <a:pt x="810" y="4922"/>
                    <a:pt x="1436" y="5051"/>
                    <a:pt x="2043" y="5419"/>
                  </a:cubicBezTo>
                  <a:cubicBezTo>
                    <a:pt x="2577" y="5732"/>
                    <a:pt x="3093" y="6100"/>
                    <a:pt x="3626" y="6395"/>
                  </a:cubicBezTo>
                  <a:cubicBezTo>
                    <a:pt x="4746" y="7009"/>
                    <a:pt x="5955" y="7481"/>
                    <a:pt x="7234" y="7481"/>
                  </a:cubicBezTo>
                  <a:cubicBezTo>
                    <a:pt x="7259" y="7481"/>
                    <a:pt x="7283" y="7481"/>
                    <a:pt x="7307" y="7481"/>
                  </a:cubicBezTo>
                  <a:cubicBezTo>
                    <a:pt x="9719" y="7462"/>
                    <a:pt x="11578" y="5548"/>
                    <a:pt x="12424" y="3395"/>
                  </a:cubicBezTo>
                  <a:cubicBezTo>
                    <a:pt x="12498" y="3395"/>
                    <a:pt x="12553" y="3413"/>
                    <a:pt x="12608" y="3413"/>
                  </a:cubicBezTo>
                  <a:cubicBezTo>
                    <a:pt x="12804" y="3501"/>
                    <a:pt x="13015" y="3542"/>
                    <a:pt x="13225" y="3542"/>
                  </a:cubicBezTo>
                  <a:cubicBezTo>
                    <a:pt x="13411" y="3542"/>
                    <a:pt x="13595" y="3510"/>
                    <a:pt x="13768" y="3450"/>
                  </a:cubicBezTo>
                  <a:cubicBezTo>
                    <a:pt x="13952" y="3376"/>
                    <a:pt x="13915" y="3100"/>
                    <a:pt x="13713" y="3082"/>
                  </a:cubicBezTo>
                  <a:cubicBezTo>
                    <a:pt x="12111" y="2971"/>
                    <a:pt x="11522" y="1536"/>
                    <a:pt x="10308" y="763"/>
                  </a:cubicBezTo>
                  <a:cubicBezTo>
                    <a:pt x="9485" y="251"/>
                    <a:pt x="8546" y="0"/>
                    <a:pt x="759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3179909" y="2572968"/>
              <a:ext cx="883336" cy="475556"/>
            </a:xfrm>
            <a:custGeom>
              <a:avLst/>
              <a:gdLst/>
              <a:ahLst/>
              <a:cxnLst/>
              <a:rect l="l" t="t" r="r" b="b"/>
              <a:pathLst>
                <a:path w="16474" h="8869" extrusionOk="0">
                  <a:moveTo>
                    <a:pt x="7962" y="562"/>
                  </a:moveTo>
                  <a:cubicBezTo>
                    <a:pt x="8240" y="562"/>
                    <a:pt x="8520" y="585"/>
                    <a:pt x="8799" y="631"/>
                  </a:cubicBezTo>
                  <a:cubicBezTo>
                    <a:pt x="10382" y="851"/>
                    <a:pt x="11780" y="1625"/>
                    <a:pt x="13106" y="2434"/>
                  </a:cubicBezTo>
                  <a:cubicBezTo>
                    <a:pt x="13787" y="2858"/>
                    <a:pt x="14652" y="3484"/>
                    <a:pt x="15517" y="3612"/>
                  </a:cubicBezTo>
                  <a:cubicBezTo>
                    <a:pt x="14376" y="4441"/>
                    <a:pt x="13419" y="5545"/>
                    <a:pt x="12296" y="6373"/>
                  </a:cubicBezTo>
                  <a:cubicBezTo>
                    <a:pt x="10915" y="7386"/>
                    <a:pt x="9296" y="8140"/>
                    <a:pt x="7566" y="8177"/>
                  </a:cubicBezTo>
                  <a:cubicBezTo>
                    <a:pt x="7544" y="8177"/>
                    <a:pt x="7523" y="8177"/>
                    <a:pt x="7502" y="8177"/>
                  </a:cubicBezTo>
                  <a:cubicBezTo>
                    <a:pt x="5751" y="8177"/>
                    <a:pt x="4532" y="7426"/>
                    <a:pt x="3332" y="6189"/>
                  </a:cubicBezTo>
                  <a:cubicBezTo>
                    <a:pt x="3222" y="6097"/>
                    <a:pt x="3130" y="5987"/>
                    <a:pt x="3019" y="5895"/>
                  </a:cubicBezTo>
                  <a:cubicBezTo>
                    <a:pt x="3792" y="5895"/>
                    <a:pt x="4565" y="5803"/>
                    <a:pt x="5320" y="5619"/>
                  </a:cubicBezTo>
                  <a:cubicBezTo>
                    <a:pt x="5504" y="6171"/>
                    <a:pt x="5835" y="6631"/>
                    <a:pt x="6314" y="6962"/>
                  </a:cubicBezTo>
                  <a:cubicBezTo>
                    <a:pt x="6611" y="7185"/>
                    <a:pt x="7074" y="7479"/>
                    <a:pt x="7484" y="7479"/>
                  </a:cubicBezTo>
                  <a:cubicBezTo>
                    <a:pt x="7583" y="7479"/>
                    <a:pt x="7679" y="7462"/>
                    <a:pt x="7768" y="7422"/>
                  </a:cubicBezTo>
                  <a:cubicBezTo>
                    <a:pt x="7878" y="7386"/>
                    <a:pt x="7878" y="7257"/>
                    <a:pt x="7805" y="7201"/>
                  </a:cubicBezTo>
                  <a:cubicBezTo>
                    <a:pt x="7621" y="7091"/>
                    <a:pt x="7418" y="7017"/>
                    <a:pt x="7197" y="6962"/>
                  </a:cubicBezTo>
                  <a:cubicBezTo>
                    <a:pt x="6977" y="6889"/>
                    <a:pt x="6756" y="6778"/>
                    <a:pt x="6553" y="6631"/>
                  </a:cubicBezTo>
                  <a:cubicBezTo>
                    <a:pt x="6167" y="6355"/>
                    <a:pt x="5835" y="5987"/>
                    <a:pt x="5596" y="5563"/>
                  </a:cubicBezTo>
                  <a:lnTo>
                    <a:pt x="6001" y="5490"/>
                  </a:lnTo>
                  <a:cubicBezTo>
                    <a:pt x="7142" y="5287"/>
                    <a:pt x="8302" y="5066"/>
                    <a:pt x="9443" y="4846"/>
                  </a:cubicBezTo>
                  <a:lnTo>
                    <a:pt x="9443" y="4846"/>
                  </a:lnTo>
                  <a:cubicBezTo>
                    <a:pt x="9425" y="4864"/>
                    <a:pt x="9425" y="4882"/>
                    <a:pt x="9443" y="4901"/>
                  </a:cubicBezTo>
                  <a:cubicBezTo>
                    <a:pt x="9443" y="4938"/>
                    <a:pt x="9480" y="4974"/>
                    <a:pt x="9517" y="4993"/>
                  </a:cubicBezTo>
                  <a:lnTo>
                    <a:pt x="9553" y="4993"/>
                  </a:lnTo>
                  <a:cubicBezTo>
                    <a:pt x="9645" y="5103"/>
                    <a:pt x="9719" y="5195"/>
                    <a:pt x="9793" y="5324"/>
                  </a:cubicBezTo>
                  <a:cubicBezTo>
                    <a:pt x="9903" y="5435"/>
                    <a:pt x="10013" y="5545"/>
                    <a:pt x="10142" y="5637"/>
                  </a:cubicBezTo>
                  <a:cubicBezTo>
                    <a:pt x="10324" y="5769"/>
                    <a:pt x="10611" y="5976"/>
                    <a:pt x="10868" y="5976"/>
                  </a:cubicBezTo>
                  <a:cubicBezTo>
                    <a:pt x="10896" y="5976"/>
                    <a:pt x="10924" y="5974"/>
                    <a:pt x="10952" y="5968"/>
                  </a:cubicBezTo>
                  <a:cubicBezTo>
                    <a:pt x="11063" y="5950"/>
                    <a:pt x="11099" y="5821"/>
                    <a:pt x="11044" y="5729"/>
                  </a:cubicBezTo>
                  <a:cubicBezTo>
                    <a:pt x="10934" y="5619"/>
                    <a:pt x="10823" y="5527"/>
                    <a:pt x="10676" y="5490"/>
                  </a:cubicBezTo>
                  <a:cubicBezTo>
                    <a:pt x="10529" y="5398"/>
                    <a:pt x="10400" y="5306"/>
                    <a:pt x="10271" y="5195"/>
                  </a:cubicBezTo>
                  <a:cubicBezTo>
                    <a:pt x="10142" y="5085"/>
                    <a:pt x="10013" y="4882"/>
                    <a:pt x="9848" y="4754"/>
                  </a:cubicBezTo>
                  <a:lnTo>
                    <a:pt x="11486" y="4441"/>
                  </a:lnTo>
                  <a:lnTo>
                    <a:pt x="11486" y="4459"/>
                  </a:lnTo>
                  <a:cubicBezTo>
                    <a:pt x="11534" y="4713"/>
                    <a:pt x="11800" y="5118"/>
                    <a:pt x="12097" y="5118"/>
                  </a:cubicBezTo>
                  <a:cubicBezTo>
                    <a:pt x="12145" y="5118"/>
                    <a:pt x="12193" y="5108"/>
                    <a:pt x="12241" y="5085"/>
                  </a:cubicBezTo>
                  <a:cubicBezTo>
                    <a:pt x="12296" y="5066"/>
                    <a:pt x="12314" y="5011"/>
                    <a:pt x="12277" y="4956"/>
                  </a:cubicBezTo>
                  <a:cubicBezTo>
                    <a:pt x="12185" y="4882"/>
                    <a:pt x="12075" y="4809"/>
                    <a:pt x="11965" y="4754"/>
                  </a:cubicBezTo>
                  <a:cubicBezTo>
                    <a:pt x="11836" y="4661"/>
                    <a:pt x="11744" y="4551"/>
                    <a:pt x="11670" y="4422"/>
                  </a:cubicBezTo>
                  <a:lnTo>
                    <a:pt x="12535" y="4257"/>
                  </a:lnTo>
                  <a:cubicBezTo>
                    <a:pt x="12672" y="4239"/>
                    <a:pt x="12650" y="4032"/>
                    <a:pt x="12528" y="4032"/>
                  </a:cubicBezTo>
                  <a:cubicBezTo>
                    <a:pt x="12519" y="4032"/>
                    <a:pt x="12509" y="4033"/>
                    <a:pt x="12498" y="4036"/>
                  </a:cubicBezTo>
                  <a:lnTo>
                    <a:pt x="11228" y="4201"/>
                  </a:lnTo>
                  <a:cubicBezTo>
                    <a:pt x="11283" y="4146"/>
                    <a:pt x="11339" y="4091"/>
                    <a:pt x="11394" y="4017"/>
                  </a:cubicBezTo>
                  <a:cubicBezTo>
                    <a:pt x="11541" y="3833"/>
                    <a:pt x="11762" y="3539"/>
                    <a:pt x="11670" y="3299"/>
                  </a:cubicBezTo>
                  <a:cubicBezTo>
                    <a:pt x="11657" y="3260"/>
                    <a:pt x="11615" y="3229"/>
                    <a:pt x="11572" y="3229"/>
                  </a:cubicBezTo>
                  <a:cubicBezTo>
                    <a:pt x="11555" y="3229"/>
                    <a:pt x="11538" y="3234"/>
                    <a:pt x="11523" y="3244"/>
                  </a:cubicBezTo>
                  <a:cubicBezTo>
                    <a:pt x="11320" y="3318"/>
                    <a:pt x="11210" y="3631"/>
                    <a:pt x="11081" y="3796"/>
                  </a:cubicBezTo>
                  <a:cubicBezTo>
                    <a:pt x="10952" y="3962"/>
                    <a:pt x="10768" y="4091"/>
                    <a:pt x="10750" y="4275"/>
                  </a:cubicBezTo>
                  <a:lnTo>
                    <a:pt x="7805" y="4680"/>
                  </a:lnTo>
                  <a:cubicBezTo>
                    <a:pt x="8044" y="4404"/>
                    <a:pt x="8265" y="4091"/>
                    <a:pt x="8523" y="3870"/>
                  </a:cubicBezTo>
                  <a:cubicBezTo>
                    <a:pt x="8946" y="3484"/>
                    <a:pt x="9590" y="3226"/>
                    <a:pt x="9903" y="2784"/>
                  </a:cubicBezTo>
                  <a:cubicBezTo>
                    <a:pt x="9977" y="2674"/>
                    <a:pt x="9921" y="2545"/>
                    <a:pt x="9793" y="2526"/>
                  </a:cubicBezTo>
                  <a:cubicBezTo>
                    <a:pt x="9783" y="2526"/>
                    <a:pt x="9773" y="2526"/>
                    <a:pt x="9764" y="2526"/>
                  </a:cubicBezTo>
                  <a:cubicBezTo>
                    <a:pt x="9184" y="2526"/>
                    <a:pt x="8590" y="3066"/>
                    <a:pt x="8191" y="3447"/>
                  </a:cubicBezTo>
                  <a:cubicBezTo>
                    <a:pt x="7823" y="3778"/>
                    <a:pt x="7363" y="4257"/>
                    <a:pt x="7216" y="4754"/>
                  </a:cubicBezTo>
                  <a:lnTo>
                    <a:pt x="6737" y="4827"/>
                  </a:lnTo>
                  <a:cubicBezTo>
                    <a:pt x="5872" y="4956"/>
                    <a:pt x="5007" y="5103"/>
                    <a:pt x="4142" y="5158"/>
                  </a:cubicBezTo>
                  <a:lnTo>
                    <a:pt x="3921" y="5158"/>
                  </a:lnTo>
                  <a:cubicBezTo>
                    <a:pt x="4105" y="4846"/>
                    <a:pt x="4289" y="4514"/>
                    <a:pt x="4492" y="4201"/>
                  </a:cubicBezTo>
                  <a:cubicBezTo>
                    <a:pt x="4805" y="3778"/>
                    <a:pt x="5283" y="3355"/>
                    <a:pt x="5467" y="2858"/>
                  </a:cubicBezTo>
                  <a:cubicBezTo>
                    <a:pt x="5511" y="2740"/>
                    <a:pt x="5426" y="2634"/>
                    <a:pt x="5315" y="2634"/>
                  </a:cubicBezTo>
                  <a:cubicBezTo>
                    <a:pt x="5287" y="2634"/>
                    <a:pt x="5257" y="2641"/>
                    <a:pt x="5228" y="2655"/>
                  </a:cubicBezTo>
                  <a:cubicBezTo>
                    <a:pt x="4713" y="2858"/>
                    <a:pt x="4308" y="3520"/>
                    <a:pt x="4032" y="3980"/>
                  </a:cubicBezTo>
                  <a:cubicBezTo>
                    <a:pt x="3774" y="4349"/>
                    <a:pt x="3571" y="4735"/>
                    <a:pt x="3424" y="5158"/>
                  </a:cubicBezTo>
                  <a:cubicBezTo>
                    <a:pt x="3001" y="5122"/>
                    <a:pt x="2578" y="5048"/>
                    <a:pt x="2154" y="4993"/>
                  </a:cubicBezTo>
                  <a:cubicBezTo>
                    <a:pt x="2927" y="3962"/>
                    <a:pt x="3498" y="2821"/>
                    <a:pt x="4455" y="1919"/>
                  </a:cubicBezTo>
                  <a:cubicBezTo>
                    <a:pt x="5423" y="1042"/>
                    <a:pt x="6677" y="562"/>
                    <a:pt x="7962" y="562"/>
                  </a:cubicBezTo>
                  <a:close/>
                  <a:moveTo>
                    <a:pt x="7970" y="1"/>
                  </a:moveTo>
                  <a:cubicBezTo>
                    <a:pt x="7897" y="1"/>
                    <a:pt x="7823" y="2"/>
                    <a:pt x="7750" y="5"/>
                  </a:cubicBezTo>
                  <a:cubicBezTo>
                    <a:pt x="4915" y="97"/>
                    <a:pt x="2762" y="2416"/>
                    <a:pt x="1823" y="4956"/>
                  </a:cubicBezTo>
                  <a:lnTo>
                    <a:pt x="1602" y="4938"/>
                  </a:lnTo>
                  <a:cubicBezTo>
                    <a:pt x="1381" y="4855"/>
                    <a:pt x="1147" y="4813"/>
                    <a:pt x="912" y="4813"/>
                  </a:cubicBezTo>
                  <a:cubicBezTo>
                    <a:pt x="677" y="4813"/>
                    <a:pt x="442" y="4855"/>
                    <a:pt x="222" y="4938"/>
                  </a:cubicBezTo>
                  <a:cubicBezTo>
                    <a:pt x="1" y="5030"/>
                    <a:pt x="56" y="5361"/>
                    <a:pt x="295" y="5379"/>
                  </a:cubicBezTo>
                  <a:cubicBezTo>
                    <a:pt x="2209" y="5453"/>
                    <a:pt x="2927" y="7146"/>
                    <a:pt x="4400" y="8048"/>
                  </a:cubicBezTo>
                  <a:cubicBezTo>
                    <a:pt x="5339" y="8585"/>
                    <a:pt x="6412" y="8868"/>
                    <a:pt x="7490" y="8868"/>
                  </a:cubicBezTo>
                  <a:cubicBezTo>
                    <a:pt x="7742" y="8868"/>
                    <a:pt x="7995" y="8853"/>
                    <a:pt x="8247" y="8821"/>
                  </a:cubicBezTo>
                  <a:cubicBezTo>
                    <a:pt x="11560" y="8453"/>
                    <a:pt x="13842" y="5876"/>
                    <a:pt x="16051" y="3631"/>
                  </a:cubicBezTo>
                  <a:cubicBezTo>
                    <a:pt x="16106" y="3631"/>
                    <a:pt x="16161" y="3612"/>
                    <a:pt x="16235" y="3594"/>
                  </a:cubicBezTo>
                  <a:cubicBezTo>
                    <a:pt x="16437" y="3557"/>
                    <a:pt x="16474" y="3281"/>
                    <a:pt x="16271" y="3189"/>
                  </a:cubicBezTo>
                  <a:cubicBezTo>
                    <a:pt x="15517" y="2876"/>
                    <a:pt x="14762" y="2729"/>
                    <a:pt x="14026" y="2306"/>
                  </a:cubicBezTo>
                  <a:cubicBezTo>
                    <a:pt x="13400" y="1937"/>
                    <a:pt x="12793" y="1551"/>
                    <a:pt x="12130" y="1201"/>
                  </a:cubicBezTo>
                  <a:cubicBezTo>
                    <a:pt x="10851" y="518"/>
                    <a:pt x="9437" y="1"/>
                    <a:pt x="797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4471293" y="3412013"/>
              <a:ext cx="746390" cy="522688"/>
            </a:xfrm>
            <a:custGeom>
              <a:avLst/>
              <a:gdLst/>
              <a:ahLst/>
              <a:cxnLst/>
              <a:rect l="l" t="t" r="r" b="b"/>
              <a:pathLst>
                <a:path w="13920" h="9748" extrusionOk="0">
                  <a:moveTo>
                    <a:pt x="8833" y="707"/>
                  </a:moveTo>
                  <a:cubicBezTo>
                    <a:pt x="9377" y="707"/>
                    <a:pt x="9923" y="737"/>
                    <a:pt x="10464" y="775"/>
                  </a:cubicBezTo>
                  <a:cubicBezTo>
                    <a:pt x="10898" y="816"/>
                    <a:pt x="11424" y="880"/>
                    <a:pt x="11948" y="880"/>
                  </a:cubicBezTo>
                  <a:cubicBezTo>
                    <a:pt x="12359" y="880"/>
                    <a:pt x="12769" y="841"/>
                    <a:pt x="13133" y="720"/>
                  </a:cubicBezTo>
                  <a:lnTo>
                    <a:pt x="13133" y="720"/>
                  </a:lnTo>
                  <a:cubicBezTo>
                    <a:pt x="12507" y="1990"/>
                    <a:pt x="12158" y="3388"/>
                    <a:pt x="11532" y="4658"/>
                  </a:cubicBezTo>
                  <a:cubicBezTo>
                    <a:pt x="10759" y="6186"/>
                    <a:pt x="9691" y="7603"/>
                    <a:pt x="8145" y="8413"/>
                  </a:cubicBezTo>
                  <a:cubicBezTo>
                    <a:pt x="7342" y="8848"/>
                    <a:pt x="6569" y="9030"/>
                    <a:pt x="5781" y="9030"/>
                  </a:cubicBezTo>
                  <a:cubicBezTo>
                    <a:pt x="5035" y="9030"/>
                    <a:pt x="4277" y="8866"/>
                    <a:pt x="3470" y="8597"/>
                  </a:cubicBezTo>
                  <a:cubicBezTo>
                    <a:pt x="3341" y="8560"/>
                    <a:pt x="3213" y="8524"/>
                    <a:pt x="3065" y="8487"/>
                  </a:cubicBezTo>
                  <a:cubicBezTo>
                    <a:pt x="3746" y="8119"/>
                    <a:pt x="4409" y="7695"/>
                    <a:pt x="4998" y="7180"/>
                  </a:cubicBezTo>
                  <a:cubicBezTo>
                    <a:pt x="5403" y="7585"/>
                    <a:pt x="5918" y="7843"/>
                    <a:pt x="6489" y="7916"/>
                  </a:cubicBezTo>
                  <a:cubicBezTo>
                    <a:pt x="6655" y="7944"/>
                    <a:pt x="6862" y="7969"/>
                    <a:pt x="7074" y="7969"/>
                  </a:cubicBezTo>
                  <a:cubicBezTo>
                    <a:pt x="7427" y="7969"/>
                    <a:pt x="7791" y="7900"/>
                    <a:pt x="7998" y="7659"/>
                  </a:cubicBezTo>
                  <a:cubicBezTo>
                    <a:pt x="8053" y="7585"/>
                    <a:pt x="8016" y="7474"/>
                    <a:pt x="7906" y="7456"/>
                  </a:cubicBezTo>
                  <a:cubicBezTo>
                    <a:pt x="7855" y="7451"/>
                    <a:pt x="7804" y="7449"/>
                    <a:pt x="7751" y="7449"/>
                  </a:cubicBezTo>
                  <a:cubicBezTo>
                    <a:pt x="7594" y="7449"/>
                    <a:pt x="7432" y="7470"/>
                    <a:pt x="7280" y="7511"/>
                  </a:cubicBezTo>
                  <a:cubicBezTo>
                    <a:pt x="7161" y="7530"/>
                    <a:pt x="7036" y="7539"/>
                    <a:pt x="6912" y="7539"/>
                  </a:cubicBezTo>
                  <a:cubicBezTo>
                    <a:pt x="6788" y="7539"/>
                    <a:pt x="6664" y="7530"/>
                    <a:pt x="6544" y="7511"/>
                  </a:cubicBezTo>
                  <a:cubicBezTo>
                    <a:pt x="6065" y="7438"/>
                    <a:pt x="5605" y="7272"/>
                    <a:pt x="5219" y="6996"/>
                  </a:cubicBezTo>
                  <a:lnTo>
                    <a:pt x="5532" y="6757"/>
                  </a:lnTo>
                  <a:cubicBezTo>
                    <a:pt x="6452" y="6039"/>
                    <a:pt x="7372" y="5321"/>
                    <a:pt x="8293" y="4603"/>
                  </a:cubicBezTo>
                  <a:cubicBezTo>
                    <a:pt x="8293" y="4622"/>
                    <a:pt x="8311" y="4640"/>
                    <a:pt x="8329" y="4640"/>
                  </a:cubicBezTo>
                  <a:cubicBezTo>
                    <a:pt x="8348" y="4677"/>
                    <a:pt x="8385" y="4695"/>
                    <a:pt x="8440" y="4695"/>
                  </a:cubicBezTo>
                  <a:lnTo>
                    <a:pt x="8477" y="4695"/>
                  </a:lnTo>
                  <a:cubicBezTo>
                    <a:pt x="8605" y="4750"/>
                    <a:pt x="8716" y="4806"/>
                    <a:pt x="8845" y="4879"/>
                  </a:cubicBezTo>
                  <a:cubicBezTo>
                    <a:pt x="8992" y="4934"/>
                    <a:pt x="9139" y="4971"/>
                    <a:pt x="9305" y="4990"/>
                  </a:cubicBezTo>
                  <a:cubicBezTo>
                    <a:pt x="9429" y="5016"/>
                    <a:pt x="9582" y="5043"/>
                    <a:pt x="9733" y="5043"/>
                  </a:cubicBezTo>
                  <a:cubicBezTo>
                    <a:pt x="9896" y="5043"/>
                    <a:pt x="10055" y="5012"/>
                    <a:pt x="10170" y="4916"/>
                  </a:cubicBezTo>
                  <a:cubicBezTo>
                    <a:pt x="10244" y="4861"/>
                    <a:pt x="10225" y="4714"/>
                    <a:pt x="10133" y="4677"/>
                  </a:cubicBezTo>
                  <a:cubicBezTo>
                    <a:pt x="10036" y="4635"/>
                    <a:pt x="9929" y="4615"/>
                    <a:pt x="9820" y="4615"/>
                  </a:cubicBezTo>
                  <a:cubicBezTo>
                    <a:pt x="9783" y="4615"/>
                    <a:pt x="9747" y="4617"/>
                    <a:pt x="9710" y="4622"/>
                  </a:cubicBezTo>
                  <a:cubicBezTo>
                    <a:pt x="9544" y="4603"/>
                    <a:pt x="9378" y="4585"/>
                    <a:pt x="9213" y="4548"/>
                  </a:cubicBezTo>
                  <a:cubicBezTo>
                    <a:pt x="9047" y="4511"/>
                    <a:pt x="8845" y="4401"/>
                    <a:pt x="8642" y="4346"/>
                  </a:cubicBezTo>
                  <a:lnTo>
                    <a:pt x="9967" y="3333"/>
                  </a:lnTo>
                  <a:lnTo>
                    <a:pt x="9967" y="3352"/>
                  </a:lnTo>
                  <a:cubicBezTo>
                    <a:pt x="10082" y="3504"/>
                    <a:pt x="10370" y="3682"/>
                    <a:pt x="10617" y="3682"/>
                  </a:cubicBezTo>
                  <a:cubicBezTo>
                    <a:pt x="10729" y="3682"/>
                    <a:pt x="10832" y="3646"/>
                    <a:pt x="10906" y="3554"/>
                  </a:cubicBezTo>
                  <a:cubicBezTo>
                    <a:pt x="10943" y="3517"/>
                    <a:pt x="10925" y="3444"/>
                    <a:pt x="10888" y="3425"/>
                  </a:cubicBezTo>
                  <a:cubicBezTo>
                    <a:pt x="10759" y="3388"/>
                    <a:pt x="10630" y="3388"/>
                    <a:pt x="10501" y="3388"/>
                  </a:cubicBezTo>
                  <a:cubicBezTo>
                    <a:pt x="10354" y="3352"/>
                    <a:pt x="10225" y="3296"/>
                    <a:pt x="10096" y="3223"/>
                  </a:cubicBezTo>
                  <a:lnTo>
                    <a:pt x="10796" y="2689"/>
                  </a:lnTo>
                  <a:cubicBezTo>
                    <a:pt x="10885" y="2615"/>
                    <a:pt x="10818" y="2480"/>
                    <a:pt x="10721" y="2480"/>
                  </a:cubicBezTo>
                  <a:cubicBezTo>
                    <a:pt x="10698" y="2480"/>
                    <a:pt x="10673" y="2487"/>
                    <a:pt x="10648" y="2505"/>
                  </a:cubicBezTo>
                  <a:lnTo>
                    <a:pt x="9618" y="3223"/>
                  </a:lnTo>
                  <a:cubicBezTo>
                    <a:pt x="9636" y="3149"/>
                    <a:pt x="9655" y="3057"/>
                    <a:pt x="9673" y="3002"/>
                  </a:cubicBezTo>
                  <a:cubicBezTo>
                    <a:pt x="9728" y="2763"/>
                    <a:pt x="9783" y="2413"/>
                    <a:pt x="9599" y="2229"/>
                  </a:cubicBezTo>
                  <a:cubicBezTo>
                    <a:pt x="9576" y="2206"/>
                    <a:pt x="9550" y="2196"/>
                    <a:pt x="9524" y="2196"/>
                  </a:cubicBezTo>
                  <a:cubicBezTo>
                    <a:pt x="9489" y="2196"/>
                    <a:pt x="9455" y="2215"/>
                    <a:pt x="9434" y="2247"/>
                  </a:cubicBezTo>
                  <a:cubicBezTo>
                    <a:pt x="9286" y="2413"/>
                    <a:pt x="9323" y="2726"/>
                    <a:pt x="9286" y="2947"/>
                  </a:cubicBezTo>
                  <a:cubicBezTo>
                    <a:pt x="9250" y="3112"/>
                    <a:pt x="9158" y="3333"/>
                    <a:pt x="9213" y="3517"/>
                  </a:cubicBezTo>
                  <a:lnTo>
                    <a:pt x="6783" y="5211"/>
                  </a:lnTo>
                  <a:cubicBezTo>
                    <a:pt x="6875" y="4861"/>
                    <a:pt x="6931" y="4493"/>
                    <a:pt x="7059" y="4161"/>
                  </a:cubicBezTo>
                  <a:cubicBezTo>
                    <a:pt x="7243" y="3646"/>
                    <a:pt x="7704" y="3112"/>
                    <a:pt x="7777" y="2560"/>
                  </a:cubicBezTo>
                  <a:cubicBezTo>
                    <a:pt x="7793" y="2467"/>
                    <a:pt x="7716" y="2386"/>
                    <a:pt x="7614" y="2386"/>
                  </a:cubicBezTo>
                  <a:cubicBezTo>
                    <a:pt x="7595" y="2386"/>
                    <a:pt x="7576" y="2389"/>
                    <a:pt x="7556" y="2394"/>
                  </a:cubicBezTo>
                  <a:cubicBezTo>
                    <a:pt x="7023" y="2652"/>
                    <a:pt x="6746" y="3425"/>
                    <a:pt x="6544" y="3941"/>
                  </a:cubicBezTo>
                  <a:cubicBezTo>
                    <a:pt x="6378" y="4401"/>
                    <a:pt x="6176" y="5045"/>
                    <a:pt x="6286" y="5560"/>
                  </a:cubicBezTo>
                  <a:lnTo>
                    <a:pt x="5900" y="5836"/>
                  </a:lnTo>
                  <a:cubicBezTo>
                    <a:pt x="5182" y="6333"/>
                    <a:pt x="4483" y="6867"/>
                    <a:pt x="3746" y="7327"/>
                  </a:cubicBezTo>
                  <a:cubicBezTo>
                    <a:pt x="3673" y="7364"/>
                    <a:pt x="3617" y="7401"/>
                    <a:pt x="3544" y="7438"/>
                  </a:cubicBezTo>
                  <a:cubicBezTo>
                    <a:pt x="3562" y="7051"/>
                    <a:pt x="3581" y="6683"/>
                    <a:pt x="3617" y="6315"/>
                  </a:cubicBezTo>
                  <a:cubicBezTo>
                    <a:pt x="3691" y="5781"/>
                    <a:pt x="3930" y="5192"/>
                    <a:pt x="3875" y="4677"/>
                  </a:cubicBezTo>
                  <a:cubicBezTo>
                    <a:pt x="3852" y="4583"/>
                    <a:pt x="3776" y="4526"/>
                    <a:pt x="3700" y="4526"/>
                  </a:cubicBezTo>
                  <a:cubicBezTo>
                    <a:pt x="3657" y="4526"/>
                    <a:pt x="3614" y="4545"/>
                    <a:pt x="3581" y="4585"/>
                  </a:cubicBezTo>
                  <a:cubicBezTo>
                    <a:pt x="3194" y="5008"/>
                    <a:pt x="3157" y="5781"/>
                    <a:pt x="3121" y="6315"/>
                  </a:cubicBezTo>
                  <a:cubicBezTo>
                    <a:pt x="3065" y="6757"/>
                    <a:pt x="3065" y="7198"/>
                    <a:pt x="3121" y="7640"/>
                  </a:cubicBezTo>
                  <a:cubicBezTo>
                    <a:pt x="2716" y="7806"/>
                    <a:pt x="2311" y="7935"/>
                    <a:pt x="1906" y="8082"/>
                  </a:cubicBezTo>
                  <a:cubicBezTo>
                    <a:pt x="2127" y="6812"/>
                    <a:pt x="2108" y="5523"/>
                    <a:pt x="2550" y="4290"/>
                  </a:cubicBezTo>
                  <a:cubicBezTo>
                    <a:pt x="3102" y="2799"/>
                    <a:pt x="4298" y="1640"/>
                    <a:pt x="5808" y="1161"/>
                  </a:cubicBezTo>
                  <a:cubicBezTo>
                    <a:pt x="6783" y="812"/>
                    <a:pt x="7805" y="707"/>
                    <a:pt x="8833" y="707"/>
                  </a:cubicBezTo>
                  <a:close/>
                  <a:moveTo>
                    <a:pt x="13634" y="1"/>
                  </a:moveTo>
                  <a:cubicBezTo>
                    <a:pt x="13627" y="1"/>
                    <a:pt x="13619" y="1"/>
                    <a:pt x="13612" y="2"/>
                  </a:cubicBezTo>
                  <a:cubicBezTo>
                    <a:pt x="12891" y="51"/>
                    <a:pt x="12228" y="231"/>
                    <a:pt x="11494" y="231"/>
                  </a:cubicBezTo>
                  <a:cubicBezTo>
                    <a:pt x="11403" y="231"/>
                    <a:pt x="11312" y="229"/>
                    <a:pt x="11219" y="223"/>
                  </a:cubicBezTo>
                  <a:cubicBezTo>
                    <a:pt x="10483" y="186"/>
                    <a:pt x="9765" y="112"/>
                    <a:pt x="9029" y="112"/>
                  </a:cubicBezTo>
                  <a:cubicBezTo>
                    <a:pt x="8967" y="111"/>
                    <a:pt x="8905" y="111"/>
                    <a:pt x="8843" y="111"/>
                  </a:cubicBezTo>
                  <a:cubicBezTo>
                    <a:pt x="7375" y="111"/>
                    <a:pt x="5882" y="327"/>
                    <a:pt x="4575" y="1051"/>
                  </a:cubicBezTo>
                  <a:cubicBezTo>
                    <a:pt x="2090" y="2450"/>
                    <a:pt x="1243" y="5505"/>
                    <a:pt x="1574" y="8192"/>
                  </a:cubicBezTo>
                  <a:lnTo>
                    <a:pt x="1372" y="8266"/>
                  </a:lnTo>
                  <a:cubicBezTo>
                    <a:pt x="912" y="8321"/>
                    <a:pt x="470" y="8542"/>
                    <a:pt x="157" y="8892"/>
                  </a:cubicBezTo>
                  <a:cubicBezTo>
                    <a:pt x="1" y="9048"/>
                    <a:pt x="137" y="9284"/>
                    <a:pt x="316" y="9284"/>
                  </a:cubicBezTo>
                  <a:cubicBezTo>
                    <a:pt x="348" y="9284"/>
                    <a:pt x="382" y="9277"/>
                    <a:pt x="415" y="9260"/>
                  </a:cubicBezTo>
                  <a:cubicBezTo>
                    <a:pt x="852" y="9055"/>
                    <a:pt x="1270" y="8977"/>
                    <a:pt x="1677" y="8977"/>
                  </a:cubicBezTo>
                  <a:cubicBezTo>
                    <a:pt x="2880" y="8977"/>
                    <a:pt x="3995" y="9656"/>
                    <a:pt x="5274" y="9738"/>
                  </a:cubicBezTo>
                  <a:cubicBezTo>
                    <a:pt x="5382" y="9744"/>
                    <a:pt x="5491" y="9747"/>
                    <a:pt x="5599" y="9747"/>
                  </a:cubicBezTo>
                  <a:cubicBezTo>
                    <a:pt x="6830" y="9747"/>
                    <a:pt x="8032" y="9365"/>
                    <a:pt x="9047" y="8671"/>
                  </a:cubicBezTo>
                  <a:cubicBezTo>
                    <a:pt x="11845" y="6830"/>
                    <a:pt x="12692" y="3499"/>
                    <a:pt x="13612" y="499"/>
                  </a:cubicBezTo>
                  <a:cubicBezTo>
                    <a:pt x="13667" y="462"/>
                    <a:pt x="13722" y="425"/>
                    <a:pt x="13759" y="370"/>
                  </a:cubicBezTo>
                  <a:cubicBezTo>
                    <a:pt x="13919" y="245"/>
                    <a:pt x="13839" y="1"/>
                    <a:pt x="13634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329522" y="1567325"/>
              <a:ext cx="590839" cy="416949"/>
            </a:xfrm>
            <a:custGeom>
              <a:avLst/>
              <a:gdLst/>
              <a:ahLst/>
              <a:cxnLst/>
              <a:rect l="l" t="t" r="r" b="b"/>
              <a:pathLst>
                <a:path w="11019" h="7776" extrusionOk="0">
                  <a:moveTo>
                    <a:pt x="740" y="464"/>
                  </a:moveTo>
                  <a:cubicBezTo>
                    <a:pt x="1036" y="488"/>
                    <a:pt x="1333" y="496"/>
                    <a:pt x="1629" y="496"/>
                  </a:cubicBezTo>
                  <a:cubicBezTo>
                    <a:pt x="2177" y="496"/>
                    <a:pt x="2726" y="470"/>
                    <a:pt x="3274" y="470"/>
                  </a:cubicBezTo>
                  <a:cubicBezTo>
                    <a:pt x="3570" y="470"/>
                    <a:pt x="3867" y="477"/>
                    <a:pt x="4163" y="501"/>
                  </a:cubicBezTo>
                  <a:cubicBezTo>
                    <a:pt x="5525" y="612"/>
                    <a:pt x="6924" y="1017"/>
                    <a:pt x="7973" y="1919"/>
                  </a:cubicBezTo>
                  <a:cubicBezTo>
                    <a:pt x="9041" y="2820"/>
                    <a:pt x="9409" y="3962"/>
                    <a:pt x="9501" y="5360"/>
                  </a:cubicBezTo>
                  <a:cubicBezTo>
                    <a:pt x="9501" y="5471"/>
                    <a:pt x="9501" y="5600"/>
                    <a:pt x="9519" y="5710"/>
                  </a:cubicBezTo>
                  <a:cubicBezTo>
                    <a:pt x="9059" y="5305"/>
                    <a:pt x="8544" y="4937"/>
                    <a:pt x="7992" y="4661"/>
                  </a:cubicBezTo>
                  <a:cubicBezTo>
                    <a:pt x="8157" y="4238"/>
                    <a:pt x="8212" y="3759"/>
                    <a:pt x="8102" y="3317"/>
                  </a:cubicBezTo>
                  <a:cubicBezTo>
                    <a:pt x="8010" y="2968"/>
                    <a:pt x="7826" y="2397"/>
                    <a:pt x="7458" y="2268"/>
                  </a:cubicBezTo>
                  <a:cubicBezTo>
                    <a:pt x="7448" y="2266"/>
                    <a:pt x="7438" y="2265"/>
                    <a:pt x="7429" y="2265"/>
                  </a:cubicBezTo>
                  <a:cubicBezTo>
                    <a:pt x="7366" y="2265"/>
                    <a:pt x="7313" y="2315"/>
                    <a:pt x="7329" y="2379"/>
                  </a:cubicBezTo>
                  <a:cubicBezTo>
                    <a:pt x="7366" y="2544"/>
                    <a:pt x="7458" y="2710"/>
                    <a:pt x="7550" y="2839"/>
                  </a:cubicBezTo>
                  <a:cubicBezTo>
                    <a:pt x="7660" y="3023"/>
                    <a:pt x="7734" y="3207"/>
                    <a:pt x="7789" y="3391"/>
                  </a:cubicBezTo>
                  <a:cubicBezTo>
                    <a:pt x="7863" y="3777"/>
                    <a:pt x="7863" y="4164"/>
                    <a:pt x="7789" y="4551"/>
                  </a:cubicBezTo>
                  <a:lnTo>
                    <a:pt x="7513" y="4385"/>
                  </a:lnTo>
                  <a:cubicBezTo>
                    <a:pt x="6703" y="3906"/>
                    <a:pt x="5893" y="3428"/>
                    <a:pt x="5083" y="2949"/>
                  </a:cubicBezTo>
                  <a:cubicBezTo>
                    <a:pt x="5083" y="2949"/>
                    <a:pt x="5102" y="2931"/>
                    <a:pt x="5102" y="2912"/>
                  </a:cubicBezTo>
                  <a:cubicBezTo>
                    <a:pt x="5120" y="2876"/>
                    <a:pt x="5120" y="2839"/>
                    <a:pt x="5102" y="2820"/>
                  </a:cubicBezTo>
                  <a:cubicBezTo>
                    <a:pt x="5102" y="2802"/>
                    <a:pt x="5102" y="2802"/>
                    <a:pt x="5083" y="2784"/>
                  </a:cubicBezTo>
                  <a:cubicBezTo>
                    <a:pt x="5083" y="2673"/>
                    <a:pt x="5083" y="2581"/>
                    <a:pt x="5102" y="2471"/>
                  </a:cubicBezTo>
                  <a:cubicBezTo>
                    <a:pt x="5102" y="2342"/>
                    <a:pt x="5083" y="2213"/>
                    <a:pt x="5065" y="2084"/>
                  </a:cubicBezTo>
                  <a:cubicBezTo>
                    <a:pt x="5028" y="1882"/>
                    <a:pt x="4955" y="1569"/>
                    <a:pt x="4752" y="1458"/>
                  </a:cubicBezTo>
                  <a:cubicBezTo>
                    <a:pt x="4733" y="1449"/>
                    <a:pt x="4713" y="1444"/>
                    <a:pt x="4693" y="1444"/>
                  </a:cubicBezTo>
                  <a:cubicBezTo>
                    <a:pt x="4637" y="1444"/>
                    <a:pt x="4587" y="1482"/>
                    <a:pt x="4587" y="1550"/>
                  </a:cubicBezTo>
                  <a:cubicBezTo>
                    <a:pt x="4568" y="1679"/>
                    <a:pt x="4605" y="1790"/>
                    <a:pt x="4660" y="1900"/>
                  </a:cubicBezTo>
                  <a:cubicBezTo>
                    <a:pt x="4697" y="2029"/>
                    <a:pt x="4734" y="2158"/>
                    <a:pt x="4752" y="2287"/>
                  </a:cubicBezTo>
                  <a:cubicBezTo>
                    <a:pt x="4771" y="2415"/>
                    <a:pt x="4752" y="2618"/>
                    <a:pt x="4771" y="2765"/>
                  </a:cubicBezTo>
                  <a:lnTo>
                    <a:pt x="3629" y="2084"/>
                  </a:lnTo>
                  <a:cubicBezTo>
                    <a:pt x="3740" y="1882"/>
                    <a:pt x="3795" y="1385"/>
                    <a:pt x="3501" y="1311"/>
                  </a:cubicBezTo>
                  <a:cubicBezTo>
                    <a:pt x="3494" y="1308"/>
                    <a:pt x="3486" y="1306"/>
                    <a:pt x="3479" y="1306"/>
                  </a:cubicBezTo>
                  <a:cubicBezTo>
                    <a:pt x="3445" y="1306"/>
                    <a:pt x="3409" y="1336"/>
                    <a:pt x="3409" y="1366"/>
                  </a:cubicBezTo>
                  <a:cubicBezTo>
                    <a:pt x="3427" y="1477"/>
                    <a:pt x="3445" y="1569"/>
                    <a:pt x="3501" y="1661"/>
                  </a:cubicBezTo>
                  <a:cubicBezTo>
                    <a:pt x="3519" y="1771"/>
                    <a:pt x="3519" y="1900"/>
                    <a:pt x="3501" y="2011"/>
                  </a:cubicBezTo>
                  <a:lnTo>
                    <a:pt x="2893" y="1661"/>
                  </a:lnTo>
                  <a:cubicBezTo>
                    <a:pt x="2876" y="1652"/>
                    <a:pt x="2860" y="1649"/>
                    <a:pt x="2845" y="1649"/>
                  </a:cubicBezTo>
                  <a:cubicBezTo>
                    <a:pt x="2759" y="1649"/>
                    <a:pt x="2708" y="1764"/>
                    <a:pt x="2801" y="1826"/>
                  </a:cubicBezTo>
                  <a:lnTo>
                    <a:pt x="3648" y="2379"/>
                  </a:lnTo>
                  <a:cubicBezTo>
                    <a:pt x="3574" y="2379"/>
                    <a:pt x="3519" y="2397"/>
                    <a:pt x="3464" y="2415"/>
                  </a:cubicBezTo>
                  <a:cubicBezTo>
                    <a:pt x="3280" y="2434"/>
                    <a:pt x="2985" y="2489"/>
                    <a:pt x="2912" y="2692"/>
                  </a:cubicBezTo>
                  <a:cubicBezTo>
                    <a:pt x="2893" y="2747"/>
                    <a:pt x="2912" y="2802"/>
                    <a:pt x="2967" y="2820"/>
                  </a:cubicBezTo>
                  <a:cubicBezTo>
                    <a:pt x="2995" y="2830"/>
                    <a:pt x="3026" y="2834"/>
                    <a:pt x="3058" y="2834"/>
                  </a:cubicBezTo>
                  <a:cubicBezTo>
                    <a:pt x="3213" y="2834"/>
                    <a:pt x="3400" y="2740"/>
                    <a:pt x="3537" y="2710"/>
                  </a:cubicBezTo>
                  <a:cubicBezTo>
                    <a:pt x="3703" y="2673"/>
                    <a:pt x="3869" y="2692"/>
                    <a:pt x="3998" y="2600"/>
                  </a:cubicBezTo>
                  <a:lnTo>
                    <a:pt x="5985" y="3906"/>
                  </a:lnTo>
                  <a:cubicBezTo>
                    <a:pt x="5691" y="3943"/>
                    <a:pt x="5396" y="4017"/>
                    <a:pt x="5120" y="4017"/>
                  </a:cubicBezTo>
                  <a:cubicBezTo>
                    <a:pt x="4766" y="4017"/>
                    <a:pt x="4380" y="3908"/>
                    <a:pt x="4019" y="3908"/>
                  </a:cubicBezTo>
                  <a:cubicBezTo>
                    <a:pt x="3911" y="3908"/>
                    <a:pt x="3805" y="3918"/>
                    <a:pt x="3703" y="3943"/>
                  </a:cubicBezTo>
                  <a:cubicBezTo>
                    <a:pt x="3611" y="3980"/>
                    <a:pt x="3574" y="4090"/>
                    <a:pt x="3629" y="4164"/>
                  </a:cubicBezTo>
                  <a:cubicBezTo>
                    <a:pt x="3899" y="4419"/>
                    <a:pt x="4354" y="4467"/>
                    <a:pt x="4759" y="4467"/>
                  </a:cubicBezTo>
                  <a:cubicBezTo>
                    <a:pt x="4880" y="4467"/>
                    <a:pt x="4996" y="4463"/>
                    <a:pt x="5102" y="4459"/>
                  </a:cubicBezTo>
                  <a:cubicBezTo>
                    <a:pt x="5507" y="4440"/>
                    <a:pt x="6041" y="4422"/>
                    <a:pt x="6390" y="4182"/>
                  </a:cubicBezTo>
                  <a:lnTo>
                    <a:pt x="6722" y="4403"/>
                  </a:lnTo>
                  <a:cubicBezTo>
                    <a:pt x="7311" y="4790"/>
                    <a:pt x="7900" y="5158"/>
                    <a:pt x="8452" y="5563"/>
                  </a:cubicBezTo>
                  <a:cubicBezTo>
                    <a:pt x="8507" y="5618"/>
                    <a:pt x="8544" y="5655"/>
                    <a:pt x="8599" y="5692"/>
                  </a:cubicBezTo>
                  <a:cubicBezTo>
                    <a:pt x="8305" y="5784"/>
                    <a:pt x="8028" y="5894"/>
                    <a:pt x="7734" y="5968"/>
                  </a:cubicBezTo>
                  <a:cubicBezTo>
                    <a:pt x="7329" y="6060"/>
                    <a:pt x="6814" y="6060"/>
                    <a:pt x="6446" y="6262"/>
                  </a:cubicBezTo>
                  <a:cubicBezTo>
                    <a:pt x="6335" y="6317"/>
                    <a:pt x="6353" y="6483"/>
                    <a:pt x="6464" y="6520"/>
                  </a:cubicBezTo>
                  <a:cubicBezTo>
                    <a:pt x="6574" y="6557"/>
                    <a:pt x="6693" y="6572"/>
                    <a:pt x="6815" y="6572"/>
                  </a:cubicBezTo>
                  <a:cubicBezTo>
                    <a:pt x="7182" y="6572"/>
                    <a:pt x="7582" y="6437"/>
                    <a:pt x="7900" y="6354"/>
                  </a:cubicBezTo>
                  <a:cubicBezTo>
                    <a:pt x="8249" y="6262"/>
                    <a:pt x="8581" y="6133"/>
                    <a:pt x="8893" y="5949"/>
                  </a:cubicBezTo>
                  <a:cubicBezTo>
                    <a:pt x="9133" y="6207"/>
                    <a:pt x="9354" y="6465"/>
                    <a:pt x="9575" y="6722"/>
                  </a:cubicBezTo>
                  <a:cubicBezTo>
                    <a:pt x="8562" y="6962"/>
                    <a:pt x="7605" y="7330"/>
                    <a:pt x="6556" y="7367"/>
                  </a:cubicBezTo>
                  <a:cubicBezTo>
                    <a:pt x="6536" y="7367"/>
                    <a:pt x="6516" y="7367"/>
                    <a:pt x="6495" y="7367"/>
                  </a:cubicBezTo>
                  <a:cubicBezTo>
                    <a:pt x="5229" y="7367"/>
                    <a:pt x="4022" y="6799"/>
                    <a:pt x="3225" y="5821"/>
                  </a:cubicBezTo>
                  <a:cubicBezTo>
                    <a:pt x="2396" y="4863"/>
                    <a:pt x="1955" y="3649"/>
                    <a:pt x="1568" y="2452"/>
                  </a:cubicBezTo>
                  <a:cubicBezTo>
                    <a:pt x="1384" y="1845"/>
                    <a:pt x="1181" y="998"/>
                    <a:pt x="740" y="464"/>
                  </a:cubicBezTo>
                  <a:close/>
                  <a:moveTo>
                    <a:pt x="3449" y="0"/>
                  </a:moveTo>
                  <a:cubicBezTo>
                    <a:pt x="2438" y="0"/>
                    <a:pt x="1415" y="98"/>
                    <a:pt x="427" y="170"/>
                  </a:cubicBezTo>
                  <a:cubicBezTo>
                    <a:pt x="390" y="152"/>
                    <a:pt x="353" y="115"/>
                    <a:pt x="298" y="96"/>
                  </a:cubicBezTo>
                  <a:cubicBezTo>
                    <a:pt x="273" y="84"/>
                    <a:pt x="248" y="78"/>
                    <a:pt x="223" y="78"/>
                  </a:cubicBezTo>
                  <a:cubicBezTo>
                    <a:pt x="102" y="78"/>
                    <a:pt x="1" y="213"/>
                    <a:pt x="77" y="336"/>
                  </a:cubicBezTo>
                  <a:cubicBezTo>
                    <a:pt x="353" y="925"/>
                    <a:pt x="740" y="1403"/>
                    <a:pt x="961" y="2047"/>
                  </a:cubicBezTo>
                  <a:cubicBezTo>
                    <a:pt x="1145" y="2618"/>
                    <a:pt x="1310" y="3170"/>
                    <a:pt x="1513" y="3741"/>
                  </a:cubicBezTo>
                  <a:cubicBezTo>
                    <a:pt x="1955" y="4882"/>
                    <a:pt x="2580" y="5986"/>
                    <a:pt x="3537" y="6778"/>
                  </a:cubicBezTo>
                  <a:cubicBezTo>
                    <a:pt x="4398" y="7477"/>
                    <a:pt x="5438" y="7774"/>
                    <a:pt x="6503" y="7774"/>
                  </a:cubicBezTo>
                  <a:cubicBezTo>
                    <a:pt x="7626" y="7774"/>
                    <a:pt x="8776" y="7445"/>
                    <a:pt x="9777" y="6906"/>
                  </a:cubicBezTo>
                  <a:cubicBezTo>
                    <a:pt x="9814" y="6943"/>
                    <a:pt x="9851" y="6999"/>
                    <a:pt x="9887" y="7035"/>
                  </a:cubicBezTo>
                  <a:cubicBezTo>
                    <a:pt x="10053" y="7367"/>
                    <a:pt x="10348" y="7643"/>
                    <a:pt x="10716" y="7772"/>
                  </a:cubicBezTo>
                  <a:cubicBezTo>
                    <a:pt x="10731" y="7775"/>
                    <a:pt x="10745" y="7776"/>
                    <a:pt x="10759" y="7776"/>
                  </a:cubicBezTo>
                  <a:cubicBezTo>
                    <a:pt x="10919" y="7776"/>
                    <a:pt x="11018" y="7594"/>
                    <a:pt x="10900" y="7459"/>
                  </a:cubicBezTo>
                  <a:cubicBezTo>
                    <a:pt x="9795" y="6410"/>
                    <a:pt x="10256" y="4992"/>
                    <a:pt x="9832" y="3667"/>
                  </a:cubicBezTo>
                  <a:cubicBezTo>
                    <a:pt x="9482" y="2655"/>
                    <a:pt x="8801" y="1771"/>
                    <a:pt x="7900" y="1164"/>
                  </a:cubicBezTo>
                  <a:cubicBezTo>
                    <a:pt x="6557" y="235"/>
                    <a:pt x="5016" y="0"/>
                    <a:pt x="344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5785412" y="1736388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043" y="1232"/>
                  </a:moveTo>
                  <a:cubicBezTo>
                    <a:pt x="5375" y="2005"/>
                    <a:pt x="5835" y="2723"/>
                    <a:pt x="6019" y="3533"/>
                  </a:cubicBezTo>
                  <a:cubicBezTo>
                    <a:pt x="6240" y="4563"/>
                    <a:pt x="5982" y="5631"/>
                    <a:pt x="5301" y="6422"/>
                  </a:cubicBezTo>
                  <a:cubicBezTo>
                    <a:pt x="4657" y="7232"/>
                    <a:pt x="3773" y="7784"/>
                    <a:pt x="2871" y="8263"/>
                  </a:cubicBezTo>
                  <a:cubicBezTo>
                    <a:pt x="2411" y="8502"/>
                    <a:pt x="1767" y="8797"/>
                    <a:pt x="1417" y="9220"/>
                  </a:cubicBezTo>
                  <a:cubicBezTo>
                    <a:pt x="1307" y="8300"/>
                    <a:pt x="1012" y="7416"/>
                    <a:pt x="920" y="6496"/>
                  </a:cubicBezTo>
                  <a:cubicBezTo>
                    <a:pt x="810" y="5392"/>
                    <a:pt x="902" y="4214"/>
                    <a:pt x="1473" y="3238"/>
                  </a:cubicBezTo>
                  <a:cubicBezTo>
                    <a:pt x="2025" y="2263"/>
                    <a:pt x="2890" y="1784"/>
                    <a:pt x="3976" y="1508"/>
                  </a:cubicBezTo>
                  <a:cubicBezTo>
                    <a:pt x="4068" y="1471"/>
                    <a:pt x="4160" y="1453"/>
                    <a:pt x="4252" y="1434"/>
                  </a:cubicBezTo>
                  <a:lnTo>
                    <a:pt x="4252" y="1434"/>
                  </a:lnTo>
                  <a:cubicBezTo>
                    <a:pt x="3994" y="1858"/>
                    <a:pt x="3792" y="2318"/>
                    <a:pt x="3644" y="2815"/>
                  </a:cubicBezTo>
                  <a:cubicBezTo>
                    <a:pt x="3513" y="2782"/>
                    <a:pt x="3379" y="2765"/>
                    <a:pt x="3246" y="2765"/>
                  </a:cubicBezTo>
                  <a:cubicBezTo>
                    <a:pt x="3007" y="2765"/>
                    <a:pt x="2771" y="2819"/>
                    <a:pt x="2558" y="2925"/>
                  </a:cubicBezTo>
                  <a:cubicBezTo>
                    <a:pt x="2282" y="3036"/>
                    <a:pt x="1859" y="3275"/>
                    <a:pt x="1822" y="3588"/>
                  </a:cubicBezTo>
                  <a:cubicBezTo>
                    <a:pt x="1807" y="3649"/>
                    <a:pt x="1855" y="3685"/>
                    <a:pt x="1903" y="3685"/>
                  </a:cubicBezTo>
                  <a:cubicBezTo>
                    <a:pt x="1913" y="3685"/>
                    <a:pt x="1923" y="3683"/>
                    <a:pt x="1933" y="3680"/>
                  </a:cubicBezTo>
                  <a:cubicBezTo>
                    <a:pt x="2061" y="3606"/>
                    <a:pt x="2172" y="3533"/>
                    <a:pt x="2264" y="3422"/>
                  </a:cubicBezTo>
                  <a:cubicBezTo>
                    <a:pt x="2374" y="3312"/>
                    <a:pt x="2522" y="3238"/>
                    <a:pt x="2669" y="3164"/>
                  </a:cubicBezTo>
                  <a:cubicBezTo>
                    <a:pt x="2945" y="3036"/>
                    <a:pt x="3276" y="2980"/>
                    <a:pt x="3589" y="2980"/>
                  </a:cubicBezTo>
                  <a:cubicBezTo>
                    <a:pt x="3552" y="3072"/>
                    <a:pt x="3534" y="3146"/>
                    <a:pt x="3497" y="3238"/>
                  </a:cubicBezTo>
                  <a:cubicBezTo>
                    <a:pt x="3239" y="3956"/>
                    <a:pt x="2982" y="4655"/>
                    <a:pt x="2724" y="5373"/>
                  </a:cubicBezTo>
                  <a:lnTo>
                    <a:pt x="2687" y="5373"/>
                  </a:lnTo>
                  <a:cubicBezTo>
                    <a:pt x="2681" y="5367"/>
                    <a:pt x="2673" y="5365"/>
                    <a:pt x="2664" y="5365"/>
                  </a:cubicBezTo>
                  <a:cubicBezTo>
                    <a:pt x="2646" y="5365"/>
                    <a:pt x="2626" y="5373"/>
                    <a:pt x="2614" y="5373"/>
                  </a:cubicBezTo>
                  <a:cubicBezTo>
                    <a:pt x="2595" y="5392"/>
                    <a:pt x="2595" y="5392"/>
                    <a:pt x="2595" y="5392"/>
                  </a:cubicBezTo>
                  <a:cubicBezTo>
                    <a:pt x="2503" y="5410"/>
                    <a:pt x="2411" y="5428"/>
                    <a:pt x="2338" y="5428"/>
                  </a:cubicBezTo>
                  <a:cubicBezTo>
                    <a:pt x="2227" y="5447"/>
                    <a:pt x="2135" y="5484"/>
                    <a:pt x="2043" y="5520"/>
                  </a:cubicBezTo>
                  <a:cubicBezTo>
                    <a:pt x="1877" y="5594"/>
                    <a:pt x="1638" y="5686"/>
                    <a:pt x="1583" y="5870"/>
                  </a:cubicBezTo>
                  <a:cubicBezTo>
                    <a:pt x="1546" y="5925"/>
                    <a:pt x="1601" y="5999"/>
                    <a:pt x="1675" y="5999"/>
                  </a:cubicBezTo>
                  <a:cubicBezTo>
                    <a:pt x="1767" y="5981"/>
                    <a:pt x="1859" y="5944"/>
                    <a:pt x="1933" y="5870"/>
                  </a:cubicBezTo>
                  <a:cubicBezTo>
                    <a:pt x="2025" y="5815"/>
                    <a:pt x="2135" y="5778"/>
                    <a:pt x="2227" y="5741"/>
                  </a:cubicBezTo>
                  <a:cubicBezTo>
                    <a:pt x="2338" y="5704"/>
                    <a:pt x="2485" y="5686"/>
                    <a:pt x="2614" y="5649"/>
                  </a:cubicBezTo>
                  <a:lnTo>
                    <a:pt x="2614" y="5649"/>
                  </a:lnTo>
                  <a:cubicBezTo>
                    <a:pt x="2485" y="5999"/>
                    <a:pt x="2374" y="6330"/>
                    <a:pt x="2246" y="6680"/>
                  </a:cubicBezTo>
                  <a:cubicBezTo>
                    <a:pt x="2191" y="6658"/>
                    <a:pt x="2119" y="6646"/>
                    <a:pt x="2043" y="6646"/>
                  </a:cubicBezTo>
                  <a:cubicBezTo>
                    <a:pt x="1863" y="6646"/>
                    <a:pt x="1664" y="6714"/>
                    <a:pt x="1638" y="6882"/>
                  </a:cubicBezTo>
                  <a:cubicBezTo>
                    <a:pt x="1638" y="6919"/>
                    <a:pt x="1675" y="6956"/>
                    <a:pt x="1712" y="6956"/>
                  </a:cubicBezTo>
                  <a:cubicBezTo>
                    <a:pt x="1785" y="6919"/>
                    <a:pt x="1859" y="6882"/>
                    <a:pt x="1933" y="6846"/>
                  </a:cubicBezTo>
                  <a:cubicBezTo>
                    <a:pt x="2025" y="6809"/>
                    <a:pt x="2117" y="6790"/>
                    <a:pt x="2227" y="6790"/>
                  </a:cubicBezTo>
                  <a:cubicBezTo>
                    <a:pt x="2154" y="6974"/>
                    <a:pt x="2098" y="7159"/>
                    <a:pt x="2025" y="7324"/>
                  </a:cubicBezTo>
                  <a:cubicBezTo>
                    <a:pt x="2013" y="7382"/>
                    <a:pt x="2060" y="7419"/>
                    <a:pt x="2106" y="7419"/>
                  </a:cubicBezTo>
                  <a:cubicBezTo>
                    <a:pt x="2133" y="7419"/>
                    <a:pt x="2158" y="7406"/>
                    <a:pt x="2172" y="7379"/>
                  </a:cubicBezTo>
                  <a:lnTo>
                    <a:pt x="2485" y="6606"/>
                  </a:lnTo>
                  <a:cubicBezTo>
                    <a:pt x="2503" y="6662"/>
                    <a:pt x="2522" y="6717"/>
                    <a:pt x="2540" y="6754"/>
                  </a:cubicBezTo>
                  <a:cubicBezTo>
                    <a:pt x="2595" y="6901"/>
                    <a:pt x="2687" y="7140"/>
                    <a:pt x="2853" y="7159"/>
                  </a:cubicBezTo>
                  <a:cubicBezTo>
                    <a:pt x="2890" y="7159"/>
                    <a:pt x="2927" y="7140"/>
                    <a:pt x="2945" y="7103"/>
                  </a:cubicBezTo>
                  <a:cubicBezTo>
                    <a:pt x="2963" y="6956"/>
                    <a:pt x="2816" y="6790"/>
                    <a:pt x="2779" y="6662"/>
                  </a:cubicBezTo>
                  <a:cubicBezTo>
                    <a:pt x="2724" y="6533"/>
                    <a:pt x="2706" y="6386"/>
                    <a:pt x="2614" y="6312"/>
                  </a:cubicBezTo>
                  <a:lnTo>
                    <a:pt x="3350" y="4527"/>
                  </a:lnTo>
                  <a:cubicBezTo>
                    <a:pt x="3424" y="4766"/>
                    <a:pt x="3534" y="4987"/>
                    <a:pt x="3571" y="5208"/>
                  </a:cubicBezTo>
                  <a:cubicBezTo>
                    <a:pt x="3644" y="5557"/>
                    <a:pt x="3571" y="6017"/>
                    <a:pt x="3736" y="6330"/>
                  </a:cubicBezTo>
                  <a:cubicBezTo>
                    <a:pt x="3759" y="6375"/>
                    <a:pt x="3801" y="6399"/>
                    <a:pt x="3844" y="6399"/>
                  </a:cubicBezTo>
                  <a:cubicBezTo>
                    <a:pt x="3871" y="6399"/>
                    <a:pt x="3899" y="6389"/>
                    <a:pt x="3920" y="6367"/>
                  </a:cubicBezTo>
                  <a:cubicBezTo>
                    <a:pt x="4123" y="6036"/>
                    <a:pt x="4013" y="5502"/>
                    <a:pt x="3920" y="5152"/>
                  </a:cubicBezTo>
                  <a:cubicBezTo>
                    <a:pt x="3865" y="4784"/>
                    <a:pt x="3736" y="4453"/>
                    <a:pt x="3497" y="4158"/>
                  </a:cubicBezTo>
                  <a:cubicBezTo>
                    <a:pt x="3552" y="4066"/>
                    <a:pt x="3589" y="3974"/>
                    <a:pt x="3626" y="3864"/>
                  </a:cubicBezTo>
                  <a:cubicBezTo>
                    <a:pt x="3847" y="3349"/>
                    <a:pt x="4049" y="2815"/>
                    <a:pt x="4289" y="2299"/>
                  </a:cubicBezTo>
                  <a:cubicBezTo>
                    <a:pt x="4307" y="2263"/>
                    <a:pt x="4344" y="2207"/>
                    <a:pt x="4362" y="2171"/>
                  </a:cubicBezTo>
                  <a:cubicBezTo>
                    <a:pt x="4491" y="2391"/>
                    <a:pt x="4601" y="2594"/>
                    <a:pt x="4712" y="2815"/>
                  </a:cubicBezTo>
                  <a:cubicBezTo>
                    <a:pt x="4859" y="3128"/>
                    <a:pt x="4933" y="3533"/>
                    <a:pt x="5154" y="3809"/>
                  </a:cubicBezTo>
                  <a:cubicBezTo>
                    <a:pt x="5174" y="3836"/>
                    <a:pt x="5204" y="3848"/>
                    <a:pt x="5234" y="3848"/>
                  </a:cubicBezTo>
                  <a:cubicBezTo>
                    <a:pt x="5286" y="3848"/>
                    <a:pt x="5338" y="3812"/>
                    <a:pt x="5338" y="3753"/>
                  </a:cubicBezTo>
                  <a:cubicBezTo>
                    <a:pt x="5411" y="3385"/>
                    <a:pt x="5154" y="2944"/>
                    <a:pt x="5006" y="2631"/>
                  </a:cubicBezTo>
                  <a:cubicBezTo>
                    <a:pt x="4878" y="2373"/>
                    <a:pt x="4712" y="2115"/>
                    <a:pt x="4546" y="1894"/>
                  </a:cubicBezTo>
                  <a:cubicBezTo>
                    <a:pt x="4694" y="1674"/>
                    <a:pt x="4878" y="1453"/>
                    <a:pt x="5043" y="1232"/>
                  </a:cubicBezTo>
                  <a:close/>
                  <a:moveTo>
                    <a:pt x="5561" y="1"/>
                  </a:moveTo>
                  <a:cubicBezTo>
                    <a:pt x="5520" y="1"/>
                    <a:pt x="5479" y="17"/>
                    <a:pt x="5448" y="54"/>
                  </a:cubicBezTo>
                  <a:cubicBezTo>
                    <a:pt x="4767" y="1103"/>
                    <a:pt x="3589" y="956"/>
                    <a:pt x="2595" y="1490"/>
                  </a:cubicBezTo>
                  <a:cubicBezTo>
                    <a:pt x="1822" y="1931"/>
                    <a:pt x="1233" y="2612"/>
                    <a:pt x="884" y="3404"/>
                  </a:cubicBezTo>
                  <a:cubicBezTo>
                    <a:pt x="0" y="5410"/>
                    <a:pt x="699" y="7545"/>
                    <a:pt x="1233" y="9514"/>
                  </a:cubicBezTo>
                  <a:cubicBezTo>
                    <a:pt x="1215" y="9551"/>
                    <a:pt x="1196" y="9588"/>
                    <a:pt x="1196" y="9643"/>
                  </a:cubicBezTo>
                  <a:cubicBezTo>
                    <a:pt x="1154" y="9729"/>
                    <a:pt x="1232" y="9814"/>
                    <a:pt x="1321" y="9814"/>
                  </a:cubicBezTo>
                  <a:cubicBezTo>
                    <a:pt x="1347" y="9814"/>
                    <a:pt x="1374" y="9807"/>
                    <a:pt x="1399" y="9791"/>
                  </a:cubicBezTo>
                  <a:cubicBezTo>
                    <a:pt x="1841" y="9478"/>
                    <a:pt x="2154" y="9110"/>
                    <a:pt x="2632" y="8815"/>
                  </a:cubicBezTo>
                  <a:cubicBezTo>
                    <a:pt x="3055" y="8594"/>
                    <a:pt x="3479" y="8355"/>
                    <a:pt x="3902" y="8134"/>
                  </a:cubicBezTo>
                  <a:cubicBezTo>
                    <a:pt x="4767" y="7637"/>
                    <a:pt x="5503" y="6919"/>
                    <a:pt x="6019" y="6054"/>
                  </a:cubicBezTo>
                  <a:cubicBezTo>
                    <a:pt x="6902" y="4416"/>
                    <a:pt x="6295" y="2428"/>
                    <a:pt x="5172" y="1048"/>
                  </a:cubicBezTo>
                  <a:lnTo>
                    <a:pt x="5264" y="937"/>
                  </a:lnTo>
                  <a:cubicBezTo>
                    <a:pt x="5503" y="753"/>
                    <a:pt x="5669" y="477"/>
                    <a:pt x="5724" y="164"/>
                  </a:cubicBezTo>
                  <a:cubicBezTo>
                    <a:pt x="5724" y="66"/>
                    <a:pt x="5642" y="1"/>
                    <a:pt x="556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5472539" y="2512055"/>
              <a:ext cx="650411" cy="873255"/>
            </a:xfrm>
            <a:custGeom>
              <a:avLst/>
              <a:gdLst/>
              <a:ahLst/>
              <a:cxnLst/>
              <a:rect l="l" t="t" r="r" b="b"/>
              <a:pathLst>
                <a:path w="12130" h="16286" extrusionOk="0">
                  <a:moveTo>
                    <a:pt x="1915" y="2172"/>
                  </a:moveTo>
                  <a:lnTo>
                    <a:pt x="1915" y="2172"/>
                  </a:lnTo>
                  <a:cubicBezTo>
                    <a:pt x="3442" y="2374"/>
                    <a:pt x="5007" y="2319"/>
                    <a:pt x="6498" y="2816"/>
                  </a:cubicBezTo>
                  <a:cubicBezTo>
                    <a:pt x="8375" y="3405"/>
                    <a:pt x="9700" y="4785"/>
                    <a:pt x="10418" y="6607"/>
                  </a:cubicBezTo>
                  <a:cubicBezTo>
                    <a:pt x="11099" y="8393"/>
                    <a:pt x="11099" y="10325"/>
                    <a:pt x="11025" y="12221"/>
                  </a:cubicBezTo>
                  <a:cubicBezTo>
                    <a:pt x="10970" y="13160"/>
                    <a:pt x="10823" y="14448"/>
                    <a:pt x="11191" y="15442"/>
                  </a:cubicBezTo>
                  <a:cubicBezTo>
                    <a:pt x="9645" y="14724"/>
                    <a:pt x="7933" y="14356"/>
                    <a:pt x="6387" y="13638"/>
                  </a:cubicBezTo>
                  <a:cubicBezTo>
                    <a:pt x="4510" y="12773"/>
                    <a:pt x="2761" y="11522"/>
                    <a:pt x="1731" y="9700"/>
                  </a:cubicBezTo>
                  <a:cubicBezTo>
                    <a:pt x="663" y="7822"/>
                    <a:pt x="737" y="6074"/>
                    <a:pt x="1344" y="4067"/>
                  </a:cubicBezTo>
                  <a:cubicBezTo>
                    <a:pt x="1381" y="3902"/>
                    <a:pt x="1436" y="3736"/>
                    <a:pt x="1473" y="3570"/>
                  </a:cubicBezTo>
                  <a:cubicBezTo>
                    <a:pt x="1933" y="4399"/>
                    <a:pt x="2485" y="5153"/>
                    <a:pt x="3111" y="5853"/>
                  </a:cubicBezTo>
                  <a:cubicBezTo>
                    <a:pt x="2632" y="6350"/>
                    <a:pt x="2338" y="6994"/>
                    <a:pt x="2264" y="7693"/>
                  </a:cubicBezTo>
                  <a:cubicBezTo>
                    <a:pt x="2191" y="8227"/>
                    <a:pt x="2172" y="9129"/>
                    <a:pt x="2632" y="9497"/>
                  </a:cubicBezTo>
                  <a:cubicBezTo>
                    <a:pt x="2666" y="9520"/>
                    <a:pt x="2702" y="9530"/>
                    <a:pt x="2735" y="9530"/>
                  </a:cubicBezTo>
                  <a:cubicBezTo>
                    <a:pt x="2811" y="9530"/>
                    <a:pt x="2877" y="9476"/>
                    <a:pt x="2890" y="9387"/>
                  </a:cubicBezTo>
                  <a:cubicBezTo>
                    <a:pt x="2890" y="9129"/>
                    <a:pt x="2853" y="8871"/>
                    <a:pt x="2780" y="8632"/>
                  </a:cubicBezTo>
                  <a:cubicBezTo>
                    <a:pt x="2743" y="8337"/>
                    <a:pt x="2724" y="8043"/>
                    <a:pt x="2761" y="7748"/>
                  </a:cubicBezTo>
                  <a:cubicBezTo>
                    <a:pt x="2816" y="7160"/>
                    <a:pt x="3019" y="6607"/>
                    <a:pt x="3332" y="6129"/>
                  </a:cubicBezTo>
                  <a:cubicBezTo>
                    <a:pt x="3442" y="6258"/>
                    <a:pt x="3553" y="6368"/>
                    <a:pt x="3645" y="6497"/>
                  </a:cubicBezTo>
                  <a:cubicBezTo>
                    <a:pt x="4547" y="7583"/>
                    <a:pt x="5430" y="8669"/>
                    <a:pt x="6332" y="9755"/>
                  </a:cubicBezTo>
                  <a:cubicBezTo>
                    <a:pt x="6314" y="9773"/>
                    <a:pt x="6295" y="9773"/>
                    <a:pt x="6277" y="9792"/>
                  </a:cubicBezTo>
                  <a:cubicBezTo>
                    <a:pt x="6240" y="9828"/>
                    <a:pt x="6222" y="9884"/>
                    <a:pt x="6222" y="9939"/>
                  </a:cubicBezTo>
                  <a:cubicBezTo>
                    <a:pt x="6222" y="9939"/>
                    <a:pt x="6222" y="9957"/>
                    <a:pt x="6240" y="9976"/>
                  </a:cubicBezTo>
                  <a:cubicBezTo>
                    <a:pt x="6185" y="10123"/>
                    <a:pt x="6111" y="10288"/>
                    <a:pt x="6038" y="10436"/>
                  </a:cubicBezTo>
                  <a:cubicBezTo>
                    <a:pt x="5982" y="10601"/>
                    <a:pt x="5927" y="10785"/>
                    <a:pt x="5909" y="10988"/>
                  </a:cubicBezTo>
                  <a:cubicBezTo>
                    <a:pt x="5872" y="11282"/>
                    <a:pt x="5798" y="11779"/>
                    <a:pt x="6038" y="12019"/>
                  </a:cubicBezTo>
                  <a:cubicBezTo>
                    <a:pt x="6068" y="12065"/>
                    <a:pt x="6115" y="12085"/>
                    <a:pt x="6162" y="12085"/>
                  </a:cubicBezTo>
                  <a:cubicBezTo>
                    <a:pt x="6227" y="12085"/>
                    <a:pt x="6292" y="12046"/>
                    <a:pt x="6314" y="11982"/>
                  </a:cubicBezTo>
                  <a:cubicBezTo>
                    <a:pt x="6387" y="11816"/>
                    <a:pt x="6406" y="11632"/>
                    <a:pt x="6387" y="11466"/>
                  </a:cubicBezTo>
                  <a:cubicBezTo>
                    <a:pt x="6387" y="11264"/>
                    <a:pt x="6406" y="11062"/>
                    <a:pt x="6442" y="10859"/>
                  </a:cubicBezTo>
                  <a:cubicBezTo>
                    <a:pt x="6479" y="10657"/>
                    <a:pt x="6608" y="10399"/>
                    <a:pt x="6663" y="10178"/>
                  </a:cubicBezTo>
                  <a:lnTo>
                    <a:pt x="7933" y="11724"/>
                  </a:lnTo>
                  <a:lnTo>
                    <a:pt x="7915" y="11724"/>
                  </a:lnTo>
                  <a:cubicBezTo>
                    <a:pt x="7639" y="11963"/>
                    <a:pt x="7344" y="12608"/>
                    <a:pt x="7694" y="12884"/>
                  </a:cubicBezTo>
                  <a:cubicBezTo>
                    <a:pt x="7712" y="12896"/>
                    <a:pt x="7733" y="12902"/>
                    <a:pt x="7753" y="12902"/>
                  </a:cubicBezTo>
                  <a:cubicBezTo>
                    <a:pt x="7792" y="12902"/>
                    <a:pt x="7829" y="12878"/>
                    <a:pt x="7841" y="12828"/>
                  </a:cubicBezTo>
                  <a:cubicBezTo>
                    <a:pt x="7878" y="12681"/>
                    <a:pt x="7896" y="12534"/>
                    <a:pt x="7878" y="12368"/>
                  </a:cubicBezTo>
                  <a:cubicBezTo>
                    <a:pt x="7915" y="12203"/>
                    <a:pt x="7970" y="12019"/>
                    <a:pt x="8081" y="11871"/>
                  </a:cubicBezTo>
                  <a:lnTo>
                    <a:pt x="8743" y="12681"/>
                  </a:lnTo>
                  <a:cubicBezTo>
                    <a:pt x="8774" y="12722"/>
                    <a:pt x="8812" y="12739"/>
                    <a:pt x="8850" y="12739"/>
                  </a:cubicBezTo>
                  <a:cubicBezTo>
                    <a:pt x="8950" y="12739"/>
                    <a:pt x="9044" y="12622"/>
                    <a:pt x="8964" y="12516"/>
                  </a:cubicBezTo>
                  <a:cubicBezTo>
                    <a:pt x="8651" y="12111"/>
                    <a:pt x="8338" y="11687"/>
                    <a:pt x="8044" y="11282"/>
                  </a:cubicBezTo>
                  <a:lnTo>
                    <a:pt x="8044" y="11282"/>
                  </a:lnTo>
                  <a:cubicBezTo>
                    <a:pt x="8136" y="11301"/>
                    <a:pt x="8246" y="11319"/>
                    <a:pt x="8320" y="11338"/>
                  </a:cubicBezTo>
                  <a:cubicBezTo>
                    <a:pt x="8449" y="11363"/>
                    <a:pt x="8614" y="11393"/>
                    <a:pt x="8776" y="11393"/>
                  </a:cubicBezTo>
                  <a:cubicBezTo>
                    <a:pt x="8961" y="11393"/>
                    <a:pt x="9141" y="11355"/>
                    <a:pt x="9259" y="11227"/>
                  </a:cubicBezTo>
                  <a:cubicBezTo>
                    <a:pt x="9295" y="11154"/>
                    <a:pt x="9295" y="11062"/>
                    <a:pt x="9222" y="11025"/>
                  </a:cubicBezTo>
                  <a:cubicBezTo>
                    <a:pt x="9019" y="10859"/>
                    <a:pt x="8633" y="10914"/>
                    <a:pt x="8375" y="10877"/>
                  </a:cubicBezTo>
                  <a:cubicBezTo>
                    <a:pt x="8221" y="10850"/>
                    <a:pt x="8025" y="10779"/>
                    <a:pt x="7843" y="10779"/>
                  </a:cubicBezTo>
                  <a:cubicBezTo>
                    <a:pt x="7785" y="10779"/>
                    <a:pt x="7729" y="10786"/>
                    <a:pt x="7676" y="10804"/>
                  </a:cubicBezTo>
                  <a:lnTo>
                    <a:pt x="5541" y="7933"/>
                  </a:lnTo>
                  <a:lnTo>
                    <a:pt x="5541" y="7933"/>
                  </a:lnTo>
                  <a:cubicBezTo>
                    <a:pt x="5964" y="8043"/>
                    <a:pt x="6424" y="8098"/>
                    <a:pt x="6829" y="8227"/>
                  </a:cubicBezTo>
                  <a:cubicBezTo>
                    <a:pt x="7455" y="8448"/>
                    <a:pt x="8117" y="8982"/>
                    <a:pt x="8780" y="9055"/>
                  </a:cubicBezTo>
                  <a:cubicBezTo>
                    <a:pt x="8927" y="9055"/>
                    <a:pt x="9038" y="8926"/>
                    <a:pt x="8982" y="8779"/>
                  </a:cubicBezTo>
                  <a:cubicBezTo>
                    <a:pt x="8651" y="8135"/>
                    <a:pt x="7712" y="7822"/>
                    <a:pt x="7068" y="7620"/>
                  </a:cubicBezTo>
                  <a:cubicBezTo>
                    <a:pt x="6632" y="7479"/>
                    <a:pt x="6079" y="7306"/>
                    <a:pt x="5571" y="7306"/>
                  </a:cubicBezTo>
                  <a:cubicBezTo>
                    <a:pt x="5413" y="7306"/>
                    <a:pt x="5261" y="7323"/>
                    <a:pt x="5117" y="7362"/>
                  </a:cubicBezTo>
                  <a:lnTo>
                    <a:pt x="4749" y="6883"/>
                  </a:lnTo>
                  <a:cubicBezTo>
                    <a:pt x="4123" y="6055"/>
                    <a:pt x="3461" y="5227"/>
                    <a:pt x="2890" y="4362"/>
                  </a:cubicBezTo>
                  <a:cubicBezTo>
                    <a:pt x="2835" y="4270"/>
                    <a:pt x="2798" y="4196"/>
                    <a:pt x="2761" y="4123"/>
                  </a:cubicBezTo>
                  <a:lnTo>
                    <a:pt x="2761" y="4123"/>
                  </a:lnTo>
                  <a:cubicBezTo>
                    <a:pt x="3221" y="4141"/>
                    <a:pt x="3663" y="4123"/>
                    <a:pt x="4105" y="4178"/>
                  </a:cubicBezTo>
                  <a:cubicBezTo>
                    <a:pt x="4654" y="4240"/>
                    <a:pt x="5256" y="4437"/>
                    <a:pt x="5809" y="4437"/>
                  </a:cubicBezTo>
                  <a:cubicBezTo>
                    <a:pt x="5905" y="4437"/>
                    <a:pt x="6000" y="4431"/>
                    <a:pt x="6093" y="4417"/>
                  </a:cubicBezTo>
                  <a:cubicBezTo>
                    <a:pt x="6258" y="4380"/>
                    <a:pt x="6314" y="4159"/>
                    <a:pt x="6185" y="4049"/>
                  </a:cubicBezTo>
                  <a:cubicBezTo>
                    <a:pt x="5651" y="3626"/>
                    <a:pt x="4731" y="3589"/>
                    <a:pt x="4086" y="3552"/>
                  </a:cubicBezTo>
                  <a:cubicBezTo>
                    <a:pt x="3886" y="3531"/>
                    <a:pt x="3686" y="3521"/>
                    <a:pt x="3486" y="3521"/>
                  </a:cubicBezTo>
                  <a:cubicBezTo>
                    <a:pt x="3152" y="3521"/>
                    <a:pt x="2819" y="3550"/>
                    <a:pt x="2485" y="3607"/>
                  </a:cubicBezTo>
                  <a:cubicBezTo>
                    <a:pt x="2264" y="3129"/>
                    <a:pt x="2099" y="2650"/>
                    <a:pt x="1915" y="2172"/>
                  </a:cubicBezTo>
                  <a:close/>
                  <a:moveTo>
                    <a:pt x="716" y="0"/>
                  </a:moveTo>
                  <a:cubicBezTo>
                    <a:pt x="530" y="0"/>
                    <a:pt x="371" y="188"/>
                    <a:pt x="442" y="386"/>
                  </a:cubicBezTo>
                  <a:cubicBezTo>
                    <a:pt x="1491" y="2448"/>
                    <a:pt x="129" y="4196"/>
                    <a:pt x="37" y="6276"/>
                  </a:cubicBezTo>
                  <a:cubicBezTo>
                    <a:pt x="0" y="7896"/>
                    <a:pt x="516" y="9479"/>
                    <a:pt x="1473" y="10785"/>
                  </a:cubicBezTo>
                  <a:cubicBezTo>
                    <a:pt x="3792" y="14080"/>
                    <a:pt x="7841" y="14982"/>
                    <a:pt x="11486" y="15994"/>
                  </a:cubicBezTo>
                  <a:cubicBezTo>
                    <a:pt x="11541" y="16050"/>
                    <a:pt x="11578" y="16123"/>
                    <a:pt x="11633" y="16178"/>
                  </a:cubicBezTo>
                  <a:cubicBezTo>
                    <a:pt x="11682" y="16253"/>
                    <a:pt x="11757" y="16285"/>
                    <a:pt x="11832" y="16285"/>
                  </a:cubicBezTo>
                  <a:cubicBezTo>
                    <a:pt x="11980" y="16285"/>
                    <a:pt x="12130" y="16159"/>
                    <a:pt x="12093" y="15976"/>
                  </a:cubicBezTo>
                  <a:cubicBezTo>
                    <a:pt x="12001" y="15000"/>
                    <a:pt x="11706" y="14117"/>
                    <a:pt x="11725" y="13105"/>
                  </a:cubicBezTo>
                  <a:cubicBezTo>
                    <a:pt x="11743" y="12221"/>
                    <a:pt x="11817" y="11338"/>
                    <a:pt x="11799" y="10454"/>
                  </a:cubicBezTo>
                  <a:cubicBezTo>
                    <a:pt x="11762" y="8614"/>
                    <a:pt x="11449" y="6718"/>
                    <a:pt x="10492" y="5116"/>
                  </a:cubicBezTo>
                  <a:cubicBezTo>
                    <a:pt x="9019" y="2662"/>
                    <a:pt x="6205" y="1627"/>
                    <a:pt x="3422" y="1627"/>
                  </a:cubicBezTo>
                  <a:cubicBezTo>
                    <a:pt x="2866" y="1627"/>
                    <a:pt x="2310" y="1668"/>
                    <a:pt x="1767" y="1748"/>
                  </a:cubicBezTo>
                  <a:cubicBezTo>
                    <a:pt x="1731" y="1675"/>
                    <a:pt x="1694" y="1601"/>
                    <a:pt x="1675" y="1527"/>
                  </a:cubicBezTo>
                  <a:cubicBezTo>
                    <a:pt x="1602" y="957"/>
                    <a:pt x="1307" y="423"/>
                    <a:pt x="884" y="55"/>
                  </a:cubicBezTo>
                  <a:cubicBezTo>
                    <a:pt x="829" y="17"/>
                    <a:pt x="771" y="0"/>
                    <a:pt x="716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7147682" y="3794324"/>
              <a:ext cx="788214" cy="801565"/>
            </a:xfrm>
            <a:custGeom>
              <a:avLst/>
              <a:gdLst/>
              <a:ahLst/>
              <a:cxnLst/>
              <a:rect l="l" t="t" r="r" b="b"/>
              <a:pathLst>
                <a:path w="14700" h="14949" extrusionOk="0">
                  <a:moveTo>
                    <a:pt x="5301" y="1833"/>
                  </a:moveTo>
                  <a:cubicBezTo>
                    <a:pt x="5787" y="1833"/>
                    <a:pt x="6275" y="1863"/>
                    <a:pt x="6767" y="1946"/>
                  </a:cubicBezTo>
                  <a:cubicBezTo>
                    <a:pt x="8774" y="2277"/>
                    <a:pt x="10375" y="3473"/>
                    <a:pt x="11406" y="5240"/>
                  </a:cubicBezTo>
                  <a:cubicBezTo>
                    <a:pt x="12400" y="6971"/>
                    <a:pt x="12731" y="8958"/>
                    <a:pt x="12952" y="10909"/>
                  </a:cubicBezTo>
                  <a:cubicBezTo>
                    <a:pt x="13062" y="11885"/>
                    <a:pt x="13117" y="13247"/>
                    <a:pt x="13633" y="14186"/>
                  </a:cubicBezTo>
                  <a:cubicBezTo>
                    <a:pt x="11939" y="13707"/>
                    <a:pt x="10117" y="13615"/>
                    <a:pt x="8405" y="13118"/>
                  </a:cubicBezTo>
                  <a:cubicBezTo>
                    <a:pt x="6344" y="12548"/>
                    <a:pt x="4319" y="11535"/>
                    <a:pt x="2976" y="9842"/>
                  </a:cubicBezTo>
                  <a:cubicBezTo>
                    <a:pt x="1559" y="8075"/>
                    <a:pt x="1356" y="6271"/>
                    <a:pt x="1651" y="4099"/>
                  </a:cubicBezTo>
                  <a:cubicBezTo>
                    <a:pt x="1669" y="3934"/>
                    <a:pt x="1687" y="3750"/>
                    <a:pt x="1706" y="3566"/>
                  </a:cubicBezTo>
                  <a:cubicBezTo>
                    <a:pt x="2313" y="4339"/>
                    <a:pt x="2994" y="5020"/>
                    <a:pt x="3767" y="5627"/>
                  </a:cubicBezTo>
                  <a:cubicBezTo>
                    <a:pt x="3362" y="6234"/>
                    <a:pt x="3160" y="6934"/>
                    <a:pt x="3197" y="7652"/>
                  </a:cubicBezTo>
                  <a:cubicBezTo>
                    <a:pt x="3215" y="8222"/>
                    <a:pt x="3325" y="9142"/>
                    <a:pt x="3878" y="9455"/>
                  </a:cubicBezTo>
                  <a:cubicBezTo>
                    <a:pt x="3903" y="9468"/>
                    <a:pt x="3929" y="9474"/>
                    <a:pt x="3955" y="9474"/>
                  </a:cubicBezTo>
                  <a:cubicBezTo>
                    <a:pt x="4040" y="9474"/>
                    <a:pt x="4117" y="9407"/>
                    <a:pt x="4117" y="9308"/>
                  </a:cubicBezTo>
                  <a:cubicBezTo>
                    <a:pt x="4080" y="9050"/>
                    <a:pt x="4006" y="8793"/>
                    <a:pt x="3878" y="8553"/>
                  </a:cubicBezTo>
                  <a:cubicBezTo>
                    <a:pt x="3786" y="8259"/>
                    <a:pt x="3730" y="7946"/>
                    <a:pt x="3712" y="7633"/>
                  </a:cubicBezTo>
                  <a:cubicBezTo>
                    <a:pt x="3675" y="7026"/>
                    <a:pt x="3786" y="6418"/>
                    <a:pt x="4043" y="5866"/>
                  </a:cubicBezTo>
                  <a:lnTo>
                    <a:pt x="4411" y="6198"/>
                  </a:lnTo>
                  <a:cubicBezTo>
                    <a:pt x="5516" y="7173"/>
                    <a:pt x="6602" y="8149"/>
                    <a:pt x="7706" y="9124"/>
                  </a:cubicBezTo>
                  <a:cubicBezTo>
                    <a:pt x="7688" y="9124"/>
                    <a:pt x="7669" y="9142"/>
                    <a:pt x="7669" y="9161"/>
                  </a:cubicBezTo>
                  <a:cubicBezTo>
                    <a:pt x="7632" y="9216"/>
                    <a:pt x="7632" y="9271"/>
                    <a:pt x="7632" y="9327"/>
                  </a:cubicBezTo>
                  <a:cubicBezTo>
                    <a:pt x="7632" y="9327"/>
                    <a:pt x="7632" y="9345"/>
                    <a:pt x="7651" y="9363"/>
                  </a:cubicBezTo>
                  <a:cubicBezTo>
                    <a:pt x="7614" y="9529"/>
                    <a:pt x="7577" y="9695"/>
                    <a:pt x="7522" y="9860"/>
                  </a:cubicBezTo>
                  <a:cubicBezTo>
                    <a:pt x="7485" y="10044"/>
                    <a:pt x="7467" y="10247"/>
                    <a:pt x="7467" y="10449"/>
                  </a:cubicBezTo>
                  <a:cubicBezTo>
                    <a:pt x="7467" y="10762"/>
                    <a:pt x="7485" y="11278"/>
                    <a:pt x="7780" y="11498"/>
                  </a:cubicBezTo>
                  <a:cubicBezTo>
                    <a:pt x="7811" y="11530"/>
                    <a:pt x="7851" y="11544"/>
                    <a:pt x="7891" y="11544"/>
                  </a:cubicBezTo>
                  <a:cubicBezTo>
                    <a:pt x="7968" y="11544"/>
                    <a:pt x="8044" y="11491"/>
                    <a:pt x="8056" y="11406"/>
                  </a:cubicBezTo>
                  <a:cubicBezTo>
                    <a:pt x="8111" y="11222"/>
                    <a:pt x="8093" y="11038"/>
                    <a:pt x="8037" y="10854"/>
                  </a:cubicBezTo>
                  <a:cubicBezTo>
                    <a:pt x="8019" y="10652"/>
                    <a:pt x="8001" y="10449"/>
                    <a:pt x="8001" y="10228"/>
                  </a:cubicBezTo>
                  <a:cubicBezTo>
                    <a:pt x="8001" y="10026"/>
                    <a:pt x="8111" y="9731"/>
                    <a:pt x="8111" y="9474"/>
                  </a:cubicBezTo>
                  <a:lnTo>
                    <a:pt x="9694" y="10873"/>
                  </a:lnTo>
                  <a:lnTo>
                    <a:pt x="9675" y="10873"/>
                  </a:lnTo>
                  <a:cubicBezTo>
                    <a:pt x="9418" y="11149"/>
                    <a:pt x="9215" y="11867"/>
                    <a:pt x="9639" y="12106"/>
                  </a:cubicBezTo>
                  <a:cubicBezTo>
                    <a:pt x="9648" y="12109"/>
                    <a:pt x="9659" y="12111"/>
                    <a:pt x="9669" y="12111"/>
                  </a:cubicBezTo>
                  <a:cubicBezTo>
                    <a:pt x="9718" y="12111"/>
                    <a:pt x="9771" y="12078"/>
                    <a:pt x="9786" y="12032"/>
                  </a:cubicBezTo>
                  <a:cubicBezTo>
                    <a:pt x="9804" y="11867"/>
                    <a:pt x="9786" y="11701"/>
                    <a:pt x="9749" y="11554"/>
                  </a:cubicBezTo>
                  <a:cubicBezTo>
                    <a:pt x="9749" y="11370"/>
                    <a:pt x="9786" y="11186"/>
                    <a:pt x="9860" y="11020"/>
                  </a:cubicBezTo>
                  <a:lnTo>
                    <a:pt x="10688" y="11738"/>
                  </a:lnTo>
                  <a:cubicBezTo>
                    <a:pt x="10717" y="11766"/>
                    <a:pt x="10749" y="11779"/>
                    <a:pt x="10781" y="11779"/>
                  </a:cubicBezTo>
                  <a:cubicBezTo>
                    <a:pt x="10890" y="11779"/>
                    <a:pt x="10986" y="11631"/>
                    <a:pt x="10872" y="11517"/>
                  </a:cubicBezTo>
                  <a:lnTo>
                    <a:pt x="9731" y="10412"/>
                  </a:lnTo>
                  <a:cubicBezTo>
                    <a:pt x="9823" y="10412"/>
                    <a:pt x="9933" y="10431"/>
                    <a:pt x="10025" y="10431"/>
                  </a:cubicBezTo>
                  <a:cubicBezTo>
                    <a:pt x="10320" y="10431"/>
                    <a:pt x="10798" y="10431"/>
                    <a:pt x="10964" y="10136"/>
                  </a:cubicBezTo>
                  <a:cubicBezTo>
                    <a:pt x="11001" y="10081"/>
                    <a:pt x="10982" y="9989"/>
                    <a:pt x="10909" y="9952"/>
                  </a:cubicBezTo>
                  <a:cubicBezTo>
                    <a:pt x="10824" y="9900"/>
                    <a:pt x="10720" y="9883"/>
                    <a:pt x="10610" y="9883"/>
                  </a:cubicBezTo>
                  <a:cubicBezTo>
                    <a:pt x="10409" y="9883"/>
                    <a:pt x="10185" y="9940"/>
                    <a:pt x="10007" y="9952"/>
                  </a:cubicBezTo>
                  <a:cubicBezTo>
                    <a:pt x="9881" y="9952"/>
                    <a:pt x="9730" y="9928"/>
                    <a:pt x="9587" y="9928"/>
                  </a:cubicBezTo>
                  <a:cubicBezTo>
                    <a:pt x="9479" y="9928"/>
                    <a:pt x="9376" y="9942"/>
                    <a:pt x="9289" y="9989"/>
                  </a:cubicBezTo>
                  <a:lnTo>
                    <a:pt x="6602" y="7376"/>
                  </a:lnTo>
                  <a:lnTo>
                    <a:pt x="6602" y="7376"/>
                  </a:lnTo>
                  <a:cubicBezTo>
                    <a:pt x="7062" y="7412"/>
                    <a:pt x="7522" y="7394"/>
                    <a:pt x="7982" y="7468"/>
                  </a:cubicBezTo>
                  <a:cubicBezTo>
                    <a:pt x="8636" y="7591"/>
                    <a:pt x="9358" y="8003"/>
                    <a:pt x="10034" y="8003"/>
                  </a:cubicBezTo>
                  <a:cubicBezTo>
                    <a:pt x="10061" y="8003"/>
                    <a:pt x="10089" y="8003"/>
                    <a:pt x="10117" y="8001"/>
                  </a:cubicBezTo>
                  <a:cubicBezTo>
                    <a:pt x="10264" y="7983"/>
                    <a:pt x="10356" y="7817"/>
                    <a:pt x="10283" y="7688"/>
                  </a:cubicBezTo>
                  <a:cubicBezTo>
                    <a:pt x="9841" y="7081"/>
                    <a:pt x="8829" y="6915"/>
                    <a:pt x="8129" y="6805"/>
                  </a:cubicBezTo>
                  <a:cubicBezTo>
                    <a:pt x="7803" y="6755"/>
                    <a:pt x="7407" y="6701"/>
                    <a:pt x="7016" y="6701"/>
                  </a:cubicBezTo>
                  <a:cubicBezTo>
                    <a:pt x="6680" y="6701"/>
                    <a:pt x="6349" y="6741"/>
                    <a:pt x="6068" y="6860"/>
                  </a:cubicBezTo>
                  <a:lnTo>
                    <a:pt x="5626" y="6437"/>
                  </a:lnTo>
                  <a:cubicBezTo>
                    <a:pt x="4853" y="5664"/>
                    <a:pt x="4025" y="4928"/>
                    <a:pt x="3307" y="4136"/>
                  </a:cubicBezTo>
                  <a:cubicBezTo>
                    <a:pt x="3233" y="4062"/>
                    <a:pt x="3178" y="3989"/>
                    <a:pt x="3123" y="3897"/>
                  </a:cubicBezTo>
                  <a:cubicBezTo>
                    <a:pt x="3583" y="3842"/>
                    <a:pt x="4043" y="3768"/>
                    <a:pt x="4522" y="3731"/>
                  </a:cubicBezTo>
                  <a:cubicBezTo>
                    <a:pt x="4593" y="3727"/>
                    <a:pt x="4665" y="3726"/>
                    <a:pt x="4739" y="3726"/>
                  </a:cubicBezTo>
                  <a:cubicBezTo>
                    <a:pt x="5079" y="3726"/>
                    <a:pt x="5443" y="3760"/>
                    <a:pt x="5792" y="3760"/>
                  </a:cubicBezTo>
                  <a:cubicBezTo>
                    <a:pt x="6072" y="3760"/>
                    <a:pt x="6342" y="3738"/>
                    <a:pt x="6583" y="3658"/>
                  </a:cubicBezTo>
                  <a:cubicBezTo>
                    <a:pt x="6767" y="3602"/>
                    <a:pt x="6786" y="3363"/>
                    <a:pt x="6620" y="3271"/>
                  </a:cubicBezTo>
                  <a:cubicBezTo>
                    <a:pt x="6296" y="3074"/>
                    <a:pt x="5871" y="3020"/>
                    <a:pt x="5446" y="3020"/>
                  </a:cubicBezTo>
                  <a:cubicBezTo>
                    <a:pt x="5074" y="3020"/>
                    <a:pt x="4702" y="3061"/>
                    <a:pt x="4393" y="3087"/>
                  </a:cubicBezTo>
                  <a:cubicBezTo>
                    <a:pt x="3822" y="3124"/>
                    <a:pt x="3270" y="3234"/>
                    <a:pt x="2755" y="3400"/>
                  </a:cubicBezTo>
                  <a:cubicBezTo>
                    <a:pt x="2442" y="2958"/>
                    <a:pt x="2203" y="2480"/>
                    <a:pt x="1927" y="2019"/>
                  </a:cubicBezTo>
                  <a:cubicBezTo>
                    <a:pt x="3059" y="1994"/>
                    <a:pt x="4174" y="1833"/>
                    <a:pt x="5301" y="1833"/>
                  </a:cubicBezTo>
                  <a:close/>
                  <a:moveTo>
                    <a:pt x="381" y="0"/>
                  </a:moveTo>
                  <a:cubicBezTo>
                    <a:pt x="171" y="0"/>
                    <a:pt x="0" y="240"/>
                    <a:pt x="123" y="455"/>
                  </a:cubicBezTo>
                  <a:cubicBezTo>
                    <a:pt x="1522" y="2406"/>
                    <a:pt x="417" y="4431"/>
                    <a:pt x="657" y="6584"/>
                  </a:cubicBezTo>
                  <a:cubicBezTo>
                    <a:pt x="896" y="8241"/>
                    <a:pt x="1669" y="9787"/>
                    <a:pt x="2884" y="10983"/>
                  </a:cubicBezTo>
                  <a:cubicBezTo>
                    <a:pt x="5810" y="14020"/>
                    <a:pt x="10136" y="14278"/>
                    <a:pt x="14038" y="14738"/>
                  </a:cubicBezTo>
                  <a:cubicBezTo>
                    <a:pt x="14093" y="14793"/>
                    <a:pt x="14148" y="14830"/>
                    <a:pt x="14222" y="14885"/>
                  </a:cubicBezTo>
                  <a:cubicBezTo>
                    <a:pt x="14271" y="14929"/>
                    <a:pt x="14329" y="14949"/>
                    <a:pt x="14387" y="14949"/>
                  </a:cubicBezTo>
                  <a:cubicBezTo>
                    <a:pt x="14545" y="14949"/>
                    <a:pt x="14699" y="14803"/>
                    <a:pt x="14645" y="14627"/>
                  </a:cubicBezTo>
                  <a:cubicBezTo>
                    <a:pt x="14387" y="13615"/>
                    <a:pt x="13946" y="12768"/>
                    <a:pt x="13798" y="11719"/>
                  </a:cubicBezTo>
                  <a:cubicBezTo>
                    <a:pt x="13670" y="10799"/>
                    <a:pt x="13596" y="9879"/>
                    <a:pt x="13430" y="8977"/>
                  </a:cubicBezTo>
                  <a:cubicBezTo>
                    <a:pt x="13099" y="7081"/>
                    <a:pt x="12473" y="5204"/>
                    <a:pt x="11222" y="3694"/>
                  </a:cubicBezTo>
                  <a:cubicBezTo>
                    <a:pt x="9704" y="1871"/>
                    <a:pt x="7438" y="1113"/>
                    <a:pt x="5132" y="1113"/>
                  </a:cubicBezTo>
                  <a:cubicBezTo>
                    <a:pt x="3970" y="1113"/>
                    <a:pt x="2798" y="1306"/>
                    <a:pt x="1706" y="1651"/>
                  </a:cubicBezTo>
                  <a:cubicBezTo>
                    <a:pt x="1669" y="1578"/>
                    <a:pt x="1614" y="1504"/>
                    <a:pt x="1577" y="1412"/>
                  </a:cubicBezTo>
                  <a:cubicBezTo>
                    <a:pt x="1411" y="841"/>
                    <a:pt x="1025" y="344"/>
                    <a:pt x="509" y="32"/>
                  </a:cubicBezTo>
                  <a:cubicBezTo>
                    <a:pt x="466" y="10"/>
                    <a:pt x="423" y="0"/>
                    <a:pt x="381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6508799" y="3215067"/>
              <a:ext cx="518184" cy="754970"/>
            </a:xfrm>
            <a:custGeom>
              <a:avLst/>
              <a:gdLst/>
              <a:ahLst/>
              <a:cxnLst/>
              <a:rect l="l" t="t" r="r" b="b"/>
              <a:pathLst>
                <a:path w="9664" h="14080" extrusionOk="0">
                  <a:moveTo>
                    <a:pt x="829" y="730"/>
                  </a:moveTo>
                  <a:cubicBezTo>
                    <a:pt x="2080" y="1411"/>
                    <a:pt x="3461" y="1816"/>
                    <a:pt x="4712" y="2478"/>
                  </a:cubicBezTo>
                  <a:cubicBezTo>
                    <a:pt x="6203" y="3288"/>
                    <a:pt x="7584" y="4448"/>
                    <a:pt x="8338" y="5994"/>
                  </a:cubicBezTo>
                  <a:cubicBezTo>
                    <a:pt x="9130" y="7614"/>
                    <a:pt x="8946" y="9049"/>
                    <a:pt x="8338" y="10669"/>
                  </a:cubicBezTo>
                  <a:cubicBezTo>
                    <a:pt x="8301" y="10798"/>
                    <a:pt x="8246" y="10945"/>
                    <a:pt x="8191" y="11074"/>
                  </a:cubicBezTo>
                  <a:cubicBezTo>
                    <a:pt x="7878" y="10374"/>
                    <a:pt x="7455" y="9712"/>
                    <a:pt x="6976" y="9104"/>
                  </a:cubicBezTo>
                  <a:cubicBezTo>
                    <a:pt x="7400" y="8718"/>
                    <a:pt x="7676" y="8203"/>
                    <a:pt x="7786" y="7650"/>
                  </a:cubicBezTo>
                  <a:cubicBezTo>
                    <a:pt x="7860" y="7209"/>
                    <a:pt x="7933" y="6472"/>
                    <a:pt x="7565" y="6141"/>
                  </a:cubicBezTo>
                  <a:cubicBezTo>
                    <a:pt x="7539" y="6115"/>
                    <a:pt x="7508" y="6103"/>
                    <a:pt x="7479" y="6103"/>
                  </a:cubicBezTo>
                  <a:cubicBezTo>
                    <a:pt x="7425" y="6103"/>
                    <a:pt x="7375" y="6143"/>
                    <a:pt x="7363" y="6215"/>
                  </a:cubicBezTo>
                  <a:cubicBezTo>
                    <a:pt x="7344" y="6417"/>
                    <a:pt x="7344" y="6638"/>
                    <a:pt x="7400" y="6841"/>
                  </a:cubicBezTo>
                  <a:cubicBezTo>
                    <a:pt x="7418" y="7080"/>
                    <a:pt x="7418" y="7337"/>
                    <a:pt x="7381" y="7577"/>
                  </a:cubicBezTo>
                  <a:cubicBezTo>
                    <a:pt x="7289" y="8055"/>
                    <a:pt x="7087" y="8497"/>
                    <a:pt x="6811" y="8884"/>
                  </a:cubicBezTo>
                  <a:lnTo>
                    <a:pt x="6571" y="8552"/>
                  </a:lnTo>
                  <a:cubicBezTo>
                    <a:pt x="5909" y="7614"/>
                    <a:pt x="5228" y="6656"/>
                    <a:pt x="4547" y="5718"/>
                  </a:cubicBezTo>
                  <a:cubicBezTo>
                    <a:pt x="4547" y="5718"/>
                    <a:pt x="4565" y="5699"/>
                    <a:pt x="4584" y="5699"/>
                  </a:cubicBezTo>
                  <a:cubicBezTo>
                    <a:pt x="4602" y="5663"/>
                    <a:pt x="4639" y="5626"/>
                    <a:pt x="4639" y="5571"/>
                  </a:cubicBezTo>
                  <a:cubicBezTo>
                    <a:pt x="4639" y="5571"/>
                    <a:pt x="4639" y="5552"/>
                    <a:pt x="4639" y="5534"/>
                  </a:cubicBezTo>
                  <a:cubicBezTo>
                    <a:pt x="4694" y="5423"/>
                    <a:pt x="4749" y="5294"/>
                    <a:pt x="4823" y="5184"/>
                  </a:cubicBezTo>
                  <a:cubicBezTo>
                    <a:pt x="4878" y="5037"/>
                    <a:pt x="4933" y="4890"/>
                    <a:pt x="4952" y="4742"/>
                  </a:cubicBezTo>
                  <a:cubicBezTo>
                    <a:pt x="5007" y="4485"/>
                    <a:pt x="5099" y="4080"/>
                    <a:pt x="4915" y="3859"/>
                  </a:cubicBezTo>
                  <a:cubicBezTo>
                    <a:pt x="4891" y="3827"/>
                    <a:pt x="4852" y="3812"/>
                    <a:pt x="4814" y="3812"/>
                  </a:cubicBezTo>
                  <a:cubicBezTo>
                    <a:pt x="4764" y="3812"/>
                    <a:pt x="4715" y="3836"/>
                    <a:pt x="4694" y="3877"/>
                  </a:cubicBezTo>
                  <a:cubicBezTo>
                    <a:pt x="4620" y="4006"/>
                    <a:pt x="4602" y="4153"/>
                    <a:pt x="4602" y="4301"/>
                  </a:cubicBezTo>
                  <a:cubicBezTo>
                    <a:pt x="4602" y="4466"/>
                    <a:pt x="4565" y="4632"/>
                    <a:pt x="4528" y="4797"/>
                  </a:cubicBezTo>
                  <a:cubicBezTo>
                    <a:pt x="4473" y="4963"/>
                    <a:pt x="4363" y="5166"/>
                    <a:pt x="4307" y="5368"/>
                  </a:cubicBezTo>
                  <a:lnTo>
                    <a:pt x="3332" y="4006"/>
                  </a:lnTo>
                  <a:lnTo>
                    <a:pt x="3350" y="4006"/>
                  </a:lnTo>
                  <a:cubicBezTo>
                    <a:pt x="3571" y="3840"/>
                    <a:pt x="3884" y="3325"/>
                    <a:pt x="3590" y="3067"/>
                  </a:cubicBezTo>
                  <a:cubicBezTo>
                    <a:pt x="3577" y="3054"/>
                    <a:pt x="3559" y="3048"/>
                    <a:pt x="3541" y="3048"/>
                  </a:cubicBezTo>
                  <a:cubicBezTo>
                    <a:pt x="3508" y="3048"/>
                    <a:pt x="3473" y="3069"/>
                    <a:pt x="3461" y="3104"/>
                  </a:cubicBezTo>
                  <a:cubicBezTo>
                    <a:pt x="3424" y="3215"/>
                    <a:pt x="3406" y="3343"/>
                    <a:pt x="3406" y="3472"/>
                  </a:cubicBezTo>
                  <a:cubicBezTo>
                    <a:pt x="3369" y="3620"/>
                    <a:pt x="3314" y="3748"/>
                    <a:pt x="3221" y="3859"/>
                  </a:cubicBezTo>
                  <a:lnTo>
                    <a:pt x="2725" y="3159"/>
                  </a:lnTo>
                  <a:cubicBezTo>
                    <a:pt x="2698" y="3122"/>
                    <a:pt x="2663" y="3106"/>
                    <a:pt x="2629" y="3106"/>
                  </a:cubicBezTo>
                  <a:cubicBezTo>
                    <a:pt x="2547" y="3106"/>
                    <a:pt x="2470" y="3197"/>
                    <a:pt x="2522" y="3288"/>
                  </a:cubicBezTo>
                  <a:lnTo>
                    <a:pt x="3221" y="4356"/>
                  </a:lnTo>
                  <a:cubicBezTo>
                    <a:pt x="3129" y="4337"/>
                    <a:pt x="3056" y="4319"/>
                    <a:pt x="2982" y="4301"/>
                  </a:cubicBezTo>
                  <a:cubicBezTo>
                    <a:pt x="2864" y="4261"/>
                    <a:pt x="2704" y="4222"/>
                    <a:pt x="2552" y="4222"/>
                  </a:cubicBezTo>
                  <a:cubicBezTo>
                    <a:pt x="2420" y="4222"/>
                    <a:pt x="2295" y="4252"/>
                    <a:pt x="2209" y="4337"/>
                  </a:cubicBezTo>
                  <a:cubicBezTo>
                    <a:pt x="2172" y="4393"/>
                    <a:pt x="2172" y="4466"/>
                    <a:pt x="2228" y="4503"/>
                  </a:cubicBezTo>
                  <a:cubicBezTo>
                    <a:pt x="2375" y="4669"/>
                    <a:pt x="2706" y="4632"/>
                    <a:pt x="2909" y="4669"/>
                  </a:cubicBezTo>
                  <a:cubicBezTo>
                    <a:pt x="3046" y="4699"/>
                    <a:pt x="3221" y="4793"/>
                    <a:pt x="3381" y="4793"/>
                  </a:cubicBezTo>
                  <a:cubicBezTo>
                    <a:pt x="3415" y="4793"/>
                    <a:pt x="3447" y="4789"/>
                    <a:pt x="3479" y="4779"/>
                  </a:cubicBezTo>
                  <a:lnTo>
                    <a:pt x="5080" y="7264"/>
                  </a:lnTo>
                  <a:cubicBezTo>
                    <a:pt x="4749" y="7153"/>
                    <a:pt x="4363" y="7080"/>
                    <a:pt x="4050" y="6951"/>
                  </a:cubicBezTo>
                  <a:cubicBezTo>
                    <a:pt x="3534" y="6730"/>
                    <a:pt x="3019" y="6270"/>
                    <a:pt x="2485" y="6160"/>
                  </a:cubicBezTo>
                  <a:cubicBezTo>
                    <a:pt x="2476" y="6158"/>
                    <a:pt x="2466" y="6158"/>
                    <a:pt x="2457" y="6158"/>
                  </a:cubicBezTo>
                  <a:cubicBezTo>
                    <a:pt x="2344" y="6158"/>
                    <a:pt x="2267" y="6261"/>
                    <a:pt x="2301" y="6380"/>
                  </a:cubicBezTo>
                  <a:cubicBezTo>
                    <a:pt x="2522" y="6933"/>
                    <a:pt x="3295" y="7245"/>
                    <a:pt x="3810" y="7448"/>
                  </a:cubicBezTo>
                  <a:cubicBezTo>
                    <a:pt x="4196" y="7602"/>
                    <a:pt x="4698" y="7782"/>
                    <a:pt x="5154" y="7782"/>
                  </a:cubicBezTo>
                  <a:cubicBezTo>
                    <a:pt x="5242" y="7782"/>
                    <a:pt x="5328" y="7776"/>
                    <a:pt x="5412" y="7761"/>
                  </a:cubicBezTo>
                  <a:cubicBezTo>
                    <a:pt x="5504" y="7908"/>
                    <a:pt x="5596" y="8037"/>
                    <a:pt x="5688" y="8166"/>
                  </a:cubicBezTo>
                  <a:cubicBezTo>
                    <a:pt x="6166" y="8902"/>
                    <a:pt x="6663" y="9620"/>
                    <a:pt x="7087" y="10374"/>
                  </a:cubicBezTo>
                  <a:cubicBezTo>
                    <a:pt x="7124" y="10448"/>
                    <a:pt x="7160" y="10503"/>
                    <a:pt x="7179" y="10577"/>
                  </a:cubicBezTo>
                  <a:cubicBezTo>
                    <a:pt x="6811" y="10540"/>
                    <a:pt x="6443" y="10522"/>
                    <a:pt x="6074" y="10448"/>
                  </a:cubicBezTo>
                  <a:cubicBezTo>
                    <a:pt x="5605" y="10381"/>
                    <a:pt x="5075" y="10146"/>
                    <a:pt x="4595" y="10146"/>
                  </a:cubicBezTo>
                  <a:cubicBezTo>
                    <a:pt x="4548" y="10146"/>
                    <a:pt x="4501" y="10149"/>
                    <a:pt x="4455" y="10154"/>
                  </a:cubicBezTo>
                  <a:cubicBezTo>
                    <a:pt x="4307" y="10172"/>
                    <a:pt x="4252" y="10356"/>
                    <a:pt x="4344" y="10448"/>
                  </a:cubicBezTo>
                  <a:cubicBezTo>
                    <a:pt x="4768" y="10835"/>
                    <a:pt x="5522" y="10908"/>
                    <a:pt x="6056" y="10982"/>
                  </a:cubicBezTo>
                  <a:cubicBezTo>
                    <a:pt x="6341" y="11018"/>
                    <a:pt x="6626" y="11038"/>
                    <a:pt x="6912" y="11038"/>
                  </a:cubicBezTo>
                  <a:cubicBezTo>
                    <a:pt x="7068" y="11038"/>
                    <a:pt x="7225" y="11032"/>
                    <a:pt x="7381" y="11019"/>
                  </a:cubicBezTo>
                  <a:cubicBezTo>
                    <a:pt x="7547" y="11424"/>
                    <a:pt x="7657" y="11829"/>
                    <a:pt x="7768" y="12233"/>
                  </a:cubicBezTo>
                  <a:cubicBezTo>
                    <a:pt x="6516" y="11976"/>
                    <a:pt x="5228" y="11939"/>
                    <a:pt x="4031" y="11460"/>
                  </a:cubicBezTo>
                  <a:cubicBezTo>
                    <a:pt x="2540" y="10853"/>
                    <a:pt x="1418" y="9601"/>
                    <a:pt x="994" y="8074"/>
                  </a:cubicBezTo>
                  <a:cubicBezTo>
                    <a:pt x="534" y="6546"/>
                    <a:pt x="626" y="4963"/>
                    <a:pt x="792" y="3399"/>
                  </a:cubicBezTo>
                  <a:cubicBezTo>
                    <a:pt x="884" y="2626"/>
                    <a:pt x="1086" y="1558"/>
                    <a:pt x="829" y="730"/>
                  </a:cubicBezTo>
                  <a:close/>
                  <a:moveTo>
                    <a:pt x="349" y="1"/>
                  </a:moveTo>
                  <a:cubicBezTo>
                    <a:pt x="237" y="1"/>
                    <a:pt x="129" y="90"/>
                    <a:pt x="129" y="233"/>
                  </a:cubicBezTo>
                  <a:cubicBezTo>
                    <a:pt x="166" y="1043"/>
                    <a:pt x="350" y="1779"/>
                    <a:pt x="277" y="2626"/>
                  </a:cubicBezTo>
                  <a:cubicBezTo>
                    <a:pt x="221" y="3362"/>
                    <a:pt x="111" y="4080"/>
                    <a:pt x="74" y="4816"/>
                  </a:cubicBezTo>
                  <a:cubicBezTo>
                    <a:pt x="0" y="6344"/>
                    <a:pt x="148" y="7908"/>
                    <a:pt x="847" y="9289"/>
                  </a:cubicBezTo>
                  <a:cubicBezTo>
                    <a:pt x="2033" y="11594"/>
                    <a:pt x="4630" y="12595"/>
                    <a:pt x="7123" y="12595"/>
                  </a:cubicBezTo>
                  <a:cubicBezTo>
                    <a:pt x="7376" y="12595"/>
                    <a:pt x="7628" y="12585"/>
                    <a:pt x="7878" y="12565"/>
                  </a:cubicBezTo>
                  <a:cubicBezTo>
                    <a:pt x="7897" y="12638"/>
                    <a:pt x="7915" y="12694"/>
                    <a:pt x="7933" y="12767"/>
                  </a:cubicBezTo>
                  <a:cubicBezTo>
                    <a:pt x="7970" y="13227"/>
                    <a:pt x="8173" y="13687"/>
                    <a:pt x="8522" y="14019"/>
                  </a:cubicBezTo>
                  <a:cubicBezTo>
                    <a:pt x="8570" y="14061"/>
                    <a:pt x="8623" y="14080"/>
                    <a:pt x="8674" y="14080"/>
                  </a:cubicBezTo>
                  <a:cubicBezTo>
                    <a:pt x="8824" y="14080"/>
                    <a:pt x="8959" y="13925"/>
                    <a:pt x="8890" y="13761"/>
                  </a:cubicBezTo>
                  <a:cubicBezTo>
                    <a:pt x="8154" y="11994"/>
                    <a:pt x="9369" y="10632"/>
                    <a:pt x="9553" y="8920"/>
                  </a:cubicBezTo>
                  <a:cubicBezTo>
                    <a:pt x="9664" y="7577"/>
                    <a:pt x="9332" y="6233"/>
                    <a:pt x="8614" y="5110"/>
                  </a:cubicBezTo>
                  <a:cubicBezTo>
                    <a:pt x="6884" y="2257"/>
                    <a:pt x="3590" y="1282"/>
                    <a:pt x="626" y="251"/>
                  </a:cubicBezTo>
                  <a:cubicBezTo>
                    <a:pt x="589" y="196"/>
                    <a:pt x="553" y="141"/>
                    <a:pt x="516" y="86"/>
                  </a:cubicBezTo>
                  <a:cubicBezTo>
                    <a:pt x="470" y="27"/>
                    <a:pt x="409" y="1"/>
                    <a:pt x="349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038524" y="2418220"/>
              <a:ext cx="665210" cy="846016"/>
            </a:xfrm>
            <a:custGeom>
              <a:avLst/>
              <a:gdLst/>
              <a:ahLst/>
              <a:cxnLst/>
              <a:rect l="l" t="t" r="r" b="b"/>
              <a:pathLst>
                <a:path w="12406" h="15778" extrusionOk="0">
                  <a:moveTo>
                    <a:pt x="10216" y="1989"/>
                  </a:moveTo>
                  <a:cubicBezTo>
                    <a:pt x="10529" y="3443"/>
                    <a:pt x="11099" y="4823"/>
                    <a:pt x="11136" y="6333"/>
                  </a:cubicBezTo>
                  <a:cubicBezTo>
                    <a:pt x="11191" y="8192"/>
                    <a:pt x="10381" y="9959"/>
                    <a:pt x="8964" y="11155"/>
                  </a:cubicBezTo>
                  <a:cubicBezTo>
                    <a:pt x="7584" y="12370"/>
                    <a:pt x="5817" y="13014"/>
                    <a:pt x="4087" y="13548"/>
                  </a:cubicBezTo>
                  <a:cubicBezTo>
                    <a:pt x="3221" y="13824"/>
                    <a:pt x="2007" y="14118"/>
                    <a:pt x="1234" y="14763"/>
                  </a:cubicBezTo>
                  <a:cubicBezTo>
                    <a:pt x="1362" y="13124"/>
                    <a:pt x="1142" y="11450"/>
                    <a:pt x="1270" y="9811"/>
                  </a:cubicBezTo>
                  <a:cubicBezTo>
                    <a:pt x="1436" y="7842"/>
                    <a:pt x="1988" y="5836"/>
                    <a:pt x="3295" y="4290"/>
                  </a:cubicBezTo>
                  <a:cubicBezTo>
                    <a:pt x="4639" y="2707"/>
                    <a:pt x="6258" y="2210"/>
                    <a:pt x="8265" y="2081"/>
                  </a:cubicBezTo>
                  <a:cubicBezTo>
                    <a:pt x="8430" y="2081"/>
                    <a:pt x="8596" y="2063"/>
                    <a:pt x="8762" y="2044"/>
                  </a:cubicBezTo>
                  <a:lnTo>
                    <a:pt x="8762" y="2044"/>
                  </a:lnTo>
                  <a:cubicBezTo>
                    <a:pt x="8173" y="2725"/>
                    <a:pt x="7657" y="3480"/>
                    <a:pt x="7234" y="4271"/>
                  </a:cubicBezTo>
                  <a:cubicBezTo>
                    <a:pt x="6858" y="4112"/>
                    <a:pt x="6454" y="4030"/>
                    <a:pt x="6048" y="4030"/>
                  </a:cubicBezTo>
                  <a:cubicBezTo>
                    <a:pt x="5798" y="4030"/>
                    <a:pt x="5547" y="4061"/>
                    <a:pt x="5301" y="4124"/>
                  </a:cubicBezTo>
                  <a:cubicBezTo>
                    <a:pt x="4786" y="4234"/>
                    <a:pt x="3976" y="4511"/>
                    <a:pt x="3792" y="5044"/>
                  </a:cubicBezTo>
                  <a:cubicBezTo>
                    <a:pt x="3758" y="5162"/>
                    <a:pt x="3832" y="5249"/>
                    <a:pt x="3930" y="5249"/>
                  </a:cubicBezTo>
                  <a:cubicBezTo>
                    <a:pt x="3939" y="5249"/>
                    <a:pt x="3948" y="5248"/>
                    <a:pt x="3958" y="5247"/>
                  </a:cubicBezTo>
                  <a:cubicBezTo>
                    <a:pt x="4197" y="5173"/>
                    <a:pt x="4418" y="5044"/>
                    <a:pt x="4620" y="4897"/>
                  </a:cubicBezTo>
                  <a:cubicBezTo>
                    <a:pt x="4860" y="4768"/>
                    <a:pt x="5136" y="4658"/>
                    <a:pt x="5412" y="4584"/>
                  </a:cubicBezTo>
                  <a:cubicBezTo>
                    <a:pt x="5707" y="4515"/>
                    <a:pt x="6008" y="4478"/>
                    <a:pt x="6309" y="4478"/>
                  </a:cubicBezTo>
                  <a:cubicBezTo>
                    <a:pt x="6570" y="4478"/>
                    <a:pt x="6830" y="4506"/>
                    <a:pt x="7087" y="4566"/>
                  </a:cubicBezTo>
                  <a:cubicBezTo>
                    <a:pt x="7013" y="4713"/>
                    <a:pt x="6921" y="4842"/>
                    <a:pt x="6866" y="4971"/>
                  </a:cubicBezTo>
                  <a:cubicBezTo>
                    <a:pt x="6166" y="6130"/>
                    <a:pt x="5467" y="7308"/>
                    <a:pt x="4786" y="8468"/>
                  </a:cubicBezTo>
                  <a:cubicBezTo>
                    <a:pt x="4768" y="8468"/>
                    <a:pt x="4749" y="8449"/>
                    <a:pt x="4731" y="8449"/>
                  </a:cubicBezTo>
                  <a:cubicBezTo>
                    <a:pt x="4712" y="8440"/>
                    <a:pt x="4689" y="8436"/>
                    <a:pt x="4664" y="8436"/>
                  </a:cubicBezTo>
                  <a:cubicBezTo>
                    <a:pt x="4639" y="8436"/>
                    <a:pt x="4611" y="8440"/>
                    <a:pt x="4584" y="8449"/>
                  </a:cubicBezTo>
                  <a:cubicBezTo>
                    <a:pt x="4584" y="8449"/>
                    <a:pt x="4565" y="8449"/>
                    <a:pt x="4565" y="8468"/>
                  </a:cubicBezTo>
                  <a:cubicBezTo>
                    <a:pt x="4399" y="8468"/>
                    <a:pt x="4234" y="8468"/>
                    <a:pt x="4087" y="8449"/>
                  </a:cubicBezTo>
                  <a:cubicBezTo>
                    <a:pt x="3902" y="8449"/>
                    <a:pt x="3718" y="8468"/>
                    <a:pt x="3553" y="8505"/>
                  </a:cubicBezTo>
                  <a:cubicBezTo>
                    <a:pt x="3240" y="8560"/>
                    <a:pt x="2780" y="8670"/>
                    <a:pt x="2632" y="8965"/>
                  </a:cubicBezTo>
                  <a:cubicBezTo>
                    <a:pt x="2577" y="9075"/>
                    <a:pt x="2651" y="9204"/>
                    <a:pt x="2780" y="9204"/>
                  </a:cubicBezTo>
                  <a:cubicBezTo>
                    <a:pt x="2802" y="9206"/>
                    <a:pt x="2823" y="9208"/>
                    <a:pt x="2845" y="9208"/>
                  </a:cubicBezTo>
                  <a:cubicBezTo>
                    <a:pt x="2989" y="9208"/>
                    <a:pt x="3130" y="9158"/>
                    <a:pt x="3258" y="9094"/>
                  </a:cubicBezTo>
                  <a:cubicBezTo>
                    <a:pt x="3442" y="9038"/>
                    <a:pt x="3626" y="8983"/>
                    <a:pt x="3829" y="8946"/>
                  </a:cubicBezTo>
                  <a:cubicBezTo>
                    <a:pt x="3930" y="8928"/>
                    <a:pt x="4050" y="8928"/>
                    <a:pt x="4172" y="8928"/>
                  </a:cubicBezTo>
                  <a:cubicBezTo>
                    <a:pt x="4294" y="8928"/>
                    <a:pt x="4418" y="8928"/>
                    <a:pt x="4528" y="8910"/>
                  </a:cubicBezTo>
                  <a:lnTo>
                    <a:pt x="4528" y="8910"/>
                  </a:lnTo>
                  <a:lnTo>
                    <a:pt x="3553" y="10584"/>
                  </a:lnTo>
                  <a:lnTo>
                    <a:pt x="3534" y="10584"/>
                  </a:lnTo>
                  <a:cubicBezTo>
                    <a:pt x="3401" y="10501"/>
                    <a:pt x="3186" y="10444"/>
                    <a:pt x="2977" y="10444"/>
                  </a:cubicBezTo>
                  <a:cubicBezTo>
                    <a:pt x="2724" y="10444"/>
                    <a:pt x="2482" y="10528"/>
                    <a:pt x="2412" y="10750"/>
                  </a:cubicBezTo>
                  <a:cubicBezTo>
                    <a:pt x="2393" y="10824"/>
                    <a:pt x="2430" y="10879"/>
                    <a:pt x="2504" y="10879"/>
                  </a:cubicBezTo>
                  <a:cubicBezTo>
                    <a:pt x="2651" y="10861"/>
                    <a:pt x="2798" y="10824"/>
                    <a:pt x="2927" y="10768"/>
                  </a:cubicBezTo>
                  <a:cubicBezTo>
                    <a:pt x="3010" y="10750"/>
                    <a:pt x="3097" y="10741"/>
                    <a:pt x="3185" y="10741"/>
                  </a:cubicBezTo>
                  <a:cubicBezTo>
                    <a:pt x="3272" y="10741"/>
                    <a:pt x="3360" y="10750"/>
                    <a:pt x="3442" y="10768"/>
                  </a:cubicBezTo>
                  <a:lnTo>
                    <a:pt x="2927" y="11634"/>
                  </a:lnTo>
                  <a:cubicBezTo>
                    <a:pt x="2863" y="11748"/>
                    <a:pt x="2950" y="11845"/>
                    <a:pt x="3045" y="11845"/>
                  </a:cubicBezTo>
                  <a:cubicBezTo>
                    <a:pt x="3088" y="11845"/>
                    <a:pt x="3132" y="11826"/>
                    <a:pt x="3166" y="11781"/>
                  </a:cubicBezTo>
                  <a:lnTo>
                    <a:pt x="3976" y="10548"/>
                  </a:lnTo>
                  <a:cubicBezTo>
                    <a:pt x="3976" y="10640"/>
                    <a:pt x="3995" y="10750"/>
                    <a:pt x="4013" y="10824"/>
                  </a:cubicBezTo>
                  <a:cubicBezTo>
                    <a:pt x="4050" y="11100"/>
                    <a:pt x="4142" y="11505"/>
                    <a:pt x="4418" y="11615"/>
                  </a:cubicBezTo>
                  <a:cubicBezTo>
                    <a:pt x="4434" y="11623"/>
                    <a:pt x="4450" y="11627"/>
                    <a:pt x="4466" y="11627"/>
                  </a:cubicBezTo>
                  <a:cubicBezTo>
                    <a:pt x="4522" y="11627"/>
                    <a:pt x="4573" y="11581"/>
                    <a:pt x="4602" y="11523"/>
                  </a:cubicBezTo>
                  <a:cubicBezTo>
                    <a:pt x="4676" y="11284"/>
                    <a:pt x="4491" y="10953"/>
                    <a:pt x="4455" y="10713"/>
                  </a:cubicBezTo>
                  <a:cubicBezTo>
                    <a:pt x="4399" y="10529"/>
                    <a:pt x="4418" y="10235"/>
                    <a:pt x="4289" y="10069"/>
                  </a:cubicBezTo>
                  <a:lnTo>
                    <a:pt x="6166" y="7179"/>
                  </a:lnTo>
                  <a:cubicBezTo>
                    <a:pt x="6222" y="7603"/>
                    <a:pt x="6314" y="8026"/>
                    <a:pt x="6332" y="8431"/>
                  </a:cubicBezTo>
                  <a:cubicBezTo>
                    <a:pt x="6350" y="9094"/>
                    <a:pt x="6074" y="9848"/>
                    <a:pt x="6240" y="10474"/>
                  </a:cubicBezTo>
                  <a:cubicBezTo>
                    <a:pt x="6252" y="10567"/>
                    <a:pt x="6322" y="10616"/>
                    <a:pt x="6401" y="10616"/>
                  </a:cubicBezTo>
                  <a:cubicBezTo>
                    <a:pt x="6446" y="10616"/>
                    <a:pt x="6494" y="10600"/>
                    <a:pt x="6535" y="10566"/>
                  </a:cubicBezTo>
                  <a:cubicBezTo>
                    <a:pt x="7013" y="10069"/>
                    <a:pt x="6995" y="9112"/>
                    <a:pt x="6958" y="8449"/>
                  </a:cubicBezTo>
                  <a:cubicBezTo>
                    <a:pt x="6939" y="7879"/>
                    <a:pt x="6903" y="7106"/>
                    <a:pt x="6553" y="6609"/>
                  </a:cubicBezTo>
                  <a:cubicBezTo>
                    <a:pt x="6645" y="6443"/>
                    <a:pt x="6755" y="6277"/>
                    <a:pt x="6866" y="6130"/>
                  </a:cubicBezTo>
                  <a:cubicBezTo>
                    <a:pt x="7418" y="5284"/>
                    <a:pt x="7933" y="4400"/>
                    <a:pt x="8541" y="3590"/>
                  </a:cubicBezTo>
                  <a:cubicBezTo>
                    <a:pt x="8596" y="3517"/>
                    <a:pt x="8651" y="3461"/>
                    <a:pt x="8706" y="3388"/>
                  </a:cubicBezTo>
                  <a:cubicBezTo>
                    <a:pt x="8854" y="3793"/>
                    <a:pt x="9001" y="4216"/>
                    <a:pt x="9111" y="4639"/>
                  </a:cubicBezTo>
                  <a:cubicBezTo>
                    <a:pt x="9259" y="5228"/>
                    <a:pt x="9240" y="5965"/>
                    <a:pt x="9553" y="6498"/>
                  </a:cubicBezTo>
                  <a:cubicBezTo>
                    <a:pt x="9587" y="6565"/>
                    <a:pt x="9651" y="6598"/>
                    <a:pt x="9716" y="6598"/>
                  </a:cubicBezTo>
                  <a:cubicBezTo>
                    <a:pt x="9794" y="6598"/>
                    <a:pt x="9873" y="6552"/>
                    <a:pt x="9903" y="6462"/>
                  </a:cubicBezTo>
                  <a:cubicBezTo>
                    <a:pt x="10142" y="5854"/>
                    <a:pt x="9848" y="5007"/>
                    <a:pt x="9682" y="4400"/>
                  </a:cubicBezTo>
                  <a:cubicBezTo>
                    <a:pt x="9535" y="3903"/>
                    <a:pt x="9351" y="3425"/>
                    <a:pt x="9093" y="2964"/>
                  </a:cubicBezTo>
                  <a:cubicBezTo>
                    <a:pt x="9461" y="2615"/>
                    <a:pt x="9829" y="2302"/>
                    <a:pt x="10216" y="1989"/>
                  </a:cubicBezTo>
                  <a:close/>
                  <a:moveTo>
                    <a:pt x="11470" y="0"/>
                  </a:moveTo>
                  <a:cubicBezTo>
                    <a:pt x="11406" y="0"/>
                    <a:pt x="11340" y="23"/>
                    <a:pt x="11283" y="75"/>
                  </a:cubicBezTo>
                  <a:cubicBezTo>
                    <a:pt x="9774" y="1676"/>
                    <a:pt x="7731" y="1032"/>
                    <a:pt x="5835" y="1639"/>
                  </a:cubicBezTo>
                  <a:cubicBezTo>
                    <a:pt x="4344" y="2155"/>
                    <a:pt x="3074" y="3130"/>
                    <a:pt x="2209" y="4437"/>
                  </a:cubicBezTo>
                  <a:cubicBezTo>
                    <a:pt x="0" y="7621"/>
                    <a:pt x="516" y="11578"/>
                    <a:pt x="810" y="15223"/>
                  </a:cubicBezTo>
                  <a:cubicBezTo>
                    <a:pt x="774" y="15278"/>
                    <a:pt x="737" y="15352"/>
                    <a:pt x="700" y="15407"/>
                  </a:cubicBezTo>
                  <a:cubicBezTo>
                    <a:pt x="607" y="15592"/>
                    <a:pt x="735" y="15778"/>
                    <a:pt x="909" y="15778"/>
                  </a:cubicBezTo>
                  <a:cubicBezTo>
                    <a:pt x="943" y="15778"/>
                    <a:pt x="977" y="15771"/>
                    <a:pt x="1013" y="15756"/>
                  </a:cubicBezTo>
                  <a:cubicBezTo>
                    <a:pt x="1878" y="15333"/>
                    <a:pt x="2577" y="14781"/>
                    <a:pt x="3498" y="14468"/>
                  </a:cubicBezTo>
                  <a:cubicBezTo>
                    <a:pt x="4307" y="14192"/>
                    <a:pt x="5136" y="13971"/>
                    <a:pt x="5927" y="13658"/>
                  </a:cubicBezTo>
                  <a:cubicBezTo>
                    <a:pt x="7584" y="13014"/>
                    <a:pt x="9185" y="12112"/>
                    <a:pt x="10326" y="10713"/>
                  </a:cubicBezTo>
                  <a:cubicBezTo>
                    <a:pt x="12406" y="8155"/>
                    <a:pt x="12019" y="4492"/>
                    <a:pt x="10510" y="1713"/>
                  </a:cubicBezTo>
                  <a:cubicBezTo>
                    <a:pt x="10565" y="1658"/>
                    <a:pt x="10621" y="1602"/>
                    <a:pt x="10676" y="1547"/>
                  </a:cubicBezTo>
                  <a:cubicBezTo>
                    <a:pt x="11173" y="1290"/>
                    <a:pt x="11541" y="866"/>
                    <a:pt x="11743" y="332"/>
                  </a:cubicBezTo>
                  <a:cubicBezTo>
                    <a:pt x="11783" y="147"/>
                    <a:pt x="11633" y="0"/>
                    <a:pt x="1147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3780936" y="3142680"/>
              <a:ext cx="623493" cy="843603"/>
            </a:xfrm>
            <a:custGeom>
              <a:avLst/>
              <a:gdLst/>
              <a:ahLst/>
              <a:cxnLst/>
              <a:rect l="l" t="t" r="r" b="b"/>
              <a:pathLst>
                <a:path w="11628" h="15733" extrusionOk="0">
                  <a:moveTo>
                    <a:pt x="1878" y="2080"/>
                  </a:moveTo>
                  <a:lnTo>
                    <a:pt x="1878" y="2080"/>
                  </a:lnTo>
                  <a:cubicBezTo>
                    <a:pt x="3369" y="2282"/>
                    <a:pt x="4860" y="2245"/>
                    <a:pt x="6296" y="2724"/>
                  </a:cubicBezTo>
                  <a:cubicBezTo>
                    <a:pt x="8044" y="3313"/>
                    <a:pt x="9425" y="4675"/>
                    <a:pt x="10050" y="6424"/>
                  </a:cubicBezTo>
                  <a:cubicBezTo>
                    <a:pt x="10713" y="8154"/>
                    <a:pt x="10713" y="10013"/>
                    <a:pt x="10603" y="11816"/>
                  </a:cubicBezTo>
                  <a:cubicBezTo>
                    <a:pt x="10566" y="12737"/>
                    <a:pt x="10400" y="13970"/>
                    <a:pt x="10750" y="14927"/>
                  </a:cubicBezTo>
                  <a:cubicBezTo>
                    <a:pt x="9259" y="14228"/>
                    <a:pt x="7621" y="13860"/>
                    <a:pt x="6130" y="13179"/>
                  </a:cubicBezTo>
                  <a:cubicBezTo>
                    <a:pt x="4345" y="12332"/>
                    <a:pt x="2651" y="11099"/>
                    <a:pt x="1657" y="9350"/>
                  </a:cubicBezTo>
                  <a:cubicBezTo>
                    <a:pt x="645" y="7546"/>
                    <a:pt x="737" y="5853"/>
                    <a:pt x="1326" y="3920"/>
                  </a:cubicBezTo>
                  <a:cubicBezTo>
                    <a:pt x="1363" y="3773"/>
                    <a:pt x="1418" y="3607"/>
                    <a:pt x="1455" y="3442"/>
                  </a:cubicBezTo>
                  <a:cubicBezTo>
                    <a:pt x="1878" y="4233"/>
                    <a:pt x="2412" y="4970"/>
                    <a:pt x="3019" y="5651"/>
                  </a:cubicBezTo>
                  <a:cubicBezTo>
                    <a:pt x="2559" y="6129"/>
                    <a:pt x="2265" y="6736"/>
                    <a:pt x="2191" y="7399"/>
                  </a:cubicBezTo>
                  <a:cubicBezTo>
                    <a:pt x="2118" y="7933"/>
                    <a:pt x="2099" y="8780"/>
                    <a:pt x="2541" y="9148"/>
                  </a:cubicBezTo>
                  <a:cubicBezTo>
                    <a:pt x="2570" y="9171"/>
                    <a:pt x="2602" y="9181"/>
                    <a:pt x="2634" y="9181"/>
                  </a:cubicBezTo>
                  <a:cubicBezTo>
                    <a:pt x="2703" y="9181"/>
                    <a:pt x="2768" y="9131"/>
                    <a:pt x="2780" y="9056"/>
                  </a:cubicBezTo>
                  <a:cubicBezTo>
                    <a:pt x="2799" y="8798"/>
                    <a:pt x="2762" y="8559"/>
                    <a:pt x="2688" y="8319"/>
                  </a:cubicBezTo>
                  <a:cubicBezTo>
                    <a:pt x="2651" y="8043"/>
                    <a:pt x="2633" y="7749"/>
                    <a:pt x="2670" y="7473"/>
                  </a:cubicBezTo>
                  <a:cubicBezTo>
                    <a:pt x="2743" y="6902"/>
                    <a:pt x="2927" y="6368"/>
                    <a:pt x="3240" y="5908"/>
                  </a:cubicBezTo>
                  <a:cubicBezTo>
                    <a:pt x="3332" y="6019"/>
                    <a:pt x="3443" y="6147"/>
                    <a:pt x="3535" y="6258"/>
                  </a:cubicBezTo>
                  <a:cubicBezTo>
                    <a:pt x="4381" y="7325"/>
                    <a:pt x="5247" y="8375"/>
                    <a:pt x="6093" y="9424"/>
                  </a:cubicBezTo>
                  <a:cubicBezTo>
                    <a:pt x="6075" y="9424"/>
                    <a:pt x="6056" y="9442"/>
                    <a:pt x="6056" y="9461"/>
                  </a:cubicBezTo>
                  <a:cubicBezTo>
                    <a:pt x="6020" y="9497"/>
                    <a:pt x="6001" y="9534"/>
                    <a:pt x="6001" y="9589"/>
                  </a:cubicBezTo>
                  <a:cubicBezTo>
                    <a:pt x="6001" y="9608"/>
                    <a:pt x="6001" y="9608"/>
                    <a:pt x="6001" y="9626"/>
                  </a:cubicBezTo>
                  <a:cubicBezTo>
                    <a:pt x="5946" y="9773"/>
                    <a:pt x="5891" y="9921"/>
                    <a:pt x="5817" y="10068"/>
                  </a:cubicBezTo>
                  <a:cubicBezTo>
                    <a:pt x="5762" y="10234"/>
                    <a:pt x="5707" y="10399"/>
                    <a:pt x="5688" y="10583"/>
                  </a:cubicBezTo>
                  <a:cubicBezTo>
                    <a:pt x="5633" y="10878"/>
                    <a:pt x="5578" y="11356"/>
                    <a:pt x="5799" y="11596"/>
                  </a:cubicBezTo>
                  <a:cubicBezTo>
                    <a:pt x="5831" y="11635"/>
                    <a:pt x="5876" y="11655"/>
                    <a:pt x="5922" y="11655"/>
                  </a:cubicBezTo>
                  <a:cubicBezTo>
                    <a:pt x="5982" y="11655"/>
                    <a:pt x="6043" y="11622"/>
                    <a:pt x="6075" y="11559"/>
                  </a:cubicBezTo>
                  <a:cubicBezTo>
                    <a:pt x="6148" y="11393"/>
                    <a:pt x="6167" y="11227"/>
                    <a:pt x="6148" y="11062"/>
                  </a:cubicBezTo>
                  <a:cubicBezTo>
                    <a:pt x="6148" y="10859"/>
                    <a:pt x="6167" y="10675"/>
                    <a:pt x="6204" y="10473"/>
                  </a:cubicBezTo>
                  <a:cubicBezTo>
                    <a:pt x="6240" y="10289"/>
                    <a:pt x="6369" y="10031"/>
                    <a:pt x="6424" y="9810"/>
                  </a:cubicBezTo>
                  <a:cubicBezTo>
                    <a:pt x="6829" y="10307"/>
                    <a:pt x="7234" y="10804"/>
                    <a:pt x="7639" y="11320"/>
                  </a:cubicBezTo>
                  <a:lnTo>
                    <a:pt x="7621" y="11320"/>
                  </a:lnTo>
                  <a:cubicBezTo>
                    <a:pt x="7363" y="11540"/>
                    <a:pt x="7050" y="12148"/>
                    <a:pt x="7400" y="12424"/>
                  </a:cubicBezTo>
                  <a:cubicBezTo>
                    <a:pt x="7420" y="12437"/>
                    <a:pt x="7441" y="12443"/>
                    <a:pt x="7462" y="12443"/>
                  </a:cubicBezTo>
                  <a:cubicBezTo>
                    <a:pt x="7500" y="12443"/>
                    <a:pt x="7535" y="12423"/>
                    <a:pt x="7547" y="12387"/>
                  </a:cubicBezTo>
                  <a:cubicBezTo>
                    <a:pt x="7584" y="12240"/>
                    <a:pt x="7602" y="12093"/>
                    <a:pt x="7602" y="11945"/>
                  </a:cubicBezTo>
                  <a:cubicBezTo>
                    <a:pt x="7621" y="11780"/>
                    <a:pt x="7676" y="11614"/>
                    <a:pt x="7787" y="11467"/>
                  </a:cubicBezTo>
                  <a:lnTo>
                    <a:pt x="8412" y="12258"/>
                  </a:lnTo>
                  <a:cubicBezTo>
                    <a:pt x="8441" y="12291"/>
                    <a:pt x="8476" y="12305"/>
                    <a:pt x="8511" y="12305"/>
                  </a:cubicBezTo>
                  <a:cubicBezTo>
                    <a:pt x="8614" y="12305"/>
                    <a:pt x="8715" y="12188"/>
                    <a:pt x="8633" y="12093"/>
                  </a:cubicBezTo>
                  <a:cubicBezTo>
                    <a:pt x="8339" y="11688"/>
                    <a:pt x="8044" y="11301"/>
                    <a:pt x="7750" y="10896"/>
                  </a:cubicBezTo>
                  <a:lnTo>
                    <a:pt x="7750" y="10896"/>
                  </a:lnTo>
                  <a:cubicBezTo>
                    <a:pt x="7842" y="10915"/>
                    <a:pt x="7934" y="10951"/>
                    <a:pt x="8026" y="10951"/>
                  </a:cubicBezTo>
                  <a:cubicBezTo>
                    <a:pt x="8146" y="10977"/>
                    <a:pt x="8303" y="11007"/>
                    <a:pt x="8458" y="11007"/>
                  </a:cubicBezTo>
                  <a:cubicBezTo>
                    <a:pt x="8635" y="11007"/>
                    <a:pt x="8810" y="10968"/>
                    <a:pt x="8928" y="10841"/>
                  </a:cubicBezTo>
                  <a:cubicBezTo>
                    <a:pt x="8964" y="10786"/>
                    <a:pt x="8946" y="10694"/>
                    <a:pt x="8891" y="10657"/>
                  </a:cubicBezTo>
                  <a:cubicBezTo>
                    <a:pt x="8688" y="10491"/>
                    <a:pt x="8320" y="10546"/>
                    <a:pt x="8081" y="10510"/>
                  </a:cubicBezTo>
                  <a:cubicBezTo>
                    <a:pt x="7927" y="10482"/>
                    <a:pt x="7742" y="10411"/>
                    <a:pt x="7564" y="10411"/>
                  </a:cubicBezTo>
                  <a:cubicBezTo>
                    <a:pt x="7508" y="10411"/>
                    <a:pt x="7453" y="10418"/>
                    <a:pt x="7400" y="10436"/>
                  </a:cubicBezTo>
                  <a:cubicBezTo>
                    <a:pt x="6719" y="9516"/>
                    <a:pt x="6038" y="8595"/>
                    <a:pt x="5357" y="7675"/>
                  </a:cubicBezTo>
                  <a:lnTo>
                    <a:pt x="5357" y="7675"/>
                  </a:lnTo>
                  <a:cubicBezTo>
                    <a:pt x="5762" y="7767"/>
                    <a:pt x="6204" y="7822"/>
                    <a:pt x="6590" y="7951"/>
                  </a:cubicBezTo>
                  <a:cubicBezTo>
                    <a:pt x="7198" y="8172"/>
                    <a:pt x="7823" y="8687"/>
                    <a:pt x="8468" y="8761"/>
                  </a:cubicBezTo>
                  <a:cubicBezTo>
                    <a:pt x="8476" y="8762"/>
                    <a:pt x="8484" y="8763"/>
                    <a:pt x="8492" y="8763"/>
                  </a:cubicBezTo>
                  <a:cubicBezTo>
                    <a:pt x="8625" y="8763"/>
                    <a:pt x="8705" y="8625"/>
                    <a:pt x="8670" y="8503"/>
                  </a:cubicBezTo>
                  <a:cubicBezTo>
                    <a:pt x="8357" y="7878"/>
                    <a:pt x="7455" y="7565"/>
                    <a:pt x="6829" y="7362"/>
                  </a:cubicBezTo>
                  <a:cubicBezTo>
                    <a:pt x="6409" y="7236"/>
                    <a:pt x="5881" y="7067"/>
                    <a:pt x="5385" y="7067"/>
                  </a:cubicBezTo>
                  <a:cubicBezTo>
                    <a:pt x="5230" y="7067"/>
                    <a:pt x="5078" y="7084"/>
                    <a:pt x="4934" y="7123"/>
                  </a:cubicBezTo>
                  <a:cubicBezTo>
                    <a:pt x="4823" y="6957"/>
                    <a:pt x="4713" y="6810"/>
                    <a:pt x="4602" y="6663"/>
                  </a:cubicBezTo>
                  <a:cubicBezTo>
                    <a:pt x="3995" y="5853"/>
                    <a:pt x="3369" y="5043"/>
                    <a:pt x="2817" y="4196"/>
                  </a:cubicBezTo>
                  <a:cubicBezTo>
                    <a:pt x="2762" y="4123"/>
                    <a:pt x="2725" y="4049"/>
                    <a:pt x="2688" y="3976"/>
                  </a:cubicBezTo>
                  <a:lnTo>
                    <a:pt x="2688" y="3976"/>
                  </a:lnTo>
                  <a:cubicBezTo>
                    <a:pt x="3130" y="3994"/>
                    <a:pt x="3553" y="3994"/>
                    <a:pt x="3995" y="4031"/>
                  </a:cubicBezTo>
                  <a:cubicBezTo>
                    <a:pt x="4503" y="4077"/>
                    <a:pt x="5062" y="4278"/>
                    <a:pt x="5587" y="4278"/>
                  </a:cubicBezTo>
                  <a:cubicBezTo>
                    <a:pt x="5690" y="4278"/>
                    <a:pt x="5791" y="4270"/>
                    <a:pt x="5891" y="4252"/>
                  </a:cubicBezTo>
                  <a:cubicBezTo>
                    <a:pt x="6056" y="4233"/>
                    <a:pt x="6112" y="4031"/>
                    <a:pt x="5983" y="3920"/>
                  </a:cubicBezTo>
                  <a:cubicBezTo>
                    <a:pt x="5486" y="3497"/>
                    <a:pt x="4602" y="3460"/>
                    <a:pt x="3958" y="3423"/>
                  </a:cubicBezTo>
                  <a:cubicBezTo>
                    <a:pt x="3762" y="3402"/>
                    <a:pt x="3563" y="3391"/>
                    <a:pt x="3363" y="3391"/>
                  </a:cubicBezTo>
                  <a:cubicBezTo>
                    <a:pt x="3055" y="3391"/>
                    <a:pt x="2743" y="3416"/>
                    <a:pt x="2430" y="3460"/>
                  </a:cubicBezTo>
                  <a:cubicBezTo>
                    <a:pt x="2228" y="3000"/>
                    <a:pt x="2062" y="2540"/>
                    <a:pt x="1878" y="2080"/>
                  </a:cubicBezTo>
                  <a:close/>
                  <a:moveTo>
                    <a:pt x="725" y="0"/>
                  </a:moveTo>
                  <a:cubicBezTo>
                    <a:pt x="548" y="0"/>
                    <a:pt x="390" y="184"/>
                    <a:pt x="461" y="368"/>
                  </a:cubicBezTo>
                  <a:cubicBezTo>
                    <a:pt x="1455" y="2356"/>
                    <a:pt x="130" y="4049"/>
                    <a:pt x="38" y="6037"/>
                  </a:cubicBezTo>
                  <a:cubicBezTo>
                    <a:pt x="1" y="7602"/>
                    <a:pt x="479" y="9129"/>
                    <a:pt x="1400" y="10399"/>
                  </a:cubicBezTo>
                  <a:cubicBezTo>
                    <a:pt x="3627" y="13583"/>
                    <a:pt x="7529" y="14467"/>
                    <a:pt x="11044" y="15479"/>
                  </a:cubicBezTo>
                  <a:cubicBezTo>
                    <a:pt x="11081" y="15534"/>
                    <a:pt x="11118" y="15590"/>
                    <a:pt x="11173" y="15645"/>
                  </a:cubicBezTo>
                  <a:cubicBezTo>
                    <a:pt x="11222" y="15705"/>
                    <a:pt x="11288" y="15732"/>
                    <a:pt x="11355" y="15732"/>
                  </a:cubicBezTo>
                  <a:cubicBezTo>
                    <a:pt x="11491" y="15732"/>
                    <a:pt x="11627" y="15621"/>
                    <a:pt x="11615" y="15461"/>
                  </a:cubicBezTo>
                  <a:cubicBezTo>
                    <a:pt x="11523" y="14504"/>
                    <a:pt x="11247" y="13657"/>
                    <a:pt x="11265" y="12682"/>
                  </a:cubicBezTo>
                  <a:cubicBezTo>
                    <a:pt x="11284" y="11835"/>
                    <a:pt x="11357" y="10988"/>
                    <a:pt x="11339" y="10123"/>
                  </a:cubicBezTo>
                  <a:cubicBezTo>
                    <a:pt x="11320" y="8356"/>
                    <a:pt x="11026" y="6534"/>
                    <a:pt x="10124" y="4988"/>
                  </a:cubicBezTo>
                  <a:cubicBezTo>
                    <a:pt x="8718" y="2593"/>
                    <a:pt x="5975" y="1586"/>
                    <a:pt x="3280" y="1586"/>
                  </a:cubicBezTo>
                  <a:cubicBezTo>
                    <a:pt x="2765" y="1586"/>
                    <a:pt x="2251" y="1622"/>
                    <a:pt x="1749" y="1693"/>
                  </a:cubicBezTo>
                  <a:cubicBezTo>
                    <a:pt x="1713" y="1620"/>
                    <a:pt x="1676" y="1546"/>
                    <a:pt x="1639" y="1472"/>
                  </a:cubicBezTo>
                  <a:cubicBezTo>
                    <a:pt x="1584" y="920"/>
                    <a:pt x="1308" y="405"/>
                    <a:pt x="884" y="55"/>
                  </a:cubicBezTo>
                  <a:cubicBezTo>
                    <a:pt x="833" y="17"/>
                    <a:pt x="778" y="0"/>
                    <a:pt x="725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1188462" y="3127506"/>
              <a:ext cx="797490" cy="670947"/>
            </a:xfrm>
            <a:custGeom>
              <a:avLst/>
              <a:gdLst/>
              <a:ahLst/>
              <a:cxnLst/>
              <a:rect l="l" t="t" r="r" b="b"/>
              <a:pathLst>
                <a:path w="14873" h="12513" extrusionOk="0">
                  <a:moveTo>
                    <a:pt x="14023" y="909"/>
                  </a:moveTo>
                  <a:cubicBezTo>
                    <a:pt x="13452" y="2455"/>
                    <a:pt x="13250" y="4130"/>
                    <a:pt x="12698" y="5657"/>
                  </a:cubicBezTo>
                  <a:cubicBezTo>
                    <a:pt x="12017" y="7535"/>
                    <a:pt x="10949" y="9320"/>
                    <a:pt x="9293" y="10461"/>
                  </a:cubicBezTo>
                  <a:cubicBezTo>
                    <a:pt x="8172" y="11233"/>
                    <a:pt x="7067" y="11531"/>
                    <a:pt x="5879" y="11531"/>
                  </a:cubicBezTo>
                  <a:cubicBezTo>
                    <a:pt x="5253" y="11531"/>
                    <a:pt x="4604" y="11448"/>
                    <a:pt x="3918" y="11308"/>
                  </a:cubicBezTo>
                  <a:cubicBezTo>
                    <a:pt x="3771" y="11271"/>
                    <a:pt x="3605" y="11234"/>
                    <a:pt x="3421" y="11216"/>
                  </a:cubicBezTo>
                  <a:cubicBezTo>
                    <a:pt x="4176" y="10719"/>
                    <a:pt x="4875" y="10112"/>
                    <a:pt x="5483" y="9449"/>
                  </a:cubicBezTo>
                  <a:cubicBezTo>
                    <a:pt x="5998" y="9872"/>
                    <a:pt x="6642" y="10093"/>
                    <a:pt x="7305" y="10112"/>
                  </a:cubicBezTo>
                  <a:cubicBezTo>
                    <a:pt x="7368" y="10114"/>
                    <a:pt x="7435" y="10115"/>
                    <a:pt x="7506" y="10115"/>
                  </a:cubicBezTo>
                  <a:cubicBezTo>
                    <a:pt x="8031" y="10115"/>
                    <a:pt x="8724" y="10037"/>
                    <a:pt x="9017" y="9615"/>
                  </a:cubicBezTo>
                  <a:cubicBezTo>
                    <a:pt x="9072" y="9504"/>
                    <a:pt x="9017" y="9375"/>
                    <a:pt x="8888" y="9375"/>
                  </a:cubicBezTo>
                  <a:cubicBezTo>
                    <a:pt x="8649" y="9394"/>
                    <a:pt x="8409" y="9449"/>
                    <a:pt x="8170" y="9541"/>
                  </a:cubicBezTo>
                  <a:cubicBezTo>
                    <a:pt x="7894" y="9615"/>
                    <a:pt x="7618" y="9633"/>
                    <a:pt x="7323" y="9633"/>
                  </a:cubicBezTo>
                  <a:cubicBezTo>
                    <a:pt x="6753" y="9615"/>
                    <a:pt x="6219" y="9467"/>
                    <a:pt x="5722" y="9210"/>
                  </a:cubicBezTo>
                  <a:cubicBezTo>
                    <a:pt x="5832" y="9099"/>
                    <a:pt x="5943" y="8989"/>
                    <a:pt x="6053" y="8897"/>
                  </a:cubicBezTo>
                  <a:cubicBezTo>
                    <a:pt x="7010" y="7940"/>
                    <a:pt x="7986" y="7001"/>
                    <a:pt x="8943" y="6044"/>
                  </a:cubicBezTo>
                  <a:cubicBezTo>
                    <a:pt x="8961" y="6062"/>
                    <a:pt x="8980" y="6081"/>
                    <a:pt x="8998" y="6081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6" y="6136"/>
                    <a:pt x="9164" y="6118"/>
                    <a:pt x="9164" y="6118"/>
                  </a:cubicBezTo>
                  <a:cubicBezTo>
                    <a:pt x="9330" y="6154"/>
                    <a:pt x="9477" y="6210"/>
                    <a:pt x="9624" y="6265"/>
                  </a:cubicBezTo>
                  <a:cubicBezTo>
                    <a:pt x="9808" y="6302"/>
                    <a:pt x="9992" y="6338"/>
                    <a:pt x="10176" y="6338"/>
                  </a:cubicBezTo>
                  <a:cubicBezTo>
                    <a:pt x="10267" y="6344"/>
                    <a:pt x="10375" y="6352"/>
                    <a:pt x="10488" y="6352"/>
                  </a:cubicBezTo>
                  <a:cubicBezTo>
                    <a:pt x="10741" y="6352"/>
                    <a:pt x="11017" y="6314"/>
                    <a:pt x="11170" y="6136"/>
                  </a:cubicBezTo>
                  <a:cubicBezTo>
                    <a:pt x="11244" y="6044"/>
                    <a:pt x="11207" y="5897"/>
                    <a:pt x="11097" y="5860"/>
                  </a:cubicBezTo>
                  <a:cubicBezTo>
                    <a:pt x="10994" y="5837"/>
                    <a:pt x="10892" y="5821"/>
                    <a:pt x="10789" y="5821"/>
                  </a:cubicBezTo>
                  <a:cubicBezTo>
                    <a:pt x="10726" y="5821"/>
                    <a:pt x="10663" y="5827"/>
                    <a:pt x="10600" y="5842"/>
                  </a:cubicBezTo>
                  <a:cubicBezTo>
                    <a:pt x="10498" y="5851"/>
                    <a:pt x="10402" y="5855"/>
                    <a:pt x="10305" y="5855"/>
                  </a:cubicBezTo>
                  <a:cubicBezTo>
                    <a:pt x="10208" y="5855"/>
                    <a:pt x="10112" y="5851"/>
                    <a:pt x="10011" y="5842"/>
                  </a:cubicBezTo>
                  <a:cubicBezTo>
                    <a:pt x="9808" y="5823"/>
                    <a:pt x="9550" y="5713"/>
                    <a:pt x="9330" y="5694"/>
                  </a:cubicBezTo>
                  <a:lnTo>
                    <a:pt x="10710" y="4332"/>
                  </a:lnTo>
                  <a:lnTo>
                    <a:pt x="10710" y="4351"/>
                  </a:lnTo>
                  <a:cubicBezTo>
                    <a:pt x="10861" y="4513"/>
                    <a:pt x="11173" y="4668"/>
                    <a:pt x="11443" y="4668"/>
                  </a:cubicBezTo>
                  <a:cubicBezTo>
                    <a:pt x="11601" y="4668"/>
                    <a:pt x="11744" y="4615"/>
                    <a:pt x="11833" y="4479"/>
                  </a:cubicBezTo>
                  <a:cubicBezTo>
                    <a:pt x="11870" y="4424"/>
                    <a:pt x="11833" y="4351"/>
                    <a:pt x="11778" y="4332"/>
                  </a:cubicBezTo>
                  <a:cubicBezTo>
                    <a:pt x="11704" y="4323"/>
                    <a:pt x="11630" y="4318"/>
                    <a:pt x="11557" y="4318"/>
                  </a:cubicBezTo>
                  <a:cubicBezTo>
                    <a:pt x="11483" y="4318"/>
                    <a:pt x="11409" y="4323"/>
                    <a:pt x="11336" y="4332"/>
                  </a:cubicBezTo>
                  <a:cubicBezTo>
                    <a:pt x="11170" y="4314"/>
                    <a:pt x="11005" y="4277"/>
                    <a:pt x="10839" y="4185"/>
                  </a:cubicBezTo>
                  <a:lnTo>
                    <a:pt x="11557" y="3486"/>
                  </a:lnTo>
                  <a:cubicBezTo>
                    <a:pt x="11656" y="3386"/>
                    <a:pt x="11580" y="3242"/>
                    <a:pt x="11480" y="3242"/>
                  </a:cubicBezTo>
                  <a:cubicBezTo>
                    <a:pt x="11451" y="3242"/>
                    <a:pt x="11420" y="3254"/>
                    <a:pt x="11391" y="3283"/>
                  </a:cubicBezTo>
                  <a:lnTo>
                    <a:pt x="10268" y="4277"/>
                  </a:lnTo>
                  <a:cubicBezTo>
                    <a:pt x="10287" y="4167"/>
                    <a:pt x="10305" y="4075"/>
                    <a:pt x="10305" y="4001"/>
                  </a:cubicBezTo>
                  <a:cubicBezTo>
                    <a:pt x="10342" y="3725"/>
                    <a:pt x="10360" y="3302"/>
                    <a:pt x="10121" y="3117"/>
                  </a:cubicBezTo>
                  <a:cubicBezTo>
                    <a:pt x="10092" y="3096"/>
                    <a:pt x="10063" y="3085"/>
                    <a:pt x="10036" y="3085"/>
                  </a:cubicBezTo>
                  <a:cubicBezTo>
                    <a:pt x="9995" y="3085"/>
                    <a:pt x="9959" y="3110"/>
                    <a:pt x="9937" y="3154"/>
                  </a:cubicBezTo>
                  <a:cubicBezTo>
                    <a:pt x="9790" y="3375"/>
                    <a:pt x="9882" y="3743"/>
                    <a:pt x="9863" y="3983"/>
                  </a:cubicBezTo>
                  <a:cubicBezTo>
                    <a:pt x="9863" y="4185"/>
                    <a:pt x="9753" y="4461"/>
                    <a:pt x="9845" y="4645"/>
                  </a:cubicBezTo>
                  <a:lnTo>
                    <a:pt x="7268" y="6946"/>
                  </a:lnTo>
                  <a:cubicBezTo>
                    <a:pt x="7342" y="6541"/>
                    <a:pt x="7342" y="6099"/>
                    <a:pt x="7452" y="5694"/>
                  </a:cubicBezTo>
                  <a:cubicBezTo>
                    <a:pt x="7599" y="5068"/>
                    <a:pt x="8060" y="4406"/>
                    <a:pt x="8078" y="3762"/>
                  </a:cubicBezTo>
                  <a:cubicBezTo>
                    <a:pt x="8078" y="3644"/>
                    <a:pt x="7984" y="3561"/>
                    <a:pt x="7880" y="3561"/>
                  </a:cubicBezTo>
                  <a:cubicBezTo>
                    <a:pt x="7854" y="3561"/>
                    <a:pt x="7828" y="3567"/>
                    <a:pt x="7802" y="3578"/>
                  </a:cubicBezTo>
                  <a:cubicBezTo>
                    <a:pt x="7213" y="3946"/>
                    <a:pt x="6974" y="4884"/>
                    <a:pt x="6845" y="5510"/>
                  </a:cubicBezTo>
                  <a:cubicBezTo>
                    <a:pt x="6716" y="6081"/>
                    <a:pt x="6550" y="6835"/>
                    <a:pt x="6753" y="7424"/>
                  </a:cubicBezTo>
                  <a:lnTo>
                    <a:pt x="6329" y="7793"/>
                  </a:lnTo>
                  <a:cubicBezTo>
                    <a:pt x="5575" y="8474"/>
                    <a:pt x="4839" y="9173"/>
                    <a:pt x="4047" y="9799"/>
                  </a:cubicBezTo>
                  <a:cubicBezTo>
                    <a:pt x="3974" y="9854"/>
                    <a:pt x="3900" y="9891"/>
                    <a:pt x="3845" y="9946"/>
                  </a:cubicBezTo>
                  <a:cubicBezTo>
                    <a:pt x="3808" y="9504"/>
                    <a:pt x="3771" y="9081"/>
                    <a:pt x="3771" y="8639"/>
                  </a:cubicBezTo>
                  <a:cubicBezTo>
                    <a:pt x="3771" y="8032"/>
                    <a:pt x="3992" y="7314"/>
                    <a:pt x="3845" y="6725"/>
                  </a:cubicBezTo>
                  <a:cubicBezTo>
                    <a:pt x="3813" y="6630"/>
                    <a:pt x="3727" y="6578"/>
                    <a:pt x="3642" y="6578"/>
                  </a:cubicBezTo>
                  <a:cubicBezTo>
                    <a:pt x="3579" y="6578"/>
                    <a:pt x="3516" y="6607"/>
                    <a:pt x="3477" y="6670"/>
                  </a:cubicBezTo>
                  <a:cubicBezTo>
                    <a:pt x="3108" y="7204"/>
                    <a:pt x="3164" y="8087"/>
                    <a:pt x="3182" y="8731"/>
                  </a:cubicBezTo>
                  <a:cubicBezTo>
                    <a:pt x="3164" y="9228"/>
                    <a:pt x="3237" y="9744"/>
                    <a:pt x="3366" y="10259"/>
                  </a:cubicBezTo>
                  <a:cubicBezTo>
                    <a:pt x="2924" y="10498"/>
                    <a:pt x="2483" y="10701"/>
                    <a:pt x="2022" y="10922"/>
                  </a:cubicBezTo>
                  <a:cubicBezTo>
                    <a:pt x="2096" y="9431"/>
                    <a:pt x="1912" y="7940"/>
                    <a:pt x="2262" y="6467"/>
                  </a:cubicBezTo>
                  <a:cubicBezTo>
                    <a:pt x="2685" y="4664"/>
                    <a:pt x="3918" y="3154"/>
                    <a:pt x="5612" y="2381"/>
                  </a:cubicBezTo>
                  <a:cubicBezTo>
                    <a:pt x="7268" y="1571"/>
                    <a:pt x="9127" y="1406"/>
                    <a:pt x="10931" y="1332"/>
                  </a:cubicBezTo>
                  <a:cubicBezTo>
                    <a:pt x="11851" y="1295"/>
                    <a:pt x="13103" y="1332"/>
                    <a:pt x="14023" y="909"/>
                  </a:cubicBezTo>
                  <a:close/>
                  <a:moveTo>
                    <a:pt x="14523" y="0"/>
                  </a:moveTo>
                  <a:cubicBezTo>
                    <a:pt x="14504" y="0"/>
                    <a:pt x="14485" y="2"/>
                    <a:pt x="14465" y="7"/>
                  </a:cubicBezTo>
                  <a:cubicBezTo>
                    <a:pt x="13526" y="191"/>
                    <a:pt x="12716" y="541"/>
                    <a:pt x="11741" y="614"/>
                  </a:cubicBezTo>
                  <a:cubicBezTo>
                    <a:pt x="10876" y="669"/>
                    <a:pt x="10029" y="669"/>
                    <a:pt x="9182" y="762"/>
                  </a:cubicBezTo>
                  <a:cubicBezTo>
                    <a:pt x="7415" y="946"/>
                    <a:pt x="5630" y="1406"/>
                    <a:pt x="4176" y="2455"/>
                  </a:cubicBezTo>
                  <a:cubicBezTo>
                    <a:pt x="1489" y="4387"/>
                    <a:pt x="937" y="8032"/>
                    <a:pt x="1654" y="11106"/>
                  </a:cubicBezTo>
                  <a:lnTo>
                    <a:pt x="1452" y="11216"/>
                  </a:lnTo>
                  <a:cubicBezTo>
                    <a:pt x="900" y="11326"/>
                    <a:pt x="440" y="11639"/>
                    <a:pt x="108" y="12099"/>
                  </a:cubicBezTo>
                  <a:cubicBezTo>
                    <a:pt x="1" y="12299"/>
                    <a:pt x="150" y="12512"/>
                    <a:pt x="353" y="12512"/>
                  </a:cubicBezTo>
                  <a:cubicBezTo>
                    <a:pt x="392" y="12512"/>
                    <a:pt x="434" y="12504"/>
                    <a:pt x="476" y="12486"/>
                  </a:cubicBezTo>
                  <a:cubicBezTo>
                    <a:pt x="1111" y="12088"/>
                    <a:pt x="1736" y="11959"/>
                    <a:pt x="2365" y="11959"/>
                  </a:cubicBezTo>
                  <a:cubicBezTo>
                    <a:pt x="3524" y="11959"/>
                    <a:pt x="4692" y="12399"/>
                    <a:pt x="5934" y="12399"/>
                  </a:cubicBezTo>
                  <a:cubicBezTo>
                    <a:pt x="6010" y="12399"/>
                    <a:pt x="6087" y="12398"/>
                    <a:pt x="6164" y="12394"/>
                  </a:cubicBezTo>
                  <a:cubicBezTo>
                    <a:pt x="7710" y="12284"/>
                    <a:pt x="9201" y="11658"/>
                    <a:pt x="10379" y="10627"/>
                  </a:cubicBezTo>
                  <a:cubicBezTo>
                    <a:pt x="13342" y="8124"/>
                    <a:pt x="13876" y="4167"/>
                    <a:pt x="14538" y="577"/>
                  </a:cubicBezTo>
                  <a:cubicBezTo>
                    <a:pt x="14594" y="522"/>
                    <a:pt x="14649" y="485"/>
                    <a:pt x="14704" y="430"/>
                  </a:cubicBezTo>
                  <a:cubicBezTo>
                    <a:pt x="14873" y="262"/>
                    <a:pt x="14732" y="0"/>
                    <a:pt x="1452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1582355" y="2268889"/>
              <a:ext cx="796471" cy="670304"/>
            </a:xfrm>
            <a:custGeom>
              <a:avLst/>
              <a:gdLst/>
              <a:ahLst/>
              <a:cxnLst/>
              <a:rect l="l" t="t" r="r" b="b"/>
              <a:pathLst>
                <a:path w="14854" h="12501" extrusionOk="0">
                  <a:moveTo>
                    <a:pt x="14021" y="909"/>
                  </a:moveTo>
                  <a:lnTo>
                    <a:pt x="14021" y="909"/>
                  </a:lnTo>
                  <a:cubicBezTo>
                    <a:pt x="13469" y="2455"/>
                    <a:pt x="13248" y="4130"/>
                    <a:pt x="12696" y="5657"/>
                  </a:cubicBezTo>
                  <a:cubicBezTo>
                    <a:pt x="12015" y="7535"/>
                    <a:pt x="10947" y="9320"/>
                    <a:pt x="9291" y="10461"/>
                  </a:cubicBezTo>
                  <a:cubicBezTo>
                    <a:pt x="8170" y="11233"/>
                    <a:pt x="7065" y="11531"/>
                    <a:pt x="5877" y="11531"/>
                  </a:cubicBezTo>
                  <a:cubicBezTo>
                    <a:pt x="5251" y="11531"/>
                    <a:pt x="4602" y="11448"/>
                    <a:pt x="3916" y="11308"/>
                  </a:cubicBezTo>
                  <a:cubicBezTo>
                    <a:pt x="3769" y="11271"/>
                    <a:pt x="3603" y="11234"/>
                    <a:pt x="3438" y="11216"/>
                  </a:cubicBezTo>
                  <a:cubicBezTo>
                    <a:pt x="4174" y="10701"/>
                    <a:pt x="4873" y="10112"/>
                    <a:pt x="5481" y="9449"/>
                  </a:cubicBezTo>
                  <a:cubicBezTo>
                    <a:pt x="5996" y="9872"/>
                    <a:pt x="6659" y="10093"/>
                    <a:pt x="7321" y="10112"/>
                  </a:cubicBezTo>
                  <a:cubicBezTo>
                    <a:pt x="7382" y="10114"/>
                    <a:pt x="7448" y="10115"/>
                    <a:pt x="7517" y="10115"/>
                  </a:cubicBezTo>
                  <a:cubicBezTo>
                    <a:pt x="8033" y="10115"/>
                    <a:pt x="8741" y="10037"/>
                    <a:pt x="9033" y="9615"/>
                  </a:cubicBezTo>
                  <a:cubicBezTo>
                    <a:pt x="9088" y="9504"/>
                    <a:pt x="9015" y="9375"/>
                    <a:pt x="8904" y="9375"/>
                  </a:cubicBezTo>
                  <a:cubicBezTo>
                    <a:pt x="8665" y="9394"/>
                    <a:pt x="8407" y="9449"/>
                    <a:pt x="8186" y="9541"/>
                  </a:cubicBezTo>
                  <a:cubicBezTo>
                    <a:pt x="7910" y="9615"/>
                    <a:pt x="7616" y="9633"/>
                    <a:pt x="7340" y="9633"/>
                  </a:cubicBezTo>
                  <a:cubicBezTo>
                    <a:pt x="6769" y="9615"/>
                    <a:pt x="6217" y="9467"/>
                    <a:pt x="5720" y="9210"/>
                  </a:cubicBezTo>
                  <a:cubicBezTo>
                    <a:pt x="5849" y="9099"/>
                    <a:pt x="5959" y="8989"/>
                    <a:pt x="6051" y="8878"/>
                  </a:cubicBezTo>
                  <a:cubicBezTo>
                    <a:pt x="7027" y="7940"/>
                    <a:pt x="8002" y="7001"/>
                    <a:pt x="8959" y="6044"/>
                  </a:cubicBezTo>
                  <a:cubicBezTo>
                    <a:pt x="8978" y="6062"/>
                    <a:pt x="8978" y="6081"/>
                    <a:pt x="8996" y="6081"/>
                  </a:cubicBezTo>
                  <a:cubicBezTo>
                    <a:pt x="9023" y="6108"/>
                    <a:pt x="9060" y="6125"/>
                    <a:pt x="9099" y="6125"/>
                  </a:cubicBezTo>
                  <a:cubicBezTo>
                    <a:pt x="9114" y="6125"/>
                    <a:pt x="9129" y="6122"/>
                    <a:pt x="9143" y="6118"/>
                  </a:cubicBezTo>
                  <a:cubicBezTo>
                    <a:pt x="9150" y="6124"/>
                    <a:pt x="9154" y="6126"/>
                    <a:pt x="9157" y="6126"/>
                  </a:cubicBezTo>
                  <a:cubicBezTo>
                    <a:pt x="9164" y="6126"/>
                    <a:pt x="9168" y="6118"/>
                    <a:pt x="9180" y="6118"/>
                  </a:cubicBezTo>
                  <a:cubicBezTo>
                    <a:pt x="9328" y="6154"/>
                    <a:pt x="9475" y="6210"/>
                    <a:pt x="9622" y="6265"/>
                  </a:cubicBezTo>
                  <a:cubicBezTo>
                    <a:pt x="9806" y="6302"/>
                    <a:pt x="9990" y="6338"/>
                    <a:pt x="10174" y="6338"/>
                  </a:cubicBezTo>
                  <a:cubicBezTo>
                    <a:pt x="10253" y="6343"/>
                    <a:pt x="10345" y="6348"/>
                    <a:pt x="10441" y="6348"/>
                  </a:cubicBezTo>
                  <a:cubicBezTo>
                    <a:pt x="10706" y="6348"/>
                    <a:pt x="11006" y="6311"/>
                    <a:pt x="11168" y="6136"/>
                  </a:cubicBezTo>
                  <a:cubicBezTo>
                    <a:pt x="11242" y="6062"/>
                    <a:pt x="11205" y="5897"/>
                    <a:pt x="11094" y="5860"/>
                  </a:cubicBezTo>
                  <a:cubicBezTo>
                    <a:pt x="10992" y="5837"/>
                    <a:pt x="10890" y="5821"/>
                    <a:pt x="10787" y="5821"/>
                  </a:cubicBezTo>
                  <a:cubicBezTo>
                    <a:pt x="10724" y="5821"/>
                    <a:pt x="10661" y="5827"/>
                    <a:pt x="10598" y="5841"/>
                  </a:cubicBezTo>
                  <a:cubicBezTo>
                    <a:pt x="10496" y="5851"/>
                    <a:pt x="10400" y="5855"/>
                    <a:pt x="10303" y="5855"/>
                  </a:cubicBezTo>
                  <a:cubicBezTo>
                    <a:pt x="10206" y="5855"/>
                    <a:pt x="10110" y="5851"/>
                    <a:pt x="10009" y="5841"/>
                  </a:cubicBezTo>
                  <a:cubicBezTo>
                    <a:pt x="9806" y="5823"/>
                    <a:pt x="9548" y="5713"/>
                    <a:pt x="9328" y="5694"/>
                  </a:cubicBezTo>
                  <a:lnTo>
                    <a:pt x="10708" y="4332"/>
                  </a:lnTo>
                  <a:lnTo>
                    <a:pt x="10708" y="4351"/>
                  </a:lnTo>
                  <a:cubicBezTo>
                    <a:pt x="10847" y="4513"/>
                    <a:pt x="11162" y="4668"/>
                    <a:pt x="11436" y="4668"/>
                  </a:cubicBezTo>
                  <a:cubicBezTo>
                    <a:pt x="11596" y="4668"/>
                    <a:pt x="11742" y="4615"/>
                    <a:pt x="11831" y="4479"/>
                  </a:cubicBezTo>
                  <a:cubicBezTo>
                    <a:pt x="11867" y="4424"/>
                    <a:pt x="11831" y="4351"/>
                    <a:pt x="11775" y="4332"/>
                  </a:cubicBezTo>
                  <a:cubicBezTo>
                    <a:pt x="11702" y="4323"/>
                    <a:pt x="11628" y="4318"/>
                    <a:pt x="11555" y="4318"/>
                  </a:cubicBezTo>
                  <a:cubicBezTo>
                    <a:pt x="11481" y="4318"/>
                    <a:pt x="11407" y="4323"/>
                    <a:pt x="11334" y="4332"/>
                  </a:cubicBezTo>
                  <a:cubicBezTo>
                    <a:pt x="11168" y="4314"/>
                    <a:pt x="11002" y="4277"/>
                    <a:pt x="10837" y="4185"/>
                  </a:cubicBezTo>
                  <a:lnTo>
                    <a:pt x="11555" y="3486"/>
                  </a:lnTo>
                  <a:cubicBezTo>
                    <a:pt x="11656" y="3384"/>
                    <a:pt x="11575" y="3249"/>
                    <a:pt x="11474" y="3249"/>
                  </a:cubicBezTo>
                  <a:cubicBezTo>
                    <a:pt x="11446" y="3249"/>
                    <a:pt x="11417" y="3259"/>
                    <a:pt x="11389" y="3283"/>
                  </a:cubicBezTo>
                  <a:lnTo>
                    <a:pt x="10266" y="4277"/>
                  </a:lnTo>
                  <a:cubicBezTo>
                    <a:pt x="10285" y="4167"/>
                    <a:pt x="10303" y="4075"/>
                    <a:pt x="10303" y="4001"/>
                  </a:cubicBezTo>
                  <a:cubicBezTo>
                    <a:pt x="10340" y="3725"/>
                    <a:pt x="10358" y="3283"/>
                    <a:pt x="10119" y="3117"/>
                  </a:cubicBezTo>
                  <a:cubicBezTo>
                    <a:pt x="10093" y="3098"/>
                    <a:pt x="10068" y="3090"/>
                    <a:pt x="10044" y="3090"/>
                  </a:cubicBezTo>
                  <a:cubicBezTo>
                    <a:pt x="9998" y="3090"/>
                    <a:pt x="9959" y="3118"/>
                    <a:pt x="9935" y="3154"/>
                  </a:cubicBezTo>
                  <a:cubicBezTo>
                    <a:pt x="9788" y="3375"/>
                    <a:pt x="9880" y="3743"/>
                    <a:pt x="9861" y="3982"/>
                  </a:cubicBezTo>
                  <a:cubicBezTo>
                    <a:pt x="9861" y="4185"/>
                    <a:pt x="9751" y="4461"/>
                    <a:pt x="9843" y="4645"/>
                  </a:cubicBezTo>
                  <a:lnTo>
                    <a:pt x="7266" y="6946"/>
                  </a:lnTo>
                  <a:cubicBezTo>
                    <a:pt x="7340" y="6541"/>
                    <a:pt x="7340" y="6099"/>
                    <a:pt x="7450" y="5694"/>
                  </a:cubicBezTo>
                  <a:cubicBezTo>
                    <a:pt x="7597" y="5068"/>
                    <a:pt x="8058" y="4406"/>
                    <a:pt x="8076" y="3762"/>
                  </a:cubicBezTo>
                  <a:cubicBezTo>
                    <a:pt x="8076" y="3644"/>
                    <a:pt x="7982" y="3561"/>
                    <a:pt x="7878" y="3561"/>
                  </a:cubicBezTo>
                  <a:cubicBezTo>
                    <a:pt x="7852" y="3561"/>
                    <a:pt x="7826" y="3567"/>
                    <a:pt x="7800" y="3578"/>
                  </a:cubicBezTo>
                  <a:cubicBezTo>
                    <a:pt x="7211" y="3946"/>
                    <a:pt x="6972" y="4884"/>
                    <a:pt x="6843" y="5510"/>
                  </a:cubicBezTo>
                  <a:cubicBezTo>
                    <a:pt x="6714" y="6081"/>
                    <a:pt x="6548" y="6835"/>
                    <a:pt x="6751" y="7406"/>
                  </a:cubicBezTo>
                  <a:lnTo>
                    <a:pt x="6327" y="7792"/>
                  </a:lnTo>
                  <a:cubicBezTo>
                    <a:pt x="5573" y="8473"/>
                    <a:pt x="4836" y="9173"/>
                    <a:pt x="4045" y="9799"/>
                  </a:cubicBezTo>
                  <a:cubicBezTo>
                    <a:pt x="3971" y="9854"/>
                    <a:pt x="3898" y="9891"/>
                    <a:pt x="3843" y="9946"/>
                  </a:cubicBezTo>
                  <a:cubicBezTo>
                    <a:pt x="3806" y="9504"/>
                    <a:pt x="3769" y="9081"/>
                    <a:pt x="3769" y="8639"/>
                  </a:cubicBezTo>
                  <a:cubicBezTo>
                    <a:pt x="3769" y="8032"/>
                    <a:pt x="3990" y="7314"/>
                    <a:pt x="3824" y="6725"/>
                  </a:cubicBezTo>
                  <a:cubicBezTo>
                    <a:pt x="3803" y="6630"/>
                    <a:pt x="3728" y="6577"/>
                    <a:pt x="3650" y="6577"/>
                  </a:cubicBezTo>
                  <a:cubicBezTo>
                    <a:pt x="3592" y="6577"/>
                    <a:pt x="3532" y="6607"/>
                    <a:pt x="3493" y="6670"/>
                  </a:cubicBezTo>
                  <a:cubicBezTo>
                    <a:pt x="3106" y="7203"/>
                    <a:pt x="3162" y="8087"/>
                    <a:pt x="3180" y="8731"/>
                  </a:cubicBezTo>
                  <a:cubicBezTo>
                    <a:pt x="3180" y="9247"/>
                    <a:pt x="3235" y="9762"/>
                    <a:pt x="3364" y="10259"/>
                  </a:cubicBezTo>
                  <a:cubicBezTo>
                    <a:pt x="2922" y="10517"/>
                    <a:pt x="2481" y="10719"/>
                    <a:pt x="2020" y="10921"/>
                  </a:cubicBezTo>
                  <a:cubicBezTo>
                    <a:pt x="2094" y="9431"/>
                    <a:pt x="1910" y="7940"/>
                    <a:pt x="2260" y="6467"/>
                  </a:cubicBezTo>
                  <a:cubicBezTo>
                    <a:pt x="2683" y="4663"/>
                    <a:pt x="3916" y="3154"/>
                    <a:pt x="5610" y="2381"/>
                  </a:cubicBezTo>
                  <a:cubicBezTo>
                    <a:pt x="7266" y="1571"/>
                    <a:pt x="9125" y="1406"/>
                    <a:pt x="10947" y="1332"/>
                  </a:cubicBezTo>
                  <a:cubicBezTo>
                    <a:pt x="11867" y="1295"/>
                    <a:pt x="13101" y="1332"/>
                    <a:pt x="14021" y="909"/>
                  </a:cubicBezTo>
                  <a:close/>
                  <a:moveTo>
                    <a:pt x="14539" y="0"/>
                  </a:moveTo>
                  <a:cubicBezTo>
                    <a:pt x="14521" y="0"/>
                    <a:pt x="14501" y="2"/>
                    <a:pt x="14481" y="7"/>
                  </a:cubicBezTo>
                  <a:cubicBezTo>
                    <a:pt x="13542" y="172"/>
                    <a:pt x="12714" y="541"/>
                    <a:pt x="11739" y="596"/>
                  </a:cubicBezTo>
                  <a:cubicBezTo>
                    <a:pt x="10892" y="651"/>
                    <a:pt x="10045" y="669"/>
                    <a:pt x="9199" y="743"/>
                  </a:cubicBezTo>
                  <a:cubicBezTo>
                    <a:pt x="7413" y="946"/>
                    <a:pt x="5646" y="1387"/>
                    <a:pt x="4174" y="2436"/>
                  </a:cubicBezTo>
                  <a:cubicBezTo>
                    <a:pt x="1505" y="4369"/>
                    <a:pt x="934" y="8013"/>
                    <a:pt x="1671" y="11087"/>
                  </a:cubicBezTo>
                  <a:lnTo>
                    <a:pt x="1450" y="11198"/>
                  </a:lnTo>
                  <a:cubicBezTo>
                    <a:pt x="916" y="11326"/>
                    <a:pt x="438" y="11639"/>
                    <a:pt x="106" y="12099"/>
                  </a:cubicBezTo>
                  <a:cubicBezTo>
                    <a:pt x="0" y="12281"/>
                    <a:pt x="156" y="12500"/>
                    <a:pt x="348" y="12500"/>
                  </a:cubicBezTo>
                  <a:cubicBezTo>
                    <a:pt x="389" y="12500"/>
                    <a:pt x="432" y="12490"/>
                    <a:pt x="474" y="12468"/>
                  </a:cubicBezTo>
                  <a:cubicBezTo>
                    <a:pt x="1115" y="12076"/>
                    <a:pt x="1743" y="11949"/>
                    <a:pt x="2371" y="11949"/>
                  </a:cubicBezTo>
                  <a:cubicBezTo>
                    <a:pt x="3529" y="11949"/>
                    <a:pt x="4689" y="12381"/>
                    <a:pt x="5928" y="12381"/>
                  </a:cubicBezTo>
                  <a:cubicBezTo>
                    <a:pt x="6006" y="12381"/>
                    <a:pt x="6084" y="12379"/>
                    <a:pt x="6162" y="12376"/>
                  </a:cubicBezTo>
                  <a:cubicBezTo>
                    <a:pt x="7708" y="12265"/>
                    <a:pt x="9199" y="11658"/>
                    <a:pt x="10377" y="10627"/>
                  </a:cubicBezTo>
                  <a:cubicBezTo>
                    <a:pt x="13340" y="8124"/>
                    <a:pt x="13874" y="4167"/>
                    <a:pt x="14536" y="577"/>
                  </a:cubicBezTo>
                  <a:cubicBezTo>
                    <a:pt x="14592" y="522"/>
                    <a:pt x="14647" y="467"/>
                    <a:pt x="14702" y="412"/>
                  </a:cubicBezTo>
                  <a:cubicBezTo>
                    <a:pt x="14854" y="260"/>
                    <a:pt x="14743" y="0"/>
                    <a:pt x="1453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7640235" y="1781536"/>
              <a:ext cx="797490" cy="671108"/>
            </a:xfrm>
            <a:custGeom>
              <a:avLst/>
              <a:gdLst/>
              <a:ahLst/>
              <a:cxnLst/>
              <a:rect l="l" t="t" r="r" b="b"/>
              <a:pathLst>
                <a:path w="14873" h="12516" extrusionOk="0">
                  <a:moveTo>
                    <a:pt x="14018" y="924"/>
                  </a:moveTo>
                  <a:lnTo>
                    <a:pt x="14018" y="924"/>
                  </a:lnTo>
                  <a:cubicBezTo>
                    <a:pt x="13466" y="2451"/>
                    <a:pt x="13245" y="4145"/>
                    <a:pt x="12693" y="5672"/>
                  </a:cubicBezTo>
                  <a:cubicBezTo>
                    <a:pt x="12012" y="7531"/>
                    <a:pt x="10944" y="9335"/>
                    <a:pt x="9287" y="10476"/>
                  </a:cubicBezTo>
                  <a:cubicBezTo>
                    <a:pt x="8179" y="11247"/>
                    <a:pt x="7071" y="11537"/>
                    <a:pt x="5880" y="11537"/>
                  </a:cubicBezTo>
                  <a:cubicBezTo>
                    <a:pt x="5251" y="11537"/>
                    <a:pt x="4600" y="11456"/>
                    <a:pt x="3913" y="11323"/>
                  </a:cubicBezTo>
                  <a:cubicBezTo>
                    <a:pt x="3766" y="11286"/>
                    <a:pt x="3600" y="11249"/>
                    <a:pt x="3434" y="11231"/>
                  </a:cubicBezTo>
                  <a:cubicBezTo>
                    <a:pt x="4171" y="10716"/>
                    <a:pt x="4870" y="10127"/>
                    <a:pt x="5477" y="9464"/>
                  </a:cubicBezTo>
                  <a:cubicBezTo>
                    <a:pt x="5993" y="9869"/>
                    <a:pt x="6637" y="10108"/>
                    <a:pt x="7300" y="10127"/>
                  </a:cubicBezTo>
                  <a:cubicBezTo>
                    <a:pt x="7353" y="10128"/>
                    <a:pt x="7410" y="10130"/>
                    <a:pt x="7470" y="10130"/>
                  </a:cubicBezTo>
                  <a:cubicBezTo>
                    <a:pt x="7999" y="10130"/>
                    <a:pt x="8713" y="10041"/>
                    <a:pt x="9011" y="9611"/>
                  </a:cubicBezTo>
                  <a:cubicBezTo>
                    <a:pt x="9067" y="9519"/>
                    <a:pt x="9011" y="9390"/>
                    <a:pt x="8901" y="9390"/>
                  </a:cubicBezTo>
                  <a:cubicBezTo>
                    <a:pt x="8643" y="9390"/>
                    <a:pt x="8404" y="9446"/>
                    <a:pt x="8183" y="9538"/>
                  </a:cubicBezTo>
                  <a:cubicBezTo>
                    <a:pt x="7889" y="9611"/>
                    <a:pt x="7613" y="9648"/>
                    <a:pt x="7318" y="9648"/>
                  </a:cubicBezTo>
                  <a:cubicBezTo>
                    <a:pt x="6766" y="9630"/>
                    <a:pt x="6214" y="9482"/>
                    <a:pt x="5717" y="9225"/>
                  </a:cubicBezTo>
                  <a:cubicBezTo>
                    <a:pt x="5827" y="9114"/>
                    <a:pt x="5938" y="9004"/>
                    <a:pt x="6048" y="8893"/>
                  </a:cubicBezTo>
                  <a:cubicBezTo>
                    <a:pt x="7024" y="7955"/>
                    <a:pt x="7981" y="6998"/>
                    <a:pt x="8956" y="6059"/>
                  </a:cubicBezTo>
                  <a:cubicBezTo>
                    <a:pt x="8956" y="6059"/>
                    <a:pt x="8975" y="6077"/>
                    <a:pt x="8993" y="6096"/>
                  </a:cubicBezTo>
                  <a:cubicBezTo>
                    <a:pt x="9030" y="6114"/>
                    <a:pt x="9085" y="6132"/>
                    <a:pt x="9140" y="6132"/>
                  </a:cubicBezTo>
                  <a:lnTo>
                    <a:pt x="9177" y="6132"/>
                  </a:lnTo>
                  <a:cubicBezTo>
                    <a:pt x="9324" y="6169"/>
                    <a:pt x="9472" y="6206"/>
                    <a:pt x="9637" y="6280"/>
                  </a:cubicBezTo>
                  <a:cubicBezTo>
                    <a:pt x="9803" y="6317"/>
                    <a:pt x="9987" y="6335"/>
                    <a:pt x="10171" y="6353"/>
                  </a:cubicBezTo>
                  <a:cubicBezTo>
                    <a:pt x="10250" y="6358"/>
                    <a:pt x="10341" y="6363"/>
                    <a:pt x="10438" y="6363"/>
                  </a:cubicBezTo>
                  <a:cubicBezTo>
                    <a:pt x="10703" y="6363"/>
                    <a:pt x="11003" y="6326"/>
                    <a:pt x="11165" y="6151"/>
                  </a:cubicBezTo>
                  <a:cubicBezTo>
                    <a:pt x="11257" y="6059"/>
                    <a:pt x="11220" y="5912"/>
                    <a:pt x="11091" y="5875"/>
                  </a:cubicBezTo>
                  <a:cubicBezTo>
                    <a:pt x="11000" y="5844"/>
                    <a:pt x="10909" y="5831"/>
                    <a:pt x="10818" y="5831"/>
                  </a:cubicBezTo>
                  <a:cubicBezTo>
                    <a:pt x="10743" y="5831"/>
                    <a:pt x="10669" y="5840"/>
                    <a:pt x="10594" y="5856"/>
                  </a:cubicBezTo>
                  <a:cubicBezTo>
                    <a:pt x="10493" y="5866"/>
                    <a:pt x="10396" y="5870"/>
                    <a:pt x="10300" y="5870"/>
                  </a:cubicBezTo>
                  <a:cubicBezTo>
                    <a:pt x="10203" y="5870"/>
                    <a:pt x="10107" y="5866"/>
                    <a:pt x="10005" y="5856"/>
                  </a:cubicBezTo>
                  <a:cubicBezTo>
                    <a:pt x="9821" y="5838"/>
                    <a:pt x="9545" y="5728"/>
                    <a:pt x="9324" y="5709"/>
                  </a:cubicBezTo>
                  <a:cubicBezTo>
                    <a:pt x="9784" y="5249"/>
                    <a:pt x="10245" y="4789"/>
                    <a:pt x="10705" y="4347"/>
                  </a:cubicBezTo>
                  <a:lnTo>
                    <a:pt x="10705" y="4366"/>
                  </a:lnTo>
                  <a:cubicBezTo>
                    <a:pt x="10844" y="4516"/>
                    <a:pt x="11158" y="4674"/>
                    <a:pt x="11431" y="4674"/>
                  </a:cubicBezTo>
                  <a:cubicBezTo>
                    <a:pt x="11592" y="4674"/>
                    <a:pt x="11739" y="4619"/>
                    <a:pt x="11827" y="4476"/>
                  </a:cubicBezTo>
                  <a:cubicBezTo>
                    <a:pt x="11864" y="4421"/>
                    <a:pt x="11846" y="4347"/>
                    <a:pt x="11772" y="4329"/>
                  </a:cubicBezTo>
                  <a:cubicBezTo>
                    <a:pt x="11699" y="4320"/>
                    <a:pt x="11625" y="4315"/>
                    <a:pt x="11551" y="4315"/>
                  </a:cubicBezTo>
                  <a:cubicBezTo>
                    <a:pt x="11478" y="4315"/>
                    <a:pt x="11404" y="4320"/>
                    <a:pt x="11330" y="4329"/>
                  </a:cubicBezTo>
                  <a:cubicBezTo>
                    <a:pt x="11165" y="4329"/>
                    <a:pt x="10999" y="4274"/>
                    <a:pt x="10852" y="4200"/>
                  </a:cubicBezTo>
                  <a:lnTo>
                    <a:pt x="11570" y="3500"/>
                  </a:lnTo>
                  <a:cubicBezTo>
                    <a:pt x="11656" y="3399"/>
                    <a:pt x="11573" y="3264"/>
                    <a:pt x="11471" y="3264"/>
                  </a:cubicBezTo>
                  <a:cubicBezTo>
                    <a:pt x="11443" y="3264"/>
                    <a:pt x="11413" y="3274"/>
                    <a:pt x="11386" y="3298"/>
                  </a:cubicBezTo>
                  <a:lnTo>
                    <a:pt x="10281" y="4274"/>
                  </a:lnTo>
                  <a:cubicBezTo>
                    <a:pt x="10300" y="4181"/>
                    <a:pt x="10300" y="4089"/>
                    <a:pt x="10318" y="4016"/>
                  </a:cubicBezTo>
                  <a:cubicBezTo>
                    <a:pt x="10337" y="3740"/>
                    <a:pt x="10373" y="3298"/>
                    <a:pt x="10116" y="3114"/>
                  </a:cubicBezTo>
                  <a:cubicBezTo>
                    <a:pt x="10097" y="3102"/>
                    <a:pt x="10075" y="3096"/>
                    <a:pt x="10052" y="3096"/>
                  </a:cubicBezTo>
                  <a:cubicBezTo>
                    <a:pt x="10005" y="3096"/>
                    <a:pt x="9956" y="3120"/>
                    <a:pt x="9932" y="3169"/>
                  </a:cubicBezTo>
                  <a:cubicBezTo>
                    <a:pt x="9784" y="3372"/>
                    <a:pt x="9876" y="3740"/>
                    <a:pt x="9858" y="3997"/>
                  </a:cubicBezTo>
                  <a:cubicBezTo>
                    <a:pt x="9858" y="4200"/>
                    <a:pt x="9766" y="4476"/>
                    <a:pt x="9840" y="4660"/>
                  </a:cubicBezTo>
                  <a:lnTo>
                    <a:pt x="7281" y="6961"/>
                  </a:lnTo>
                  <a:cubicBezTo>
                    <a:pt x="7336" y="6556"/>
                    <a:pt x="7355" y="6114"/>
                    <a:pt x="7447" y="5709"/>
                  </a:cubicBezTo>
                  <a:cubicBezTo>
                    <a:pt x="7594" y="5083"/>
                    <a:pt x="8054" y="4421"/>
                    <a:pt x="8073" y="3777"/>
                  </a:cubicBezTo>
                  <a:cubicBezTo>
                    <a:pt x="8073" y="3659"/>
                    <a:pt x="7978" y="3576"/>
                    <a:pt x="7875" y="3576"/>
                  </a:cubicBezTo>
                  <a:cubicBezTo>
                    <a:pt x="7849" y="3576"/>
                    <a:pt x="7822" y="3581"/>
                    <a:pt x="7797" y="3592"/>
                  </a:cubicBezTo>
                  <a:cubicBezTo>
                    <a:pt x="7208" y="3961"/>
                    <a:pt x="6987" y="4899"/>
                    <a:pt x="6839" y="5525"/>
                  </a:cubicBezTo>
                  <a:cubicBezTo>
                    <a:pt x="6711" y="6096"/>
                    <a:pt x="6563" y="6850"/>
                    <a:pt x="6766" y="7421"/>
                  </a:cubicBezTo>
                  <a:lnTo>
                    <a:pt x="6343" y="7807"/>
                  </a:lnTo>
                  <a:cubicBezTo>
                    <a:pt x="5588" y="8488"/>
                    <a:pt x="4852" y="9188"/>
                    <a:pt x="4060" y="9814"/>
                  </a:cubicBezTo>
                  <a:cubicBezTo>
                    <a:pt x="3987" y="9869"/>
                    <a:pt x="3913" y="9906"/>
                    <a:pt x="3839" y="9961"/>
                  </a:cubicBezTo>
                  <a:cubicBezTo>
                    <a:pt x="3803" y="9519"/>
                    <a:pt x="3766" y="9096"/>
                    <a:pt x="3784" y="8654"/>
                  </a:cubicBezTo>
                  <a:cubicBezTo>
                    <a:pt x="3784" y="8047"/>
                    <a:pt x="3987" y="7329"/>
                    <a:pt x="3839" y="6740"/>
                  </a:cubicBezTo>
                  <a:cubicBezTo>
                    <a:pt x="3818" y="6645"/>
                    <a:pt x="3737" y="6592"/>
                    <a:pt x="3654" y="6592"/>
                  </a:cubicBezTo>
                  <a:cubicBezTo>
                    <a:pt x="3592" y="6592"/>
                    <a:pt x="3529" y="6622"/>
                    <a:pt x="3490" y="6685"/>
                  </a:cubicBezTo>
                  <a:cubicBezTo>
                    <a:pt x="3103" y="7218"/>
                    <a:pt x="3158" y="8102"/>
                    <a:pt x="3177" y="8728"/>
                  </a:cubicBezTo>
                  <a:cubicBezTo>
                    <a:pt x="3177" y="9243"/>
                    <a:pt x="3232" y="9758"/>
                    <a:pt x="3361" y="10255"/>
                  </a:cubicBezTo>
                  <a:cubicBezTo>
                    <a:pt x="2919" y="10513"/>
                    <a:pt x="2477" y="10716"/>
                    <a:pt x="2036" y="10936"/>
                  </a:cubicBezTo>
                  <a:cubicBezTo>
                    <a:pt x="2091" y="9446"/>
                    <a:pt x="1907" y="7955"/>
                    <a:pt x="2256" y="6482"/>
                  </a:cubicBezTo>
                  <a:cubicBezTo>
                    <a:pt x="2680" y="4660"/>
                    <a:pt x="3931" y="3169"/>
                    <a:pt x="5606" y="2396"/>
                  </a:cubicBezTo>
                  <a:cubicBezTo>
                    <a:pt x="7263" y="1586"/>
                    <a:pt x="9122" y="1421"/>
                    <a:pt x="10944" y="1347"/>
                  </a:cubicBezTo>
                  <a:cubicBezTo>
                    <a:pt x="11864" y="1310"/>
                    <a:pt x="13097" y="1347"/>
                    <a:pt x="14018" y="924"/>
                  </a:cubicBezTo>
                  <a:close/>
                  <a:moveTo>
                    <a:pt x="14519" y="0"/>
                  </a:moveTo>
                  <a:cubicBezTo>
                    <a:pt x="14505" y="0"/>
                    <a:pt x="14492" y="1"/>
                    <a:pt x="14478" y="3"/>
                  </a:cubicBezTo>
                  <a:cubicBezTo>
                    <a:pt x="13539" y="187"/>
                    <a:pt x="12729" y="537"/>
                    <a:pt x="11754" y="611"/>
                  </a:cubicBezTo>
                  <a:cubicBezTo>
                    <a:pt x="10907" y="666"/>
                    <a:pt x="10042" y="666"/>
                    <a:pt x="9195" y="758"/>
                  </a:cubicBezTo>
                  <a:cubicBezTo>
                    <a:pt x="7428" y="942"/>
                    <a:pt x="5643" y="1402"/>
                    <a:pt x="4189" y="2451"/>
                  </a:cubicBezTo>
                  <a:cubicBezTo>
                    <a:pt x="1502" y="4384"/>
                    <a:pt x="931" y="8028"/>
                    <a:pt x="1667" y="11102"/>
                  </a:cubicBezTo>
                  <a:lnTo>
                    <a:pt x="1447" y="11212"/>
                  </a:lnTo>
                  <a:cubicBezTo>
                    <a:pt x="913" y="11323"/>
                    <a:pt x="434" y="11654"/>
                    <a:pt x="121" y="12096"/>
                  </a:cubicBezTo>
                  <a:cubicBezTo>
                    <a:pt x="0" y="12293"/>
                    <a:pt x="154" y="12515"/>
                    <a:pt x="356" y="12515"/>
                  </a:cubicBezTo>
                  <a:cubicBezTo>
                    <a:pt x="399" y="12515"/>
                    <a:pt x="444" y="12505"/>
                    <a:pt x="489" y="12482"/>
                  </a:cubicBezTo>
                  <a:cubicBezTo>
                    <a:pt x="1124" y="12091"/>
                    <a:pt x="1750" y="11964"/>
                    <a:pt x="2377" y="11964"/>
                  </a:cubicBezTo>
                  <a:cubicBezTo>
                    <a:pt x="3535" y="11964"/>
                    <a:pt x="4697" y="12396"/>
                    <a:pt x="5927" y="12396"/>
                  </a:cubicBezTo>
                  <a:cubicBezTo>
                    <a:pt x="6004" y="12396"/>
                    <a:pt x="6081" y="12394"/>
                    <a:pt x="6158" y="12390"/>
                  </a:cubicBezTo>
                  <a:cubicBezTo>
                    <a:pt x="7723" y="12280"/>
                    <a:pt x="9195" y="11673"/>
                    <a:pt x="10373" y="10642"/>
                  </a:cubicBezTo>
                  <a:cubicBezTo>
                    <a:pt x="13337" y="8139"/>
                    <a:pt x="13870" y="4163"/>
                    <a:pt x="14552" y="574"/>
                  </a:cubicBezTo>
                  <a:cubicBezTo>
                    <a:pt x="14607" y="537"/>
                    <a:pt x="14662" y="482"/>
                    <a:pt x="14699" y="427"/>
                  </a:cubicBezTo>
                  <a:cubicBezTo>
                    <a:pt x="14872" y="271"/>
                    <a:pt x="14735" y="0"/>
                    <a:pt x="1451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6586924" y="2452430"/>
              <a:ext cx="796525" cy="670947"/>
            </a:xfrm>
            <a:custGeom>
              <a:avLst/>
              <a:gdLst/>
              <a:ahLst/>
              <a:cxnLst/>
              <a:rect l="l" t="t" r="r" b="b"/>
              <a:pathLst>
                <a:path w="14855" h="12513" extrusionOk="0">
                  <a:moveTo>
                    <a:pt x="14004" y="909"/>
                  </a:moveTo>
                  <a:lnTo>
                    <a:pt x="14004" y="909"/>
                  </a:lnTo>
                  <a:cubicBezTo>
                    <a:pt x="13452" y="2455"/>
                    <a:pt x="13231" y="4130"/>
                    <a:pt x="12679" y="5676"/>
                  </a:cubicBezTo>
                  <a:cubicBezTo>
                    <a:pt x="12017" y="7535"/>
                    <a:pt x="10949" y="9339"/>
                    <a:pt x="9292" y="10480"/>
                  </a:cubicBezTo>
                  <a:cubicBezTo>
                    <a:pt x="8182" y="11244"/>
                    <a:pt x="7079" y="11536"/>
                    <a:pt x="5904" y="11536"/>
                  </a:cubicBezTo>
                  <a:cubicBezTo>
                    <a:pt x="5267" y="11536"/>
                    <a:pt x="4610" y="11451"/>
                    <a:pt x="3918" y="11308"/>
                  </a:cubicBezTo>
                  <a:cubicBezTo>
                    <a:pt x="3752" y="11272"/>
                    <a:pt x="3587" y="11253"/>
                    <a:pt x="3421" y="11216"/>
                  </a:cubicBezTo>
                  <a:cubicBezTo>
                    <a:pt x="4176" y="10719"/>
                    <a:pt x="4857" y="10130"/>
                    <a:pt x="5464" y="9468"/>
                  </a:cubicBezTo>
                  <a:cubicBezTo>
                    <a:pt x="5998" y="9873"/>
                    <a:pt x="6642" y="10112"/>
                    <a:pt x="7305" y="10130"/>
                  </a:cubicBezTo>
                  <a:cubicBezTo>
                    <a:pt x="7358" y="10132"/>
                    <a:pt x="7415" y="10133"/>
                    <a:pt x="7475" y="10133"/>
                  </a:cubicBezTo>
                  <a:cubicBezTo>
                    <a:pt x="8004" y="10133"/>
                    <a:pt x="8718" y="10045"/>
                    <a:pt x="9016" y="9615"/>
                  </a:cubicBezTo>
                  <a:cubicBezTo>
                    <a:pt x="9072" y="9523"/>
                    <a:pt x="9016" y="9394"/>
                    <a:pt x="8888" y="9394"/>
                  </a:cubicBezTo>
                  <a:cubicBezTo>
                    <a:pt x="8648" y="9394"/>
                    <a:pt x="8409" y="9449"/>
                    <a:pt x="8170" y="9542"/>
                  </a:cubicBezTo>
                  <a:cubicBezTo>
                    <a:pt x="7894" y="9615"/>
                    <a:pt x="7618" y="9652"/>
                    <a:pt x="7323" y="9652"/>
                  </a:cubicBezTo>
                  <a:cubicBezTo>
                    <a:pt x="6771" y="9634"/>
                    <a:pt x="6219" y="9486"/>
                    <a:pt x="5722" y="9229"/>
                  </a:cubicBezTo>
                  <a:cubicBezTo>
                    <a:pt x="5832" y="9118"/>
                    <a:pt x="5943" y="8989"/>
                    <a:pt x="6053" y="8897"/>
                  </a:cubicBezTo>
                  <a:cubicBezTo>
                    <a:pt x="7010" y="7959"/>
                    <a:pt x="7986" y="7002"/>
                    <a:pt x="8961" y="6063"/>
                  </a:cubicBezTo>
                  <a:cubicBezTo>
                    <a:pt x="8961" y="6063"/>
                    <a:pt x="8980" y="6081"/>
                    <a:pt x="8998" y="6100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5" y="6136"/>
                    <a:pt x="9164" y="6136"/>
                    <a:pt x="9164" y="6118"/>
                  </a:cubicBezTo>
                  <a:cubicBezTo>
                    <a:pt x="9329" y="6155"/>
                    <a:pt x="9477" y="6210"/>
                    <a:pt x="9624" y="6265"/>
                  </a:cubicBezTo>
                  <a:cubicBezTo>
                    <a:pt x="9789" y="6320"/>
                    <a:pt x="9973" y="6339"/>
                    <a:pt x="10158" y="6357"/>
                  </a:cubicBezTo>
                  <a:cubicBezTo>
                    <a:pt x="10236" y="6362"/>
                    <a:pt x="10328" y="6367"/>
                    <a:pt x="10425" y="6367"/>
                  </a:cubicBezTo>
                  <a:cubicBezTo>
                    <a:pt x="10689" y="6367"/>
                    <a:pt x="10990" y="6330"/>
                    <a:pt x="11151" y="6155"/>
                  </a:cubicBezTo>
                  <a:cubicBezTo>
                    <a:pt x="11243" y="6063"/>
                    <a:pt x="11207" y="5916"/>
                    <a:pt x="11096" y="5879"/>
                  </a:cubicBezTo>
                  <a:cubicBezTo>
                    <a:pt x="11005" y="5848"/>
                    <a:pt x="10908" y="5835"/>
                    <a:pt x="10812" y="5835"/>
                  </a:cubicBezTo>
                  <a:cubicBezTo>
                    <a:pt x="10734" y="5835"/>
                    <a:pt x="10655" y="5844"/>
                    <a:pt x="10581" y="5860"/>
                  </a:cubicBezTo>
                  <a:cubicBezTo>
                    <a:pt x="10489" y="5870"/>
                    <a:pt x="10392" y="5874"/>
                    <a:pt x="10293" y="5874"/>
                  </a:cubicBezTo>
                  <a:cubicBezTo>
                    <a:pt x="10194" y="5874"/>
                    <a:pt x="10093" y="5870"/>
                    <a:pt x="9992" y="5860"/>
                  </a:cubicBezTo>
                  <a:cubicBezTo>
                    <a:pt x="9808" y="5842"/>
                    <a:pt x="9532" y="5732"/>
                    <a:pt x="9311" y="5713"/>
                  </a:cubicBezTo>
                  <a:lnTo>
                    <a:pt x="10691" y="4351"/>
                  </a:lnTo>
                  <a:lnTo>
                    <a:pt x="10691" y="4369"/>
                  </a:lnTo>
                  <a:cubicBezTo>
                    <a:pt x="10841" y="4520"/>
                    <a:pt x="11151" y="4670"/>
                    <a:pt x="11420" y="4670"/>
                  </a:cubicBezTo>
                  <a:cubicBezTo>
                    <a:pt x="11580" y="4670"/>
                    <a:pt x="11725" y="4617"/>
                    <a:pt x="11814" y="4480"/>
                  </a:cubicBezTo>
                  <a:cubicBezTo>
                    <a:pt x="11851" y="4425"/>
                    <a:pt x="11832" y="4351"/>
                    <a:pt x="11759" y="4333"/>
                  </a:cubicBezTo>
                  <a:cubicBezTo>
                    <a:pt x="11685" y="4323"/>
                    <a:pt x="11612" y="4319"/>
                    <a:pt x="11538" y="4319"/>
                  </a:cubicBezTo>
                  <a:cubicBezTo>
                    <a:pt x="11464" y="4319"/>
                    <a:pt x="11391" y="4323"/>
                    <a:pt x="11317" y="4333"/>
                  </a:cubicBezTo>
                  <a:cubicBezTo>
                    <a:pt x="11151" y="4333"/>
                    <a:pt x="10986" y="4277"/>
                    <a:pt x="10839" y="4204"/>
                  </a:cubicBezTo>
                  <a:lnTo>
                    <a:pt x="11556" y="3486"/>
                  </a:lnTo>
                  <a:cubicBezTo>
                    <a:pt x="11656" y="3401"/>
                    <a:pt x="11569" y="3260"/>
                    <a:pt x="11465" y="3260"/>
                  </a:cubicBezTo>
                  <a:cubicBezTo>
                    <a:pt x="11434" y="3260"/>
                    <a:pt x="11402" y="3273"/>
                    <a:pt x="11372" y="3302"/>
                  </a:cubicBezTo>
                  <a:lnTo>
                    <a:pt x="10268" y="4277"/>
                  </a:lnTo>
                  <a:cubicBezTo>
                    <a:pt x="10286" y="4185"/>
                    <a:pt x="10305" y="4075"/>
                    <a:pt x="10305" y="4001"/>
                  </a:cubicBezTo>
                  <a:cubicBezTo>
                    <a:pt x="10323" y="3725"/>
                    <a:pt x="10360" y="3302"/>
                    <a:pt x="10102" y="3118"/>
                  </a:cubicBezTo>
                  <a:cubicBezTo>
                    <a:pt x="10083" y="3105"/>
                    <a:pt x="10059" y="3099"/>
                    <a:pt x="10034" y="3099"/>
                  </a:cubicBezTo>
                  <a:cubicBezTo>
                    <a:pt x="9989" y="3099"/>
                    <a:pt x="9942" y="3119"/>
                    <a:pt x="9918" y="3155"/>
                  </a:cubicBezTo>
                  <a:cubicBezTo>
                    <a:pt x="9771" y="3376"/>
                    <a:pt x="9863" y="3744"/>
                    <a:pt x="9845" y="3983"/>
                  </a:cubicBezTo>
                  <a:cubicBezTo>
                    <a:pt x="9845" y="4185"/>
                    <a:pt x="9753" y="4462"/>
                    <a:pt x="9845" y="4664"/>
                  </a:cubicBezTo>
                  <a:lnTo>
                    <a:pt x="7268" y="6965"/>
                  </a:lnTo>
                  <a:cubicBezTo>
                    <a:pt x="7323" y="6541"/>
                    <a:pt x="7341" y="6100"/>
                    <a:pt x="7433" y="5713"/>
                  </a:cubicBezTo>
                  <a:cubicBezTo>
                    <a:pt x="7599" y="5069"/>
                    <a:pt x="8059" y="4406"/>
                    <a:pt x="8059" y="3762"/>
                  </a:cubicBezTo>
                  <a:cubicBezTo>
                    <a:pt x="8059" y="3659"/>
                    <a:pt x="7966" y="3580"/>
                    <a:pt x="7863" y="3580"/>
                  </a:cubicBezTo>
                  <a:cubicBezTo>
                    <a:pt x="7836" y="3580"/>
                    <a:pt x="7809" y="3585"/>
                    <a:pt x="7783" y="3596"/>
                  </a:cubicBezTo>
                  <a:cubicBezTo>
                    <a:pt x="7194" y="3965"/>
                    <a:pt x="6973" y="4885"/>
                    <a:pt x="6826" y="5529"/>
                  </a:cubicBezTo>
                  <a:cubicBezTo>
                    <a:pt x="6697" y="6081"/>
                    <a:pt x="6550" y="6854"/>
                    <a:pt x="6752" y="7425"/>
                  </a:cubicBezTo>
                  <a:lnTo>
                    <a:pt x="6329" y="7793"/>
                  </a:lnTo>
                  <a:cubicBezTo>
                    <a:pt x="5574" y="8474"/>
                    <a:pt x="4838" y="9173"/>
                    <a:pt x="4047" y="9799"/>
                  </a:cubicBezTo>
                  <a:cubicBezTo>
                    <a:pt x="3973" y="9854"/>
                    <a:pt x="3900" y="9891"/>
                    <a:pt x="3826" y="9946"/>
                  </a:cubicBezTo>
                  <a:cubicBezTo>
                    <a:pt x="3808" y="9505"/>
                    <a:pt x="3771" y="9081"/>
                    <a:pt x="3771" y="8640"/>
                  </a:cubicBezTo>
                  <a:cubicBezTo>
                    <a:pt x="3771" y="8032"/>
                    <a:pt x="3973" y="7314"/>
                    <a:pt x="3826" y="6725"/>
                  </a:cubicBezTo>
                  <a:cubicBezTo>
                    <a:pt x="3804" y="6627"/>
                    <a:pt x="3718" y="6574"/>
                    <a:pt x="3632" y="6574"/>
                  </a:cubicBezTo>
                  <a:cubicBezTo>
                    <a:pt x="3573" y="6574"/>
                    <a:pt x="3514" y="6599"/>
                    <a:pt x="3476" y="6652"/>
                  </a:cubicBezTo>
                  <a:cubicBezTo>
                    <a:pt x="3108" y="7204"/>
                    <a:pt x="3145" y="8087"/>
                    <a:pt x="3163" y="8713"/>
                  </a:cubicBezTo>
                  <a:cubicBezTo>
                    <a:pt x="3163" y="9229"/>
                    <a:pt x="3219" y="9744"/>
                    <a:pt x="3347" y="10241"/>
                  </a:cubicBezTo>
                  <a:cubicBezTo>
                    <a:pt x="2906" y="10499"/>
                    <a:pt x="2464" y="10701"/>
                    <a:pt x="2022" y="10904"/>
                  </a:cubicBezTo>
                  <a:cubicBezTo>
                    <a:pt x="2096" y="9413"/>
                    <a:pt x="1912" y="7940"/>
                    <a:pt x="2243" y="6449"/>
                  </a:cubicBezTo>
                  <a:cubicBezTo>
                    <a:pt x="2685" y="4664"/>
                    <a:pt x="3918" y="3155"/>
                    <a:pt x="5611" y="2400"/>
                  </a:cubicBezTo>
                  <a:cubicBezTo>
                    <a:pt x="7268" y="1572"/>
                    <a:pt x="9108" y="1406"/>
                    <a:pt x="10931" y="1333"/>
                  </a:cubicBezTo>
                  <a:cubicBezTo>
                    <a:pt x="11851" y="1296"/>
                    <a:pt x="13102" y="1333"/>
                    <a:pt x="14004" y="909"/>
                  </a:cubicBezTo>
                  <a:close/>
                  <a:moveTo>
                    <a:pt x="14523" y="1"/>
                  </a:moveTo>
                  <a:cubicBezTo>
                    <a:pt x="14504" y="1"/>
                    <a:pt x="14484" y="3"/>
                    <a:pt x="14464" y="7"/>
                  </a:cubicBezTo>
                  <a:cubicBezTo>
                    <a:pt x="13526" y="191"/>
                    <a:pt x="12698" y="541"/>
                    <a:pt x="11722" y="615"/>
                  </a:cubicBezTo>
                  <a:cubicBezTo>
                    <a:pt x="10875" y="670"/>
                    <a:pt x="10029" y="670"/>
                    <a:pt x="9164" y="762"/>
                  </a:cubicBezTo>
                  <a:cubicBezTo>
                    <a:pt x="7397" y="946"/>
                    <a:pt x="5630" y="1406"/>
                    <a:pt x="4157" y="2455"/>
                  </a:cubicBezTo>
                  <a:cubicBezTo>
                    <a:pt x="1488" y="4388"/>
                    <a:pt x="918" y="8032"/>
                    <a:pt x="1654" y="11106"/>
                  </a:cubicBezTo>
                  <a:lnTo>
                    <a:pt x="1452" y="11216"/>
                  </a:lnTo>
                  <a:cubicBezTo>
                    <a:pt x="899" y="11327"/>
                    <a:pt x="421" y="11640"/>
                    <a:pt x="108" y="12100"/>
                  </a:cubicBezTo>
                  <a:cubicBezTo>
                    <a:pt x="0" y="12300"/>
                    <a:pt x="150" y="12513"/>
                    <a:pt x="341" y="12513"/>
                  </a:cubicBezTo>
                  <a:cubicBezTo>
                    <a:pt x="379" y="12513"/>
                    <a:pt x="418" y="12505"/>
                    <a:pt x="458" y="12486"/>
                  </a:cubicBezTo>
                  <a:cubicBezTo>
                    <a:pt x="1098" y="12088"/>
                    <a:pt x="1726" y="11959"/>
                    <a:pt x="2354" y="11959"/>
                  </a:cubicBezTo>
                  <a:cubicBezTo>
                    <a:pt x="3514" y="11959"/>
                    <a:pt x="4674" y="12400"/>
                    <a:pt x="5915" y="12400"/>
                  </a:cubicBezTo>
                  <a:cubicBezTo>
                    <a:pt x="5992" y="12400"/>
                    <a:pt x="6068" y="12398"/>
                    <a:pt x="6145" y="12394"/>
                  </a:cubicBezTo>
                  <a:cubicBezTo>
                    <a:pt x="7710" y="12284"/>
                    <a:pt x="9182" y="11658"/>
                    <a:pt x="10360" y="10627"/>
                  </a:cubicBezTo>
                  <a:cubicBezTo>
                    <a:pt x="13323" y="8124"/>
                    <a:pt x="13857" y="4167"/>
                    <a:pt x="14538" y="578"/>
                  </a:cubicBezTo>
                  <a:cubicBezTo>
                    <a:pt x="14593" y="523"/>
                    <a:pt x="14649" y="486"/>
                    <a:pt x="14685" y="431"/>
                  </a:cubicBezTo>
                  <a:cubicBezTo>
                    <a:pt x="14854" y="262"/>
                    <a:pt x="14729" y="1"/>
                    <a:pt x="1452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3653642" y="4058134"/>
              <a:ext cx="973364" cy="563814"/>
            </a:xfrm>
            <a:custGeom>
              <a:avLst/>
              <a:gdLst/>
              <a:ahLst/>
              <a:cxnLst/>
              <a:rect l="l" t="t" r="r" b="b"/>
              <a:pathLst>
                <a:path w="18153" h="10515" extrusionOk="0">
                  <a:moveTo>
                    <a:pt x="8035" y="661"/>
                  </a:moveTo>
                  <a:cubicBezTo>
                    <a:pt x="9274" y="661"/>
                    <a:pt x="10500" y="1038"/>
                    <a:pt x="11541" y="1774"/>
                  </a:cubicBezTo>
                  <a:cubicBezTo>
                    <a:pt x="13050" y="2824"/>
                    <a:pt x="14118" y="4351"/>
                    <a:pt x="15075" y="5897"/>
                  </a:cubicBezTo>
                  <a:cubicBezTo>
                    <a:pt x="15572" y="6670"/>
                    <a:pt x="16142" y="7775"/>
                    <a:pt x="16971" y="8364"/>
                  </a:cubicBezTo>
                  <a:cubicBezTo>
                    <a:pt x="15351" y="8640"/>
                    <a:pt x="13786" y="9284"/>
                    <a:pt x="12185" y="9560"/>
                  </a:cubicBezTo>
                  <a:cubicBezTo>
                    <a:pt x="11475" y="9681"/>
                    <a:pt x="10746" y="9753"/>
                    <a:pt x="10018" y="9753"/>
                  </a:cubicBezTo>
                  <a:cubicBezTo>
                    <a:pt x="8746" y="9753"/>
                    <a:pt x="7479" y="9533"/>
                    <a:pt x="6332" y="8971"/>
                  </a:cubicBezTo>
                  <a:cubicBezTo>
                    <a:pt x="4455" y="8069"/>
                    <a:pt x="3571" y="6634"/>
                    <a:pt x="2945" y="4719"/>
                  </a:cubicBezTo>
                  <a:cubicBezTo>
                    <a:pt x="2890" y="4572"/>
                    <a:pt x="2835" y="4407"/>
                    <a:pt x="2780" y="4241"/>
                  </a:cubicBezTo>
                  <a:lnTo>
                    <a:pt x="2780" y="4241"/>
                  </a:lnTo>
                  <a:cubicBezTo>
                    <a:pt x="3590" y="4646"/>
                    <a:pt x="4436" y="4959"/>
                    <a:pt x="5320" y="5161"/>
                  </a:cubicBezTo>
                  <a:cubicBezTo>
                    <a:pt x="5228" y="5824"/>
                    <a:pt x="5338" y="6505"/>
                    <a:pt x="5651" y="7075"/>
                  </a:cubicBezTo>
                  <a:cubicBezTo>
                    <a:pt x="5890" y="7536"/>
                    <a:pt x="6351" y="8272"/>
                    <a:pt x="6940" y="8327"/>
                  </a:cubicBezTo>
                  <a:cubicBezTo>
                    <a:pt x="7050" y="8327"/>
                    <a:pt x="7142" y="8198"/>
                    <a:pt x="7068" y="8088"/>
                  </a:cubicBezTo>
                  <a:cubicBezTo>
                    <a:pt x="6940" y="7885"/>
                    <a:pt x="6774" y="7701"/>
                    <a:pt x="6571" y="7536"/>
                  </a:cubicBezTo>
                  <a:cubicBezTo>
                    <a:pt x="6387" y="7333"/>
                    <a:pt x="6203" y="7094"/>
                    <a:pt x="6074" y="6854"/>
                  </a:cubicBezTo>
                  <a:cubicBezTo>
                    <a:pt x="5817" y="6358"/>
                    <a:pt x="5670" y="5805"/>
                    <a:pt x="5651" y="5235"/>
                  </a:cubicBezTo>
                  <a:lnTo>
                    <a:pt x="5651" y="5235"/>
                  </a:lnTo>
                  <a:lnTo>
                    <a:pt x="6093" y="5364"/>
                  </a:lnTo>
                  <a:cubicBezTo>
                    <a:pt x="7400" y="5750"/>
                    <a:pt x="8706" y="6118"/>
                    <a:pt x="10013" y="6486"/>
                  </a:cubicBezTo>
                  <a:cubicBezTo>
                    <a:pt x="9995" y="6505"/>
                    <a:pt x="9995" y="6523"/>
                    <a:pt x="9995" y="6542"/>
                  </a:cubicBezTo>
                  <a:cubicBezTo>
                    <a:pt x="9976" y="6597"/>
                    <a:pt x="9995" y="6652"/>
                    <a:pt x="10013" y="6689"/>
                  </a:cubicBezTo>
                  <a:cubicBezTo>
                    <a:pt x="10032" y="6707"/>
                    <a:pt x="10032" y="6707"/>
                    <a:pt x="10050" y="6707"/>
                  </a:cubicBezTo>
                  <a:cubicBezTo>
                    <a:pt x="10087" y="6854"/>
                    <a:pt x="10124" y="7020"/>
                    <a:pt x="10142" y="7167"/>
                  </a:cubicBezTo>
                  <a:cubicBezTo>
                    <a:pt x="10197" y="7351"/>
                    <a:pt x="10253" y="7517"/>
                    <a:pt x="10345" y="7683"/>
                  </a:cubicBezTo>
                  <a:cubicBezTo>
                    <a:pt x="10473" y="7959"/>
                    <a:pt x="10694" y="8364"/>
                    <a:pt x="11007" y="8437"/>
                  </a:cubicBezTo>
                  <a:cubicBezTo>
                    <a:pt x="11022" y="8442"/>
                    <a:pt x="11037" y="8445"/>
                    <a:pt x="11052" y="8445"/>
                  </a:cubicBezTo>
                  <a:cubicBezTo>
                    <a:pt x="11149" y="8445"/>
                    <a:pt x="11242" y="8349"/>
                    <a:pt x="11210" y="8253"/>
                  </a:cubicBezTo>
                  <a:cubicBezTo>
                    <a:pt x="11173" y="8088"/>
                    <a:pt x="11099" y="7940"/>
                    <a:pt x="10989" y="7812"/>
                  </a:cubicBezTo>
                  <a:cubicBezTo>
                    <a:pt x="10878" y="7646"/>
                    <a:pt x="10786" y="7480"/>
                    <a:pt x="10694" y="7296"/>
                  </a:cubicBezTo>
                  <a:cubicBezTo>
                    <a:pt x="10621" y="7112"/>
                    <a:pt x="10584" y="6836"/>
                    <a:pt x="10492" y="6615"/>
                  </a:cubicBezTo>
                  <a:lnTo>
                    <a:pt x="10492" y="6615"/>
                  </a:lnTo>
                  <a:lnTo>
                    <a:pt x="12369" y="7149"/>
                  </a:lnTo>
                  <a:lnTo>
                    <a:pt x="12351" y="7167"/>
                  </a:lnTo>
                  <a:cubicBezTo>
                    <a:pt x="12259" y="7499"/>
                    <a:pt x="12369" y="8180"/>
                    <a:pt x="12811" y="8217"/>
                  </a:cubicBezTo>
                  <a:cubicBezTo>
                    <a:pt x="12885" y="8217"/>
                    <a:pt x="12921" y="8161"/>
                    <a:pt x="12903" y="8088"/>
                  </a:cubicBezTo>
                  <a:cubicBezTo>
                    <a:pt x="12848" y="7959"/>
                    <a:pt x="12793" y="7830"/>
                    <a:pt x="12701" y="7701"/>
                  </a:cubicBezTo>
                  <a:cubicBezTo>
                    <a:pt x="12627" y="7554"/>
                    <a:pt x="12572" y="7388"/>
                    <a:pt x="12572" y="7223"/>
                  </a:cubicBezTo>
                  <a:lnTo>
                    <a:pt x="12572" y="7223"/>
                  </a:lnTo>
                  <a:lnTo>
                    <a:pt x="13547" y="7499"/>
                  </a:lnTo>
                  <a:cubicBezTo>
                    <a:pt x="13558" y="7501"/>
                    <a:pt x="13569" y="7502"/>
                    <a:pt x="13579" y="7502"/>
                  </a:cubicBezTo>
                  <a:cubicBezTo>
                    <a:pt x="13722" y="7502"/>
                    <a:pt x="13775" y="7275"/>
                    <a:pt x="13621" y="7241"/>
                  </a:cubicBezTo>
                  <a:lnTo>
                    <a:pt x="12222" y="6762"/>
                  </a:lnTo>
                  <a:cubicBezTo>
                    <a:pt x="12314" y="6726"/>
                    <a:pt x="12388" y="6689"/>
                    <a:pt x="12480" y="6652"/>
                  </a:cubicBezTo>
                  <a:cubicBezTo>
                    <a:pt x="12737" y="6542"/>
                    <a:pt x="13124" y="6358"/>
                    <a:pt x="13142" y="6045"/>
                  </a:cubicBezTo>
                  <a:cubicBezTo>
                    <a:pt x="13161" y="5971"/>
                    <a:pt x="13087" y="5916"/>
                    <a:pt x="13013" y="5916"/>
                  </a:cubicBezTo>
                  <a:cubicBezTo>
                    <a:pt x="13004" y="5915"/>
                    <a:pt x="12994" y="5915"/>
                    <a:pt x="12985" y="5915"/>
                  </a:cubicBezTo>
                  <a:cubicBezTo>
                    <a:pt x="12736" y="5915"/>
                    <a:pt x="12472" y="6141"/>
                    <a:pt x="12259" y="6247"/>
                  </a:cubicBezTo>
                  <a:cubicBezTo>
                    <a:pt x="12093" y="6339"/>
                    <a:pt x="11799" y="6394"/>
                    <a:pt x="11670" y="6578"/>
                  </a:cubicBezTo>
                  <a:lnTo>
                    <a:pt x="8412" y="5474"/>
                  </a:lnTo>
                  <a:cubicBezTo>
                    <a:pt x="8798" y="5327"/>
                    <a:pt x="9185" y="5106"/>
                    <a:pt x="9590" y="5014"/>
                  </a:cubicBezTo>
                  <a:cubicBezTo>
                    <a:pt x="10216" y="4830"/>
                    <a:pt x="11026" y="4903"/>
                    <a:pt x="11578" y="4591"/>
                  </a:cubicBezTo>
                  <a:cubicBezTo>
                    <a:pt x="11707" y="4535"/>
                    <a:pt x="11707" y="4351"/>
                    <a:pt x="11596" y="4278"/>
                  </a:cubicBezTo>
                  <a:cubicBezTo>
                    <a:pt x="11383" y="4162"/>
                    <a:pt x="11132" y="4118"/>
                    <a:pt x="10869" y="4118"/>
                  </a:cubicBezTo>
                  <a:cubicBezTo>
                    <a:pt x="10380" y="4118"/>
                    <a:pt x="9849" y="4269"/>
                    <a:pt x="9443" y="4388"/>
                  </a:cubicBezTo>
                  <a:cubicBezTo>
                    <a:pt x="8891" y="4554"/>
                    <a:pt x="8154" y="4793"/>
                    <a:pt x="7749" y="5253"/>
                  </a:cubicBezTo>
                  <a:lnTo>
                    <a:pt x="7216" y="5069"/>
                  </a:lnTo>
                  <a:cubicBezTo>
                    <a:pt x="6258" y="4756"/>
                    <a:pt x="5283" y="4462"/>
                    <a:pt x="4344" y="4075"/>
                  </a:cubicBezTo>
                  <a:cubicBezTo>
                    <a:pt x="4271" y="4038"/>
                    <a:pt x="4197" y="4002"/>
                    <a:pt x="4123" y="3965"/>
                  </a:cubicBezTo>
                  <a:cubicBezTo>
                    <a:pt x="4473" y="3744"/>
                    <a:pt x="4841" y="3486"/>
                    <a:pt x="5228" y="3284"/>
                  </a:cubicBezTo>
                  <a:cubicBezTo>
                    <a:pt x="5762" y="2971"/>
                    <a:pt x="6479" y="2824"/>
                    <a:pt x="6921" y="2382"/>
                  </a:cubicBezTo>
                  <a:cubicBezTo>
                    <a:pt x="7050" y="2271"/>
                    <a:pt x="6958" y="2051"/>
                    <a:pt x="6792" y="2051"/>
                  </a:cubicBezTo>
                  <a:cubicBezTo>
                    <a:pt x="6758" y="2048"/>
                    <a:pt x="6723" y="2046"/>
                    <a:pt x="6688" y="2046"/>
                  </a:cubicBezTo>
                  <a:cubicBezTo>
                    <a:pt x="6068" y="2046"/>
                    <a:pt x="5365" y="2491"/>
                    <a:pt x="4860" y="2787"/>
                  </a:cubicBezTo>
                  <a:cubicBezTo>
                    <a:pt x="4400" y="3044"/>
                    <a:pt x="3995" y="3357"/>
                    <a:pt x="3608" y="3707"/>
                  </a:cubicBezTo>
                  <a:cubicBezTo>
                    <a:pt x="3185" y="3449"/>
                    <a:pt x="2798" y="3173"/>
                    <a:pt x="2375" y="2879"/>
                  </a:cubicBezTo>
                  <a:cubicBezTo>
                    <a:pt x="3718" y="2216"/>
                    <a:pt x="4915" y="1314"/>
                    <a:pt x="6369" y="891"/>
                  </a:cubicBezTo>
                  <a:cubicBezTo>
                    <a:pt x="6917" y="737"/>
                    <a:pt x="7477" y="661"/>
                    <a:pt x="8035" y="661"/>
                  </a:cubicBezTo>
                  <a:close/>
                  <a:moveTo>
                    <a:pt x="8156" y="0"/>
                  </a:moveTo>
                  <a:cubicBezTo>
                    <a:pt x="5905" y="0"/>
                    <a:pt x="3668" y="1102"/>
                    <a:pt x="2007" y="2658"/>
                  </a:cubicBezTo>
                  <a:lnTo>
                    <a:pt x="1804" y="2529"/>
                  </a:lnTo>
                  <a:cubicBezTo>
                    <a:pt x="1436" y="2106"/>
                    <a:pt x="921" y="1848"/>
                    <a:pt x="369" y="1793"/>
                  </a:cubicBezTo>
                  <a:cubicBezTo>
                    <a:pt x="111" y="1793"/>
                    <a:pt x="1" y="2143"/>
                    <a:pt x="221" y="2308"/>
                  </a:cubicBezTo>
                  <a:cubicBezTo>
                    <a:pt x="2172" y="3357"/>
                    <a:pt x="2044" y="5492"/>
                    <a:pt x="3111" y="7186"/>
                  </a:cubicBezTo>
                  <a:cubicBezTo>
                    <a:pt x="3976" y="8493"/>
                    <a:pt x="5246" y="9487"/>
                    <a:pt x="6737" y="9983"/>
                  </a:cubicBezTo>
                  <a:cubicBezTo>
                    <a:pt x="7755" y="10361"/>
                    <a:pt x="8781" y="10515"/>
                    <a:pt x="9805" y="10515"/>
                  </a:cubicBezTo>
                  <a:cubicBezTo>
                    <a:pt x="12431" y="10515"/>
                    <a:pt x="15053" y="9505"/>
                    <a:pt x="17541" y="8658"/>
                  </a:cubicBezTo>
                  <a:cubicBezTo>
                    <a:pt x="17615" y="8677"/>
                    <a:pt x="17688" y="8695"/>
                    <a:pt x="17744" y="8713"/>
                  </a:cubicBezTo>
                  <a:cubicBezTo>
                    <a:pt x="17765" y="8718"/>
                    <a:pt x="17786" y="8721"/>
                    <a:pt x="17806" y="8721"/>
                  </a:cubicBezTo>
                  <a:cubicBezTo>
                    <a:pt x="18013" y="8721"/>
                    <a:pt x="18152" y="8476"/>
                    <a:pt x="18001" y="8309"/>
                  </a:cubicBezTo>
                  <a:cubicBezTo>
                    <a:pt x="17376" y="7591"/>
                    <a:pt x="16676" y="7057"/>
                    <a:pt x="16142" y="6229"/>
                  </a:cubicBezTo>
                  <a:cubicBezTo>
                    <a:pt x="15682" y="5511"/>
                    <a:pt x="15241" y="4775"/>
                    <a:pt x="14744" y="4094"/>
                  </a:cubicBezTo>
                  <a:cubicBezTo>
                    <a:pt x="13713" y="2640"/>
                    <a:pt x="12443" y="1333"/>
                    <a:pt x="10805" y="560"/>
                  </a:cubicBezTo>
                  <a:cubicBezTo>
                    <a:pt x="9943" y="173"/>
                    <a:pt x="9048" y="0"/>
                    <a:pt x="8156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2455503" y="1782180"/>
              <a:ext cx="1092561" cy="918993"/>
            </a:xfrm>
            <a:custGeom>
              <a:avLst/>
              <a:gdLst/>
              <a:ahLst/>
              <a:cxnLst/>
              <a:rect l="l" t="t" r="r" b="b"/>
              <a:pathLst>
                <a:path w="20376" h="17139" extrusionOk="0">
                  <a:moveTo>
                    <a:pt x="19235" y="1243"/>
                  </a:moveTo>
                  <a:lnTo>
                    <a:pt x="19235" y="1243"/>
                  </a:lnTo>
                  <a:cubicBezTo>
                    <a:pt x="18462" y="3360"/>
                    <a:pt x="18167" y="5642"/>
                    <a:pt x="17413" y="7759"/>
                  </a:cubicBezTo>
                  <a:cubicBezTo>
                    <a:pt x="16492" y="10317"/>
                    <a:pt x="15020" y="12783"/>
                    <a:pt x="12756" y="14348"/>
                  </a:cubicBezTo>
                  <a:cubicBezTo>
                    <a:pt x="11231" y="15393"/>
                    <a:pt x="9713" y="15795"/>
                    <a:pt x="8091" y="15795"/>
                  </a:cubicBezTo>
                  <a:cubicBezTo>
                    <a:pt x="7228" y="15795"/>
                    <a:pt x="6334" y="15681"/>
                    <a:pt x="5394" y="15489"/>
                  </a:cubicBezTo>
                  <a:cubicBezTo>
                    <a:pt x="5173" y="15452"/>
                    <a:pt x="4952" y="15415"/>
                    <a:pt x="4731" y="15379"/>
                  </a:cubicBezTo>
                  <a:cubicBezTo>
                    <a:pt x="5762" y="14734"/>
                    <a:pt x="6719" y="13796"/>
                    <a:pt x="7529" y="12967"/>
                  </a:cubicBezTo>
                  <a:cubicBezTo>
                    <a:pt x="8247" y="13520"/>
                    <a:pt x="9130" y="13833"/>
                    <a:pt x="10050" y="13869"/>
                  </a:cubicBezTo>
                  <a:cubicBezTo>
                    <a:pt x="10117" y="13871"/>
                    <a:pt x="10189" y="13872"/>
                    <a:pt x="10263" y="13872"/>
                  </a:cubicBezTo>
                  <a:cubicBezTo>
                    <a:pt x="10982" y="13872"/>
                    <a:pt x="11988" y="13771"/>
                    <a:pt x="12388" y="13170"/>
                  </a:cubicBezTo>
                  <a:cubicBezTo>
                    <a:pt x="12462" y="13041"/>
                    <a:pt x="12370" y="12857"/>
                    <a:pt x="12222" y="12857"/>
                  </a:cubicBezTo>
                  <a:cubicBezTo>
                    <a:pt x="12188" y="12853"/>
                    <a:pt x="12155" y="12852"/>
                    <a:pt x="12121" y="12852"/>
                  </a:cubicBezTo>
                  <a:cubicBezTo>
                    <a:pt x="11812" y="12852"/>
                    <a:pt x="11527" y="12995"/>
                    <a:pt x="11228" y="13078"/>
                  </a:cubicBezTo>
                  <a:cubicBezTo>
                    <a:pt x="10892" y="13158"/>
                    <a:pt x="10555" y="13210"/>
                    <a:pt x="10219" y="13210"/>
                  </a:cubicBezTo>
                  <a:cubicBezTo>
                    <a:pt x="10169" y="13210"/>
                    <a:pt x="10119" y="13209"/>
                    <a:pt x="10069" y="13207"/>
                  </a:cubicBezTo>
                  <a:cubicBezTo>
                    <a:pt x="9296" y="13188"/>
                    <a:pt x="8541" y="12986"/>
                    <a:pt x="7860" y="12636"/>
                  </a:cubicBezTo>
                  <a:cubicBezTo>
                    <a:pt x="8026" y="12470"/>
                    <a:pt x="8173" y="12323"/>
                    <a:pt x="8320" y="12176"/>
                  </a:cubicBezTo>
                  <a:cubicBezTo>
                    <a:pt x="9646" y="10888"/>
                    <a:pt x="10971" y="9581"/>
                    <a:pt x="12296" y="8274"/>
                  </a:cubicBezTo>
                  <a:cubicBezTo>
                    <a:pt x="12314" y="8292"/>
                    <a:pt x="12333" y="8329"/>
                    <a:pt x="12351" y="8329"/>
                  </a:cubicBezTo>
                  <a:cubicBezTo>
                    <a:pt x="12396" y="8359"/>
                    <a:pt x="12454" y="8389"/>
                    <a:pt x="12513" y="8389"/>
                  </a:cubicBezTo>
                  <a:cubicBezTo>
                    <a:pt x="12527" y="8389"/>
                    <a:pt x="12540" y="8388"/>
                    <a:pt x="12554" y="8384"/>
                  </a:cubicBezTo>
                  <a:cubicBezTo>
                    <a:pt x="12559" y="8390"/>
                    <a:pt x="12564" y="8392"/>
                    <a:pt x="12570" y="8392"/>
                  </a:cubicBezTo>
                  <a:cubicBezTo>
                    <a:pt x="12583" y="8392"/>
                    <a:pt x="12596" y="8379"/>
                    <a:pt x="12609" y="8366"/>
                  </a:cubicBezTo>
                  <a:cubicBezTo>
                    <a:pt x="12811" y="8421"/>
                    <a:pt x="13014" y="8495"/>
                    <a:pt x="13216" y="8568"/>
                  </a:cubicBezTo>
                  <a:cubicBezTo>
                    <a:pt x="13456" y="8642"/>
                    <a:pt x="13713" y="8679"/>
                    <a:pt x="13952" y="8697"/>
                  </a:cubicBezTo>
                  <a:cubicBezTo>
                    <a:pt x="14064" y="8702"/>
                    <a:pt x="14191" y="8708"/>
                    <a:pt x="14323" y="8708"/>
                  </a:cubicBezTo>
                  <a:cubicBezTo>
                    <a:pt x="14691" y="8708"/>
                    <a:pt x="15098" y="8660"/>
                    <a:pt x="15315" y="8403"/>
                  </a:cubicBezTo>
                  <a:cubicBezTo>
                    <a:pt x="15425" y="8292"/>
                    <a:pt x="15388" y="8090"/>
                    <a:pt x="15222" y="8035"/>
                  </a:cubicBezTo>
                  <a:cubicBezTo>
                    <a:pt x="15094" y="8003"/>
                    <a:pt x="14960" y="7983"/>
                    <a:pt x="14826" y="7983"/>
                  </a:cubicBezTo>
                  <a:cubicBezTo>
                    <a:pt x="14730" y="7983"/>
                    <a:pt x="14634" y="7993"/>
                    <a:pt x="14541" y="8016"/>
                  </a:cubicBezTo>
                  <a:cubicBezTo>
                    <a:pt x="14403" y="8025"/>
                    <a:pt x="14270" y="8030"/>
                    <a:pt x="14139" y="8030"/>
                  </a:cubicBezTo>
                  <a:cubicBezTo>
                    <a:pt x="14008" y="8030"/>
                    <a:pt x="13879" y="8025"/>
                    <a:pt x="13750" y="8016"/>
                  </a:cubicBezTo>
                  <a:cubicBezTo>
                    <a:pt x="13474" y="7979"/>
                    <a:pt x="13124" y="7832"/>
                    <a:pt x="12793" y="7814"/>
                  </a:cubicBezTo>
                  <a:lnTo>
                    <a:pt x="14707" y="5936"/>
                  </a:lnTo>
                  <a:cubicBezTo>
                    <a:pt x="14707" y="5936"/>
                    <a:pt x="14707" y="5955"/>
                    <a:pt x="14707" y="5973"/>
                  </a:cubicBezTo>
                  <a:cubicBezTo>
                    <a:pt x="14914" y="6180"/>
                    <a:pt x="15338" y="6388"/>
                    <a:pt x="15707" y="6388"/>
                  </a:cubicBezTo>
                  <a:cubicBezTo>
                    <a:pt x="15928" y="6388"/>
                    <a:pt x="16129" y="6313"/>
                    <a:pt x="16253" y="6120"/>
                  </a:cubicBezTo>
                  <a:cubicBezTo>
                    <a:pt x="16308" y="6047"/>
                    <a:pt x="16272" y="5955"/>
                    <a:pt x="16180" y="5918"/>
                  </a:cubicBezTo>
                  <a:cubicBezTo>
                    <a:pt x="16078" y="5909"/>
                    <a:pt x="15977" y="5904"/>
                    <a:pt x="15878" y="5904"/>
                  </a:cubicBezTo>
                  <a:cubicBezTo>
                    <a:pt x="15779" y="5904"/>
                    <a:pt x="15683" y="5909"/>
                    <a:pt x="15591" y="5918"/>
                  </a:cubicBezTo>
                  <a:cubicBezTo>
                    <a:pt x="15351" y="5918"/>
                    <a:pt x="15112" y="5844"/>
                    <a:pt x="14910" y="5734"/>
                  </a:cubicBezTo>
                  <a:lnTo>
                    <a:pt x="15903" y="4758"/>
                  </a:lnTo>
                  <a:cubicBezTo>
                    <a:pt x="16032" y="4630"/>
                    <a:pt x="15918" y="4447"/>
                    <a:pt x="15774" y="4447"/>
                  </a:cubicBezTo>
                  <a:cubicBezTo>
                    <a:pt x="15732" y="4447"/>
                    <a:pt x="15688" y="4463"/>
                    <a:pt x="15646" y="4501"/>
                  </a:cubicBezTo>
                  <a:lnTo>
                    <a:pt x="14118" y="5844"/>
                  </a:lnTo>
                  <a:cubicBezTo>
                    <a:pt x="14137" y="5716"/>
                    <a:pt x="14155" y="5568"/>
                    <a:pt x="14173" y="5476"/>
                  </a:cubicBezTo>
                  <a:cubicBezTo>
                    <a:pt x="14210" y="5090"/>
                    <a:pt x="14247" y="4501"/>
                    <a:pt x="13897" y="4262"/>
                  </a:cubicBezTo>
                  <a:cubicBezTo>
                    <a:pt x="13863" y="4241"/>
                    <a:pt x="13826" y="4230"/>
                    <a:pt x="13790" y="4230"/>
                  </a:cubicBezTo>
                  <a:cubicBezTo>
                    <a:pt x="13730" y="4230"/>
                    <a:pt x="13674" y="4259"/>
                    <a:pt x="13640" y="4317"/>
                  </a:cubicBezTo>
                  <a:cubicBezTo>
                    <a:pt x="13456" y="4611"/>
                    <a:pt x="13566" y="5108"/>
                    <a:pt x="13548" y="5458"/>
                  </a:cubicBezTo>
                  <a:cubicBezTo>
                    <a:pt x="13548" y="5716"/>
                    <a:pt x="13419" y="6102"/>
                    <a:pt x="13529" y="6378"/>
                  </a:cubicBezTo>
                  <a:lnTo>
                    <a:pt x="10014" y="9507"/>
                  </a:lnTo>
                  <a:cubicBezTo>
                    <a:pt x="10087" y="8937"/>
                    <a:pt x="10106" y="8329"/>
                    <a:pt x="10235" y="7795"/>
                  </a:cubicBezTo>
                  <a:cubicBezTo>
                    <a:pt x="10455" y="6930"/>
                    <a:pt x="11081" y="6010"/>
                    <a:pt x="11100" y="5127"/>
                  </a:cubicBezTo>
                  <a:cubicBezTo>
                    <a:pt x="11100" y="4984"/>
                    <a:pt x="10979" y="4875"/>
                    <a:pt x="10839" y="4875"/>
                  </a:cubicBezTo>
                  <a:cubicBezTo>
                    <a:pt x="10798" y="4875"/>
                    <a:pt x="10755" y="4885"/>
                    <a:pt x="10713" y="4906"/>
                  </a:cubicBezTo>
                  <a:cubicBezTo>
                    <a:pt x="9903" y="5403"/>
                    <a:pt x="9590" y="6691"/>
                    <a:pt x="9406" y="7556"/>
                  </a:cubicBezTo>
                  <a:cubicBezTo>
                    <a:pt x="9222" y="8311"/>
                    <a:pt x="9001" y="9360"/>
                    <a:pt x="9296" y="10151"/>
                  </a:cubicBezTo>
                  <a:lnTo>
                    <a:pt x="8707" y="10685"/>
                  </a:lnTo>
                  <a:cubicBezTo>
                    <a:pt x="7676" y="11605"/>
                    <a:pt x="6664" y="12563"/>
                    <a:pt x="5578" y="13409"/>
                  </a:cubicBezTo>
                  <a:cubicBezTo>
                    <a:pt x="5486" y="13501"/>
                    <a:pt x="5375" y="13556"/>
                    <a:pt x="5283" y="13630"/>
                  </a:cubicBezTo>
                  <a:cubicBezTo>
                    <a:pt x="5247" y="13023"/>
                    <a:pt x="5191" y="12434"/>
                    <a:pt x="5210" y="11845"/>
                  </a:cubicBezTo>
                  <a:cubicBezTo>
                    <a:pt x="5210" y="10998"/>
                    <a:pt x="5486" y="10023"/>
                    <a:pt x="5283" y="9213"/>
                  </a:cubicBezTo>
                  <a:cubicBezTo>
                    <a:pt x="5252" y="9075"/>
                    <a:pt x="5140" y="9004"/>
                    <a:pt x="5027" y="9004"/>
                  </a:cubicBezTo>
                  <a:cubicBezTo>
                    <a:pt x="4944" y="9004"/>
                    <a:pt x="4859" y="9043"/>
                    <a:pt x="4805" y="9121"/>
                  </a:cubicBezTo>
                  <a:cubicBezTo>
                    <a:pt x="4289" y="9857"/>
                    <a:pt x="4363" y="11090"/>
                    <a:pt x="4381" y="11955"/>
                  </a:cubicBezTo>
                  <a:cubicBezTo>
                    <a:pt x="4381" y="12655"/>
                    <a:pt x="4455" y="13354"/>
                    <a:pt x="4621" y="14035"/>
                  </a:cubicBezTo>
                  <a:cubicBezTo>
                    <a:pt x="4032" y="14385"/>
                    <a:pt x="3424" y="14661"/>
                    <a:pt x="2799" y="14955"/>
                  </a:cubicBezTo>
                  <a:cubicBezTo>
                    <a:pt x="2909" y="12912"/>
                    <a:pt x="2651" y="10888"/>
                    <a:pt x="3130" y="8863"/>
                  </a:cubicBezTo>
                  <a:cubicBezTo>
                    <a:pt x="3737" y="6305"/>
                    <a:pt x="5375" y="4409"/>
                    <a:pt x="7713" y="3268"/>
                  </a:cubicBezTo>
                  <a:cubicBezTo>
                    <a:pt x="9977" y="2163"/>
                    <a:pt x="12517" y="1924"/>
                    <a:pt x="15002" y="1814"/>
                  </a:cubicBezTo>
                  <a:cubicBezTo>
                    <a:pt x="16253" y="1777"/>
                    <a:pt x="17983" y="1814"/>
                    <a:pt x="19235" y="1243"/>
                  </a:cubicBezTo>
                  <a:close/>
                  <a:moveTo>
                    <a:pt x="19953" y="1"/>
                  </a:moveTo>
                  <a:cubicBezTo>
                    <a:pt x="19929" y="1"/>
                    <a:pt x="19905" y="4"/>
                    <a:pt x="19879" y="10"/>
                  </a:cubicBezTo>
                  <a:cubicBezTo>
                    <a:pt x="18591" y="249"/>
                    <a:pt x="17468" y="728"/>
                    <a:pt x="16124" y="820"/>
                  </a:cubicBezTo>
                  <a:cubicBezTo>
                    <a:pt x="14965" y="893"/>
                    <a:pt x="13787" y="912"/>
                    <a:pt x="12627" y="1022"/>
                  </a:cubicBezTo>
                  <a:cubicBezTo>
                    <a:pt x="10198" y="1280"/>
                    <a:pt x="7768" y="1906"/>
                    <a:pt x="5762" y="3341"/>
                  </a:cubicBezTo>
                  <a:cubicBezTo>
                    <a:pt x="2062" y="5992"/>
                    <a:pt x="1289" y="10980"/>
                    <a:pt x="2302" y="15195"/>
                  </a:cubicBezTo>
                  <a:cubicBezTo>
                    <a:pt x="2191" y="15250"/>
                    <a:pt x="2099" y="15305"/>
                    <a:pt x="2007" y="15360"/>
                  </a:cubicBezTo>
                  <a:cubicBezTo>
                    <a:pt x="1252" y="15507"/>
                    <a:pt x="590" y="15949"/>
                    <a:pt x="167" y="16575"/>
                  </a:cubicBezTo>
                  <a:cubicBezTo>
                    <a:pt x="0" y="16832"/>
                    <a:pt x="206" y="17138"/>
                    <a:pt x="468" y="17138"/>
                  </a:cubicBezTo>
                  <a:cubicBezTo>
                    <a:pt x="526" y="17138"/>
                    <a:pt x="586" y="17123"/>
                    <a:pt x="645" y="17090"/>
                  </a:cubicBezTo>
                  <a:cubicBezTo>
                    <a:pt x="1522" y="16555"/>
                    <a:pt x="2385" y="16382"/>
                    <a:pt x="3248" y="16382"/>
                  </a:cubicBezTo>
                  <a:cubicBezTo>
                    <a:pt x="4837" y="16382"/>
                    <a:pt x="6429" y="16969"/>
                    <a:pt x="8122" y="16969"/>
                  </a:cubicBezTo>
                  <a:cubicBezTo>
                    <a:pt x="8231" y="16969"/>
                    <a:pt x="8340" y="16967"/>
                    <a:pt x="8449" y="16962"/>
                  </a:cubicBezTo>
                  <a:cubicBezTo>
                    <a:pt x="10584" y="16869"/>
                    <a:pt x="12590" y="15931"/>
                    <a:pt x="14210" y="14569"/>
                  </a:cubicBezTo>
                  <a:cubicBezTo>
                    <a:pt x="18296" y="11145"/>
                    <a:pt x="19032" y="5697"/>
                    <a:pt x="19953" y="783"/>
                  </a:cubicBezTo>
                  <a:cubicBezTo>
                    <a:pt x="20026" y="709"/>
                    <a:pt x="20100" y="654"/>
                    <a:pt x="20155" y="580"/>
                  </a:cubicBezTo>
                  <a:cubicBezTo>
                    <a:pt x="20375" y="361"/>
                    <a:pt x="20222" y="1"/>
                    <a:pt x="1995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4991622" y="3526278"/>
              <a:ext cx="1092025" cy="919369"/>
            </a:xfrm>
            <a:custGeom>
              <a:avLst/>
              <a:gdLst/>
              <a:ahLst/>
              <a:cxnLst/>
              <a:rect l="l" t="t" r="r" b="b"/>
              <a:pathLst>
                <a:path w="20366" h="17146" extrusionOk="0">
                  <a:moveTo>
                    <a:pt x="19221" y="1257"/>
                  </a:moveTo>
                  <a:cubicBezTo>
                    <a:pt x="18448" y="3356"/>
                    <a:pt x="18172" y="5656"/>
                    <a:pt x="17399" y="7773"/>
                  </a:cubicBezTo>
                  <a:cubicBezTo>
                    <a:pt x="16479" y="10331"/>
                    <a:pt x="15007" y="12779"/>
                    <a:pt x="12743" y="14344"/>
                  </a:cubicBezTo>
                  <a:cubicBezTo>
                    <a:pt x="11215" y="15403"/>
                    <a:pt x="9694" y="15809"/>
                    <a:pt x="8069" y="15809"/>
                  </a:cubicBezTo>
                  <a:cubicBezTo>
                    <a:pt x="7208" y="15809"/>
                    <a:pt x="6317" y="15695"/>
                    <a:pt x="5380" y="15503"/>
                  </a:cubicBezTo>
                  <a:cubicBezTo>
                    <a:pt x="5178" y="15467"/>
                    <a:pt x="4939" y="15411"/>
                    <a:pt x="4718" y="15375"/>
                  </a:cubicBezTo>
                  <a:cubicBezTo>
                    <a:pt x="5748" y="14749"/>
                    <a:pt x="6705" y="13792"/>
                    <a:pt x="7534" y="12963"/>
                  </a:cubicBezTo>
                  <a:cubicBezTo>
                    <a:pt x="8252" y="13534"/>
                    <a:pt x="9117" y="13847"/>
                    <a:pt x="10037" y="13865"/>
                  </a:cubicBezTo>
                  <a:cubicBezTo>
                    <a:pt x="10131" y="13870"/>
                    <a:pt x="10233" y="13873"/>
                    <a:pt x="10340" y="13873"/>
                  </a:cubicBezTo>
                  <a:cubicBezTo>
                    <a:pt x="11051" y="13873"/>
                    <a:pt x="11991" y="13744"/>
                    <a:pt x="12374" y="13184"/>
                  </a:cubicBezTo>
                  <a:cubicBezTo>
                    <a:pt x="12448" y="13056"/>
                    <a:pt x="12356" y="12871"/>
                    <a:pt x="12209" y="12871"/>
                  </a:cubicBezTo>
                  <a:cubicBezTo>
                    <a:pt x="12175" y="12868"/>
                    <a:pt x="12141" y="12866"/>
                    <a:pt x="12108" y="12866"/>
                  </a:cubicBezTo>
                  <a:cubicBezTo>
                    <a:pt x="11801" y="12866"/>
                    <a:pt x="11531" y="13009"/>
                    <a:pt x="11215" y="13092"/>
                  </a:cubicBezTo>
                  <a:cubicBezTo>
                    <a:pt x="10847" y="13184"/>
                    <a:pt x="10442" y="13221"/>
                    <a:pt x="10055" y="13221"/>
                  </a:cubicBezTo>
                  <a:cubicBezTo>
                    <a:pt x="9282" y="13203"/>
                    <a:pt x="8528" y="13000"/>
                    <a:pt x="7847" y="12651"/>
                  </a:cubicBezTo>
                  <a:cubicBezTo>
                    <a:pt x="8012" y="12485"/>
                    <a:pt x="8160" y="12338"/>
                    <a:pt x="8307" y="12190"/>
                  </a:cubicBezTo>
                  <a:cubicBezTo>
                    <a:pt x="9632" y="10902"/>
                    <a:pt x="10957" y="9595"/>
                    <a:pt x="12282" y="8288"/>
                  </a:cubicBezTo>
                  <a:cubicBezTo>
                    <a:pt x="12301" y="8307"/>
                    <a:pt x="12301" y="8325"/>
                    <a:pt x="12338" y="8344"/>
                  </a:cubicBezTo>
                  <a:cubicBezTo>
                    <a:pt x="12393" y="8380"/>
                    <a:pt x="12448" y="8399"/>
                    <a:pt x="12522" y="8399"/>
                  </a:cubicBezTo>
                  <a:cubicBezTo>
                    <a:pt x="12540" y="8399"/>
                    <a:pt x="12559" y="8399"/>
                    <a:pt x="12577" y="8380"/>
                  </a:cubicBezTo>
                  <a:cubicBezTo>
                    <a:pt x="12798" y="8436"/>
                    <a:pt x="13000" y="8509"/>
                    <a:pt x="13203" y="8583"/>
                  </a:cubicBezTo>
                  <a:cubicBezTo>
                    <a:pt x="13442" y="8638"/>
                    <a:pt x="13681" y="8693"/>
                    <a:pt x="13939" y="8693"/>
                  </a:cubicBezTo>
                  <a:cubicBezTo>
                    <a:pt x="14053" y="8704"/>
                    <a:pt x="14187" y="8713"/>
                    <a:pt x="14326" y="8713"/>
                  </a:cubicBezTo>
                  <a:cubicBezTo>
                    <a:pt x="14681" y="8713"/>
                    <a:pt x="15076" y="8655"/>
                    <a:pt x="15301" y="8417"/>
                  </a:cubicBezTo>
                  <a:cubicBezTo>
                    <a:pt x="15411" y="8307"/>
                    <a:pt x="15356" y="8104"/>
                    <a:pt x="15209" y="8049"/>
                  </a:cubicBezTo>
                  <a:cubicBezTo>
                    <a:pt x="15091" y="8010"/>
                    <a:pt x="14967" y="7991"/>
                    <a:pt x="14841" y="7991"/>
                  </a:cubicBezTo>
                  <a:cubicBezTo>
                    <a:pt x="14732" y="7991"/>
                    <a:pt x="14621" y="8005"/>
                    <a:pt x="14510" y="8031"/>
                  </a:cubicBezTo>
                  <a:cubicBezTo>
                    <a:pt x="14434" y="8036"/>
                    <a:pt x="14357" y="8038"/>
                    <a:pt x="14279" y="8038"/>
                  </a:cubicBezTo>
                  <a:cubicBezTo>
                    <a:pt x="14092" y="8038"/>
                    <a:pt x="13900" y="8025"/>
                    <a:pt x="13718" y="8012"/>
                  </a:cubicBezTo>
                  <a:cubicBezTo>
                    <a:pt x="13442" y="7994"/>
                    <a:pt x="13092" y="7828"/>
                    <a:pt x="12779" y="7810"/>
                  </a:cubicBezTo>
                  <a:lnTo>
                    <a:pt x="14675" y="5951"/>
                  </a:lnTo>
                  <a:cubicBezTo>
                    <a:pt x="14675" y="5951"/>
                    <a:pt x="14675" y="5969"/>
                    <a:pt x="14694" y="5969"/>
                  </a:cubicBezTo>
                  <a:cubicBezTo>
                    <a:pt x="14903" y="6179"/>
                    <a:pt x="15334" y="6388"/>
                    <a:pt x="15705" y="6388"/>
                  </a:cubicBezTo>
                  <a:cubicBezTo>
                    <a:pt x="15922" y="6388"/>
                    <a:pt x="16118" y="6318"/>
                    <a:pt x="16240" y="6135"/>
                  </a:cubicBezTo>
                  <a:cubicBezTo>
                    <a:pt x="16277" y="6061"/>
                    <a:pt x="16240" y="5951"/>
                    <a:pt x="16166" y="5932"/>
                  </a:cubicBezTo>
                  <a:cubicBezTo>
                    <a:pt x="16065" y="5914"/>
                    <a:pt x="15964" y="5905"/>
                    <a:pt x="15862" y="5905"/>
                  </a:cubicBezTo>
                  <a:cubicBezTo>
                    <a:pt x="15761" y="5905"/>
                    <a:pt x="15660" y="5914"/>
                    <a:pt x="15559" y="5932"/>
                  </a:cubicBezTo>
                  <a:cubicBezTo>
                    <a:pt x="15319" y="5914"/>
                    <a:pt x="15099" y="5840"/>
                    <a:pt x="14878" y="5730"/>
                  </a:cubicBezTo>
                  <a:lnTo>
                    <a:pt x="15872" y="4773"/>
                  </a:lnTo>
                  <a:cubicBezTo>
                    <a:pt x="16003" y="4642"/>
                    <a:pt x="15880" y="4453"/>
                    <a:pt x="15732" y="4453"/>
                  </a:cubicBezTo>
                  <a:cubicBezTo>
                    <a:pt x="15693" y="4453"/>
                    <a:pt x="15652" y="4466"/>
                    <a:pt x="15614" y="4497"/>
                  </a:cubicBezTo>
                  <a:lnTo>
                    <a:pt x="14105" y="5859"/>
                  </a:lnTo>
                  <a:cubicBezTo>
                    <a:pt x="14123" y="5712"/>
                    <a:pt x="14141" y="5583"/>
                    <a:pt x="14160" y="5472"/>
                  </a:cubicBezTo>
                  <a:cubicBezTo>
                    <a:pt x="14197" y="5104"/>
                    <a:pt x="14233" y="4515"/>
                    <a:pt x="13884" y="4258"/>
                  </a:cubicBezTo>
                  <a:cubicBezTo>
                    <a:pt x="13854" y="4240"/>
                    <a:pt x="13823" y="4232"/>
                    <a:pt x="13792" y="4232"/>
                  </a:cubicBezTo>
                  <a:cubicBezTo>
                    <a:pt x="13727" y="4232"/>
                    <a:pt x="13664" y="4269"/>
                    <a:pt x="13626" y="4331"/>
                  </a:cubicBezTo>
                  <a:cubicBezTo>
                    <a:pt x="13442" y="4607"/>
                    <a:pt x="13552" y="5123"/>
                    <a:pt x="13534" y="5454"/>
                  </a:cubicBezTo>
                  <a:cubicBezTo>
                    <a:pt x="13516" y="5730"/>
                    <a:pt x="13405" y="6117"/>
                    <a:pt x="13516" y="6374"/>
                  </a:cubicBezTo>
                  <a:lnTo>
                    <a:pt x="10000" y="9522"/>
                  </a:lnTo>
                  <a:cubicBezTo>
                    <a:pt x="10074" y="8951"/>
                    <a:pt x="10092" y="8344"/>
                    <a:pt x="10221" y="7810"/>
                  </a:cubicBezTo>
                  <a:cubicBezTo>
                    <a:pt x="10442" y="6945"/>
                    <a:pt x="11068" y="6025"/>
                    <a:pt x="11086" y="5141"/>
                  </a:cubicBezTo>
                  <a:cubicBezTo>
                    <a:pt x="11086" y="4999"/>
                    <a:pt x="10965" y="4890"/>
                    <a:pt x="10826" y="4890"/>
                  </a:cubicBezTo>
                  <a:cubicBezTo>
                    <a:pt x="10784" y="4890"/>
                    <a:pt x="10741" y="4899"/>
                    <a:pt x="10700" y="4920"/>
                  </a:cubicBezTo>
                  <a:cubicBezTo>
                    <a:pt x="9890" y="5417"/>
                    <a:pt x="9577" y="6687"/>
                    <a:pt x="9393" y="7552"/>
                  </a:cubicBezTo>
                  <a:cubicBezTo>
                    <a:pt x="9209" y="8325"/>
                    <a:pt x="8988" y="9374"/>
                    <a:pt x="9282" y="10166"/>
                  </a:cubicBezTo>
                  <a:lnTo>
                    <a:pt x="8693" y="10681"/>
                  </a:lnTo>
                  <a:cubicBezTo>
                    <a:pt x="7663" y="11601"/>
                    <a:pt x="6669" y="12559"/>
                    <a:pt x="5564" y="13424"/>
                  </a:cubicBezTo>
                  <a:cubicBezTo>
                    <a:pt x="5472" y="13497"/>
                    <a:pt x="5380" y="13552"/>
                    <a:pt x="5270" y="13626"/>
                  </a:cubicBezTo>
                  <a:cubicBezTo>
                    <a:pt x="5233" y="13037"/>
                    <a:pt x="5178" y="12430"/>
                    <a:pt x="5196" y="11841"/>
                  </a:cubicBezTo>
                  <a:cubicBezTo>
                    <a:pt x="5196" y="10994"/>
                    <a:pt x="5472" y="10019"/>
                    <a:pt x="5270" y="9209"/>
                  </a:cubicBezTo>
                  <a:cubicBezTo>
                    <a:pt x="5238" y="9071"/>
                    <a:pt x="5127" y="9000"/>
                    <a:pt x="5014" y="9000"/>
                  </a:cubicBezTo>
                  <a:cubicBezTo>
                    <a:pt x="4930" y="9000"/>
                    <a:pt x="4846" y="9039"/>
                    <a:pt x="4791" y="9117"/>
                  </a:cubicBezTo>
                  <a:cubicBezTo>
                    <a:pt x="4276" y="9853"/>
                    <a:pt x="4350" y="11086"/>
                    <a:pt x="4368" y="11951"/>
                  </a:cubicBezTo>
                  <a:cubicBezTo>
                    <a:pt x="4368" y="12651"/>
                    <a:pt x="4442" y="13350"/>
                    <a:pt x="4626" y="14049"/>
                  </a:cubicBezTo>
                  <a:cubicBezTo>
                    <a:pt x="4018" y="14381"/>
                    <a:pt x="3411" y="14657"/>
                    <a:pt x="2785" y="14970"/>
                  </a:cubicBezTo>
                  <a:cubicBezTo>
                    <a:pt x="2895" y="12927"/>
                    <a:pt x="2638" y="10884"/>
                    <a:pt x="3116" y="8859"/>
                  </a:cubicBezTo>
                  <a:cubicBezTo>
                    <a:pt x="3724" y="6319"/>
                    <a:pt x="5362" y="4405"/>
                    <a:pt x="7699" y="3282"/>
                  </a:cubicBezTo>
                  <a:cubicBezTo>
                    <a:pt x="9963" y="2159"/>
                    <a:pt x="12503" y="1938"/>
                    <a:pt x="15007" y="1828"/>
                  </a:cubicBezTo>
                  <a:cubicBezTo>
                    <a:pt x="16258" y="1773"/>
                    <a:pt x="17970" y="1828"/>
                    <a:pt x="19221" y="1257"/>
                  </a:cubicBezTo>
                  <a:close/>
                  <a:moveTo>
                    <a:pt x="19907" y="0"/>
                  </a:moveTo>
                  <a:cubicBezTo>
                    <a:pt x="19888" y="0"/>
                    <a:pt x="19868" y="2"/>
                    <a:pt x="19847" y="6"/>
                  </a:cubicBezTo>
                  <a:cubicBezTo>
                    <a:pt x="18559" y="263"/>
                    <a:pt x="17436" y="742"/>
                    <a:pt x="16092" y="834"/>
                  </a:cubicBezTo>
                  <a:cubicBezTo>
                    <a:pt x="14933" y="908"/>
                    <a:pt x="13755" y="908"/>
                    <a:pt x="12595" y="1037"/>
                  </a:cubicBezTo>
                  <a:cubicBezTo>
                    <a:pt x="10166" y="1294"/>
                    <a:pt x="7736" y="1920"/>
                    <a:pt x="5730" y="3356"/>
                  </a:cubicBezTo>
                  <a:cubicBezTo>
                    <a:pt x="2049" y="6006"/>
                    <a:pt x="1276" y="10994"/>
                    <a:pt x="2288" y="15209"/>
                  </a:cubicBezTo>
                  <a:lnTo>
                    <a:pt x="1994" y="15356"/>
                  </a:lnTo>
                  <a:cubicBezTo>
                    <a:pt x="1239" y="15522"/>
                    <a:pt x="595" y="15964"/>
                    <a:pt x="153" y="16589"/>
                  </a:cubicBezTo>
                  <a:cubicBezTo>
                    <a:pt x="1" y="16849"/>
                    <a:pt x="202" y="17146"/>
                    <a:pt x="474" y="17146"/>
                  </a:cubicBezTo>
                  <a:cubicBezTo>
                    <a:pt x="531" y="17146"/>
                    <a:pt x="590" y="17133"/>
                    <a:pt x="650" y="17105"/>
                  </a:cubicBezTo>
                  <a:cubicBezTo>
                    <a:pt x="1521" y="16564"/>
                    <a:pt x="2381" y="16388"/>
                    <a:pt x="3244" y="16388"/>
                  </a:cubicBezTo>
                  <a:cubicBezTo>
                    <a:pt x="4833" y="16388"/>
                    <a:pt x="6430" y="16983"/>
                    <a:pt x="8114" y="16983"/>
                  </a:cubicBezTo>
                  <a:cubicBezTo>
                    <a:pt x="8221" y="16983"/>
                    <a:pt x="8328" y="16981"/>
                    <a:pt x="8436" y="16976"/>
                  </a:cubicBezTo>
                  <a:cubicBezTo>
                    <a:pt x="10571" y="16884"/>
                    <a:pt x="12577" y="15945"/>
                    <a:pt x="14215" y="14583"/>
                  </a:cubicBezTo>
                  <a:cubicBezTo>
                    <a:pt x="18283" y="11141"/>
                    <a:pt x="19001" y="5712"/>
                    <a:pt x="19921" y="779"/>
                  </a:cubicBezTo>
                  <a:cubicBezTo>
                    <a:pt x="19994" y="724"/>
                    <a:pt x="20068" y="650"/>
                    <a:pt x="20142" y="576"/>
                  </a:cubicBezTo>
                  <a:cubicBezTo>
                    <a:pt x="20365" y="353"/>
                    <a:pt x="20187" y="0"/>
                    <a:pt x="19907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7932893" y="3293352"/>
              <a:ext cx="1091810" cy="919744"/>
            </a:xfrm>
            <a:custGeom>
              <a:avLst/>
              <a:gdLst/>
              <a:ahLst/>
              <a:cxnLst/>
              <a:rect l="l" t="t" r="r" b="b"/>
              <a:pathLst>
                <a:path w="20362" h="17153" extrusionOk="0">
                  <a:moveTo>
                    <a:pt x="19217" y="1258"/>
                  </a:moveTo>
                  <a:lnTo>
                    <a:pt x="19217" y="1258"/>
                  </a:lnTo>
                  <a:cubicBezTo>
                    <a:pt x="18462" y="3374"/>
                    <a:pt x="18149" y="5657"/>
                    <a:pt x="17395" y="7773"/>
                  </a:cubicBezTo>
                  <a:cubicBezTo>
                    <a:pt x="16474" y="10332"/>
                    <a:pt x="15002" y="12798"/>
                    <a:pt x="12738" y="14363"/>
                  </a:cubicBezTo>
                  <a:cubicBezTo>
                    <a:pt x="11213" y="15407"/>
                    <a:pt x="9695" y="15810"/>
                    <a:pt x="8073" y="15810"/>
                  </a:cubicBezTo>
                  <a:cubicBezTo>
                    <a:pt x="7209" y="15810"/>
                    <a:pt x="6316" y="15696"/>
                    <a:pt x="5376" y="15504"/>
                  </a:cubicBezTo>
                  <a:cubicBezTo>
                    <a:pt x="5155" y="15467"/>
                    <a:pt x="4934" y="15430"/>
                    <a:pt x="4713" y="15375"/>
                  </a:cubicBezTo>
                  <a:cubicBezTo>
                    <a:pt x="5744" y="14749"/>
                    <a:pt x="6701" y="13792"/>
                    <a:pt x="7511" y="12982"/>
                  </a:cubicBezTo>
                  <a:cubicBezTo>
                    <a:pt x="8228" y="13534"/>
                    <a:pt x="9112" y="13847"/>
                    <a:pt x="10032" y="13884"/>
                  </a:cubicBezTo>
                  <a:cubicBezTo>
                    <a:pt x="10099" y="13886"/>
                    <a:pt x="10170" y="13887"/>
                    <a:pt x="10244" y="13887"/>
                  </a:cubicBezTo>
                  <a:cubicBezTo>
                    <a:pt x="10964" y="13887"/>
                    <a:pt x="11969" y="13785"/>
                    <a:pt x="12370" y="13185"/>
                  </a:cubicBezTo>
                  <a:cubicBezTo>
                    <a:pt x="12443" y="13056"/>
                    <a:pt x="12351" y="12890"/>
                    <a:pt x="12204" y="12872"/>
                  </a:cubicBezTo>
                  <a:cubicBezTo>
                    <a:pt x="12170" y="12868"/>
                    <a:pt x="12136" y="12866"/>
                    <a:pt x="12103" y="12866"/>
                  </a:cubicBezTo>
                  <a:cubicBezTo>
                    <a:pt x="11793" y="12866"/>
                    <a:pt x="11509" y="13010"/>
                    <a:pt x="11210" y="13093"/>
                  </a:cubicBezTo>
                  <a:cubicBezTo>
                    <a:pt x="10824" y="13203"/>
                    <a:pt x="10437" y="13240"/>
                    <a:pt x="10051" y="13240"/>
                  </a:cubicBezTo>
                  <a:cubicBezTo>
                    <a:pt x="9278" y="13221"/>
                    <a:pt x="8523" y="13019"/>
                    <a:pt x="7842" y="12669"/>
                  </a:cubicBezTo>
                  <a:lnTo>
                    <a:pt x="8302" y="12209"/>
                  </a:lnTo>
                  <a:cubicBezTo>
                    <a:pt x="9627" y="10902"/>
                    <a:pt x="10971" y="9614"/>
                    <a:pt x="12296" y="8307"/>
                  </a:cubicBezTo>
                  <a:cubicBezTo>
                    <a:pt x="12296" y="8325"/>
                    <a:pt x="12315" y="8344"/>
                    <a:pt x="12351" y="8362"/>
                  </a:cubicBezTo>
                  <a:cubicBezTo>
                    <a:pt x="12407" y="8399"/>
                    <a:pt x="12462" y="8417"/>
                    <a:pt x="12535" y="8417"/>
                  </a:cubicBezTo>
                  <a:cubicBezTo>
                    <a:pt x="12554" y="8417"/>
                    <a:pt x="12572" y="8417"/>
                    <a:pt x="12591" y="8399"/>
                  </a:cubicBezTo>
                  <a:cubicBezTo>
                    <a:pt x="12793" y="8454"/>
                    <a:pt x="12996" y="8528"/>
                    <a:pt x="13198" y="8602"/>
                  </a:cubicBezTo>
                  <a:cubicBezTo>
                    <a:pt x="13437" y="8657"/>
                    <a:pt x="13695" y="8694"/>
                    <a:pt x="13934" y="8712"/>
                  </a:cubicBezTo>
                  <a:cubicBezTo>
                    <a:pt x="14054" y="8722"/>
                    <a:pt x="14191" y="8731"/>
                    <a:pt x="14333" y="8731"/>
                  </a:cubicBezTo>
                  <a:cubicBezTo>
                    <a:pt x="14693" y="8731"/>
                    <a:pt x="15085" y="8674"/>
                    <a:pt x="15296" y="8436"/>
                  </a:cubicBezTo>
                  <a:cubicBezTo>
                    <a:pt x="15425" y="8325"/>
                    <a:pt x="15370" y="8123"/>
                    <a:pt x="15204" y="8068"/>
                  </a:cubicBezTo>
                  <a:cubicBezTo>
                    <a:pt x="15075" y="8025"/>
                    <a:pt x="14939" y="8007"/>
                    <a:pt x="14805" y="8007"/>
                  </a:cubicBezTo>
                  <a:cubicBezTo>
                    <a:pt x="14709" y="8007"/>
                    <a:pt x="14615" y="8016"/>
                    <a:pt x="14523" y="8031"/>
                  </a:cubicBezTo>
                  <a:cubicBezTo>
                    <a:pt x="14385" y="8040"/>
                    <a:pt x="14252" y="8045"/>
                    <a:pt x="14118" y="8045"/>
                  </a:cubicBezTo>
                  <a:cubicBezTo>
                    <a:pt x="13985" y="8045"/>
                    <a:pt x="13851" y="8040"/>
                    <a:pt x="13713" y="8031"/>
                  </a:cubicBezTo>
                  <a:cubicBezTo>
                    <a:pt x="13456" y="7994"/>
                    <a:pt x="13088" y="7847"/>
                    <a:pt x="12775" y="7829"/>
                  </a:cubicBezTo>
                  <a:lnTo>
                    <a:pt x="14670" y="5951"/>
                  </a:lnTo>
                  <a:cubicBezTo>
                    <a:pt x="14670" y="5951"/>
                    <a:pt x="14670" y="5970"/>
                    <a:pt x="14689" y="5988"/>
                  </a:cubicBezTo>
                  <a:cubicBezTo>
                    <a:pt x="14896" y="6195"/>
                    <a:pt x="15319" y="6402"/>
                    <a:pt x="15688" y="6402"/>
                  </a:cubicBezTo>
                  <a:cubicBezTo>
                    <a:pt x="15909" y="6402"/>
                    <a:pt x="16111" y="6328"/>
                    <a:pt x="16235" y="6135"/>
                  </a:cubicBezTo>
                  <a:cubicBezTo>
                    <a:pt x="16290" y="6062"/>
                    <a:pt x="16253" y="5970"/>
                    <a:pt x="16161" y="5933"/>
                  </a:cubicBezTo>
                  <a:cubicBezTo>
                    <a:pt x="16060" y="5924"/>
                    <a:pt x="15959" y="5919"/>
                    <a:pt x="15858" y="5919"/>
                  </a:cubicBezTo>
                  <a:cubicBezTo>
                    <a:pt x="15756" y="5919"/>
                    <a:pt x="15655" y="5924"/>
                    <a:pt x="15554" y="5933"/>
                  </a:cubicBezTo>
                  <a:cubicBezTo>
                    <a:pt x="15333" y="5933"/>
                    <a:pt x="15094" y="5859"/>
                    <a:pt x="14891" y="5749"/>
                  </a:cubicBezTo>
                  <a:lnTo>
                    <a:pt x="15867" y="4773"/>
                  </a:lnTo>
                  <a:cubicBezTo>
                    <a:pt x="15982" y="4644"/>
                    <a:pt x="15884" y="4470"/>
                    <a:pt x="15747" y="4470"/>
                  </a:cubicBezTo>
                  <a:cubicBezTo>
                    <a:pt x="15709" y="4470"/>
                    <a:pt x="15668" y="4483"/>
                    <a:pt x="15628" y="4515"/>
                  </a:cubicBezTo>
                  <a:lnTo>
                    <a:pt x="14100" y="5859"/>
                  </a:lnTo>
                  <a:cubicBezTo>
                    <a:pt x="14137" y="5730"/>
                    <a:pt x="14137" y="5601"/>
                    <a:pt x="14155" y="5491"/>
                  </a:cubicBezTo>
                  <a:cubicBezTo>
                    <a:pt x="14192" y="5104"/>
                    <a:pt x="14229" y="4515"/>
                    <a:pt x="13897" y="4276"/>
                  </a:cubicBezTo>
                  <a:cubicBezTo>
                    <a:pt x="13863" y="4255"/>
                    <a:pt x="13826" y="4245"/>
                    <a:pt x="13790" y="4245"/>
                  </a:cubicBezTo>
                  <a:cubicBezTo>
                    <a:pt x="13730" y="4245"/>
                    <a:pt x="13674" y="4274"/>
                    <a:pt x="13640" y="4331"/>
                  </a:cubicBezTo>
                  <a:cubicBezTo>
                    <a:pt x="13437" y="4626"/>
                    <a:pt x="13566" y="5123"/>
                    <a:pt x="13548" y="5473"/>
                  </a:cubicBezTo>
                  <a:cubicBezTo>
                    <a:pt x="13529" y="5749"/>
                    <a:pt x="13400" y="6117"/>
                    <a:pt x="13529" y="6393"/>
                  </a:cubicBezTo>
                  <a:lnTo>
                    <a:pt x="9977" y="9522"/>
                  </a:lnTo>
                  <a:cubicBezTo>
                    <a:pt x="10069" y="8951"/>
                    <a:pt x="10087" y="8344"/>
                    <a:pt x="10216" y="7810"/>
                  </a:cubicBezTo>
                  <a:cubicBezTo>
                    <a:pt x="10419" y="6945"/>
                    <a:pt x="11045" y="6025"/>
                    <a:pt x="11063" y="5141"/>
                  </a:cubicBezTo>
                  <a:cubicBezTo>
                    <a:pt x="11063" y="4999"/>
                    <a:pt x="10942" y="4890"/>
                    <a:pt x="10811" y="4890"/>
                  </a:cubicBezTo>
                  <a:cubicBezTo>
                    <a:pt x="10772" y="4890"/>
                    <a:pt x="10733" y="4899"/>
                    <a:pt x="10695" y="4920"/>
                  </a:cubicBezTo>
                  <a:cubicBezTo>
                    <a:pt x="9885" y="5417"/>
                    <a:pt x="9572" y="6687"/>
                    <a:pt x="9370" y="7571"/>
                  </a:cubicBezTo>
                  <a:cubicBezTo>
                    <a:pt x="9204" y="8325"/>
                    <a:pt x="8983" y="9375"/>
                    <a:pt x="9259" y="10166"/>
                  </a:cubicBezTo>
                  <a:lnTo>
                    <a:pt x="8689" y="10681"/>
                  </a:lnTo>
                  <a:cubicBezTo>
                    <a:pt x="7658" y="11602"/>
                    <a:pt x="6646" y="12577"/>
                    <a:pt x="5560" y="13424"/>
                  </a:cubicBezTo>
                  <a:cubicBezTo>
                    <a:pt x="5449" y="13497"/>
                    <a:pt x="5357" y="13571"/>
                    <a:pt x="5265" y="13626"/>
                  </a:cubicBezTo>
                  <a:cubicBezTo>
                    <a:pt x="5228" y="13037"/>
                    <a:pt x="5173" y="12448"/>
                    <a:pt x="5173" y="11841"/>
                  </a:cubicBezTo>
                  <a:cubicBezTo>
                    <a:pt x="5173" y="11013"/>
                    <a:pt x="5468" y="10037"/>
                    <a:pt x="5265" y="9209"/>
                  </a:cubicBezTo>
                  <a:cubicBezTo>
                    <a:pt x="5223" y="9084"/>
                    <a:pt x="5110" y="9017"/>
                    <a:pt x="4997" y="9017"/>
                  </a:cubicBezTo>
                  <a:cubicBezTo>
                    <a:pt x="4910" y="9017"/>
                    <a:pt x="4824" y="9056"/>
                    <a:pt x="4768" y="9135"/>
                  </a:cubicBezTo>
                  <a:cubicBezTo>
                    <a:pt x="4271" y="9872"/>
                    <a:pt x="4326" y="11086"/>
                    <a:pt x="4345" y="11951"/>
                  </a:cubicBezTo>
                  <a:cubicBezTo>
                    <a:pt x="4345" y="12669"/>
                    <a:pt x="4437" y="13369"/>
                    <a:pt x="4602" y="14050"/>
                  </a:cubicBezTo>
                  <a:cubicBezTo>
                    <a:pt x="4014" y="14399"/>
                    <a:pt x="3388" y="14675"/>
                    <a:pt x="2780" y="14970"/>
                  </a:cubicBezTo>
                  <a:cubicBezTo>
                    <a:pt x="2872" y="12927"/>
                    <a:pt x="2615" y="10902"/>
                    <a:pt x="3112" y="8878"/>
                  </a:cubicBezTo>
                  <a:cubicBezTo>
                    <a:pt x="3719" y="6338"/>
                    <a:pt x="5357" y="4423"/>
                    <a:pt x="7695" y="3282"/>
                  </a:cubicBezTo>
                  <a:cubicBezTo>
                    <a:pt x="9959" y="2160"/>
                    <a:pt x="12499" y="1939"/>
                    <a:pt x="15002" y="1828"/>
                  </a:cubicBezTo>
                  <a:cubicBezTo>
                    <a:pt x="16235" y="1791"/>
                    <a:pt x="17965" y="1828"/>
                    <a:pt x="19217" y="1258"/>
                  </a:cubicBezTo>
                  <a:close/>
                  <a:moveTo>
                    <a:pt x="19903" y="1"/>
                  </a:moveTo>
                  <a:cubicBezTo>
                    <a:pt x="19884" y="1"/>
                    <a:pt x="19863" y="3"/>
                    <a:pt x="19842" y="6"/>
                  </a:cubicBezTo>
                  <a:cubicBezTo>
                    <a:pt x="18554" y="264"/>
                    <a:pt x="17450" y="742"/>
                    <a:pt x="16106" y="834"/>
                  </a:cubicBezTo>
                  <a:cubicBezTo>
                    <a:pt x="14928" y="908"/>
                    <a:pt x="13769" y="926"/>
                    <a:pt x="12591" y="1037"/>
                  </a:cubicBezTo>
                  <a:cubicBezTo>
                    <a:pt x="10179" y="1294"/>
                    <a:pt x="7731" y="1920"/>
                    <a:pt x="5725" y="3356"/>
                  </a:cubicBezTo>
                  <a:cubicBezTo>
                    <a:pt x="2044" y="6006"/>
                    <a:pt x="1271" y="10994"/>
                    <a:pt x="2283" y="15209"/>
                  </a:cubicBezTo>
                  <a:lnTo>
                    <a:pt x="1989" y="15375"/>
                  </a:lnTo>
                  <a:cubicBezTo>
                    <a:pt x="1253" y="15522"/>
                    <a:pt x="590" y="15964"/>
                    <a:pt x="167" y="16590"/>
                  </a:cubicBezTo>
                  <a:cubicBezTo>
                    <a:pt x="1" y="16846"/>
                    <a:pt x="206" y="17153"/>
                    <a:pt x="468" y="17153"/>
                  </a:cubicBezTo>
                  <a:cubicBezTo>
                    <a:pt x="526" y="17153"/>
                    <a:pt x="586" y="17138"/>
                    <a:pt x="645" y="17105"/>
                  </a:cubicBezTo>
                  <a:cubicBezTo>
                    <a:pt x="1522" y="16564"/>
                    <a:pt x="2383" y="16388"/>
                    <a:pt x="3243" y="16388"/>
                  </a:cubicBezTo>
                  <a:cubicBezTo>
                    <a:pt x="4828" y="16388"/>
                    <a:pt x="6414" y="16984"/>
                    <a:pt x="8108" y="16984"/>
                  </a:cubicBezTo>
                  <a:cubicBezTo>
                    <a:pt x="8215" y="16984"/>
                    <a:pt x="8323" y="16981"/>
                    <a:pt x="8431" y="16976"/>
                  </a:cubicBezTo>
                  <a:cubicBezTo>
                    <a:pt x="10566" y="16884"/>
                    <a:pt x="12572" y="15945"/>
                    <a:pt x="14210" y="14583"/>
                  </a:cubicBezTo>
                  <a:cubicBezTo>
                    <a:pt x="18278" y="11142"/>
                    <a:pt x="19014" y="5712"/>
                    <a:pt x="19935" y="797"/>
                  </a:cubicBezTo>
                  <a:cubicBezTo>
                    <a:pt x="20008" y="724"/>
                    <a:pt x="20082" y="650"/>
                    <a:pt x="20137" y="577"/>
                  </a:cubicBezTo>
                  <a:cubicBezTo>
                    <a:pt x="20361" y="370"/>
                    <a:pt x="20197" y="1"/>
                    <a:pt x="1990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4312900" y="2700744"/>
              <a:ext cx="1012614" cy="555396"/>
            </a:xfrm>
            <a:custGeom>
              <a:avLst/>
              <a:gdLst/>
              <a:ahLst/>
              <a:cxnLst/>
              <a:rect l="l" t="t" r="r" b="b"/>
              <a:pathLst>
                <a:path w="18885" h="10358" extrusionOk="0">
                  <a:moveTo>
                    <a:pt x="10474" y="811"/>
                  </a:moveTo>
                  <a:cubicBezTo>
                    <a:pt x="12227" y="811"/>
                    <a:pt x="13562" y="1552"/>
                    <a:pt x="14928" y="2720"/>
                  </a:cubicBezTo>
                  <a:cubicBezTo>
                    <a:pt x="15057" y="2831"/>
                    <a:pt x="15185" y="2941"/>
                    <a:pt x="15314" y="3033"/>
                  </a:cubicBezTo>
                  <a:cubicBezTo>
                    <a:pt x="14412" y="3107"/>
                    <a:pt x="13529" y="3291"/>
                    <a:pt x="12664" y="3585"/>
                  </a:cubicBezTo>
                  <a:cubicBezTo>
                    <a:pt x="12406" y="2959"/>
                    <a:pt x="11964" y="2444"/>
                    <a:pt x="11394" y="2113"/>
                  </a:cubicBezTo>
                  <a:cubicBezTo>
                    <a:pt x="11059" y="1904"/>
                    <a:pt x="10535" y="1631"/>
                    <a:pt x="10076" y="1631"/>
                  </a:cubicBezTo>
                  <a:cubicBezTo>
                    <a:pt x="9929" y="1631"/>
                    <a:pt x="9789" y="1659"/>
                    <a:pt x="9664" y="1726"/>
                  </a:cubicBezTo>
                  <a:cubicBezTo>
                    <a:pt x="9553" y="1782"/>
                    <a:pt x="9553" y="1929"/>
                    <a:pt x="9664" y="1984"/>
                  </a:cubicBezTo>
                  <a:cubicBezTo>
                    <a:pt x="9885" y="2094"/>
                    <a:pt x="10124" y="2168"/>
                    <a:pt x="10363" y="2186"/>
                  </a:cubicBezTo>
                  <a:cubicBezTo>
                    <a:pt x="10639" y="2260"/>
                    <a:pt x="10915" y="2371"/>
                    <a:pt x="11155" y="2518"/>
                  </a:cubicBezTo>
                  <a:cubicBezTo>
                    <a:pt x="11633" y="2812"/>
                    <a:pt x="12056" y="3199"/>
                    <a:pt x="12351" y="3677"/>
                  </a:cubicBezTo>
                  <a:lnTo>
                    <a:pt x="11891" y="3788"/>
                  </a:lnTo>
                  <a:cubicBezTo>
                    <a:pt x="10584" y="4137"/>
                    <a:pt x="9277" y="4506"/>
                    <a:pt x="7970" y="4855"/>
                  </a:cubicBezTo>
                  <a:cubicBezTo>
                    <a:pt x="7970" y="4837"/>
                    <a:pt x="7970" y="4818"/>
                    <a:pt x="7952" y="4800"/>
                  </a:cubicBezTo>
                  <a:cubicBezTo>
                    <a:pt x="7933" y="4763"/>
                    <a:pt x="7897" y="4726"/>
                    <a:pt x="7860" y="4708"/>
                  </a:cubicBezTo>
                  <a:cubicBezTo>
                    <a:pt x="7851" y="4699"/>
                    <a:pt x="7841" y="4694"/>
                    <a:pt x="7835" y="4694"/>
                  </a:cubicBezTo>
                  <a:cubicBezTo>
                    <a:pt x="7828" y="4694"/>
                    <a:pt x="7823" y="4699"/>
                    <a:pt x="7823" y="4708"/>
                  </a:cubicBezTo>
                  <a:cubicBezTo>
                    <a:pt x="7694" y="4598"/>
                    <a:pt x="7602" y="4469"/>
                    <a:pt x="7492" y="4358"/>
                  </a:cubicBezTo>
                  <a:cubicBezTo>
                    <a:pt x="7363" y="4229"/>
                    <a:pt x="7216" y="4119"/>
                    <a:pt x="7068" y="4009"/>
                  </a:cubicBezTo>
                  <a:cubicBezTo>
                    <a:pt x="6854" y="3886"/>
                    <a:pt x="6551" y="3687"/>
                    <a:pt x="6275" y="3687"/>
                  </a:cubicBezTo>
                  <a:cubicBezTo>
                    <a:pt x="6219" y="3687"/>
                    <a:pt x="6164" y="3696"/>
                    <a:pt x="6111" y="3714"/>
                  </a:cubicBezTo>
                  <a:cubicBezTo>
                    <a:pt x="5982" y="3751"/>
                    <a:pt x="5946" y="3898"/>
                    <a:pt x="6019" y="3990"/>
                  </a:cubicBezTo>
                  <a:cubicBezTo>
                    <a:pt x="6148" y="4101"/>
                    <a:pt x="6295" y="4193"/>
                    <a:pt x="6461" y="4248"/>
                  </a:cubicBezTo>
                  <a:cubicBezTo>
                    <a:pt x="6627" y="4322"/>
                    <a:pt x="6811" y="4414"/>
                    <a:pt x="6958" y="4542"/>
                  </a:cubicBezTo>
                  <a:cubicBezTo>
                    <a:pt x="7124" y="4653"/>
                    <a:pt x="7289" y="4874"/>
                    <a:pt x="7492" y="5003"/>
                  </a:cubicBezTo>
                  <a:lnTo>
                    <a:pt x="5633" y="5518"/>
                  </a:lnTo>
                  <a:lnTo>
                    <a:pt x="5633" y="5481"/>
                  </a:lnTo>
                  <a:cubicBezTo>
                    <a:pt x="5555" y="5202"/>
                    <a:pt x="5216" y="4791"/>
                    <a:pt x="4890" y="4791"/>
                  </a:cubicBezTo>
                  <a:cubicBezTo>
                    <a:pt x="4830" y="4791"/>
                    <a:pt x="4770" y="4805"/>
                    <a:pt x="4712" y="4837"/>
                  </a:cubicBezTo>
                  <a:cubicBezTo>
                    <a:pt x="4639" y="4874"/>
                    <a:pt x="4639" y="4947"/>
                    <a:pt x="4676" y="4984"/>
                  </a:cubicBezTo>
                  <a:cubicBezTo>
                    <a:pt x="4805" y="5076"/>
                    <a:pt x="4933" y="5150"/>
                    <a:pt x="5062" y="5205"/>
                  </a:cubicBezTo>
                  <a:cubicBezTo>
                    <a:pt x="5209" y="5297"/>
                    <a:pt x="5338" y="5426"/>
                    <a:pt x="5430" y="5573"/>
                  </a:cubicBezTo>
                  <a:lnTo>
                    <a:pt x="4455" y="5831"/>
                  </a:lnTo>
                  <a:cubicBezTo>
                    <a:pt x="4283" y="5865"/>
                    <a:pt x="4336" y="6092"/>
                    <a:pt x="4478" y="6092"/>
                  </a:cubicBezTo>
                  <a:cubicBezTo>
                    <a:pt x="4488" y="6092"/>
                    <a:pt x="4499" y="6091"/>
                    <a:pt x="4510" y="6088"/>
                  </a:cubicBezTo>
                  <a:lnTo>
                    <a:pt x="5964" y="5776"/>
                  </a:lnTo>
                  <a:lnTo>
                    <a:pt x="5964" y="5776"/>
                  </a:lnTo>
                  <a:cubicBezTo>
                    <a:pt x="5890" y="5849"/>
                    <a:pt x="5835" y="5923"/>
                    <a:pt x="5798" y="5996"/>
                  </a:cubicBezTo>
                  <a:cubicBezTo>
                    <a:pt x="5633" y="6236"/>
                    <a:pt x="5412" y="6585"/>
                    <a:pt x="5541" y="6880"/>
                  </a:cubicBezTo>
                  <a:cubicBezTo>
                    <a:pt x="5565" y="6916"/>
                    <a:pt x="5604" y="6936"/>
                    <a:pt x="5648" y="6936"/>
                  </a:cubicBezTo>
                  <a:cubicBezTo>
                    <a:pt x="5673" y="6936"/>
                    <a:pt x="5699" y="6930"/>
                    <a:pt x="5725" y="6917"/>
                  </a:cubicBezTo>
                  <a:cubicBezTo>
                    <a:pt x="5946" y="6806"/>
                    <a:pt x="6056" y="6438"/>
                    <a:pt x="6185" y="6236"/>
                  </a:cubicBezTo>
                  <a:cubicBezTo>
                    <a:pt x="6277" y="6070"/>
                    <a:pt x="6498" y="5868"/>
                    <a:pt x="6516" y="5647"/>
                  </a:cubicBezTo>
                  <a:lnTo>
                    <a:pt x="9885" y="4911"/>
                  </a:lnTo>
                  <a:lnTo>
                    <a:pt x="9885" y="4911"/>
                  </a:lnTo>
                  <a:cubicBezTo>
                    <a:pt x="9627" y="5242"/>
                    <a:pt x="9406" y="5610"/>
                    <a:pt x="9130" y="5923"/>
                  </a:cubicBezTo>
                  <a:cubicBezTo>
                    <a:pt x="8688" y="6383"/>
                    <a:pt x="7952" y="6751"/>
                    <a:pt x="7639" y="7303"/>
                  </a:cubicBezTo>
                  <a:cubicBezTo>
                    <a:pt x="7565" y="7414"/>
                    <a:pt x="7639" y="7561"/>
                    <a:pt x="7786" y="7579"/>
                  </a:cubicBezTo>
                  <a:cubicBezTo>
                    <a:pt x="8467" y="7543"/>
                    <a:pt x="9130" y="6843"/>
                    <a:pt x="9553" y="6365"/>
                  </a:cubicBezTo>
                  <a:cubicBezTo>
                    <a:pt x="9940" y="5941"/>
                    <a:pt x="10455" y="5352"/>
                    <a:pt x="10547" y="4745"/>
                  </a:cubicBezTo>
                  <a:lnTo>
                    <a:pt x="11118" y="4634"/>
                  </a:lnTo>
                  <a:cubicBezTo>
                    <a:pt x="12093" y="4395"/>
                    <a:pt x="13087" y="4156"/>
                    <a:pt x="14081" y="3990"/>
                  </a:cubicBezTo>
                  <a:cubicBezTo>
                    <a:pt x="14173" y="3972"/>
                    <a:pt x="14247" y="3972"/>
                    <a:pt x="14339" y="3972"/>
                  </a:cubicBezTo>
                  <a:cubicBezTo>
                    <a:pt x="14155" y="4358"/>
                    <a:pt x="13971" y="4763"/>
                    <a:pt x="13750" y="5131"/>
                  </a:cubicBezTo>
                  <a:cubicBezTo>
                    <a:pt x="13455" y="5665"/>
                    <a:pt x="12921" y="6181"/>
                    <a:pt x="12774" y="6788"/>
                  </a:cubicBezTo>
                  <a:cubicBezTo>
                    <a:pt x="12730" y="6921"/>
                    <a:pt x="12828" y="7030"/>
                    <a:pt x="12954" y="7030"/>
                  </a:cubicBezTo>
                  <a:cubicBezTo>
                    <a:pt x="12985" y="7030"/>
                    <a:pt x="13018" y="7023"/>
                    <a:pt x="13050" y="7009"/>
                  </a:cubicBezTo>
                  <a:cubicBezTo>
                    <a:pt x="13639" y="6714"/>
                    <a:pt x="14026" y="5923"/>
                    <a:pt x="14320" y="5371"/>
                  </a:cubicBezTo>
                  <a:cubicBezTo>
                    <a:pt x="14578" y="4911"/>
                    <a:pt x="14762" y="4432"/>
                    <a:pt x="14909" y="3935"/>
                  </a:cubicBezTo>
                  <a:cubicBezTo>
                    <a:pt x="15406" y="3935"/>
                    <a:pt x="15885" y="3972"/>
                    <a:pt x="16382" y="4009"/>
                  </a:cubicBezTo>
                  <a:cubicBezTo>
                    <a:pt x="15609" y="5279"/>
                    <a:pt x="15038" y="6659"/>
                    <a:pt x="14007" y="7782"/>
                  </a:cubicBezTo>
                  <a:cubicBezTo>
                    <a:pt x="12866" y="9007"/>
                    <a:pt x="11265" y="9697"/>
                    <a:pt x="9596" y="9697"/>
                  </a:cubicBezTo>
                  <a:cubicBezTo>
                    <a:pt x="9435" y="9697"/>
                    <a:pt x="9273" y="9691"/>
                    <a:pt x="9111" y="9678"/>
                  </a:cubicBezTo>
                  <a:cubicBezTo>
                    <a:pt x="7271" y="9586"/>
                    <a:pt x="5578" y="8831"/>
                    <a:pt x="3958" y="8003"/>
                  </a:cubicBezTo>
                  <a:cubicBezTo>
                    <a:pt x="3148" y="7598"/>
                    <a:pt x="2062" y="6954"/>
                    <a:pt x="1068" y="6880"/>
                  </a:cubicBezTo>
                  <a:cubicBezTo>
                    <a:pt x="2301" y="5794"/>
                    <a:pt x="3295" y="4450"/>
                    <a:pt x="4547" y="3364"/>
                  </a:cubicBezTo>
                  <a:cubicBezTo>
                    <a:pt x="6038" y="2058"/>
                    <a:pt x="7841" y="1027"/>
                    <a:pt x="9829" y="843"/>
                  </a:cubicBezTo>
                  <a:cubicBezTo>
                    <a:pt x="10050" y="821"/>
                    <a:pt x="10265" y="811"/>
                    <a:pt x="10474" y="811"/>
                  </a:cubicBezTo>
                  <a:close/>
                  <a:moveTo>
                    <a:pt x="10483" y="1"/>
                  </a:moveTo>
                  <a:cubicBezTo>
                    <a:pt x="9982" y="1"/>
                    <a:pt x="9479" y="54"/>
                    <a:pt x="8983" y="162"/>
                  </a:cubicBezTo>
                  <a:cubicBezTo>
                    <a:pt x="5173" y="898"/>
                    <a:pt x="2761" y="4101"/>
                    <a:pt x="442" y="6917"/>
                  </a:cubicBezTo>
                  <a:cubicBezTo>
                    <a:pt x="369" y="6917"/>
                    <a:pt x="295" y="6935"/>
                    <a:pt x="221" y="6972"/>
                  </a:cubicBezTo>
                  <a:cubicBezTo>
                    <a:pt x="19" y="7046"/>
                    <a:pt x="1" y="7340"/>
                    <a:pt x="221" y="7432"/>
                  </a:cubicBezTo>
                  <a:cubicBezTo>
                    <a:pt x="1123" y="7727"/>
                    <a:pt x="2007" y="7819"/>
                    <a:pt x="2890" y="8242"/>
                  </a:cubicBezTo>
                  <a:cubicBezTo>
                    <a:pt x="3663" y="8610"/>
                    <a:pt x="4418" y="9015"/>
                    <a:pt x="5191" y="9346"/>
                  </a:cubicBezTo>
                  <a:cubicBezTo>
                    <a:pt x="6555" y="9929"/>
                    <a:pt x="8008" y="10358"/>
                    <a:pt x="9497" y="10358"/>
                  </a:cubicBezTo>
                  <a:cubicBezTo>
                    <a:pt x="9797" y="10358"/>
                    <a:pt x="10098" y="10340"/>
                    <a:pt x="10400" y="10303"/>
                  </a:cubicBezTo>
                  <a:cubicBezTo>
                    <a:pt x="13676" y="9954"/>
                    <a:pt x="15958" y="7046"/>
                    <a:pt x="16805" y="4009"/>
                  </a:cubicBezTo>
                  <a:lnTo>
                    <a:pt x="17044" y="4009"/>
                  </a:lnTo>
                  <a:cubicBezTo>
                    <a:pt x="17254" y="4066"/>
                    <a:pt x="17469" y="4096"/>
                    <a:pt x="17683" y="4096"/>
                  </a:cubicBezTo>
                  <a:cubicBezTo>
                    <a:pt x="18014" y="4096"/>
                    <a:pt x="18344" y="4025"/>
                    <a:pt x="18646" y="3880"/>
                  </a:cubicBezTo>
                  <a:cubicBezTo>
                    <a:pt x="18885" y="3733"/>
                    <a:pt x="18793" y="3383"/>
                    <a:pt x="18517" y="3364"/>
                  </a:cubicBezTo>
                  <a:cubicBezTo>
                    <a:pt x="18455" y="3368"/>
                    <a:pt x="18394" y="3369"/>
                    <a:pt x="18333" y="3369"/>
                  </a:cubicBezTo>
                  <a:cubicBezTo>
                    <a:pt x="16251" y="3369"/>
                    <a:pt x="15246" y="1554"/>
                    <a:pt x="13510" y="677"/>
                  </a:cubicBezTo>
                  <a:cubicBezTo>
                    <a:pt x="12554" y="230"/>
                    <a:pt x="11522" y="1"/>
                    <a:pt x="1048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854475" y="2121487"/>
              <a:ext cx="1012614" cy="555932"/>
            </a:xfrm>
            <a:custGeom>
              <a:avLst/>
              <a:gdLst/>
              <a:ahLst/>
              <a:cxnLst/>
              <a:rect l="l" t="t" r="r" b="b"/>
              <a:pathLst>
                <a:path w="18885" h="10368" extrusionOk="0">
                  <a:moveTo>
                    <a:pt x="10469" y="810"/>
                  </a:moveTo>
                  <a:cubicBezTo>
                    <a:pt x="12212" y="810"/>
                    <a:pt x="13562" y="1551"/>
                    <a:pt x="14928" y="2719"/>
                  </a:cubicBezTo>
                  <a:cubicBezTo>
                    <a:pt x="15056" y="2829"/>
                    <a:pt x="15185" y="2940"/>
                    <a:pt x="15314" y="3050"/>
                  </a:cubicBezTo>
                  <a:cubicBezTo>
                    <a:pt x="14412" y="3124"/>
                    <a:pt x="13529" y="3290"/>
                    <a:pt x="12664" y="3584"/>
                  </a:cubicBezTo>
                  <a:cubicBezTo>
                    <a:pt x="12406" y="2958"/>
                    <a:pt x="11964" y="2443"/>
                    <a:pt x="11394" y="2112"/>
                  </a:cubicBezTo>
                  <a:cubicBezTo>
                    <a:pt x="11043" y="1901"/>
                    <a:pt x="10511" y="1638"/>
                    <a:pt x="10050" y="1638"/>
                  </a:cubicBezTo>
                  <a:cubicBezTo>
                    <a:pt x="9906" y="1638"/>
                    <a:pt x="9768" y="1664"/>
                    <a:pt x="9645" y="1725"/>
                  </a:cubicBezTo>
                  <a:cubicBezTo>
                    <a:pt x="9553" y="1780"/>
                    <a:pt x="9553" y="1928"/>
                    <a:pt x="9645" y="1983"/>
                  </a:cubicBezTo>
                  <a:cubicBezTo>
                    <a:pt x="9866" y="2093"/>
                    <a:pt x="10105" y="2167"/>
                    <a:pt x="10363" y="2185"/>
                  </a:cubicBezTo>
                  <a:cubicBezTo>
                    <a:pt x="10639" y="2259"/>
                    <a:pt x="10897" y="2369"/>
                    <a:pt x="11154" y="2517"/>
                  </a:cubicBezTo>
                  <a:cubicBezTo>
                    <a:pt x="11633" y="2811"/>
                    <a:pt x="12038" y="3198"/>
                    <a:pt x="12351" y="3676"/>
                  </a:cubicBezTo>
                  <a:lnTo>
                    <a:pt x="11891" y="3805"/>
                  </a:lnTo>
                  <a:cubicBezTo>
                    <a:pt x="10584" y="4136"/>
                    <a:pt x="9277" y="4504"/>
                    <a:pt x="7970" y="4854"/>
                  </a:cubicBezTo>
                  <a:cubicBezTo>
                    <a:pt x="7970" y="4836"/>
                    <a:pt x="7970" y="4817"/>
                    <a:pt x="7970" y="4799"/>
                  </a:cubicBezTo>
                  <a:cubicBezTo>
                    <a:pt x="7933" y="4762"/>
                    <a:pt x="7897" y="4725"/>
                    <a:pt x="7860" y="4707"/>
                  </a:cubicBezTo>
                  <a:cubicBezTo>
                    <a:pt x="7851" y="4698"/>
                    <a:pt x="7846" y="4693"/>
                    <a:pt x="7841" y="4693"/>
                  </a:cubicBezTo>
                  <a:cubicBezTo>
                    <a:pt x="7837" y="4693"/>
                    <a:pt x="7832" y="4698"/>
                    <a:pt x="7823" y="4707"/>
                  </a:cubicBezTo>
                  <a:cubicBezTo>
                    <a:pt x="7712" y="4596"/>
                    <a:pt x="7602" y="4468"/>
                    <a:pt x="7510" y="4357"/>
                  </a:cubicBezTo>
                  <a:cubicBezTo>
                    <a:pt x="7363" y="4228"/>
                    <a:pt x="7216" y="4118"/>
                    <a:pt x="7068" y="4007"/>
                  </a:cubicBezTo>
                  <a:cubicBezTo>
                    <a:pt x="6854" y="3885"/>
                    <a:pt x="6551" y="3686"/>
                    <a:pt x="6275" y="3686"/>
                  </a:cubicBezTo>
                  <a:cubicBezTo>
                    <a:pt x="6219" y="3686"/>
                    <a:pt x="6164" y="3694"/>
                    <a:pt x="6111" y="3713"/>
                  </a:cubicBezTo>
                  <a:cubicBezTo>
                    <a:pt x="5982" y="3750"/>
                    <a:pt x="5946" y="3897"/>
                    <a:pt x="6019" y="3989"/>
                  </a:cubicBezTo>
                  <a:cubicBezTo>
                    <a:pt x="6148" y="4099"/>
                    <a:pt x="6295" y="4191"/>
                    <a:pt x="6461" y="4247"/>
                  </a:cubicBezTo>
                  <a:cubicBezTo>
                    <a:pt x="6627" y="4320"/>
                    <a:pt x="6811" y="4431"/>
                    <a:pt x="6958" y="4541"/>
                  </a:cubicBezTo>
                  <a:cubicBezTo>
                    <a:pt x="7123" y="4652"/>
                    <a:pt x="7308" y="4872"/>
                    <a:pt x="7492" y="5001"/>
                  </a:cubicBezTo>
                  <a:lnTo>
                    <a:pt x="5614" y="5498"/>
                  </a:lnTo>
                  <a:lnTo>
                    <a:pt x="5614" y="5480"/>
                  </a:lnTo>
                  <a:cubicBezTo>
                    <a:pt x="5536" y="5199"/>
                    <a:pt x="5207" y="4773"/>
                    <a:pt x="4873" y="4773"/>
                  </a:cubicBezTo>
                  <a:cubicBezTo>
                    <a:pt x="4813" y="4773"/>
                    <a:pt x="4753" y="4786"/>
                    <a:pt x="4694" y="4817"/>
                  </a:cubicBezTo>
                  <a:cubicBezTo>
                    <a:pt x="4639" y="4854"/>
                    <a:pt x="4639" y="4928"/>
                    <a:pt x="4676" y="4983"/>
                  </a:cubicBezTo>
                  <a:cubicBezTo>
                    <a:pt x="4804" y="5075"/>
                    <a:pt x="4915" y="5149"/>
                    <a:pt x="5062" y="5204"/>
                  </a:cubicBezTo>
                  <a:cubicBezTo>
                    <a:pt x="5209" y="5277"/>
                    <a:pt x="5320" y="5406"/>
                    <a:pt x="5430" y="5554"/>
                  </a:cubicBezTo>
                  <a:lnTo>
                    <a:pt x="4455" y="5830"/>
                  </a:lnTo>
                  <a:cubicBezTo>
                    <a:pt x="4283" y="5864"/>
                    <a:pt x="4336" y="6091"/>
                    <a:pt x="4478" y="6091"/>
                  </a:cubicBezTo>
                  <a:cubicBezTo>
                    <a:pt x="4488" y="6091"/>
                    <a:pt x="4499" y="6090"/>
                    <a:pt x="4510" y="6087"/>
                  </a:cubicBezTo>
                  <a:lnTo>
                    <a:pt x="5964" y="5756"/>
                  </a:lnTo>
                  <a:lnTo>
                    <a:pt x="5964" y="5756"/>
                  </a:lnTo>
                  <a:cubicBezTo>
                    <a:pt x="5890" y="5830"/>
                    <a:pt x="5835" y="5922"/>
                    <a:pt x="5798" y="5995"/>
                  </a:cubicBezTo>
                  <a:cubicBezTo>
                    <a:pt x="5633" y="6216"/>
                    <a:pt x="5393" y="6584"/>
                    <a:pt x="5522" y="6860"/>
                  </a:cubicBezTo>
                  <a:cubicBezTo>
                    <a:pt x="5559" y="6909"/>
                    <a:pt x="5604" y="6934"/>
                    <a:pt x="5652" y="6934"/>
                  </a:cubicBezTo>
                  <a:cubicBezTo>
                    <a:pt x="5676" y="6934"/>
                    <a:pt x="5700" y="6928"/>
                    <a:pt x="5725" y="6916"/>
                  </a:cubicBezTo>
                  <a:cubicBezTo>
                    <a:pt x="5946" y="6787"/>
                    <a:pt x="6056" y="6437"/>
                    <a:pt x="6185" y="6216"/>
                  </a:cubicBezTo>
                  <a:cubicBezTo>
                    <a:pt x="6277" y="6050"/>
                    <a:pt x="6498" y="5848"/>
                    <a:pt x="6516" y="5646"/>
                  </a:cubicBezTo>
                  <a:lnTo>
                    <a:pt x="9884" y="4891"/>
                  </a:lnTo>
                  <a:lnTo>
                    <a:pt x="9884" y="4891"/>
                  </a:lnTo>
                  <a:cubicBezTo>
                    <a:pt x="9627" y="5222"/>
                    <a:pt x="9406" y="5609"/>
                    <a:pt x="9111" y="5903"/>
                  </a:cubicBezTo>
                  <a:cubicBezTo>
                    <a:pt x="8670" y="6382"/>
                    <a:pt x="7952" y="6731"/>
                    <a:pt x="7620" y="7284"/>
                  </a:cubicBezTo>
                  <a:cubicBezTo>
                    <a:pt x="7547" y="7412"/>
                    <a:pt x="7639" y="7560"/>
                    <a:pt x="7786" y="7578"/>
                  </a:cubicBezTo>
                  <a:cubicBezTo>
                    <a:pt x="8486" y="7541"/>
                    <a:pt x="9130" y="6842"/>
                    <a:pt x="9571" y="6345"/>
                  </a:cubicBezTo>
                  <a:cubicBezTo>
                    <a:pt x="9958" y="5922"/>
                    <a:pt x="10455" y="5333"/>
                    <a:pt x="10565" y="4744"/>
                  </a:cubicBezTo>
                  <a:lnTo>
                    <a:pt x="11118" y="4615"/>
                  </a:lnTo>
                  <a:cubicBezTo>
                    <a:pt x="12111" y="4394"/>
                    <a:pt x="13087" y="4136"/>
                    <a:pt x="14081" y="3989"/>
                  </a:cubicBezTo>
                  <a:cubicBezTo>
                    <a:pt x="14173" y="3971"/>
                    <a:pt x="14265" y="3971"/>
                    <a:pt x="14357" y="3952"/>
                  </a:cubicBezTo>
                  <a:lnTo>
                    <a:pt x="14357" y="3952"/>
                  </a:lnTo>
                  <a:cubicBezTo>
                    <a:pt x="14154" y="4339"/>
                    <a:pt x="13970" y="4744"/>
                    <a:pt x="13768" y="5112"/>
                  </a:cubicBezTo>
                  <a:cubicBezTo>
                    <a:pt x="13455" y="5646"/>
                    <a:pt x="12940" y="6179"/>
                    <a:pt x="12774" y="6768"/>
                  </a:cubicBezTo>
                  <a:cubicBezTo>
                    <a:pt x="12731" y="6899"/>
                    <a:pt x="12835" y="7018"/>
                    <a:pt x="12954" y="7018"/>
                  </a:cubicBezTo>
                  <a:cubicBezTo>
                    <a:pt x="12986" y="7018"/>
                    <a:pt x="13019" y="7009"/>
                    <a:pt x="13050" y="6989"/>
                  </a:cubicBezTo>
                  <a:cubicBezTo>
                    <a:pt x="13639" y="6713"/>
                    <a:pt x="14044" y="5903"/>
                    <a:pt x="14339" y="5351"/>
                  </a:cubicBezTo>
                  <a:cubicBezTo>
                    <a:pt x="14578" y="4909"/>
                    <a:pt x="14780" y="4431"/>
                    <a:pt x="14909" y="3934"/>
                  </a:cubicBezTo>
                  <a:cubicBezTo>
                    <a:pt x="15424" y="3934"/>
                    <a:pt x="15903" y="3971"/>
                    <a:pt x="16400" y="3989"/>
                  </a:cubicBezTo>
                  <a:cubicBezTo>
                    <a:pt x="15609" y="5277"/>
                    <a:pt x="15038" y="6658"/>
                    <a:pt x="14007" y="7762"/>
                  </a:cubicBezTo>
                  <a:cubicBezTo>
                    <a:pt x="12866" y="9005"/>
                    <a:pt x="11264" y="9696"/>
                    <a:pt x="9595" y="9696"/>
                  </a:cubicBezTo>
                  <a:cubicBezTo>
                    <a:pt x="9434" y="9696"/>
                    <a:pt x="9273" y="9689"/>
                    <a:pt x="9111" y="9676"/>
                  </a:cubicBezTo>
                  <a:cubicBezTo>
                    <a:pt x="7271" y="9584"/>
                    <a:pt x="5577" y="8830"/>
                    <a:pt x="3958" y="8001"/>
                  </a:cubicBezTo>
                  <a:cubicBezTo>
                    <a:pt x="3129" y="7597"/>
                    <a:pt x="2062" y="6952"/>
                    <a:pt x="1068" y="6879"/>
                  </a:cubicBezTo>
                  <a:cubicBezTo>
                    <a:pt x="2301" y="5793"/>
                    <a:pt x="3295" y="4449"/>
                    <a:pt x="4528" y="3363"/>
                  </a:cubicBezTo>
                  <a:cubicBezTo>
                    <a:pt x="6019" y="2075"/>
                    <a:pt x="7841" y="1026"/>
                    <a:pt x="9829" y="842"/>
                  </a:cubicBezTo>
                  <a:cubicBezTo>
                    <a:pt x="10048" y="820"/>
                    <a:pt x="10261" y="810"/>
                    <a:pt x="10469" y="810"/>
                  </a:cubicBezTo>
                  <a:close/>
                  <a:moveTo>
                    <a:pt x="10474" y="0"/>
                  </a:moveTo>
                  <a:cubicBezTo>
                    <a:pt x="9976" y="0"/>
                    <a:pt x="9476" y="54"/>
                    <a:pt x="8982" y="161"/>
                  </a:cubicBezTo>
                  <a:cubicBezTo>
                    <a:pt x="5172" y="897"/>
                    <a:pt x="2761" y="4099"/>
                    <a:pt x="442" y="6916"/>
                  </a:cubicBezTo>
                  <a:cubicBezTo>
                    <a:pt x="369" y="6934"/>
                    <a:pt x="295" y="6952"/>
                    <a:pt x="221" y="6971"/>
                  </a:cubicBezTo>
                  <a:cubicBezTo>
                    <a:pt x="19" y="7044"/>
                    <a:pt x="0" y="7339"/>
                    <a:pt x="221" y="7431"/>
                  </a:cubicBezTo>
                  <a:cubicBezTo>
                    <a:pt x="1123" y="7725"/>
                    <a:pt x="2007" y="7817"/>
                    <a:pt x="2890" y="8241"/>
                  </a:cubicBezTo>
                  <a:cubicBezTo>
                    <a:pt x="3663" y="8609"/>
                    <a:pt x="4418" y="9014"/>
                    <a:pt x="5191" y="9345"/>
                  </a:cubicBezTo>
                  <a:cubicBezTo>
                    <a:pt x="6572" y="9935"/>
                    <a:pt x="8044" y="10367"/>
                    <a:pt x="9553" y="10367"/>
                  </a:cubicBezTo>
                  <a:cubicBezTo>
                    <a:pt x="9834" y="10367"/>
                    <a:pt x="10117" y="10352"/>
                    <a:pt x="10400" y="10321"/>
                  </a:cubicBezTo>
                  <a:cubicBezTo>
                    <a:pt x="13676" y="9952"/>
                    <a:pt x="15958" y="7044"/>
                    <a:pt x="16805" y="4007"/>
                  </a:cubicBezTo>
                  <a:lnTo>
                    <a:pt x="17044" y="4007"/>
                  </a:lnTo>
                  <a:cubicBezTo>
                    <a:pt x="17244" y="4072"/>
                    <a:pt x="17455" y="4103"/>
                    <a:pt x="17667" y="4103"/>
                  </a:cubicBezTo>
                  <a:cubicBezTo>
                    <a:pt x="18002" y="4103"/>
                    <a:pt x="18341" y="4025"/>
                    <a:pt x="18646" y="3879"/>
                  </a:cubicBezTo>
                  <a:cubicBezTo>
                    <a:pt x="18885" y="3750"/>
                    <a:pt x="18793" y="3382"/>
                    <a:pt x="18517" y="3382"/>
                  </a:cubicBezTo>
                  <a:cubicBezTo>
                    <a:pt x="18465" y="3384"/>
                    <a:pt x="18413" y="3385"/>
                    <a:pt x="18362" y="3385"/>
                  </a:cubicBezTo>
                  <a:cubicBezTo>
                    <a:pt x="16260" y="3385"/>
                    <a:pt x="15254" y="1557"/>
                    <a:pt x="13510" y="694"/>
                  </a:cubicBezTo>
                  <a:cubicBezTo>
                    <a:pt x="12551" y="234"/>
                    <a:pt x="11516" y="0"/>
                    <a:pt x="1047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82" y="2530715"/>
              <a:ext cx="435287" cy="674593"/>
            </a:xfrm>
            <a:custGeom>
              <a:avLst/>
              <a:gdLst/>
              <a:ahLst/>
              <a:cxnLst/>
              <a:rect l="l" t="t" r="r" b="b"/>
              <a:pathLst>
                <a:path w="8118" h="12581" extrusionOk="0">
                  <a:moveTo>
                    <a:pt x="1141" y="664"/>
                  </a:moveTo>
                  <a:lnTo>
                    <a:pt x="1141" y="664"/>
                  </a:lnTo>
                  <a:cubicBezTo>
                    <a:pt x="2135" y="1327"/>
                    <a:pt x="3295" y="1768"/>
                    <a:pt x="4289" y="2449"/>
                  </a:cubicBezTo>
                  <a:cubicBezTo>
                    <a:pt x="5504" y="3241"/>
                    <a:pt x="6590" y="4327"/>
                    <a:pt x="7105" y="5707"/>
                  </a:cubicBezTo>
                  <a:cubicBezTo>
                    <a:pt x="7657" y="7124"/>
                    <a:pt x="7399" y="8339"/>
                    <a:pt x="6755" y="9664"/>
                  </a:cubicBezTo>
                  <a:cubicBezTo>
                    <a:pt x="6700" y="9775"/>
                    <a:pt x="6663" y="9904"/>
                    <a:pt x="6608" y="10014"/>
                  </a:cubicBezTo>
                  <a:cubicBezTo>
                    <a:pt x="6387" y="9388"/>
                    <a:pt x="6074" y="8781"/>
                    <a:pt x="5724" y="8229"/>
                  </a:cubicBezTo>
                  <a:cubicBezTo>
                    <a:pt x="6111" y="7934"/>
                    <a:pt x="6387" y="7529"/>
                    <a:pt x="6516" y="7051"/>
                  </a:cubicBezTo>
                  <a:cubicBezTo>
                    <a:pt x="6608" y="6683"/>
                    <a:pt x="6737" y="6057"/>
                    <a:pt x="6442" y="5744"/>
                  </a:cubicBezTo>
                  <a:cubicBezTo>
                    <a:pt x="6422" y="5723"/>
                    <a:pt x="6396" y="5713"/>
                    <a:pt x="6370" y="5713"/>
                  </a:cubicBezTo>
                  <a:cubicBezTo>
                    <a:pt x="6326" y="5713"/>
                    <a:pt x="6281" y="5742"/>
                    <a:pt x="6258" y="5799"/>
                  </a:cubicBezTo>
                  <a:cubicBezTo>
                    <a:pt x="6240" y="5965"/>
                    <a:pt x="6240" y="6149"/>
                    <a:pt x="6258" y="6333"/>
                  </a:cubicBezTo>
                  <a:cubicBezTo>
                    <a:pt x="6258" y="6535"/>
                    <a:pt x="6240" y="6756"/>
                    <a:pt x="6185" y="6959"/>
                  </a:cubicBezTo>
                  <a:cubicBezTo>
                    <a:pt x="6074" y="7345"/>
                    <a:pt x="5872" y="7713"/>
                    <a:pt x="5596" y="8026"/>
                  </a:cubicBezTo>
                  <a:cubicBezTo>
                    <a:pt x="5540" y="7934"/>
                    <a:pt x="5485" y="7824"/>
                    <a:pt x="5430" y="7732"/>
                  </a:cubicBezTo>
                  <a:cubicBezTo>
                    <a:pt x="4933" y="6885"/>
                    <a:pt x="4418" y="6020"/>
                    <a:pt x="3921" y="5173"/>
                  </a:cubicBezTo>
                  <a:cubicBezTo>
                    <a:pt x="3921" y="5173"/>
                    <a:pt x="3939" y="5173"/>
                    <a:pt x="3958" y="5137"/>
                  </a:cubicBezTo>
                  <a:cubicBezTo>
                    <a:pt x="3976" y="5118"/>
                    <a:pt x="3994" y="5081"/>
                    <a:pt x="4013" y="5045"/>
                  </a:cubicBezTo>
                  <a:cubicBezTo>
                    <a:pt x="4013" y="5045"/>
                    <a:pt x="4013" y="5026"/>
                    <a:pt x="4013" y="5026"/>
                  </a:cubicBezTo>
                  <a:cubicBezTo>
                    <a:pt x="4068" y="4916"/>
                    <a:pt x="4123" y="4824"/>
                    <a:pt x="4197" y="4732"/>
                  </a:cubicBezTo>
                  <a:cubicBezTo>
                    <a:pt x="4252" y="4603"/>
                    <a:pt x="4307" y="4492"/>
                    <a:pt x="4344" y="4364"/>
                  </a:cubicBezTo>
                  <a:cubicBezTo>
                    <a:pt x="4418" y="4143"/>
                    <a:pt x="4510" y="3811"/>
                    <a:pt x="4381" y="3609"/>
                  </a:cubicBezTo>
                  <a:cubicBezTo>
                    <a:pt x="4353" y="3572"/>
                    <a:pt x="4312" y="3554"/>
                    <a:pt x="4270" y="3554"/>
                  </a:cubicBezTo>
                  <a:cubicBezTo>
                    <a:pt x="4229" y="3554"/>
                    <a:pt x="4188" y="3572"/>
                    <a:pt x="4160" y="3609"/>
                  </a:cubicBezTo>
                  <a:cubicBezTo>
                    <a:pt x="4105" y="3719"/>
                    <a:pt x="4068" y="3848"/>
                    <a:pt x="4068" y="3977"/>
                  </a:cubicBezTo>
                  <a:cubicBezTo>
                    <a:pt x="4050" y="4124"/>
                    <a:pt x="4013" y="4253"/>
                    <a:pt x="3958" y="4382"/>
                  </a:cubicBezTo>
                  <a:cubicBezTo>
                    <a:pt x="3902" y="4529"/>
                    <a:pt x="3792" y="4695"/>
                    <a:pt x="3737" y="4842"/>
                  </a:cubicBezTo>
                  <a:lnTo>
                    <a:pt x="3000" y="3627"/>
                  </a:lnTo>
                  <a:lnTo>
                    <a:pt x="3019" y="3627"/>
                  </a:lnTo>
                  <a:cubicBezTo>
                    <a:pt x="3221" y="3498"/>
                    <a:pt x="3516" y="3075"/>
                    <a:pt x="3295" y="2836"/>
                  </a:cubicBezTo>
                  <a:cubicBezTo>
                    <a:pt x="3278" y="2819"/>
                    <a:pt x="3258" y="2810"/>
                    <a:pt x="3239" y="2810"/>
                  </a:cubicBezTo>
                  <a:cubicBezTo>
                    <a:pt x="3216" y="2810"/>
                    <a:pt x="3195" y="2824"/>
                    <a:pt x="3184" y="2854"/>
                  </a:cubicBezTo>
                  <a:cubicBezTo>
                    <a:pt x="3148" y="2946"/>
                    <a:pt x="3111" y="3057"/>
                    <a:pt x="3111" y="3167"/>
                  </a:cubicBezTo>
                  <a:cubicBezTo>
                    <a:pt x="3074" y="3278"/>
                    <a:pt x="3000" y="3388"/>
                    <a:pt x="2908" y="3480"/>
                  </a:cubicBezTo>
                  <a:cubicBezTo>
                    <a:pt x="2798" y="3278"/>
                    <a:pt x="2669" y="3057"/>
                    <a:pt x="2540" y="2854"/>
                  </a:cubicBezTo>
                  <a:cubicBezTo>
                    <a:pt x="2517" y="2819"/>
                    <a:pt x="2486" y="2804"/>
                    <a:pt x="2456" y="2804"/>
                  </a:cubicBezTo>
                  <a:cubicBezTo>
                    <a:pt x="2393" y="2804"/>
                    <a:pt x="2337" y="2871"/>
                    <a:pt x="2375" y="2946"/>
                  </a:cubicBezTo>
                  <a:cubicBezTo>
                    <a:pt x="2540" y="3259"/>
                    <a:pt x="2706" y="3590"/>
                    <a:pt x="2872" y="3903"/>
                  </a:cubicBezTo>
                  <a:cubicBezTo>
                    <a:pt x="2816" y="3867"/>
                    <a:pt x="2743" y="3848"/>
                    <a:pt x="2688" y="3830"/>
                  </a:cubicBezTo>
                  <a:cubicBezTo>
                    <a:pt x="2575" y="3785"/>
                    <a:pt x="2415" y="3733"/>
                    <a:pt x="2269" y="3733"/>
                  </a:cubicBezTo>
                  <a:cubicBezTo>
                    <a:pt x="2176" y="3733"/>
                    <a:pt x="2089" y="3754"/>
                    <a:pt x="2025" y="3811"/>
                  </a:cubicBezTo>
                  <a:cubicBezTo>
                    <a:pt x="1988" y="3848"/>
                    <a:pt x="1988" y="3922"/>
                    <a:pt x="2025" y="3959"/>
                  </a:cubicBezTo>
                  <a:cubicBezTo>
                    <a:pt x="2154" y="4087"/>
                    <a:pt x="2430" y="4106"/>
                    <a:pt x="2595" y="4143"/>
                  </a:cubicBezTo>
                  <a:cubicBezTo>
                    <a:pt x="2754" y="4190"/>
                    <a:pt x="2885" y="4279"/>
                    <a:pt x="3013" y="4279"/>
                  </a:cubicBezTo>
                  <a:cubicBezTo>
                    <a:pt x="3033" y="4279"/>
                    <a:pt x="3054" y="4277"/>
                    <a:pt x="3074" y="4272"/>
                  </a:cubicBezTo>
                  <a:lnTo>
                    <a:pt x="4252" y="6517"/>
                  </a:lnTo>
                  <a:cubicBezTo>
                    <a:pt x="3976" y="6388"/>
                    <a:pt x="3663" y="6315"/>
                    <a:pt x="3387" y="6167"/>
                  </a:cubicBezTo>
                  <a:cubicBezTo>
                    <a:pt x="2964" y="5946"/>
                    <a:pt x="2577" y="5505"/>
                    <a:pt x="2117" y="5376"/>
                  </a:cubicBezTo>
                  <a:cubicBezTo>
                    <a:pt x="2109" y="5374"/>
                    <a:pt x="2101" y="5373"/>
                    <a:pt x="2093" y="5373"/>
                  </a:cubicBezTo>
                  <a:cubicBezTo>
                    <a:pt x="2010" y="5373"/>
                    <a:pt x="1934" y="5457"/>
                    <a:pt x="1951" y="5542"/>
                  </a:cubicBezTo>
                  <a:cubicBezTo>
                    <a:pt x="2117" y="6038"/>
                    <a:pt x="2724" y="6351"/>
                    <a:pt x="3166" y="6572"/>
                  </a:cubicBezTo>
                  <a:cubicBezTo>
                    <a:pt x="3500" y="6739"/>
                    <a:pt x="3954" y="6966"/>
                    <a:pt x="4365" y="6966"/>
                  </a:cubicBezTo>
                  <a:cubicBezTo>
                    <a:pt x="4408" y="6966"/>
                    <a:pt x="4450" y="6964"/>
                    <a:pt x="4491" y="6959"/>
                  </a:cubicBezTo>
                  <a:lnTo>
                    <a:pt x="4694" y="7327"/>
                  </a:lnTo>
                  <a:cubicBezTo>
                    <a:pt x="5043" y="7989"/>
                    <a:pt x="5412" y="8634"/>
                    <a:pt x="5706" y="9315"/>
                  </a:cubicBezTo>
                  <a:cubicBezTo>
                    <a:pt x="5743" y="9370"/>
                    <a:pt x="5761" y="9425"/>
                    <a:pt x="5780" y="9480"/>
                  </a:cubicBezTo>
                  <a:cubicBezTo>
                    <a:pt x="5467" y="9425"/>
                    <a:pt x="5154" y="9388"/>
                    <a:pt x="4841" y="9296"/>
                  </a:cubicBezTo>
                  <a:cubicBezTo>
                    <a:pt x="4431" y="9189"/>
                    <a:pt x="3970" y="8927"/>
                    <a:pt x="3523" y="8927"/>
                  </a:cubicBezTo>
                  <a:cubicBezTo>
                    <a:pt x="3508" y="8927"/>
                    <a:pt x="3494" y="8928"/>
                    <a:pt x="3479" y="8928"/>
                  </a:cubicBezTo>
                  <a:cubicBezTo>
                    <a:pt x="3369" y="8928"/>
                    <a:pt x="3313" y="9057"/>
                    <a:pt x="3387" y="9149"/>
                  </a:cubicBezTo>
                  <a:cubicBezTo>
                    <a:pt x="3700" y="9517"/>
                    <a:pt x="4344" y="9628"/>
                    <a:pt x="4786" y="9738"/>
                  </a:cubicBezTo>
                  <a:cubicBezTo>
                    <a:pt x="5154" y="9830"/>
                    <a:pt x="5540" y="9867"/>
                    <a:pt x="5909" y="9867"/>
                  </a:cubicBezTo>
                  <a:cubicBezTo>
                    <a:pt x="6019" y="10217"/>
                    <a:pt x="6074" y="10585"/>
                    <a:pt x="6148" y="10934"/>
                  </a:cubicBezTo>
                  <a:cubicBezTo>
                    <a:pt x="5099" y="10622"/>
                    <a:pt x="4013" y="10493"/>
                    <a:pt x="3019" y="9977"/>
                  </a:cubicBezTo>
                  <a:cubicBezTo>
                    <a:pt x="1822" y="9370"/>
                    <a:pt x="976" y="8229"/>
                    <a:pt x="718" y="6904"/>
                  </a:cubicBezTo>
                  <a:cubicBezTo>
                    <a:pt x="424" y="5578"/>
                    <a:pt x="644" y="4235"/>
                    <a:pt x="902" y="2928"/>
                  </a:cubicBezTo>
                  <a:cubicBezTo>
                    <a:pt x="1049" y="2265"/>
                    <a:pt x="1289" y="1382"/>
                    <a:pt x="1141" y="664"/>
                  </a:cubicBezTo>
                  <a:close/>
                  <a:moveTo>
                    <a:pt x="748" y="0"/>
                  </a:moveTo>
                  <a:cubicBezTo>
                    <a:pt x="659" y="0"/>
                    <a:pt x="571" y="67"/>
                    <a:pt x="571" y="167"/>
                  </a:cubicBezTo>
                  <a:cubicBezTo>
                    <a:pt x="534" y="866"/>
                    <a:pt x="644" y="1511"/>
                    <a:pt x="516" y="2228"/>
                  </a:cubicBezTo>
                  <a:cubicBezTo>
                    <a:pt x="405" y="2836"/>
                    <a:pt x="258" y="3443"/>
                    <a:pt x="166" y="4069"/>
                  </a:cubicBezTo>
                  <a:cubicBezTo>
                    <a:pt x="0" y="5357"/>
                    <a:pt x="0" y="6701"/>
                    <a:pt x="497" y="7934"/>
                  </a:cubicBezTo>
                  <a:cubicBezTo>
                    <a:pt x="1418" y="10180"/>
                    <a:pt x="3902" y="11229"/>
                    <a:pt x="6221" y="11247"/>
                  </a:cubicBezTo>
                  <a:cubicBezTo>
                    <a:pt x="6240" y="11303"/>
                    <a:pt x="6240" y="11358"/>
                    <a:pt x="6258" y="11413"/>
                  </a:cubicBezTo>
                  <a:cubicBezTo>
                    <a:pt x="6240" y="11818"/>
                    <a:pt x="6387" y="12223"/>
                    <a:pt x="6663" y="12517"/>
                  </a:cubicBezTo>
                  <a:cubicBezTo>
                    <a:pt x="6702" y="12561"/>
                    <a:pt x="6750" y="12581"/>
                    <a:pt x="6798" y="12581"/>
                  </a:cubicBezTo>
                  <a:cubicBezTo>
                    <a:pt x="6911" y="12581"/>
                    <a:pt x="7020" y="12475"/>
                    <a:pt x="6994" y="12333"/>
                  </a:cubicBezTo>
                  <a:cubicBezTo>
                    <a:pt x="6498" y="10787"/>
                    <a:pt x="7639" y="9720"/>
                    <a:pt x="7915" y="8266"/>
                  </a:cubicBezTo>
                  <a:cubicBezTo>
                    <a:pt x="8117" y="7143"/>
                    <a:pt x="7933" y="5983"/>
                    <a:pt x="7399" y="4971"/>
                  </a:cubicBezTo>
                  <a:cubicBezTo>
                    <a:pt x="6148" y="2413"/>
                    <a:pt x="3424" y="1327"/>
                    <a:pt x="976" y="222"/>
                  </a:cubicBezTo>
                  <a:cubicBezTo>
                    <a:pt x="957" y="185"/>
                    <a:pt x="939" y="130"/>
                    <a:pt x="902" y="93"/>
                  </a:cubicBezTo>
                  <a:cubicBezTo>
                    <a:pt x="866" y="28"/>
                    <a:pt x="807" y="0"/>
                    <a:pt x="74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1780749" y="1529576"/>
              <a:ext cx="774380" cy="646818"/>
            </a:xfrm>
            <a:custGeom>
              <a:avLst/>
              <a:gdLst/>
              <a:ahLst/>
              <a:cxnLst/>
              <a:rect l="l" t="t" r="r" b="b"/>
              <a:pathLst>
                <a:path w="14442" h="12063" extrusionOk="0">
                  <a:moveTo>
                    <a:pt x="8708" y="921"/>
                  </a:moveTo>
                  <a:cubicBezTo>
                    <a:pt x="9330" y="921"/>
                    <a:pt x="9974" y="1006"/>
                    <a:pt x="10652" y="1150"/>
                  </a:cubicBezTo>
                  <a:cubicBezTo>
                    <a:pt x="10818" y="1187"/>
                    <a:pt x="10965" y="1224"/>
                    <a:pt x="11131" y="1242"/>
                  </a:cubicBezTo>
                  <a:cubicBezTo>
                    <a:pt x="10395" y="1721"/>
                    <a:pt x="9732" y="2291"/>
                    <a:pt x="9143" y="2935"/>
                  </a:cubicBezTo>
                  <a:cubicBezTo>
                    <a:pt x="8646" y="2530"/>
                    <a:pt x="8020" y="2310"/>
                    <a:pt x="7376" y="2291"/>
                  </a:cubicBezTo>
                  <a:cubicBezTo>
                    <a:pt x="7315" y="2289"/>
                    <a:pt x="7249" y="2288"/>
                    <a:pt x="7180" y="2288"/>
                  </a:cubicBezTo>
                  <a:cubicBezTo>
                    <a:pt x="6670" y="2288"/>
                    <a:pt x="5995" y="2364"/>
                    <a:pt x="5720" y="2770"/>
                  </a:cubicBezTo>
                  <a:cubicBezTo>
                    <a:pt x="5646" y="2862"/>
                    <a:pt x="5720" y="3009"/>
                    <a:pt x="5830" y="3009"/>
                  </a:cubicBezTo>
                  <a:cubicBezTo>
                    <a:pt x="6069" y="2991"/>
                    <a:pt x="6309" y="2935"/>
                    <a:pt x="6529" y="2862"/>
                  </a:cubicBezTo>
                  <a:cubicBezTo>
                    <a:pt x="6787" y="2788"/>
                    <a:pt x="7063" y="2751"/>
                    <a:pt x="7358" y="2751"/>
                  </a:cubicBezTo>
                  <a:cubicBezTo>
                    <a:pt x="7891" y="2770"/>
                    <a:pt x="8425" y="2917"/>
                    <a:pt x="8904" y="3175"/>
                  </a:cubicBezTo>
                  <a:lnTo>
                    <a:pt x="8591" y="3488"/>
                  </a:lnTo>
                  <a:cubicBezTo>
                    <a:pt x="7634" y="4389"/>
                    <a:pt x="6695" y="5310"/>
                    <a:pt x="5775" y="6230"/>
                  </a:cubicBezTo>
                  <a:cubicBezTo>
                    <a:pt x="5756" y="6212"/>
                    <a:pt x="5738" y="6193"/>
                    <a:pt x="5720" y="6193"/>
                  </a:cubicBezTo>
                  <a:cubicBezTo>
                    <a:pt x="5683" y="6156"/>
                    <a:pt x="5646" y="6138"/>
                    <a:pt x="5591" y="6138"/>
                  </a:cubicBezTo>
                  <a:cubicBezTo>
                    <a:pt x="5572" y="6138"/>
                    <a:pt x="5572" y="6138"/>
                    <a:pt x="5554" y="6156"/>
                  </a:cubicBezTo>
                  <a:cubicBezTo>
                    <a:pt x="5407" y="6120"/>
                    <a:pt x="5259" y="6064"/>
                    <a:pt x="5112" y="6009"/>
                  </a:cubicBezTo>
                  <a:cubicBezTo>
                    <a:pt x="4946" y="5972"/>
                    <a:pt x="4781" y="5936"/>
                    <a:pt x="4597" y="5936"/>
                  </a:cubicBezTo>
                  <a:cubicBezTo>
                    <a:pt x="4502" y="5930"/>
                    <a:pt x="4393" y="5922"/>
                    <a:pt x="4281" y="5922"/>
                  </a:cubicBezTo>
                  <a:cubicBezTo>
                    <a:pt x="4042" y="5922"/>
                    <a:pt x="3790" y="5957"/>
                    <a:pt x="3640" y="6120"/>
                  </a:cubicBezTo>
                  <a:cubicBezTo>
                    <a:pt x="3548" y="6212"/>
                    <a:pt x="3584" y="6359"/>
                    <a:pt x="3695" y="6396"/>
                  </a:cubicBezTo>
                  <a:cubicBezTo>
                    <a:pt x="3792" y="6417"/>
                    <a:pt x="3889" y="6426"/>
                    <a:pt x="3986" y="6426"/>
                  </a:cubicBezTo>
                  <a:cubicBezTo>
                    <a:pt x="4055" y="6426"/>
                    <a:pt x="4123" y="6422"/>
                    <a:pt x="4192" y="6414"/>
                  </a:cubicBezTo>
                  <a:cubicBezTo>
                    <a:pt x="4284" y="6405"/>
                    <a:pt x="4376" y="6400"/>
                    <a:pt x="4468" y="6400"/>
                  </a:cubicBezTo>
                  <a:cubicBezTo>
                    <a:pt x="4560" y="6400"/>
                    <a:pt x="4652" y="6405"/>
                    <a:pt x="4744" y="6414"/>
                  </a:cubicBezTo>
                  <a:cubicBezTo>
                    <a:pt x="4946" y="6433"/>
                    <a:pt x="5186" y="6543"/>
                    <a:pt x="5425" y="6561"/>
                  </a:cubicBezTo>
                  <a:lnTo>
                    <a:pt x="4063" y="7868"/>
                  </a:lnTo>
                  <a:cubicBezTo>
                    <a:pt x="4063" y="7868"/>
                    <a:pt x="4063" y="7850"/>
                    <a:pt x="4063" y="7850"/>
                  </a:cubicBezTo>
                  <a:cubicBezTo>
                    <a:pt x="3924" y="7700"/>
                    <a:pt x="3626" y="7549"/>
                    <a:pt x="3364" y="7549"/>
                  </a:cubicBezTo>
                  <a:cubicBezTo>
                    <a:pt x="3209" y="7549"/>
                    <a:pt x="3066" y="7602"/>
                    <a:pt x="2977" y="7739"/>
                  </a:cubicBezTo>
                  <a:cubicBezTo>
                    <a:pt x="2940" y="7776"/>
                    <a:pt x="2959" y="7850"/>
                    <a:pt x="3032" y="7868"/>
                  </a:cubicBezTo>
                  <a:cubicBezTo>
                    <a:pt x="3097" y="7877"/>
                    <a:pt x="3166" y="7882"/>
                    <a:pt x="3237" y="7882"/>
                  </a:cubicBezTo>
                  <a:cubicBezTo>
                    <a:pt x="3308" y="7882"/>
                    <a:pt x="3382" y="7877"/>
                    <a:pt x="3456" y="7868"/>
                  </a:cubicBezTo>
                  <a:cubicBezTo>
                    <a:pt x="3621" y="7887"/>
                    <a:pt x="3787" y="7942"/>
                    <a:pt x="3934" y="8034"/>
                  </a:cubicBezTo>
                  <a:cubicBezTo>
                    <a:pt x="3695" y="8255"/>
                    <a:pt x="3456" y="8476"/>
                    <a:pt x="3235" y="8715"/>
                  </a:cubicBezTo>
                  <a:cubicBezTo>
                    <a:pt x="3148" y="8801"/>
                    <a:pt x="3231" y="8933"/>
                    <a:pt x="3333" y="8933"/>
                  </a:cubicBezTo>
                  <a:cubicBezTo>
                    <a:pt x="3361" y="8933"/>
                    <a:pt x="3391" y="8923"/>
                    <a:pt x="3419" y="8899"/>
                  </a:cubicBezTo>
                  <a:lnTo>
                    <a:pt x="4486" y="7960"/>
                  </a:lnTo>
                  <a:lnTo>
                    <a:pt x="4486" y="7960"/>
                  </a:lnTo>
                  <a:cubicBezTo>
                    <a:pt x="4468" y="8052"/>
                    <a:pt x="4450" y="8144"/>
                    <a:pt x="4450" y="8218"/>
                  </a:cubicBezTo>
                  <a:cubicBezTo>
                    <a:pt x="4413" y="8476"/>
                    <a:pt x="4394" y="8899"/>
                    <a:pt x="4634" y="9083"/>
                  </a:cubicBezTo>
                  <a:cubicBezTo>
                    <a:pt x="4652" y="9095"/>
                    <a:pt x="4674" y="9101"/>
                    <a:pt x="4698" y="9101"/>
                  </a:cubicBezTo>
                  <a:cubicBezTo>
                    <a:pt x="4744" y="9101"/>
                    <a:pt x="4793" y="9077"/>
                    <a:pt x="4818" y="9028"/>
                  </a:cubicBezTo>
                  <a:cubicBezTo>
                    <a:pt x="4965" y="8825"/>
                    <a:pt x="4873" y="8476"/>
                    <a:pt x="4891" y="8236"/>
                  </a:cubicBezTo>
                  <a:cubicBezTo>
                    <a:pt x="4891" y="8034"/>
                    <a:pt x="4983" y="7776"/>
                    <a:pt x="4891" y="7592"/>
                  </a:cubicBezTo>
                  <a:lnTo>
                    <a:pt x="7376" y="5365"/>
                  </a:lnTo>
                  <a:lnTo>
                    <a:pt x="7376" y="5365"/>
                  </a:lnTo>
                  <a:cubicBezTo>
                    <a:pt x="7321" y="5770"/>
                    <a:pt x="7302" y="6193"/>
                    <a:pt x="7210" y="6580"/>
                  </a:cubicBezTo>
                  <a:cubicBezTo>
                    <a:pt x="7063" y="7187"/>
                    <a:pt x="6603" y="7831"/>
                    <a:pt x="6585" y="8457"/>
                  </a:cubicBezTo>
                  <a:cubicBezTo>
                    <a:pt x="6585" y="8560"/>
                    <a:pt x="6678" y="8639"/>
                    <a:pt x="6781" y="8639"/>
                  </a:cubicBezTo>
                  <a:cubicBezTo>
                    <a:pt x="6808" y="8639"/>
                    <a:pt x="6835" y="8634"/>
                    <a:pt x="6861" y="8623"/>
                  </a:cubicBezTo>
                  <a:cubicBezTo>
                    <a:pt x="7431" y="8273"/>
                    <a:pt x="7652" y="7371"/>
                    <a:pt x="7799" y="6764"/>
                  </a:cubicBezTo>
                  <a:cubicBezTo>
                    <a:pt x="7928" y="6212"/>
                    <a:pt x="8075" y="5475"/>
                    <a:pt x="7873" y="4923"/>
                  </a:cubicBezTo>
                  <a:lnTo>
                    <a:pt x="8296" y="4555"/>
                  </a:lnTo>
                  <a:cubicBezTo>
                    <a:pt x="9033" y="3893"/>
                    <a:pt x="9732" y="3230"/>
                    <a:pt x="10505" y="2623"/>
                  </a:cubicBezTo>
                  <a:cubicBezTo>
                    <a:pt x="10579" y="2567"/>
                    <a:pt x="10652" y="2530"/>
                    <a:pt x="10726" y="2475"/>
                  </a:cubicBezTo>
                  <a:cubicBezTo>
                    <a:pt x="10744" y="2899"/>
                    <a:pt x="10781" y="3322"/>
                    <a:pt x="10763" y="3745"/>
                  </a:cubicBezTo>
                  <a:cubicBezTo>
                    <a:pt x="10763" y="4334"/>
                    <a:pt x="10560" y="5015"/>
                    <a:pt x="10707" y="5604"/>
                  </a:cubicBezTo>
                  <a:cubicBezTo>
                    <a:pt x="10729" y="5690"/>
                    <a:pt x="10806" y="5738"/>
                    <a:pt x="10886" y="5738"/>
                  </a:cubicBezTo>
                  <a:cubicBezTo>
                    <a:pt x="10943" y="5738"/>
                    <a:pt x="11000" y="5713"/>
                    <a:pt x="11039" y="5659"/>
                  </a:cubicBezTo>
                  <a:cubicBezTo>
                    <a:pt x="11407" y="5144"/>
                    <a:pt x="11370" y="4279"/>
                    <a:pt x="11352" y="3672"/>
                  </a:cubicBezTo>
                  <a:cubicBezTo>
                    <a:pt x="11352" y="3175"/>
                    <a:pt x="11296" y="2678"/>
                    <a:pt x="11186" y="2181"/>
                  </a:cubicBezTo>
                  <a:cubicBezTo>
                    <a:pt x="11609" y="1960"/>
                    <a:pt x="12033" y="1757"/>
                    <a:pt x="12474" y="1555"/>
                  </a:cubicBezTo>
                  <a:lnTo>
                    <a:pt x="12474" y="1555"/>
                  </a:lnTo>
                  <a:cubicBezTo>
                    <a:pt x="12401" y="2991"/>
                    <a:pt x="12566" y="4426"/>
                    <a:pt x="12217" y="5862"/>
                  </a:cubicBezTo>
                  <a:cubicBezTo>
                    <a:pt x="11812" y="7592"/>
                    <a:pt x="10615" y="9046"/>
                    <a:pt x="8996" y="9782"/>
                  </a:cubicBezTo>
                  <a:cubicBezTo>
                    <a:pt x="7376" y="10555"/>
                    <a:pt x="5591" y="10721"/>
                    <a:pt x="3824" y="10776"/>
                  </a:cubicBezTo>
                  <a:cubicBezTo>
                    <a:pt x="2940" y="10813"/>
                    <a:pt x="1725" y="10776"/>
                    <a:pt x="860" y="11181"/>
                  </a:cubicBezTo>
                  <a:cubicBezTo>
                    <a:pt x="1394" y="9690"/>
                    <a:pt x="1615" y="8071"/>
                    <a:pt x="2149" y="6580"/>
                  </a:cubicBezTo>
                  <a:cubicBezTo>
                    <a:pt x="2811" y="4776"/>
                    <a:pt x="3842" y="3046"/>
                    <a:pt x="5462" y="1941"/>
                  </a:cubicBezTo>
                  <a:cubicBezTo>
                    <a:pt x="6519" y="1205"/>
                    <a:pt x="7577" y="921"/>
                    <a:pt x="8708" y="921"/>
                  </a:cubicBezTo>
                  <a:close/>
                  <a:moveTo>
                    <a:pt x="14111" y="1"/>
                  </a:moveTo>
                  <a:cubicBezTo>
                    <a:pt x="14075" y="1"/>
                    <a:pt x="14038" y="9"/>
                    <a:pt x="14002" y="27"/>
                  </a:cubicBezTo>
                  <a:cubicBezTo>
                    <a:pt x="13382" y="406"/>
                    <a:pt x="12774" y="529"/>
                    <a:pt x="12166" y="529"/>
                  </a:cubicBezTo>
                  <a:cubicBezTo>
                    <a:pt x="11028" y="529"/>
                    <a:pt x="9890" y="97"/>
                    <a:pt x="8669" y="97"/>
                  </a:cubicBezTo>
                  <a:cubicBezTo>
                    <a:pt x="8606" y="97"/>
                    <a:pt x="8543" y="99"/>
                    <a:pt x="8480" y="101"/>
                  </a:cubicBezTo>
                  <a:cubicBezTo>
                    <a:pt x="6990" y="211"/>
                    <a:pt x="5554" y="800"/>
                    <a:pt x="4413" y="1794"/>
                  </a:cubicBezTo>
                  <a:cubicBezTo>
                    <a:pt x="1523" y="4205"/>
                    <a:pt x="989" y="8034"/>
                    <a:pt x="327" y="11494"/>
                  </a:cubicBezTo>
                  <a:cubicBezTo>
                    <a:pt x="271" y="11549"/>
                    <a:pt x="235" y="11605"/>
                    <a:pt x="179" y="11641"/>
                  </a:cubicBezTo>
                  <a:cubicBezTo>
                    <a:pt x="1" y="11787"/>
                    <a:pt x="108" y="12062"/>
                    <a:pt x="313" y="12062"/>
                  </a:cubicBezTo>
                  <a:cubicBezTo>
                    <a:pt x="340" y="12062"/>
                    <a:pt x="370" y="12057"/>
                    <a:pt x="400" y="12046"/>
                  </a:cubicBezTo>
                  <a:cubicBezTo>
                    <a:pt x="1302" y="11881"/>
                    <a:pt x="2094" y="11549"/>
                    <a:pt x="3032" y="11476"/>
                  </a:cubicBezTo>
                  <a:cubicBezTo>
                    <a:pt x="3861" y="11439"/>
                    <a:pt x="4689" y="11420"/>
                    <a:pt x="5517" y="11347"/>
                  </a:cubicBezTo>
                  <a:cubicBezTo>
                    <a:pt x="7229" y="11181"/>
                    <a:pt x="8941" y="10739"/>
                    <a:pt x="10358" y="9727"/>
                  </a:cubicBezTo>
                  <a:cubicBezTo>
                    <a:pt x="12971" y="7868"/>
                    <a:pt x="13542" y="4353"/>
                    <a:pt x="12843" y="1371"/>
                  </a:cubicBezTo>
                  <a:lnTo>
                    <a:pt x="13045" y="1260"/>
                  </a:lnTo>
                  <a:cubicBezTo>
                    <a:pt x="13560" y="1150"/>
                    <a:pt x="14021" y="837"/>
                    <a:pt x="14333" y="414"/>
                  </a:cubicBezTo>
                  <a:cubicBezTo>
                    <a:pt x="14441" y="214"/>
                    <a:pt x="14292" y="1"/>
                    <a:pt x="1411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3798737" y="1755960"/>
              <a:ext cx="587246" cy="884462"/>
            </a:xfrm>
            <a:custGeom>
              <a:avLst/>
              <a:gdLst/>
              <a:ahLst/>
              <a:cxnLst/>
              <a:rect l="l" t="t" r="r" b="b"/>
              <a:pathLst>
                <a:path w="10952" h="16495" extrusionOk="0">
                  <a:moveTo>
                    <a:pt x="2430" y="2155"/>
                  </a:moveTo>
                  <a:cubicBezTo>
                    <a:pt x="3847" y="2523"/>
                    <a:pt x="5319" y="2634"/>
                    <a:pt x="6663" y="3260"/>
                  </a:cubicBezTo>
                  <a:cubicBezTo>
                    <a:pt x="8301" y="4014"/>
                    <a:pt x="9498" y="5487"/>
                    <a:pt x="9921" y="7254"/>
                  </a:cubicBezTo>
                  <a:cubicBezTo>
                    <a:pt x="10381" y="9002"/>
                    <a:pt x="10179" y="10824"/>
                    <a:pt x="9884" y="12591"/>
                  </a:cubicBezTo>
                  <a:cubicBezTo>
                    <a:pt x="9755" y="13475"/>
                    <a:pt x="9461" y="14671"/>
                    <a:pt x="9700" y="15628"/>
                  </a:cubicBezTo>
                  <a:cubicBezTo>
                    <a:pt x="8320" y="14800"/>
                    <a:pt x="6755" y="14266"/>
                    <a:pt x="5375" y="13420"/>
                  </a:cubicBezTo>
                  <a:cubicBezTo>
                    <a:pt x="3718" y="12407"/>
                    <a:pt x="2209" y="11045"/>
                    <a:pt x="1417" y="9223"/>
                  </a:cubicBezTo>
                  <a:cubicBezTo>
                    <a:pt x="626" y="7346"/>
                    <a:pt x="884" y="5708"/>
                    <a:pt x="1657" y="3885"/>
                  </a:cubicBezTo>
                  <a:cubicBezTo>
                    <a:pt x="1712" y="3738"/>
                    <a:pt x="1786" y="3591"/>
                    <a:pt x="1841" y="3425"/>
                  </a:cubicBezTo>
                  <a:cubicBezTo>
                    <a:pt x="2172" y="4254"/>
                    <a:pt x="2614" y="5027"/>
                    <a:pt x="3129" y="5744"/>
                  </a:cubicBezTo>
                  <a:cubicBezTo>
                    <a:pt x="2632" y="6168"/>
                    <a:pt x="2282" y="6738"/>
                    <a:pt x="2135" y="7364"/>
                  </a:cubicBezTo>
                  <a:cubicBezTo>
                    <a:pt x="2025" y="7879"/>
                    <a:pt x="1896" y="8708"/>
                    <a:pt x="2301" y="9113"/>
                  </a:cubicBezTo>
                  <a:cubicBezTo>
                    <a:pt x="2327" y="9139"/>
                    <a:pt x="2360" y="9151"/>
                    <a:pt x="2393" y="9151"/>
                  </a:cubicBezTo>
                  <a:cubicBezTo>
                    <a:pt x="2454" y="9151"/>
                    <a:pt x="2516" y="9110"/>
                    <a:pt x="2540" y="9039"/>
                  </a:cubicBezTo>
                  <a:cubicBezTo>
                    <a:pt x="2577" y="8800"/>
                    <a:pt x="2577" y="8561"/>
                    <a:pt x="2522" y="8321"/>
                  </a:cubicBezTo>
                  <a:cubicBezTo>
                    <a:pt x="2503" y="8027"/>
                    <a:pt x="2540" y="7751"/>
                    <a:pt x="2595" y="7475"/>
                  </a:cubicBezTo>
                  <a:cubicBezTo>
                    <a:pt x="2724" y="6941"/>
                    <a:pt x="2964" y="6444"/>
                    <a:pt x="3313" y="6021"/>
                  </a:cubicBezTo>
                  <a:cubicBezTo>
                    <a:pt x="3405" y="6149"/>
                    <a:pt x="3497" y="6278"/>
                    <a:pt x="3571" y="6407"/>
                  </a:cubicBezTo>
                  <a:cubicBezTo>
                    <a:pt x="4289" y="7511"/>
                    <a:pt x="5007" y="8634"/>
                    <a:pt x="5743" y="9757"/>
                  </a:cubicBezTo>
                  <a:cubicBezTo>
                    <a:pt x="5724" y="9757"/>
                    <a:pt x="5706" y="9757"/>
                    <a:pt x="5688" y="9775"/>
                  </a:cubicBezTo>
                  <a:cubicBezTo>
                    <a:pt x="5651" y="9812"/>
                    <a:pt x="5632" y="9849"/>
                    <a:pt x="5614" y="9904"/>
                  </a:cubicBezTo>
                  <a:cubicBezTo>
                    <a:pt x="5614" y="9923"/>
                    <a:pt x="5614" y="9923"/>
                    <a:pt x="5614" y="9941"/>
                  </a:cubicBezTo>
                  <a:cubicBezTo>
                    <a:pt x="5540" y="10088"/>
                    <a:pt x="5467" y="10217"/>
                    <a:pt x="5393" y="10346"/>
                  </a:cubicBezTo>
                  <a:cubicBezTo>
                    <a:pt x="5319" y="10512"/>
                    <a:pt x="5246" y="10677"/>
                    <a:pt x="5209" y="10843"/>
                  </a:cubicBezTo>
                  <a:cubicBezTo>
                    <a:pt x="5135" y="11137"/>
                    <a:pt x="5007" y="11579"/>
                    <a:pt x="5209" y="11837"/>
                  </a:cubicBezTo>
                  <a:cubicBezTo>
                    <a:pt x="5237" y="11892"/>
                    <a:pt x="5287" y="11920"/>
                    <a:pt x="5340" y="11920"/>
                  </a:cubicBezTo>
                  <a:cubicBezTo>
                    <a:pt x="5393" y="11920"/>
                    <a:pt x="5448" y="11892"/>
                    <a:pt x="5485" y="11837"/>
                  </a:cubicBezTo>
                  <a:cubicBezTo>
                    <a:pt x="5559" y="11689"/>
                    <a:pt x="5596" y="11524"/>
                    <a:pt x="5596" y="11358"/>
                  </a:cubicBezTo>
                  <a:cubicBezTo>
                    <a:pt x="5614" y="11174"/>
                    <a:pt x="5651" y="10990"/>
                    <a:pt x="5706" y="10806"/>
                  </a:cubicBezTo>
                  <a:cubicBezTo>
                    <a:pt x="5780" y="10622"/>
                    <a:pt x="5927" y="10383"/>
                    <a:pt x="6000" y="10162"/>
                  </a:cubicBezTo>
                  <a:lnTo>
                    <a:pt x="7031" y="11782"/>
                  </a:lnTo>
                  <a:lnTo>
                    <a:pt x="7013" y="11782"/>
                  </a:lnTo>
                  <a:cubicBezTo>
                    <a:pt x="6737" y="11966"/>
                    <a:pt x="6369" y="12536"/>
                    <a:pt x="6681" y="12849"/>
                  </a:cubicBezTo>
                  <a:cubicBezTo>
                    <a:pt x="6695" y="12862"/>
                    <a:pt x="6714" y="12868"/>
                    <a:pt x="6736" y="12868"/>
                  </a:cubicBezTo>
                  <a:cubicBezTo>
                    <a:pt x="6774" y="12868"/>
                    <a:pt x="6817" y="12848"/>
                    <a:pt x="6829" y="12812"/>
                  </a:cubicBezTo>
                  <a:cubicBezTo>
                    <a:pt x="6884" y="12683"/>
                    <a:pt x="6902" y="12536"/>
                    <a:pt x="6921" y="12389"/>
                  </a:cubicBezTo>
                  <a:cubicBezTo>
                    <a:pt x="6958" y="12242"/>
                    <a:pt x="7031" y="12076"/>
                    <a:pt x="7142" y="11947"/>
                  </a:cubicBezTo>
                  <a:lnTo>
                    <a:pt x="7712" y="12775"/>
                  </a:lnTo>
                  <a:cubicBezTo>
                    <a:pt x="7735" y="12821"/>
                    <a:pt x="7774" y="12840"/>
                    <a:pt x="7814" y="12840"/>
                  </a:cubicBezTo>
                  <a:cubicBezTo>
                    <a:pt x="7903" y="12840"/>
                    <a:pt x="7996" y="12748"/>
                    <a:pt x="7933" y="12647"/>
                  </a:cubicBezTo>
                  <a:cubicBezTo>
                    <a:pt x="7694" y="12223"/>
                    <a:pt x="7436" y="11800"/>
                    <a:pt x="7197" y="11377"/>
                  </a:cubicBezTo>
                  <a:lnTo>
                    <a:pt x="7197" y="11377"/>
                  </a:lnTo>
                  <a:cubicBezTo>
                    <a:pt x="7289" y="11413"/>
                    <a:pt x="7381" y="11450"/>
                    <a:pt x="7455" y="11469"/>
                  </a:cubicBezTo>
                  <a:cubicBezTo>
                    <a:pt x="7601" y="11521"/>
                    <a:pt x="7795" y="11579"/>
                    <a:pt x="7979" y="11579"/>
                  </a:cubicBezTo>
                  <a:cubicBezTo>
                    <a:pt x="8119" y="11579"/>
                    <a:pt x="8253" y="11546"/>
                    <a:pt x="8356" y="11450"/>
                  </a:cubicBezTo>
                  <a:cubicBezTo>
                    <a:pt x="8393" y="11413"/>
                    <a:pt x="8393" y="11321"/>
                    <a:pt x="8356" y="11266"/>
                  </a:cubicBezTo>
                  <a:cubicBezTo>
                    <a:pt x="8172" y="11082"/>
                    <a:pt x="7804" y="11101"/>
                    <a:pt x="7565" y="11027"/>
                  </a:cubicBezTo>
                  <a:cubicBezTo>
                    <a:pt x="7409" y="10996"/>
                    <a:pt x="7201" y="10886"/>
                    <a:pt x="7018" y="10886"/>
                  </a:cubicBezTo>
                  <a:cubicBezTo>
                    <a:pt x="6985" y="10886"/>
                    <a:pt x="6952" y="10889"/>
                    <a:pt x="6921" y="10898"/>
                  </a:cubicBezTo>
                  <a:lnTo>
                    <a:pt x="5209" y="7972"/>
                  </a:lnTo>
                  <a:lnTo>
                    <a:pt x="5209" y="7972"/>
                  </a:lnTo>
                  <a:cubicBezTo>
                    <a:pt x="5596" y="8119"/>
                    <a:pt x="6019" y="8192"/>
                    <a:pt x="6387" y="8376"/>
                  </a:cubicBezTo>
                  <a:cubicBezTo>
                    <a:pt x="6958" y="8653"/>
                    <a:pt x="7510" y="9223"/>
                    <a:pt x="8136" y="9352"/>
                  </a:cubicBezTo>
                  <a:cubicBezTo>
                    <a:pt x="8151" y="9356"/>
                    <a:pt x="8166" y="9358"/>
                    <a:pt x="8181" y="9358"/>
                  </a:cubicBezTo>
                  <a:cubicBezTo>
                    <a:pt x="8292" y="9358"/>
                    <a:pt x="8389" y="9245"/>
                    <a:pt x="8356" y="9131"/>
                  </a:cubicBezTo>
                  <a:cubicBezTo>
                    <a:pt x="8117" y="8487"/>
                    <a:pt x="7270" y="8082"/>
                    <a:pt x="6681" y="7824"/>
                  </a:cubicBezTo>
                  <a:cubicBezTo>
                    <a:pt x="6229" y="7631"/>
                    <a:pt x="5636" y="7366"/>
                    <a:pt x="5099" y="7366"/>
                  </a:cubicBezTo>
                  <a:cubicBezTo>
                    <a:pt x="5024" y="7366"/>
                    <a:pt x="4950" y="7371"/>
                    <a:pt x="4878" y="7383"/>
                  </a:cubicBezTo>
                  <a:lnTo>
                    <a:pt x="4583" y="6886"/>
                  </a:lnTo>
                  <a:cubicBezTo>
                    <a:pt x="4086" y="6039"/>
                    <a:pt x="3552" y="5192"/>
                    <a:pt x="3111" y="4309"/>
                  </a:cubicBezTo>
                  <a:cubicBezTo>
                    <a:pt x="3074" y="4235"/>
                    <a:pt x="3037" y="4162"/>
                    <a:pt x="3000" y="4088"/>
                  </a:cubicBezTo>
                  <a:lnTo>
                    <a:pt x="3000" y="4088"/>
                  </a:lnTo>
                  <a:cubicBezTo>
                    <a:pt x="3424" y="4143"/>
                    <a:pt x="3847" y="4198"/>
                    <a:pt x="4270" y="4272"/>
                  </a:cubicBezTo>
                  <a:cubicBezTo>
                    <a:pt x="4843" y="4397"/>
                    <a:pt x="5469" y="4714"/>
                    <a:pt x="6062" y="4714"/>
                  </a:cubicBezTo>
                  <a:cubicBezTo>
                    <a:pt x="6078" y="4714"/>
                    <a:pt x="6095" y="4714"/>
                    <a:pt x="6111" y="4714"/>
                  </a:cubicBezTo>
                  <a:cubicBezTo>
                    <a:pt x="6277" y="4695"/>
                    <a:pt x="6350" y="4493"/>
                    <a:pt x="6240" y="4382"/>
                  </a:cubicBezTo>
                  <a:cubicBezTo>
                    <a:pt x="5798" y="3922"/>
                    <a:pt x="4933" y="3793"/>
                    <a:pt x="4326" y="3701"/>
                  </a:cubicBezTo>
                  <a:cubicBezTo>
                    <a:pt x="3909" y="3609"/>
                    <a:pt x="3480" y="3568"/>
                    <a:pt x="3059" y="3568"/>
                  </a:cubicBezTo>
                  <a:cubicBezTo>
                    <a:pt x="2978" y="3568"/>
                    <a:pt x="2897" y="3570"/>
                    <a:pt x="2816" y="3573"/>
                  </a:cubicBezTo>
                  <a:cubicBezTo>
                    <a:pt x="2651" y="3112"/>
                    <a:pt x="2559" y="2634"/>
                    <a:pt x="2430" y="2155"/>
                  </a:cubicBezTo>
                  <a:close/>
                  <a:moveTo>
                    <a:pt x="1470" y="1"/>
                  </a:moveTo>
                  <a:cubicBezTo>
                    <a:pt x="1309" y="1"/>
                    <a:pt x="1162" y="148"/>
                    <a:pt x="1215" y="333"/>
                  </a:cubicBezTo>
                  <a:cubicBezTo>
                    <a:pt x="1970" y="2395"/>
                    <a:pt x="497" y="3885"/>
                    <a:pt x="203" y="5836"/>
                  </a:cubicBezTo>
                  <a:cubicBezTo>
                    <a:pt x="0" y="7346"/>
                    <a:pt x="295" y="8892"/>
                    <a:pt x="1068" y="10217"/>
                  </a:cubicBezTo>
                  <a:cubicBezTo>
                    <a:pt x="2890" y="13567"/>
                    <a:pt x="6589" y="14837"/>
                    <a:pt x="9921" y="16199"/>
                  </a:cubicBezTo>
                  <a:cubicBezTo>
                    <a:pt x="9958" y="16254"/>
                    <a:pt x="9995" y="16328"/>
                    <a:pt x="10031" y="16383"/>
                  </a:cubicBezTo>
                  <a:cubicBezTo>
                    <a:pt x="10080" y="16460"/>
                    <a:pt x="10156" y="16494"/>
                    <a:pt x="10231" y="16494"/>
                  </a:cubicBezTo>
                  <a:cubicBezTo>
                    <a:pt x="10353" y="16494"/>
                    <a:pt x="10473" y="16403"/>
                    <a:pt x="10473" y="16254"/>
                  </a:cubicBezTo>
                  <a:cubicBezTo>
                    <a:pt x="10473" y="15315"/>
                    <a:pt x="10307" y="14469"/>
                    <a:pt x="10436" y="13512"/>
                  </a:cubicBezTo>
                  <a:cubicBezTo>
                    <a:pt x="10547" y="12683"/>
                    <a:pt x="10712" y="11855"/>
                    <a:pt x="10786" y="11027"/>
                  </a:cubicBezTo>
                  <a:cubicBezTo>
                    <a:pt x="10952" y="9278"/>
                    <a:pt x="10860" y="7493"/>
                    <a:pt x="10142" y="5873"/>
                  </a:cubicBezTo>
                  <a:cubicBezTo>
                    <a:pt x="8852" y="3029"/>
                    <a:pt x="5681" y="1762"/>
                    <a:pt x="2695" y="1762"/>
                  </a:cubicBezTo>
                  <a:cubicBezTo>
                    <a:pt x="2569" y="1762"/>
                    <a:pt x="2444" y="1764"/>
                    <a:pt x="2319" y="1769"/>
                  </a:cubicBezTo>
                  <a:cubicBezTo>
                    <a:pt x="2301" y="1677"/>
                    <a:pt x="2264" y="1603"/>
                    <a:pt x="2246" y="1529"/>
                  </a:cubicBezTo>
                  <a:cubicBezTo>
                    <a:pt x="2246" y="977"/>
                    <a:pt x="2025" y="462"/>
                    <a:pt x="1657" y="75"/>
                  </a:cubicBezTo>
                  <a:cubicBezTo>
                    <a:pt x="1600" y="24"/>
                    <a:pt x="1534" y="1"/>
                    <a:pt x="147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1411361" y="3796308"/>
              <a:ext cx="654378" cy="875025"/>
            </a:xfrm>
            <a:custGeom>
              <a:avLst/>
              <a:gdLst/>
              <a:ahLst/>
              <a:cxnLst/>
              <a:rect l="l" t="t" r="r" b="b"/>
              <a:pathLst>
                <a:path w="12204" h="16319" extrusionOk="0">
                  <a:moveTo>
                    <a:pt x="10437" y="1081"/>
                  </a:moveTo>
                  <a:cubicBezTo>
                    <a:pt x="10437" y="2682"/>
                    <a:pt x="10786" y="4302"/>
                    <a:pt x="10786" y="5903"/>
                  </a:cubicBezTo>
                  <a:cubicBezTo>
                    <a:pt x="10786" y="7854"/>
                    <a:pt x="10381" y="9860"/>
                    <a:pt x="9240" y="11461"/>
                  </a:cubicBezTo>
                  <a:cubicBezTo>
                    <a:pt x="8044" y="13118"/>
                    <a:pt x="6498" y="13725"/>
                    <a:pt x="4547" y="14001"/>
                  </a:cubicBezTo>
                  <a:cubicBezTo>
                    <a:pt x="4381" y="14038"/>
                    <a:pt x="4215" y="14057"/>
                    <a:pt x="4050" y="14093"/>
                  </a:cubicBezTo>
                  <a:cubicBezTo>
                    <a:pt x="4584" y="13376"/>
                    <a:pt x="5025" y="12603"/>
                    <a:pt x="5375" y="11793"/>
                  </a:cubicBezTo>
                  <a:cubicBezTo>
                    <a:pt x="5679" y="11894"/>
                    <a:pt x="6001" y="11945"/>
                    <a:pt x="6323" y="11945"/>
                  </a:cubicBezTo>
                  <a:cubicBezTo>
                    <a:pt x="6645" y="11945"/>
                    <a:pt x="6967" y="11894"/>
                    <a:pt x="7271" y="11793"/>
                  </a:cubicBezTo>
                  <a:cubicBezTo>
                    <a:pt x="7768" y="11627"/>
                    <a:pt x="8559" y="11296"/>
                    <a:pt x="8688" y="10762"/>
                  </a:cubicBezTo>
                  <a:cubicBezTo>
                    <a:pt x="8705" y="10661"/>
                    <a:pt x="8630" y="10576"/>
                    <a:pt x="8532" y="10576"/>
                  </a:cubicBezTo>
                  <a:cubicBezTo>
                    <a:pt x="8523" y="10576"/>
                    <a:pt x="8514" y="10576"/>
                    <a:pt x="8504" y="10578"/>
                  </a:cubicBezTo>
                  <a:cubicBezTo>
                    <a:pt x="8283" y="10670"/>
                    <a:pt x="8062" y="10799"/>
                    <a:pt x="7897" y="10964"/>
                  </a:cubicBezTo>
                  <a:cubicBezTo>
                    <a:pt x="7657" y="11130"/>
                    <a:pt x="7400" y="11259"/>
                    <a:pt x="7142" y="11333"/>
                  </a:cubicBezTo>
                  <a:cubicBezTo>
                    <a:pt x="6777" y="11458"/>
                    <a:pt x="6404" y="11515"/>
                    <a:pt x="6028" y="11515"/>
                  </a:cubicBezTo>
                  <a:cubicBezTo>
                    <a:pt x="5854" y="11515"/>
                    <a:pt x="5679" y="11503"/>
                    <a:pt x="5504" y="11480"/>
                  </a:cubicBezTo>
                  <a:cubicBezTo>
                    <a:pt x="5578" y="11333"/>
                    <a:pt x="5651" y="11204"/>
                    <a:pt x="5706" y="11075"/>
                  </a:cubicBezTo>
                  <a:cubicBezTo>
                    <a:pt x="6295" y="9879"/>
                    <a:pt x="6866" y="8682"/>
                    <a:pt x="7455" y="7486"/>
                  </a:cubicBezTo>
                  <a:cubicBezTo>
                    <a:pt x="7473" y="7486"/>
                    <a:pt x="7492" y="7504"/>
                    <a:pt x="7510" y="7504"/>
                  </a:cubicBezTo>
                  <a:cubicBezTo>
                    <a:pt x="7529" y="7513"/>
                    <a:pt x="7552" y="7518"/>
                    <a:pt x="7575" y="7518"/>
                  </a:cubicBezTo>
                  <a:cubicBezTo>
                    <a:pt x="7598" y="7518"/>
                    <a:pt x="7621" y="7513"/>
                    <a:pt x="7639" y="7504"/>
                  </a:cubicBezTo>
                  <a:cubicBezTo>
                    <a:pt x="7657" y="7504"/>
                    <a:pt x="7676" y="7504"/>
                    <a:pt x="7676" y="7486"/>
                  </a:cubicBezTo>
                  <a:cubicBezTo>
                    <a:pt x="7823" y="7467"/>
                    <a:pt x="7989" y="7467"/>
                    <a:pt x="8136" y="7467"/>
                  </a:cubicBezTo>
                  <a:cubicBezTo>
                    <a:pt x="8320" y="7449"/>
                    <a:pt x="8486" y="7412"/>
                    <a:pt x="8670" y="7375"/>
                  </a:cubicBezTo>
                  <a:cubicBezTo>
                    <a:pt x="8946" y="7283"/>
                    <a:pt x="9388" y="7136"/>
                    <a:pt x="9516" y="6860"/>
                  </a:cubicBezTo>
                  <a:cubicBezTo>
                    <a:pt x="9572" y="6750"/>
                    <a:pt x="9480" y="6621"/>
                    <a:pt x="9369" y="6621"/>
                  </a:cubicBezTo>
                  <a:cubicBezTo>
                    <a:pt x="9203" y="6639"/>
                    <a:pt x="9038" y="6694"/>
                    <a:pt x="8909" y="6768"/>
                  </a:cubicBezTo>
                  <a:cubicBezTo>
                    <a:pt x="8725" y="6860"/>
                    <a:pt x="8541" y="6915"/>
                    <a:pt x="8357" y="6952"/>
                  </a:cubicBezTo>
                  <a:cubicBezTo>
                    <a:pt x="8173" y="7007"/>
                    <a:pt x="7897" y="6989"/>
                    <a:pt x="7676" y="7044"/>
                  </a:cubicBezTo>
                  <a:cubicBezTo>
                    <a:pt x="7952" y="6473"/>
                    <a:pt x="8228" y="5903"/>
                    <a:pt x="8504" y="5332"/>
                  </a:cubicBezTo>
                  <a:cubicBezTo>
                    <a:pt x="8504" y="5332"/>
                    <a:pt x="8504" y="5351"/>
                    <a:pt x="8522" y="5351"/>
                  </a:cubicBezTo>
                  <a:cubicBezTo>
                    <a:pt x="8632" y="5405"/>
                    <a:pt x="8794" y="5440"/>
                    <a:pt x="8960" y="5440"/>
                  </a:cubicBezTo>
                  <a:cubicBezTo>
                    <a:pt x="9241" y="5440"/>
                    <a:pt x="9532" y="5341"/>
                    <a:pt x="9590" y="5075"/>
                  </a:cubicBezTo>
                  <a:cubicBezTo>
                    <a:pt x="9608" y="5019"/>
                    <a:pt x="9553" y="4964"/>
                    <a:pt x="9498" y="4964"/>
                  </a:cubicBezTo>
                  <a:cubicBezTo>
                    <a:pt x="9351" y="5001"/>
                    <a:pt x="9222" y="5038"/>
                    <a:pt x="9093" y="5111"/>
                  </a:cubicBezTo>
                  <a:cubicBezTo>
                    <a:pt x="8972" y="5138"/>
                    <a:pt x="8850" y="5155"/>
                    <a:pt x="8729" y="5155"/>
                  </a:cubicBezTo>
                  <a:cubicBezTo>
                    <a:pt x="8685" y="5155"/>
                    <a:pt x="8640" y="5153"/>
                    <a:pt x="8596" y="5148"/>
                  </a:cubicBezTo>
                  <a:lnTo>
                    <a:pt x="9019" y="4246"/>
                  </a:lnTo>
                  <a:cubicBezTo>
                    <a:pt x="9057" y="4158"/>
                    <a:pt x="8983" y="4078"/>
                    <a:pt x="8903" y="4078"/>
                  </a:cubicBezTo>
                  <a:cubicBezTo>
                    <a:pt x="8866" y="4078"/>
                    <a:pt x="8828" y="4095"/>
                    <a:pt x="8799" y="4136"/>
                  </a:cubicBezTo>
                  <a:lnTo>
                    <a:pt x="8099" y="5406"/>
                  </a:lnTo>
                  <a:cubicBezTo>
                    <a:pt x="8081" y="5314"/>
                    <a:pt x="8062" y="5222"/>
                    <a:pt x="8044" y="5148"/>
                  </a:cubicBezTo>
                  <a:cubicBezTo>
                    <a:pt x="7989" y="4872"/>
                    <a:pt x="7860" y="4467"/>
                    <a:pt x="7584" y="4394"/>
                  </a:cubicBezTo>
                  <a:cubicBezTo>
                    <a:pt x="7571" y="4390"/>
                    <a:pt x="7558" y="4389"/>
                    <a:pt x="7546" y="4389"/>
                  </a:cubicBezTo>
                  <a:cubicBezTo>
                    <a:pt x="7486" y="4389"/>
                    <a:pt x="7433" y="4425"/>
                    <a:pt x="7418" y="4486"/>
                  </a:cubicBezTo>
                  <a:cubicBezTo>
                    <a:pt x="7363" y="4743"/>
                    <a:pt x="7565" y="5038"/>
                    <a:pt x="7621" y="5277"/>
                  </a:cubicBezTo>
                  <a:cubicBezTo>
                    <a:pt x="7676" y="5461"/>
                    <a:pt x="7694" y="5756"/>
                    <a:pt x="7841" y="5903"/>
                  </a:cubicBezTo>
                  <a:cubicBezTo>
                    <a:pt x="7289" y="6897"/>
                    <a:pt x="6755" y="7891"/>
                    <a:pt x="6222" y="8866"/>
                  </a:cubicBezTo>
                  <a:cubicBezTo>
                    <a:pt x="6148" y="8461"/>
                    <a:pt x="6001" y="8056"/>
                    <a:pt x="5964" y="7651"/>
                  </a:cubicBezTo>
                  <a:cubicBezTo>
                    <a:pt x="5909" y="7026"/>
                    <a:pt x="6111" y="6253"/>
                    <a:pt x="5909" y="5664"/>
                  </a:cubicBezTo>
                  <a:cubicBezTo>
                    <a:pt x="5875" y="5574"/>
                    <a:pt x="5801" y="5526"/>
                    <a:pt x="5728" y="5526"/>
                  </a:cubicBezTo>
                  <a:cubicBezTo>
                    <a:pt x="5680" y="5526"/>
                    <a:pt x="5632" y="5546"/>
                    <a:pt x="5596" y="5590"/>
                  </a:cubicBezTo>
                  <a:cubicBezTo>
                    <a:pt x="5173" y="6124"/>
                    <a:pt x="5265" y="7062"/>
                    <a:pt x="5338" y="7688"/>
                  </a:cubicBezTo>
                  <a:cubicBezTo>
                    <a:pt x="5412" y="8259"/>
                    <a:pt x="5522" y="8995"/>
                    <a:pt x="5890" y="9474"/>
                  </a:cubicBezTo>
                  <a:lnTo>
                    <a:pt x="5633" y="9971"/>
                  </a:lnTo>
                  <a:cubicBezTo>
                    <a:pt x="5154" y="10836"/>
                    <a:pt x="4712" y="11719"/>
                    <a:pt x="4179" y="12566"/>
                  </a:cubicBezTo>
                  <a:cubicBezTo>
                    <a:pt x="4142" y="12639"/>
                    <a:pt x="4087" y="12695"/>
                    <a:pt x="4031" y="12768"/>
                  </a:cubicBezTo>
                  <a:cubicBezTo>
                    <a:pt x="3866" y="12382"/>
                    <a:pt x="3682" y="11995"/>
                    <a:pt x="3553" y="11590"/>
                  </a:cubicBezTo>
                  <a:cubicBezTo>
                    <a:pt x="3350" y="11020"/>
                    <a:pt x="3295" y="10302"/>
                    <a:pt x="2964" y="9805"/>
                  </a:cubicBezTo>
                  <a:cubicBezTo>
                    <a:pt x="2925" y="9742"/>
                    <a:pt x="2865" y="9713"/>
                    <a:pt x="2805" y="9713"/>
                  </a:cubicBezTo>
                  <a:cubicBezTo>
                    <a:pt x="2726" y="9713"/>
                    <a:pt x="2646" y="9765"/>
                    <a:pt x="2614" y="9860"/>
                  </a:cubicBezTo>
                  <a:cubicBezTo>
                    <a:pt x="2449" y="10486"/>
                    <a:pt x="2798" y="11277"/>
                    <a:pt x="3019" y="11866"/>
                  </a:cubicBezTo>
                  <a:cubicBezTo>
                    <a:pt x="3185" y="12345"/>
                    <a:pt x="3406" y="12787"/>
                    <a:pt x="3682" y="13210"/>
                  </a:cubicBezTo>
                  <a:cubicBezTo>
                    <a:pt x="3369" y="13578"/>
                    <a:pt x="3019" y="13928"/>
                    <a:pt x="2688" y="14259"/>
                  </a:cubicBezTo>
                  <a:cubicBezTo>
                    <a:pt x="2246" y="12860"/>
                    <a:pt x="1602" y="11553"/>
                    <a:pt x="1436" y="10081"/>
                  </a:cubicBezTo>
                  <a:cubicBezTo>
                    <a:pt x="1234" y="8277"/>
                    <a:pt x="1860" y="6473"/>
                    <a:pt x="3148" y="5203"/>
                  </a:cubicBezTo>
                  <a:cubicBezTo>
                    <a:pt x="4418" y="3915"/>
                    <a:pt x="6074" y="3142"/>
                    <a:pt x="7731" y="2479"/>
                  </a:cubicBezTo>
                  <a:cubicBezTo>
                    <a:pt x="8559" y="2148"/>
                    <a:pt x="9737" y="1762"/>
                    <a:pt x="10437" y="1081"/>
                  </a:cubicBezTo>
                  <a:close/>
                  <a:moveTo>
                    <a:pt x="10737" y="1"/>
                  </a:moveTo>
                  <a:cubicBezTo>
                    <a:pt x="10678" y="1"/>
                    <a:pt x="10617" y="26"/>
                    <a:pt x="10565" y="87"/>
                  </a:cubicBezTo>
                  <a:cubicBezTo>
                    <a:pt x="9756" y="547"/>
                    <a:pt x="9130" y="1154"/>
                    <a:pt x="8246" y="1541"/>
                  </a:cubicBezTo>
                  <a:cubicBezTo>
                    <a:pt x="7473" y="1872"/>
                    <a:pt x="6682" y="2148"/>
                    <a:pt x="5946" y="2516"/>
                  </a:cubicBezTo>
                  <a:cubicBezTo>
                    <a:pt x="4363" y="3271"/>
                    <a:pt x="2872" y="4283"/>
                    <a:pt x="1878" y="5737"/>
                  </a:cubicBezTo>
                  <a:cubicBezTo>
                    <a:pt x="1" y="8406"/>
                    <a:pt x="700" y="11958"/>
                    <a:pt x="2375" y="14554"/>
                  </a:cubicBezTo>
                  <a:lnTo>
                    <a:pt x="2228" y="14738"/>
                  </a:lnTo>
                  <a:cubicBezTo>
                    <a:pt x="1768" y="15014"/>
                    <a:pt x="1418" y="15474"/>
                    <a:pt x="1289" y="15989"/>
                  </a:cubicBezTo>
                  <a:cubicBezTo>
                    <a:pt x="1251" y="16180"/>
                    <a:pt x="1398" y="16318"/>
                    <a:pt x="1553" y="16318"/>
                  </a:cubicBezTo>
                  <a:cubicBezTo>
                    <a:pt x="1622" y="16318"/>
                    <a:pt x="1692" y="16291"/>
                    <a:pt x="1749" y="16229"/>
                  </a:cubicBezTo>
                  <a:cubicBezTo>
                    <a:pt x="3111" y="14535"/>
                    <a:pt x="5154" y="15014"/>
                    <a:pt x="6958" y="14259"/>
                  </a:cubicBezTo>
                  <a:cubicBezTo>
                    <a:pt x="8375" y="13652"/>
                    <a:pt x="9535" y="12584"/>
                    <a:pt x="10271" y="11259"/>
                  </a:cubicBezTo>
                  <a:cubicBezTo>
                    <a:pt x="12204" y="7964"/>
                    <a:pt x="11375" y="4117"/>
                    <a:pt x="10823" y="584"/>
                  </a:cubicBezTo>
                  <a:cubicBezTo>
                    <a:pt x="10842" y="528"/>
                    <a:pt x="10878" y="455"/>
                    <a:pt x="10915" y="381"/>
                  </a:cubicBezTo>
                  <a:cubicBezTo>
                    <a:pt x="11066" y="216"/>
                    <a:pt x="10910" y="1"/>
                    <a:pt x="10737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87275" y="2678385"/>
              <a:ext cx="649445" cy="909771"/>
            </a:xfrm>
            <a:custGeom>
              <a:avLst/>
              <a:gdLst/>
              <a:ahLst/>
              <a:cxnLst/>
              <a:rect l="l" t="t" r="r" b="b"/>
              <a:pathLst>
                <a:path w="12112" h="16967" extrusionOk="0">
                  <a:moveTo>
                    <a:pt x="9829" y="1094"/>
                  </a:moveTo>
                  <a:cubicBezTo>
                    <a:pt x="9958" y="2695"/>
                    <a:pt x="10418" y="4278"/>
                    <a:pt x="10547" y="5880"/>
                  </a:cubicBezTo>
                  <a:cubicBezTo>
                    <a:pt x="10694" y="7812"/>
                    <a:pt x="10455" y="9855"/>
                    <a:pt x="9424" y="11549"/>
                  </a:cubicBezTo>
                  <a:cubicBezTo>
                    <a:pt x="8375" y="13297"/>
                    <a:pt x="6884" y="14015"/>
                    <a:pt x="4952" y="14438"/>
                  </a:cubicBezTo>
                  <a:cubicBezTo>
                    <a:pt x="4786" y="14475"/>
                    <a:pt x="4621" y="14512"/>
                    <a:pt x="4473" y="14549"/>
                  </a:cubicBezTo>
                  <a:cubicBezTo>
                    <a:pt x="4933" y="13794"/>
                    <a:pt x="5320" y="13003"/>
                    <a:pt x="5596" y="12156"/>
                  </a:cubicBezTo>
                  <a:cubicBezTo>
                    <a:pt x="5842" y="12219"/>
                    <a:pt x="6090" y="12250"/>
                    <a:pt x="6336" y="12250"/>
                  </a:cubicBezTo>
                  <a:cubicBezTo>
                    <a:pt x="6737" y="12250"/>
                    <a:pt x="7134" y="12168"/>
                    <a:pt x="7510" y="12009"/>
                  </a:cubicBezTo>
                  <a:cubicBezTo>
                    <a:pt x="7989" y="11825"/>
                    <a:pt x="8743" y="11438"/>
                    <a:pt x="8836" y="10886"/>
                  </a:cubicBezTo>
                  <a:cubicBezTo>
                    <a:pt x="8836" y="10780"/>
                    <a:pt x="8760" y="10711"/>
                    <a:pt x="8682" y="10711"/>
                  </a:cubicBezTo>
                  <a:cubicBezTo>
                    <a:pt x="8666" y="10711"/>
                    <a:pt x="8649" y="10714"/>
                    <a:pt x="8633" y="10720"/>
                  </a:cubicBezTo>
                  <a:cubicBezTo>
                    <a:pt x="8412" y="10831"/>
                    <a:pt x="8210" y="10978"/>
                    <a:pt x="8044" y="11144"/>
                  </a:cubicBezTo>
                  <a:cubicBezTo>
                    <a:pt x="7823" y="11328"/>
                    <a:pt x="7584" y="11475"/>
                    <a:pt x="7326" y="11585"/>
                  </a:cubicBezTo>
                  <a:cubicBezTo>
                    <a:pt x="6861" y="11785"/>
                    <a:pt x="6366" y="11864"/>
                    <a:pt x="5867" y="11864"/>
                  </a:cubicBezTo>
                  <a:cubicBezTo>
                    <a:pt x="5814" y="11864"/>
                    <a:pt x="5760" y="11863"/>
                    <a:pt x="5707" y="11862"/>
                  </a:cubicBezTo>
                  <a:cubicBezTo>
                    <a:pt x="5762" y="11714"/>
                    <a:pt x="5817" y="11567"/>
                    <a:pt x="5872" y="11420"/>
                  </a:cubicBezTo>
                  <a:cubicBezTo>
                    <a:pt x="6369" y="10187"/>
                    <a:pt x="6848" y="8953"/>
                    <a:pt x="7345" y="7720"/>
                  </a:cubicBezTo>
                  <a:cubicBezTo>
                    <a:pt x="7363" y="7720"/>
                    <a:pt x="7363" y="7739"/>
                    <a:pt x="7400" y="7739"/>
                  </a:cubicBezTo>
                  <a:cubicBezTo>
                    <a:pt x="7437" y="7739"/>
                    <a:pt x="7492" y="7739"/>
                    <a:pt x="7529" y="7720"/>
                  </a:cubicBezTo>
                  <a:cubicBezTo>
                    <a:pt x="7547" y="7720"/>
                    <a:pt x="7566" y="7702"/>
                    <a:pt x="7566" y="7702"/>
                  </a:cubicBezTo>
                  <a:cubicBezTo>
                    <a:pt x="7713" y="7665"/>
                    <a:pt x="7860" y="7647"/>
                    <a:pt x="8026" y="7647"/>
                  </a:cubicBezTo>
                  <a:cubicBezTo>
                    <a:pt x="8191" y="7610"/>
                    <a:pt x="8375" y="7573"/>
                    <a:pt x="8541" y="7499"/>
                  </a:cubicBezTo>
                  <a:cubicBezTo>
                    <a:pt x="8817" y="7389"/>
                    <a:pt x="9240" y="7223"/>
                    <a:pt x="9351" y="6929"/>
                  </a:cubicBezTo>
                  <a:cubicBezTo>
                    <a:pt x="9403" y="6808"/>
                    <a:pt x="9325" y="6688"/>
                    <a:pt x="9210" y="6688"/>
                  </a:cubicBezTo>
                  <a:cubicBezTo>
                    <a:pt x="9202" y="6688"/>
                    <a:pt x="9194" y="6688"/>
                    <a:pt x="9185" y="6690"/>
                  </a:cubicBezTo>
                  <a:cubicBezTo>
                    <a:pt x="9020" y="6726"/>
                    <a:pt x="8854" y="6782"/>
                    <a:pt x="8725" y="6874"/>
                  </a:cubicBezTo>
                  <a:cubicBezTo>
                    <a:pt x="8559" y="6966"/>
                    <a:pt x="8375" y="7058"/>
                    <a:pt x="8191" y="7113"/>
                  </a:cubicBezTo>
                  <a:cubicBezTo>
                    <a:pt x="8007" y="7168"/>
                    <a:pt x="7731" y="7186"/>
                    <a:pt x="7510" y="7260"/>
                  </a:cubicBezTo>
                  <a:cubicBezTo>
                    <a:pt x="7750" y="6653"/>
                    <a:pt x="7989" y="6064"/>
                    <a:pt x="8210" y="5475"/>
                  </a:cubicBezTo>
                  <a:cubicBezTo>
                    <a:pt x="8210" y="5475"/>
                    <a:pt x="8210" y="5493"/>
                    <a:pt x="8228" y="5493"/>
                  </a:cubicBezTo>
                  <a:cubicBezTo>
                    <a:pt x="8323" y="5532"/>
                    <a:pt x="8451" y="5554"/>
                    <a:pt x="8584" y="5554"/>
                  </a:cubicBezTo>
                  <a:cubicBezTo>
                    <a:pt x="8889" y="5554"/>
                    <a:pt x="9226" y="5438"/>
                    <a:pt x="9277" y="5143"/>
                  </a:cubicBezTo>
                  <a:cubicBezTo>
                    <a:pt x="9296" y="5088"/>
                    <a:pt x="9240" y="5033"/>
                    <a:pt x="9167" y="5033"/>
                  </a:cubicBezTo>
                  <a:cubicBezTo>
                    <a:pt x="9038" y="5070"/>
                    <a:pt x="8909" y="5125"/>
                    <a:pt x="8780" y="5217"/>
                  </a:cubicBezTo>
                  <a:cubicBezTo>
                    <a:pt x="8615" y="5272"/>
                    <a:pt x="8449" y="5291"/>
                    <a:pt x="8283" y="5291"/>
                  </a:cubicBezTo>
                  <a:cubicBezTo>
                    <a:pt x="8412" y="4978"/>
                    <a:pt x="8504" y="4665"/>
                    <a:pt x="8651" y="4370"/>
                  </a:cubicBezTo>
                  <a:cubicBezTo>
                    <a:pt x="8675" y="4263"/>
                    <a:pt x="8598" y="4186"/>
                    <a:pt x="8516" y="4186"/>
                  </a:cubicBezTo>
                  <a:cubicBezTo>
                    <a:pt x="8472" y="4186"/>
                    <a:pt x="8426" y="4208"/>
                    <a:pt x="8394" y="4260"/>
                  </a:cubicBezTo>
                  <a:lnTo>
                    <a:pt x="7805" y="5585"/>
                  </a:lnTo>
                  <a:cubicBezTo>
                    <a:pt x="7786" y="5493"/>
                    <a:pt x="7750" y="5401"/>
                    <a:pt x="7731" y="5328"/>
                  </a:cubicBezTo>
                  <a:cubicBezTo>
                    <a:pt x="7639" y="5070"/>
                    <a:pt x="7492" y="4665"/>
                    <a:pt x="7197" y="4610"/>
                  </a:cubicBezTo>
                  <a:cubicBezTo>
                    <a:pt x="7188" y="4607"/>
                    <a:pt x="7178" y="4606"/>
                    <a:pt x="7169" y="4606"/>
                  </a:cubicBezTo>
                  <a:cubicBezTo>
                    <a:pt x="7106" y="4606"/>
                    <a:pt x="7050" y="4656"/>
                    <a:pt x="7050" y="4720"/>
                  </a:cubicBezTo>
                  <a:cubicBezTo>
                    <a:pt x="7013" y="4978"/>
                    <a:pt x="7234" y="5272"/>
                    <a:pt x="7326" y="5493"/>
                  </a:cubicBezTo>
                  <a:cubicBezTo>
                    <a:pt x="7381" y="5677"/>
                    <a:pt x="7418" y="5953"/>
                    <a:pt x="7566" y="6101"/>
                  </a:cubicBezTo>
                  <a:lnTo>
                    <a:pt x="6185" y="9193"/>
                  </a:lnTo>
                  <a:cubicBezTo>
                    <a:pt x="6075" y="8788"/>
                    <a:pt x="5909" y="8383"/>
                    <a:pt x="5854" y="7996"/>
                  </a:cubicBezTo>
                  <a:cubicBezTo>
                    <a:pt x="5725" y="7352"/>
                    <a:pt x="5872" y="6579"/>
                    <a:pt x="5633" y="6009"/>
                  </a:cubicBezTo>
                  <a:cubicBezTo>
                    <a:pt x="5600" y="5932"/>
                    <a:pt x="5528" y="5888"/>
                    <a:pt x="5456" y="5888"/>
                  </a:cubicBezTo>
                  <a:cubicBezTo>
                    <a:pt x="5407" y="5888"/>
                    <a:pt x="5357" y="5908"/>
                    <a:pt x="5320" y="5953"/>
                  </a:cubicBezTo>
                  <a:cubicBezTo>
                    <a:pt x="4933" y="6524"/>
                    <a:pt x="5099" y="7444"/>
                    <a:pt x="5228" y="8070"/>
                  </a:cubicBezTo>
                  <a:cubicBezTo>
                    <a:pt x="5338" y="8622"/>
                    <a:pt x="5504" y="9358"/>
                    <a:pt x="5909" y="9800"/>
                  </a:cubicBezTo>
                  <a:cubicBezTo>
                    <a:pt x="5835" y="9966"/>
                    <a:pt x="5762" y="10150"/>
                    <a:pt x="5688" y="10315"/>
                  </a:cubicBezTo>
                  <a:cubicBezTo>
                    <a:pt x="5283" y="11217"/>
                    <a:pt x="4915" y="12138"/>
                    <a:pt x="4437" y="13021"/>
                  </a:cubicBezTo>
                  <a:cubicBezTo>
                    <a:pt x="4400" y="13095"/>
                    <a:pt x="4363" y="13168"/>
                    <a:pt x="4308" y="13242"/>
                  </a:cubicBezTo>
                  <a:cubicBezTo>
                    <a:pt x="4124" y="12874"/>
                    <a:pt x="3903" y="12506"/>
                    <a:pt x="3737" y="12101"/>
                  </a:cubicBezTo>
                  <a:cubicBezTo>
                    <a:pt x="3498" y="11549"/>
                    <a:pt x="3387" y="10831"/>
                    <a:pt x="3019" y="10352"/>
                  </a:cubicBezTo>
                  <a:cubicBezTo>
                    <a:pt x="2984" y="10304"/>
                    <a:pt x="2931" y="10281"/>
                    <a:pt x="2877" y="10281"/>
                  </a:cubicBezTo>
                  <a:cubicBezTo>
                    <a:pt x="2789" y="10281"/>
                    <a:pt x="2699" y="10341"/>
                    <a:pt x="2688" y="10444"/>
                  </a:cubicBezTo>
                  <a:cubicBezTo>
                    <a:pt x="2559" y="11070"/>
                    <a:pt x="2964" y="11843"/>
                    <a:pt x="3222" y="12414"/>
                  </a:cubicBezTo>
                  <a:cubicBezTo>
                    <a:pt x="3443" y="12874"/>
                    <a:pt x="3700" y="13297"/>
                    <a:pt x="3995" y="13702"/>
                  </a:cubicBezTo>
                  <a:cubicBezTo>
                    <a:pt x="3719" y="14107"/>
                    <a:pt x="3387" y="14457"/>
                    <a:pt x="3074" y="14825"/>
                  </a:cubicBezTo>
                  <a:cubicBezTo>
                    <a:pt x="2559" y="13481"/>
                    <a:pt x="1804" y="12211"/>
                    <a:pt x="1528" y="10757"/>
                  </a:cubicBezTo>
                  <a:cubicBezTo>
                    <a:pt x="1197" y="8972"/>
                    <a:pt x="1694" y="7131"/>
                    <a:pt x="2890" y="5769"/>
                  </a:cubicBezTo>
                  <a:cubicBezTo>
                    <a:pt x="4032" y="4389"/>
                    <a:pt x="5651" y="3487"/>
                    <a:pt x="7234" y="2695"/>
                  </a:cubicBezTo>
                  <a:cubicBezTo>
                    <a:pt x="8044" y="2291"/>
                    <a:pt x="9185" y="1830"/>
                    <a:pt x="9829" y="1094"/>
                  </a:cubicBezTo>
                  <a:close/>
                  <a:moveTo>
                    <a:pt x="10063" y="0"/>
                  </a:moveTo>
                  <a:cubicBezTo>
                    <a:pt x="10000" y="0"/>
                    <a:pt x="9935" y="29"/>
                    <a:pt x="9885" y="100"/>
                  </a:cubicBezTo>
                  <a:cubicBezTo>
                    <a:pt x="9112" y="634"/>
                    <a:pt x="8523" y="1278"/>
                    <a:pt x="7676" y="1720"/>
                  </a:cubicBezTo>
                  <a:cubicBezTo>
                    <a:pt x="6940" y="2106"/>
                    <a:pt x="6185" y="2456"/>
                    <a:pt x="5449" y="2880"/>
                  </a:cubicBezTo>
                  <a:cubicBezTo>
                    <a:pt x="3940" y="3745"/>
                    <a:pt x="2522" y="4867"/>
                    <a:pt x="1639" y="6395"/>
                  </a:cubicBezTo>
                  <a:cubicBezTo>
                    <a:pt x="1" y="9211"/>
                    <a:pt x="939" y="12690"/>
                    <a:pt x="2835" y="15156"/>
                  </a:cubicBezTo>
                  <a:lnTo>
                    <a:pt x="2688" y="15340"/>
                  </a:lnTo>
                  <a:cubicBezTo>
                    <a:pt x="2246" y="15653"/>
                    <a:pt x="1952" y="16132"/>
                    <a:pt x="1841" y="16665"/>
                  </a:cubicBezTo>
                  <a:cubicBezTo>
                    <a:pt x="1829" y="16848"/>
                    <a:pt x="1971" y="16967"/>
                    <a:pt x="2116" y="16967"/>
                  </a:cubicBezTo>
                  <a:cubicBezTo>
                    <a:pt x="2189" y="16967"/>
                    <a:pt x="2264" y="16936"/>
                    <a:pt x="2320" y="16868"/>
                  </a:cubicBezTo>
                  <a:cubicBezTo>
                    <a:pt x="3553" y="15064"/>
                    <a:pt x="5614" y="15395"/>
                    <a:pt x="7381" y="14512"/>
                  </a:cubicBezTo>
                  <a:cubicBezTo>
                    <a:pt x="8743" y="13794"/>
                    <a:pt x="9811" y="12653"/>
                    <a:pt x="10455" y="11254"/>
                  </a:cubicBezTo>
                  <a:cubicBezTo>
                    <a:pt x="12112" y="7831"/>
                    <a:pt x="11007" y="4058"/>
                    <a:pt x="10179" y="579"/>
                  </a:cubicBezTo>
                  <a:cubicBezTo>
                    <a:pt x="10198" y="505"/>
                    <a:pt x="10234" y="450"/>
                    <a:pt x="10253" y="376"/>
                  </a:cubicBezTo>
                  <a:cubicBezTo>
                    <a:pt x="10386" y="203"/>
                    <a:pt x="10229" y="0"/>
                    <a:pt x="1006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4777736" y="-81287"/>
              <a:ext cx="768535" cy="596201"/>
            </a:xfrm>
            <a:custGeom>
              <a:avLst/>
              <a:gdLst/>
              <a:ahLst/>
              <a:cxnLst/>
              <a:rect l="l" t="t" r="r" b="b"/>
              <a:pathLst>
                <a:path w="14333" h="11119" extrusionOk="0">
                  <a:moveTo>
                    <a:pt x="13510" y="811"/>
                  </a:moveTo>
                  <a:lnTo>
                    <a:pt x="13510" y="811"/>
                  </a:lnTo>
                  <a:cubicBezTo>
                    <a:pt x="12940" y="2229"/>
                    <a:pt x="12663" y="3775"/>
                    <a:pt x="12075" y="5173"/>
                  </a:cubicBezTo>
                  <a:cubicBezTo>
                    <a:pt x="11375" y="6867"/>
                    <a:pt x="10289" y="8487"/>
                    <a:pt x="8706" y="9480"/>
                  </a:cubicBezTo>
                  <a:cubicBezTo>
                    <a:pt x="7738" y="10079"/>
                    <a:pt x="6796" y="10317"/>
                    <a:pt x="5812" y="10317"/>
                  </a:cubicBezTo>
                  <a:cubicBezTo>
                    <a:pt x="5130" y="10317"/>
                    <a:pt x="4427" y="10202"/>
                    <a:pt x="3681" y="10014"/>
                  </a:cubicBezTo>
                  <a:cubicBezTo>
                    <a:pt x="3534" y="9977"/>
                    <a:pt x="3387" y="9941"/>
                    <a:pt x="3221" y="9904"/>
                  </a:cubicBezTo>
                  <a:cubicBezTo>
                    <a:pt x="3939" y="9480"/>
                    <a:pt x="4602" y="8965"/>
                    <a:pt x="5209" y="8376"/>
                  </a:cubicBezTo>
                  <a:cubicBezTo>
                    <a:pt x="5669" y="8781"/>
                    <a:pt x="6258" y="9020"/>
                    <a:pt x="6884" y="9057"/>
                  </a:cubicBezTo>
                  <a:cubicBezTo>
                    <a:pt x="7009" y="9072"/>
                    <a:pt x="7157" y="9082"/>
                    <a:pt x="7312" y="9082"/>
                  </a:cubicBezTo>
                  <a:cubicBezTo>
                    <a:pt x="7752" y="9082"/>
                    <a:pt x="8254" y="8997"/>
                    <a:pt x="8485" y="8671"/>
                  </a:cubicBezTo>
                  <a:cubicBezTo>
                    <a:pt x="8541" y="8579"/>
                    <a:pt x="8485" y="8468"/>
                    <a:pt x="8375" y="8450"/>
                  </a:cubicBezTo>
                  <a:cubicBezTo>
                    <a:pt x="8154" y="8450"/>
                    <a:pt x="7933" y="8487"/>
                    <a:pt x="7712" y="8579"/>
                  </a:cubicBezTo>
                  <a:cubicBezTo>
                    <a:pt x="7524" y="8606"/>
                    <a:pt x="7325" y="8623"/>
                    <a:pt x="7131" y="8623"/>
                  </a:cubicBezTo>
                  <a:cubicBezTo>
                    <a:pt x="7060" y="8623"/>
                    <a:pt x="6990" y="8620"/>
                    <a:pt x="6921" y="8615"/>
                  </a:cubicBezTo>
                  <a:cubicBezTo>
                    <a:pt x="6387" y="8579"/>
                    <a:pt x="5890" y="8431"/>
                    <a:pt x="5448" y="8155"/>
                  </a:cubicBezTo>
                  <a:cubicBezTo>
                    <a:pt x="5559" y="8063"/>
                    <a:pt x="5669" y="7971"/>
                    <a:pt x="5761" y="7879"/>
                  </a:cubicBezTo>
                  <a:cubicBezTo>
                    <a:pt x="6700" y="7051"/>
                    <a:pt x="7657" y="6204"/>
                    <a:pt x="8577" y="5358"/>
                  </a:cubicBezTo>
                  <a:cubicBezTo>
                    <a:pt x="8596" y="5376"/>
                    <a:pt x="8614" y="5394"/>
                    <a:pt x="8633" y="5413"/>
                  </a:cubicBezTo>
                  <a:cubicBezTo>
                    <a:pt x="8651" y="5431"/>
                    <a:pt x="8706" y="5450"/>
                    <a:pt x="8761" y="5450"/>
                  </a:cubicBezTo>
                  <a:lnTo>
                    <a:pt x="8780" y="5450"/>
                  </a:lnTo>
                  <a:cubicBezTo>
                    <a:pt x="8927" y="5486"/>
                    <a:pt x="9056" y="5542"/>
                    <a:pt x="9203" y="5615"/>
                  </a:cubicBezTo>
                  <a:cubicBezTo>
                    <a:pt x="9350" y="5652"/>
                    <a:pt x="9516" y="5689"/>
                    <a:pt x="9700" y="5707"/>
                  </a:cubicBezTo>
                  <a:cubicBezTo>
                    <a:pt x="9805" y="5721"/>
                    <a:pt x="9933" y="5735"/>
                    <a:pt x="10062" y="5735"/>
                  </a:cubicBezTo>
                  <a:cubicBezTo>
                    <a:pt x="10276" y="5735"/>
                    <a:pt x="10495" y="5697"/>
                    <a:pt x="10620" y="5560"/>
                  </a:cubicBezTo>
                  <a:cubicBezTo>
                    <a:pt x="10694" y="5486"/>
                    <a:pt x="10676" y="5358"/>
                    <a:pt x="10565" y="5302"/>
                  </a:cubicBezTo>
                  <a:cubicBezTo>
                    <a:pt x="10457" y="5275"/>
                    <a:pt x="10340" y="5258"/>
                    <a:pt x="10227" y="5258"/>
                  </a:cubicBezTo>
                  <a:cubicBezTo>
                    <a:pt x="10185" y="5258"/>
                    <a:pt x="10145" y="5261"/>
                    <a:pt x="10105" y="5266"/>
                  </a:cubicBezTo>
                  <a:cubicBezTo>
                    <a:pt x="10056" y="5270"/>
                    <a:pt x="10006" y="5273"/>
                    <a:pt x="9957" y="5273"/>
                  </a:cubicBezTo>
                  <a:cubicBezTo>
                    <a:pt x="9824" y="5273"/>
                    <a:pt x="9693" y="5256"/>
                    <a:pt x="9571" y="5229"/>
                  </a:cubicBezTo>
                  <a:cubicBezTo>
                    <a:pt x="9387" y="5210"/>
                    <a:pt x="9148" y="5100"/>
                    <a:pt x="8927" y="5063"/>
                  </a:cubicBezTo>
                  <a:lnTo>
                    <a:pt x="10289" y="3867"/>
                  </a:lnTo>
                  <a:lnTo>
                    <a:pt x="10289" y="3885"/>
                  </a:lnTo>
                  <a:cubicBezTo>
                    <a:pt x="10424" y="4032"/>
                    <a:pt x="10731" y="4204"/>
                    <a:pt x="10991" y="4204"/>
                  </a:cubicBezTo>
                  <a:cubicBezTo>
                    <a:pt x="11121" y="4204"/>
                    <a:pt x="11240" y="4161"/>
                    <a:pt x="11320" y="4051"/>
                  </a:cubicBezTo>
                  <a:cubicBezTo>
                    <a:pt x="11357" y="3996"/>
                    <a:pt x="11338" y="3922"/>
                    <a:pt x="11283" y="3903"/>
                  </a:cubicBezTo>
                  <a:cubicBezTo>
                    <a:pt x="11192" y="3890"/>
                    <a:pt x="11092" y="3877"/>
                    <a:pt x="10995" y="3877"/>
                  </a:cubicBezTo>
                  <a:cubicBezTo>
                    <a:pt x="10955" y="3877"/>
                    <a:pt x="10916" y="3880"/>
                    <a:pt x="10878" y="3885"/>
                  </a:cubicBezTo>
                  <a:cubicBezTo>
                    <a:pt x="10712" y="3867"/>
                    <a:pt x="10565" y="3811"/>
                    <a:pt x="10418" y="3738"/>
                  </a:cubicBezTo>
                  <a:lnTo>
                    <a:pt x="11117" y="3112"/>
                  </a:lnTo>
                  <a:cubicBezTo>
                    <a:pt x="11222" y="3023"/>
                    <a:pt x="11133" y="2885"/>
                    <a:pt x="11027" y="2885"/>
                  </a:cubicBezTo>
                  <a:cubicBezTo>
                    <a:pt x="11002" y="2885"/>
                    <a:pt x="10976" y="2892"/>
                    <a:pt x="10952" y="2910"/>
                  </a:cubicBezTo>
                  <a:lnTo>
                    <a:pt x="9884" y="3775"/>
                  </a:lnTo>
                  <a:cubicBezTo>
                    <a:pt x="9903" y="3701"/>
                    <a:pt x="9921" y="3609"/>
                    <a:pt x="9921" y="3535"/>
                  </a:cubicBezTo>
                  <a:cubicBezTo>
                    <a:pt x="9976" y="3278"/>
                    <a:pt x="10013" y="2873"/>
                    <a:pt x="9792" y="2689"/>
                  </a:cubicBezTo>
                  <a:cubicBezTo>
                    <a:pt x="9773" y="2676"/>
                    <a:pt x="9748" y="2670"/>
                    <a:pt x="9724" y="2670"/>
                  </a:cubicBezTo>
                  <a:cubicBezTo>
                    <a:pt x="9679" y="2670"/>
                    <a:pt x="9632" y="2690"/>
                    <a:pt x="9608" y="2726"/>
                  </a:cubicBezTo>
                  <a:cubicBezTo>
                    <a:pt x="9461" y="2928"/>
                    <a:pt x="9535" y="3259"/>
                    <a:pt x="9516" y="3499"/>
                  </a:cubicBezTo>
                  <a:cubicBezTo>
                    <a:pt x="9498" y="3683"/>
                    <a:pt x="9387" y="3940"/>
                    <a:pt x="9461" y="4124"/>
                  </a:cubicBezTo>
                  <a:lnTo>
                    <a:pt x="6976" y="6131"/>
                  </a:lnTo>
                  <a:cubicBezTo>
                    <a:pt x="7050" y="5744"/>
                    <a:pt x="7087" y="5339"/>
                    <a:pt x="7197" y="4989"/>
                  </a:cubicBezTo>
                  <a:cubicBezTo>
                    <a:pt x="7363" y="4400"/>
                    <a:pt x="7823" y="3811"/>
                    <a:pt x="7860" y="3204"/>
                  </a:cubicBezTo>
                  <a:cubicBezTo>
                    <a:pt x="7874" y="3101"/>
                    <a:pt x="7784" y="3022"/>
                    <a:pt x="7690" y="3022"/>
                  </a:cubicBezTo>
                  <a:cubicBezTo>
                    <a:pt x="7667" y="3022"/>
                    <a:pt x="7643" y="3027"/>
                    <a:pt x="7620" y="3038"/>
                  </a:cubicBezTo>
                  <a:cubicBezTo>
                    <a:pt x="7050" y="3351"/>
                    <a:pt x="6792" y="4198"/>
                    <a:pt x="6645" y="4787"/>
                  </a:cubicBezTo>
                  <a:cubicBezTo>
                    <a:pt x="6498" y="5302"/>
                    <a:pt x="6313" y="6002"/>
                    <a:pt x="6479" y="6536"/>
                  </a:cubicBezTo>
                  <a:lnTo>
                    <a:pt x="6056" y="6867"/>
                  </a:lnTo>
                  <a:cubicBezTo>
                    <a:pt x="5338" y="7474"/>
                    <a:pt x="4620" y="8082"/>
                    <a:pt x="3866" y="8634"/>
                  </a:cubicBezTo>
                  <a:cubicBezTo>
                    <a:pt x="3792" y="8671"/>
                    <a:pt x="3718" y="8707"/>
                    <a:pt x="3645" y="8763"/>
                  </a:cubicBezTo>
                  <a:cubicBezTo>
                    <a:pt x="3645" y="8358"/>
                    <a:pt x="3626" y="7953"/>
                    <a:pt x="3645" y="7548"/>
                  </a:cubicBezTo>
                  <a:cubicBezTo>
                    <a:pt x="3681" y="6977"/>
                    <a:pt x="3902" y="6333"/>
                    <a:pt x="3792" y="5762"/>
                  </a:cubicBezTo>
                  <a:cubicBezTo>
                    <a:pt x="3770" y="5677"/>
                    <a:pt x="3693" y="5628"/>
                    <a:pt x="3614" y="5628"/>
                  </a:cubicBezTo>
                  <a:cubicBezTo>
                    <a:pt x="3557" y="5628"/>
                    <a:pt x="3499" y="5653"/>
                    <a:pt x="3461" y="5707"/>
                  </a:cubicBezTo>
                  <a:cubicBezTo>
                    <a:pt x="3092" y="6186"/>
                    <a:pt x="3111" y="7014"/>
                    <a:pt x="3092" y="7603"/>
                  </a:cubicBezTo>
                  <a:cubicBezTo>
                    <a:pt x="3056" y="8063"/>
                    <a:pt x="3092" y="8542"/>
                    <a:pt x="3185" y="9020"/>
                  </a:cubicBezTo>
                  <a:cubicBezTo>
                    <a:pt x="2780" y="9223"/>
                    <a:pt x="2356" y="9388"/>
                    <a:pt x="1915" y="9572"/>
                  </a:cubicBezTo>
                  <a:cubicBezTo>
                    <a:pt x="2062" y="8192"/>
                    <a:pt x="1951" y="6812"/>
                    <a:pt x="2338" y="5450"/>
                  </a:cubicBezTo>
                  <a:cubicBezTo>
                    <a:pt x="2816" y="3793"/>
                    <a:pt x="4050" y="2449"/>
                    <a:pt x="5651" y="1824"/>
                  </a:cubicBezTo>
                  <a:lnTo>
                    <a:pt x="5651" y="1805"/>
                  </a:lnTo>
                  <a:cubicBezTo>
                    <a:pt x="7105" y="1180"/>
                    <a:pt x="8668" y="1067"/>
                    <a:pt x="10225" y="1067"/>
                  </a:cubicBezTo>
                  <a:cubicBezTo>
                    <a:pt x="10363" y="1067"/>
                    <a:pt x="10501" y="1067"/>
                    <a:pt x="10639" y="1069"/>
                  </a:cubicBezTo>
                  <a:cubicBezTo>
                    <a:pt x="10956" y="1069"/>
                    <a:pt x="11318" y="1085"/>
                    <a:pt x="11691" y="1085"/>
                  </a:cubicBezTo>
                  <a:cubicBezTo>
                    <a:pt x="12314" y="1085"/>
                    <a:pt x="12969" y="1041"/>
                    <a:pt x="13510" y="811"/>
                  </a:cubicBezTo>
                  <a:close/>
                  <a:moveTo>
                    <a:pt x="14011" y="1"/>
                  </a:moveTo>
                  <a:cubicBezTo>
                    <a:pt x="14004" y="1"/>
                    <a:pt x="13996" y="1"/>
                    <a:pt x="13989" y="1"/>
                  </a:cubicBezTo>
                  <a:cubicBezTo>
                    <a:pt x="13105" y="130"/>
                    <a:pt x="12332" y="425"/>
                    <a:pt x="11430" y="425"/>
                  </a:cubicBezTo>
                  <a:cubicBezTo>
                    <a:pt x="11232" y="429"/>
                    <a:pt x="11035" y="431"/>
                    <a:pt x="10837" y="431"/>
                  </a:cubicBezTo>
                  <a:cubicBezTo>
                    <a:pt x="10639" y="431"/>
                    <a:pt x="10441" y="429"/>
                    <a:pt x="10243" y="429"/>
                  </a:cubicBezTo>
                  <a:cubicBezTo>
                    <a:pt x="9847" y="429"/>
                    <a:pt x="9452" y="434"/>
                    <a:pt x="9056" y="462"/>
                  </a:cubicBezTo>
                  <a:cubicBezTo>
                    <a:pt x="7399" y="554"/>
                    <a:pt x="5725" y="885"/>
                    <a:pt x="4326" y="1805"/>
                  </a:cubicBezTo>
                  <a:cubicBezTo>
                    <a:pt x="1749" y="3480"/>
                    <a:pt x="1049" y="6830"/>
                    <a:pt x="1602" y="9720"/>
                  </a:cubicBezTo>
                  <a:cubicBezTo>
                    <a:pt x="1528" y="9738"/>
                    <a:pt x="1454" y="9775"/>
                    <a:pt x="1399" y="9812"/>
                  </a:cubicBezTo>
                  <a:cubicBezTo>
                    <a:pt x="884" y="9885"/>
                    <a:pt x="424" y="10161"/>
                    <a:pt x="111" y="10566"/>
                  </a:cubicBezTo>
                  <a:cubicBezTo>
                    <a:pt x="0" y="10756"/>
                    <a:pt x="133" y="10972"/>
                    <a:pt x="324" y="10972"/>
                  </a:cubicBezTo>
                  <a:cubicBezTo>
                    <a:pt x="356" y="10972"/>
                    <a:pt x="389" y="10966"/>
                    <a:pt x="424" y="10953"/>
                  </a:cubicBezTo>
                  <a:cubicBezTo>
                    <a:pt x="970" y="10646"/>
                    <a:pt x="1500" y="10539"/>
                    <a:pt x="2025" y="10539"/>
                  </a:cubicBezTo>
                  <a:cubicBezTo>
                    <a:pt x="3231" y="10539"/>
                    <a:pt x="4411" y="11106"/>
                    <a:pt x="5706" y="11119"/>
                  </a:cubicBezTo>
                  <a:cubicBezTo>
                    <a:pt x="7160" y="11082"/>
                    <a:pt x="8559" y="10585"/>
                    <a:pt x="9700" y="9683"/>
                  </a:cubicBezTo>
                  <a:cubicBezTo>
                    <a:pt x="12571" y="7493"/>
                    <a:pt x="13234" y="3830"/>
                    <a:pt x="14026" y="535"/>
                  </a:cubicBezTo>
                  <a:cubicBezTo>
                    <a:pt x="14081" y="480"/>
                    <a:pt x="14118" y="443"/>
                    <a:pt x="14173" y="388"/>
                  </a:cubicBezTo>
                  <a:cubicBezTo>
                    <a:pt x="14333" y="246"/>
                    <a:pt x="14218" y="1"/>
                    <a:pt x="1401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1819925" y="-208419"/>
              <a:ext cx="748160" cy="402096"/>
            </a:xfrm>
            <a:custGeom>
              <a:avLst/>
              <a:gdLst/>
              <a:ahLst/>
              <a:cxnLst/>
              <a:rect l="l" t="t" r="r" b="b"/>
              <a:pathLst>
                <a:path w="13953" h="7499" extrusionOk="0">
                  <a:moveTo>
                    <a:pt x="6695" y="492"/>
                  </a:moveTo>
                  <a:cubicBezTo>
                    <a:pt x="6966" y="492"/>
                    <a:pt x="7239" y="518"/>
                    <a:pt x="7510" y="571"/>
                  </a:cubicBezTo>
                  <a:cubicBezTo>
                    <a:pt x="8835" y="792"/>
                    <a:pt x="10013" y="1454"/>
                    <a:pt x="11118" y="2191"/>
                  </a:cubicBezTo>
                  <a:cubicBezTo>
                    <a:pt x="11670" y="2540"/>
                    <a:pt x="12406" y="3093"/>
                    <a:pt x="13124" y="3221"/>
                  </a:cubicBezTo>
                  <a:cubicBezTo>
                    <a:pt x="12148" y="3902"/>
                    <a:pt x="11320" y="4804"/>
                    <a:pt x="10345" y="5504"/>
                  </a:cubicBezTo>
                  <a:cubicBezTo>
                    <a:pt x="9184" y="6302"/>
                    <a:pt x="7826" y="6921"/>
                    <a:pt x="6377" y="6921"/>
                  </a:cubicBezTo>
                  <a:cubicBezTo>
                    <a:pt x="6356" y="6921"/>
                    <a:pt x="6335" y="6921"/>
                    <a:pt x="6314" y="6921"/>
                  </a:cubicBezTo>
                  <a:cubicBezTo>
                    <a:pt x="4805" y="6921"/>
                    <a:pt x="3792" y="6258"/>
                    <a:pt x="2762" y="5172"/>
                  </a:cubicBezTo>
                  <a:cubicBezTo>
                    <a:pt x="2688" y="5099"/>
                    <a:pt x="2596" y="5007"/>
                    <a:pt x="2522" y="4915"/>
                  </a:cubicBezTo>
                  <a:lnTo>
                    <a:pt x="2522" y="4915"/>
                  </a:lnTo>
                  <a:cubicBezTo>
                    <a:pt x="2602" y="4917"/>
                    <a:pt x="2681" y="4918"/>
                    <a:pt x="2761" y="4918"/>
                  </a:cubicBezTo>
                  <a:cubicBezTo>
                    <a:pt x="3329" y="4918"/>
                    <a:pt x="3908" y="4860"/>
                    <a:pt x="4473" y="4731"/>
                  </a:cubicBezTo>
                  <a:cubicBezTo>
                    <a:pt x="4602" y="5191"/>
                    <a:pt x="4897" y="5596"/>
                    <a:pt x="5283" y="5890"/>
                  </a:cubicBezTo>
                  <a:cubicBezTo>
                    <a:pt x="5527" y="6073"/>
                    <a:pt x="5935" y="6332"/>
                    <a:pt x="6298" y="6332"/>
                  </a:cubicBezTo>
                  <a:cubicBezTo>
                    <a:pt x="6373" y="6332"/>
                    <a:pt x="6447" y="6321"/>
                    <a:pt x="6516" y="6295"/>
                  </a:cubicBezTo>
                  <a:cubicBezTo>
                    <a:pt x="6590" y="6258"/>
                    <a:pt x="6590" y="6166"/>
                    <a:pt x="6535" y="6111"/>
                  </a:cubicBezTo>
                  <a:cubicBezTo>
                    <a:pt x="6387" y="6019"/>
                    <a:pt x="6222" y="5945"/>
                    <a:pt x="6038" y="5909"/>
                  </a:cubicBezTo>
                  <a:cubicBezTo>
                    <a:pt x="5835" y="5835"/>
                    <a:pt x="5651" y="5725"/>
                    <a:pt x="5486" y="5614"/>
                  </a:cubicBezTo>
                  <a:cubicBezTo>
                    <a:pt x="5173" y="5356"/>
                    <a:pt x="4897" y="5044"/>
                    <a:pt x="4713" y="4694"/>
                  </a:cubicBezTo>
                  <a:lnTo>
                    <a:pt x="5044" y="4639"/>
                  </a:lnTo>
                  <a:cubicBezTo>
                    <a:pt x="6017" y="4473"/>
                    <a:pt x="6990" y="4326"/>
                    <a:pt x="7963" y="4161"/>
                  </a:cubicBezTo>
                  <a:lnTo>
                    <a:pt x="7963" y="4161"/>
                  </a:lnTo>
                  <a:cubicBezTo>
                    <a:pt x="7952" y="4166"/>
                    <a:pt x="7955" y="4181"/>
                    <a:pt x="7970" y="4197"/>
                  </a:cubicBezTo>
                  <a:cubicBezTo>
                    <a:pt x="7970" y="4234"/>
                    <a:pt x="7989" y="4252"/>
                    <a:pt x="8026" y="4271"/>
                  </a:cubicBezTo>
                  <a:cubicBezTo>
                    <a:pt x="8035" y="4280"/>
                    <a:pt x="8039" y="4284"/>
                    <a:pt x="8044" y="4284"/>
                  </a:cubicBezTo>
                  <a:cubicBezTo>
                    <a:pt x="8049" y="4284"/>
                    <a:pt x="8053" y="4280"/>
                    <a:pt x="8062" y="4271"/>
                  </a:cubicBezTo>
                  <a:cubicBezTo>
                    <a:pt x="8136" y="4363"/>
                    <a:pt x="8191" y="4455"/>
                    <a:pt x="8265" y="4547"/>
                  </a:cubicBezTo>
                  <a:cubicBezTo>
                    <a:pt x="8357" y="4657"/>
                    <a:pt x="8449" y="4749"/>
                    <a:pt x="8541" y="4823"/>
                  </a:cubicBezTo>
                  <a:cubicBezTo>
                    <a:pt x="8704" y="4953"/>
                    <a:pt x="8924" y="5127"/>
                    <a:pt x="9139" y="5127"/>
                  </a:cubicBezTo>
                  <a:cubicBezTo>
                    <a:pt x="9167" y="5127"/>
                    <a:pt x="9194" y="5124"/>
                    <a:pt x="9222" y="5117"/>
                  </a:cubicBezTo>
                  <a:cubicBezTo>
                    <a:pt x="9314" y="5117"/>
                    <a:pt x="9351" y="5007"/>
                    <a:pt x="9296" y="4933"/>
                  </a:cubicBezTo>
                  <a:cubicBezTo>
                    <a:pt x="9222" y="4841"/>
                    <a:pt x="9130" y="4749"/>
                    <a:pt x="9001" y="4712"/>
                  </a:cubicBezTo>
                  <a:cubicBezTo>
                    <a:pt x="8891" y="4639"/>
                    <a:pt x="8762" y="4547"/>
                    <a:pt x="8670" y="4455"/>
                  </a:cubicBezTo>
                  <a:cubicBezTo>
                    <a:pt x="8559" y="4363"/>
                    <a:pt x="8449" y="4197"/>
                    <a:pt x="8320" y="4086"/>
                  </a:cubicBezTo>
                  <a:lnTo>
                    <a:pt x="9719" y="3847"/>
                  </a:lnTo>
                  <a:lnTo>
                    <a:pt x="9719" y="3866"/>
                  </a:lnTo>
                  <a:cubicBezTo>
                    <a:pt x="9751" y="4074"/>
                    <a:pt x="9965" y="4423"/>
                    <a:pt x="10227" y="4423"/>
                  </a:cubicBezTo>
                  <a:cubicBezTo>
                    <a:pt x="10266" y="4423"/>
                    <a:pt x="10305" y="4416"/>
                    <a:pt x="10345" y="4399"/>
                  </a:cubicBezTo>
                  <a:cubicBezTo>
                    <a:pt x="10382" y="4381"/>
                    <a:pt x="10400" y="4326"/>
                    <a:pt x="10363" y="4289"/>
                  </a:cubicBezTo>
                  <a:cubicBezTo>
                    <a:pt x="10290" y="4215"/>
                    <a:pt x="10197" y="4160"/>
                    <a:pt x="10105" y="4105"/>
                  </a:cubicBezTo>
                  <a:cubicBezTo>
                    <a:pt x="10013" y="4031"/>
                    <a:pt x="9921" y="3939"/>
                    <a:pt x="9866" y="3829"/>
                  </a:cubicBezTo>
                  <a:lnTo>
                    <a:pt x="10602" y="3700"/>
                  </a:lnTo>
                  <a:cubicBezTo>
                    <a:pt x="10725" y="3682"/>
                    <a:pt x="10698" y="3515"/>
                    <a:pt x="10583" y="3515"/>
                  </a:cubicBezTo>
                  <a:cubicBezTo>
                    <a:pt x="10578" y="3515"/>
                    <a:pt x="10572" y="3515"/>
                    <a:pt x="10566" y="3516"/>
                  </a:cubicBezTo>
                  <a:lnTo>
                    <a:pt x="9498" y="3626"/>
                  </a:lnTo>
                  <a:cubicBezTo>
                    <a:pt x="9553" y="3590"/>
                    <a:pt x="9590" y="3534"/>
                    <a:pt x="9627" y="3479"/>
                  </a:cubicBezTo>
                  <a:cubicBezTo>
                    <a:pt x="9774" y="3332"/>
                    <a:pt x="9958" y="3093"/>
                    <a:pt x="9885" y="2872"/>
                  </a:cubicBezTo>
                  <a:cubicBezTo>
                    <a:pt x="9870" y="2842"/>
                    <a:pt x="9830" y="2812"/>
                    <a:pt x="9786" y="2812"/>
                  </a:cubicBezTo>
                  <a:cubicBezTo>
                    <a:pt x="9776" y="2812"/>
                    <a:pt x="9766" y="2813"/>
                    <a:pt x="9756" y="2816"/>
                  </a:cubicBezTo>
                  <a:cubicBezTo>
                    <a:pt x="9590" y="2890"/>
                    <a:pt x="9480" y="3148"/>
                    <a:pt x="9369" y="3277"/>
                  </a:cubicBezTo>
                  <a:cubicBezTo>
                    <a:pt x="9259" y="3424"/>
                    <a:pt x="9112" y="3516"/>
                    <a:pt x="9093" y="3682"/>
                  </a:cubicBezTo>
                  <a:lnTo>
                    <a:pt x="6590" y="3976"/>
                  </a:lnTo>
                  <a:cubicBezTo>
                    <a:pt x="6811" y="3737"/>
                    <a:pt x="6995" y="3479"/>
                    <a:pt x="7216" y="3295"/>
                  </a:cubicBezTo>
                  <a:cubicBezTo>
                    <a:pt x="7584" y="2982"/>
                    <a:pt x="8136" y="2780"/>
                    <a:pt x="8412" y="2393"/>
                  </a:cubicBezTo>
                  <a:cubicBezTo>
                    <a:pt x="8467" y="2320"/>
                    <a:pt x="8412" y="2209"/>
                    <a:pt x="8320" y="2191"/>
                  </a:cubicBezTo>
                  <a:cubicBezTo>
                    <a:pt x="8301" y="2189"/>
                    <a:pt x="8281" y="2189"/>
                    <a:pt x="8261" y="2189"/>
                  </a:cubicBezTo>
                  <a:cubicBezTo>
                    <a:pt x="7766" y="2189"/>
                    <a:pt x="7276" y="2626"/>
                    <a:pt x="6940" y="2927"/>
                  </a:cubicBezTo>
                  <a:cubicBezTo>
                    <a:pt x="6627" y="3203"/>
                    <a:pt x="6222" y="3590"/>
                    <a:pt x="6093" y="4031"/>
                  </a:cubicBezTo>
                  <a:lnTo>
                    <a:pt x="5688" y="4068"/>
                  </a:lnTo>
                  <a:cubicBezTo>
                    <a:pt x="4952" y="4160"/>
                    <a:pt x="4216" y="4271"/>
                    <a:pt x="3479" y="4307"/>
                  </a:cubicBezTo>
                  <a:lnTo>
                    <a:pt x="3295" y="4307"/>
                  </a:lnTo>
                  <a:cubicBezTo>
                    <a:pt x="3461" y="4031"/>
                    <a:pt x="3627" y="3755"/>
                    <a:pt x="3811" y="3497"/>
                  </a:cubicBezTo>
                  <a:cubicBezTo>
                    <a:pt x="4068" y="3148"/>
                    <a:pt x="4492" y="2816"/>
                    <a:pt x="4639" y="2393"/>
                  </a:cubicBezTo>
                  <a:cubicBezTo>
                    <a:pt x="4684" y="2288"/>
                    <a:pt x="4606" y="2195"/>
                    <a:pt x="4516" y="2195"/>
                  </a:cubicBezTo>
                  <a:cubicBezTo>
                    <a:pt x="4496" y="2195"/>
                    <a:pt x="4475" y="2199"/>
                    <a:pt x="4455" y="2209"/>
                  </a:cubicBezTo>
                  <a:cubicBezTo>
                    <a:pt x="4013" y="2375"/>
                    <a:pt x="3663" y="2927"/>
                    <a:pt x="3424" y="3295"/>
                  </a:cubicBezTo>
                  <a:cubicBezTo>
                    <a:pt x="3203" y="3608"/>
                    <a:pt x="3019" y="3939"/>
                    <a:pt x="2890" y="4289"/>
                  </a:cubicBezTo>
                  <a:cubicBezTo>
                    <a:pt x="2522" y="4252"/>
                    <a:pt x="2173" y="4179"/>
                    <a:pt x="1823" y="4123"/>
                  </a:cubicBezTo>
                  <a:cubicBezTo>
                    <a:pt x="2485" y="3277"/>
                    <a:pt x="3001" y="2301"/>
                    <a:pt x="3811" y="1583"/>
                  </a:cubicBezTo>
                  <a:cubicBezTo>
                    <a:pt x="4616" y="881"/>
                    <a:pt x="5642" y="492"/>
                    <a:pt x="6695" y="492"/>
                  </a:cubicBezTo>
                  <a:close/>
                  <a:moveTo>
                    <a:pt x="6645" y="0"/>
                  </a:moveTo>
                  <a:cubicBezTo>
                    <a:pt x="4234" y="37"/>
                    <a:pt x="2375" y="1970"/>
                    <a:pt x="1528" y="4105"/>
                  </a:cubicBezTo>
                  <a:lnTo>
                    <a:pt x="1344" y="4068"/>
                  </a:lnTo>
                  <a:cubicBezTo>
                    <a:pt x="1149" y="3990"/>
                    <a:pt x="938" y="3948"/>
                    <a:pt x="728" y="3948"/>
                  </a:cubicBezTo>
                  <a:cubicBezTo>
                    <a:pt x="542" y="3948"/>
                    <a:pt x="357" y="3981"/>
                    <a:pt x="185" y="4050"/>
                  </a:cubicBezTo>
                  <a:cubicBezTo>
                    <a:pt x="1" y="4123"/>
                    <a:pt x="37" y="4399"/>
                    <a:pt x="240" y="4418"/>
                  </a:cubicBezTo>
                  <a:cubicBezTo>
                    <a:pt x="1841" y="4528"/>
                    <a:pt x="2430" y="5964"/>
                    <a:pt x="3663" y="6737"/>
                  </a:cubicBezTo>
                  <a:cubicBezTo>
                    <a:pt x="4476" y="7237"/>
                    <a:pt x="5421" y="7498"/>
                    <a:pt x="6386" y="7498"/>
                  </a:cubicBezTo>
                  <a:cubicBezTo>
                    <a:pt x="6558" y="7498"/>
                    <a:pt x="6730" y="7490"/>
                    <a:pt x="6903" y="7473"/>
                  </a:cubicBezTo>
                  <a:cubicBezTo>
                    <a:pt x="9701" y="7215"/>
                    <a:pt x="11688" y="5080"/>
                    <a:pt x="13584" y="3221"/>
                  </a:cubicBezTo>
                  <a:cubicBezTo>
                    <a:pt x="13639" y="3221"/>
                    <a:pt x="13695" y="3221"/>
                    <a:pt x="13731" y="3203"/>
                  </a:cubicBezTo>
                  <a:cubicBezTo>
                    <a:pt x="13915" y="3166"/>
                    <a:pt x="13952" y="2927"/>
                    <a:pt x="13787" y="2872"/>
                  </a:cubicBezTo>
                  <a:cubicBezTo>
                    <a:pt x="13142" y="2577"/>
                    <a:pt x="12517" y="2448"/>
                    <a:pt x="11909" y="2080"/>
                  </a:cubicBezTo>
                  <a:cubicBezTo>
                    <a:pt x="11375" y="1749"/>
                    <a:pt x="10860" y="1399"/>
                    <a:pt x="10326" y="1105"/>
                  </a:cubicBezTo>
                  <a:cubicBezTo>
                    <a:pt x="9204" y="461"/>
                    <a:pt x="7952" y="0"/>
                    <a:pt x="6645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205715" y="-76761"/>
              <a:ext cx="606657" cy="806767"/>
            </a:xfrm>
            <a:custGeom>
              <a:avLst/>
              <a:gdLst/>
              <a:ahLst/>
              <a:cxnLst/>
              <a:rect l="l" t="t" r="r" b="b"/>
              <a:pathLst>
                <a:path w="11314" h="15046" extrusionOk="0">
                  <a:moveTo>
                    <a:pt x="877" y="789"/>
                  </a:moveTo>
                  <a:lnTo>
                    <a:pt x="877" y="789"/>
                  </a:lnTo>
                  <a:cubicBezTo>
                    <a:pt x="2313" y="1451"/>
                    <a:pt x="3914" y="1783"/>
                    <a:pt x="5350" y="2427"/>
                  </a:cubicBezTo>
                  <a:cubicBezTo>
                    <a:pt x="7080" y="3218"/>
                    <a:pt x="8736" y="4378"/>
                    <a:pt x="9712" y="6053"/>
                  </a:cubicBezTo>
                  <a:cubicBezTo>
                    <a:pt x="10706" y="7783"/>
                    <a:pt x="10651" y="9421"/>
                    <a:pt x="10098" y="11280"/>
                  </a:cubicBezTo>
                  <a:cubicBezTo>
                    <a:pt x="10062" y="11427"/>
                    <a:pt x="10025" y="11593"/>
                    <a:pt x="9988" y="11740"/>
                  </a:cubicBezTo>
                  <a:cubicBezTo>
                    <a:pt x="9546" y="10986"/>
                    <a:pt x="9049" y="10286"/>
                    <a:pt x="8460" y="9642"/>
                  </a:cubicBezTo>
                  <a:cubicBezTo>
                    <a:pt x="8884" y="9182"/>
                    <a:pt x="9160" y="8575"/>
                    <a:pt x="9233" y="7949"/>
                  </a:cubicBezTo>
                  <a:cubicBezTo>
                    <a:pt x="9289" y="7433"/>
                    <a:pt x="9307" y="6605"/>
                    <a:pt x="8865" y="6255"/>
                  </a:cubicBezTo>
                  <a:cubicBezTo>
                    <a:pt x="8841" y="6241"/>
                    <a:pt x="8813" y="6234"/>
                    <a:pt x="8787" y="6234"/>
                  </a:cubicBezTo>
                  <a:cubicBezTo>
                    <a:pt x="8713" y="6234"/>
                    <a:pt x="8644" y="6285"/>
                    <a:pt x="8644" y="6366"/>
                  </a:cubicBezTo>
                  <a:cubicBezTo>
                    <a:pt x="8626" y="6587"/>
                    <a:pt x="8663" y="6826"/>
                    <a:pt x="8736" y="7065"/>
                  </a:cubicBezTo>
                  <a:cubicBezTo>
                    <a:pt x="8773" y="7323"/>
                    <a:pt x="8792" y="7599"/>
                    <a:pt x="8755" y="7875"/>
                  </a:cubicBezTo>
                  <a:cubicBezTo>
                    <a:pt x="8700" y="8427"/>
                    <a:pt x="8516" y="8943"/>
                    <a:pt x="8239" y="9403"/>
                  </a:cubicBezTo>
                  <a:cubicBezTo>
                    <a:pt x="8129" y="9274"/>
                    <a:pt x="8037" y="9164"/>
                    <a:pt x="7945" y="9053"/>
                  </a:cubicBezTo>
                  <a:cubicBezTo>
                    <a:pt x="7098" y="8041"/>
                    <a:pt x="6270" y="7047"/>
                    <a:pt x="5423" y="6053"/>
                  </a:cubicBezTo>
                  <a:cubicBezTo>
                    <a:pt x="5442" y="6035"/>
                    <a:pt x="5460" y="6016"/>
                    <a:pt x="5479" y="6016"/>
                  </a:cubicBezTo>
                  <a:cubicBezTo>
                    <a:pt x="5497" y="5961"/>
                    <a:pt x="5515" y="5924"/>
                    <a:pt x="5515" y="5869"/>
                  </a:cubicBezTo>
                  <a:cubicBezTo>
                    <a:pt x="5534" y="5869"/>
                    <a:pt x="5515" y="5850"/>
                    <a:pt x="5515" y="5832"/>
                  </a:cubicBezTo>
                  <a:cubicBezTo>
                    <a:pt x="5571" y="5685"/>
                    <a:pt x="5626" y="5556"/>
                    <a:pt x="5681" y="5427"/>
                  </a:cubicBezTo>
                  <a:cubicBezTo>
                    <a:pt x="5736" y="5243"/>
                    <a:pt x="5792" y="5077"/>
                    <a:pt x="5810" y="4912"/>
                  </a:cubicBezTo>
                  <a:cubicBezTo>
                    <a:pt x="5847" y="4617"/>
                    <a:pt x="5902" y="4176"/>
                    <a:pt x="5681" y="3936"/>
                  </a:cubicBezTo>
                  <a:cubicBezTo>
                    <a:pt x="5649" y="3896"/>
                    <a:pt x="5604" y="3877"/>
                    <a:pt x="5559" y="3877"/>
                  </a:cubicBezTo>
                  <a:cubicBezTo>
                    <a:pt x="5501" y="3877"/>
                    <a:pt x="5444" y="3910"/>
                    <a:pt x="5423" y="3973"/>
                  </a:cubicBezTo>
                  <a:cubicBezTo>
                    <a:pt x="5368" y="4139"/>
                    <a:pt x="5350" y="4304"/>
                    <a:pt x="5368" y="4470"/>
                  </a:cubicBezTo>
                  <a:cubicBezTo>
                    <a:pt x="5368" y="4654"/>
                    <a:pt x="5350" y="4838"/>
                    <a:pt x="5313" y="5022"/>
                  </a:cubicBezTo>
                  <a:cubicBezTo>
                    <a:pt x="5276" y="5206"/>
                    <a:pt x="5166" y="5446"/>
                    <a:pt x="5110" y="5666"/>
                  </a:cubicBezTo>
                  <a:cubicBezTo>
                    <a:pt x="4724" y="5188"/>
                    <a:pt x="4319" y="4709"/>
                    <a:pt x="3914" y="4231"/>
                  </a:cubicBezTo>
                  <a:lnTo>
                    <a:pt x="3933" y="4231"/>
                  </a:lnTo>
                  <a:cubicBezTo>
                    <a:pt x="4190" y="4028"/>
                    <a:pt x="4466" y="3421"/>
                    <a:pt x="4135" y="3163"/>
                  </a:cubicBezTo>
                  <a:cubicBezTo>
                    <a:pt x="4115" y="3150"/>
                    <a:pt x="4094" y="3144"/>
                    <a:pt x="4073" y="3144"/>
                  </a:cubicBezTo>
                  <a:cubicBezTo>
                    <a:pt x="4035" y="3144"/>
                    <a:pt x="4000" y="3164"/>
                    <a:pt x="3988" y="3200"/>
                  </a:cubicBezTo>
                  <a:cubicBezTo>
                    <a:pt x="3951" y="3347"/>
                    <a:pt x="3951" y="3476"/>
                    <a:pt x="3951" y="3623"/>
                  </a:cubicBezTo>
                  <a:cubicBezTo>
                    <a:pt x="3933" y="3789"/>
                    <a:pt x="3877" y="3936"/>
                    <a:pt x="3785" y="4084"/>
                  </a:cubicBezTo>
                  <a:lnTo>
                    <a:pt x="3159" y="3347"/>
                  </a:lnTo>
                  <a:cubicBezTo>
                    <a:pt x="3129" y="3312"/>
                    <a:pt x="3094" y="3298"/>
                    <a:pt x="3060" y="3298"/>
                  </a:cubicBezTo>
                  <a:cubicBezTo>
                    <a:pt x="2969" y="3298"/>
                    <a:pt x="2890" y="3401"/>
                    <a:pt x="2957" y="3495"/>
                  </a:cubicBezTo>
                  <a:lnTo>
                    <a:pt x="3822" y="4654"/>
                  </a:lnTo>
                  <a:cubicBezTo>
                    <a:pt x="3730" y="4617"/>
                    <a:pt x="3638" y="4599"/>
                    <a:pt x="3564" y="4599"/>
                  </a:cubicBezTo>
                  <a:cubicBezTo>
                    <a:pt x="3441" y="4574"/>
                    <a:pt x="3292" y="4549"/>
                    <a:pt x="3148" y="4549"/>
                  </a:cubicBezTo>
                  <a:cubicBezTo>
                    <a:pt x="2970" y="4549"/>
                    <a:pt x="2801" y="4587"/>
                    <a:pt x="2699" y="4709"/>
                  </a:cubicBezTo>
                  <a:cubicBezTo>
                    <a:pt x="2644" y="4765"/>
                    <a:pt x="2663" y="4857"/>
                    <a:pt x="2718" y="4893"/>
                  </a:cubicBezTo>
                  <a:cubicBezTo>
                    <a:pt x="2920" y="5059"/>
                    <a:pt x="3270" y="4985"/>
                    <a:pt x="3509" y="5022"/>
                  </a:cubicBezTo>
                  <a:cubicBezTo>
                    <a:pt x="3657" y="5037"/>
                    <a:pt x="3864" y="5111"/>
                    <a:pt x="4035" y="5111"/>
                  </a:cubicBezTo>
                  <a:cubicBezTo>
                    <a:pt x="4077" y="5111"/>
                    <a:pt x="4117" y="5107"/>
                    <a:pt x="4153" y="5096"/>
                  </a:cubicBezTo>
                  <a:cubicBezTo>
                    <a:pt x="4816" y="5979"/>
                    <a:pt x="5497" y="6844"/>
                    <a:pt x="6160" y="7728"/>
                  </a:cubicBezTo>
                  <a:cubicBezTo>
                    <a:pt x="5773" y="7636"/>
                    <a:pt x="5350" y="7599"/>
                    <a:pt x="4963" y="7470"/>
                  </a:cubicBezTo>
                  <a:cubicBezTo>
                    <a:pt x="4374" y="7286"/>
                    <a:pt x="3767" y="6789"/>
                    <a:pt x="3159" y="6734"/>
                  </a:cubicBezTo>
                  <a:cubicBezTo>
                    <a:pt x="3150" y="6733"/>
                    <a:pt x="3141" y="6732"/>
                    <a:pt x="3132" y="6732"/>
                  </a:cubicBezTo>
                  <a:cubicBezTo>
                    <a:pt x="3001" y="6732"/>
                    <a:pt x="2924" y="6853"/>
                    <a:pt x="2975" y="6973"/>
                  </a:cubicBezTo>
                  <a:cubicBezTo>
                    <a:pt x="3270" y="7562"/>
                    <a:pt x="4153" y="7857"/>
                    <a:pt x="4742" y="8041"/>
                  </a:cubicBezTo>
                  <a:cubicBezTo>
                    <a:pt x="5153" y="8168"/>
                    <a:pt x="5673" y="8328"/>
                    <a:pt x="6150" y="8328"/>
                  </a:cubicBezTo>
                  <a:cubicBezTo>
                    <a:pt x="6294" y="8328"/>
                    <a:pt x="6433" y="8314"/>
                    <a:pt x="6565" y="8280"/>
                  </a:cubicBezTo>
                  <a:cubicBezTo>
                    <a:pt x="6675" y="8427"/>
                    <a:pt x="6804" y="8575"/>
                    <a:pt x="6896" y="8722"/>
                  </a:cubicBezTo>
                  <a:cubicBezTo>
                    <a:pt x="7485" y="9495"/>
                    <a:pt x="8111" y="10249"/>
                    <a:pt x="8644" y="11059"/>
                  </a:cubicBezTo>
                  <a:cubicBezTo>
                    <a:pt x="8700" y="11133"/>
                    <a:pt x="8736" y="11207"/>
                    <a:pt x="8773" y="11280"/>
                  </a:cubicBezTo>
                  <a:cubicBezTo>
                    <a:pt x="8368" y="11280"/>
                    <a:pt x="7945" y="11280"/>
                    <a:pt x="7522" y="11243"/>
                  </a:cubicBezTo>
                  <a:cubicBezTo>
                    <a:pt x="7035" y="11198"/>
                    <a:pt x="6497" y="11014"/>
                    <a:pt x="5993" y="11014"/>
                  </a:cubicBezTo>
                  <a:cubicBezTo>
                    <a:pt x="5887" y="11014"/>
                    <a:pt x="5783" y="11022"/>
                    <a:pt x="5681" y="11041"/>
                  </a:cubicBezTo>
                  <a:cubicBezTo>
                    <a:pt x="5534" y="11059"/>
                    <a:pt x="5479" y="11262"/>
                    <a:pt x="5607" y="11372"/>
                  </a:cubicBezTo>
                  <a:cubicBezTo>
                    <a:pt x="6086" y="11759"/>
                    <a:pt x="6951" y="11777"/>
                    <a:pt x="7558" y="11832"/>
                  </a:cubicBezTo>
                  <a:cubicBezTo>
                    <a:pt x="7716" y="11844"/>
                    <a:pt x="7873" y="11850"/>
                    <a:pt x="8030" y="11850"/>
                  </a:cubicBezTo>
                  <a:cubicBezTo>
                    <a:pt x="8368" y="11850"/>
                    <a:pt x="8704" y="11822"/>
                    <a:pt x="9031" y="11759"/>
                  </a:cubicBezTo>
                  <a:cubicBezTo>
                    <a:pt x="9252" y="12200"/>
                    <a:pt x="9399" y="12642"/>
                    <a:pt x="9583" y="13102"/>
                  </a:cubicBezTo>
                  <a:cubicBezTo>
                    <a:pt x="8147" y="12918"/>
                    <a:pt x="6712" y="12974"/>
                    <a:pt x="5313" y="12532"/>
                  </a:cubicBezTo>
                  <a:cubicBezTo>
                    <a:pt x="3620" y="11980"/>
                    <a:pt x="2258" y="10673"/>
                    <a:pt x="1650" y="8979"/>
                  </a:cubicBezTo>
                  <a:cubicBezTo>
                    <a:pt x="1006" y="7323"/>
                    <a:pt x="988" y="5538"/>
                    <a:pt x="1043" y="3789"/>
                  </a:cubicBezTo>
                  <a:cubicBezTo>
                    <a:pt x="1080" y="2906"/>
                    <a:pt x="1208" y="1709"/>
                    <a:pt x="877" y="789"/>
                  </a:cubicBezTo>
                  <a:close/>
                  <a:moveTo>
                    <a:pt x="263" y="0"/>
                  </a:moveTo>
                  <a:cubicBezTo>
                    <a:pt x="128" y="0"/>
                    <a:pt x="0" y="122"/>
                    <a:pt x="49" y="292"/>
                  </a:cubicBezTo>
                  <a:cubicBezTo>
                    <a:pt x="141" y="1212"/>
                    <a:pt x="417" y="2004"/>
                    <a:pt x="399" y="2961"/>
                  </a:cubicBezTo>
                  <a:cubicBezTo>
                    <a:pt x="399" y="3771"/>
                    <a:pt x="343" y="4599"/>
                    <a:pt x="362" y="5427"/>
                  </a:cubicBezTo>
                  <a:cubicBezTo>
                    <a:pt x="399" y="7139"/>
                    <a:pt x="712" y="8869"/>
                    <a:pt x="1613" y="10360"/>
                  </a:cubicBezTo>
                  <a:cubicBezTo>
                    <a:pt x="2963" y="12604"/>
                    <a:pt x="5550" y="13562"/>
                    <a:pt x="8107" y="13562"/>
                  </a:cubicBezTo>
                  <a:cubicBezTo>
                    <a:pt x="8653" y="13562"/>
                    <a:pt x="9199" y="13518"/>
                    <a:pt x="9730" y="13434"/>
                  </a:cubicBezTo>
                  <a:cubicBezTo>
                    <a:pt x="9749" y="13507"/>
                    <a:pt x="9786" y="13581"/>
                    <a:pt x="9822" y="13655"/>
                  </a:cubicBezTo>
                  <a:cubicBezTo>
                    <a:pt x="9896" y="14188"/>
                    <a:pt x="10154" y="14667"/>
                    <a:pt x="10577" y="14998"/>
                  </a:cubicBezTo>
                  <a:cubicBezTo>
                    <a:pt x="10622" y="15031"/>
                    <a:pt x="10671" y="15046"/>
                    <a:pt x="10719" y="15046"/>
                  </a:cubicBezTo>
                  <a:cubicBezTo>
                    <a:pt x="10885" y="15046"/>
                    <a:pt x="11035" y="14871"/>
                    <a:pt x="10964" y="14685"/>
                  </a:cubicBezTo>
                  <a:cubicBezTo>
                    <a:pt x="9988" y="12789"/>
                    <a:pt x="11240" y="11151"/>
                    <a:pt x="11313" y="9219"/>
                  </a:cubicBezTo>
                  <a:cubicBezTo>
                    <a:pt x="11313" y="7709"/>
                    <a:pt x="10835" y="6237"/>
                    <a:pt x="9951" y="5041"/>
                  </a:cubicBezTo>
                  <a:cubicBezTo>
                    <a:pt x="7761" y="2004"/>
                    <a:pt x="3988" y="1194"/>
                    <a:pt x="583" y="274"/>
                  </a:cubicBezTo>
                  <a:cubicBezTo>
                    <a:pt x="546" y="200"/>
                    <a:pt x="509" y="163"/>
                    <a:pt x="454" y="108"/>
                  </a:cubicBezTo>
                  <a:cubicBezTo>
                    <a:pt x="404" y="33"/>
                    <a:pt x="332" y="0"/>
                    <a:pt x="26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1108627" y="-365110"/>
              <a:ext cx="666175" cy="1077548"/>
            </a:xfrm>
            <a:custGeom>
              <a:avLst/>
              <a:gdLst/>
              <a:ahLst/>
              <a:cxnLst/>
              <a:rect l="l" t="t" r="r" b="b"/>
              <a:pathLst>
                <a:path w="12424" h="20096" extrusionOk="0">
                  <a:moveTo>
                    <a:pt x="7546" y="2523"/>
                  </a:moveTo>
                  <a:cubicBezTo>
                    <a:pt x="8504" y="3812"/>
                    <a:pt x="9645" y="4934"/>
                    <a:pt x="10363" y="6407"/>
                  </a:cubicBezTo>
                  <a:cubicBezTo>
                    <a:pt x="11246" y="8229"/>
                    <a:pt x="11191" y="10217"/>
                    <a:pt x="10326" y="12039"/>
                  </a:cubicBezTo>
                  <a:cubicBezTo>
                    <a:pt x="9497" y="13843"/>
                    <a:pt x="8062" y="15223"/>
                    <a:pt x="6589" y="16512"/>
                  </a:cubicBezTo>
                  <a:cubicBezTo>
                    <a:pt x="5872" y="17156"/>
                    <a:pt x="4786" y="17984"/>
                    <a:pt x="4325" y="18941"/>
                  </a:cubicBezTo>
                  <a:cubicBezTo>
                    <a:pt x="3736" y="17285"/>
                    <a:pt x="2798" y="15757"/>
                    <a:pt x="2209" y="14082"/>
                  </a:cubicBezTo>
                  <a:cubicBezTo>
                    <a:pt x="1528" y="12076"/>
                    <a:pt x="1196" y="9867"/>
                    <a:pt x="1804" y="7787"/>
                  </a:cubicBezTo>
                  <a:cubicBezTo>
                    <a:pt x="2430" y="5652"/>
                    <a:pt x="3792" y="4474"/>
                    <a:pt x="5706" y="3462"/>
                  </a:cubicBezTo>
                  <a:cubicBezTo>
                    <a:pt x="5872" y="3388"/>
                    <a:pt x="6019" y="3296"/>
                    <a:pt x="6166" y="3204"/>
                  </a:cubicBezTo>
                  <a:lnTo>
                    <a:pt x="6166" y="3204"/>
                  </a:lnTo>
                  <a:cubicBezTo>
                    <a:pt x="5853" y="4106"/>
                    <a:pt x="5743" y="5155"/>
                    <a:pt x="5651" y="6057"/>
                  </a:cubicBezTo>
                  <a:cubicBezTo>
                    <a:pt x="4933" y="6075"/>
                    <a:pt x="4252" y="6315"/>
                    <a:pt x="3681" y="6756"/>
                  </a:cubicBezTo>
                  <a:cubicBezTo>
                    <a:pt x="3221" y="7088"/>
                    <a:pt x="2522" y="7714"/>
                    <a:pt x="2595" y="8321"/>
                  </a:cubicBezTo>
                  <a:cubicBezTo>
                    <a:pt x="2608" y="8410"/>
                    <a:pt x="2683" y="8464"/>
                    <a:pt x="2758" y="8464"/>
                  </a:cubicBezTo>
                  <a:cubicBezTo>
                    <a:pt x="2792" y="8464"/>
                    <a:pt x="2825" y="8454"/>
                    <a:pt x="2853" y="8431"/>
                  </a:cubicBezTo>
                  <a:cubicBezTo>
                    <a:pt x="3055" y="8266"/>
                    <a:pt x="3221" y="8045"/>
                    <a:pt x="3350" y="7824"/>
                  </a:cubicBezTo>
                  <a:cubicBezTo>
                    <a:pt x="3534" y="7566"/>
                    <a:pt x="3755" y="7345"/>
                    <a:pt x="4013" y="7161"/>
                  </a:cubicBezTo>
                  <a:cubicBezTo>
                    <a:pt x="4491" y="6793"/>
                    <a:pt x="5043" y="6536"/>
                    <a:pt x="5632" y="6425"/>
                  </a:cubicBezTo>
                  <a:lnTo>
                    <a:pt x="5632" y="6425"/>
                  </a:lnTo>
                  <a:cubicBezTo>
                    <a:pt x="5614" y="6591"/>
                    <a:pt x="5595" y="6756"/>
                    <a:pt x="5577" y="6922"/>
                  </a:cubicBezTo>
                  <a:cubicBezTo>
                    <a:pt x="5393" y="8358"/>
                    <a:pt x="5227" y="9812"/>
                    <a:pt x="5062" y="11247"/>
                  </a:cubicBezTo>
                  <a:lnTo>
                    <a:pt x="5006" y="11247"/>
                  </a:lnTo>
                  <a:cubicBezTo>
                    <a:pt x="4951" y="11247"/>
                    <a:pt x="4896" y="11266"/>
                    <a:pt x="4859" y="11303"/>
                  </a:cubicBezTo>
                  <a:cubicBezTo>
                    <a:pt x="4841" y="11321"/>
                    <a:pt x="4841" y="11321"/>
                    <a:pt x="4841" y="11340"/>
                  </a:cubicBezTo>
                  <a:cubicBezTo>
                    <a:pt x="4675" y="11413"/>
                    <a:pt x="4528" y="11468"/>
                    <a:pt x="4362" y="11524"/>
                  </a:cubicBezTo>
                  <a:cubicBezTo>
                    <a:pt x="4178" y="11597"/>
                    <a:pt x="4013" y="11708"/>
                    <a:pt x="3865" y="11818"/>
                  </a:cubicBezTo>
                  <a:cubicBezTo>
                    <a:pt x="3589" y="12002"/>
                    <a:pt x="3184" y="12297"/>
                    <a:pt x="3166" y="12665"/>
                  </a:cubicBezTo>
                  <a:cubicBezTo>
                    <a:pt x="3150" y="12760"/>
                    <a:pt x="3244" y="12856"/>
                    <a:pt x="3354" y="12856"/>
                  </a:cubicBezTo>
                  <a:cubicBezTo>
                    <a:pt x="3371" y="12856"/>
                    <a:pt x="3388" y="12854"/>
                    <a:pt x="3405" y="12849"/>
                  </a:cubicBezTo>
                  <a:cubicBezTo>
                    <a:pt x="3571" y="12775"/>
                    <a:pt x="3718" y="12665"/>
                    <a:pt x="3828" y="12517"/>
                  </a:cubicBezTo>
                  <a:cubicBezTo>
                    <a:pt x="3976" y="12370"/>
                    <a:pt x="4141" y="12241"/>
                    <a:pt x="4325" y="12131"/>
                  </a:cubicBezTo>
                  <a:cubicBezTo>
                    <a:pt x="4491" y="12021"/>
                    <a:pt x="4786" y="11928"/>
                    <a:pt x="4988" y="11781"/>
                  </a:cubicBezTo>
                  <a:lnTo>
                    <a:pt x="4988" y="11781"/>
                  </a:lnTo>
                  <a:cubicBezTo>
                    <a:pt x="4914" y="12481"/>
                    <a:pt x="4841" y="13180"/>
                    <a:pt x="4767" y="13861"/>
                  </a:cubicBezTo>
                  <a:lnTo>
                    <a:pt x="4749" y="13843"/>
                  </a:lnTo>
                  <a:cubicBezTo>
                    <a:pt x="4724" y="13840"/>
                    <a:pt x="4698" y="13839"/>
                    <a:pt x="4671" y="13839"/>
                  </a:cubicBezTo>
                  <a:cubicBezTo>
                    <a:pt x="4290" y="13839"/>
                    <a:pt x="3684" y="14077"/>
                    <a:pt x="3718" y="14524"/>
                  </a:cubicBezTo>
                  <a:cubicBezTo>
                    <a:pt x="3732" y="14566"/>
                    <a:pt x="3780" y="14609"/>
                    <a:pt x="3826" y="14609"/>
                  </a:cubicBezTo>
                  <a:cubicBezTo>
                    <a:pt x="3839" y="14609"/>
                    <a:pt x="3853" y="14606"/>
                    <a:pt x="3865" y="14597"/>
                  </a:cubicBezTo>
                  <a:cubicBezTo>
                    <a:pt x="4013" y="14542"/>
                    <a:pt x="4105" y="14395"/>
                    <a:pt x="4233" y="14303"/>
                  </a:cubicBezTo>
                  <a:cubicBezTo>
                    <a:pt x="4381" y="14192"/>
                    <a:pt x="4565" y="14119"/>
                    <a:pt x="4730" y="14100"/>
                  </a:cubicBezTo>
                  <a:lnTo>
                    <a:pt x="4730" y="14100"/>
                  </a:lnTo>
                  <a:cubicBezTo>
                    <a:pt x="4694" y="14450"/>
                    <a:pt x="4657" y="14800"/>
                    <a:pt x="4620" y="15168"/>
                  </a:cubicBezTo>
                  <a:cubicBezTo>
                    <a:pt x="4600" y="15269"/>
                    <a:pt x="4680" y="15326"/>
                    <a:pt x="4759" y="15326"/>
                  </a:cubicBezTo>
                  <a:cubicBezTo>
                    <a:pt x="4823" y="15326"/>
                    <a:pt x="4888" y="15288"/>
                    <a:pt x="4896" y="15205"/>
                  </a:cubicBezTo>
                  <a:cubicBezTo>
                    <a:pt x="4988" y="14689"/>
                    <a:pt x="5080" y="14156"/>
                    <a:pt x="5154" y="13640"/>
                  </a:cubicBezTo>
                  <a:cubicBezTo>
                    <a:pt x="5209" y="13714"/>
                    <a:pt x="5246" y="13806"/>
                    <a:pt x="5319" y="13880"/>
                  </a:cubicBezTo>
                  <a:cubicBezTo>
                    <a:pt x="5467" y="14137"/>
                    <a:pt x="5743" y="14505"/>
                    <a:pt x="6074" y="14505"/>
                  </a:cubicBezTo>
                  <a:cubicBezTo>
                    <a:pt x="6148" y="14487"/>
                    <a:pt x="6203" y="14413"/>
                    <a:pt x="6203" y="14340"/>
                  </a:cubicBezTo>
                  <a:cubicBezTo>
                    <a:pt x="6166" y="14064"/>
                    <a:pt x="5853" y="13806"/>
                    <a:pt x="5706" y="13603"/>
                  </a:cubicBezTo>
                  <a:cubicBezTo>
                    <a:pt x="5577" y="13419"/>
                    <a:pt x="5467" y="13143"/>
                    <a:pt x="5264" y="13033"/>
                  </a:cubicBezTo>
                  <a:cubicBezTo>
                    <a:pt x="5448" y="11818"/>
                    <a:pt x="5651" y="10603"/>
                    <a:pt x="5853" y="9388"/>
                  </a:cubicBezTo>
                  <a:cubicBezTo>
                    <a:pt x="6092" y="9775"/>
                    <a:pt x="6368" y="10143"/>
                    <a:pt x="6553" y="10530"/>
                  </a:cubicBezTo>
                  <a:cubicBezTo>
                    <a:pt x="6847" y="11155"/>
                    <a:pt x="6921" y="12039"/>
                    <a:pt x="7344" y="12573"/>
                  </a:cubicBezTo>
                  <a:cubicBezTo>
                    <a:pt x="7385" y="12622"/>
                    <a:pt x="7443" y="12645"/>
                    <a:pt x="7503" y="12645"/>
                  </a:cubicBezTo>
                  <a:cubicBezTo>
                    <a:pt x="7577" y="12645"/>
                    <a:pt x="7653" y="12608"/>
                    <a:pt x="7694" y="12536"/>
                  </a:cubicBezTo>
                  <a:cubicBezTo>
                    <a:pt x="7933" y="11836"/>
                    <a:pt x="7491" y="10898"/>
                    <a:pt x="7197" y="10272"/>
                  </a:cubicBezTo>
                  <a:cubicBezTo>
                    <a:pt x="6921" y="9720"/>
                    <a:pt x="6534" y="8984"/>
                    <a:pt x="5982" y="8634"/>
                  </a:cubicBezTo>
                  <a:cubicBezTo>
                    <a:pt x="6000" y="8431"/>
                    <a:pt x="6037" y="8229"/>
                    <a:pt x="6074" y="8026"/>
                  </a:cubicBezTo>
                  <a:cubicBezTo>
                    <a:pt x="6240" y="6959"/>
                    <a:pt x="6387" y="5891"/>
                    <a:pt x="6626" y="4824"/>
                  </a:cubicBezTo>
                  <a:cubicBezTo>
                    <a:pt x="6645" y="4732"/>
                    <a:pt x="6681" y="4640"/>
                    <a:pt x="6700" y="4566"/>
                  </a:cubicBezTo>
                  <a:cubicBezTo>
                    <a:pt x="7013" y="4897"/>
                    <a:pt x="7344" y="5247"/>
                    <a:pt x="7620" y="5597"/>
                  </a:cubicBezTo>
                  <a:cubicBezTo>
                    <a:pt x="8025" y="6112"/>
                    <a:pt x="8338" y="6848"/>
                    <a:pt x="8872" y="7235"/>
                  </a:cubicBezTo>
                  <a:cubicBezTo>
                    <a:pt x="8912" y="7265"/>
                    <a:pt x="8957" y="7279"/>
                    <a:pt x="9000" y="7279"/>
                  </a:cubicBezTo>
                  <a:cubicBezTo>
                    <a:pt x="9114" y="7279"/>
                    <a:pt x="9216" y="7184"/>
                    <a:pt x="9203" y="7051"/>
                  </a:cubicBezTo>
                  <a:cubicBezTo>
                    <a:pt x="9148" y="6352"/>
                    <a:pt x="8504" y="5652"/>
                    <a:pt x="8080" y="5137"/>
                  </a:cubicBezTo>
                  <a:cubicBezTo>
                    <a:pt x="7731" y="4695"/>
                    <a:pt x="7326" y="4308"/>
                    <a:pt x="6884" y="3977"/>
                  </a:cubicBezTo>
                  <a:cubicBezTo>
                    <a:pt x="7086" y="3480"/>
                    <a:pt x="7326" y="3020"/>
                    <a:pt x="7546" y="2523"/>
                  </a:cubicBezTo>
                  <a:close/>
                  <a:moveTo>
                    <a:pt x="8072" y="1"/>
                  </a:moveTo>
                  <a:cubicBezTo>
                    <a:pt x="7968" y="1"/>
                    <a:pt x="7861" y="54"/>
                    <a:pt x="7804" y="167"/>
                  </a:cubicBezTo>
                  <a:cubicBezTo>
                    <a:pt x="7013" y="2413"/>
                    <a:pt x="4730" y="2670"/>
                    <a:pt x="3129" y="4088"/>
                  </a:cubicBezTo>
                  <a:cubicBezTo>
                    <a:pt x="1896" y="5229"/>
                    <a:pt x="1086" y="6738"/>
                    <a:pt x="792" y="8376"/>
                  </a:cubicBezTo>
                  <a:cubicBezTo>
                    <a:pt x="0" y="12481"/>
                    <a:pt x="2246" y="16125"/>
                    <a:pt x="4105" y="19585"/>
                  </a:cubicBezTo>
                  <a:cubicBezTo>
                    <a:pt x="4086" y="19659"/>
                    <a:pt x="4068" y="19733"/>
                    <a:pt x="4068" y="19806"/>
                  </a:cubicBezTo>
                  <a:cubicBezTo>
                    <a:pt x="4055" y="19980"/>
                    <a:pt x="4194" y="20095"/>
                    <a:pt x="4336" y="20095"/>
                  </a:cubicBezTo>
                  <a:cubicBezTo>
                    <a:pt x="4405" y="20095"/>
                    <a:pt x="4474" y="20069"/>
                    <a:pt x="4528" y="20009"/>
                  </a:cubicBezTo>
                  <a:cubicBezTo>
                    <a:pt x="5191" y="19236"/>
                    <a:pt x="5632" y="18389"/>
                    <a:pt x="6405" y="17671"/>
                  </a:cubicBezTo>
                  <a:cubicBezTo>
                    <a:pt x="7086" y="17045"/>
                    <a:pt x="7786" y="16456"/>
                    <a:pt x="8430" y="15831"/>
                  </a:cubicBezTo>
                  <a:cubicBezTo>
                    <a:pt x="9774" y="14468"/>
                    <a:pt x="10970" y="12904"/>
                    <a:pt x="11467" y="11045"/>
                  </a:cubicBezTo>
                  <a:cubicBezTo>
                    <a:pt x="12424" y="7603"/>
                    <a:pt x="10436" y="4198"/>
                    <a:pt x="7749" y="2118"/>
                  </a:cubicBezTo>
                  <a:cubicBezTo>
                    <a:pt x="7786" y="2045"/>
                    <a:pt x="7823" y="1971"/>
                    <a:pt x="7841" y="1897"/>
                  </a:cubicBezTo>
                  <a:cubicBezTo>
                    <a:pt x="8209" y="1437"/>
                    <a:pt x="8393" y="848"/>
                    <a:pt x="8356" y="241"/>
                  </a:cubicBezTo>
                  <a:cubicBezTo>
                    <a:pt x="8336" y="86"/>
                    <a:pt x="8206" y="1"/>
                    <a:pt x="8072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6811806" y="-16016"/>
              <a:ext cx="748106" cy="401507"/>
            </a:xfrm>
            <a:custGeom>
              <a:avLst/>
              <a:gdLst/>
              <a:ahLst/>
              <a:cxnLst/>
              <a:rect l="l" t="t" r="r" b="b"/>
              <a:pathLst>
                <a:path w="13952" h="7488" extrusionOk="0">
                  <a:moveTo>
                    <a:pt x="7575" y="566"/>
                  </a:moveTo>
                  <a:cubicBezTo>
                    <a:pt x="7596" y="566"/>
                    <a:pt x="7617" y="567"/>
                    <a:pt x="7638" y="567"/>
                  </a:cubicBezTo>
                  <a:cubicBezTo>
                    <a:pt x="9148" y="567"/>
                    <a:pt x="10178" y="1248"/>
                    <a:pt x="11191" y="2315"/>
                  </a:cubicBezTo>
                  <a:cubicBezTo>
                    <a:pt x="11264" y="2407"/>
                    <a:pt x="11356" y="2481"/>
                    <a:pt x="11430" y="2573"/>
                  </a:cubicBezTo>
                  <a:cubicBezTo>
                    <a:pt x="11364" y="2571"/>
                    <a:pt x="11298" y="2570"/>
                    <a:pt x="11232" y="2570"/>
                  </a:cubicBezTo>
                  <a:cubicBezTo>
                    <a:pt x="10651" y="2570"/>
                    <a:pt x="10057" y="2641"/>
                    <a:pt x="9479" y="2757"/>
                  </a:cubicBezTo>
                  <a:cubicBezTo>
                    <a:pt x="9350" y="2297"/>
                    <a:pt x="9056" y="1892"/>
                    <a:pt x="8669" y="1616"/>
                  </a:cubicBezTo>
                  <a:cubicBezTo>
                    <a:pt x="8425" y="1418"/>
                    <a:pt x="8017" y="1156"/>
                    <a:pt x="7654" y="1156"/>
                  </a:cubicBezTo>
                  <a:cubicBezTo>
                    <a:pt x="7579" y="1156"/>
                    <a:pt x="7505" y="1167"/>
                    <a:pt x="7436" y="1193"/>
                  </a:cubicBezTo>
                  <a:cubicBezTo>
                    <a:pt x="7362" y="1229"/>
                    <a:pt x="7344" y="1340"/>
                    <a:pt x="7418" y="1377"/>
                  </a:cubicBezTo>
                  <a:cubicBezTo>
                    <a:pt x="7565" y="1487"/>
                    <a:pt x="7730" y="1542"/>
                    <a:pt x="7915" y="1598"/>
                  </a:cubicBezTo>
                  <a:cubicBezTo>
                    <a:pt x="8117" y="1671"/>
                    <a:pt x="8301" y="1763"/>
                    <a:pt x="8467" y="1892"/>
                  </a:cubicBezTo>
                  <a:cubicBezTo>
                    <a:pt x="8780" y="2131"/>
                    <a:pt x="9056" y="2444"/>
                    <a:pt x="9240" y="2812"/>
                  </a:cubicBezTo>
                  <a:lnTo>
                    <a:pt x="8908" y="2868"/>
                  </a:lnTo>
                  <a:cubicBezTo>
                    <a:pt x="7933" y="3015"/>
                    <a:pt x="6957" y="3180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82" y="3254"/>
                    <a:pt x="5964" y="3236"/>
                    <a:pt x="5927" y="3217"/>
                  </a:cubicBezTo>
                  <a:lnTo>
                    <a:pt x="5890" y="3217"/>
                  </a:lnTo>
                  <a:cubicBezTo>
                    <a:pt x="5816" y="3125"/>
                    <a:pt x="5743" y="3033"/>
                    <a:pt x="5687" y="2941"/>
                  </a:cubicBezTo>
                  <a:cubicBezTo>
                    <a:pt x="5595" y="2831"/>
                    <a:pt x="5503" y="2739"/>
                    <a:pt x="5411" y="2665"/>
                  </a:cubicBezTo>
                  <a:cubicBezTo>
                    <a:pt x="5249" y="2535"/>
                    <a:pt x="5028" y="2361"/>
                    <a:pt x="4814" y="2361"/>
                  </a:cubicBezTo>
                  <a:cubicBezTo>
                    <a:pt x="4786" y="2361"/>
                    <a:pt x="4758" y="2364"/>
                    <a:pt x="4730" y="2371"/>
                  </a:cubicBezTo>
                  <a:cubicBezTo>
                    <a:pt x="4638" y="2389"/>
                    <a:pt x="4602" y="2481"/>
                    <a:pt x="4657" y="2555"/>
                  </a:cubicBezTo>
                  <a:cubicBezTo>
                    <a:pt x="4730" y="2665"/>
                    <a:pt x="4822" y="2739"/>
                    <a:pt x="4951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522" y="3309"/>
                    <a:pt x="5632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201" y="3411"/>
                    <a:pt x="3981" y="3070"/>
                    <a:pt x="3727" y="3070"/>
                  </a:cubicBezTo>
                  <a:cubicBezTo>
                    <a:pt x="3694" y="3070"/>
                    <a:pt x="3660" y="3076"/>
                    <a:pt x="3626" y="3088"/>
                  </a:cubicBezTo>
                  <a:cubicBezTo>
                    <a:pt x="3571" y="3107"/>
                    <a:pt x="3552" y="3162"/>
                    <a:pt x="3589" y="3199"/>
                  </a:cubicBezTo>
                  <a:cubicBezTo>
                    <a:pt x="3663" y="3272"/>
                    <a:pt x="3755" y="3328"/>
                    <a:pt x="3847" y="3383"/>
                  </a:cubicBezTo>
                  <a:cubicBezTo>
                    <a:pt x="3939" y="3457"/>
                    <a:pt x="4031" y="3567"/>
                    <a:pt x="4086" y="3677"/>
                  </a:cubicBezTo>
                  <a:lnTo>
                    <a:pt x="3350" y="3788"/>
                  </a:lnTo>
                  <a:cubicBezTo>
                    <a:pt x="3227" y="3805"/>
                    <a:pt x="3255" y="3991"/>
                    <a:pt x="3370" y="3991"/>
                  </a:cubicBezTo>
                  <a:cubicBezTo>
                    <a:pt x="3376" y="3991"/>
                    <a:pt x="3381" y="3991"/>
                    <a:pt x="3387" y="3990"/>
                  </a:cubicBezTo>
                  <a:lnTo>
                    <a:pt x="4454" y="3861"/>
                  </a:lnTo>
                  <a:lnTo>
                    <a:pt x="4454" y="3861"/>
                  </a:lnTo>
                  <a:cubicBezTo>
                    <a:pt x="4399" y="3917"/>
                    <a:pt x="4362" y="3972"/>
                    <a:pt x="4325" y="4009"/>
                  </a:cubicBezTo>
                  <a:cubicBezTo>
                    <a:pt x="4178" y="4156"/>
                    <a:pt x="3994" y="4395"/>
                    <a:pt x="4068" y="4616"/>
                  </a:cubicBezTo>
                  <a:cubicBezTo>
                    <a:pt x="4082" y="4658"/>
                    <a:pt x="4116" y="4678"/>
                    <a:pt x="4156" y="4678"/>
                  </a:cubicBezTo>
                  <a:cubicBezTo>
                    <a:pt x="4169" y="4678"/>
                    <a:pt x="4183" y="4676"/>
                    <a:pt x="4197" y="4671"/>
                  </a:cubicBezTo>
                  <a:cubicBezTo>
                    <a:pt x="4362" y="4598"/>
                    <a:pt x="4473" y="4358"/>
                    <a:pt x="4583" y="4211"/>
                  </a:cubicBezTo>
                  <a:cubicBezTo>
                    <a:pt x="4694" y="4082"/>
                    <a:pt x="4841" y="3990"/>
                    <a:pt x="4859" y="3825"/>
                  </a:cubicBezTo>
                  <a:lnTo>
                    <a:pt x="7362" y="3530"/>
                  </a:lnTo>
                  <a:lnTo>
                    <a:pt x="7362" y="3530"/>
                  </a:lnTo>
                  <a:cubicBezTo>
                    <a:pt x="7142" y="3769"/>
                    <a:pt x="6957" y="4009"/>
                    <a:pt x="6737" y="4211"/>
                  </a:cubicBezTo>
                  <a:cubicBezTo>
                    <a:pt x="6368" y="4524"/>
                    <a:pt x="5816" y="4727"/>
                    <a:pt x="5540" y="5095"/>
                  </a:cubicBezTo>
                  <a:cubicBezTo>
                    <a:pt x="5485" y="5187"/>
                    <a:pt x="5540" y="5297"/>
                    <a:pt x="5632" y="5316"/>
                  </a:cubicBezTo>
                  <a:cubicBezTo>
                    <a:pt x="5652" y="5317"/>
                    <a:pt x="5671" y="5318"/>
                    <a:pt x="5691" y="5318"/>
                  </a:cubicBezTo>
                  <a:cubicBezTo>
                    <a:pt x="6186" y="5318"/>
                    <a:pt x="6676" y="4880"/>
                    <a:pt x="7013" y="4561"/>
                  </a:cubicBezTo>
                  <a:cubicBezTo>
                    <a:pt x="7326" y="4285"/>
                    <a:pt x="7749" y="3898"/>
                    <a:pt x="7859" y="3475"/>
                  </a:cubicBezTo>
                  <a:lnTo>
                    <a:pt x="8264" y="3420"/>
                  </a:lnTo>
                  <a:cubicBezTo>
                    <a:pt x="9000" y="3346"/>
                    <a:pt x="9737" y="3217"/>
                    <a:pt x="10455" y="3199"/>
                  </a:cubicBezTo>
                  <a:lnTo>
                    <a:pt x="10657" y="3199"/>
                  </a:lnTo>
                  <a:cubicBezTo>
                    <a:pt x="10491" y="3457"/>
                    <a:pt x="10326" y="3733"/>
                    <a:pt x="10142" y="3990"/>
                  </a:cubicBezTo>
                  <a:cubicBezTo>
                    <a:pt x="9884" y="4358"/>
                    <a:pt x="9461" y="4690"/>
                    <a:pt x="9313" y="5113"/>
                  </a:cubicBezTo>
                  <a:cubicBezTo>
                    <a:pt x="9266" y="5209"/>
                    <a:pt x="9356" y="5304"/>
                    <a:pt x="9453" y="5304"/>
                  </a:cubicBezTo>
                  <a:cubicBezTo>
                    <a:pt x="9468" y="5304"/>
                    <a:pt x="9483" y="5302"/>
                    <a:pt x="9497" y="5297"/>
                  </a:cubicBezTo>
                  <a:cubicBezTo>
                    <a:pt x="9939" y="5131"/>
                    <a:pt x="10289" y="4579"/>
                    <a:pt x="10528" y="4193"/>
                  </a:cubicBezTo>
                  <a:cubicBezTo>
                    <a:pt x="10749" y="3898"/>
                    <a:pt x="10933" y="3567"/>
                    <a:pt x="11062" y="3217"/>
                  </a:cubicBezTo>
                  <a:cubicBezTo>
                    <a:pt x="11430" y="3254"/>
                    <a:pt x="11780" y="3309"/>
                    <a:pt x="12129" y="3383"/>
                  </a:cubicBezTo>
                  <a:cubicBezTo>
                    <a:pt x="11467" y="4230"/>
                    <a:pt x="10952" y="5187"/>
                    <a:pt x="10142" y="5923"/>
                  </a:cubicBezTo>
                  <a:cubicBezTo>
                    <a:pt x="9342" y="6621"/>
                    <a:pt x="8312" y="6997"/>
                    <a:pt x="7270" y="6997"/>
                  </a:cubicBezTo>
                  <a:cubicBezTo>
                    <a:pt x="6994" y="6997"/>
                    <a:pt x="6716" y="6971"/>
                    <a:pt x="6442" y="6917"/>
                  </a:cubicBezTo>
                  <a:cubicBezTo>
                    <a:pt x="5117" y="6714"/>
                    <a:pt x="3939" y="6033"/>
                    <a:pt x="2835" y="5316"/>
                  </a:cubicBezTo>
                  <a:cubicBezTo>
                    <a:pt x="2282" y="4947"/>
                    <a:pt x="1546" y="4395"/>
                    <a:pt x="828" y="4285"/>
                  </a:cubicBezTo>
                  <a:cubicBezTo>
                    <a:pt x="1804" y="3585"/>
                    <a:pt x="2632" y="2683"/>
                    <a:pt x="3608" y="2002"/>
                  </a:cubicBezTo>
                  <a:cubicBezTo>
                    <a:pt x="4769" y="1186"/>
                    <a:pt x="6126" y="566"/>
                    <a:pt x="7575" y="566"/>
                  </a:cubicBezTo>
                  <a:close/>
                  <a:moveTo>
                    <a:pt x="7626" y="1"/>
                  </a:moveTo>
                  <a:cubicBezTo>
                    <a:pt x="7435" y="1"/>
                    <a:pt x="7242" y="11"/>
                    <a:pt x="7049" y="33"/>
                  </a:cubicBezTo>
                  <a:cubicBezTo>
                    <a:pt x="4233" y="272"/>
                    <a:pt x="2264" y="2407"/>
                    <a:pt x="368" y="4266"/>
                  </a:cubicBezTo>
                  <a:cubicBezTo>
                    <a:pt x="313" y="4266"/>
                    <a:pt x="258" y="4285"/>
                    <a:pt x="203" y="4285"/>
                  </a:cubicBezTo>
                  <a:cubicBezTo>
                    <a:pt x="37" y="4322"/>
                    <a:pt x="0" y="4561"/>
                    <a:pt x="166" y="4634"/>
                  </a:cubicBezTo>
                  <a:cubicBezTo>
                    <a:pt x="792" y="4911"/>
                    <a:pt x="1436" y="5039"/>
                    <a:pt x="2043" y="5408"/>
                  </a:cubicBezTo>
                  <a:cubicBezTo>
                    <a:pt x="2577" y="5739"/>
                    <a:pt x="3074" y="6089"/>
                    <a:pt x="3626" y="6401"/>
                  </a:cubicBezTo>
                  <a:cubicBezTo>
                    <a:pt x="4749" y="7027"/>
                    <a:pt x="6000" y="7487"/>
                    <a:pt x="7307" y="7487"/>
                  </a:cubicBezTo>
                  <a:cubicBezTo>
                    <a:pt x="9718" y="7451"/>
                    <a:pt x="11577" y="5536"/>
                    <a:pt x="12424" y="3401"/>
                  </a:cubicBezTo>
                  <a:lnTo>
                    <a:pt x="12608" y="3420"/>
                  </a:lnTo>
                  <a:cubicBezTo>
                    <a:pt x="12804" y="3498"/>
                    <a:pt x="13009" y="3540"/>
                    <a:pt x="13217" y="3540"/>
                  </a:cubicBezTo>
                  <a:cubicBezTo>
                    <a:pt x="13401" y="3540"/>
                    <a:pt x="13586" y="3507"/>
                    <a:pt x="13768" y="3438"/>
                  </a:cubicBezTo>
                  <a:cubicBezTo>
                    <a:pt x="13952" y="3364"/>
                    <a:pt x="13915" y="3107"/>
                    <a:pt x="13712" y="3070"/>
                  </a:cubicBezTo>
                  <a:cubicBezTo>
                    <a:pt x="12111" y="2978"/>
                    <a:pt x="11522" y="1524"/>
                    <a:pt x="10289" y="751"/>
                  </a:cubicBezTo>
                  <a:cubicBezTo>
                    <a:pt x="9493" y="261"/>
                    <a:pt x="8570" y="1"/>
                    <a:pt x="7626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8252669" y="409431"/>
              <a:ext cx="748106" cy="401185"/>
            </a:xfrm>
            <a:custGeom>
              <a:avLst/>
              <a:gdLst/>
              <a:ahLst/>
              <a:cxnLst/>
              <a:rect l="l" t="t" r="r" b="b"/>
              <a:pathLst>
                <a:path w="13952" h="7482" extrusionOk="0">
                  <a:moveTo>
                    <a:pt x="7639" y="560"/>
                  </a:moveTo>
                  <a:cubicBezTo>
                    <a:pt x="9148" y="579"/>
                    <a:pt x="10179" y="1260"/>
                    <a:pt x="11191" y="2327"/>
                  </a:cubicBezTo>
                  <a:cubicBezTo>
                    <a:pt x="11265" y="2401"/>
                    <a:pt x="11357" y="2493"/>
                    <a:pt x="11449" y="2585"/>
                  </a:cubicBezTo>
                  <a:cubicBezTo>
                    <a:pt x="11367" y="2583"/>
                    <a:pt x="11286" y="2581"/>
                    <a:pt x="11204" y="2581"/>
                  </a:cubicBezTo>
                  <a:cubicBezTo>
                    <a:pt x="10623" y="2581"/>
                    <a:pt x="10044" y="2640"/>
                    <a:pt x="9479" y="2769"/>
                  </a:cubicBezTo>
                  <a:cubicBezTo>
                    <a:pt x="9351" y="2309"/>
                    <a:pt x="9056" y="1904"/>
                    <a:pt x="8669" y="1609"/>
                  </a:cubicBezTo>
                  <a:cubicBezTo>
                    <a:pt x="8426" y="1426"/>
                    <a:pt x="8018" y="1168"/>
                    <a:pt x="7665" y="1168"/>
                  </a:cubicBezTo>
                  <a:cubicBezTo>
                    <a:pt x="7592" y="1168"/>
                    <a:pt x="7521" y="1179"/>
                    <a:pt x="7455" y="1204"/>
                  </a:cubicBezTo>
                  <a:cubicBezTo>
                    <a:pt x="7363" y="1241"/>
                    <a:pt x="7363" y="1333"/>
                    <a:pt x="7418" y="1388"/>
                  </a:cubicBezTo>
                  <a:cubicBezTo>
                    <a:pt x="7584" y="1480"/>
                    <a:pt x="7749" y="1554"/>
                    <a:pt x="7915" y="1591"/>
                  </a:cubicBezTo>
                  <a:cubicBezTo>
                    <a:pt x="8117" y="1665"/>
                    <a:pt x="8301" y="1775"/>
                    <a:pt x="8467" y="1885"/>
                  </a:cubicBezTo>
                  <a:cubicBezTo>
                    <a:pt x="8798" y="2143"/>
                    <a:pt x="9056" y="2456"/>
                    <a:pt x="9240" y="2806"/>
                  </a:cubicBezTo>
                  <a:lnTo>
                    <a:pt x="8909" y="2861"/>
                  </a:lnTo>
                  <a:cubicBezTo>
                    <a:pt x="7933" y="3027"/>
                    <a:pt x="6976" y="3192"/>
                    <a:pt x="6001" y="3339"/>
                  </a:cubicBezTo>
                  <a:cubicBezTo>
                    <a:pt x="6001" y="3339"/>
                    <a:pt x="6001" y="3321"/>
                    <a:pt x="6001" y="3303"/>
                  </a:cubicBezTo>
                  <a:cubicBezTo>
                    <a:pt x="5982" y="3266"/>
                    <a:pt x="5964" y="3229"/>
                    <a:pt x="5927" y="3211"/>
                  </a:cubicBezTo>
                  <a:lnTo>
                    <a:pt x="5909" y="3211"/>
                  </a:lnTo>
                  <a:cubicBezTo>
                    <a:pt x="5817" y="3137"/>
                    <a:pt x="5761" y="3045"/>
                    <a:pt x="5688" y="2935"/>
                  </a:cubicBezTo>
                  <a:cubicBezTo>
                    <a:pt x="5614" y="2842"/>
                    <a:pt x="5504" y="2750"/>
                    <a:pt x="5412" y="2658"/>
                  </a:cubicBezTo>
                  <a:cubicBezTo>
                    <a:pt x="5259" y="2540"/>
                    <a:pt x="5014" y="2360"/>
                    <a:pt x="4790" y="2360"/>
                  </a:cubicBezTo>
                  <a:cubicBezTo>
                    <a:pt x="4770" y="2360"/>
                    <a:pt x="4750" y="2361"/>
                    <a:pt x="4731" y="2364"/>
                  </a:cubicBezTo>
                  <a:cubicBezTo>
                    <a:pt x="4639" y="2382"/>
                    <a:pt x="4602" y="2493"/>
                    <a:pt x="4657" y="2566"/>
                  </a:cubicBezTo>
                  <a:cubicBezTo>
                    <a:pt x="4731" y="2658"/>
                    <a:pt x="4841" y="2750"/>
                    <a:pt x="4952" y="2787"/>
                  </a:cubicBezTo>
                  <a:cubicBezTo>
                    <a:pt x="5062" y="2861"/>
                    <a:pt x="5191" y="2953"/>
                    <a:pt x="5301" y="3045"/>
                  </a:cubicBezTo>
                  <a:cubicBezTo>
                    <a:pt x="5412" y="3137"/>
                    <a:pt x="5504" y="3303"/>
                    <a:pt x="5633" y="3413"/>
                  </a:cubicBezTo>
                  <a:lnTo>
                    <a:pt x="4252" y="3652"/>
                  </a:lnTo>
                  <a:lnTo>
                    <a:pt x="4252" y="3634"/>
                  </a:lnTo>
                  <a:cubicBezTo>
                    <a:pt x="4204" y="3425"/>
                    <a:pt x="3988" y="3076"/>
                    <a:pt x="3738" y="3076"/>
                  </a:cubicBezTo>
                  <a:cubicBezTo>
                    <a:pt x="3701" y="3076"/>
                    <a:pt x="3664" y="3084"/>
                    <a:pt x="3626" y="3100"/>
                  </a:cubicBezTo>
                  <a:cubicBezTo>
                    <a:pt x="3571" y="3119"/>
                    <a:pt x="3571" y="3174"/>
                    <a:pt x="3589" y="3211"/>
                  </a:cubicBezTo>
                  <a:cubicBezTo>
                    <a:pt x="3663" y="3284"/>
                    <a:pt x="3774" y="3321"/>
                    <a:pt x="3847" y="3395"/>
                  </a:cubicBezTo>
                  <a:cubicBezTo>
                    <a:pt x="3958" y="3468"/>
                    <a:pt x="4031" y="3560"/>
                    <a:pt x="4086" y="3671"/>
                  </a:cubicBezTo>
                  <a:lnTo>
                    <a:pt x="3369" y="3800"/>
                  </a:lnTo>
                  <a:cubicBezTo>
                    <a:pt x="3246" y="3817"/>
                    <a:pt x="3257" y="3985"/>
                    <a:pt x="3369" y="3985"/>
                  </a:cubicBezTo>
                  <a:cubicBezTo>
                    <a:pt x="3375" y="3985"/>
                    <a:pt x="3381" y="3985"/>
                    <a:pt x="3387" y="3984"/>
                  </a:cubicBezTo>
                  <a:lnTo>
                    <a:pt x="4455" y="3873"/>
                  </a:lnTo>
                  <a:lnTo>
                    <a:pt x="4326" y="4020"/>
                  </a:lnTo>
                  <a:cubicBezTo>
                    <a:pt x="4197" y="4168"/>
                    <a:pt x="3994" y="4407"/>
                    <a:pt x="4068" y="4628"/>
                  </a:cubicBezTo>
                  <a:cubicBezTo>
                    <a:pt x="4081" y="4654"/>
                    <a:pt x="4112" y="4680"/>
                    <a:pt x="4149" y="4680"/>
                  </a:cubicBezTo>
                  <a:cubicBezTo>
                    <a:pt x="4165" y="4680"/>
                    <a:pt x="4181" y="4675"/>
                    <a:pt x="4197" y="4665"/>
                  </a:cubicBezTo>
                  <a:cubicBezTo>
                    <a:pt x="4381" y="4609"/>
                    <a:pt x="4473" y="4352"/>
                    <a:pt x="4583" y="4205"/>
                  </a:cubicBezTo>
                  <a:cubicBezTo>
                    <a:pt x="4694" y="4076"/>
                    <a:pt x="4841" y="3984"/>
                    <a:pt x="4878" y="3818"/>
                  </a:cubicBezTo>
                  <a:lnTo>
                    <a:pt x="7363" y="3542"/>
                  </a:lnTo>
                  <a:lnTo>
                    <a:pt x="7363" y="3542"/>
                  </a:lnTo>
                  <a:cubicBezTo>
                    <a:pt x="7160" y="3763"/>
                    <a:pt x="6958" y="4020"/>
                    <a:pt x="6737" y="4205"/>
                  </a:cubicBezTo>
                  <a:cubicBezTo>
                    <a:pt x="6387" y="4517"/>
                    <a:pt x="5817" y="4720"/>
                    <a:pt x="5559" y="5106"/>
                  </a:cubicBezTo>
                  <a:cubicBezTo>
                    <a:pt x="5485" y="5180"/>
                    <a:pt x="5541" y="5309"/>
                    <a:pt x="5651" y="5309"/>
                  </a:cubicBezTo>
                  <a:cubicBezTo>
                    <a:pt x="5670" y="5310"/>
                    <a:pt x="5689" y="5311"/>
                    <a:pt x="5708" y="5311"/>
                  </a:cubicBezTo>
                  <a:cubicBezTo>
                    <a:pt x="6187" y="5311"/>
                    <a:pt x="6677" y="4874"/>
                    <a:pt x="7031" y="4573"/>
                  </a:cubicBezTo>
                  <a:cubicBezTo>
                    <a:pt x="7326" y="4297"/>
                    <a:pt x="7749" y="3910"/>
                    <a:pt x="7860" y="3468"/>
                  </a:cubicBezTo>
                  <a:lnTo>
                    <a:pt x="8283" y="3431"/>
                  </a:lnTo>
                  <a:cubicBezTo>
                    <a:pt x="9001" y="3339"/>
                    <a:pt x="9737" y="3229"/>
                    <a:pt x="10473" y="3192"/>
                  </a:cubicBezTo>
                  <a:lnTo>
                    <a:pt x="10657" y="3192"/>
                  </a:lnTo>
                  <a:cubicBezTo>
                    <a:pt x="10492" y="3468"/>
                    <a:pt x="10344" y="3744"/>
                    <a:pt x="10160" y="4002"/>
                  </a:cubicBezTo>
                  <a:cubicBezTo>
                    <a:pt x="9884" y="4352"/>
                    <a:pt x="9461" y="4683"/>
                    <a:pt x="9314" y="5106"/>
                  </a:cubicBezTo>
                  <a:cubicBezTo>
                    <a:pt x="9268" y="5212"/>
                    <a:pt x="9347" y="5305"/>
                    <a:pt x="9437" y="5305"/>
                  </a:cubicBezTo>
                  <a:cubicBezTo>
                    <a:pt x="9457" y="5305"/>
                    <a:pt x="9478" y="5300"/>
                    <a:pt x="9498" y="5290"/>
                  </a:cubicBezTo>
                  <a:cubicBezTo>
                    <a:pt x="9958" y="5125"/>
                    <a:pt x="10289" y="4591"/>
                    <a:pt x="10547" y="4205"/>
                  </a:cubicBezTo>
                  <a:cubicBezTo>
                    <a:pt x="10749" y="3892"/>
                    <a:pt x="10933" y="3560"/>
                    <a:pt x="11081" y="3211"/>
                  </a:cubicBezTo>
                  <a:cubicBezTo>
                    <a:pt x="11430" y="3247"/>
                    <a:pt x="11780" y="3321"/>
                    <a:pt x="12148" y="3376"/>
                  </a:cubicBezTo>
                  <a:cubicBezTo>
                    <a:pt x="11467" y="4241"/>
                    <a:pt x="10970" y="5198"/>
                    <a:pt x="10142" y="5935"/>
                  </a:cubicBezTo>
                  <a:cubicBezTo>
                    <a:pt x="9342" y="6633"/>
                    <a:pt x="8324" y="7009"/>
                    <a:pt x="7278" y="7009"/>
                  </a:cubicBezTo>
                  <a:cubicBezTo>
                    <a:pt x="7000" y="7009"/>
                    <a:pt x="6720" y="6983"/>
                    <a:pt x="6442" y="6929"/>
                  </a:cubicBezTo>
                  <a:cubicBezTo>
                    <a:pt x="5117" y="6708"/>
                    <a:pt x="3958" y="6045"/>
                    <a:pt x="2835" y="5309"/>
                  </a:cubicBezTo>
                  <a:cubicBezTo>
                    <a:pt x="2283" y="4959"/>
                    <a:pt x="1565" y="4407"/>
                    <a:pt x="829" y="4278"/>
                  </a:cubicBezTo>
                  <a:cubicBezTo>
                    <a:pt x="1804" y="3597"/>
                    <a:pt x="2632" y="2695"/>
                    <a:pt x="3608" y="1996"/>
                  </a:cubicBezTo>
                  <a:cubicBezTo>
                    <a:pt x="4786" y="1186"/>
                    <a:pt x="6185" y="560"/>
                    <a:pt x="7639" y="560"/>
                  </a:cubicBezTo>
                  <a:close/>
                  <a:moveTo>
                    <a:pt x="7598" y="0"/>
                  </a:moveTo>
                  <a:cubicBezTo>
                    <a:pt x="7422" y="0"/>
                    <a:pt x="7245" y="9"/>
                    <a:pt x="7068" y="26"/>
                  </a:cubicBezTo>
                  <a:cubicBezTo>
                    <a:pt x="4252" y="284"/>
                    <a:pt x="2283" y="2419"/>
                    <a:pt x="368" y="4260"/>
                  </a:cubicBezTo>
                  <a:cubicBezTo>
                    <a:pt x="313" y="4260"/>
                    <a:pt x="276" y="4278"/>
                    <a:pt x="221" y="4297"/>
                  </a:cubicBezTo>
                  <a:cubicBezTo>
                    <a:pt x="37" y="4315"/>
                    <a:pt x="0" y="4554"/>
                    <a:pt x="166" y="4628"/>
                  </a:cubicBezTo>
                  <a:cubicBezTo>
                    <a:pt x="810" y="4922"/>
                    <a:pt x="1436" y="5051"/>
                    <a:pt x="2043" y="5419"/>
                  </a:cubicBezTo>
                  <a:cubicBezTo>
                    <a:pt x="2577" y="5732"/>
                    <a:pt x="3093" y="6100"/>
                    <a:pt x="3626" y="6395"/>
                  </a:cubicBezTo>
                  <a:cubicBezTo>
                    <a:pt x="4746" y="7009"/>
                    <a:pt x="5955" y="7481"/>
                    <a:pt x="7234" y="7481"/>
                  </a:cubicBezTo>
                  <a:cubicBezTo>
                    <a:pt x="7259" y="7481"/>
                    <a:pt x="7283" y="7481"/>
                    <a:pt x="7307" y="7481"/>
                  </a:cubicBezTo>
                  <a:cubicBezTo>
                    <a:pt x="9719" y="7462"/>
                    <a:pt x="11578" y="5548"/>
                    <a:pt x="12424" y="3395"/>
                  </a:cubicBezTo>
                  <a:cubicBezTo>
                    <a:pt x="12498" y="3395"/>
                    <a:pt x="12553" y="3413"/>
                    <a:pt x="12608" y="3413"/>
                  </a:cubicBezTo>
                  <a:cubicBezTo>
                    <a:pt x="12804" y="3501"/>
                    <a:pt x="13015" y="3542"/>
                    <a:pt x="13225" y="3542"/>
                  </a:cubicBezTo>
                  <a:cubicBezTo>
                    <a:pt x="13411" y="3542"/>
                    <a:pt x="13595" y="3510"/>
                    <a:pt x="13768" y="3450"/>
                  </a:cubicBezTo>
                  <a:cubicBezTo>
                    <a:pt x="13952" y="3376"/>
                    <a:pt x="13915" y="3100"/>
                    <a:pt x="13713" y="3082"/>
                  </a:cubicBezTo>
                  <a:cubicBezTo>
                    <a:pt x="12111" y="2971"/>
                    <a:pt x="11522" y="1536"/>
                    <a:pt x="10308" y="763"/>
                  </a:cubicBezTo>
                  <a:cubicBezTo>
                    <a:pt x="9485" y="251"/>
                    <a:pt x="8546" y="0"/>
                    <a:pt x="759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2302546" y="623843"/>
              <a:ext cx="883336" cy="475556"/>
            </a:xfrm>
            <a:custGeom>
              <a:avLst/>
              <a:gdLst/>
              <a:ahLst/>
              <a:cxnLst/>
              <a:rect l="l" t="t" r="r" b="b"/>
              <a:pathLst>
                <a:path w="16474" h="8869" extrusionOk="0">
                  <a:moveTo>
                    <a:pt x="7962" y="562"/>
                  </a:moveTo>
                  <a:cubicBezTo>
                    <a:pt x="8240" y="562"/>
                    <a:pt x="8520" y="585"/>
                    <a:pt x="8799" y="631"/>
                  </a:cubicBezTo>
                  <a:cubicBezTo>
                    <a:pt x="10382" y="851"/>
                    <a:pt x="11780" y="1625"/>
                    <a:pt x="13106" y="2434"/>
                  </a:cubicBezTo>
                  <a:cubicBezTo>
                    <a:pt x="13787" y="2858"/>
                    <a:pt x="14652" y="3484"/>
                    <a:pt x="15517" y="3612"/>
                  </a:cubicBezTo>
                  <a:cubicBezTo>
                    <a:pt x="14376" y="4441"/>
                    <a:pt x="13419" y="5545"/>
                    <a:pt x="12296" y="6373"/>
                  </a:cubicBezTo>
                  <a:cubicBezTo>
                    <a:pt x="10915" y="7386"/>
                    <a:pt x="9296" y="8140"/>
                    <a:pt x="7566" y="8177"/>
                  </a:cubicBezTo>
                  <a:cubicBezTo>
                    <a:pt x="7544" y="8177"/>
                    <a:pt x="7523" y="8177"/>
                    <a:pt x="7502" y="8177"/>
                  </a:cubicBezTo>
                  <a:cubicBezTo>
                    <a:pt x="5751" y="8177"/>
                    <a:pt x="4532" y="7426"/>
                    <a:pt x="3332" y="6189"/>
                  </a:cubicBezTo>
                  <a:cubicBezTo>
                    <a:pt x="3222" y="6097"/>
                    <a:pt x="3130" y="5987"/>
                    <a:pt x="3019" y="5895"/>
                  </a:cubicBezTo>
                  <a:cubicBezTo>
                    <a:pt x="3792" y="5895"/>
                    <a:pt x="4565" y="5803"/>
                    <a:pt x="5320" y="5619"/>
                  </a:cubicBezTo>
                  <a:cubicBezTo>
                    <a:pt x="5504" y="6171"/>
                    <a:pt x="5835" y="6631"/>
                    <a:pt x="6314" y="6962"/>
                  </a:cubicBezTo>
                  <a:cubicBezTo>
                    <a:pt x="6611" y="7185"/>
                    <a:pt x="7074" y="7479"/>
                    <a:pt x="7484" y="7479"/>
                  </a:cubicBezTo>
                  <a:cubicBezTo>
                    <a:pt x="7583" y="7479"/>
                    <a:pt x="7679" y="7462"/>
                    <a:pt x="7768" y="7422"/>
                  </a:cubicBezTo>
                  <a:cubicBezTo>
                    <a:pt x="7878" y="7386"/>
                    <a:pt x="7878" y="7257"/>
                    <a:pt x="7805" y="7201"/>
                  </a:cubicBezTo>
                  <a:cubicBezTo>
                    <a:pt x="7621" y="7091"/>
                    <a:pt x="7418" y="7017"/>
                    <a:pt x="7197" y="6962"/>
                  </a:cubicBezTo>
                  <a:cubicBezTo>
                    <a:pt x="6977" y="6889"/>
                    <a:pt x="6756" y="6778"/>
                    <a:pt x="6553" y="6631"/>
                  </a:cubicBezTo>
                  <a:cubicBezTo>
                    <a:pt x="6167" y="6355"/>
                    <a:pt x="5835" y="5987"/>
                    <a:pt x="5596" y="5563"/>
                  </a:cubicBezTo>
                  <a:lnTo>
                    <a:pt x="6001" y="5490"/>
                  </a:lnTo>
                  <a:cubicBezTo>
                    <a:pt x="7142" y="5287"/>
                    <a:pt x="8302" y="5066"/>
                    <a:pt x="9443" y="4846"/>
                  </a:cubicBezTo>
                  <a:lnTo>
                    <a:pt x="9443" y="4846"/>
                  </a:lnTo>
                  <a:cubicBezTo>
                    <a:pt x="9425" y="4864"/>
                    <a:pt x="9425" y="4882"/>
                    <a:pt x="9443" y="4901"/>
                  </a:cubicBezTo>
                  <a:cubicBezTo>
                    <a:pt x="9443" y="4938"/>
                    <a:pt x="9480" y="4974"/>
                    <a:pt x="9517" y="4993"/>
                  </a:cubicBezTo>
                  <a:lnTo>
                    <a:pt x="9553" y="4993"/>
                  </a:lnTo>
                  <a:cubicBezTo>
                    <a:pt x="9645" y="5103"/>
                    <a:pt x="9719" y="5195"/>
                    <a:pt x="9793" y="5324"/>
                  </a:cubicBezTo>
                  <a:cubicBezTo>
                    <a:pt x="9903" y="5435"/>
                    <a:pt x="10013" y="5545"/>
                    <a:pt x="10142" y="5637"/>
                  </a:cubicBezTo>
                  <a:cubicBezTo>
                    <a:pt x="10324" y="5769"/>
                    <a:pt x="10611" y="5976"/>
                    <a:pt x="10868" y="5976"/>
                  </a:cubicBezTo>
                  <a:cubicBezTo>
                    <a:pt x="10896" y="5976"/>
                    <a:pt x="10924" y="5974"/>
                    <a:pt x="10952" y="5968"/>
                  </a:cubicBezTo>
                  <a:cubicBezTo>
                    <a:pt x="11063" y="5950"/>
                    <a:pt x="11099" y="5821"/>
                    <a:pt x="11044" y="5729"/>
                  </a:cubicBezTo>
                  <a:cubicBezTo>
                    <a:pt x="10934" y="5619"/>
                    <a:pt x="10823" y="5527"/>
                    <a:pt x="10676" y="5490"/>
                  </a:cubicBezTo>
                  <a:cubicBezTo>
                    <a:pt x="10529" y="5398"/>
                    <a:pt x="10400" y="5306"/>
                    <a:pt x="10271" y="5195"/>
                  </a:cubicBezTo>
                  <a:cubicBezTo>
                    <a:pt x="10142" y="5085"/>
                    <a:pt x="10013" y="4882"/>
                    <a:pt x="9848" y="4754"/>
                  </a:cubicBezTo>
                  <a:lnTo>
                    <a:pt x="11486" y="4441"/>
                  </a:lnTo>
                  <a:lnTo>
                    <a:pt x="11486" y="4459"/>
                  </a:lnTo>
                  <a:cubicBezTo>
                    <a:pt x="11534" y="4713"/>
                    <a:pt x="11800" y="5118"/>
                    <a:pt x="12097" y="5118"/>
                  </a:cubicBezTo>
                  <a:cubicBezTo>
                    <a:pt x="12145" y="5118"/>
                    <a:pt x="12193" y="5108"/>
                    <a:pt x="12241" y="5085"/>
                  </a:cubicBezTo>
                  <a:cubicBezTo>
                    <a:pt x="12296" y="5066"/>
                    <a:pt x="12314" y="5011"/>
                    <a:pt x="12277" y="4956"/>
                  </a:cubicBezTo>
                  <a:cubicBezTo>
                    <a:pt x="12185" y="4882"/>
                    <a:pt x="12075" y="4809"/>
                    <a:pt x="11965" y="4754"/>
                  </a:cubicBezTo>
                  <a:cubicBezTo>
                    <a:pt x="11836" y="4661"/>
                    <a:pt x="11744" y="4551"/>
                    <a:pt x="11670" y="4422"/>
                  </a:cubicBezTo>
                  <a:lnTo>
                    <a:pt x="12535" y="4257"/>
                  </a:lnTo>
                  <a:cubicBezTo>
                    <a:pt x="12672" y="4239"/>
                    <a:pt x="12650" y="4032"/>
                    <a:pt x="12528" y="4032"/>
                  </a:cubicBezTo>
                  <a:cubicBezTo>
                    <a:pt x="12519" y="4032"/>
                    <a:pt x="12509" y="4033"/>
                    <a:pt x="12498" y="4036"/>
                  </a:cubicBezTo>
                  <a:lnTo>
                    <a:pt x="11228" y="4201"/>
                  </a:lnTo>
                  <a:cubicBezTo>
                    <a:pt x="11283" y="4146"/>
                    <a:pt x="11339" y="4091"/>
                    <a:pt x="11394" y="4017"/>
                  </a:cubicBezTo>
                  <a:cubicBezTo>
                    <a:pt x="11541" y="3833"/>
                    <a:pt x="11762" y="3539"/>
                    <a:pt x="11670" y="3299"/>
                  </a:cubicBezTo>
                  <a:cubicBezTo>
                    <a:pt x="11657" y="3260"/>
                    <a:pt x="11615" y="3229"/>
                    <a:pt x="11572" y="3229"/>
                  </a:cubicBezTo>
                  <a:cubicBezTo>
                    <a:pt x="11555" y="3229"/>
                    <a:pt x="11538" y="3234"/>
                    <a:pt x="11523" y="3244"/>
                  </a:cubicBezTo>
                  <a:cubicBezTo>
                    <a:pt x="11320" y="3318"/>
                    <a:pt x="11210" y="3631"/>
                    <a:pt x="11081" y="3796"/>
                  </a:cubicBezTo>
                  <a:cubicBezTo>
                    <a:pt x="10952" y="3962"/>
                    <a:pt x="10768" y="4091"/>
                    <a:pt x="10750" y="4275"/>
                  </a:cubicBezTo>
                  <a:lnTo>
                    <a:pt x="7805" y="4680"/>
                  </a:lnTo>
                  <a:cubicBezTo>
                    <a:pt x="8044" y="4404"/>
                    <a:pt x="8265" y="4091"/>
                    <a:pt x="8523" y="3870"/>
                  </a:cubicBezTo>
                  <a:cubicBezTo>
                    <a:pt x="8946" y="3484"/>
                    <a:pt x="9590" y="3226"/>
                    <a:pt x="9903" y="2784"/>
                  </a:cubicBezTo>
                  <a:cubicBezTo>
                    <a:pt x="9977" y="2674"/>
                    <a:pt x="9921" y="2545"/>
                    <a:pt x="9793" y="2526"/>
                  </a:cubicBezTo>
                  <a:cubicBezTo>
                    <a:pt x="9783" y="2526"/>
                    <a:pt x="9773" y="2526"/>
                    <a:pt x="9764" y="2526"/>
                  </a:cubicBezTo>
                  <a:cubicBezTo>
                    <a:pt x="9184" y="2526"/>
                    <a:pt x="8590" y="3066"/>
                    <a:pt x="8191" y="3447"/>
                  </a:cubicBezTo>
                  <a:cubicBezTo>
                    <a:pt x="7823" y="3778"/>
                    <a:pt x="7363" y="4257"/>
                    <a:pt x="7216" y="4754"/>
                  </a:cubicBezTo>
                  <a:lnTo>
                    <a:pt x="6737" y="4827"/>
                  </a:lnTo>
                  <a:cubicBezTo>
                    <a:pt x="5872" y="4956"/>
                    <a:pt x="5007" y="5103"/>
                    <a:pt x="4142" y="5158"/>
                  </a:cubicBezTo>
                  <a:lnTo>
                    <a:pt x="3921" y="5158"/>
                  </a:lnTo>
                  <a:cubicBezTo>
                    <a:pt x="4105" y="4846"/>
                    <a:pt x="4289" y="4514"/>
                    <a:pt x="4492" y="4201"/>
                  </a:cubicBezTo>
                  <a:cubicBezTo>
                    <a:pt x="4805" y="3778"/>
                    <a:pt x="5283" y="3355"/>
                    <a:pt x="5467" y="2858"/>
                  </a:cubicBezTo>
                  <a:cubicBezTo>
                    <a:pt x="5511" y="2740"/>
                    <a:pt x="5426" y="2634"/>
                    <a:pt x="5315" y="2634"/>
                  </a:cubicBezTo>
                  <a:cubicBezTo>
                    <a:pt x="5287" y="2634"/>
                    <a:pt x="5257" y="2641"/>
                    <a:pt x="5228" y="2655"/>
                  </a:cubicBezTo>
                  <a:cubicBezTo>
                    <a:pt x="4713" y="2858"/>
                    <a:pt x="4308" y="3520"/>
                    <a:pt x="4032" y="3980"/>
                  </a:cubicBezTo>
                  <a:cubicBezTo>
                    <a:pt x="3774" y="4349"/>
                    <a:pt x="3571" y="4735"/>
                    <a:pt x="3424" y="5158"/>
                  </a:cubicBezTo>
                  <a:cubicBezTo>
                    <a:pt x="3001" y="5122"/>
                    <a:pt x="2578" y="5048"/>
                    <a:pt x="2154" y="4993"/>
                  </a:cubicBezTo>
                  <a:cubicBezTo>
                    <a:pt x="2927" y="3962"/>
                    <a:pt x="3498" y="2821"/>
                    <a:pt x="4455" y="1919"/>
                  </a:cubicBezTo>
                  <a:cubicBezTo>
                    <a:pt x="5423" y="1042"/>
                    <a:pt x="6677" y="562"/>
                    <a:pt x="7962" y="562"/>
                  </a:cubicBezTo>
                  <a:close/>
                  <a:moveTo>
                    <a:pt x="7970" y="1"/>
                  </a:moveTo>
                  <a:cubicBezTo>
                    <a:pt x="7897" y="1"/>
                    <a:pt x="7823" y="2"/>
                    <a:pt x="7750" y="5"/>
                  </a:cubicBezTo>
                  <a:cubicBezTo>
                    <a:pt x="4915" y="97"/>
                    <a:pt x="2762" y="2416"/>
                    <a:pt x="1823" y="4956"/>
                  </a:cubicBezTo>
                  <a:lnTo>
                    <a:pt x="1602" y="4938"/>
                  </a:lnTo>
                  <a:cubicBezTo>
                    <a:pt x="1381" y="4855"/>
                    <a:pt x="1147" y="4813"/>
                    <a:pt x="912" y="4813"/>
                  </a:cubicBezTo>
                  <a:cubicBezTo>
                    <a:pt x="677" y="4813"/>
                    <a:pt x="442" y="4855"/>
                    <a:pt x="222" y="4938"/>
                  </a:cubicBezTo>
                  <a:cubicBezTo>
                    <a:pt x="1" y="5030"/>
                    <a:pt x="56" y="5361"/>
                    <a:pt x="295" y="5379"/>
                  </a:cubicBezTo>
                  <a:cubicBezTo>
                    <a:pt x="2209" y="5453"/>
                    <a:pt x="2927" y="7146"/>
                    <a:pt x="4400" y="8048"/>
                  </a:cubicBezTo>
                  <a:cubicBezTo>
                    <a:pt x="5339" y="8585"/>
                    <a:pt x="6412" y="8868"/>
                    <a:pt x="7490" y="8868"/>
                  </a:cubicBezTo>
                  <a:cubicBezTo>
                    <a:pt x="7742" y="8868"/>
                    <a:pt x="7995" y="8853"/>
                    <a:pt x="8247" y="8821"/>
                  </a:cubicBezTo>
                  <a:cubicBezTo>
                    <a:pt x="11560" y="8453"/>
                    <a:pt x="13842" y="5876"/>
                    <a:pt x="16051" y="3631"/>
                  </a:cubicBezTo>
                  <a:cubicBezTo>
                    <a:pt x="16106" y="3631"/>
                    <a:pt x="16161" y="3612"/>
                    <a:pt x="16235" y="3594"/>
                  </a:cubicBezTo>
                  <a:cubicBezTo>
                    <a:pt x="16437" y="3557"/>
                    <a:pt x="16474" y="3281"/>
                    <a:pt x="16271" y="3189"/>
                  </a:cubicBezTo>
                  <a:cubicBezTo>
                    <a:pt x="15517" y="2876"/>
                    <a:pt x="14762" y="2729"/>
                    <a:pt x="14026" y="2306"/>
                  </a:cubicBezTo>
                  <a:cubicBezTo>
                    <a:pt x="13400" y="1937"/>
                    <a:pt x="12793" y="1551"/>
                    <a:pt x="12130" y="1201"/>
                  </a:cubicBezTo>
                  <a:cubicBezTo>
                    <a:pt x="10851" y="518"/>
                    <a:pt x="9437" y="1"/>
                    <a:pt x="797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4082647" y="-120788"/>
              <a:ext cx="590839" cy="416949"/>
            </a:xfrm>
            <a:custGeom>
              <a:avLst/>
              <a:gdLst/>
              <a:ahLst/>
              <a:cxnLst/>
              <a:rect l="l" t="t" r="r" b="b"/>
              <a:pathLst>
                <a:path w="11019" h="7776" extrusionOk="0">
                  <a:moveTo>
                    <a:pt x="740" y="464"/>
                  </a:moveTo>
                  <a:cubicBezTo>
                    <a:pt x="1036" y="488"/>
                    <a:pt x="1333" y="496"/>
                    <a:pt x="1629" y="496"/>
                  </a:cubicBezTo>
                  <a:cubicBezTo>
                    <a:pt x="2177" y="496"/>
                    <a:pt x="2726" y="470"/>
                    <a:pt x="3274" y="470"/>
                  </a:cubicBezTo>
                  <a:cubicBezTo>
                    <a:pt x="3570" y="470"/>
                    <a:pt x="3867" y="477"/>
                    <a:pt x="4163" y="501"/>
                  </a:cubicBezTo>
                  <a:cubicBezTo>
                    <a:pt x="5525" y="612"/>
                    <a:pt x="6924" y="1017"/>
                    <a:pt x="7973" y="1919"/>
                  </a:cubicBezTo>
                  <a:cubicBezTo>
                    <a:pt x="9041" y="2820"/>
                    <a:pt x="9409" y="3962"/>
                    <a:pt x="9501" y="5360"/>
                  </a:cubicBezTo>
                  <a:cubicBezTo>
                    <a:pt x="9501" y="5471"/>
                    <a:pt x="9501" y="5600"/>
                    <a:pt x="9519" y="5710"/>
                  </a:cubicBezTo>
                  <a:cubicBezTo>
                    <a:pt x="9059" y="5305"/>
                    <a:pt x="8544" y="4937"/>
                    <a:pt x="7992" y="4661"/>
                  </a:cubicBezTo>
                  <a:cubicBezTo>
                    <a:pt x="8157" y="4238"/>
                    <a:pt x="8212" y="3759"/>
                    <a:pt x="8102" y="3317"/>
                  </a:cubicBezTo>
                  <a:cubicBezTo>
                    <a:pt x="8010" y="2968"/>
                    <a:pt x="7826" y="2397"/>
                    <a:pt x="7458" y="2268"/>
                  </a:cubicBezTo>
                  <a:cubicBezTo>
                    <a:pt x="7448" y="2266"/>
                    <a:pt x="7438" y="2265"/>
                    <a:pt x="7429" y="2265"/>
                  </a:cubicBezTo>
                  <a:cubicBezTo>
                    <a:pt x="7366" y="2265"/>
                    <a:pt x="7313" y="2315"/>
                    <a:pt x="7329" y="2379"/>
                  </a:cubicBezTo>
                  <a:cubicBezTo>
                    <a:pt x="7366" y="2544"/>
                    <a:pt x="7458" y="2710"/>
                    <a:pt x="7550" y="2839"/>
                  </a:cubicBezTo>
                  <a:cubicBezTo>
                    <a:pt x="7660" y="3023"/>
                    <a:pt x="7734" y="3207"/>
                    <a:pt x="7789" y="3391"/>
                  </a:cubicBezTo>
                  <a:cubicBezTo>
                    <a:pt x="7863" y="3777"/>
                    <a:pt x="7863" y="4164"/>
                    <a:pt x="7789" y="4551"/>
                  </a:cubicBezTo>
                  <a:lnTo>
                    <a:pt x="7513" y="4385"/>
                  </a:lnTo>
                  <a:cubicBezTo>
                    <a:pt x="6703" y="3906"/>
                    <a:pt x="5893" y="3428"/>
                    <a:pt x="5083" y="2949"/>
                  </a:cubicBezTo>
                  <a:cubicBezTo>
                    <a:pt x="5083" y="2949"/>
                    <a:pt x="5102" y="2931"/>
                    <a:pt x="5102" y="2912"/>
                  </a:cubicBezTo>
                  <a:cubicBezTo>
                    <a:pt x="5120" y="2876"/>
                    <a:pt x="5120" y="2839"/>
                    <a:pt x="5102" y="2820"/>
                  </a:cubicBezTo>
                  <a:cubicBezTo>
                    <a:pt x="5102" y="2802"/>
                    <a:pt x="5102" y="2802"/>
                    <a:pt x="5083" y="2784"/>
                  </a:cubicBezTo>
                  <a:cubicBezTo>
                    <a:pt x="5083" y="2673"/>
                    <a:pt x="5083" y="2581"/>
                    <a:pt x="5102" y="2471"/>
                  </a:cubicBezTo>
                  <a:cubicBezTo>
                    <a:pt x="5102" y="2342"/>
                    <a:pt x="5083" y="2213"/>
                    <a:pt x="5065" y="2084"/>
                  </a:cubicBezTo>
                  <a:cubicBezTo>
                    <a:pt x="5028" y="1882"/>
                    <a:pt x="4955" y="1569"/>
                    <a:pt x="4752" y="1458"/>
                  </a:cubicBezTo>
                  <a:cubicBezTo>
                    <a:pt x="4733" y="1449"/>
                    <a:pt x="4713" y="1444"/>
                    <a:pt x="4693" y="1444"/>
                  </a:cubicBezTo>
                  <a:cubicBezTo>
                    <a:pt x="4637" y="1444"/>
                    <a:pt x="4587" y="1482"/>
                    <a:pt x="4587" y="1550"/>
                  </a:cubicBezTo>
                  <a:cubicBezTo>
                    <a:pt x="4568" y="1679"/>
                    <a:pt x="4605" y="1790"/>
                    <a:pt x="4660" y="1900"/>
                  </a:cubicBezTo>
                  <a:cubicBezTo>
                    <a:pt x="4697" y="2029"/>
                    <a:pt x="4734" y="2158"/>
                    <a:pt x="4752" y="2287"/>
                  </a:cubicBezTo>
                  <a:cubicBezTo>
                    <a:pt x="4771" y="2415"/>
                    <a:pt x="4752" y="2618"/>
                    <a:pt x="4771" y="2765"/>
                  </a:cubicBezTo>
                  <a:lnTo>
                    <a:pt x="3629" y="2084"/>
                  </a:lnTo>
                  <a:cubicBezTo>
                    <a:pt x="3740" y="1882"/>
                    <a:pt x="3795" y="1385"/>
                    <a:pt x="3501" y="1311"/>
                  </a:cubicBezTo>
                  <a:cubicBezTo>
                    <a:pt x="3494" y="1308"/>
                    <a:pt x="3486" y="1306"/>
                    <a:pt x="3479" y="1306"/>
                  </a:cubicBezTo>
                  <a:cubicBezTo>
                    <a:pt x="3445" y="1306"/>
                    <a:pt x="3409" y="1336"/>
                    <a:pt x="3409" y="1366"/>
                  </a:cubicBezTo>
                  <a:cubicBezTo>
                    <a:pt x="3427" y="1477"/>
                    <a:pt x="3445" y="1569"/>
                    <a:pt x="3501" y="1661"/>
                  </a:cubicBezTo>
                  <a:cubicBezTo>
                    <a:pt x="3519" y="1771"/>
                    <a:pt x="3519" y="1900"/>
                    <a:pt x="3501" y="2011"/>
                  </a:cubicBezTo>
                  <a:lnTo>
                    <a:pt x="2893" y="1661"/>
                  </a:lnTo>
                  <a:cubicBezTo>
                    <a:pt x="2876" y="1652"/>
                    <a:pt x="2860" y="1649"/>
                    <a:pt x="2845" y="1649"/>
                  </a:cubicBezTo>
                  <a:cubicBezTo>
                    <a:pt x="2759" y="1649"/>
                    <a:pt x="2708" y="1764"/>
                    <a:pt x="2801" y="1826"/>
                  </a:cubicBezTo>
                  <a:lnTo>
                    <a:pt x="3648" y="2379"/>
                  </a:lnTo>
                  <a:cubicBezTo>
                    <a:pt x="3574" y="2379"/>
                    <a:pt x="3519" y="2397"/>
                    <a:pt x="3464" y="2415"/>
                  </a:cubicBezTo>
                  <a:cubicBezTo>
                    <a:pt x="3280" y="2434"/>
                    <a:pt x="2985" y="2489"/>
                    <a:pt x="2912" y="2692"/>
                  </a:cubicBezTo>
                  <a:cubicBezTo>
                    <a:pt x="2893" y="2747"/>
                    <a:pt x="2912" y="2802"/>
                    <a:pt x="2967" y="2820"/>
                  </a:cubicBezTo>
                  <a:cubicBezTo>
                    <a:pt x="2995" y="2830"/>
                    <a:pt x="3026" y="2834"/>
                    <a:pt x="3058" y="2834"/>
                  </a:cubicBezTo>
                  <a:cubicBezTo>
                    <a:pt x="3213" y="2834"/>
                    <a:pt x="3400" y="2740"/>
                    <a:pt x="3537" y="2710"/>
                  </a:cubicBezTo>
                  <a:cubicBezTo>
                    <a:pt x="3703" y="2673"/>
                    <a:pt x="3869" y="2692"/>
                    <a:pt x="3998" y="2600"/>
                  </a:cubicBezTo>
                  <a:lnTo>
                    <a:pt x="5985" y="3906"/>
                  </a:lnTo>
                  <a:cubicBezTo>
                    <a:pt x="5691" y="3943"/>
                    <a:pt x="5396" y="4017"/>
                    <a:pt x="5120" y="4017"/>
                  </a:cubicBezTo>
                  <a:cubicBezTo>
                    <a:pt x="4766" y="4017"/>
                    <a:pt x="4380" y="3908"/>
                    <a:pt x="4019" y="3908"/>
                  </a:cubicBezTo>
                  <a:cubicBezTo>
                    <a:pt x="3911" y="3908"/>
                    <a:pt x="3805" y="3918"/>
                    <a:pt x="3703" y="3943"/>
                  </a:cubicBezTo>
                  <a:cubicBezTo>
                    <a:pt x="3611" y="3980"/>
                    <a:pt x="3574" y="4090"/>
                    <a:pt x="3629" y="4164"/>
                  </a:cubicBezTo>
                  <a:cubicBezTo>
                    <a:pt x="3899" y="4419"/>
                    <a:pt x="4354" y="4467"/>
                    <a:pt x="4759" y="4467"/>
                  </a:cubicBezTo>
                  <a:cubicBezTo>
                    <a:pt x="4880" y="4467"/>
                    <a:pt x="4996" y="4463"/>
                    <a:pt x="5102" y="4459"/>
                  </a:cubicBezTo>
                  <a:cubicBezTo>
                    <a:pt x="5507" y="4440"/>
                    <a:pt x="6041" y="4422"/>
                    <a:pt x="6390" y="4182"/>
                  </a:cubicBezTo>
                  <a:lnTo>
                    <a:pt x="6722" y="4403"/>
                  </a:lnTo>
                  <a:cubicBezTo>
                    <a:pt x="7311" y="4790"/>
                    <a:pt x="7900" y="5158"/>
                    <a:pt x="8452" y="5563"/>
                  </a:cubicBezTo>
                  <a:cubicBezTo>
                    <a:pt x="8507" y="5618"/>
                    <a:pt x="8544" y="5655"/>
                    <a:pt x="8599" y="5692"/>
                  </a:cubicBezTo>
                  <a:cubicBezTo>
                    <a:pt x="8305" y="5784"/>
                    <a:pt x="8028" y="5894"/>
                    <a:pt x="7734" y="5968"/>
                  </a:cubicBezTo>
                  <a:cubicBezTo>
                    <a:pt x="7329" y="6060"/>
                    <a:pt x="6814" y="6060"/>
                    <a:pt x="6446" y="6262"/>
                  </a:cubicBezTo>
                  <a:cubicBezTo>
                    <a:pt x="6335" y="6317"/>
                    <a:pt x="6353" y="6483"/>
                    <a:pt x="6464" y="6520"/>
                  </a:cubicBezTo>
                  <a:cubicBezTo>
                    <a:pt x="6574" y="6557"/>
                    <a:pt x="6693" y="6572"/>
                    <a:pt x="6815" y="6572"/>
                  </a:cubicBezTo>
                  <a:cubicBezTo>
                    <a:pt x="7182" y="6572"/>
                    <a:pt x="7582" y="6437"/>
                    <a:pt x="7900" y="6354"/>
                  </a:cubicBezTo>
                  <a:cubicBezTo>
                    <a:pt x="8249" y="6262"/>
                    <a:pt x="8581" y="6133"/>
                    <a:pt x="8893" y="5949"/>
                  </a:cubicBezTo>
                  <a:cubicBezTo>
                    <a:pt x="9133" y="6207"/>
                    <a:pt x="9354" y="6465"/>
                    <a:pt x="9575" y="6722"/>
                  </a:cubicBezTo>
                  <a:cubicBezTo>
                    <a:pt x="8562" y="6962"/>
                    <a:pt x="7605" y="7330"/>
                    <a:pt x="6556" y="7367"/>
                  </a:cubicBezTo>
                  <a:cubicBezTo>
                    <a:pt x="6536" y="7367"/>
                    <a:pt x="6516" y="7367"/>
                    <a:pt x="6495" y="7367"/>
                  </a:cubicBezTo>
                  <a:cubicBezTo>
                    <a:pt x="5229" y="7367"/>
                    <a:pt x="4022" y="6799"/>
                    <a:pt x="3225" y="5821"/>
                  </a:cubicBezTo>
                  <a:cubicBezTo>
                    <a:pt x="2396" y="4863"/>
                    <a:pt x="1955" y="3649"/>
                    <a:pt x="1568" y="2452"/>
                  </a:cubicBezTo>
                  <a:cubicBezTo>
                    <a:pt x="1384" y="1845"/>
                    <a:pt x="1181" y="998"/>
                    <a:pt x="740" y="464"/>
                  </a:cubicBezTo>
                  <a:close/>
                  <a:moveTo>
                    <a:pt x="3449" y="0"/>
                  </a:moveTo>
                  <a:cubicBezTo>
                    <a:pt x="2438" y="0"/>
                    <a:pt x="1415" y="98"/>
                    <a:pt x="427" y="170"/>
                  </a:cubicBezTo>
                  <a:cubicBezTo>
                    <a:pt x="390" y="152"/>
                    <a:pt x="353" y="115"/>
                    <a:pt x="298" y="96"/>
                  </a:cubicBezTo>
                  <a:cubicBezTo>
                    <a:pt x="273" y="84"/>
                    <a:pt x="248" y="78"/>
                    <a:pt x="223" y="78"/>
                  </a:cubicBezTo>
                  <a:cubicBezTo>
                    <a:pt x="102" y="78"/>
                    <a:pt x="1" y="213"/>
                    <a:pt x="77" y="336"/>
                  </a:cubicBezTo>
                  <a:cubicBezTo>
                    <a:pt x="353" y="925"/>
                    <a:pt x="740" y="1403"/>
                    <a:pt x="961" y="2047"/>
                  </a:cubicBezTo>
                  <a:cubicBezTo>
                    <a:pt x="1145" y="2618"/>
                    <a:pt x="1310" y="3170"/>
                    <a:pt x="1513" y="3741"/>
                  </a:cubicBezTo>
                  <a:cubicBezTo>
                    <a:pt x="1955" y="4882"/>
                    <a:pt x="2580" y="5986"/>
                    <a:pt x="3537" y="6778"/>
                  </a:cubicBezTo>
                  <a:cubicBezTo>
                    <a:pt x="4398" y="7477"/>
                    <a:pt x="5438" y="7774"/>
                    <a:pt x="6503" y="7774"/>
                  </a:cubicBezTo>
                  <a:cubicBezTo>
                    <a:pt x="7626" y="7774"/>
                    <a:pt x="8776" y="7445"/>
                    <a:pt x="9777" y="6906"/>
                  </a:cubicBezTo>
                  <a:cubicBezTo>
                    <a:pt x="9814" y="6943"/>
                    <a:pt x="9851" y="6999"/>
                    <a:pt x="9887" y="7035"/>
                  </a:cubicBezTo>
                  <a:cubicBezTo>
                    <a:pt x="10053" y="7367"/>
                    <a:pt x="10348" y="7643"/>
                    <a:pt x="10716" y="7772"/>
                  </a:cubicBezTo>
                  <a:cubicBezTo>
                    <a:pt x="10731" y="7775"/>
                    <a:pt x="10745" y="7776"/>
                    <a:pt x="10759" y="7776"/>
                  </a:cubicBezTo>
                  <a:cubicBezTo>
                    <a:pt x="10919" y="7776"/>
                    <a:pt x="11018" y="7594"/>
                    <a:pt x="10900" y="7459"/>
                  </a:cubicBezTo>
                  <a:cubicBezTo>
                    <a:pt x="9795" y="6410"/>
                    <a:pt x="10256" y="4992"/>
                    <a:pt x="9832" y="3667"/>
                  </a:cubicBezTo>
                  <a:cubicBezTo>
                    <a:pt x="9482" y="2655"/>
                    <a:pt x="8801" y="1771"/>
                    <a:pt x="7900" y="1164"/>
                  </a:cubicBezTo>
                  <a:cubicBezTo>
                    <a:pt x="6557" y="235"/>
                    <a:pt x="5016" y="0"/>
                    <a:pt x="344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227987" y="544476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043" y="1232"/>
                  </a:moveTo>
                  <a:cubicBezTo>
                    <a:pt x="5375" y="2005"/>
                    <a:pt x="5835" y="2723"/>
                    <a:pt x="6019" y="3533"/>
                  </a:cubicBezTo>
                  <a:cubicBezTo>
                    <a:pt x="6240" y="4563"/>
                    <a:pt x="5982" y="5631"/>
                    <a:pt x="5301" y="6422"/>
                  </a:cubicBezTo>
                  <a:cubicBezTo>
                    <a:pt x="4657" y="7232"/>
                    <a:pt x="3773" y="7784"/>
                    <a:pt x="2871" y="8263"/>
                  </a:cubicBezTo>
                  <a:cubicBezTo>
                    <a:pt x="2411" y="8502"/>
                    <a:pt x="1767" y="8797"/>
                    <a:pt x="1417" y="9220"/>
                  </a:cubicBezTo>
                  <a:cubicBezTo>
                    <a:pt x="1307" y="8300"/>
                    <a:pt x="1012" y="7416"/>
                    <a:pt x="920" y="6496"/>
                  </a:cubicBezTo>
                  <a:cubicBezTo>
                    <a:pt x="810" y="5392"/>
                    <a:pt x="902" y="4214"/>
                    <a:pt x="1473" y="3238"/>
                  </a:cubicBezTo>
                  <a:cubicBezTo>
                    <a:pt x="2025" y="2263"/>
                    <a:pt x="2890" y="1784"/>
                    <a:pt x="3976" y="1508"/>
                  </a:cubicBezTo>
                  <a:cubicBezTo>
                    <a:pt x="4068" y="1471"/>
                    <a:pt x="4160" y="1453"/>
                    <a:pt x="4252" y="1434"/>
                  </a:cubicBezTo>
                  <a:lnTo>
                    <a:pt x="4252" y="1434"/>
                  </a:lnTo>
                  <a:cubicBezTo>
                    <a:pt x="3994" y="1858"/>
                    <a:pt x="3792" y="2318"/>
                    <a:pt x="3644" y="2815"/>
                  </a:cubicBezTo>
                  <a:cubicBezTo>
                    <a:pt x="3513" y="2782"/>
                    <a:pt x="3379" y="2765"/>
                    <a:pt x="3246" y="2765"/>
                  </a:cubicBezTo>
                  <a:cubicBezTo>
                    <a:pt x="3007" y="2765"/>
                    <a:pt x="2771" y="2819"/>
                    <a:pt x="2558" y="2925"/>
                  </a:cubicBezTo>
                  <a:cubicBezTo>
                    <a:pt x="2282" y="3036"/>
                    <a:pt x="1859" y="3275"/>
                    <a:pt x="1822" y="3588"/>
                  </a:cubicBezTo>
                  <a:cubicBezTo>
                    <a:pt x="1807" y="3649"/>
                    <a:pt x="1855" y="3685"/>
                    <a:pt x="1903" y="3685"/>
                  </a:cubicBezTo>
                  <a:cubicBezTo>
                    <a:pt x="1913" y="3685"/>
                    <a:pt x="1923" y="3683"/>
                    <a:pt x="1933" y="3680"/>
                  </a:cubicBezTo>
                  <a:cubicBezTo>
                    <a:pt x="2061" y="3606"/>
                    <a:pt x="2172" y="3533"/>
                    <a:pt x="2264" y="3422"/>
                  </a:cubicBezTo>
                  <a:cubicBezTo>
                    <a:pt x="2374" y="3312"/>
                    <a:pt x="2522" y="3238"/>
                    <a:pt x="2669" y="3164"/>
                  </a:cubicBezTo>
                  <a:cubicBezTo>
                    <a:pt x="2945" y="3036"/>
                    <a:pt x="3276" y="2980"/>
                    <a:pt x="3589" y="2980"/>
                  </a:cubicBezTo>
                  <a:cubicBezTo>
                    <a:pt x="3552" y="3072"/>
                    <a:pt x="3534" y="3146"/>
                    <a:pt x="3497" y="3238"/>
                  </a:cubicBezTo>
                  <a:cubicBezTo>
                    <a:pt x="3239" y="3956"/>
                    <a:pt x="2982" y="4655"/>
                    <a:pt x="2724" y="5373"/>
                  </a:cubicBezTo>
                  <a:lnTo>
                    <a:pt x="2687" y="5373"/>
                  </a:lnTo>
                  <a:cubicBezTo>
                    <a:pt x="2681" y="5367"/>
                    <a:pt x="2673" y="5365"/>
                    <a:pt x="2664" y="5365"/>
                  </a:cubicBezTo>
                  <a:cubicBezTo>
                    <a:pt x="2646" y="5365"/>
                    <a:pt x="2626" y="5373"/>
                    <a:pt x="2614" y="5373"/>
                  </a:cubicBezTo>
                  <a:cubicBezTo>
                    <a:pt x="2595" y="5392"/>
                    <a:pt x="2595" y="5392"/>
                    <a:pt x="2595" y="5392"/>
                  </a:cubicBezTo>
                  <a:cubicBezTo>
                    <a:pt x="2503" y="5410"/>
                    <a:pt x="2411" y="5428"/>
                    <a:pt x="2338" y="5428"/>
                  </a:cubicBezTo>
                  <a:cubicBezTo>
                    <a:pt x="2227" y="5447"/>
                    <a:pt x="2135" y="5484"/>
                    <a:pt x="2043" y="5520"/>
                  </a:cubicBezTo>
                  <a:cubicBezTo>
                    <a:pt x="1877" y="5594"/>
                    <a:pt x="1638" y="5686"/>
                    <a:pt x="1583" y="5870"/>
                  </a:cubicBezTo>
                  <a:cubicBezTo>
                    <a:pt x="1546" y="5925"/>
                    <a:pt x="1601" y="5999"/>
                    <a:pt x="1675" y="5999"/>
                  </a:cubicBezTo>
                  <a:cubicBezTo>
                    <a:pt x="1767" y="5981"/>
                    <a:pt x="1859" y="5944"/>
                    <a:pt x="1933" y="5870"/>
                  </a:cubicBezTo>
                  <a:cubicBezTo>
                    <a:pt x="2025" y="5815"/>
                    <a:pt x="2135" y="5778"/>
                    <a:pt x="2227" y="5741"/>
                  </a:cubicBezTo>
                  <a:cubicBezTo>
                    <a:pt x="2338" y="5704"/>
                    <a:pt x="2485" y="5686"/>
                    <a:pt x="2614" y="5649"/>
                  </a:cubicBezTo>
                  <a:lnTo>
                    <a:pt x="2614" y="5649"/>
                  </a:lnTo>
                  <a:cubicBezTo>
                    <a:pt x="2485" y="5999"/>
                    <a:pt x="2374" y="6330"/>
                    <a:pt x="2246" y="6680"/>
                  </a:cubicBezTo>
                  <a:cubicBezTo>
                    <a:pt x="2191" y="6658"/>
                    <a:pt x="2119" y="6646"/>
                    <a:pt x="2043" y="6646"/>
                  </a:cubicBezTo>
                  <a:cubicBezTo>
                    <a:pt x="1863" y="6646"/>
                    <a:pt x="1664" y="6714"/>
                    <a:pt x="1638" y="6882"/>
                  </a:cubicBezTo>
                  <a:cubicBezTo>
                    <a:pt x="1638" y="6919"/>
                    <a:pt x="1675" y="6956"/>
                    <a:pt x="1712" y="6956"/>
                  </a:cubicBezTo>
                  <a:cubicBezTo>
                    <a:pt x="1785" y="6919"/>
                    <a:pt x="1859" y="6882"/>
                    <a:pt x="1933" y="6846"/>
                  </a:cubicBezTo>
                  <a:cubicBezTo>
                    <a:pt x="2025" y="6809"/>
                    <a:pt x="2117" y="6790"/>
                    <a:pt x="2227" y="6790"/>
                  </a:cubicBezTo>
                  <a:cubicBezTo>
                    <a:pt x="2154" y="6974"/>
                    <a:pt x="2098" y="7159"/>
                    <a:pt x="2025" y="7324"/>
                  </a:cubicBezTo>
                  <a:cubicBezTo>
                    <a:pt x="2013" y="7382"/>
                    <a:pt x="2060" y="7419"/>
                    <a:pt x="2106" y="7419"/>
                  </a:cubicBezTo>
                  <a:cubicBezTo>
                    <a:pt x="2133" y="7419"/>
                    <a:pt x="2158" y="7406"/>
                    <a:pt x="2172" y="7379"/>
                  </a:cubicBezTo>
                  <a:lnTo>
                    <a:pt x="2485" y="6606"/>
                  </a:lnTo>
                  <a:cubicBezTo>
                    <a:pt x="2503" y="6662"/>
                    <a:pt x="2522" y="6717"/>
                    <a:pt x="2540" y="6754"/>
                  </a:cubicBezTo>
                  <a:cubicBezTo>
                    <a:pt x="2595" y="6901"/>
                    <a:pt x="2687" y="7140"/>
                    <a:pt x="2853" y="7159"/>
                  </a:cubicBezTo>
                  <a:cubicBezTo>
                    <a:pt x="2890" y="7159"/>
                    <a:pt x="2927" y="7140"/>
                    <a:pt x="2945" y="7103"/>
                  </a:cubicBezTo>
                  <a:cubicBezTo>
                    <a:pt x="2963" y="6956"/>
                    <a:pt x="2816" y="6790"/>
                    <a:pt x="2779" y="6662"/>
                  </a:cubicBezTo>
                  <a:cubicBezTo>
                    <a:pt x="2724" y="6533"/>
                    <a:pt x="2706" y="6386"/>
                    <a:pt x="2614" y="6312"/>
                  </a:cubicBezTo>
                  <a:lnTo>
                    <a:pt x="3350" y="4527"/>
                  </a:lnTo>
                  <a:cubicBezTo>
                    <a:pt x="3424" y="4766"/>
                    <a:pt x="3534" y="4987"/>
                    <a:pt x="3571" y="5208"/>
                  </a:cubicBezTo>
                  <a:cubicBezTo>
                    <a:pt x="3644" y="5557"/>
                    <a:pt x="3571" y="6017"/>
                    <a:pt x="3736" y="6330"/>
                  </a:cubicBezTo>
                  <a:cubicBezTo>
                    <a:pt x="3759" y="6375"/>
                    <a:pt x="3801" y="6399"/>
                    <a:pt x="3844" y="6399"/>
                  </a:cubicBezTo>
                  <a:cubicBezTo>
                    <a:pt x="3871" y="6399"/>
                    <a:pt x="3899" y="6389"/>
                    <a:pt x="3920" y="6367"/>
                  </a:cubicBezTo>
                  <a:cubicBezTo>
                    <a:pt x="4123" y="6036"/>
                    <a:pt x="4013" y="5502"/>
                    <a:pt x="3920" y="5152"/>
                  </a:cubicBezTo>
                  <a:cubicBezTo>
                    <a:pt x="3865" y="4784"/>
                    <a:pt x="3736" y="4453"/>
                    <a:pt x="3497" y="4158"/>
                  </a:cubicBezTo>
                  <a:cubicBezTo>
                    <a:pt x="3552" y="4066"/>
                    <a:pt x="3589" y="3974"/>
                    <a:pt x="3626" y="3864"/>
                  </a:cubicBezTo>
                  <a:cubicBezTo>
                    <a:pt x="3847" y="3349"/>
                    <a:pt x="4049" y="2815"/>
                    <a:pt x="4289" y="2299"/>
                  </a:cubicBezTo>
                  <a:cubicBezTo>
                    <a:pt x="4307" y="2263"/>
                    <a:pt x="4344" y="2207"/>
                    <a:pt x="4362" y="2171"/>
                  </a:cubicBezTo>
                  <a:cubicBezTo>
                    <a:pt x="4491" y="2391"/>
                    <a:pt x="4601" y="2594"/>
                    <a:pt x="4712" y="2815"/>
                  </a:cubicBezTo>
                  <a:cubicBezTo>
                    <a:pt x="4859" y="3128"/>
                    <a:pt x="4933" y="3533"/>
                    <a:pt x="5154" y="3809"/>
                  </a:cubicBezTo>
                  <a:cubicBezTo>
                    <a:pt x="5174" y="3836"/>
                    <a:pt x="5204" y="3848"/>
                    <a:pt x="5234" y="3848"/>
                  </a:cubicBezTo>
                  <a:cubicBezTo>
                    <a:pt x="5286" y="3848"/>
                    <a:pt x="5338" y="3812"/>
                    <a:pt x="5338" y="3753"/>
                  </a:cubicBezTo>
                  <a:cubicBezTo>
                    <a:pt x="5411" y="3385"/>
                    <a:pt x="5154" y="2944"/>
                    <a:pt x="5006" y="2631"/>
                  </a:cubicBezTo>
                  <a:cubicBezTo>
                    <a:pt x="4878" y="2373"/>
                    <a:pt x="4712" y="2115"/>
                    <a:pt x="4546" y="1894"/>
                  </a:cubicBezTo>
                  <a:cubicBezTo>
                    <a:pt x="4694" y="1674"/>
                    <a:pt x="4878" y="1453"/>
                    <a:pt x="5043" y="1232"/>
                  </a:cubicBezTo>
                  <a:close/>
                  <a:moveTo>
                    <a:pt x="5561" y="1"/>
                  </a:moveTo>
                  <a:cubicBezTo>
                    <a:pt x="5520" y="1"/>
                    <a:pt x="5479" y="17"/>
                    <a:pt x="5448" y="54"/>
                  </a:cubicBezTo>
                  <a:cubicBezTo>
                    <a:pt x="4767" y="1103"/>
                    <a:pt x="3589" y="956"/>
                    <a:pt x="2595" y="1490"/>
                  </a:cubicBezTo>
                  <a:cubicBezTo>
                    <a:pt x="1822" y="1931"/>
                    <a:pt x="1233" y="2612"/>
                    <a:pt x="884" y="3404"/>
                  </a:cubicBezTo>
                  <a:cubicBezTo>
                    <a:pt x="0" y="5410"/>
                    <a:pt x="699" y="7545"/>
                    <a:pt x="1233" y="9514"/>
                  </a:cubicBezTo>
                  <a:cubicBezTo>
                    <a:pt x="1215" y="9551"/>
                    <a:pt x="1196" y="9588"/>
                    <a:pt x="1196" y="9643"/>
                  </a:cubicBezTo>
                  <a:cubicBezTo>
                    <a:pt x="1154" y="9729"/>
                    <a:pt x="1232" y="9814"/>
                    <a:pt x="1321" y="9814"/>
                  </a:cubicBezTo>
                  <a:cubicBezTo>
                    <a:pt x="1347" y="9814"/>
                    <a:pt x="1374" y="9807"/>
                    <a:pt x="1399" y="9791"/>
                  </a:cubicBezTo>
                  <a:cubicBezTo>
                    <a:pt x="1841" y="9478"/>
                    <a:pt x="2154" y="9110"/>
                    <a:pt x="2632" y="8815"/>
                  </a:cubicBezTo>
                  <a:cubicBezTo>
                    <a:pt x="3055" y="8594"/>
                    <a:pt x="3479" y="8355"/>
                    <a:pt x="3902" y="8134"/>
                  </a:cubicBezTo>
                  <a:cubicBezTo>
                    <a:pt x="4767" y="7637"/>
                    <a:pt x="5503" y="6919"/>
                    <a:pt x="6019" y="6054"/>
                  </a:cubicBezTo>
                  <a:cubicBezTo>
                    <a:pt x="6902" y="4416"/>
                    <a:pt x="6295" y="2428"/>
                    <a:pt x="5172" y="1048"/>
                  </a:cubicBezTo>
                  <a:lnTo>
                    <a:pt x="5264" y="937"/>
                  </a:lnTo>
                  <a:cubicBezTo>
                    <a:pt x="5503" y="753"/>
                    <a:pt x="5669" y="477"/>
                    <a:pt x="5724" y="164"/>
                  </a:cubicBezTo>
                  <a:cubicBezTo>
                    <a:pt x="5724" y="66"/>
                    <a:pt x="5642" y="1"/>
                    <a:pt x="556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870399" y="504645"/>
              <a:ext cx="665210" cy="846016"/>
            </a:xfrm>
            <a:custGeom>
              <a:avLst/>
              <a:gdLst/>
              <a:ahLst/>
              <a:cxnLst/>
              <a:rect l="l" t="t" r="r" b="b"/>
              <a:pathLst>
                <a:path w="12406" h="15778" extrusionOk="0">
                  <a:moveTo>
                    <a:pt x="10216" y="1989"/>
                  </a:moveTo>
                  <a:cubicBezTo>
                    <a:pt x="10529" y="3443"/>
                    <a:pt x="11099" y="4823"/>
                    <a:pt x="11136" y="6333"/>
                  </a:cubicBezTo>
                  <a:cubicBezTo>
                    <a:pt x="11191" y="8192"/>
                    <a:pt x="10381" y="9959"/>
                    <a:pt x="8964" y="11155"/>
                  </a:cubicBezTo>
                  <a:cubicBezTo>
                    <a:pt x="7584" y="12370"/>
                    <a:pt x="5817" y="13014"/>
                    <a:pt x="4087" y="13548"/>
                  </a:cubicBezTo>
                  <a:cubicBezTo>
                    <a:pt x="3221" y="13824"/>
                    <a:pt x="2007" y="14118"/>
                    <a:pt x="1234" y="14763"/>
                  </a:cubicBezTo>
                  <a:cubicBezTo>
                    <a:pt x="1362" y="13124"/>
                    <a:pt x="1142" y="11450"/>
                    <a:pt x="1270" y="9811"/>
                  </a:cubicBezTo>
                  <a:cubicBezTo>
                    <a:pt x="1436" y="7842"/>
                    <a:pt x="1988" y="5836"/>
                    <a:pt x="3295" y="4290"/>
                  </a:cubicBezTo>
                  <a:cubicBezTo>
                    <a:pt x="4639" y="2707"/>
                    <a:pt x="6258" y="2210"/>
                    <a:pt x="8265" y="2081"/>
                  </a:cubicBezTo>
                  <a:cubicBezTo>
                    <a:pt x="8430" y="2081"/>
                    <a:pt x="8596" y="2063"/>
                    <a:pt x="8762" y="2044"/>
                  </a:cubicBezTo>
                  <a:lnTo>
                    <a:pt x="8762" y="2044"/>
                  </a:lnTo>
                  <a:cubicBezTo>
                    <a:pt x="8173" y="2725"/>
                    <a:pt x="7657" y="3480"/>
                    <a:pt x="7234" y="4271"/>
                  </a:cubicBezTo>
                  <a:cubicBezTo>
                    <a:pt x="6858" y="4112"/>
                    <a:pt x="6454" y="4030"/>
                    <a:pt x="6048" y="4030"/>
                  </a:cubicBezTo>
                  <a:cubicBezTo>
                    <a:pt x="5798" y="4030"/>
                    <a:pt x="5547" y="4061"/>
                    <a:pt x="5301" y="4124"/>
                  </a:cubicBezTo>
                  <a:cubicBezTo>
                    <a:pt x="4786" y="4234"/>
                    <a:pt x="3976" y="4511"/>
                    <a:pt x="3792" y="5044"/>
                  </a:cubicBezTo>
                  <a:cubicBezTo>
                    <a:pt x="3758" y="5162"/>
                    <a:pt x="3832" y="5249"/>
                    <a:pt x="3930" y="5249"/>
                  </a:cubicBezTo>
                  <a:cubicBezTo>
                    <a:pt x="3939" y="5249"/>
                    <a:pt x="3948" y="5248"/>
                    <a:pt x="3958" y="5247"/>
                  </a:cubicBezTo>
                  <a:cubicBezTo>
                    <a:pt x="4197" y="5173"/>
                    <a:pt x="4418" y="5044"/>
                    <a:pt x="4620" y="4897"/>
                  </a:cubicBezTo>
                  <a:cubicBezTo>
                    <a:pt x="4860" y="4768"/>
                    <a:pt x="5136" y="4658"/>
                    <a:pt x="5412" y="4584"/>
                  </a:cubicBezTo>
                  <a:cubicBezTo>
                    <a:pt x="5707" y="4515"/>
                    <a:pt x="6008" y="4478"/>
                    <a:pt x="6309" y="4478"/>
                  </a:cubicBezTo>
                  <a:cubicBezTo>
                    <a:pt x="6570" y="4478"/>
                    <a:pt x="6830" y="4506"/>
                    <a:pt x="7087" y="4566"/>
                  </a:cubicBezTo>
                  <a:cubicBezTo>
                    <a:pt x="7013" y="4713"/>
                    <a:pt x="6921" y="4842"/>
                    <a:pt x="6866" y="4971"/>
                  </a:cubicBezTo>
                  <a:cubicBezTo>
                    <a:pt x="6166" y="6130"/>
                    <a:pt x="5467" y="7308"/>
                    <a:pt x="4786" y="8468"/>
                  </a:cubicBezTo>
                  <a:cubicBezTo>
                    <a:pt x="4768" y="8468"/>
                    <a:pt x="4749" y="8449"/>
                    <a:pt x="4731" y="8449"/>
                  </a:cubicBezTo>
                  <a:cubicBezTo>
                    <a:pt x="4712" y="8440"/>
                    <a:pt x="4689" y="8436"/>
                    <a:pt x="4664" y="8436"/>
                  </a:cubicBezTo>
                  <a:cubicBezTo>
                    <a:pt x="4639" y="8436"/>
                    <a:pt x="4611" y="8440"/>
                    <a:pt x="4584" y="8449"/>
                  </a:cubicBezTo>
                  <a:cubicBezTo>
                    <a:pt x="4584" y="8449"/>
                    <a:pt x="4565" y="8449"/>
                    <a:pt x="4565" y="8468"/>
                  </a:cubicBezTo>
                  <a:cubicBezTo>
                    <a:pt x="4399" y="8468"/>
                    <a:pt x="4234" y="8468"/>
                    <a:pt x="4087" y="8449"/>
                  </a:cubicBezTo>
                  <a:cubicBezTo>
                    <a:pt x="3902" y="8449"/>
                    <a:pt x="3718" y="8468"/>
                    <a:pt x="3553" y="8505"/>
                  </a:cubicBezTo>
                  <a:cubicBezTo>
                    <a:pt x="3240" y="8560"/>
                    <a:pt x="2780" y="8670"/>
                    <a:pt x="2632" y="8965"/>
                  </a:cubicBezTo>
                  <a:cubicBezTo>
                    <a:pt x="2577" y="9075"/>
                    <a:pt x="2651" y="9204"/>
                    <a:pt x="2780" y="9204"/>
                  </a:cubicBezTo>
                  <a:cubicBezTo>
                    <a:pt x="2802" y="9206"/>
                    <a:pt x="2823" y="9208"/>
                    <a:pt x="2845" y="9208"/>
                  </a:cubicBezTo>
                  <a:cubicBezTo>
                    <a:pt x="2989" y="9208"/>
                    <a:pt x="3130" y="9158"/>
                    <a:pt x="3258" y="9094"/>
                  </a:cubicBezTo>
                  <a:cubicBezTo>
                    <a:pt x="3442" y="9038"/>
                    <a:pt x="3626" y="8983"/>
                    <a:pt x="3829" y="8946"/>
                  </a:cubicBezTo>
                  <a:cubicBezTo>
                    <a:pt x="3930" y="8928"/>
                    <a:pt x="4050" y="8928"/>
                    <a:pt x="4172" y="8928"/>
                  </a:cubicBezTo>
                  <a:cubicBezTo>
                    <a:pt x="4294" y="8928"/>
                    <a:pt x="4418" y="8928"/>
                    <a:pt x="4528" y="8910"/>
                  </a:cubicBezTo>
                  <a:lnTo>
                    <a:pt x="4528" y="8910"/>
                  </a:lnTo>
                  <a:lnTo>
                    <a:pt x="3553" y="10584"/>
                  </a:lnTo>
                  <a:lnTo>
                    <a:pt x="3534" y="10584"/>
                  </a:lnTo>
                  <a:cubicBezTo>
                    <a:pt x="3401" y="10501"/>
                    <a:pt x="3186" y="10444"/>
                    <a:pt x="2977" y="10444"/>
                  </a:cubicBezTo>
                  <a:cubicBezTo>
                    <a:pt x="2724" y="10444"/>
                    <a:pt x="2482" y="10528"/>
                    <a:pt x="2412" y="10750"/>
                  </a:cubicBezTo>
                  <a:cubicBezTo>
                    <a:pt x="2393" y="10824"/>
                    <a:pt x="2430" y="10879"/>
                    <a:pt x="2504" y="10879"/>
                  </a:cubicBezTo>
                  <a:cubicBezTo>
                    <a:pt x="2651" y="10861"/>
                    <a:pt x="2798" y="10824"/>
                    <a:pt x="2927" y="10768"/>
                  </a:cubicBezTo>
                  <a:cubicBezTo>
                    <a:pt x="3010" y="10750"/>
                    <a:pt x="3097" y="10741"/>
                    <a:pt x="3185" y="10741"/>
                  </a:cubicBezTo>
                  <a:cubicBezTo>
                    <a:pt x="3272" y="10741"/>
                    <a:pt x="3360" y="10750"/>
                    <a:pt x="3442" y="10768"/>
                  </a:cubicBezTo>
                  <a:lnTo>
                    <a:pt x="2927" y="11634"/>
                  </a:lnTo>
                  <a:cubicBezTo>
                    <a:pt x="2863" y="11748"/>
                    <a:pt x="2950" y="11845"/>
                    <a:pt x="3045" y="11845"/>
                  </a:cubicBezTo>
                  <a:cubicBezTo>
                    <a:pt x="3088" y="11845"/>
                    <a:pt x="3132" y="11826"/>
                    <a:pt x="3166" y="11781"/>
                  </a:cubicBezTo>
                  <a:lnTo>
                    <a:pt x="3976" y="10548"/>
                  </a:lnTo>
                  <a:cubicBezTo>
                    <a:pt x="3976" y="10640"/>
                    <a:pt x="3995" y="10750"/>
                    <a:pt x="4013" y="10824"/>
                  </a:cubicBezTo>
                  <a:cubicBezTo>
                    <a:pt x="4050" y="11100"/>
                    <a:pt x="4142" y="11505"/>
                    <a:pt x="4418" y="11615"/>
                  </a:cubicBezTo>
                  <a:cubicBezTo>
                    <a:pt x="4434" y="11623"/>
                    <a:pt x="4450" y="11627"/>
                    <a:pt x="4466" y="11627"/>
                  </a:cubicBezTo>
                  <a:cubicBezTo>
                    <a:pt x="4522" y="11627"/>
                    <a:pt x="4573" y="11581"/>
                    <a:pt x="4602" y="11523"/>
                  </a:cubicBezTo>
                  <a:cubicBezTo>
                    <a:pt x="4676" y="11284"/>
                    <a:pt x="4491" y="10953"/>
                    <a:pt x="4455" y="10713"/>
                  </a:cubicBezTo>
                  <a:cubicBezTo>
                    <a:pt x="4399" y="10529"/>
                    <a:pt x="4418" y="10235"/>
                    <a:pt x="4289" y="10069"/>
                  </a:cubicBezTo>
                  <a:lnTo>
                    <a:pt x="6166" y="7179"/>
                  </a:lnTo>
                  <a:cubicBezTo>
                    <a:pt x="6222" y="7603"/>
                    <a:pt x="6314" y="8026"/>
                    <a:pt x="6332" y="8431"/>
                  </a:cubicBezTo>
                  <a:cubicBezTo>
                    <a:pt x="6350" y="9094"/>
                    <a:pt x="6074" y="9848"/>
                    <a:pt x="6240" y="10474"/>
                  </a:cubicBezTo>
                  <a:cubicBezTo>
                    <a:pt x="6252" y="10567"/>
                    <a:pt x="6322" y="10616"/>
                    <a:pt x="6401" y="10616"/>
                  </a:cubicBezTo>
                  <a:cubicBezTo>
                    <a:pt x="6446" y="10616"/>
                    <a:pt x="6494" y="10600"/>
                    <a:pt x="6535" y="10566"/>
                  </a:cubicBezTo>
                  <a:cubicBezTo>
                    <a:pt x="7013" y="10069"/>
                    <a:pt x="6995" y="9112"/>
                    <a:pt x="6958" y="8449"/>
                  </a:cubicBezTo>
                  <a:cubicBezTo>
                    <a:pt x="6939" y="7879"/>
                    <a:pt x="6903" y="7106"/>
                    <a:pt x="6553" y="6609"/>
                  </a:cubicBezTo>
                  <a:cubicBezTo>
                    <a:pt x="6645" y="6443"/>
                    <a:pt x="6755" y="6277"/>
                    <a:pt x="6866" y="6130"/>
                  </a:cubicBezTo>
                  <a:cubicBezTo>
                    <a:pt x="7418" y="5284"/>
                    <a:pt x="7933" y="4400"/>
                    <a:pt x="8541" y="3590"/>
                  </a:cubicBezTo>
                  <a:cubicBezTo>
                    <a:pt x="8596" y="3517"/>
                    <a:pt x="8651" y="3461"/>
                    <a:pt x="8706" y="3388"/>
                  </a:cubicBezTo>
                  <a:cubicBezTo>
                    <a:pt x="8854" y="3793"/>
                    <a:pt x="9001" y="4216"/>
                    <a:pt x="9111" y="4639"/>
                  </a:cubicBezTo>
                  <a:cubicBezTo>
                    <a:pt x="9259" y="5228"/>
                    <a:pt x="9240" y="5965"/>
                    <a:pt x="9553" y="6498"/>
                  </a:cubicBezTo>
                  <a:cubicBezTo>
                    <a:pt x="9587" y="6565"/>
                    <a:pt x="9651" y="6598"/>
                    <a:pt x="9716" y="6598"/>
                  </a:cubicBezTo>
                  <a:cubicBezTo>
                    <a:pt x="9794" y="6598"/>
                    <a:pt x="9873" y="6552"/>
                    <a:pt x="9903" y="6462"/>
                  </a:cubicBezTo>
                  <a:cubicBezTo>
                    <a:pt x="10142" y="5854"/>
                    <a:pt x="9848" y="5007"/>
                    <a:pt x="9682" y="4400"/>
                  </a:cubicBezTo>
                  <a:cubicBezTo>
                    <a:pt x="9535" y="3903"/>
                    <a:pt x="9351" y="3425"/>
                    <a:pt x="9093" y="2964"/>
                  </a:cubicBezTo>
                  <a:cubicBezTo>
                    <a:pt x="9461" y="2615"/>
                    <a:pt x="9829" y="2302"/>
                    <a:pt x="10216" y="1989"/>
                  </a:cubicBezTo>
                  <a:close/>
                  <a:moveTo>
                    <a:pt x="11470" y="0"/>
                  </a:moveTo>
                  <a:cubicBezTo>
                    <a:pt x="11406" y="0"/>
                    <a:pt x="11340" y="23"/>
                    <a:pt x="11283" y="75"/>
                  </a:cubicBezTo>
                  <a:cubicBezTo>
                    <a:pt x="9774" y="1676"/>
                    <a:pt x="7731" y="1032"/>
                    <a:pt x="5835" y="1639"/>
                  </a:cubicBezTo>
                  <a:cubicBezTo>
                    <a:pt x="4344" y="2155"/>
                    <a:pt x="3074" y="3130"/>
                    <a:pt x="2209" y="4437"/>
                  </a:cubicBezTo>
                  <a:cubicBezTo>
                    <a:pt x="0" y="7621"/>
                    <a:pt x="516" y="11578"/>
                    <a:pt x="810" y="15223"/>
                  </a:cubicBezTo>
                  <a:cubicBezTo>
                    <a:pt x="774" y="15278"/>
                    <a:pt x="737" y="15352"/>
                    <a:pt x="700" y="15407"/>
                  </a:cubicBezTo>
                  <a:cubicBezTo>
                    <a:pt x="607" y="15592"/>
                    <a:pt x="735" y="15778"/>
                    <a:pt x="909" y="15778"/>
                  </a:cubicBezTo>
                  <a:cubicBezTo>
                    <a:pt x="943" y="15778"/>
                    <a:pt x="977" y="15771"/>
                    <a:pt x="1013" y="15756"/>
                  </a:cubicBezTo>
                  <a:cubicBezTo>
                    <a:pt x="1878" y="15333"/>
                    <a:pt x="2577" y="14781"/>
                    <a:pt x="3498" y="14468"/>
                  </a:cubicBezTo>
                  <a:cubicBezTo>
                    <a:pt x="4307" y="14192"/>
                    <a:pt x="5136" y="13971"/>
                    <a:pt x="5927" y="13658"/>
                  </a:cubicBezTo>
                  <a:cubicBezTo>
                    <a:pt x="7584" y="13014"/>
                    <a:pt x="9185" y="12112"/>
                    <a:pt x="10326" y="10713"/>
                  </a:cubicBezTo>
                  <a:cubicBezTo>
                    <a:pt x="12406" y="8155"/>
                    <a:pt x="12019" y="4492"/>
                    <a:pt x="10510" y="1713"/>
                  </a:cubicBezTo>
                  <a:cubicBezTo>
                    <a:pt x="10565" y="1658"/>
                    <a:pt x="10621" y="1602"/>
                    <a:pt x="10676" y="1547"/>
                  </a:cubicBezTo>
                  <a:cubicBezTo>
                    <a:pt x="11173" y="1290"/>
                    <a:pt x="11541" y="866"/>
                    <a:pt x="11743" y="332"/>
                  </a:cubicBezTo>
                  <a:cubicBezTo>
                    <a:pt x="11783" y="147"/>
                    <a:pt x="11633" y="0"/>
                    <a:pt x="1147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1582355" y="363889"/>
              <a:ext cx="796471" cy="670304"/>
            </a:xfrm>
            <a:custGeom>
              <a:avLst/>
              <a:gdLst/>
              <a:ahLst/>
              <a:cxnLst/>
              <a:rect l="l" t="t" r="r" b="b"/>
              <a:pathLst>
                <a:path w="14854" h="12501" extrusionOk="0">
                  <a:moveTo>
                    <a:pt x="14021" y="909"/>
                  </a:moveTo>
                  <a:lnTo>
                    <a:pt x="14021" y="909"/>
                  </a:lnTo>
                  <a:cubicBezTo>
                    <a:pt x="13469" y="2455"/>
                    <a:pt x="13248" y="4130"/>
                    <a:pt x="12696" y="5657"/>
                  </a:cubicBezTo>
                  <a:cubicBezTo>
                    <a:pt x="12015" y="7535"/>
                    <a:pt x="10947" y="9320"/>
                    <a:pt x="9291" y="10461"/>
                  </a:cubicBezTo>
                  <a:cubicBezTo>
                    <a:pt x="8170" y="11233"/>
                    <a:pt x="7065" y="11531"/>
                    <a:pt x="5877" y="11531"/>
                  </a:cubicBezTo>
                  <a:cubicBezTo>
                    <a:pt x="5251" y="11531"/>
                    <a:pt x="4602" y="11448"/>
                    <a:pt x="3916" y="11308"/>
                  </a:cubicBezTo>
                  <a:cubicBezTo>
                    <a:pt x="3769" y="11271"/>
                    <a:pt x="3603" y="11234"/>
                    <a:pt x="3438" y="11216"/>
                  </a:cubicBezTo>
                  <a:cubicBezTo>
                    <a:pt x="4174" y="10701"/>
                    <a:pt x="4873" y="10112"/>
                    <a:pt x="5481" y="9449"/>
                  </a:cubicBezTo>
                  <a:cubicBezTo>
                    <a:pt x="5996" y="9872"/>
                    <a:pt x="6659" y="10093"/>
                    <a:pt x="7321" y="10112"/>
                  </a:cubicBezTo>
                  <a:cubicBezTo>
                    <a:pt x="7382" y="10114"/>
                    <a:pt x="7448" y="10115"/>
                    <a:pt x="7517" y="10115"/>
                  </a:cubicBezTo>
                  <a:cubicBezTo>
                    <a:pt x="8033" y="10115"/>
                    <a:pt x="8741" y="10037"/>
                    <a:pt x="9033" y="9615"/>
                  </a:cubicBezTo>
                  <a:cubicBezTo>
                    <a:pt x="9088" y="9504"/>
                    <a:pt x="9015" y="9375"/>
                    <a:pt x="8904" y="9375"/>
                  </a:cubicBezTo>
                  <a:cubicBezTo>
                    <a:pt x="8665" y="9394"/>
                    <a:pt x="8407" y="9449"/>
                    <a:pt x="8186" y="9541"/>
                  </a:cubicBezTo>
                  <a:cubicBezTo>
                    <a:pt x="7910" y="9615"/>
                    <a:pt x="7616" y="9633"/>
                    <a:pt x="7340" y="9633"/>
                  </a:cubicBezTo>
                  <a:cubicBezTo>
                    <a:pt x="6769" y="9615"/>
                    <a:pt x="6217" y="9467"/>
                    <a:pt x="5720" y="9210"/>
                  </a:cubicBezTo>
                  <a:cubicBezTo>
                    <a:pt x="5849" y="9099"/>
                    <a:pt x="5959" y="8989"/>
                    <a:pt x="6051" y="8878"/>
                  </a:cubicBezTo>
                  <a:cubicBezTo>
                    <a:pt x="7027" y="7940"/>
                    <a:pt x="8002" y="7001"/>
                    <a:pt x="8959" y="6044"/>
                  </a:cubicBezTo>
                  <a:cubicBezTo>
                    <a:pt x="8978" y="6062"/>
                    <a:pt x="8978" y="6081"/>
                    <a:pt x="8996" y="6081"/>
                  </a:cubicBezTo>
                  <a:cubicBezTo>
                    <a:pt x="9023" y="6108"/>
                    <a:pt x="9060" y="6125"/>
                    <a:pt x="9099" y="6125"/>
                  </a:cubicBezTo>
                  <a:cubicBezTo>
                    <a:pt x="9114" y="6125"/>
                    <a:pt x="9129" y="6122"/>
                    <a:pt x="9143" y="6118"/>
                  </a:cubicBezTo>
                  <a:cubicBezTo>
                    <a:pt x="9150" y="6124"/>
                    <a:pt x="9154" y="6126"/>
                    <a:pt x="9157" y="6126"/>
                  </a:cubicBezTo>
                  <a:cubicBezTo>
                    <a:pt x="9164" y="6126"/>
                    <a:pt x="9168" y="6118"/>
                    <a:pt x="9180" y="6118"/>
                  </a:cubicBezTo>
                  <a:cubicBezTo>
                    <a:pt x="9328" y="6154"/>
                    <a:pt x="9475" y="6210"/>
                    <a:pt x="9622" y="6265"/>
                  </a:cubicBezTo>
                  <a:cubicBezTo>
                    <a:pt x="9806" y="6302"/>
                    <a:pt x="9990" y="6338"/>
                    <a:pt x="10174" y="6338"/>
                  </a:cubicBezTo>
                  <a:cubicBezTo>
                    <a:pt x="10253" y="6343"/>
                    <a:pt x="10345" y="6348"/>
                    <a:pt x="10441" y="6348"/>
                  </a:cubicBezTo>
                  <a:cubicBezTo>
                    <a:pt x="10706" y="6348"/>
                    <a:pt x="11006" y="6311"/>
                    <a:pt x="11168" y="6136"/>
                  </a:cubicBezTo>
                  <a:cubicBezTo>
                    <a:pt x="11242" y="6062"/>
                    <a:pt x="11205" y="5897"/>
                    <a:pt x="11094" y="5860"/>
                  </a:cubicBezTo>
                  <a:cubicBezTo>
                    <a:pt x="10992" y="5837"/>
                    <a:pt x="10890" y="5821"/>
                    <a:pt x="10787" y="5821"/>
                  </a:cubicBezTo>
                  <a:cubicBezTo>
                    <a:pt x="10724" y="5821"/>
                    <a:pt x="10661" y="5827"/>
                    <a:pt x="10598" y="5841"/>
                  </a:cubicBezTo>
                  <a:cubicBezTo>
                    <a:pt x="10496" y="5851"/>
                    <a:pt x="10400" y="5855"/>
                    <a:pt x="10303" y="5855"/>
                  </a:cubicBezTo>
                  <a:cubicBezTo>
                    <a:pt x="10206" y="5855"/>
                    <a:pt x="10110" y="5851"/>
                    <a:pt x="10009" y="5841"/>
                  </a:cubicBezTo>
                  <a:cubicBezTo>
                    <a:pt x="9806" y="5823"/>
                    <a:pt x="9548" y="5713"/>
                    <a:pt x="9328" y="5694"/>
                  </a:cubicBezTo>
                  <a:lnTo>
                    <a:pt x="10708" y="4332"/>
                  </a:lnTo>
                  <a:lnTo>
                    <a:pt x="10708" y="4351"/>
                  </a:lnTo>
                  <a:cubicBezTo>
                    <a:pt x="10847" y="4513"/>
                    <a:pt x="11162" y="4668"/>
                    <a:pt x="11436" y="4668"/>
                  </a:cubicBezTo>
                  <a:cubicBezTo>
                    <a:pt x="11596" y="4668"/>
                    <a:pt x="11742" y="4615"/>
                    <a:pt x="11831" y="4479"/>
                  </a:cubicBezTo>
                  <a:cubicBezTo>
                    <a:pt x="11867" y="4424"/>
                    <a:pt x="11831" y="4351"/>
                    <a:pt x="11775" y="4332"/>
                  </a:cubicBezTo>
                  <a:cubicBezTo>
                    <a:pt x="11702" y="4323"/>
                    <a:pt x="11628" y="4318"/>
                    <a:pt x="11555" y="4318"/>
                  </a:cubicBezTo>
                  <a:cubicBezTo>
                    <a:pt x="11481" y="4318"/>
                    <a:pt x="11407" y="4323"/>
                    <a:pt x="11334" y="4332"/>
                  </a:cubicBezTo>
                  <a:cubicBezTo>
                    <a:pt x="11168" y="4314"/>
                    <a:pt x="11002" y="4277"/>
                    <a:pt x="10837" y="4185"/>
                  </a:cubicBezTo>
                  <a:lnTo>
                    <a:pt x="11555" y="3486"/>
                  </a:lnTo>
                  <a:cubicBezTo>
                    <a:pt x="11656" y="3384"/>
                    <a:pt x="11575" y="3249"/>
                    <a:pt x="11474" y="3249"/>
                  </a:cubicBezTo>
                  <a:cubicBezTo>
                    <a:pt x="11446" y="3249"/>
                    <a:pt x="11417" y="3259"/>
                    <a:pt x="11389" y="3283"/>
                  </a:cubicBezTo>
                  <a:lnTo>
                    <a:pt x="10266" y="4277"/>
                  </a:lnTo>
                  <a:cubicBezTo>
                    <a:pt x="10285" y="4167"/>
                    <a:pt x="10303" y="4075"/>
                    <a:pt x="10303" y="4001"/>
                  </a:cubicBezTo>
                  <a:cubicBezTo>
                    <a:pt x="10340" y="3725"/>
                    <a:pt x="10358" y="3283"/>
                    <a:pt x="10119" y="3117"/>
                  </a:cubicBezTo>
                  <a:cubicBezTo>
                    <a:pt x="10093" y="3098"/>
                    <a:pt x="10068" y="3090"/>
                    <a:pt x="10044" y="3090"/>
                  </a:cubicBezTo>
                  <a:cubicBezTo>
                    <a:pt x="9998" y="3090"/>
                    <a:pt x="9959" y="3118"/>
                    <a:pt x="9935" y="3154"/>
                  </a:cubicBezTo>
                  <a:cubicBezTo>
                    <a:pt x="9788" y="3375"/>
                    <a:pt x="9880" y="3743"/>
                    <a:pt x="9861" y="3982"/>
                  </a:cubicBezTo>
                  <a:cubicBezTo>
                    <a:pt x="9861" y="4185"/>
                    <a:pt x="9751" y="4461"/>
                    <a:pt x="9843" y="4645"/>
                  </a:cubicBezTo>
                  <a:lnTo>
                    <a:pt x="7266" y="6946"/>
                  </a:lnTo>
                  <a:cubicBezTo>
                    <a:pt x="7340" y="6541"/>
                    <a:pt x="7340" y="6099"/>
                    <a:pt x="7450" y="5694"/>
                  </a:cubicBezTo>
                  <a:cubicBezTo>
                    <a:pt x="7597" y="5068"/>
                    <a:pt x="8058" y="4406"/>
                    <a:pt x="8076" y="3762"/>
                  </a:cubicBezTo>
                  <a:cubicBezTo>
                    <a:pt x="8076" y="3644"/>
                    <a:pt x="7982" y="3561"/>
                    <a:pt x="7878" y="3561"/>
                  </a:cubicBezTo>
                  <a:cubicBezTo>
                    <a:pt x="7852" y="3561"/>
                    <a:pt x="7826" y="3567"/>
                    <a:pt x="7800" y="3578"/>
                  </a:cubicBezTo>
                  <a:cubicBezTo>
                    <a:pt x="7211" y="3946"/>
                    <a:pt x="6972" y="4884"/>
                    <a:pt x="6843" y="5510"/>
                  </a:cubicBezTo>
                  <a:cubicBezTo>
                    <a:pt x="6714" y="6081"/>
                    <a:pt x="6548" y="6835"/>
                    <a:pt x="6751" y="7406"/>
                  </a:cubicBezTo>
                  <a:lnTo>
                    <a:pt x="6327" y="7792"/>
                  </a:lnTo>
                  <a:cubicBezTo>
                    <a:pt x="5573" y="8473"/>
                    <a:pt x="4836" y="9173"/>
                    <a:pt x="4045" y="9799"/>
                  </a:cubicBezTo>
                  <a:cubicBezTo>
                    <a:pt x="3971" y="9854"/>
                    <a:pt x="3898" y="9891"/>
                    <a:pt x="3843" y="9946"/>
                  </a:cubicBezTo>
                  <a:cubicBezTo>
                    <a:pt x="3806" y="9504"/>
                    <a:pt x="3769" y="9081"/>
                    <a:pt x="3769" y="8639"/>
                  </a:cubicBezTo>
                  <a:cubicBezTo>
                    <a:pt x="3769" y="8032"/>
                    <a:pt x="3990" y="7314"/>
                    <a:pt x="3824" y="6725"/>
                  </a:cubicBezTo>
                  <a:cubicBezTo>
                    <a:pt x="3803" y="6630"/>
                    <a:pt x="3728" y="6577"/>
                    <a:pt x="3650" y="6577"/>
                  </a:cubicBezTo>
                  <a:cubicBezTo>
                    <a:pt x="3592" y="6577"/>
                    <a:pt x="3532" y="6607"/>
                    <a:pt x="3493" y="6670"/>
                  </a:cubicBezTo>
                  <a:cubicBezTo>
                    <a:pt x="3106" y="7203"/>
                    <a:pt x="3162" y="8087"/>
                    <a:pt x="3180" y="8731"/>
                  </a:cubicBezTo>
                  <a:cubicBezTo>
                    <a:pt x="3180" y="9247"/>
                    <a:pt x="3235" y="9762"/>
                    <a:pt x="3364" y="10259"/>
                  </a:cubicBezTo>
                  <a:cubicBezTo>
                    <a:pt x="2922" y="10517"/>
                    <a:pt x="2481" y="10719"/>
                    <a:pt x="2020" y="10921"/>
                  </a:cubicBezTo>
                  <a:cubicBezTo>
                    <a:pt x="2094" y="9431"/>
                    <a:pt x="1910" y="7940"/>
                    <a:pt x="2260" y="6467"/>
                  </a:cubicBezTo>
                  <a:cubicBezTo>
                    <a:pt x="2683" y="4663"/>
                    <a:pt x="3916" y="3154"/>
                    <a:pt x="5610" y="2381"/>
                  </a:cubicBezTo>
                  <a:cubicBezTo>
                    <a:pt x="7266" y="1571"/>
                    <a:pt x="9125" y="1406"/>
                    <a:pt x="10947" y="1332"/>
                  </a:cubicBezTo>
                  <a:cubicBezTo>
                    <a:pt x="11867" y="1295"/>
                    <a:pt x="13101" y="1332"/>
                    <a:pt x="14021" y="909"/>
                  </a:cubicBezTo>
                  <a:close/>
                  <a:moveTo>
                    <a:pt x="14539" y="0"/>
                  </a:moveTo>
                  <a:cubicBezTo>
                    <a:pt x="14521" y="0"/>
                    <a:pt x="14501" y="2"/>
                    <a:pt x="14481" y="7"/>
                  </a:cubicBezTo>
                  <a:cubicBezTo>
                    <a:pt x="13542" y="172"/>
                    <a:pt x="12714" y="541"/>
                    <a:pt x="11739" y="596"/>
                  </a:cubicBezTo>
                  <a:cubicBezTo>
                    <a:pt x="10892" y="651"/>
                    <a:pt x="10045" y="669"/>
                    <a:pt x="9199" y="743"/>
                  </a:cubicBezTo>
                  <a:cubicBezTo>
                    <a:pt x="7413" y="946"/>
                    <a:pt x="5646" y="1387"/>
                    <a:pt x="4174" y="2436"/>
                  </a:cubicBezTo>
                  <a:cubicBezTo>
                    <a:pt x="1505" y="4369"/>
                    <a:pt x="934" y="8013"/>
                    <a:pt x="1671" y="11087"/>
                  </a:cubicBezTo>
                  <a:lnTo>
                    <a:pt x="1450" y="11198"/>
                  </a:lnTo>
                  <a:cubicBezTo>
                    <a:pt x="916" y="11326"/>
                    <a:pt x="438" y="11639"/>
                    <a:pt x="106" y="12099"/>
                  </a:cubicBezTo>
                  <a:cubicBezTo>
                    <a:pt x="0" y="12281"/>
                    <a:pt x="156" y="12500"/>
                    <a:pt x="348" y="12500"/>
                  </a:cubicBezTo>
                  <a:cubicBezTo>
                    <a:pt x="389" y="12500"/>
                    <a:pt x="432" y="12490"/>
                    <a:pt x="474" y="12468"/>
                  </a:cubicBezTo>
                  <a:cubicBezTo>
                    <a:pt x="1115" y="12076"/>
                    <a:pt x="1743" y="11949"/>
                    <a:pt x="2371" y="11949"/>
                  </a:cubicBezTo>
                  <a:cubicBezTo>
                    <a:pt x="3529" y="11949"/>
                    <a:pt x="4689" y="12381"/>
                    <a:pt x="5928" y="12381"/>
                  </a:cubicBezTo>
                  <a:cubicBezTo>
                    <a:pt x="6006" y="12381"/>
                    <a:pt x="6084" y="12379"/>
                    <a:pt x="6162" y="12376"/>
                  </a:cubicBezTo>
                  <a:cubicBezTo>
                    <a:pt x="7708" y="12265"/>
                    <a:pt x="9199" y="11658"/>
                    <a:pt x="10377" y="10627"/>
                  </a:cubicBezTo>
                  <a:cubicBezTo>
                    <a:pt x="13340" y="8124"/>
                    <a:pt x="13874" y="4167"/>
                    <a:pt x="14536" y="577"/>
                  </a:cubicBezTo>
                  <a:cubicBezTo>
                    <a:pt x="14592" y="522"/>
                    <a:pt x="14647" y="467"/>
                    <a:pt x="14702" y="412"/>
                  </a:cubicBezTo>
                  <a:cubicBezTo>
                    <a:pt x="14854" y="260"/>
                    <a:pt x="14743" y="0"/>
                    <a:pt x="1453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7708535" y="-43314"/>
              <a:ext cx="797490" cy="671108"/>
            </a:xfrm>
            <a:custGeom>
              <a:avLst/>
              <a:gdLst/>
              <a:ahLst/>
              <a:cxnLst/>
              <a:rect l="l" t="t" r="r" b="b"/>
              <a:pathLst>
                <a:path w="14873" h="12516" extrusionOk="0">
                  <a:moveTo>
                    <a:pt x="14018" y="924"/>
                  </a:moveTo>
                  <a:lnTo>
                    <a:pt x="14018" y="924"/>
                  </a:lnTo>
                  <a:cubicBezTo>
                    <a:pt x="13466" y="2451"/>
                    <a:pt x="13245" y="4145"/>
                    <a:pt x="12693" y="5672"/>
                  </a:cubicBezTo>
                  <a:cubicBezTo>
                    <a:pt x="12012" y="7531"/>
                    <a:pt x="10944" y="9335"/>
                    <a:pt x="9287" y="10476"/>
                  </a:cubicBezTo>
                  <a:cubicBezTo>
                    <a:pt x="8179" y="11247"/>
                    <a:pt x="7071" y="11537"/>
                    <a:pt x="5880" y="11537"/>
                  </a:cubicBezTo>
                  <a:cubicBezTo>
                    <a:pt x="5251" y="11537"/>
                    <a:pt x="4600" y="11456"/>
                    <a:pt x="3913" y="11323"/>
                  </a:cubicBezTo>
                  <a:cubicBezTo>
                    <a:pt x="3766" y="11286"/>
                    <a:pt x="3600" y="11249"/>
                    <a:pt x="3434" y="11231"/>
                  </a:cubicBezTo>
                  <a:cubicBezTo>
                    <a:pt x="4171" y="10716"/>
                    <a:pt x="4870" y="10127"/>
                    <a:pt x="5477" y="9464"/>
                  </a:cubicBezTo>
                  <a:cubicBezTo>
                    <a:pt x="5993" y="9869"/>
                    <a:pt x="6637" y="10108"/>
                    <a:pt x="7300" y="10127"/>
                  </a:cubicBezTo>
                  <a:cubicBezTo>
                    <a:pt x="7353" y="10128"/>
                    <a:pt x="7410" y="10130"/>
                    <a:pt x="7470" y="10130"/>
                  </a:cubicBezTo>
                  <a:cubicBezTo>
                    <a:pt x="7999" y="10130"/>
                    <a:pt x="8713" y="10041"/>
                    <a:pt x="9011" y="9611"/>
                  </a:cubicBezTo>
                  <a:cubicBezTo>
                    <a:pt x="9067" y="9519"/>
                    <a:pt x="9011" y="9390"/>
                    <a:pt x="8901" y="9390"/>
                  </a:cubicBezTo>
                  <a:cubicBezTo>
                    <a:pt x="8643" y="9390"/>
                    <a:pt x="8404" y="9446"/>
                    <a:pt x="8183" y="9538"/>
                  </a:cubicBezTo>
                  <a:cubicBezTo>
                    <a:pt x="7889" y="9611"/>
                    <a:pt x="7613" y="9648"/>
                    <a:pt x="7318" y="9648"/>
                  </a:cubicBezTo>
                  <a:cubicBezTo>
                    <a:pt x="6766" y="9630"/>
                    <a:pt x="6214" y="9482"/>
                    <a:pt x="5717" y="9225"/>
                  </a:cubicBezTo>
                  <a:cubicBezTo>
                    <a:pt x="5827" y="9114"/>
                    <a:pt x="5938" y="9004"/>
                    <a:pt x="6048" y="8893"/>
                  </a:cubicBezTo>
                  <a:cubicBezTo>
                    <a:pt x="7024" y="7955"/>
                    <a:pt x="7981" y="6998"/>
                    <a:pt x="8956" y="6059"/>
                  </a:cubicBezTo>
                  <a:cubicBezTo>
                    <a:pt x="8956" y="6059"/>
                    <a:pt x="8975" y="6077"/>
                    <a:pt x="8993" y="6096"/>
                  </a:cubicBezTo>
                  <a:cubicBezTo>
                    <a:pt x="9030" y="6114"/>
                    <a:pt x="9085" y="6132"/>
                    <a:pt x="9140" y="6132"/>
                  </a:cubicBezTo>
                  <a:lnTo>
                    <a:pt x="9177" y="6132"/>
                  </a:lnTo>
                  <a:cubicBezTo>
                    <a:pt x="9324" y="6169"/>
                    <a:pt x="9472" y="6206"/>
                    <a:pt x="9637" y="6280"/>
                  </a:cubicBezTo>
                  <a:cubicBezTo>
                    <a:pt x="9803" y="6317"/>
                    <a:pt x="9987" y="6335"/>
                    <a:pt x="10171" y="6353"/>
                  </a:cubicBezTo>
                  <a:cubicBezTo>
                    <a:pt x="10250" y="6358"/>
                    <a:pt x="10341" y="6363"/>
                    <a:pt x="10438" y="6363"/>
                  </a:cubicBezTo>
                  <a:cubicBezTo>
                    <a:pt x="10703" y="6363"/>
                    <a:pt x="11003" y="6326"/>
                    <a:pt x="11165" y="6151"/>
                  </a:cubicBezTo>
                  <a:cubicBezTo>
                    <a:pt x="11257" y="6059"/>
                    <a:pt x="11220" y="5912"/>
                    <a:pt x="11091" y="5875"/>
                  </a:cubicBezTo>
                  <a:cubicBezTo>
                    <a:pt x="11000" y="5844"/>
                    <a:pt x="10909" y="5831"/>
                    <a:pt x="10818" y="5831"/>
                  </a:cubicBezTo>
                  <a:cubicBezTo>
                    <a:pt x="10743" y="5831"/>
                    <a:pt x="10669" y="5840"/>
                    <a:pt x="10594" y="5856"/>
                  </a:cubicBezTo>
                  <a:cubicBezTo>
                    <a:pt x="10493" y="5866"/>
                    <a:pt x="10396" y="5870"/>
                    <a:pt x="10300" y="5870"/>
                  </a:cubicBezTo>
                  <a:cubicBezTo>
                    <a:pt x="10203" y="5870"/>
                    <a:pt x="10107" y="5866"/>
                    <a:pt x="10005" y="5856"/>
                  </a:cubicBezTo>
                  <a:cubicBezTo>
                    <a:pt x="9821" y="5838"/>
                    <a:pt x="9545" y="5728"/>
                    <a:pt x="9324" y="5709"/>
                  </a:cubicBezTo>
                  <a:cubicBezTo>
                    <a:pt x="9784" y="5249"/>
                    <a:pt x="10245" y="4789"/>
                    <a:pt x="10705" y="4347"/>
                  </a:cubicBezTo>
                  <a:lnTo>
                    <a:pt x="10705" y="4366"/>
                  </a:lnTo>
                  <a:cubicBezTo>
                    <a:pt x="10844" y="4516"/>
                    <a:pt x="11158" y="4674"/>
                    <a:pt x="11431" y="4674"/>
                  </a:cubicBezTo>
                  <a:cubicBezTo>
                    <a:pt x="11592" y="4674"/>
                    <a:pt x="11739" y="4619"/>
                    <a:pt x="11827" y="4476"/>
                  </a:cubicBezTo>
                  <a:cubicBezTo>
                    <a:pt x="11864" y="4421"/>
                    <a:pt x="11846" y="4347"/>
                    <a:pt x="11772" y="4329"/>
                  </a:cubicBezTo>
                  <a:cubicBezTo>
                    <a:pt x="11699" y="4320"/>
                    <a:pt x="11625" y="4315"/>
                    <a:pt x="11551" y="4315"/>
                  </a:cubicBezTo>
                  <a:cubicBezTo>
                    <a:pt x="11478" y="4315"/>
                    <a:pt x="11404" y="4320"/>
                    <a:pt x="11330" y="4329"/>
                  </a:cubicBezTo>
                  <a:cubicBezTo>
                    <a:pt x="11165" y="4329"/>
                    <a:pt x="10999" y="4274"/>
                    <a:pt x="10852" y="4200"/>
                  </a:cubicBezTo>
                  <a:lnTo>
                    <a:pt x="11570" y="3500"/>
                  </a:lnTo>
                  <a:cubicBezTo>
                    <a:pt x="11656" y="3399"/>
                    <a:pt x="11573" y="3264"/>
                    <a:pt x="11471" y="3264"/>
                  </a:cubicBezTo>
                  <a:cubicBezTo>
                    <a:pt x="11443" y="3264"/>
                    <a:pt x="11413" y="3274"/>
                    <a:pt x="11386" y="3298"/>
                  </a:cubicBezTo>
                  <a:lnTo>
                    <a:pt x="10281" y="4274"/>
                  </a:lnTo>
                  <a:cubicBezTo>
                    <a:pt x="10300" y="4181"/>
                    <a:pt x="10300" y="4089"/>
                    <a:pt x="10318" y="4016"/>
                  </a:cubicBezTo>
                  <a:cubicBezTo>
                    <a:pt x="10337" y="3740"/>
                    <a:pt x="10373" y="3298"/>
                    <a:pt x="10116" y="3114"/>
                  </a:cubicBezTo>
                  <a:cubicBezTo>
                    <a:pt x="10097" y="3102"/>
                    <a:pt x="10075" y="3096"/>
                    <a:pt x="10052" y="3096"/>
                  </a:cubicBezTo>
                  <a:cubicBezTo>
                    <a:pt x="10005" y="3096"/>
                    <a:pt x="9956" y="3120"/>
                    <a:pt x="9932" y="3169"/>
                  </a:cubicBezTo>
                  <a:cubicBezTo>
                    <a:pt x="9784" y="3372"/>
                    <a:pt x="9876" y="3740"/>
                    <a:pt x="9858" y="3997"/>
                  </a:cubicBezTo>
                  <a:cubicBezTo>
                    <a:pt x="9858" y="4200"/>
                    <a:pt x="9766" y="4476"/>
                    <a:pt x="9840" y="4660"/>
                  </a:cubicBezTo>
                  <a:lnTo>
                    <a:pt x="7281" y="6961"/>
                  </a:lnTo>
                  <a:cubicBezTo>
                    <a:pt x="7336" y="6556"/>
                    <a:pt x="7355" y="6114"/>
                    <a:pt x="7447" y="5709"/>
                  </a:cubicBezTo>
                  <a:cubicBezTo>
                    <a:pt x="7594" y="5083"/>
                    <a:pt x="8054" y="4421"/>
                    <a:pt x="8073" y="3777"/>
                  </a:cubicBezTo>
                  <a:cubicBezTo>
                    <a:pt x="8073" y="3659"/>
                    <a:pt x="7978" y="3576"/>
                    <a:pt x="7875" y="3576"/>
                  </a:cubicBezTo>
                  <a:cubicBezTo>
                    <a:pt x="7849" y="3576"/>
                    <a:pt x="7822" y="3581"/>
                    <a:pt x="7797" y="3592"/>
                  </a:cubicBezTo>
                  <a:cubicBezTo>
                    <a:pt x="7208" y="3961"/>
                    <a:pt x="6987" y="4899"/>
                    <a:pt x="6839" y="5525"/>
                  </a:cubicBezTo>
                  <a:cubicBezTo>
                    <a:pt x="6711" y="6096"/>
                    <a:pt x="6563" y="6850"/>
                    <a:pt x="6766" y="7421"/>
                  </a:cubicBezTo>
                  <a:lnTo>
                    <a:pt x="6343" y="7807"/>
                  </a:lnTo>
                  <a:cubicBezTo>
                    <a:pt x="5588" y="8488"/>
                    <a:pt x="4852" y="9188"/>
                    <a:pt x="4060" y="9814"/>
                  </a:cubicBezTo>
                  <a:cubicBezTo>
                    <a:pt x="3987" y="9869"/>
                    <a:pt x="3913" y="9906"/>
                    <a:pt x="3839" y="9961"/>
                  </a:cubicBezTo>
                  <a:cubicBezTo>
                    <a:pt x="3803" y="9519"/>
                    <a:pt x="3766" y="9096"/>
                    <a:pt x="3784" y="8654"/>
                  </a:cubicBezTo>
                  <a:cubicBezTo>
                    <a:pt x="3784" y="8047"/>
                    <a:pt x="3987" y="7329"/>
                    <a:pt x="3839" y="6740"/>
                  </a:cubicBezTo>
                  <a:cubicBezTo>
                    <a:pt x="3818" y="6645"/>
                    <a:pt x="3737" y="6592"/>
                    <a:pt x="3654" y="6592"/>
                  </a:cubicBezTo>
                  <a:cubicBezTo>
                    <a:pt x="3592" y="6592"/>
                    <a:pt x="3529" y="6622"/>
                    <a:pt x="3490" y="6685"/>
                  </a:cubicBezTo>
                  <a:cubicBezTo>
                    <a:pt x="3103" y="7218"/>
                    <a:pt x="3158" y="8102"/>
                    <a:pt x="3177" y="8728"/>
                  </a:cubicBezTo>
                  <a:cubicBezTo>
                    <a:pt x="3177" y="9243"/>
                    <a:pt x="3232" y="9758"/>
                    <a:pt x="3361" y="10255"/>
                  </a:cubicBezTo>
                  <a:cubicBezTo>
                    <a:pt x="2919" y="10513"/>
                    <a:pt x="2477" y="10716"/>
                    <a:pt x="2036" y="10936"/>
                  </a:cubicBezTo>
                  <a:cubicBezTo>
                    <a:pt x="2091" y="9446"/>
                    <a:pt x="1907" y="7955"/>
                    <a:pt x="2256" y="6482"/>
                  </a:cubicBezTo>
                  <a:cubicBezTo>
                    <a:pt x="2680" y="4660"/>
                    <a:pt x="3931" y="3169"/>
                    <a:pt x="5606" y="2396"/>
                  </a:cubicBezTo>
                  <a:cubicBezTo>
                    <a:pt x="7263" y="1586"/>
                    <a:pt x="9122" y="1421"/>
                    <a:pt x="10944" y="1347"/>
                  </a:cubicBezTo>
                  <a:cubicBezTo>
                    <a:pt x="11864" y="1310"/>
                    <a:pt x="13097" y="1347"/>
                    <a:pt x="14018" y="924"/>
                  </a:cubicBezTo>
                  <a:close/>
                  <a:moveTo>
                    <a:pt x="14519" y="0"/>
                  </a:moveTo>
                  <a:cubicBezTo>
                    <a:pt x="14505" y="0"/>
                    <a:pt x="14492" y="1"/>
                    <a:pt x="14478" y="3"/>
                  </a:cubicBezTo>
                  <a:cubicBezTo>
                    <a:pt x="13539" y="187"/>
                    <a:pt x="12729" y="537"/>
                    <a:pt x="11754" y="611"/>
                  </a:cubicBezTo>
                  <a:cubicBezTo>
                    <a:pt x="10907" y="666"/>
                    <a:pt x="10042" y="666"/>
                    <a:pt x="9195" y="758"/>
                  </a:cubicBezTo>
                  <a:cubicBezTo>
                    <a:pt x="7428" y="942"/>
                    <a:pt x="5643" y="1402"/>
                    <a:pt x="4189" y="2451"/>
                  </a:cubicBezTo>
                  <a:cubicBezTo>
                    <a:pt x="1502" y="4384"/>
                    <a:pt x="931" y="8028"/>
                    <a:pt x="1667" y="11102"/>
                  </a:cubicBezTo>
                  <a:lnTo>
                    <a:pt x="1447" y="11212"/>
                  </a:lnTo>
                  <a:cubicBezTo>
                    <a:pt x="913" y="11323"/>
                    <a:pt x="434" y="11654"/>
                    <a:pt x="121" y="12096"/>
                  </a:cubicBezTo>
                  <a:cubicBezTo>
                    <a:pt x="0" y="12293"/>
                    <a:pt x="154" y="12515"/>
                    <a:pt x="356" y="12515"/>
                  </a:cubicBezTo>
                  <a:cubicBezTo>
                    <a:pt x="399" y="12515"/>
                    <a:pt x="444" y="12505"/>
                    <a:pt x="489" y="12482"/>
                  </a:cubicBezTo>
                  <a:cubicBezTo>
                    <a:pt x="1124" y="12091"/>
                    <a:pt x="1750" y="11964"/>
                    <a:pt x="2377" y="11964"/>
                  </a:cubicBezTo>
                  <a:cubicBezTo>
                    <a:pt x="3535" y="11964"/>
                    <a:pt x="4697" y="12396"/>
                    <a:pt x="5927" y="12396"/>
                  </a:cubicBezTo>
                  <a:cubicBezTo>
                    <a:pt x="6004" y="12396"/>
                    <a:pt x="6081" y="12394"/>
                    <a:pt x="6158" y="12390"/>
                  </a:cubicBezTo>
                  <a:cubicBezTo>
                    <a:pt x="7723" y="12280"/>
                    <a:pt x="9195" y="11673"/>
                    <a:pt x="10373" y="10642"/>
                  </a:cubicBezTo>
                  <a:cubicBezTo>
                    <a:pt x="13337" y="8139"/>
                    <a:pt x="13870" y="4163"/>
                    <a:pt x="14552" y="574"/>
                  </a:cubicBezTo>
                  <a:cubicBezTo>
                    <a:pt x="14607" y="537"/>
                    <a:pt x="14662" y="482"/>
                    <a:pt x="14699" y="427"/>
                  </a:cubicBezTo>
                  <a:cubicBezTo>
                    <a:pt x="14872" y="271"/>
                    <a:pt x="14735" y="0"/>
                    <a:pt x="1451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612986" y="453055"/>
              <a:ext cx="796525" cy="670947"/>
            </a:xfrm>
            <a:custGeom>
              <a:avLst/>
              <a:gdLst/>
              <a:ahLst/>
              <a:cxnLst/>
              <a:rect l="l" t="t" r="r" b="b"/>
              <a:pathLst>
                <a:path w="14855" h="12513" extrusionOk="0">
                  <a:moveTo>
                    <a:pt x="14004" y="909"/>
                  </a:moveTo>
                  <a:lnTo>
                    <a:pt x="14004" y="909"/>
                  </a:lnTo>
                  <a:cubicBezTo>
                    <a:pt x="13452" y="2455"/>
                    <a:pt x="13231" y="4130"/>
                    <a:pt x="12679" y="5676"/>
                  </a:cubicBezTo>
                  <a:cubicBezTo>
                    <a:pt x="12017" y="7535"/>
                    <a:pt x="10949" y="9339"/>
                    <a:pt x="9292" y="10480"/>
                  </a:cubicBezTo>
                  <a:cubicBezTo>
                    <a:pt x="8182" y="11244"/>
                    <a:pt x="7079" y="11536"/>
                    <a:pt x="5904" y="11536"/>
                  </a:cubicBezTo>
                  <a:cubicBezTo>
                    <a:pt x="5267" y="11536"/>
                    <a:pt x="4610" y="11451"/>
                    <a:pt x="3918" y="11308"/>
                  </a:cubicBezTo>
                  <a:cubicBezTo>
                    <a:pt x="3752" y="11272"/>
                    <a:pt x="3587" y="11253"/>
                    <a:pt x="3421" y="11216"/>
                  </a:cubicBezTo>
                  <a:cubicBezTo>
                    <a:pt x="4176" y="10719"/>
                    <a:pt x="4857" y="10130"/>
                    <a:pt x="5464" y="9468"/>
                  </a:cubicBezTo>
                  <a:cubicBezTo>
                    <a:pt x="5998" y="9873"/>
                    <a:pt x="6642" y="10112"/>
                    <a:pt x="7305" y="10130"/>
                  </a:cubicBezTo>
                  <a:cubicBezTo>
                    <a:pt x="7358" y="10132"/>
                    <a:pt x="7415" y="10133"/>
                    <a:pt x="7475" y="10133"/>
                  </a:cubicBezTo>
                  <a:cubicBezTo>
                    <a:pt x="8004" y="10133"/>
                    <a:pt x="8718" y="10045"/>
                    <a:pt x="9016" y="9615"/>
                  </a:cubicBezTo>
                  <a:cubicBezTo>
                    <a:pt x="9072" y="9523"/>
                    <a:pt x="9016" y="9394"/>
                    <a:pt x="8888" y="9394"/>
                  </a:cubicBezTo>
                  <a:cubicBezTo>
                    <a:pt x="8648" y="9394"/>
                    <a:pt x="8409" y="9449"/>
                    <a:pt x="8170" y="9542"/>
                  </a:cubicBezTo>
                  <a:cubicBezTo>
                    <a:pt x="7894" y="9615"/>
                    <a:pt x="7618" y="9652"/>
                    <a:pt x="7323" y="9652"/>
                  </a:cubicBezTo>
                  <a:cubicBezTo>
                    <a:pt x="6771" y="9634"/>
                    <a:pt x="6219" y="9486"/>
                    <a:pt x="5722" y="9229"/>
                  </a:cubicBezTo>
                  <a:cubicBezTo>
                    <a:pt x="5832" y="9118"/>
                    <a:pt x="5943" y="8989"/>
                    <a:pt x="6053" y="8897"/>
                  </a:cubicBezTo>
                  <a:cubicBezTo>
                    <a:pt x="7010" y="7959"/>
                    <a:pt x="7986" y="7002"/>
                    <a:pt x="8961" y="6063"/>
                  </a:cubicBezTo>
                  <a:cubicBezTo>
                    <a:pt x="8961" y="6063"/>
                    <a:pt x="8980" y="6081"/>
                    <a:pt x="8998" y="6100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5" y="6136"/>
                    <a:pt x="9164" y="6136"/>
                    <a:pt x="9164" y="6118"/>
                  </a:cubicBezTo>
                  <a:cubicBezTo>
                    <a:pt x="9329" y="6155"/>
                    <a:pt x="9477" y="6210"/>
                    <a:pt x="9624" y="6265"/>
                  </a:cubicBezTo>
                  <a:cubicBezTo>
                    <a:pt x="9789" y="6320"/>
                    <a:pt x="9973" y="6339"/>
                    <a:pt x="10158" y="6357"/>
                  </a:cubicBezTo>
                  <a:cubicBezTo>
                    <a:pt x="10236" y="6362"/>
                    <a:pt x="10328" y="6367"/>
                    <a:pt x="10425" y="6367"/>
                  </a:cubicBezTo>
                  <a:cubicBezTo>
                    <a:pt x="10689" y="6367"/>
                    <a:pt x="10990" y="6330"/>
                    <a:pt x="11151" y="6155"/>
                  </a:cubicBezTo>
                  <a:cubicBezTo>
                    <a:pt x="11243" y="6063"/>
                    <a:pt x="11207" y="5916"/>
                    <a:pt x="11096" y="5879"/>
                  </a:cubicBezTo>
                  <a:cubicBezTo>
                    <a:pt x="11005" y="5848"/>
                    <a:pt x="10908" y="5835"/>
                    <a:pt x="10812" y="5835"/>
                  </a:cubicBezTo>
                  <a:cubicBezTo>
                    <a:pt x="10734" y="5835"/>
                    <a:pt x="10655" y="5844"/>
                    <a:pt x="10581" y="5860"/>
                  </a:cubicBezTo>
                  <a:cubicBezTo>
                    <a:pt x="10489" y="5870"/>
                    <a:pt x="10392" y="5874"/>
                    <a:pt x="10293" y="5874"/>
                  </a:cubicBezTo>
                  <a:cubicBezTo>
                    <a:pt x="10194" y="5874"/>
                    <a:pt x="10093" y="5870"/>
                    <a:pt x="9992" y="5860"/>
                  </a:cubicBezTo>
                  <a:cubicBezTo>
                    <a:pt x="9808" y="5842"/>
                    <a:pt x="9532" y="5732"/>
                    <a:pt x="9311" y="5713"/>
                  </a:cubicBezTo>
                  <a:lnTo>
                    <a:pt x="10691" y="4351"/>
                  </a:lnTo>
                  <a:lnTo>
                    <a:pt x="10691" y="4369"/>
                  </a:lnTo>
                  <a:cubicBezTo>
                    <a:pt x="10841" y="4520"/>
                    <a:pt x="11151" y="4670"/>
                    <a:pt x="11420" y="4670"/>
                  </a:cubicBezTo>
                  <a:cubicBezTo>
                    <a:pt x="11580" y="4670"/>
                    <a:pt x="11725" y="4617"/>
                    <a:pt x="11814" y="4480"/>
                  </a:cubicBezTo>
                  <a:cubicBezTo>
                    <a:pt x="11851" y="4425"/>
                    <a:pt x="11832" y="4351"/>
                    <a:pt x="11759" y="4333"/>
                  </a:cubicBezTo>
                  <a:cubicBezTo>
                    <a:pt x="11685" y="4323"/>
                    <a:pt x="11612" y="4319"/>
                    <a:pt x="11538" y="4319"/>
                  </a:cubicBezTo>
                  <a:cubicBezTo>
                    <a:pt x="11464" y="4319"/>
                    <a:pt x="11391" y="4323"/>
                    <a:pt x="11317" y="4333"/>
                  </a:cubicBezTo>
                  <a:cubicBezTo>
                    <a:pt x="11151" y="4333"/>
                    <a:pt x="10986" y="4277"/>
                    <a:pt x="10839" y="4204"/>
                  </a:cubicBezTo>
                  <a:lnTo>
                    <a:pt x="11556" y="3486"/>
                  </a:lnTo>
                  <a:cubicBezTo>
                    <a:pt x="11656" y="3401"/>
                    <a:pt x="11569" y="3260"/>
                    <a:pt x="11465" y="3260"/>
                  </a:cubicBezTo>
                  <a:cubicBezTo>
                    <a:pt x="11434" y="3260"/>
                    <a:pt x="11402" y="3273"/>
                    <a:pt x="11372" y="3302"/>
                  </a:cubicBezTo>
                  <a:lnTo>
                    <a:pt x="10268" y="4277"/>
                  </a:lnTo>
                  <a:cubicBezTo>
                    <a:pt x="10286" y="4185"/>
                    <a:pt x="10305" y="4075"/>
                    <a:pt x="10305" y="4001"/>
                  </a:cubicBezTo>
                  <a:cubicBezTo>
                    <a:pt x="10323" y="3725"/>
                    <a:pt x="10360" y="3302"/>
                    <a:pt x="10102" y="3118"/>
                  </a:cubicBezTo>
                  <a:cubicBezTo>
                    <a:pt x="10083" y="3105"/>
                    <a:pt x="10059" y="3099"/>
                    <a:pt x="10034" y="3099"/>
                  </a:cubicBezTo>
                  <a:cubicBezTo>
                    <a:pt x="9989" y="3099"/>
                    <a:pt x="9942" y="3119"/>
                    <a:pt x="9918" y="3155"/>
                  </a:cubicBezTo>
                  <a:cubicBezTo>
                    <a:pt x="9771" y="3376"/>
                    <a:pt x="9863" y="3744"/>
                    <a:pt x="9845" y="3983"/>
                  </a:cubicBezTo>
                  <a:cubicBezTo>
                    <a:pt x="9845" y="4185"/>
                    <a:pt x="9753" y="4462"/>
                    <a:pt x="9845" y="4664"/>
                  </a:cubicBezTo>
                  <a:lnTo>
                    <a:pt x="7268" y="6965"/>
                  </a:lnTo>
                  <a:cubicBezTo>
                    <a:pt x="7323" y="6541"/>
                    <a:pt x="7341" y="6100"/>
                    <a:pt x="7433" y="5713"/>
                  </a:cubicBezTo>
                  <a:cubicBezTo>
                    <a:pt x="7599" y="5069"/>
                    <a:pt x="8059" y="4406"/>
                    <a:pt x="8059" y="3762"/>
                  </a:cubicBezTo>
                  <a:cubicBezTo>
                    <a:pt x="8059" y="3659"/>
                    <a:pt x="7966" y="3580"/>
                    <a:pt x="7863" y="3580"/>
                  </a:cubicBezTo>
                  <a:cubicBezTo>
                    <a:pt x="7836" y="3580"/>
                    <a:pt x="7809" y="3585"/>
                    <a:pt x="7783" y="3596"/>
                  </a:cubicBezTo>
                  <a:cubicBezTo>
                    <a:pt x="7194" y="3965"/>
                    <a:pt x="6973" y="4885"/>
                    <a:pt x="6826" y="5529"/>
                  </a:cubicBezTo>
                  <a:cubicBezTo>
                    <a:pt x="6697" y="6081"/>
                    <a:pt x="6550" y="6854"/>
                    <a:pt x="6752" y="7425"/>
                  </a:cubicBezTo>
                  <a:lnTo>
                    <a:pt x="6329" y="7793"/>
                  </a:lnTo>
                  <a:cubicBezTo>
                    <a:pt x="5574" y="8474"/>
                    <a:pt x="4838" y="9173"/>
                    <a:pt x="4047" y="9799"/>
                  </a:cubicBezTo>
                  <a:cubicBezTo>
                    <a:pt x="3973" y="9854"/>
                    <a:pt x="3900" y="9891"/>
                    <a:pt x="3826" y="9946"/>
                  </a:cubicBezTo>
                  <a:cubicBezTo>
                    <a:pt x="3808" y="9505"/>
                    <a:pt x="3771" y="9081"/>
                    <a:pt x="3771" y="8640"/>
                  </a:cubicBezTo>
                  <a:cubicBezTo>
                    <a:pt x="3771" y="8032"/>
                    <a:pt x="3973" y="7314"/>
                    <a:pt x="3826" y="6725"/>
                  </a:cubicBezTo>
                  <a:cubicBezTo>
                    <a:pt x="3804" y="6627"/>
                    <a:pt x="3718" y="6574"/>
                    <a:pt x="3632" y="6574"/>
                  </a:cubicBezTo>
                  <a:cubicBezTo>
                    <a:pt x="3573" y="6574"/>
                    <a:pt x="3514" y="6599"/>
                    <a:pt x="3476" y="6652"/>
                  </a:cubicBezTo>
                  <a:cubicBezTo>
                    <a:pt x="3108" y="7204"/>
                    <a:pt x="3145" y="8087"/>
                    <a:pt x="3163" y="8713"/>
                  </a:cubicBezTo>
                  <a:cubicBezTo>
                    <a:pt x="3163" y="9229"/>
                    <a:pt x="3219" y="9744"/>
                    <a:pt x="3347" y="10241"/>
                  </a:cubicBezTo>
                  <a:cubicBezTo>
                    <a:pt x="2906" y="10499"/>
                    <a:pt x="2464" y="10701"/>
                    <a:pt x="2022" y="10904"/>
                  </a:cubicBezTo>
                  <a:cubicBezTo>
                    <a:pt x="2096" y="9413"/>
                    <a:pt x="1912" y="7940"/>
                    <a:pt x="2243" y="6449"/>
                  </a:cubicBezTo>
                  <a:cubicBezTo>
                    <a:pt x="2685" y="4664"/>
                    <a:pt x="3918" y="3155"/>
                    <a:pt x="5611" y="2400"/>
                  </a:cubicBezTo>
                  <a:cubicBezTo>
                    <a:pt x="7268" y="1572"/>
                    <a:pt x="9108" y="1406"/>
                    <a:pt x="10931" y="1333"/>
                  </a:cubicBezTo>
                  <a:cubicBezTo>
                    <a:pt x="11851" y="1296"/>
                    <a:pt x="13102" y="1333"/>
                    <a:pt x="14004" y="909"/>
                  </a:cubicBezTo>
                  <a:close/>
                  <a:moveTo>
                    <a:pt x="14523" y="1"/>
                  </a:moveTo>
                  <a:cubicBezTo>
                    <a:pt x="14504" y="1"/>
                    <a:pt x="14484" y="3"/>
                    <a:pt x="14464" y="7"/>
                  </a:cubicBezTo>
                  <a:cubicBezTo>
                    <a:pt x="13526" y="191"/>
                    <a:pt x="12698" y="541"/>
                    <a:pt x="11722" y="615"/>
                  </a:cubicBezTo>
                  <a:cubicBezTo>
                    <a:pt x="10875" y="670"/>
                    <a:pt x="10029" y="670"/>
                    <a:pt x="9164" y="762"/>
                  </a:cubicBezTo>
                  <a:cubicBezTo>
                    <a:pt x="7397" y="946"/>
                    <a:pt x="5630" y="1406"/>
                    <a:pt x="4157" y="2455"/>
                  </a:cubicBezTo>
                  <a:cubicBezTo>
                    <a:pt x="1488" y="4388"/>
                    <a:pt x="918" y="8032"/>
                    <a:pt x="1654" y="11106"/>
                  </a:cubicBezTo>
                  <a:lnTo>
                    <a:pt x="1452" y="11216"/>
                  </a:lnTo>
                  <a:cubicBezTo>
                    <a:pt x="899" y="11327"/>
                    <a:pt x="421" y="11640"/>
                    <a:pt x="108" y="12100"/>
                  </a:cubicBezTo>
                  <a:cubicBezTo>
                    <a:pt x="0" y="12300"/>
                    <a:pt x="150" y="12513"/>
                    <a:pt x="341" y="12513"/>
                  </a:cubicBezTo>
                  <a:cubicBezTo>
                    <a:pt x="379" y="12513"/>
                    <a:pt x="418" y="12505"/>
                    <a:pt x="458" y="12486"/>
                  </a:cubicBezTo>
                  <a:cubicBezTo>
                    <a:pt x="1098" y="12088"/>
                    <a:pt x="1726" y="11959"/>
                    <a:pt x="2354" y="11959"/>
                  </a:cubicBezTo>
                  <a:cubicBezTo>
                    <a:pt x="3514" y="11959"/>
                    <a:pt x="4674" y="12400"/>
                    <a:pt x="5915" y="12400"/>
                  </a:cubicBezTo>
                  <a:cubicBezTo>
                    <a:pt x="5992" y="12400"/>
                    <a:pt x="6068" y="12398"/>
                    <a:pt x="6145" y="12394"/>
                  </a:cubicBezTo>
                  <a:cubicBezTo>
                    <a:pt x="7710" y="12284"/>
                    <a:pt x="9182" y="11658"/>
                    <a:pt x="10360" y="10627"/>
                  </a:cubicBezTo>
                  <a:cubicBezTo>
                    <a:pt x="13323" y="8124"/>
                    <a:pt x="13857" y="4167"/>
                    <a:pt x="14538" y="578"/>
                  </a:cubicBezTo>
                  <a:cubicBezTo>
                    <a:pt x="14593" y="523"/>
                    <a:pt x="14649" y="486"/>
                    <a:pt x="14685" y="431"/>
                  </a:cubicBezTo>
                  <a:cubicBezTo>
                    <a:pt x="14854" y="262"/>
                    <a:pt x="14729" y="1"/>
                    <a:pt x="1452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650550" y="-102763"/>
              <a:ext cx="1012614" cy="555932"/>
            </a:xfrm>
            <a:custGeom>
              <a:avLst/>
              <a:gdLst/>
              <a:ahLst/>
              <a:cxnLst/>
              <a:rect l="l" t="t" r="r" b="b"/>
              <a:pathLst>
                <a:path w="18885" h="10368" extrusionOk="0">
                  <a:moveTo>
                    <a:pt x="10469" y="810"/>
                  </a:moveTo>
                  <a:cubicBezTo>
                    <a:pt x="12212" y="810"/>
                    <a:pt x="13562" y="1551"/>
                    <a:pt x="14928" y="2719"/>
                  </a:cubicBezTo>
                  <a:cubicBezTo>
                    <a:pt x="15056" y="2829"/>
                    <a:pt x="15185" y="2940"/>
                    <a:pt x="15314" y="3050"/>
                  </a:cubicBezTo>
                  <a:cubicBezTo>
                    <a:pt x="14412" y="3124"/>
                    <a:pt x="13529" y="3290"/>
                    <a:pt x="12664" y="3584"/>
                  </a:cubicBezTo>
                  <a:cubicBezTo>
                    <a:pt x="12406" y="2958"/>
                    <a:pt x="11964" y="2443"/>
                    <a:pt x="11394" y="2112"/>
                  </a:cubicBezTo>
                  <a:cubicBezTo>
                    <a:pt x="11043" y="1901"/>
                    <a:pt x="10511" y="1638"/>
                    <a:pt x="10050" y="1638"/>
                  </a:cubicBezTo>
                  <a:cubicBezTo>
                    <a:pt x="9906" y="1638"/>
                    <a:pt x="9768" y="1664"/>
                    <a:pt x="9645" y="1725"/>
                  </a:cubicBezTo>
                  <a:cubicBezTo>
                    <a:pt x="9553" y="1780"/>
                    <a:pt x="9553" y="1928"/>
                    <a:pt x="9645" y="1983"/>
                  </a:cubicBezTo>
                  <a:cubicBezTo>
                    <a:pt x="9866" y="2093"/>
                    <a:pt x="10105" y="2167"/>
                    <a:pt x="10363" y="2185"/>
                  </a:cubicBezTo>
                  <a:cubicBezTo>
                    <a:pt x="10639" y="2259"/>
                    <a:pt x="10897" y="2369"/>
                    <a:pt x="11154" y="2517"/>
                  </a:cubicBezTo>
                  <a:cubicBezTo>
                    <a:pt x="11633" y="2811"/>
                    <a:pt x="12038" y="3198"/>
                    <a:pt x="12351" y="3676"/>
                  </a:cubicBezTo>
                  <a:lnTo>
                    <a:pt x="11891" y="3805"/>
                  </a:lnTo>
                  <a:cubicBezTo>
                    <a:pt x="10584" y="4136"/>
                    <a:pt x="9277" y="4504"/>
                    <a:pt x="7970" y="4854"/>
                  </a:cubicBezTo>
                  <a:cubicBezTo>
                    <a:pt x="7970" y="4836"/>
                    <a:pt x="7970" y="4817"/>
                    <a:pt x="7970" y="4799"/>
                  </a:cubicBezTo>
                  <a:cubicBezTo>
                    <a:pt x="7933" y="4762"/>
                    <a:pt x="7897" y="4725"/>
                    <a:pt x="7860" y="4707"/>
                  </a:cubicBezTo>
                  <a:cubicBezTo>
                    <a:pt x="7851" y="4698"/>
                    <a:pt x="7846" y="4693"/>
                    <a:pt x="7841" y="4693"/>
                  </a:cubicBezTo>
                  <a:cubicBezTo>
                    <a:pt x="7837" y="4693"/>
                    <a:pt x="7832" y="4698"/>
                    <a:pt x="7823" y="4707"/>
                  </a:cubicBezTo>
                  <a:cubicBezTo>
                    <a:pt x="7712" y="4596"/>
                    <a:pt x="7602" y="4468"/>
                    <a:pt x="7510" y="4357"/>
                  </a:cubicBezTo>
                  <a:cubicBezTo>
                    <a:pt x="7363" y="4228"/>
                    <a:pt x="7216" y="4118"/>
                    <a:pt x="7068" y="4007"/>
                  </a:cubicBezTo>
                  <a:cubicBezTo>
                    <a:pt x="6854" y="3885"/>
                    <a:pt x="6551" y="3686"/>
                    <a:pt x="6275" y="3686"/>
                  </a:cubicBezTo>
                  <a:cubicBezTo>
                    <a:pt x="6219" y="3686"/>
                    <a:pt x="6164" y="3694"/>
                    <a:pt x="6111" y="3713"/>
                  </a:cubicBezTo>
                  <a:cubicBezTo>
                    <a:pt x="5982" y="3750"/>
                    <a:pt x="5946" y="3897"/>
                    <a:pt x="6019" y="3989"/>
                  </a:cubicBezTo>
                  <a:cubicBezTo>
                    <a:pt x="6148" y="4099"/>
                    <a:pt x="6295" y="4191"/>
                    <a:pt x="6461" y="4247"/>
                  </a:cubicBezTo>
                  <a:cubicBezTo>
                    <a:pt x="6627" y="4320"/>
                    <a:pt x="6811" y="4431"/>
                    <a:pt x="6958" y="4541"/>
                  </a:cubicBezTo>
                  <a:cubicBezTo>
                    <a:pt x="7123" y="4652"/>
                    <a:pt x="7308" y="4872"/>
                    <a:pt x="7492" y="5001"/>
                  </a:cubicBezTo>
                  <a:lnTo>
                    <a:pt x="5614" y="5498"/>
                  </a:lnTo>
                  <a:lnTo>
                    <a:pt x="5614" y="5480"/>
                  </a:lnTo>
                  <a:cubicBezTo>
                    <a:pt x="5536" y="5199"/>
                    <a:pt x="5207" y="4773"/>
                    <a:pt x="4873" y="4773"/>
                  </a:cubicBezTo>
                  <a:cubicBezTo>
                    <a:pt x="4813" y="4773"/>
                    <a:pt x="4753" y="4786"/>
                    <a:pt x="4694" y="4817"/>
                  </a:cubicBezTo>
                  <a:cubicBezTo>
                    <a:pt x="4639" y="4854"/>
                    <a:pt x="4639" y="4928"/>
                    <a:pt x="4676" y="4983"/>
                  </a:cubicBezTo>
                  <a:cubicBezTo>
                    <a:pt x="4804" y="5075"/>
                    <a:pt x="4915" y="5149"/>
                    <a:pt x="5062" y="5204"/>
                  </a:cubicBezTo>
                  <a:cubicBezTo>
                    <a:pt x="5209" y="5277"/>
                    <a:pt x="5320" y="5406"/>
                    <a:pt x="5430" y="5554"/>
                  </a:cubicBezTo>
                  <a:lnTo>
                    <a:pt x="4455" y="5830"/>
                  </a:lnTo>
                  <a:cubicBezTo>
                    <a:pt x="4283" y="5864"/>
                    <a:pt x="4336" y="6091"/>
                    <a:pt x="4478" y="6091"/>
                  </a:cubicBezTo>
                  <a:cubicBezTo>
                    <a:pt x="4488" y="6091"/>
                    <a:pt x="4499" y="6090"/>
                    <a:pt x="4510" y="6087"/>
                  </a:cubicBezTo>
                  <a:lnTo>
                    <a:pt x="5964" y="5756"/>
                  </a:lnTo>
                  <a:lnTo>
                    <a:pt x="5964" y="5756"/>
                  </a:lnTo>
                  <a:cubicBezTo>
                    <a:pt x="5890" y="5830"/>
                    <a:pt x="5835" y="5922"/>
                    <a:pt x="5798" y="5995"/>
                  </a:cubicBezTo>
                  <a:cubicBezTo>
                    <a:pt x="5633" y="6216"/>
                    <a:pt x="5393" y="6584"/>
                    <a:pt x="5522" y="6860"/>
                  </a:cubicBezTo>
                  <a:cubicBezTo>
                    <a:pt x="5559" y="6909"/>
                    <a:pt x="5604" y="6934"/>
                    <a:pt x="5652" y="6934"/>
                  </a:cubicBezTo>
                  <a:cubicBezTo>
                    <a:pt x="5676" y="6934"/>
                    <a:pt x="5700" y="6928"/>
                    <a:pt x="5725" y="6916"/>
                  </a:cubicBezTo>
                  <a:cubicBezTo>
                    <a:pt x="5946" y="6787"/>
                    <a:pt x="6056" y="6437"/>
                    <a:pt x="6185" y="6216"/>
                  </a:cubicBezTo>
                  <a:cubicBezTo>
                    <a:pt x="6277" y="6050"/>
                    <a:pt x="6498" y="5848"/>
                    <a:pt x="6516" y="5646"/>
                  </a:cubicBezTo>
                  <a:lnTo>
                    <a:pt x="9884" y="4891"/>
                  </a:lnTo>
                  <a:lnTo>
                    <a:pt x="9884" y="4891"/>
                  </a:lnTo>
                  <a:cubicBezTo>
                    <a:pt x="9627" y="5222"/>
                    <a:pt x="9406" y="5609"/>
                    <a:pt x="9111" y="5903"/>
                  </a:cubicBezTo>
                  <a:cubicBezTo>
                    <a:pt x="8670" y="6382"/>
                    <a:pt x="7952" y="6731"/>
                    <a:pt x="7620" y="7284"/>
                  </a:cubicBezTo>
                  <a:cubicBezTo>
                    <a:pt x="7547" y="7412"/>
                    <a:pt x="7639" y="7560"/>
                    <a:pt x="7786" y="7578"/>
                  </a:cubicBezTo>
                  <a:cubicBezTo>
                    <a:pt x="8486" y="7541"/>
                    <a:pt x="9130" y="6842"/>
                    <a:pt x="9571" y="6345"/>
                  </a:cubicBezTo>
                  <a:cubicBezTo>
                    <a:pt x="9958" y="5922"/>
                    <a:pt x="10455" y="5333"/>
                    <a:pt x="10565" y="4744"/>
                  </a:cubicBezTo>
                  <a:lnTo>
                    <a:pt x="11118" y="4615"/>
                  </a:lnTo>
                  <a:cubicBezTo>
                    <a:pt x="12111" y="4394"/>
                    <a:pt x="13087" y="4136"/>
                    <a:pt x="14081" y="3989"/>
                  </a:cubicBezTo>
                  <a:cubicBezTo>
                    <a:pt x="14173" y="3971"/>
                    <a:pt x="14265" y="3971"/>
                    <a:pt x="14357" y="3952"/>
                  </a:cubicBezTo>
                  <a:lnTo>
                    <a:pt x="14357" y="3952"/>
                  </a:lnTo>
                  <a:cubicBezTo>
                    <a:pt x="14154" y="4339"/>
                    <a:pt x="13970" y="4744"/>
                    <a:pt x="13768" y="5112"/>
                  </a:cubicBezTo>
                  <a:cubicBezTo>
                    <a:pt x="13455" y="5646"/>
                    <a:pt x="12940" y="6179"/>
                    <a:pt x="12774" y="6768"/>
                  </a:cubicBezTo>
                  <a:cubicBezTo>
                    <a:pt x="12731" y="6899"/>
                    <a:pt x="12835" y="7018"/>
                    <a:pt x="12954" y="7018"/>
                  </a:cubicBezTo>
                  <a:cubicBezTo>
                    <a:pt x="12986" y="7018"/>
                    <a:pt x="13019" y="7009"/>
                    <a:pt x="13050" y="6989"/>
                  </a:cubicBezTo>
                  <a:cubicBezTo>
                    <a:pt x="13639" y="6713"/>
                    <a:pt x="14044" y="5903"/>
                    <a:pt x="14339" y="5351"/>
                  </a:cubicBezTo>
                  <a:cubicBezTo>
                    <a:pt x="14578" y="4909"/>
                    <a:pt x="14780" y="4431"/>
                    <a:pt x="14909" y="3934"/>
                  </a:cubicBezTo>
                  <a:cubicBezTo>
                    <a:pt x="15424" y="3934"/>
                    <a:pt x="15903" y="3971"/>
                    <a:pt x="16400" y="3989"/>
                  </a:cubicBezTo>
                  <a:cubicBezTo>
                    <a:pt x="15609" y="5277"/>
                    <a:pt x="15038" y="6658"/>
                    <a:pt x="14007" y="7762"/>
                  </a:cubicBezTo>
                  <a:cubicBezTo>
                    <a:pt x="12866" y="9005"/>
                    <a:pt x="11264" y="9696"/>
                    <a:pt x="9595" y="9696"/>
                  </a:cubicBezTo>
                  <a:cubicBezTo>
                    <a:pt x="9434" y="9696"/>
                    <a:pt x="9273" y="9689"/>
                    <a:pt x="9111" y="9676"/>
                  </a:cubicBezTo>
                  <a:cubicBezTo>
                    <a:pt x="7271" y="9584"/>
                    <a:pt x="5577" y="8830"/>
                    <a:pt x="3958" y="8001"/>
                  </a:cubicBezTo>
                  <a:cubicBezTo>
                    <a:pt x="3129" y="7597"/>
                    <a:pt x="2062" y="6952"/>
                    <a:pt x="1068" y="6879"/>
                  </a:cubicBezTo>
                  <a:cubicBezTo>
                    <a:pt x="2301" y="5793"/>
                    <a:pt x="3295" y="4449"/>
                    <a:pt x="4528" y="3363"/>
                  </a:cubicBezTo>
                  <a:cubicBezTo>
                    <a:pt x="6019" y="2075"/>
                    <a:pt x="7841" y="1026"/>
                    <a:pt x="9829" y="842"/>
                  </a:cubicBezTo>
                  <a:cubicBezTo>
                    <a:pt x="10048" y="820"/>
                    <a:pt x="10261" y="810"/>
                    <a:pt x="10469" y="810"/>
                  </a:cubicBezTo>
                  <a:close/>
                  <a:moveTo>
                    <a:pt x="10474" y="0"/>
                  </a:moveTo>
                  <a:cubicBezTo>
                    <a:pt x="9976" y="0"/>
                    <a:pt x="9476" y="54"/>
                    <a:pt x="8982" y="161"/>
                  </a:cubicBezTo>
                  <a:cubicBezTo>
                    <a:pt x="5172" y="897"/>
                    <a:pt x="2761" y="4099"/>
                    <a:pt x="442" y="6916"/>
                  </a:cubicBezTo>
                  <a:cubicBezTo>
                    <a:pt x="369" y="6934"/>
                    <a:pt x="295" y="6952"/>
                    <a:pt x="221" y="6971"/>
                  </a:cubicBezTo>
                  <a:cubicBezTo>
                    <a:pt x="19" y="7044"/>
                    <a:pt x="0" y="7339"/>
                    <a:pt x="221" y="7431"/>
                  </a:cubicBezTo>
                  <a:cubicBezTo>
                    <a:pt x="1123" y="7725"/>
                    <a:pt x="2007" y="7817"/>
                    <a:pt x="2890" y="8241"/>
                  </a:cubicBezTo>
                  <a:cubicBezTo>
                    <a:pt x="3663" y="8609"/>
                    <a:pt x="4418" y="9014"/>
                    <a:pt x="5191" y="9345"/>
                  </a:cubicBezTo>
                  <a:cubicBezTo>
                    <a:pt x="6572" y="9935"/>
                    <a:pt x="8044" y="10367"/>
                    <a:pt x="9553" y="10367"/>
                  </a:cubicBezTo>
                  <a:cubicBezTo>
                    <a:pt x="9834" y="10367"/>
                    <a:pt x="10117" y="10352"/>
                    <a:pt x="10400" y="10321"/>
                  </a:cubicBezTo>
                  <a:cubicBezTo>
                    <a:pt x="13676" y="9952"/>
                    <a:pt x="15958" y="7044"/>
                    <a:pt x="16805" y="4007"/>
                  </a:cubicBezTo>
                  <a:lnTo>
                    <a:pt x="17044" y="4007"/>
                  </a:lnTo>
                  <a:cubicBezTo>
                    <a:pt x="17244" y="4072"/>
                    <a:pt x="17455" y="4103"/>
                    <a:pt x="17667" y="4103"/>
                  </a:cubicBezTo>
                  <a:cubicBezTo>
                    <a:pt x="18002" y="4103"/>
                    <a:pt x="18341" y="4025"/>
                    <a:pt x="18646" y="3879"/>
                  </a:cubicBezTo>
                  <a:cubicBezTo>
                    <a:pt x="18885" y="3750"/>
                    <a:pt x="18793" y="3382"/>
                    <a:pt x="18517" y="3382"/>
                  </a:cubicBezTo>
                  <a:cubicBezTo>
                    <a:pt x="18465" y="3384"/>
                    <a:pt x="18413" y="3385"/>
                    <a:pt x="18362" y="3385"/>
                  </a:cubicBezTo>
                  <a:cubicBezTo>
                    <a:pt x="16260" y="3385"/>
                    <a:pt x="15254" y="1557"/>
                    <a:pt x="13510" y="694"/>
                  </a:cubicBezTo>
                  <a:cubicBezTo>
                    <a:pt x="12551" y="234"/>
                    <a:pt x="11516" y="0"/>
                    <a:pt x="1047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82" y="625715"/>
              <a:ext cx="435287" cy="674593"/>
            </a:xfrm>
            <a:custGeom>
              <a:avLst/>
              <a:gdLst/>
              <a:ahLst/>
              <a:cxnLst/>
              <a:rect l="l" t="t" r="r" b="b"/>
              <a:pathLst>
                <a:path w="8118" h="12581" extrusionOk="0">
                  <a:moveTo>
                    <a:pt x="1141" y="664"/>
                  </a:moveTo>
                  <a:lnTo>
                    <a:pt x="1141" y="664"/>
                  </a:lnTo>
                  <a:cubicBezTo>
                    <a:pt x="2135" y="1327"/>
                    <a:pt x="3295" y="1768"/>
                    <a:pt x="4289" y="2449"/>
                  </a:cubicBezTo>
                  <a:cubicBezTo>
                    <a:pt x="5504" y="3241"/>
                    <a:pt x="6590" y="4327"/>
                    <a:pt x="7105" y="5707"/>
                  </a:cubicBezTo>
                  <a:cubicBezTo>
                    <a:pt x="7657" y="7124"/>
                    <a:pt x="7399" y="8339"/>
                    <a:pt x="6755" y="9664"/>
                  </a:cubicBezTo>
                  <a:cubicBezTo>
                    <a:pt x="6700" y="9775"/>
                    <a:pt x="6663" y="9904"/>
                    <a:pt x="6608" y="10014"/>
                  </a:cubicBezTo>
                  <a:cubicBezTo>
                    <a:pt x="6387" y="9388"/>
                    <a:pt x="6074" y="8781"/>
                    <a:pt x="5724" y="8229"/>
                  </a:cubicBezTo>
                  <a:cubicBezTo>
                    <a:pt x="6111" y="7934"/>
                    <a:pt x="6387" y="7529"/>
                    <a:pt x="6516" y="7051"/>
                  </a:cubicBezTo>
                  <a:cubicBezTo>
                    <a:pt x="6608" y="6683"/>
                    <a:pt x="6737" y="6057"/>
                    <a:pt x="6442" y="5744"/>
                  </a:cubicBezTo>
                  <a:cubicBezTo>
                    <a:pt x="6422" y="5723"/>
                    <a:pt x="6396" y="5713"/>
                    <a:pt x="6370" y="5713"/>
                  </a:cubicBezTo>
                  <a:cubicBezTo>
                    <a:pt x="6326" y="5713"/>
                    <a:pt x="6281" y="5742"/>
                    <a:pt x="6258" y="5799"/>
                  </a:cubicBezTo>
                  <a:cubicBezTo>
                    <a:pt x="6240" y="5965"/>
                    <a:pt x="6240" y="6149"/>
                    <a:pt x="6258" y="6333"/>
                  </a:cubicBezTo>
                  <a:cubicBezTo>
                    <a:pt x="6258" y="6535"/>
                    <a:pt x="6240" y="6756"/>
                    <a:pt x="6185" y="6959"/>
                  </a:cubicBezTo>
                  <a:cubicBezTo>
                    <a:pt x="6074" y="7345"/>
                    <a:pt x="5872" y="7713"/>
                    <a:pt x="5596" y="8026"/>
                  </a:cubicBezTo>
                  <a:cubicBezTo>
                    <a:pt x="5540" y="7934"/>
                    <a:pt x="5485" y="7824"/>
                    <a:pt x="5430" y="7732"/>
                  </a:cubicBezTo>
                  <a:cubicBezTo>
                    <a:pt x="4933" y="6885"/>
                    <a:pt x="4418" y="6020"/>
                    <a:pt x="3921" y="5173"/>
                  </a:cubicBezTo>
                  <a:cubicBezTo>
                    <a:pt x="3921" y="5173"/>
                    <a:pt x="3939" y="5173"/>
                    <a:pt x="3958" y="5137"/>
                  </a:cubicBezTo>
                  <a:cubicBezTo>
                    <a:pt x="3976" y="5118"/>
                    <a:pt x="3994" y="5081"/>
                    <a:pt x="4013" y="5045"/>
                  </a:cubicBezTo>
                  <a:cubicBezTo>
                    <a:pt x="4013" y="5045"/>
                    <a:pt x="4013" y="5026"/>
                    <a:pt x="4013" y="5026"/>
                  </a:cubicBezTo>
                  <a:cubicBezTo>
                    <a:pt x="4068" y="4916"/>
                    <a:pt x="4123" y="4824"/>
                    <a:pt x="4197" y="4732"/>
                  </a:cubicBezTo>
                  <a:cubicBezTo>
                    <a:pt x="4252" y="4603"/>
                    <a:pt x="4307" y="4492"/>
                    <a:pt x="4344" y="4364"/>
                  </a:cubicBezTo>
                  <a:cubicBezTo>
                    <a:pt x="4418" y="4143"/>
                    <a:pt x="4510" y="3811"/>
                    <a:pt x="4381" y="3609"/>
                  </a:cubicBezTo>
                  <a:cubicBezTo>
                    <a:pt x="4353" y="3572"/>
                    <a:pt x="4312" y="3554"/>
                    <a:pt x="4270" y="3554"/>
                  </a:cubicBezTo>
                  <a:cubicBezTo>
                    <a:pt x="4229" y="3554"/>
                    <a:pt x="4188" y="3572"/>
                    <a:pt x="4160" y="3609"/>
                  </a:cubicBezTo>
                  <a:cubicBezTo>
                    <a:pt x="4105" y="3719"/>
                    <a:pt x="4068" y="3848"/>
                    <a:pt x="4068" y="3977"/>
                  </a:cubicBezTo>
                  <a:cubicBezTo>
                    <a:pt x="4050" y="4124"/>
                    <a:pt x="4013" y="4253"/>
                    <a:pt x="3958" y="4382"/>
                  </a:cubicBezTo>
                  <a:cubicBezTo>
                    <a:pt x="3902" y="4529"/>
                    <a:pt x="3792" y="4695"/>
                    <a:pt x="3737" y="4842"/>
                  </a:cubicBezTo>
                  <a:lnTo>
                    <a:pt x="3000" y="3627"/>
                  </a:lnTo>
                  <a:lnTo>
                    <a:pt x="3019" y="3627"/>
                  </a:lnTo>
                  <a:cubicBezTo>
                    <a:pt x="3221" y="3498"/>
                    <a:pt x="3516" y="3075"/>
                    <a:pt x="3295" y="2836"/>
                  </a:cubicBezTo>
                  <a:cubicBezTo>
                    <a:pt x="3278" y="2819"/>
                    <a:pt x="3258" y="2810"/>
                    <a:pt x="3239" y="2810"/>
                  </a:cubicBezTo>
                  <a:cubicBezTo>
                    <a:pt x="3216" y="2810"/>
                    <a:pt x="3195" y="2824"/>
                    <a:pt x="3184" y="2854"/>
                  </a:cubicBezTo>
                  <a:cubicBezTo>
                    <a:pt x="3148" y="2946"/>
                    <a:pt x="3111" y="3057"/>
                    <a:pt x="3111" y="3167"/>
                  </a:cubicBezTo>
                  <a:cubicBezTo>
                    <a:pt x="3074" y="3278"/>
                    <a:pt x="3000" y="3388"/>
                    <a:pt x="2908" y="3480"/>
                  </a:cubicBezTo>
                  <a:cubicBezTo>
                    <a:pt x="2798" y="3278"/>
                    <a:pt x="2669" y="3057"/>
                    <a:pt x="2540" y="2854"/>
                  </a:cubicBezTo>
                  <a:cubicBezTo>
                    <a:pt x="2517" y="2819"/>
                    <a:pt x="2486" y="2804"/>
                    <a:pt x="2456" y="2804"/>
                  </a:cubicBezTo>
                  <a:cubicBezTo>
                    <a:pt x="2393" y="2804"/>
                    <a:pt x="2337" y="2871"/>
                    <a:pt x="2375" y="2946"/>
                  </a:cubicBezTo>
                  <a:cubicBezTo>
                    <a:pt x="2540" y="3259"/>
                    <a:pt x="2706" y="3590"/>
                    <a:pt x="2872" y="3903"/>
                  </a:cubicBezTo>
                  <a:cubicBezTo>
                    <a:pt x="2816" y="3867"/>
                    <a:pt x="2743" y="3848"/>
                    <a:pt x="2688" y="3830"/>
                  </a:cubicBezTo>
                  <a:cubicBezTo>
                    <a:pt x="2575" y="3785"/>
                    <a:pt x="2415" y="3733"/>
                    <a:pt x="2269" y="3733"/>
                  </a:cubicBezTo>
                  <a:cubicBezTo>
                    <a:pt x="2176" y="3733"/>
                    <a:pt x="2089" y="3754"/>
                    <a:pt x="2025" y="3811"/>
                  </a:cubicBezTo>
                  <a:cubicBezTo>
                    <a:pt x="1988" y="3848"/>
                    <a:pt x="1988" y="3922"/>
                    <a:pt x="2025" y="3959"/>
                  </a:cubicBezTo>
                  <a:cubicBezTo>
                    <a:pt x="2154" y="4087"/>
                    <a:pt x="2430" y="4106"/>
                    <a:pt x="2595" y="4143"/>
                  </a:cubicBezTo>
                  <a:cubicBezTo>
                    <a:pt x="2754" y="4190"/>
                    <a:pt x="2885" y="4279"/>
                    <a:pt x="3013" y="4279"/>
                  </a:cubicBezTo>
                  <a:cubicBezTo>
                    <a:pt x="3033" y="4279"/>
                    <a:pt x="3054" y="4277"/>
                    <a:pt x="3074" y="4272"/>
                  </a:cubicBezTo>
                  <a:lnTo>
                    <a:pt x="4252" y="6517"/>
                  </a:lnTo>
                  <a:cubicBezTo>
                    <a:pt x="3976" y="6388"/>
                    <a:pt x="3663" y="6315"/>
                    <a:pt x="3387" y="6167"/>
                  </a:cubicBezTo>
                  <a:cubicBezTo>
                    <a:pt x="2964" y="5946"/>
                    <a:pt x="2577" y="5505"/>
                    <a:pt x="2117" y="5376"/>
                  </a:cubicBezTo>
                  <a:cubicBezTo>
                    <a:pt x="2109" y="5374"/>
                    <a:pt x="2101" y="5373"/>
                    <a:pt x="2093" y="5373"/>
                  </a:cubicBezTo>
                  <a:cubicBezTo>
                    <a:pt x="2010" y="5373"/>
                    <a:pt x="1934" y="5457"/>
                    <a:pt x="1951" y="5542"/>
                  </a:cubicBezTo>
                  <a:cubicBezTo>
                    <a:pt x="2117" y="6038"/>
                    <a:pt x="2724" y="6351"/>
                    <a:pt x="3166" y="6572"/>
                  </a:cubicBezTo>
                  <a:cubicBezTo>
                    <a:pt x="3500" y="6739"/>
                    <a:pt x="3954" y="6966"/>
                    <a:pt x="4365" y="6966"/>
                  </a:cubicBezTo>
                  <a:cubicBezTo>
                    <a:pt x="4408" y="6966"/>
                    <a:pt x="4450" y="6964"/>
                    <a:pt x="4491" y="6959"/>
                  </a:cubicBezTo>
                  <a:lnTo>
                    <a:pt x="4694" y="7327"/>
                  </a:lnTo>
                  <a:cubicBezTo>
                    <a:pt x="5043" y="7989"/>
                    <a:pt x="5412" y="8634"/>
                    <a:pt x="5706" y="9315"/>
                  </a:cubicBezTo>
                  <a:cubicBezTo>
                    <a:pt x="5743" y="9370"/>
                    <a:pt x="5761" y="9425"/>
                    <a:pt x="5780" y="9480"/>
                  </a:cubicBezTo>
                  <a:cubicBezTo>
                    <a:pt x="5467" y="9425"/>
                    <a:pt x="5154" y="9388"/>
                    <a:pt x="4841" y="9296"/>
                  </a:cubicBezTo>
                  <a:cubicBezTo>
                    <a:pt x="4431" y="9189"/>
                    <a:pt x="3970" y="8927"/>
                    <a:pt x="3523" y="8927"/>
                  </a:cubicBezTo>
                  <a:cubicBezTo>
                    <a:pt x="3508" y="8927"/>
                    <a:pt x="3494" y="8928"/>
                    <a:pt x="3479" y="8928"/>
                  </a:cubicBezTo>
                  <a:cubicBezTo>
                    <a:pt x="3369" y="8928"/>
                    <a:pt x="3313" y="9057"/>
                    <a:pt x="3387" y="9149"/>
                  </a:cubicBezTo>
                  <a:cubicBezTo>
                    <a:pt x="3700" y="9517"/>
                    <a:pt x="4344" y="9628"/>
                    <a:pt x="4786" y="9738"/>
                  </a:cubicBezTo>
                  <a:cubicBezTo>
                    <a:pt x="5154" y="9830"/>
                    <a:pt x="5540" y="9867"/>
                    <a:pt x="5909" y="9867"/>
                  </a:cubicBezTo>
                  <a:cubicBezTo>
                    <a:pt x="6019" y="10217"/>
                    <a:pt x="6074" y="10585"/>
                    <a:pt x="6148" y="10934"/>
                  </a:cubicBezTo>
                  <a:cubicBezTo>
                    <a:pt x="5099" y="10622"/>
                    <a:pt x="4013" y="10493"/>
                    <a:pt x="3019" y="9977"/>
                  </a:cubicBezTo>
                  <a:cubicBezTo>
                    <a:pt x="1822" y="9370"/>
                    <a:pt x="976" y="8229"/>
                    <a:pt x="718" y="6904"/>
                  </a:cubicBezTo>
                  <a:cubicBezTo>
                    <a:pt x="424" y="5578"/>
                    <a:pt x="644" y="4235"/>
                    <a:pt x="902" y="2928"/>
                  </a:cubicBezTo>
                  <a:cubicBezTo>
                    <a:pt x="1049" y="2265"/>
                    <a:pt x="1289" y="1382"/>
                    <a:pt x="1141" y="664"/>
                  </a:cubicBezTo>
                  <a:close/>
                  <a:moveTo>
                    <a:pt x="748" y="0"/>
                  </a:moveTo>
                  <a:cubicBezTo>
                    <a:pt x="659" y="0"/>
                    <a:pt x="571" y="67"/>
                    <a:pt x="571" y="167"/>
                  </a:cubicBezTo>
                  <a:cubicBezTo>
                    <a:pt x="534" y="866"/>
                    <a:pt x="644" y="1511"/>
                    <a:pt x="516" y="2228"/>
                  </a:cubicBezTo>
                  <a:cubicBezTo>
                    <a:pt x="405" y="2836"/>
                    <a:pt x="258" y="3443"/>
                    <a:pt x="166" y="4069"/>
                  </a:cubicBezTo>
                  <a:cubicBezTo>
                    <a:pt x="0" y="5357"/>
                    <a:pt x="0" y="6701"/>
                    <a:pt x="497" y="7934"/>
                  </a:cubicBezTo>
                  <a:cubicBezTo>
                    <a:pt x="1418" y="10180"/>
                    <a:pt x="3902" y="11229"/>
                    <a:pt x="6221" y="11247"/>
                  </a:cubicBezTo>
                  <a:cubicBezTo>
                    <a:pt x="6240" y="11303"/>
                    <a:pt x="6240" y="11358"/>
                    <a:pt x="6258" y="11413"/>
                  </a:cubicBezTo>
                  <a:cubicBezTo>
                    <a:pt x="6240" y="11818"/>
                    <a:pt x="6387" y="12223"/>
                    <a:pt x="6663" y="12517"/>
                  </a:cubicBezTo>
                  <a:cubicBezTo>
                    <a:pt x="6702" y="12561"/>
                    <a:pt x="6750" y="12581"/>
                    <a:pt x="6798" y="12581"/>
                  </a:cubicBezTo>
                  <a:cubicBezTo>
                    <a:pt x="6911" y="12581"/>
                    <a:pt x="7020" y="12475"/>
                    <a:pt x="6994" y="12333"/>
                  </a:cubicBezTo>
                  <a:cubicBezTo>
                    <a:pt x="6498" y="10787"/>
                    <a:pt x="7639" y="9720"/>
                    <a:pt x="7915" y="8266"/>
                  </a:cubicBezTo>
                  <a:cubicBezTo>
                    <a:pt x="8117" y="7143"/>
                    <a:pt x="7933" y="5983"/>
                    <a:pt x="7399" y="4971"/>
                  </a:cubicBezTo>
                  <a:cubicBezTo>
                    <a:pt x="6148" y="2413"/>
                    <a:pt x="3424" y="1327"/>
                    <a:pt x="976" y="222"/>
                  </a:cubicBezTo>
                  <a:cubicBezTo>
                    <a:pt x="957" y="185"/>
                    <a:pt x="939" y="130"/>
                    <a:pt x="902" y="93"/>
                  </a:cubicBezTo>
                  <a:cubicBezTo>
                    <a:pt x="866" y="28"/>
                    <a:pt x="807" y="0"/>
                    <a:pt x="74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2613211" y="-130561"/>
              <a:ext cx="774380" cy="646818"/>
            </a:xfrm>
            <a:custGeom>
              <a:avLst/>
              <a:gdLst/>
              <a:ahLst/>
              <a:cxnLst/>
              <a:rect l="l" t="t" r="r" b="b"/>
              <a:pathLst>
                <a:path w="14442" h="12063" extrusionOk="0">
                  <a:moveTo>
                    <a:pt x="8708" y="921"/>
                  </a:moveTo>
                  <a:cubicBezTo>
                    <a:pt x="9330" y="921"/>
                    <a:pt x="9974" y="1006"/>
                    <a:pt x="10652" y="1150"/>
                  </a:cubicBezTo>
                  <a:cubicBezTo>
                    <a:pt x="10818" y="1187"/>
                    <a:pt x="10965" y="1224"/>
                    <a:pt x="11131" y="1242"/>
                  </a:cubicBezTo>
                  <a:cubicBezTo>
                    <a:pt x="10395" y="1721"/>
                    <a:pt x="9732" y="2291"/>
                    <a:pt x="9143" y="2935"/>
                  </a:cubicBezTo>
                  <a:cubicBezTo>
                    <a:pt x="8646" y="2530"/>
                    <a:pt x="8020" y="2310"/>
                    <a:pt x="7376" y="2291"/>
                  </a:cubicBezTo>
                  <a:cubicBezTo>
                    <a:pt x="7315" y="2289"/>
                    <a:pt x="7249" y="2288"/>
                    <a:pt x="7180" y="2288"/>
                  </a:cubicBezTo>
                  <a:cubicBezTo>
                    <a:pt x="6670" y="2288"/>
                    <a:pt x="5995" y="2364"/>
                    <a:pt x="5720" y="2770"/>
                  </a:cubicBezTo>
                  <a:cubicBezTo>
                    <a:pt x="5646" y="2862"/>
                    <a:pt x="5720" y="3009"/>
                    <a:pt x="5830" y="3009"/>
                  </a:cubicBezTo>
                  <a:cubicBezTo>
                    <a:pt x="6069" y="2991"/>
                    <a:pt x="6309" y="2935"/>
                    <a:pt x="6529" y="2862"/>
                  </a:cubicBezTo>
                  <a:cubicBezTo>
                    <a:pt x="6787" y="2788"/>
                    <a:pt x="7063" y="2751"/>
                    <a:pt x="7358" y="2751"/>
                  </a:cubicBezTo>
                  <a:cubicBezTo>
                    <a:pt x="7891" y="2770"/>
                    <a:pt x="8425" y="2917"/>
                    <a:pt x="8904" y="3175"/>
                  </a:cubicBezTo>
                  <a:lnTo>
                    <a:pt x="8591" y="3488"/>
                  </a:lnTo>
                  <a:cubicBezTo>
                    <a:pt x="7634" y="4389"/>
                    <a:pt x="6695" y="5310"/>
                    <a:pt x="5775" y="6230"/>
                  </a:cubicBezTo>
                  <a:cubicBezTo>
                    <a:pt x="5756" y="6212"/>
                    <a:pt x="5738" y="6193"/>
                    <a:pt x="5720" y="6193"/>
                  </a:cubicBezTo>
                  <a:cubicBezTo>
                    <a:pt x="5683" y="6156"/>
                    <a:pt x="5646" y="6138"/>
                    <a:pt x="5591" y="6138"/>
                  </a:cubicBezTo>
                  <a:cubicBezTo>
                    <a:pt x="5572" y="6138"/>
                    <a:pt x="5572" y="6138"/>
                    <a:pt x="5554" y="6156"/>
                  </a:cubicBezTo>
                  <a:cubicBezTo>
                    <a:pt x="5407" y="6120"/>
                    <a:pt x="5259" y="6064"/>
                    <a:pt x="5112" y="6009"/>
                  </a:cubicBezTo>
                  <a:cubicBezTo>
                    <a:pt x="4946" y="5972"/>
                    <a:pt x="4781" y="5936"/>
                    <a:pt x="4597" y="5936"/>
                  </a:cubicBezTo>
                  <a:cubicBezTo>
                    <a:pt x="4502" y="5930"/>
                    <a:pt x="4393" y="5922"/>
                    <a:pt x="4281" y="5922"/>
                  </a:cubicBezTo>
                  <a:cubicBezTo>
                    <a:pt x="4042" y="5922"/>
                    <a:pt x="3790" y="5957"/>
                    <a:pt x="3640" y="6120"/>
                  </a:cubicBezTo>
                  <a:cubicBezTo>
                    <a:pt x="3548" y="6212"/>
                    <a:pt x="3584" y="6359"/>
                    <a:pt x="3695" y="6396"/>
                  </a:cubicBezTo>
                  <a:cubicBezTo>
                    <a:pt x="3792" y="6417"/>
                    <a:pt x="3889" y="6426"/>
                    <a:pt x="3986" y="6426"/>
                  </a:cubicBezTo>
                  <a:cubicBezTo>
                    <a:pt x="4055" y="6426"/>
                    <a:pt x="4123" y="6422"/>
                    <a:pt x="4192" y="6414"/>
                  </a:cubicBezTo>
                  <a:cubicBezTo>
                    <a:pt x="4284" y="6405"/>
                    <a:pt x="4376" y="6400"/>
                    <a:pt x="4468" y="6400"/>
                  </a:cubicBezTo>
                  <a:cubicBezTo>
                    <a:pt x="4560" y="6400"/>
                    <a:pt x="4652" y="6405"/>
                    <a:pt x="4744" y="6414"/>
                  </a:cubicBezTo>
                  <a:cubicBezTo>
                    <a:pt x="4946" y="6433"/>
                    <a:pt x="5186" y="6543"/>
                    <a:pt x="5425" y="6561"/>
                  </a:cubicBezTo>
                  <a:lnTo>
                    <a:pt x="4063" y="7868"/>
                  </a:lnTo>
                  <a:cubicBezTo>
                    <a:pt x="4063" y="7868"/>
                    <a:pt x="4063" y="7850"/>
                    <a:pt x="4063" y="7850"/>
                  </a:cubicBezTo>
                  <a:cubicBezTo>
                    <a:pt x="3924" y="7700"/>
                    <a:pt x="3626" y="7549"/>
                    <a:pt x="3364" y="7549"/>
                  </a:cubicBezTo>
                  <a:cubicBezTo>
                    <a:pt x="3209" y="7549"/>
                    <a:pt x="3066" y="7602"/>
                    <a:pt x="2977" y="7739"/>
                  </a:cubicBezTo>
                  <a:cubicBezTo>
                    <a:pt x="2940" y="7776"/>
                    <a:pt x="2959" y="7850"/>
                    <a:pt x="3032" y="7868"/>
                  </a:cubicBezTo>
                  <a:cubicBezTo>
                    <a:pt x="3097" y="7877"/>
                    <a:pt x="3166" y="7882"/>
                    <a:pt x="3237" y="7882"/>
                  </a:cubicBezTo>
                  <a:cubicBezTo>
                    <a:pt x="3308" y="7882"/>
                    <a:pt x="3382" y="7877"/>
                    <a:pt x="3456" y="7868"/>
                  </a:cubicBezTo>
                  <a:cubicBezTo>
                    <a:pt x="3621" y="7887"/>
                    <a:pt x="3787" y="7942"/>
                    <a:pt x="3934" y="8034"/>
                  </a:cubicBezTo>
                  <a:cubicBezTo>
                    <a:pt x="3695" y="8255"/>
                    <a:pt x="3456" y="8476"/>
                    <a:pt x="3235" y="8715"/>
                  </a:cubicBezTo>
                  <a:cubicBezTo>
                    <a:pt x="3148" y="8801"/>
                    <a:pt x="3231" y="8933"/>
                    <a:pt x="3333" y="8933"/>
                  </a:cubicBezTo>
                  <a:cubicBezTo>
                    <a:pt x="3361" y="8933"/>
                    <a:pt x="3391" y="8923"/>
                    <a:pt x="3419" y="8899"/>
                  </a:cubicBezTo>
                  <a:lnTo>
                    <a:pt x="4486" y="7960"/>
                  </a:lnTo>
                  <a:lnTo>
                    <a:pt x="4486" y="7960"/>
                  </a:lnTo>
                  <a:cubicBezTo>
                    <a:pt x="4468" y="8052"/>
                    <a:pt x="4450" y="8144"/>
                    <a:pt x="4450" y="8218"/>
                  </a:cubicBezTo>
                  <a:cubicBezTo>
                    <a:pt x="4413" y="8476"/>
                    <a:pt x="4394" y="8899"/>
                    <a:pt x="4634" y="9083"/>
                  </a:cubicBezTo>
                  <a:cubicBezTo>
                    <a:pt x="4652" y="9095"/>
                    <a:pt x="4674" y="9101"/>
                    <a:pt x="4698" y="9101"/>
                  </a:cubicBezTo>
                  <a:cubicBezTo>
                    <a:pt x="4744" y="9101"/>
                    <a:pt x="4793" y="9077"/>
                    <a:pt x="4818" y="9028"/>
                  </a:cubicBezTo>
                  <a:cubicBezTo>
                    <a:pt x="4965" y="8825"/>
                    <a:pt x="4873" y="8476"/>
                    <a:pt x="4891" y="8236"/>
                  </a:cubicBezTo>
                  <a:cubicBezTo>
                    <a:pt x="4891" y="8034"/>
                    <a:pt x="4983" y="7776"/>
                    <a:pt x="4891" y="7592"/>
                  </a:cubicBezTo>
                  <a:lnTo>
                    <a:pt x="7376" y="5365"/>
                  </a:lnTo>
                  <a:lnTo>
                    <a:pt x="7376" y="5365"/>
                  </a:lnTo>
                  <a:cubicBezTo>
                    <a:pt x="7321" y="5770"/>
                    <a:pt x="7302" y="6193"/>
                    <a:pt x="7210" y="6580"/>
                  </a:cubicBezTo>
                  <a:cubicBezTo>
                    <a:pt x="7063" y="7187"/>
                    <a:pt x="6603" y="7831"/>
                    <a:pt x="6585" y="8457"/>
                  </a:cubicBezTo>
                  <a:cubicBezTo>
                    <a:pt x="6585" y="8560"/>
                    <a:pt x="6678" y="8639"/>
                    <a:pt x="6781" y="8639"/>
                  </a:cubicBezTo>
                  <a:cubicBezTo>
                    <a:pt x="6808" y="8639"/>
                    <a:pt x="6835" y="8634"/>
                    <a:pt x="6861" y="8623"/>
                  </a:cubicBezTo>
                  <a:cubicBezTo>
                    <a:pt x="7431" y="8273"/>
                    <a:pt x="7652" y="7371"/>
                    <a:pt x="7799" y="6764"/>
                  </a:cubicBezTo>
                  <a:cubicBezTo>
                    <a:pt x="7928" y="6212"/>
                    <a:pt x="8075" y="5475"/>
                    <a:pt x="7873" y="4923"/>
                  </a:cubicBezTo>
                  <a:lnTo>
                    <a:pt x="8296" y="4555"/>
                  </a:lnTo>
                  <a:cubicBezTo>
                    <a:pt x="9033" y="3893"/>
                    <a:pt x="9732" y="3230"/>
                    <a:pt x="10505" y="2623"/>
                  </a:cubicBezTo>
                  <a:cubicBezTo>
                    <a:pt x="10579" y="2567"/>
                    <a:pt x="10652" y="2530"/>
                    <a:pt x="10726" y="2475"/>
                  </a:cubicBezTo>
                  <a:cubicBezTo>
                    <a:pt x="10744" y="2899"/>
                    <a:pt x="10781" y="3322"/>
                    <a:pt x="10763" y="3745"/>
                  </a:cubicBezTo>
                  <a:cubicBezTo>
                    <a:pt x="10763" y="4334"/>
                    <a:pt x="10560" y="5015"/>
                    <a:pt x="10707" y="5604"/>
                  </a:cubicBezTo>
                  <a:cubicBezTo>
                    <a:pt x="10729" y="5690"/>
                    <a:pt x="10806" y="5738"/>
                    <a:pt x="10886" y="5738"/>
                  </a:cubicBezTo>
                  <a:cubicBezTo>
                    <a:pt x="10943" y="5738"/>
                    <a:pt x="11000" y="5713"/>
                    <a:pt x="11039" y="5659"/>
                  </a:cubicBezTo>
                  <a:cubicBezTo>
                    <a:pt x="11407" y="5144"/>
                    <a:pt x="11370" y="4279"/>
                    <a:pt x="11352" y="3672"/>
                  </a:cubicBezTo>
                  <a:cubicBezTo>
                    <a:pt x="11352" y="3175"/>
                    <a:pt x="11296" y="2678"/>
                    <a:pt x="11186" y="2181"/>
                  </a:cubicBezTo>
                  <a:cubicBezTo>
                    <a:pt x="11609" y="1960"/>
                    <a:pt x="12033" y="1757"/>
                    <a:pt x="12474" y="1555"/>
                  </a:cubicBezTo>
                  <a:lnTo>
                    <a:pt x="12474" y="1555"/>
                  </a:lnTo>
                  <a:cubicBezTo>
                    <a:pt x="12401" y="2991"/>
                    <a:pt x="12566" y="4426"/>
                    <a:pt x="12217" y="5862"/>
                  </a:cubicBezTo>
                  <a:cubicBezTo>
                    <a:pt x="11812" y="7592"/>
                    <a:pt x="10615" y="9046"/>
                    <a:pt x="8996" y="9782"/>
                  </a:cubicBezTo>
                  <a:cubicBezTo>
                    <a:pt x="7376" y="10555"/>
                    <a:pt x="5591" y="10721"/>
                    <a:pt x="3824" y="10776"/>
                  </a:cubicBezTo>
                  <a:cubicBezTo>
                    <a:pt x="2940" y="10813"/>
                    <a:pt x="1725" y="10776"/>
                    <a:pt x="860" y="11181"/>
                  </a:cubicBezTo>
                  <a:cubicBezTo>
                    <a:pt x="1394" y="9690"/>
                    <a:pt x="1615" y="8071"/>
                    <a:pt x="2149" y="6580"/>
                  </a:cubicBezTo>
                  <a:cubicBezTo>
                    <a:pt x="2811" y="4776"/>
                    <a:pt x="3842" y="3046"/>
                    <a:pt x="5462" y="1941"/>
                  </a:cubicBezTo>
                  <a:cubicBezTo>
                    <a:pt x="6519" y="1205"/>
                    <a:pt x="7577" y="921"/>
                    <a:pt x="8708" y="921"/>
                  </a:cubicBezTo>
                  <a:close/>
                  <a:moveTo>
                    <a:pt x="14111" y="1"/>
                  </a:moveTo>
                  <a:cubicBezTo>
                    <a:pt x="14075" y="1"/>
                    <a:pt x="14038" y="9"/>
                    <a:pt x="14002" y="27"/>
                  </a:cubicBezTo>
                  <a:cubicBezTo>
                    <a:pt x="13382" y="406"/>
                    <a:pt x="12774" y="529"/>
                    <a:pt x="12166" y="529"/>
                  </a:cubicBezTo>
                  <a:cubicBezTo>
                    <a:pt x="11028" y="529"/>
                    <a:pt x="9890" y="97"/>
                    <a:pt x="8669" y="97"/>
                  </a:cubicBezTo>
                  <a:cubicBezTo>
                    <a:pt x="8606" y="97"/>
                    <a:pt x="8543" y="99"/>
                    <a:pt x="8480" y="101"/>
                  </a:cubicBezTo>
                  <a:cubicBezTo>
                    <a:pt x="6990" y="211"/>
                    <a:pt x="5554" y="800"/>
                    <a:pt x="4413" y="1794"/>
                  </a:cubicBezTo>
                  <a:cubicBezTo>
                    <a:pt x="1523" y="4205"/>
                    <a:pt x="989" y="8034"/>
                    <a:pt x="327" y="11494"/>
                  </a:cubicBezTo>
                  <a:cubicBezTo>
                    <a:pt x="271" y="11549"/>
                    <a:pt x="235" y="11605"/>
                    <a:pt x="179" y="11641"/>
                  </a:cubicBezTo>
                  <a:cubicBezTo>
                    <a:pt x="1" y="11787"/>
                    <a:pt x="108" y="12062"/>
                    <a:pt x="313" y="12062"/>
                  </a:cubicBezTo>
                  <a:cubicBezTo>
                    <a:pt x="340" y="12062"/>
                    <a:pt x="370" y="12057"/>
                    <a:pt x="400" y="12046"/>
                  </a:cubicBezTo>
                  <a:cubicBezTo>
                    <a:pt x="1302" y="11881"/>
                    <a:pt x="2094" y="11549"/>
                    <a:pt x="3032" y="11476"/>
                  </a:cubicBezTo>
                  <a:cubicBezTo>
                    <a:pt x="3861" y="11439"/>
                    <a:pt x="4689" y="11420"/>
                    <a:pt x="5517" y="11347"/>
                  </a:cubicBezTo>
                  <a:cubicBezTo>
                    <a:pt x="7229" y="11181"/>
                    <a:pt x="8941" y="10739"/>
                    <a:pt x="10358" y="9727"/>
                  </a:cubicBezTo>
                  <a:cubicBezTo>
                    <a:pt x="12971" y="7868"/>
                    <a:pt x="13542" y="4353"/>
                    <a:pt x="12843" y="1371"/>
                  </a:cubicBezTo>
                  <a:lnTo>
                    <a:pt x="13045" y="1260"/>
                  </a:lnTo>
                  <a:cubicBezTo>
                    <a:pt x="13560" y="1150"/>
                    <a:pt x="14021" y="837"/>
                    <a:pt x="14333" y="414"/>
                  </a:cubicBezTo>
                  <a:cubicBezTo>
                    <a:pt x="14441" y="214"/>
                    <a:pt x="14292" y="1"/>
                    <a:pt x="1411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3564950" y="-115603"/>
              <a:ext cx="587246" cy="884462"/>
            </a:xfrm>
            <a:custGeom>
              <a:avLst/>
              <a:gdLst/>
              <a:ahLst/>
              <a:cxnLst/>
              <a:rect l="l" t="t" r="r" b="b"/>
              <a:pathLst>
                <a:path w="10952" h="16495" extrusionOk="0">
                  <a:moveTo>
                    <a:pt x="2430" y="2155"/>
                  </a:moveTo>
                  <a:cubicBezTo>
                    <a:pt x="3847" y="2523"/>
                    <a:pt x="5319" y="2634"/>
                    <a:pt x="6663" y="3260"/>
                  </a:cubicBezTo>
                  <a:cubicBezTo>
                    <a:pt x="8301" y="4014"/>
                    <a:pt x="9498" y="5487"/>
                    <a:pt x="9921" y="7254"/>
                  </a:cubicBezTo>
                  <a:cubicBezTo>
                    <a:pt x="10381" y="9002"/>
                    <a:pt x="10179" y="10824"/>
                    <a:pt x="9884" y="12591"/>
                  </a:cubicBezTo>
                  <a:cubicBezTo>
                    <a:pt x="9755" y="13475"/>
                    <a:pt x="9461" y="14671"/>
                    <a:pt x="9700" y="15628"/>
                  </a:cubicBezTo>
                  <a:cubicBezTo>
                    <a:pt x="8320" y="14800"/>
                    <a:pt x="6755" y="14266"/>
                    <a:pt x="5375" y="13420"/>
                  </a:cubicBezTo>
                  <a:cubicBezTo>
                    <a:pt x="3718" y="12407"/>
                    <a:pt x="2209" y="11045"/>
                    <a:pt x="1417" y="9223"/>
                  </a:cubicBezTo>
                  <a:cubicBezTo>
                    <a:pt x="626" y="7346"/>
                    <a:pt x="884" y="5708"/>
                    <a:pt x="1657" y="3885"/>
                  </a:cubicBezTo>
                  <a:cubicBezTo>
                    <a:pt x="1712" y="3738"/>
                    <a:pt x="1786" y="3591"/>
                    <a:pt x="1841" y="3425"/>
                  </a:cubicBezTo>
                  <a:cubicBezTo>
                    <a:pt x="2172" y="4254"/>
                    <a:pt x="2614" y="5027"/>
                    <a:pt x="3129" y="5744"/>
                  </a:cubicBezTo>
                  <a:cubicBezTo>
                    <a:pt x="2632" y="6168"/>
                    <a:pt x="2282" y="6738"/>
                    <a:pt x="2135" y="7364"/>
                  </a:cubicBezTo>
                  <a:cubicBezTo>
                    <a:pt x="2025" y="7879"/>
                    <a:pt x="1896" y="8708"/>
                    <a:pt x="2301" y="9113"/>
                  </a:cubicBezTo>
                  <a:cubicBezTo>
                    <a:pt x="2327" y="9139"/>
                    <a:pt x="2360" y="9151"/>
                    <a:pt x="2393" y="9151"/>
                  </a:cubicBezTo>
                  <a:cubicBezTo>
                    <a:pt x="2454" y="9151"/>
                    <a:pt x="2516" y="9110"/>
                    <a:pt x="2540" y="9039"/>
                  </a:cubicBezTo>
                  <a:cubicBezTo>
                    <a:pt x="2577" y="8800"/>
                    <a:pt x="2577" y="8561"/>
                    <a:pt x="2522" y="8321"/>
                  </a:cubicBezTo>
                  <a:cubicBezTo>
                    <a:pt x="2503" y="8027"/>
                    <a:pt x="2540" y="7751"/>
                    <a:pt x="2595" y="7475"/>
                  </a:cubicBezTo>
                  <a:cubicBezTo>
                    <a:pt x="2724" y="6941"/>
                    <a:pt x="2964" y="6444"/>
                    <a:pt x="3313" y="6021"/>
                  </a:cubicBezTo>
                  <a:cubicBezTo>
                    <a:pt x="3405" y="6149"/>
                    <a:pt x="3497" y="6278"/>
                    <a:pt x="3571" y="6407"/>
                  </a:cubicBezTo>
                  <a:cubicBezTo>
                    <a:pt x="4289" y="7511"/>
                    <a:pt x="5007" y="8634"/>
                    <a:pt x="5743" y="9757"/>
                  </a:cubicBezTo>
                  <a:cubicBezTo>
                    <a:pt x="5724" y="9757"/>
                    <a:pt x="5706" y="9757"/>
                    <a:pt x="5688" y="9775"/>
                  </a:cubicBezTo>
                  <a:cubicBezTo>
                    <a:pt x="5651" y="9812"/>
                    <a:pt x="5632" y="9849"/>
                    <a:pt x="5614" y="9904"/>
                  </a:cubicBezTo>
                  <a:cubicBezTo>
                    <a:pt x="5614" y="9923"/>
                    <a:pt x="5614" y="9923"/>
                    <a:pt x="5614" y="9941"/>
                  </a:cubicBezTo>
                  <a:cubicBezTo>
                    <a:pt x="5540" y="10088"/>
                    <a:pt x="5467" y="10217"/>
                    <a:pt x="5393" y="10346"/>
                  </a:cubicBezTo>
                  <a:cubicBezTo>
                    <a:pt x="5319" y="10512"/>
                    <a:pt x="5246" y="10677"/>
                    <a:pt x="5209" y="10843"/>
                  </a:cubicBezTo>
                  <a:cubicBezTo>
                    <a:pt x="5135" y="11137"/>
                    <a:pt x="5007" y="11579"/>
                    <a:pt x="5209" y="11837"/>
                  </a:cubicBezTo>
                  <a:cubicBezTo>
                    <a:pt x="5237" y="11892"/>
                    <a:pt x="5287" y="11920"/>
                    <a:pt x="5340" y="11920"/>
                  </a:cubicBezTo>
                  <a:cubicBezTo>
                    <a:pt x="5393" y="11920"/>
                    <a:pt x="5448" y="11892"/>
                    <a:pt x="5485" y="11837"/>
                  </a:cubicBezTo>
                  <a:cubicBezTo>
                    <a:pt x="5559" y="11689"/>
                    <a:pt x="5596" y="11524"/>
                    <a:pt x="5596" y="11358"/>
                  </a:cubicBezTo>
                  <a:cubicBezTo>
                    <a:pt x="5614" y="11174"/>
                    <a:pt x="5651" y="10990"/>
                    <a:pt x="5706" y="10806"/>
                  </a:cubicBezTo>
                  <a:cubicBezTo>
                    <a:pt x="5780" y="10622"/>
                    <a:pt x="5927" y="10383"/>
                    <a:pt x="6000" y="10162"/>
                  </a:cubicBezTo>
                  <a:lnTo>
                    <a:pt x="7031" y="11782"/>
                  </a:lnTo>
                  <a:lnTo>
                    <a:pt x="7013" y="11782"/>
                  </a:lnTo>
                  <a:cubicBezTo>
                    <a:pt x="6737" y="11966"/>
                    <a:pt x="6369" y="12536"/>
                    <a:pt x="6681" y="12849"/>
                  </a:cubicBezTo>
                  <a:cubicBezTo>
                    <a:pt x="6695" y="12862"/>
                    <a:pt x="6714" y="12868"/>
                    <a:pt x="6736" y="12868"/>
                  </a:cubicBezTo>
                  <a:cubicBezTo>
                    <a:pt x="6774" y="12868"/>
                    <a:pt x="6817" y="12848"/>
                    <a:pt x="6829" y="12812"/>
                  </a:cubicBezTo>
                  <a:cubicBezTo>
                    <a:pt x="6884" y="12683"/>
                    <a:pt x="6902" y="12536"/>
                    <a:pt x="6921" y="12389"/>
                  </a:cubicBezTo>
                  <a:cubicBezTo>
                    <a:pt x="6958" y="12242"/>
                    <a:pt x="7031" y="12076"/>
                    <a:pt x="7142" y="11947"/>
                  </a:cubicBezTo>
                  <a:lnTo>
                    <a:pt x="7712" y="12775"/>
                  </a:lnTo>
                  <a:cubicBezTo>
                    <a:pt x="7735" y="12821"/>
                    <a:pt x="7774" y="12840"/>
                    <a:pt x="7814" y="12840"/>
                  </a:cubicBezTo>
                  <a:cubicBezTo>
                    <a:pt x="7903" y="12840"/>
                    <a:pt x="7996" y="12748"/>
                    <a:pt x="7933" y="12647"/>
                  </a:cubicBezTo>
                  <a:cubicBezTo>
                    <a:pt x="7694" y="12223"/>
                    <a:pt x="7436" y="11800"/>
                    <a:pt x="7197" y="11377"/>
                  </a:cubicBezTo>
                  <a:lnTo>
                    <a:pt x="7197" y="11377"/>
                  </a:lnTo>
                  <a:cubicBezTo>
                    <a:pt x="7289" y="11413"/>
                    <a:pt x="7381" y="11450"/>
                    <a:pt x="7455" y="11469"/>
                  </a:cubicBezTo>
                  <a:cubicBezTo>
                    <a:pt x="7601" y="11521"/>
                    <a:pt x="7795" y="11579"/>
                    <a:pt x="7979" y="11579"/>
                  </a:cubicBezTo>
                  <a:cubicBezTo>
                    <a:pt x="8119" y="11579"/>
                    <a:pt x="8253" y="11546"/>
                    <a:pt x="8356" y="11450"/>
                  </a:cubicBezTo>
                  <a:cubicBezTo>
                    <a:pt x="8393" y="11413"/>
                    <a:pt x="8393" y="11321"/>
                    <a:pt x="8356" y="11266"/>
                  </a:cubicBezTo>
                  <a:cubicBezTo>
                    <a:pt x="8172" y="11082"/>
                    <a:pt x="7804" y="11101"/>
                    <a:pt x="7565" y="11027"/>
                  </a:cubicBezTo>
                  <a:cubicBezTo>
                    <a:pt x="7409" y="10996"/>
                    <a:pt x="7201" y="10886"/>
                    <a:pt x="7018" y="10886"/>
                  </a:cubicBezTo>
                  <a:cubicBezTo>
                    <a:pt x="6985" y="10886"/>
                    <a:pt x="6952" y="10889"/>
                    <a:pt x="6921" y="10898"/>
                  </a:cubicBezTo>
                  <a:lnTo>
                    <a:pt x="5209" y="7972"/>
                  </a:lnTo>
                  <a:lnTo>
                    <a:pt x="5209" y="7972"/>
                  </a:lnTo>
                  <a:cubicBezTo>
                    <a:pt x="5596" y="8119"/>
                    <a:pt x="6019" y="8192"/>
                    <a:pt x="6387" y="8376"/>
                  </a:cubicBezTo>
                  <a:cubicBezTo>
                    <a:pt x="6958" y="8653"/>
                    <a:pt x="7510" y="9223"/>
                    <a:pt x="8136" y="9352"/>
                  </a:cubicBezTo>
                  <a:cubicBezTo>
                    <a:pt x="8151" y="9356"/>
                    <a:pt x="8166" y="9358"/>
                    <a:pt x="8181" y="9358"/>
                  </a:cubicBezTo>
                  <a:cubicBezTo>
                    <a:pt x="8292" y="9358"/>
                    <a:pt x="8389" y="9245"/>
                    <a:pt x="8356" y="9131"/>
                  </a:cubicBezTo>
                  <a:cubicBezTo>
                    <a:pt x="8117" y="8487"/>
                    <a:pt x="7270" y="8082"/>
                    <a:pt x="6681" y="7824"/>
                  </a:cubicBezTo>
                  <a:cubicBezTo>
                    <a:pt x="6229" y="7631"/>
                    <a:pt x="5636" y="7366"/>
                    <a:pt x="5099" y="7366"/>
                  </a:cubicBezTo>
                  <a:cubicBezTo>
                    <a:pt x="5024" y="7366"/>
                    <a:pt x="4950" y="7371"/>
                    <a:pt x="4878" y="7383"/>
                  </a:cubicBezTo>
                  <a:lnTo>
                    <a:pt x="4583" y="6886"/>
                  </a:lnTo>
                  <a:cubicBezTo>
                    <a:pt x="4086" y="6039"/>
                    <a:pt x="3552" y="5192"/>
                    <a:pt x="3111" y="4309"/>
                  </a:cubicBezTo>
                  <a:cubicBezTo>
                    <a:pt x="3074" y="4235"/>
                    <a:pt x="3037" y="4162"/>
                    <a:pt x="3000" y="4088"/>
                  </a:cubicBezTo>
                  <a:lnTo>
                    <a:pt x="3000" y="4088"/>
                  </a:lnTo>
                  <a:cubicBezTo>
                    <a:pt x="3424" y="4143"/>
                    <a:pt x="3847" y="4198"/>
                    <a:pt x="4270" y="4272"/>
                  </a:cubicBezTo>
                  <a:cubicBezTo>
                    <a:pt x="4843" y="4397"/>
                    <a:pt x="5469" y="4714"/>
                    <a:pt x="6062" y="4714"/>
                  </a:cubicBezTo>
                  <a:cubicBezTo>
                    <a:pt x="6078" y="4714"/>
                    <a:pt x="6095" y="4714"/>
                    <a:pt x="6111" y="4714"/>
                  </a:cubicBezTo>
                  <a:cubicBezTo>
                    <a:pt x="6277" y="4695"/>
                    <a:pt x="6350" y="4493"/>
                    <a:pt x="6240" y="4382"/>
                  </a:cubicBezTo>
                  <a:cubicBezTo>
                    <a:pt x="5798" y="3922"/>
                    <a:pt x="4933" y="3793"/>
                    <a:pt x="4326" y="3701"/>
                  </a:cubicBezTo>
                  <a:cubicBezTo>
                    <a:pt x="3909" y="3609"/>
                    <a:pt x="3480" y="3568"/>
                    <a:pt x="3059" y="3568"/>
                  </a:cubicBezTo>
                  <a:cubicBezTo>
                    <a:pt x="2978" y="3568"/>
                    <a:pt x="2897" y="3570"/>
                    <a:pt x="2816" y="3573"/>
                  </a:cubicBezTo>
                  <a:cubicBezTo>
                    <a:pt x="2651" y="3112"/>
                    <a:pt x="2559" y="2634"/>
                    <a:pt x="2430" y="2155"/>
                  </a:cubicBezTo>
                  <a:close/>
                  <a:moveTo>
                    <a:pt x="1470" y="1"/>
                  </a:moveTo>
                  <a:cubicBezTo>
                    <a:pt x="1309" y="1"/>
                    <a:pt x="1162" y="148"/>
                    <a:pt x="1215" y="333"/>
                  </a:cubicBezTo>
                  <a:cubicBezTo>
                    <a:pt x="1970" y="2395"/>
                    <a:pt x="497" y="3885"/>
                    <a:pt x="203" y="5836"/>
                  </a:cubicBezTo>
                  <a:cubicBezTo>
                    <a:pt x="0" y="7346"/>
                    <a:pt x="295" y="8892"/>
                    <a:pt x="1068" y="10217"/>
                  </a:cubicBezTo>
                  <a:cubicBezTo>
                    <a:pt x="2890" y="13567"/>
                    <a:pt x="6589" y="14837"/>
                    <a:pt x="9921" y="16199"/>
                  </a:cubicBezTo>
                  <a:cubicBezTo>
                    <a:pt x="9958" y="16254"/>
                    <a:pt x="9995" y="16328"/>
                    <a:pt x="10031" y="16383"/>
                  </a:cubicBezTo>
                  <a:cubicBezTo>
                    <a:pt x="10080" y="16460"/>
                    <a:pt x="10156" y="16494"/>
                    <a:pt x="10231" y="16494"/>
                  </a:cubicBezTo>
                  <a:cubicBezTo>
                    <a:pt x="10353" y="16494"/>
                    <a:pt x="10473" y="16403"/>
                    <a:pt x="10473" y="16254"/>
                  </a:cubicBezTo>
                  <a:cubicBezTo>
                    <a:pt x="10473" y="15315"/>
                    <a:pt x="10307" y="14469"/>
                    <a:pt x="10436" y="13512"/>
                  </a:cubicBezTo>
                  <a:cubicBezTo>
                    <a:pt x="10547" y="12683"/>
                    <a:pt x="10712" y="11855"/>
                    <a:pt x="10786" y="11027"/>
                  </a:cubicBezTo>
                  <a:cubicBezTo>
                    <a:pt x="10952" y="9278"/>
                    <a:pt x="10860" y="7493"/>
                    <a:pt x="10142" y="5873"/>
                  </a:cubicBezTo>
                  <a:cubicBezTo>
                    <a:pt x="8852" y="3029"/>
                    <a:pt x="5681" y="1762"/>
                    <a:pt x="2695" y="1762"/>
                  </a:cubicBezTo>
                  <a:cubicBezTo>
                    <a:pt x="2569" y="1762"/>
                    <a:pt x="2444" y="1764"/>
                    <a:pt x="2319" y="1769"/>
                  </a:cubicBezTo>
                  <a:cubicBezTo>
                    <a:pt x="2301" y="1677"/>
                    <a:pt x="2264" y="1603"/>
                    <a:pt x="2246" y="1529"/>
                  </a:cubicBezTo>
                  <a:cubicBezTo>
                    <a:pt x="2246" y="977"/>
                    <a:pt x="2025" y="462"/>
                    <a:pt x="1657" y="75"/>
                  </a:cubicBezTo>
                  <a:cubicBezTo>
                    <a:pt x="1600" y="24"/>
                    <a:pt x="1534" y="1"/>
                    <a:pt x="147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8084435" y="4336926"/>
              <a:ext cx="1084572" cy="634057"/>
            </a:xfrm>
            <a:custGeom>
              <a:avLst/>
              <a:gdLst/>
              <a:ahLst/>
              <a:cxnLst/>
              <a:rect l="l" t="t" r="r" b="b"/>
              <a:pathLst>
                <a:path w="20227" h="11825" extrusionOk="0">
                  <a:moveTo>
                    <a:pt x="8926" y="850"/>
                  </a:moveTo>
                  <a:cubicBezTo>
                    <a:pt x="10418" y="850"/>
                    <a:pt x="11899" y="1116"/>
                    <a:pt x="13233" y="1789"/>
                  </a:cubicBezTo>
                  <a:cubicBezTo>
                    <a:pt x="15331" y="2820"/>
                    <a:pt x="16307" y="4458"/>
                    <a:pt x="16969" y="6612"/>
                  </a:cubicBezTo>
                  <a:cubicBezTo>
                    <a:pt x="17024" y="6796"/>
                    <a:pt x="17080" y="6961"/>
                    <a:pt x="17135" y="7145"/>
                  </a:cubicBezTo>
                  <a:cubicBezTo>
                    <a:pt x="16288" y="6649"/>
                    <a:pt x="15221" y="6336"/>
                    <a:pt x="14300" y="6078"/>
                  </a:cubicBezTo>
                  <a:cubicBezTo>
                    <a:pt x="14429" y="5342"/>
                    <a:pt x="14319" y="4587"/>
                    <a:pt x="13969" y="3924"/>
                  </a:cubicBezTo>
                  <a:cubicBezTo>
                    <a:pt x="13711" y="3391"/>
                    <a:pt x="13196" y="2581"/>
                    <a:pt x="12552" y="2526"/>
                  </a:cubicBezTo>
                  <a:cubicBezTo>
                    <a:pt x="12544" y="2525"/>
                    <a:pt x="12537" y="2524"/>
                    <a:pt x="12530" y="2524"/>
                  </a:cubicBezTo>
                  <a:cubicBezTo>
                    <a:pt x="12413" y="2524"/>
                    <a:pt x="12334" y="2661"/>
                    <a:pt x="12386" y="2765"/>
                  </a:cubicBezTo>
                  <a:cubicBezTo>
                    <a:pt x="12533" y="3004"/>
                    <a:pt x="12717" y="3207"/>
                    <a:pt x="12938" y="3391"/>
                  </a:cubicBezTo>
                  <a:cubicBezTo>
                    <a:pt x="13159" y="3612"/>
                    <a:pt x="13343" y="3888"/>
                    <a:pt x="13490" y="4164"/>
                  </a:cubicBezTo>
                  <a:cubicBezTo>
                    <a:pt x="13785" y="4734"/>
                    <a:pt x="13932" y="5342"/>
                    <a:pt x="13951" y="5967"/>
                  </a:cubicBezTo>
                  <a:lnTo>
                    <a:pt x="13454" y="5820"/>
                  </a:lnTo>
                  <a:cubicBezTo>
                    <a:pt x="12000" y="5379"/>
                    <a:pt x="10546" y="4937"/>
                    <a:pt x="9073" y="4513"/>
                  </a:cubicBezTo>
                  <a:cubicBezTo>
                    <a:pt x="9091" y="4477"/>
                    <a:pt x="9091" y="4458"/>
                    <a:pt x="9091" y="4440"/>
                  </a:cubicBezTo>
                  <a:cubicBezTo>
                    <a:pt x="9091" y="4385"/>
                    <a:pt x="9091" y="4329"/>
                    <a:pt x="9055" y="4274"/>
                  </a:cubicBezTo>
                  <a:cubicBezTo>
                    <a:pt x="9055" y="4274"/>
                    <a:pt x="9036" y="4256"/>
                    <a:pt x="9018" y="4256"/>
                  </a:cubicBezTo>
                  <a:cubicBezTo>
                    <a:pt x="8981" y="4072"/>
                    <a:pt x="8944" y="3906"/>
                    <a:pt x="8926" y="3722"/>
                  </a:cubicBezTo>
                  <a:cubicBezTo>
                    <a:pt x="8871" y="3538"/>
                    <a:pt x="8797" y="3335"/>
                    <a:pt x="8723" y="3151"/>
                  </a:cubicBezTo>
                  <a:cubicBezTo>
                    <a:pt x="8576" y="2857"/>
                    <a:pt x="8337" y="2378"/>
                    <a:pt x="7987" y="2286"/>
                  </a:cubicBezTo>
                  <a:cubicBezTo>
                    <a:pt x="7970" y="2281"/>
                    <a:pt x="7953" y="2279"/>
                    <a:pt x="7937" y="2279"/>
                  </a:cubicBezTo>
                  <a:cubicBezTo>
                    <a:pt x="7827" y="2279"/>
                    <a:pt x="7732" y="2379"/>
                    <a:pt x="7748" y="2507"/>
                  </a:cubicBezTo>
                  <a:cubicBezTo>
                    <a:pt x="7785" y="2691"/>
                    <a:pt x="7877" y="2857"/>
                    <a:pt x="8006" y="3023"/>
                  </a:cubicBezTo>
                  <a:cubicBezTo>
                    <a:pt x="8116" y="3188"/>
                    <a:pt x="8226" y="3391"/>
                    <a:pt x="8300" y="3593"/>
                  </a:cubicBezTo>
                  <a:cubicBezTo>
                    <a:pt x="8392" y="3796"/>
                    <a:pt x="8429" y="4109"/>
                    <a:pt x="8539" y="4348"/>
                  </a:cubicBezTo>
                  <a:lnTo>
                    <a:pt x="6441" y="3704"/>
                  </a:lnTo>
                  <a:lnTo>
                    <a:pt x="6459" y="3685"/>
                  </a:lnTo>
                  <a:cubicBezTo>
                    <a:pt x="6570" y="3317"/>
                    <a:pt x="6459" y="2544"/>
                    <a:pt x="5962" y="2507"/>
                  </a:cubicBezTo>
                  <a:cubicBezTo>
                    <a:pt x="5889" y="2507"/>
                    <a:pt x="5834" y="2581"/>
                    <a:pt x="5852" y="2636"/>
                  </a:cubicBezTo>
                  <a:cubicBezTo>
                    <a:pt x="5907" y="2802"/>
                    <a:pt x="5981" y="2949"/>
                    <a:pt x="6073" y="3078"/>
                  </a:cubicBezTo>
                  <a:cubicBezTo>
                    <a:pt x="6165" y="3243"/>
                    <a:pt x="6202" y="3446"/>
                    <a:pt x="6202" y="3630"/>
                  </a:cubicBezTo>
                  <a:lnTo>
                    <a:pt x="5116" y="3299"/>
                  </a:lnTo>
                  <a:cubicBezTo>
                    <a:pt x="5100" y="3294"/>
                    <a:pt x="5085" y="3292"/>
                    <a:pt x="5071" y="3292"/>
                  </a:cubicBezTo>
                  <a:cubicBezTo>
                    <a:pt x="4918" y="3292"/>
                    <a:pt x="4855" y="3543"/>
                    <a:pt x="5024" y="3593"/>
                  </a:cubicBezTo>
                  <a:lnTo>
                    <a:pt x="6588" y="4145"/>
                  </a:lnTo>
                  <a:cubicBezTo>
                    <a:pt x="6496" y="4182"/>
                    <a:pt x="6386" y="4219"/>
                    <a:pt x="6312" y="4256"/>
                  </a:cubicBezTo>
                  <a:cubicBezTo>
                    <a:pt x="6018" y="4385"/>
                    <a:pt x="5576" y="4587"/>
                    <a:pt x="5539" y="4937"/>
                  </a:cubicBezTo>
                  <a:cubicBezTo>
                    <a:pt x="5539" y="5010"/>
                    <a:pt x="5594" y="5084"/>
                    <a:pt x="5686" y="5102"/>
                  </a:cubicBezTo>
                  <a:cubicBezTo>
                    <a:pt x="5695" y="5103"/>
                    <a:pt x="5704" y="5103"/>
                    <a:pt x="5713" y="5103"/>
                  </a:cubicBezTo>
                  <a:cubicBezTo>
                    <a:pt x="6000" y="5103"/>
                    <a:pt x="6301" y="4823"/>
                    <a:pt x="6533" y="4716"/>
                  </a:cubicBezTo>
                  <a:cubicBezTo>
                    <a:pt x="6736" y="4624"/>
                    <a:pt x="7067" y="4550"/>
                    <a:pt x="7196" y="4366"/>
                  </a:cubicBezTo>
                  <a:lnTo>
                    <a:pt x="10840" y="5655"/>
                  </a:lnTo>
                  <a:cubicBezTo>
                    <a:pt x="10398" y="5820"/>
                    <a:pt x="9957" y="6041"/>
                    <a:pt x="9515" y="6170"/>
                  </a:cubicBezTo>
                  <a:cubicBezTo>
                    <a:pt x="8815" y="6354"/>
                    <a:pt x="7913" y="6262"/>
                    <a:pt x="7269" y="6593"/>
                  </a:cubicBezTo>
                  <a:cubicBezTo>
                    <a:pt x="7140" y="6667"/>
                    <a:pt x="7122" y="6869"/>
                    <a:pt x="7251" y="6961"/>
                  </a:cubicBezTo>
                  <a:cubicBezTo>
                    <a:pt x="7500" y="7103"/>
                    <a:pt x="7796" y="7156"/>
                    <a:pt x="8107" y="7156"/>
                  </a:cubicBezTo>
                  <a:cubicBezTo>
                    <a:pt x="8645" y="7156"/>
                    <a:pt x="9225" y="6998"/>
                    <a:pt x="9680" y="6869"/>
                  </a:cubicBezTo>
                  <a:cubicBezTo>
                    <a:pt x="10288" y="6685"/>
                    <a:pt x="11116" y="6428"/>
                    <a:pt x="11576" y="5912"/>
                  </a:cubicBezTo>
                  <a:lnTo>
                    <a:pt x="12184" y="6133"/>
                  </a:lnTo>
                  <a:cubicBezTo>
                    <a:pt x="13251" y="6501"/>
                    <a:pt x="14337" y="6851"/>
                    <a:pt x="15386" y="7293"/>
                  </a:cubicBezTo>
                  <a:cubicBezTo>
                    <a:pt x="15478" y="7330"/>
                    <a:pt x="15552" y="7385"/>
                    <a:pt x="15644" y="7422"/>
                  </a:cubicBezTo>
                  <a:cubicBezTo>
                    <a:pt x="15239" y="7679"/>
                    <a:pt x="14834" y="7955"/>
                    <a:pt x="14392" y="8195"/>
                  </a:cubicBezTo>
                  <a:cubicBezTo>
                    <a:pt x="13785" y="8507"/>
                    <a:pt x="12975" y="8692"/>
                    <a:pt x="12478" y="9170"/>
                  </a:cubicBezTo>
                  <a:cubicBezTo>
                    <a:pt x="12349" y="9299"/>
                    <a:pt x="12441" y="9520"/>
                    <a:pt x="12607" y="9538"/>
                  </a:cubicBezTo>
                  <a:cubicBezTo>
                    <a:pt x="12654" y="9543"/>
                    <a:pt x="12700" y="9545"/>
                    <a:pt x="12748" y="9545"/>
                  </a:cubicBezTo>
                  <a:cubicBezTo>
                    <a:pt x="13449" y="9545"/>
                    <a:pt x="14228" y="9056"/>
                    <a:pt x="14797" y="8728"/>
                  </a:cubicBezTo>
                  <a:cubicBezTo>
                    <a:pt x="15313" y="8452"/>
                    <a:pt x="15773" y="8121"/>
                    <a:pt x="16196" y="7734"/>
                  </a:cubicBezTo>
                  <a:cubicBezTo>
                    <a:pt x="16693" y="8029"/>
                    <a:pt x="17116" y="8360"/>
                    <a:pt x="17577" y="8673"/>
                  </a:cubicBezTo>
                  <a:cubicBezTo>
                    <a:pt x="16086" y="9409"/>
                    <a:pt x="14724" y="10403"/>
                    <a:pt x="13086" y="10845"/>
                  </a:cubicBezTo>
                  <a:cubicBezTo>
                    <a:pt x="12475" y="11014"/>
                    <a:pt x="11869" y="11096"/>
                    <a:pt x="11272" y="11096"/>
                  </a:cubicBezTo>
                  <a:cubicBezTo>
                    <a:pt x="9851" y="11096"/>
                    <a:pt x="8487" y="10633"/>
                    <a:pt x="7269" y="9777"/>
                  </a:cubicBezTo>
                  <a:cubicBezTo>
                    <a:pt x="5576" y="8581"/>
                    <a:pt x="4416" y="6851"/>
                    <a:pt x="3367" y="5102"/>
                  </a:cubicBezTo>
                  <a:cubicBezTo>
                    <a:pt x="2833" y="4219"/>
                    <a:pt x="2189" y="2967"/>
                    <a:pt x="1287" y="2305"/>
                  </a:cubicBezTo>
                  <a:cubicBezTo>
                    <a:pt x="3110" y="2010"/>
                    <a:pt x="4877" y="1329"/>
                    <a:pt x="6680" y="1035"/>
                  </a:cubicBezTo>
                  <a:cubicBezTo>
                    <a:pt x="7420" y="918"/>
                    <a:pt x="8175" y="850"/>
                    <a:pt x="8926" y="850"/>
                  </a:cubicBezTo>
                  <a:close/>
                  <a:moveTo>
                    <a:pt x="9201" y="1"/>
                  </a:moveTo>
                  <a:cubicBezTo>
                    <a:pt x="6313" y="1"/>
                    <a:pt x="3419" y="1065"/>
                    <a:pt x="680" y="1973"/>
                  </a:cubicBezTo>
                  <a:cubicBezTo>
                    <a:pt x="606" y="1937"/>
                    <a:pt x="514" y="1918"/>
                    <a:pt x="441" y="1900"/>
                  </a:cubicBezTo>
                  <a:cubicBezTo>
                    <a:pt x="413" y="1892"/>
                    <a:pt x="386" y="1888"/>
                    <a:pt x="360" y="1888"/>
                  </a:cubicBezTo>
                  <a:cubicBezTo>
                    <a:pt x="144" y="1888"/>
                    <a:pt x="0" y="2144"/>
                    <a:pt x="165" y="2342"/>
                  </a:cubicBezTo>
                  <a:cubicBezTo>
                    <a:pt x="846" y="3170"/>
                    <a:pt x="1619" y="3777"/>
                    <a:pt x="2226" y="4697"/>
                  </a:cubicBezTo>
                  <a:cubicBezTo>
                    <a:pt x="2741" y="5507"/>
                    <a:pt x="3202" y="6336"/>
                    <a:pt x="3754" y="7127"/>
                  </a:cubicBezTo>
                  <a:cubicBezTo>
                    <a:pt x="4895" y="8765"/>
                    <a:pt x="6294" y="10274"/>
                    <a:pt x="8134" y="11140"/>
                  </a:cubicBezTo>
                  <a:cubicBezTo>
                    <a:pt x="9116" y="11614"/>
                    <a:pt x="10147" y="11825"/>
                    <a:pt x="11181" y="11825"/>
                  </a:cubicBezTo>
                  <a:cubicBezTo>
                    <a:pt x="13638" y="11825"/>
                    <a:pt x="16111" y="10633"/>
                    <a:pt x="17963" y="8949"/>
                  </a:cubicBezTo>
                  <a:lnTo>
                    <a:pt x="18202" y="9096"/>
                  </a:lnTo>
                  <a:cubicBezTo>
                    <a:pt x="18607" y="9575"/>
                    <a:pt x="19178" y="9870"/>
                    <a:pt x="19785" y="9943"/>
                  </a:cubicBezTo>
                  <a:cubicBezTo>
                    <a:pt x="20098" y="9943"/>
                    <a:pt x="20227" y="9557"/>
                    <a:pt x="19969" y="9373"/>
                  </a:cubicBezTo>
                  <a:cubicBezTo>
                    <a:pt x="17816" y="8158"/>
                    <a:pt x="17981" y="5747"/>
                    <a:pt x="16822" y="3832"/>
                  </a:cubicBezTo>
                  <a:cubicBezTo>
                    <a:pt x="15865" y="2360"/>
                    <a:pt x="14466" y="1237"/>
                    <a:pt x="12809" y="648"/>
                  </a:cubicBezTo>
                  <a:cubicBezTo>
                    <a:pt x="11615" y="187"/>
                    <a:pt x="10409" y="1"/>
                    <a:pt x="920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3656468" y="4653272"/>
              <a:ext cx="741243" cy="962157"/>
            </a:xfrm>
            <a:custGeom>
              <a:avLst/>
              <a:gdLst/>
              <a:ahLst/>
              <a:cxnLst/>
              <a:rect l="l" t="t" r="r" b="b"/>
              <a:pathLst>
                <a:path w="13824" h="17944" extrusionOk="0">
                  <a:moveTo>
                    <a:pt x="1069" y="930"/>
                  </a:moveTo>
                  <a:lnTo>
                    <a:pt x="1069" y="930"/>
                  </a:lnTo>
                  <a:cubicBezTo>
                    <a:pt x="2817" y="1685"/>
                    <a:pt x="4750" y="2071"/>
                    <a:pt x="6498" y="2826"/>
                  </a:cubicBezTo>
                  <a:cubicBezTo>
                    <a:pt x="8597" y="3746"/>
                    <a:pt x="10603" y="5127"/>
                    <a:pt x="11818" y="7115"/>
                  </a:cubicBezTo>
                  <a:cubicBezTo>
                    <a:pt x="13051" y="9194"/>
                    <a:pt x="12996" y="11164"/>
                    <a:pt x="12388" y="13428"/>
                  </a:cubicBezTo>
                  <a:cubicBezTo>
                    <a:pt x="12333" y="13612"/>
                    <a:pt x="12296" y="13796"/>
                    <a:pt x="12241" y="13980"/>
                  </a:cubicBezTo>
                  <a:cubicBezTo>
                    <a:pt x="11763" y="13060"/>
                    <a:pt x="11008" y="12213"/>
                    <a:pt x="10364" y="11477"/>
                  </a:cubicBezTo>
                  <a:cubicBezTo>
                    <a:pt x="10861" y="10906"/>
                    <a:pt x="11192" y="10170"/>
                    <a:pt x="11266" y="9415"/>
                  </a:cubicBezTo>
                  <a:cubicBezTo>
                    <a:pt x="11321" y="8789"/>
                    <a:pt x="11321" y="7796"/>
                    <a:pt x="10805" y="7391"/>
                  </a:cubicBezTo>
                  <a:cubicBezTo>
                    <a:pt x="10772" y="7368"/>
                    <a:pt x="10733" y="7358"/>
                    <a:pt x="10695" y="7358"/>
                  </a:cubicBezTo>
                  <a:cubicBezTo>
                    <a:pt x="10609" y="7358"/>
                    <a:pt x="10529" y="7412"/>
                    <a:pt x="10529" y="7501"/>
                  </a:cubicBezTo>
                  <a:cubicBezTo>
                    <a:pt x="10474" y="7796"/>
                    <a:pt x="10603" y="8072"/>
                    <a:pt x="10658" y="8366"/>
                  </a:cubicBezTo>
                  <a:cubicBezTo>
                    <a:pt x="10713" y="8679"/>
                    <a:pt x="10732" y="9029"/>
                    <a:pt x="10713" y="9360"/>
                  </a:cubicBezTo>
                  <a:cubicBezTo>
                    <a:pt x="10640" y="10004"/>
                    <a:pt x="10437" y="10630"/>
                    <a:pt x="10106" y="11201"/>
                  </a:cubicBezTo>
                  <a:cubicBezTo>
                    <a:pt x="9977" y="11053"/>
                    <a:pt x="9848" y="10906"/>
                    <a:pt x="9738" y="10777"/>
                  </a:cubicBezTo>
                  <a:cubicBezTo>
                    <a:pt x="8726" y="9581"/>
                    <a:pt x="7695" y="8385"/>
                    <a:pt x="6664" y="7207"/>
                  </a:cubicBezTo>
                  <a:cubicBezTo>
                    <a:pt x="6683" y="7188"/>
                    <a:pt x="6683" y="7170"/>
                    <a:pt x="6701" y="7151"/>
                  </a:cubicBezTo>
                  <a:cubicBezTo>
                    <a:pt x="6738" y="7115"/>
                    <a:pt x="6756" y="7059"/>
                    <a:pt x="6756" y="6986"/>
                  </a:cubicBezTo>
                  <a:cubicBezTo>
                    <a:pt x="6775" y="6986"/>
                    <a:pt x="6775" y="6967"/>
                    <a:pt x="6756" y="6949"/>
                  </a:cubicBezTo>
                  <a:cubicBezTo>
                    <a:pt x="6811" y="6783"/>
                    <a:pt x="6885" y="6599"/>
                    <a:pt x="6959" y="6434"/>
                  </a:cubicBezTo>
                  <a:cubicBezTo>
                    <a:pt x="7032" y="6231"/>
                    <a:pt x="7087" y="6029"/>
                    <a:pt x="7106" y="5826"/>
                  </a:cubicBezTo>
                  <a:cubicBezTo>
                    <a:pt x="7143" y="5476"/>
                    <a:pt x="7198" y="4924"/>
                    <a:pt x="6940" y="4648"/>
                  </a:cubicBezTo>
                  <a:cubicBezTo>
                    <a:pt x="6903" y="4603"/>
                    <a:pt x="6850" y="4583"/>
                    <a:pt x="6797" y="4583"/>
                  </a:cubicBezTo>
                  <a:cubicBezTo>
                    <a:pt x="6720" y="4583"/>
                    <a:pt x="6642" y="4627"/>
                    <a:pt x="6609" y="4703"/>
                  </a:cubicBezTo>
                  <a:cubicBezTo>
                    <a:pt x="6554" y="4887"/>
                    <a:pt x="6535" y="5090"/>
                    <a:pt x="6554" y="5292"/>
                  </a:cubicBezTo>
                  <a:cubicBezTo>
                    <a:pt x="6572" y="5513"/>
                    <a:pt x="6554" y="5752"/>
                    <a:pt x="6498" y="5973"/>
                  </a:cubicBezTo>
                  <a:cubicBezTo>
                    <a:pt x="6462" y="6194"/>
                    <a:pt x="6333" y="6489"/>
                    <a:pt x="6278" y="6746"/>
                  </a:cubicBezTo>
                  <a:lnTo>
                    <a:pt x="4805" y="5035"/>
                  </a:lnTo>
                  <a:lnTo>
                    <a:pt x="4824" y="5035"/>
                  </a:lnTo>
                  <a:cubicBezTo>
                    <a:pt x="5118" y="4777"/>
                    <a:pt x="5449" y="4041"/>
                    <a:pt x="5044" y="3746"/>
                  </a:cubicBezTo>
                  <a:cubicBezTo>
                    <a:pt x="5026" y="3728"/>
                    <a:pt x="5004" y="3720"/>
                    <a:pt x="4980" y="3720"/>
                  </a:cubicBezTo>
                  <a:cubicBezTo>
                    <a:pt x="4934" y="3720"/>
                    <a:pt x="4885" y="3752"/>
                    <a:pt x="4860" y="3801"/>
                  </a:cubicBezTo>
                  <a:cubicBezTo>
                    <a:pt x="4842" y="3967"/>
                    <a:pt x="4824" y="4133"/>
                    <a:pt x="4842" y="4298"/>
                  </a:cubicBezTo>
                  <a:cubicBezTo>
                    <a:pt x="4805" y="4501"/>
                    <a:pt x="4750" y="4703"/>
                    <a:pt x="4640" y="4869"/>
                  </a:cubicBezTo>
                  <a:lnTo>
                    <a:pt x="3866" y="3967"/>
                  </a:lnTo>
                  <a:cubicBezTo>
                    <a:pt x="3836" y="3937"/>
                    <a:pt x="3800" y="3924"/>
                    <a:pt x="3765" y="3924"/>
                  </a:cubicBezTo>
                  <a:cubicBezTo>
                    <a:pt x="3651" y="3924"/>
                    <a:pt x="3543" y="4057"/>
                    <a:pt x="3627" y="4170"/>
                  </a:cubicBezTo>
                  <a:lnTo>
                    <a:pt x="4695" y="5532"/>
                  </a:lnTo>
                  <a:cubicBezTo>
                    <a:pt x="4584" y="5495"/>
                    <a:pt x="4455" y="5476"/>
                    <a:pt x="4382" y="5476"/>
                  </a:cubicBezTo>
                  <a:cubicBezTo>
                    <a:pt x="4236" y="5452"/>
                    <a:pt x="4058" y="5424"/>
                    <a:pt x="3885" y="5424"/>
                  </a:cubicBezTo>
                  <a:cubicBezTo>
                    <a:pt x="3666" y="5424"/>
                    <a:pt x="3456" y="5469"/>
                    <a:pt x="3333" y="5624"/>
                  </a:cubicBezTo>
                  <a:cubicBezTo>
                    <a:pt x="3277" y="5697"/>
                    <a:pt x="3296" y="5808"/>
                    <a:pt x="3370" y="5863"/>
                  </a:cubicBezTo>
                  <a:cubicBezTo>
                    <a:pt x="3504" y="5975"/>
                    <a:pt x="3720" y="5991"/>
                    <a:pt x="3935" y="5991"/>
                  </a:cubicBezTo>
                  <a:cubicBezTo>
                    <a:pt x="4026" y="5991"/>
                    <a:pt x="4117" y="5988"/>
                    <a:pt x="4201" y="5988"/>
                  </a:cubicBezTo>
                  <a:cubicBezTo>
                    <a:pt x="4245" y="5988"/>
                    <a:pt x="4287" y="5989"/>
                    <a:pt x="4327" y="5992"/>
                  </a:cubicBezTo>
                  <a:cubicBezTo>
                    <a:pt x="4491" y="6019"/>
                    <a:pt x="4718" y="6098"/>
                    <a:pt x="4914" y="6098"/>
                  </a:cubicBezTo>
                  <a:cubicBezTo>
                    <a:pt x="4980" y="6098"/>
                    <a:pt x="5044" y="6089"/>
                    <a:pt x="5100" y="6065"/>
                  </a:cubicBezTo>
                  <a:cubicBezTo>
                    <a:pt x="5928" y="7115"/>
                    <a:pt x="6756" y="8164"/>
                    <a:pt x="7584" y="9231"/>
                  </a:cubicBezTo>
                  <a:cubicBezTo>
                    <a:pt x="7087" y="9121"/>
                    <a:pt x="6591" y="9084"/>
                    <a:pt x="6130" y="8937"/>
                  </a:cubicBezTo>
                  <a:cubicBezTo>
                    <a:pt x="5413" y="8697"/>
                    <a:pt x="4676" y="8127"/>
                    <a:pt x="3922" y="8053"/>
                  </a:cubicBezTo>
                  <a:cubicBezTo>
                    <a:pt x="3756" y="8053"/>
                    <a:pt x="3646" y="8219"/>
                    <a:pt x="3701" y="8366"/>
                  </a:cubicBezTo>
                  <a:cubicBezTo>
                    <a:pt x="4069" y="9084"/>
                    <a:pt x="5136" y="9415"/>
                    <a:pt x="5873" y="9636"/>
                  </a:cubicBezTo>
                  <a:cubicBezTo>
                    <a:pt x="6329" y="9770"/>
                    <a:pt x="6923" y="9934"/>
                    <a:pt x="7476" y="9934"/>
                  </a:cubicBezTo>
                  <a:cubicBezTo>
                    <a:pt x="7680" y="9934"/>
                    <a:pt x="7879" y="9912"/>
                    <a:pt x="8063" y="9857"/>
                  </a:cubicBezTo>
                  <a:cubicBezTo>
                    <a:pt x="8192" y="10041"/>
                    <a:pt x="8339" y="10207"/>
                    <a:pt x="8468" y="10372"/>
                  </a:cubicBezTo>
                  <a:cubicBezTo>
                    <a:pt x="9204" y="11293"/>
                    <a:pt x="9959" y="12213"/>
                    <a:pt x="10621" y="13170"/>
                  </a:cubicBezTo>
                  <a:cubicBezTo>
                    <a:pt x="10677" y="13262"/>
                    <a:pt x="10732" y="13354"/>
                    <a:pt x="10787" y="13446"/>
                  </a:cubicBezTo>
                  <a:cubicBezTo>
                    <a:pt x="10272" y="13446"/>
                    <a:pt x="9775" y="13446"/>
                    <a:pt x="9278" y="13409"/>
                  </a:cubicBezTo>
                  <a:cubicBezTo>
                    <a:pt x="8701" y="13365"/>
                    <a:pt x="8065" y="13166"/>
                    <a:pt x="7474" y="13166"/>
                  </a:cubicBezTo>
                  <a:cubicBezTo>
                    <a:pt x="7330" y="13166"/>
                    <a:pt x="7188" y="13178"/>
                    <a:pt x="7051" y="13207"/>
                  </a:cubicBezTo>
                  <a:cubicBezTo>
                    <a:pt x="6848" y="13244"/>
                    <a:pt x="6793" y="13483"/>
                    <a:pt x="6940" y="13612"/>
                  </a:cubicBezTo>
                  <a:cubicBezTo>
                    <a:pt x="7548" y="14072"/>
                    <a:pt x="8578" y="14090"/>
                    <a:pt x="9315" y="14109"/>
                  </a:cubicBezTo>
                  <a:cubicBezTo>
                    <a:pt x="9498" y="14120"/>
                    <a:pt x="9681" y="14126"/>
                    <a:pt x="9862" y="14126"/>
                  </a:cubicBezTo>
                  <a:cubicBezTo>
                    <a:pt x="10279" y="14126"/>
                    <a:pt x="10689" y="14094"/>
                    <a:pt x="11100" y="14017"/>
                  </a:cubicBezTo>
                  <a:cubicBezTo>
                    <a:pt x="11358" y="14532"/>
                    <a:pt x="11560" y="15066"/>
                    <a:pt x="11781" y="15618"/>
                  </a:cubicBezTo>
                  <a:cubicBezTo>
                    <a:pt x="10051" y="15416"/>
                    <a:pt x="8321" y="15526"/>
                    <a:pt x="6627" y="15011"/>
                  </a:cubicBezTo>
                  <a:cubicBezTo>
                    <a:pt x="4529" y="14330"/>
                    <a:pt x="2983" y="12839"/>
                    <a:pt x="2155" y="10796"/>
                  </a:cubicBezTo>
                  <a:cubicBezTo>
                    <a:pt x="1345" y="8808"/>
                    <a:pt x="1271" y="6654"/>
                    <a:pt x="1326" y="4538"/>
                  </a:cubicBezTo>
                  <a:cubicBezTo>
                    <a:pt x="1345" y="3470"/>
                    <a:pt x="1492" y="2016"/>
                    <a:pt x="1069" y="930"/>
                  </a:cubicBezTo>
                  <a:close/>
                  <a:moveTo>
                    <a:pt x="322" y="0"/>
                  </a:moveTo>
                  <a:cubicBezTo>
                    <a:pt x="159" y="0"/>
                    <a:pt x="1" y="141"/>
                    <a:pt x="38" y="341"/>
                  </a:cubicBezTo>
                  <a:cubicBezTo>
                    <a:pt x="185" y="1446"/>
                    <a:pt x="535" y="2403"/>
                    <a:pt x="535" y="3562"/>
                  </a:cubicBezTo>
                  <a:cubicBezTo>
                    <a:pt x="535" y="4556"/>
                    <a:pt x="480" y="5532"/>
                    <a:pt x="517" y="6526"/>
                  </a:cubicBezTo>
                  <a:cubicBezTo>
                    <a:pt x="609" y="8605"/>
                    <a:pt x="995" y="10704"/>
                    <a:pt x="2100" y="12471"/>
                  </a:cubicBezTo>
                  <a:cubicBezTo>
                    <a:pt x="3771" y="15112"/>
                    <a:pt x="6833" y="16217"/>
                    <a:pt x="9865" y="16217"/>
                  </a:cubicBezTo>
                  <a:cubicBezTo>
                    <a:pt x="10572" y="16217"/>
                    <a:pt x="11279" y="16156"/>
                    <a:pt x="11965" y="16041"/>
                  </a:cubicBezTo>
                  <a:lnTo>
                    <a:pt x="12075" y="16281"/>
                  </a:lnTo>
                  <a:cubicBezTo>
                    <a:pt x="12186" y="16925"/>
                    <a:pt x="12517" y="17495"/>
                    <a:pt x="13014" y="17900"/>
                  </a:cubicBezTo>
                  <a:cubicBezTo>
                    <a:pt x="13066" y="17930"/>
                    <a:pt x="13120" y="17943"/>
                    <a:pt x="13172" y="17943"/>
                  </a:cubicBezTo>
                  <a:cubicBezTo>
                    <a:pt x="13381" y="17943"/>
                    <a:pt x="13563" y="17734"/>
                    <a:pt x="13474" y="17514"/>
                  </a:cubicBezTo>
                  <a:cubicBezTo>
                    <a:pt x="12260" y="15231"/>
                    <a:pt x="13750" y="13225"/>
                    <a:pt x="13787" y="10906"/>
                  </a:cubicBezTo>
                  <a:cubicBezTo>
                    <a:pt x="13824" y="9084"/>
                    <a:pt x="13143" y="7335"/>
                    <a:pt x="12075" y="5881"/>
                  </a:cubicBezTo>
                  <a:cubicBezTo>
                    <a:pt x="9388" y="2255"/>
                    <a:pt x="4824" y="1354"/>
                    <a:pt x="701" y="304"/>
                  </a:cubicBezTo>
                  <a:cubicBezTo>
                    <a:pt x="645" y="231"/>
                    <a:pt x="590" y="157"/>
                    <a:pt x="535" y="102"/>
                  </a:cubicBezTo>
                  <a:cubicBezTo>
                    <a:pt x="476" y="31"/>
                    <a:pt x="398" y="0"/>
                    <a:pt x="322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1140500" y="4709403"/>
              <a:ext cx="524082" cy="944355"/>
            </a:xfrm>
            <a:custGeom>
              <a:avLst/>
              <a:gdLst/>
              <a:ahLst/>
              <a:cxnLst/>
              <a:rect l="l" t="t" r="r" b="b"/>
              <a:pathLst>
                <a:path w="9774" h="17612" extrusionOk="0">
                  <a:moveTo>
                    <a:pt x="4252" y="2237"/>
                  </a:moveTo>
                  <a:cubicBezTo>
                    <a:pt x="5375" y="3065"/>
                    <a:pt x="6627" y="3672"/>
                    <a:pt x="7584" y="4703"/>
                  </a:cubicBezTo>
                  <a:cubicBezTo>
                    <a:pt x="8762" y="5954"/>
                    <a:pt x="9277" y="7685"/>
                    <a:pt x="9019" y="9378"/>
                  </a:cubicBezTo>
                  <a:cubicBezTo>
                    <a:pt x="8780" y="11071"/>
                    <a:pt x="7989" y="12599"/>
                    <a:pt x="7124" y="14035"/>
                  </a:cubicBezTo>
                  <a:cubicBezTo>
                    <a:pt x="6682" y="14771"/>
                    <a:pt x="6001" y="15728"/>
                    <a:pt x="5872" y="16648"/>
                  </a:cubicBezTo>
                  <a:cubicBezTo>
                    <a:pt x="4952" y="15433"/>
                    <a:pt x="3774" y="14403"/>
                    <a:pt x="2853" y="13188"/>
                  </a:cubicBezTo>
                  <a:cubicBezTo>
                    <a:pt x="1749" y="11734"/>
                    <a:pt x="902" y="9967"/>
                    <a:pt x="866" y="8108"/>
                  </a:cubicBezTo>
                  <a:cubicBezTo>
                    <a:pt x="810" y="6175"/>
                    <a:pt x="1620" y="4832"/>
                    <a:pt x="2945" y="3507"/>
                  </a:cubicBezTo>
                  <a:cubicBezTo>
                    <a:pt x="3056" y="3396"/>
                    <a:pt x="3166" y="3286"/>
                    <a:pt x="3277" y="3175"/>
                  </a:cubicBezTo>
                  <a:cubicBezTo>
                    <a:pt x="3277" y="4022"/>
                    <a:pt x="3387" y="4850"/>
                    <a:pt x="3590" y="5660"/>
                  </a:cubicBezTo>
                  <a:cubicBezTo>
                    <a:pt x="3001" y="5862"/>
                    <a:pt x="2504" y="6249"/>
                    <a:pt x="2154" y="6746"/>
                  </a:cubicBezTo>
                  <a:cubicBezTo>
                    <a:pt x="1859" y="7151"/>
                    <a:pt x="1455" y="7832"/>
                    <a:pt x="1675" y="8329"/>
                  </a:cubicBezTo>
                  <a:cubicBezTo>
                    <a:pt x="1695" y="8387"/>
                    <a:pt x="1739" y="8414"/>
                    <a:pt x="1788" y="8414"/>
                  </a:cubicBezTo>
                  <a:cubicBezTo>
                    <a:pt x="1832" y="8414"/>
                    <a:pt x="1880" y="8391"/>
                    <a:pt x="1915" y="8347"/>
                  </a:cubicBezTo>
                  <a:cubicBezTo>
                    <a:pt x="2025" y="8163"/>
                    <a:pt x="2099" y="7942"/>
                    <a:pt x="2154" y="7721"/>
                  </a:cubicBezTo>
                  <a:cubicBezTo>
                    <a:pt x="2246" y="7464"/>
                    <a:pt x="2356" y="7224"/>
                    <a:pt x="2522" y="7004"/>
                  </a:cubicBezTo>
                  <a:cubicBezTo>
                    <a:pt x="2817" y="6580"/>
                    <a:pt x="3203" y="6231"/>
                    <a:pt x="3663" y="5973"/>
                  </a:cubicBezTo>
                  <a:lnTo>
                    <a:pt x="3755" y="6396"/>
                  </a:lnTo>
                  <a:cubicBezTo>
                    <a:pt x="3976" y="7629"/>
                    <a:pt x="4234" y="8863"/>
                    <a:pt x="4473" y="10096"/>
                  </a:cubicBezTo>
                  <a:cubicBezTo>
                    <a:pt x="4455" y="10096"/>
                    <a:pt x="4436" y="10114"/>
                    <a:pt x="4418" y="10114"/>
                  </a:cubicBezTo>
                  <a:cubicBezTo>
                    <a:pt x="4381" y="10133"/>
                    <a:pt x="4344" y="10151"/>
                    <a:pt x="4307" y="10206"/>
                  </a:cubicBezTo>
                  <a:cubicBezTo>
                    <a:pt x="4307" y="10206"/>
                    <a:pt x="4307" y="10225"/>
                    <a:pt x="4307" y="10243"/>
                  </a:cubicBezTo>
                  <a:cubicBezTo>
                    <a:pt x="4197" y="10335"/>
                    <a:pt x="4087" y="10427"/>
                    <a:pt x="3976" y="10501"/>
                  </a:cubicBezTo>
                  <a:cubicBezTo>
                    <a:pt x="3847" y="10630"/>
                    <a:pt x="3737" y="10758"/>
                    <a:pt x="3626" y="10887"/>
                  </a:cubicBezTo>
                  <a:cubicBezTo>
                    <a:pt x="3461" y="11108"/>
                    <a:pt x="3203" y="11458"/>
                    <a:pt x="3277" y="11752"/>
                  </a:cubicBezTo>
                  <a:cubicBezTo>
                    <a:pt x="3301" y="11837"/>
                    <a:pt x="3365" y="11882"/>
                    <a:pt x="3432" y="11882"/>
                  </a:cubicBezTo>
                  <a:cubicBezTo>
                    <a:pt x="3467" y="11882"/>
                    <a:pt x="3503" y="11870"/>
                    <a:pt x="3534" y="11844"/>
                  </a:cubicBezTo>
                  <a:cubicBezTo>
                    <a:pt x="3645" y="11752"/>
                    <a:pt x="3737" y="11623"/>
                    <a:pt x="3792" y="11476"/>
                  </a:cubicBezTo>
                  <a:cubicBezTo>
                    <a:pt x="3884" y="11311"/>
                    <a:pt x="3995" y="11163"/>
                    <a:pt x="4105" y="11016"/>
                  </a:cubicBezTo>
                  <a:cubicBezTo>
                    <a:pt x="4215" y="10869"/>
                    <a:pt x="4436" y="10740"/>
                    <a:pt x="4565" y="10556"/>
                  </a:cubicBezTo>
                  <a:cubicBezTo>
                    <a:pt x="4676" y="11145"/>
                    <a:pt x="4786" y="11734"/>
                    <a:pt x="4915" y="12323"/>
                  </a:cubicBezTo>
                  <a:lnTo>
                    <a:pt x="4896" y="12323"/>
                  </a:lnTo>
                  <a:cubicBezTo>
                    <a:pt x="4584" y="12397"/>
                    <a:pt x="4050" y="12765"/>
                    <a:pt x="4215" y="13151"/>
                  </a:cubicBezTo>
                  <a:cubicBezTo>
                    <a:pt x="4239" y="13187"/>
                    <a:pt x="4278" y="13207"/>
                    <a:pt x="4313" y="13207"/>
                  </a:cubicBezTo>
                  <a:cubicBezTo>
                    <a:pt x="4332" y="13207"/>
                    <a:pt x="4350" y="13201"/>
                    <a:pt x="4363" y="13188"/>
                  </a:cubicBezTo>
                  <a:cubicBezTo>
                    <a:pt x="4455" y="13078"/>
                    <a:pt x="4528" y="12967"/>
                    <a:pt x="4602" y="12838"/>
                  </a:cubicBezTo>
                  <a:cubicBezTo>
                    <a:pt x="4694" y="12709"/>
                    <a:pt x="4823" y="12599"/>
                    <a:pt x="4952" y="12525"/>
                  </a:cubicBezTo>
                  <a:cubicBezTo>
                    <a:pt x="5007" y="12838"/>
                    <a:pt x="5080" y="13151"/>
                    <a:pt x="5136" y="13446"/>
                  </a:cubicBezTo>
                  <a:cubicBezTo>
                    <a:pt x="5152" y="13510"/>
                    <a:pt x="5203" y="13539"/>
                    <a:pt x="5255" y="13539"/>
                  </a:cubicBezTo>
                  <a:cubicBezTo>
                    <a:pt x="5320" y="13539"/>
                    <a:pt x="5385" y="13492"/>
                    <a:pt x="5375" y="13409"/>
                  </a:cubicBezTo>
                  <a:lnTo>
                    <a:pt x="5173" y="12047"/>
                  </a:lnTo>
                  <a:lnTo>
                    <a:pt x="5173" y="12047"/>
                  </a:lnTo>
                  <a:cubicBezTo>
                    <a:pt x="5246" y="12120"/>
                    <a:pt x="5320" y="12176"/>
                    <a:pt x="5375" y="12212"/>
                  </a:cubicBezTo>
                  <a:cubicBezTo>
                    <a:pt x="5546" y="12353"/>
                    <a:pt x="5797" y="12546"/>
                    <a:pt x="6037" y="12546"/>
                  </a:cubicBezTo>
                  <a:cubicBezTo>
                    <a:pt x="6081" y="12546"/>
                    <a:pt x="6124" y="12539"/>
                    <a:pt x="6166" y="12525"/>
                  </a:cubicBezTo>
                  <a:cubicBezTo>
                    <a:pt x="6222" y="12489"/>
                    <a:pt x="6258" y="12415"/>
                    <a:pt x="6222" y="12341"/>
                  </a:cubicBezTo>
                  <a:cubicBezTo>
                    <a:pt x="6130" y="12120"/>
                    <a:pt x="5798" y="12010"/>
                    <a:pt x="5614" y="11881"/>
                  </a:cubicBezTo>
                  <a:cubicBezTo>
                    <a:pt x="5430" y="11734"/>
                    <a:pt x="5301" y="11550"/>
                    <a:pt x="5099" y="11513"/>
                  </a:cubicBezTo>
                  <a:cubicBezTo>
                    <a:pt x="4952" y="10464"/>
                    <a:pt x="4804" y="9396"/>
                    <a:pt x="4639" y="8347"/>
                  </a:cubicBezTo>
                  <a:lnTo>
                    <a:pt x="4639" y="8347"/>
                  </a:lnTo>
                  <a:cubicBezTo>
                    <a:pt x="4933" y="8605"/>
                    <a:pt x="5265" y="8844"/>
                    <a:pt x="5522" y="9120"/>
                  </a:cubicBezTo>
                  <a:cubicBezTo>
                    <a:pt x="5946" y="9562"/>
                    <a:pt x="6222" y="10280"/>
                    <a:pt x="6719" y="10593"/>
                  </a:cubicBezTo>
                  <a:cubicBezTo>
                    <a:pt x="6752" y="10615"/>
                    <a:pt x="6790" y="10626"/>
                    <a:pt x="6825" y="10626"/>
                  </a:cubicBezTo>
                  <a:cubicBezTo>
                    <a:pt x="6907" y="10626"/>
                    <a:pt x="6982" y="10572"/>
                    <a:pt x="6995" y="10482"/>
                  </a:cubicBezTo>
                  <a:cubicBezTo>
                    <a:pt x="7013" y="9838"/>
                    <a:pt x="6406" y="9176"/>
                    <a:pt x="5982" y="8752"/>
                  </a:cubicBezTo>
                  <a:cubicBezTo>
                    <a:pt x="5614" y="8366"/>
                    <a:pt x="5099" y="7850"/>
                    <a:pt x="4547" y="7721"/>
                  </a:cubicBezTo>
                  <a:cubicBezTo>
                    <a:pt x="4528" y="7537"/>
                    <a:pt x="4492" y="7372"/>
                    <a:pt x="4473" y="7188"/>
                  </a:cubicBezTo>
                  <a:cubicBezTo>
                    <a:pt x="4326" y="6267"/>
                    <a:pt x="4160" y="5329"/>
                    <a:pt x="4087" y="4390"/>
                  </a:cubicBezTo>
                  <a:lnTo>
                    <a:pt x="4087" y="4151"/>
                  </a:lnTo>
                  <a:cubicBezTo>
                    <a:pt x="4436" y="4353"/>
                    <a:pt x="4786" y="4537"/>
                    <a:pt x="5117" y="4777"/>
                  </a:cubicBezTo>
                  <a:cubicBezTo>
                    <a:pt x="5596" y="5089"/>
                    <a:pt x="6038" y="5605"/>
                    <a:pt x="6590" y="5789"/>
                  </a:cubicBezTo>
                  <a:cubicBezTo>
                    <a:pt x="6611" y="5797"/>
                    <a:pt x="6633" y="5801"/>
                    <a:pt x="6654" y="5801"/>
                  </a:cubicBezTo>
                  <a:cubicBezTo>
                    <a:pt x="6776" y="5801"/>
                    <a:pt x="6873" y="5675"/>
                    <a:pt x="6811" y="5550"/>
                  </a:cubicBezTo>
                  <a:cubicBezTo>
                    <a:pt x="6590" y="4979"/>
                    <a:pt x="5872" y="4574"/>
                    <a:pt x="5375" y="4261"/>
                  </a:cubicBezTo>
                  <a:cubicBezTo>
                    <a:pt x="4970" y="4003"/>
                    <a:pt x="4547" y="3783"/>
                    <a:pt x="4087" y="3617"/>
                  </a:cubicBezTo>
                  <a:cubicBezTo>
                    <a:pt x="4123" y="3157"/>
                    <a:pt x="4197" y="2697"/>
                    <a:pt x="4252" y="2237"/>
                  </a:cubicBezTo>
                  <a:close/>
                  <a:moveTo>
                    <a:pt x="4069" y="1"/>
                  </a:moveTo>
                  <a:cubicBezTo>
                    <a:pt x="3951" y="1"/>
                    <a:pt x="3832" y="82"/>
                    <a:pt x="3810" y="230"/>
                  </a:cubicBezTo>
                  <a:cubicBezTo>
                    <a:pt x="3755" y="2292"/>
                    <a:pt x="1933" y="3083"/>
                    <a:pt x="994" y="4684"/>
                  </a:cubicBezTo>
                  <a:cubicBezTo>
                    <a:pt x="277" y="5954"/>
                    <a:pt x="0" y="7409"/>
                    <a:pt x="203" y="8844"/>
                  </a:cubicBezTo>
                  <a:cubicBezTo>
                    <a:pt x="608" y="12452"/>
                    <a:pt x="3442" y="14881"/>
                    <a:pt x="5872" y="17237"/>
                  </a:cubicBezTo>
                  <a:cubicBezTo>
                    <a:pt x="5872" y="17311"/>
                    <a:pt x="5890" y="17366"/>
                    <a:pt x="5909" y="17440"/>
                  </a:cubicBezTo>
                  <a:cubicBezTo>
                    <a:pt x="5929" y="17550"/>
                    <a:pt x="6025" y="17611"/>
                    <a:pt x="6124" y="17611"/>
                  </a:cubicBezTo>
                  <a:cubicBezTo>
                    <a:pt x="6206" y="17611"/>
                    <a:pt x="6290" y="17569"/>
                    <a:pt x="6332" y="17477"/>
                  </a:cubicBezTo>
                  <a:cubicBezTo>
                    <a:pt x="6682" y="16648"/>
                    <a:pt x="6829" y="15838"/>
                    <a:pt x="7271" y="15047"/>
                  </a:cubicBezTo>
                  <a:cubicBezTo>
                    <a:pt x="7657" y="14366"/>
                    <a:pt x="8099" y="13685"/>
                    <a:pt x="8449" y="12986"/>
                  </a:cubicBezTo>
                  <a:cubicBezTo>
                    <a:pt x="9222" y="11513"/>
                    <a:pt x="9774" y="9893"/>
                    <a:pt x="9700" y="8218"/>
                  </a:cubicBezTo>
                  <a:cubicBezTo>
                    <a:pt x="9572" y="5163"/>
                    <a:pt x="7032" y="2862"/>
                    <a:pt x="4271" y="1868"/>
                  </a:cubicBezTo>
                  <a:cubicBezTo>
                    <a:pt x="4271" y="1776"/>
                    <a:pt x="4289" y="1703"/>
                    <a:pt x="4289" y="1629"/>
                  </a:cubicBezTo>
                  <a:cubicBezTo>
                    <a:pt x="4473" y="1151"/>
                    <a:pt x="4473" y="617"/>
                    <a:pt x="4289" y="138"/>
                  </a:cubicBezTo>
                  <a:cubicBezTo>
                    <a:pt x="4242" y="45"/>
                    <a:pt x="4156" y="1"/>
                    <a:pt x="4069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475580" y="4709411"/>
              <a:ext cx="456682" cy="608319"/>
            </a:xfrm>
            <a:custGeom>
              <a:avLst/>
              <a:gdLst/>
              <a:ahLst/>
              <a:cxnLst/>
              <a:rect l="l" t="t" r="r" b="b"/>
              <a:pathLst>
                <a:path w="8517" h="11345" extrusionOk="0">
                  <a:moveTo>
                    <a:pt x="1325" y="1492"/>
                  </a:moveTo>
                  <a:lnTo>
                    <a:pt x="1325" y="1492"/>
                  </a:lnTo>
                  <a:cubicBezTo>
                    <a:pt x="2393" y="1621"/>
                    <a:pt x="3479" y="1566"/>
                    <a:pt x="4546" y="1916"/>
                  </a:cubicBezTo>
                  <a:cubicBezTo>
                    <a:pt x="5816" y="2339"/>
                    <a:pt x="6847" y="3314"/>
                    <a:pt x="7307" y="4584"/>
                  </a:cubicBezTo>
                  <a:cubicBezTo>
                    <a:pt x="7786" y="5836"/>
                    <a:pt x="7804" y="7180"/>
                    <a:pt x="7767" y="8487"/>
                  </a:cubicBezTo>
                  <a:cubicBezTo>
                    <a:pt x="7731" y="9149"/>
                    <a:pt x="7639" y="10051"/>
                    <a:pt x="7896" y="10750"/>
                  </a:cubicBezTo>
                  <a:cubicBezTo>
                    <a:pt x="6810" y="10253"/>
                    <a:pt x="5614" y="9996"/>
                    <a:pt x="4510" y="9499"/>
                  </a:cubicBezTo>
                  <a:cubicBezTo>
                    <a:pt x="3203" y="8910"/>
                    <a:pt x="1970" y="8026"/>
                    <a:pt x="1233" y="6775"/>
                  </a:cubicBezTo>
                  <a:cubicBezTo>
                    <a:pt x="479" y="5486"/>
                    <a:pt x="516" y="4253"/>
                    <a:pt x="939" y="2836"/>
                  </a:cubicBezTo>
                  <a:cubicBezTo>
                    <a:pt x="976" y="2726"/>
                    <a:pt x="1013" y="2615"/>
                    <a:pt x="1031" y="2486"/>
                  </a:cubicBezTo>
                  <a:cubicBezTo>
                    <a:pt x="1362" y="3057"/>
                    <a:pt x="1749" y="3591"/>
                    <a:pt x="2190" y="4069"/>
                  </a:cubicBezTo>
                  <a:cubicBezTo>
                    <a:pt x="1859" y="4437"/>
                    <a:pt x="1657" y="4879"/>
                    <a:pt x="1601" y="5358"/>
                  </a:cubicBezTo>
                  <a:cubicBezTo>
                    <a:pt x="1565" y="5744"/>
                    <a:pt x="1546" y="6370"/>
                    <a:pt x="1878" y="6628"/>
                  </a:cubicBezTo>
                  <a:cubicBezTo>
                    <a:pt x="1893" y="6643"/>
                    <a:pt x="1912" y="6650"/>
                    <a:pt x="1931" y="6650"/>
                  </a:cubicBezTo>
                  <a:cubicBezTo>
                    <a:pt x="1979" y="6650"/>
                    <a:pt x="2030" y="6607"/>
                    <a:pt x="2043" y="6554"/>
                  </a:cubicBezTo>
                  <a:cubicBezTo>
                    <a:pt x="2043" y="6370"/>
                    <a:pt x="2025" y="6186"/>
                    <a:pt x="1970" y="6020"/>
                  </a:cubicBezTo>
                  <a:cubicBezTo>
                    <a:pt x="1933" y="5818"/>
                    <a:pt x="1933" y="5615"/>
                    <a:pt x="1951" y="5394"/>
                  </a:cubicBezTo>
                  <a:cubicBezTo>
                    <a:pt x="1988" y="4989"/>
                    <a:pt x="2135" y="4603"/>
                    <a:pt x="2338" y="4253"/>
                  </a:cubicBezTo>
                  <a:cubicBezTo>
                    <a:pt x="2411" y="4345"/>
                    <a:pt x="2503" y="4419"/>
                    <a:pt x="2559" y="4511"/>
                  </a:cubicBezTo>
                  <a:cubicBezTo>
                    <a:pt x="3184" y="5266"/>
                    <a:pt x="3829" y="6020"/>
                    <a:pt x="4454" y="6775"/>
                  </a:cubicBezTo>
                  <a:cubicBezTo>
                    <a:pt x="4436" y="6793"/>
                    <a:pt x="4436" y="6793"/>
                    <a:pt x="4418" y="6812"/>
                  </a:cubicBezTo>
                  <a:cubicBezTo>
                    <a:pt x="4399" y="6830"/>
                    <a:pt x="4381" y="6867"/>
                    <a:pt x="4381" y="6904"/>
                  </a:cubicBezTo>
                  <a:cubicBezTo>
                    <a:pt x="4381" y="6922"/>
                    <a:pt x="4381" y="6922"/>
                    <a:pt x="4381" y="6940"/>
                  </a:cubicBezTo>
                  <a:cubicBezTo>
                    <a:pt x="4344" y="7051"/>
                    <a:pt x="4307" y="7143"/>
                    <a:pt x="4252" y="7253"/>
                  </a:cubicBezTo>
                  <a:cubicBezTo>
                    <a:pt x="4215" y="7382"/>
                    <a:pt x="4178" y="7511"/>
                    <a:pt x="4160" y="7640"/>
                  </a:cubicBezTo>
                  <a:cubicBezTo>
                    <a:pt x="4123" y="7861"/>
                    <a:pt x="4086" y="8192"/>
                    <a:pt x="4252" y="8376"/>
                  </a:cubicBezTo>
                  <a:cubicBezTo>
                    <a:pt x="4274" y="8398"/>
                    <a:pt x="4304" y="8408"/>
                    <a:pt x="4335" y="8408"/>
                  </a:cubicBezTo>
                  <a:cubicBezTo>
                    <a:pt x="4383" y="8408"/>
                    <a:pt x="4432" y="8384"/>
                    <a:pt x="4454" y="8339"/>
                  </a:cubicBezTo>
                  <a:cubicBezTo>
                    <a:pt x="4491" y="8229"/>
                    <a:pt x="4510" y="8100"/>
                    <a:pt x="4491" y="7971"/>
                  </a:cubicBezTo>
                  <a:cubicBezTo>
                    <a:pt x="4491" y="7824"/>
                    <a:pt x="4510" y="7695"/>
                    <a:pt x="4528" y="7548"/>
                  </a:cubicBezTo>
                  <a:cubicBezTo>
                    <a:pt x="4565" y="7401"/>
                    <a:pt x="4657" y="7235"/>
                    <a:pt x="4675" y="7069"/>
                  </a:cubicBezTo>
                  <a:lnTo>
                    <a:pt x="5596" y="8137"/>
                  </a:lnTo>
                  <a:lnTo>
                    <a:pt x="5577" y="8137"/>
                  </a:lnTo>
                  <a:cubicBezTo>
                    <a:pt x="5393" y="8302"/>
                    <a:pt x="5172" y="8763"/>
                    <a:pt x="5430" y="8965"/>
                  </a:cubicBezTo>
                  <a:cubicBezTo>
                    <a:pt x="5440" y="8970"/>
                    <a:pt x="5451" y="8972"/>
                    <a:pt x="5462" y="8972"/>
                  </a:cubicBezTo>
                  <a:cubicBezTo>
                    <a:pt x="5494" y="8972"/>
                    <a:pt x="5527" y="8955"/>
                    <a:pt x="5540" y="8928"/>
                  </a:cubicBezTo>
                  <a:cubicBezTo>
                    <a:pt x="5559" y="8818"/>
                    <a:pt x="5577" y="8726"/>
                    <a:pt x="5559" y="8615"/>
                  </a:cubicBezTo>
                  <a:cubicBezTo>
                    <a:pt x="5577" y="8487"/>
                    <a:pt x="5632" y="8376"/>
                    <a:pt x="5688" y="8266"/>
                  </a:cubicBezTo>
                  <a:lnTo>
                    <a:pt x="6148" y="8818"/>
                  </a:lnTo>
                  <a:cubicBezTo>
                    <a:pt x="6173" y="8848"/>
                    <a:pt x="6202" y="8860"/>
                    <a:pt x="6230" y="8860"/>
                  </a:cubicBezTo>
                  <a:cubicBezTo>
                    <a:pt x="6304" y="8860"/>
                    <a:pt x="6367" y="8774"/>
                    <a:pt x="6313" y="8707"/>
                  </a:cubicBezTo>
                  <a:cubicBezTo>
                    <a:pt x="6074" y="8413"/>
                    <a:pt x="5872" y="8137"/>
                    <a:pt x="5651" y="7842"/>
                  </a:cubicBezTo>
                  <a:lnTo>
                    <a:pt x="5651" y="7842"/>
                  </a:lnTo>
                  <a:cubicBezTo>
                    <a:pt x="5724" y="7861"/>
                    <a:pt x="5798" y="7879"/>
                    <a:pt x="5853" y="7898"/>
                  </a:cubicBezTo>
                  <a:cubicBezTo>
                    <a:pt x="5940" y="7913"/>
                    <a:pt x="6046" y="7929"/>
                    <a:pt x="6151" y="7929"/>
                  </a:cubicBezTo>
                  <a:cubicBezTo>
                    <a:pt x="6292" y="7929"/>
                    <a:pt x="6431" y="7901"/>
                    <a:pt x="6516" y="7806"/>
                  </a:cubicBezTo>
                  <a:cubicBezTo>
                    <a:pt x="6534" y="7750"/>
                    <a:pt x="6534" y="7695"/>
                    <a:pt x="6479" y="7658"/>
                  </a:cubicBezTo>
                  <a:cubicBezTo>
                    <a:pt x="6332" y="7548"/>
                    <a:pt x="6074" y="7585"/>
                    <a:pt x="5890" y="7566"/>
                  </a:cubicBezTo>
                  <a:cubicBezTo>
                    <a:pt x="5748" y="7552"/>
                    <a:pt x="5627" y="7494"/>
                    <a:pt x="5512" y="7494"/>
                  </a:cubicBezTo>
                  <a:cubicBezTo>
                    <a:pt x="5478" y="7494"/>
                    <a:pt x="5445" y="7499"/>
                    <a:pt x="5411" y="7511"/>
                  </a:cubicBezTo>
                  <a:cubicBezTo>
                    <a:pt x="4896" y="6848"/>
                    <a:pt x="4399" y="6186"/>
                    <a:pt x="3884" y="5523"/>
                  </a:cubicBezTo>
                  <a:lnTo>
                    <a:pt x="3884" y="5523"/>
                  </a:lnTo>
                  <a:cubicBezTo>
                    <a:pt x="4197" y="5578"/>
                    <a:pt x="4510" y="5615"/>
                    <a:pt x="4786" y="5707"/>
                  </a:cubicBezTo>
                  <a:cubicBezTo>
                    <a:pt x="5246" y="5854"/>
                    <a:pt x="5688" y="6241"/>
                    <a:pt x="6166" y="6278"/>
                  </a:cubicBezTo>
                  <a:cubicBezTo>
                    <a:pt x="6174" y="6279"/>
                    <a:pt x="6182" y="6280"/>
                    <a:pt x="6190" y="6280"/>
                  </a:cubicBezTo>
                  <a:cubicBezTo>
                    <a:pt x="6287" y="6280"/>
                    <a:pt x="6347" y="6179"/>
                    <a:pt x="6313" y="6094"/>
                  </a:cubicBezTo>
                  <a:cubicBezTo>
                    <a:pt x="6074" y="5634"/>
                    <a:pt x="5411" y="5431"/>
                    <a:pt x="4970" y="5284"/>
                  </a:cubicBezTo>
                  <a:cubicBezTo>
                    <a:pt x="4665" y="5187"/>
                    <a:pt x="4287" y="5079"/>
                    <a:pt x="3930" y="5079"/>
                  </a:cubicBezTo>
                  <a:cubicBezTo>
                    <a:pt x="3813" y="5079"/>
                    <a:pt x="3698" y="5091"/>
                    <a:pt x="3589" y="5118"/>
                  </a:cubicBezTo>
                  <a:lnTo>
                    <a:pt x="3350" y="4787"/>
                  </a:lnTo>
                  <a:cubicBezTo>
                    <a:pt x="2908" y="4198"/>
                    <a:pt x="2430" y="3646"/>
                    <a:pt x="2025" y="3020"/>
                  </a:cubicBezTo>
                  <a:cubicBezTo>
                    <a:pt x="1988" y="2965"/>
                    <a:pt x="1970" y="2910"/>
                    <a:pt x="1933" y="2854"/>
                  </a:cubicBezTo>
                  <a:cubicBezTo>
                    <a:pt x="2246" y="2854"/>
                    <a:pt x="2559" y="2854"/>
                    <a:pt x="2871" y="2891"/>
                  </a:cubicBezTo>
                  <a:cubicBezTo>
                    <a:pt x="3241" y="2922"/>
                    <a:pt x="3662" y="3056"/>
                    <a:pt x="4037" y="3056"/>
                  </a:cubicBezTo>
                  <a:cubicBezTo>
                    <a:pt x="4111" y="3056"/>
                    <a:pt x="4183" y="3050"/>
                    <a:pt x="4252" y="3038"/>
                  </a:cubicBezTo>
                  <a:cubicBezTo>
                    <a:pt x="4381" y="3020"/>
                    <a:pt x="4418" y="2854"/>
                    <a:pt x="4326" y="2781"/>
                  </a:cubicBezTo>
                  <a:cubicBezTo>
                    <a:pt x="3957" y="2486"/>
                    <a:pt x="3295" y="2468"/>
                    <a:pt x="2853" y="2449"/>
                  </a:cubicBezTo>
                  <a:cubicBezTo>
                    <a:pt x="2716" y="2436"/>
                    <a:pt x="2582" y="2430"/>
                    <a:pt x="2448" y="2430"/>
                  </a:cubicBezTo>
                  <a:cubicBezTo>
                    <a:pt x="2206" y="2430"/>
                    <a:pt x="1968" y="2451"/>
                    <a:pt x="1730" y="2486"/>
                  </a:cubicBezTo>
                  <a:cubicBezTo>
                    <a:pt x="1565" y="2155"/>
                    <a:pt x="1454" y="1824"/>
                    <a:pt x="1325" y="1492"/>
                  </a:cubicBezTo>
                  <a:close/>
                  <a:moveTo>
                    <a:pt x="468" y="0"/>
                  </a:moveTo>
                  <a:cubicBezTo>
                    <a:pt x="342" y="0"/>
                    <a:pt x="234" y="119"/>
                    <a:pt x="276" y="259"/>
                  </a:cubicBezTo>
                  <a:cubicBezTo>
                    <a:pt x="1013" y="1695"/>
                    <a:pt x="74" y="2928"/>
                    <a:pt x="19" y="4382"/>
                  </a:cubicBezTo>
                  <a:cubicBezTo>
                    <a:pt x="0" y="5523"/>
                    <a:pt x="368" y="6628"/>
                    <a:pt x="1049" y="7548"/>
                  </a:cubicBezTo>
                  <a:cubicBezTo>
                    <a:pt x="2687" y="9849"/>
                    <a:pt x="5540" y="10456"/>
                    <a:pt x="8099" y="11155"/>
                  </a:cubicBezTo>
                  <a:cubicBezTo>
                    <a:pt x="8136" y="11192"/>
                    <a:pt x="8172" y="11229"/>
                    <a:pt x="8191" y="11284"/>
                  </a:cubicBezTo>
                  <a:cubicBezTo>
                    <a:pt x="8232" y="11326"/>
                    <a:pt x="8281" y="11344"/>
                    <a:pt x="8328" y="11344"/>
                  </a:cubicBezTo>
                  <a:cubicBezTo>
                    <a:pt x="8427" y="11344"/>
                    <a:pt x="8516" y="11262"/>
                    <a:pt x="8504" y="11137"/>
                  </a:cubicBezTo>
                  <a:cubicBezTo>
                    <a:pt x="8430" y="10456"/>
                    <a:pt x="8228" y="9849"/>
                    <a:pt x="8228" y="9131"/>
                  </a:cubicBezTo>
                  <a:cubicBezTo>
                    <a:pt x="8228" y="8505"/>
                    <a:pt x="8283" y="7879"/>
                    <a:pt x="8283" y="7272"/>
                  </a:cubicBezTo>
                  <a:cubicBezTo>
                    <a:pt x="8246" y="5965"/>
                    <a:pt x="8007" y="4658"/>
                    <a:pt x="7344" y="3535"/>
                  </a:cubicBezTo>
                  <a:cubicBezTo>
                    <a:pt x="6311" y="1834"/>
                    <a:pt x="4363" y="1123"/>
                    <a:pt x="2431" y="1123"/>
                  </a:cubicBezTo>
                  <a:cubicBezTo>
                    <a:pt x="2022" y="1123"/>
                    <a:pt x="1614" y="1155"/>
                    <a:pt x="1215" y="1216"/>
                  </a:cubicBezTo>
                  <a:cubicBezTo>
                    <a:pt x="1197" y="1161"/>
                    <a:pt x="1178" y="1106"/>
                    <a:pt x="1141" y="1051"/>
                  </a:cubicBezTo>
                  <a:cubicBezTo>
                    <a:pt x="1086" y="646"/>
                    <a:pt x="884" y="296"/>
                    <a:pt x="589" y="38"/>
                  </a:cubicBezTo>
                  <a:cubicBezTo>
                    <a:pt x="550" y="12"/>
                    <a:pt x="508" y="0"/>
                    <a:pt x="46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7456274" y="4832749"/>
              <a:ext cx="747141" cy="401131"/>
            </a:xfrm>
            <a:custGeom>
              <a:avLst/>
              <a:gdLst/>
              <a:ahLst/>
              <a:cxnLst/>
              <a:rect l="l" t="t" r="r" b="b"/>
              <a:pathLst>
                <a:path w="13934" h="7481" extrusionOk="0">
                  <a:moveTo>
                    <a:pt x="7621" y="559"/>
                  </a:moveTo>
                  <a:cubicBezTo>
                    <a:pt x="9130" y="559"/>
                    <a:pt x="10161" y="1259"/>
                    <a:pt x="11173" y="2326"/>
                  </a:cubicBezTo>
                  <a:cubicBezTo>
                    <a:pt x="11247" y="2400"/>
                    <a:pt x="11339" y="2492"/>
                    <a:pt x="11431" y="2584"/>
                  </a:cubicBezTo>
                  <a:cubicBezTo>
                    <a:pt x="11349" y="2582"/>
                    <a:pt x="11268" y="2580"/>
                    <a:pt x="11186" y="2580"/>
                  </a:cubicBezTo>
                  <a:cubicBezTo>
                    <a:pt x="10606" y="2580"/>
                    <a:pt x="10028" y="2639"/>
                    <a:pt x="9480" y="2768"/>
                  </a:cubicBezTo>
                  <a:cubicBezTo>
                    <a:pt x="9332" y="2308"/>
                    <a:pt x="9056" y="1903"/>
                    <a:pt x="8651" y="1608"/>
                  </a:cubicBezTo>
                  <a:cubicBezTo>
                    <a:pt x="8408" y="1425"/>
                    <a:pt x="8000" y="1167"/>
                    <a:pt x="7647" y="1167"/>
                  </a:cubicBezTo>
                  <a:cubicBezTo>
                    <a:pt x="7574" y="1167"/>
                    <a:pt x="7503" y="1178"/>
                    <a:pt x="7437" y="1203"/>
                  </a:cubicBezTo>
                  <a:cubicBezTo>
                    <a:pt x="7363" y="1240"/>
                    <a:pt x="7345" y="1332"/>
                    <a:pt x="7400" y="1387"/>
                  </a:cubicBezTo>
                  <a:cubicBezTo>
                    <a:pt x="7566" y="1480"/>
                    <a:pt x="7731" y="1553"/>
                    <a:pt x="7897" y="1590"/>
                  </a:cubicBezTo>
                  <a:cubicBezTo>
                    <a:pt x="8099" y="1664"/>
                    <a:pt x="8283" y="1774"/>
                    <a:pt x="8449" y="1884"/>
                  </a:cubicBezTo>
                  <a:cubicBezTo>
                    <a:pt x="8780" y="2142"/>
                    <a:pt x="9038" y="2455"/>
                    <a:pt x="9222" y="2805"/>
                  </a:cubicBezTo>
                  <a:lnTo>
                    <a:pt x="8891" y="2860"/>
                  </a:lnTo>
                  <a:cubicBezTo>
                    <a:pt x="7915" y="3026"/>
                    <a:pt x="6958" y="3191"/>
                    <a:pt x="5983" y="3338"/>
                  </a:cubicBezTo>
                  <a:cubicBezTo>
                    <a:pt x="5983" y="3320"/>
                    <a:pt x="5983" y="3320"/>
                    <a:pt x="5983" y="3302"/>
                  </a:cubicBezTo>
                  <a:cubicBezTo>
                    <a:pt x="5964" y="3265"/>
                    <a:pt x="5946" y="3228"/>
                    <a:pt x="5909" y="3210"/>
                  </a:cubicBezTo>
                  <a:lnTo>
                    <a:pt x="5891" y="3210"/>
                  </a:lnTo>
                  <a:cubicBezTo>
                    <a:pt x="5817" y="3136"/>
                    <a:pt x="5743" y="3044"/>
                    <a:pt x="5688" y="2952"/>
                  </a:cubicBezTo>
                  <a:cubicBezTo>
                    <a:pt x="5596" y="2842"/>
                    <a:pt x="5504" y="2750"/>
                    <a:pt x="5394" y="2676"/>
                  </a:cubicBezTo>
                  <a:cubicBezTo>
                    <a:pt x="5247" y="2546"/>
                    <a:pt x="5014" y="2372"/>
                    <a:pt x="4797" y="2372"/>
                  </a:cubicBezTo>
                  <a:cubicBezTo>
                    <a:pt x="4768" y="2372"/>
                    <a:pt x="4740" y="2375"/>
                    <a:pt x="4713" y="2381"/>
                  </a:cubicBezTo>
                  <a:cubicBezTo>
                    <a:pt x="4639" y="2381"/>
                    <a:pt x="4584" y="2492"/>
                    <a:pt x="4639" y="2565"/>
                  </a:cubicBezTo>
                  <a:cubicBezTo>
                    <a:pt x="4713" y="2657"/>
                    <a:pt x="4823" y="2750"/>
                    <a:pt x="4934" y="2805"/>
                  </a:cubicBezTo>
                  <a:cubicBezTo>
                    <a:pt x="5062" y="2860"/>
                    <a:pt x="5173" y="2952"/>
                    <a:pt x="5283" y="3044"/>
                  </a:cubicBezTo>
                  <a:cubicBezTo>
                    <a:pt x="5394" y="3136"/>
                    <a:pt x="5504" y="3320"/>
                    <a:pt x="5633" y="3431"/>
                  </a:cubicBezTo>
                  <a:lnTo>
                    <a:pt x="4234" y="3651"/>
                  </a:lnTo>
                  <a:lnTo>
                    <a:pt x="4234" y="3633"/>
                  </a:lnTo>
                  <a:cubicBezTo>
                    <a:pt x="4202" y="3424"/>
                    <a:pt x="3974" y="3075"/>
                    <a:pt x="3720" y="3075"/>
                  </a:cubicBezTo>
                  <a:cubicBezTo>
                    <a:pt x="3683" y="3075"/>
                    <a:pt x="3646" y="3083"/>
                    <a:pt x="3608" y="3099"/>
                  </a:cubicBezTo>
                  <a:cubicBezTo>
                    <a:pt x="3571" y="3118"/>
                    <a:pt x="3553" y="3173"/>
                    <a:pt x="3571" y="3210"/>
                  </a:cubicBezTo>
                  <a:cubicBezTo>
                    <a:pt x="3664" y="3283"/>
                    <a:pt x="3737" y="3338"/>
                    <a:pt x="3848" y="3394"/>
                  </a:cubicBezTo>
                  <a:cubicBezTo>
                    <a:pt x="3940" y="3467"/>
                    <a:pt x="4013" y="3559"/>
                    <a:pt x="4068" y="3670"/>
                  </a:cubicBezTo>
                  <a:lnTo>
                    <a:pt x="3351" y="3799"/>
                  </a:lnTo>
                  <a:cubicBezTo>
                    <a:pt x="3228" y="3816"/>
                    <a:pt x="3239" y="3984"/>
                    <a:pt x="3351" y="3984"/>
                  </a:cubicBezTo>
                  <a:cubicBezTo>
                    <a:pt x="3357" y="3984"/>
                    <a:pt x="3363" y="3984"/>
                    <a:pt x="3369" y="3983"/>
                  </a:cubicBezTo>
                  <a:lnTo>
                    <a:pt x="4437" y="3872"/>
                  </a:lnTo>
                  <a:lnTo>
                    <a:pt x="4437" y="3872"/>
                  </a:lnTo>
                  <a:cubicBezTo>
                    <a:pt x="4400" y="3909"/>
                    <a:pt x="4345" y="3964"/>
                    <a:pt x="4308" y="4020"/>
                  </a:cubicBezTo>
                  <a:cubicBezTo>
                    <a:pt x="4179" y="4167"/>
                    <a:pt x="3976" y="4406"/>
                    <a:pt x="4050" y="4627"/>
                  </a:cubicBezTo>
                  <a:cubicBezTo>
                    <a:pt x="4064" y="4668"/>
                    <a:pt x="4109" y="4689"/>
                    <a:pt x="4146" y="4689"/>
                  </a:cubicBezTo>
                  <a:cubicBezTo>
                    <a:pt x="4158" y="4689"/>
                    <a:pt x="4170" y="4687"/>
                    <a:pt x="4179" y="4682"/>
                  </a:cubicBezTo>
                  <a:cubicBezTo>
                    <a:pt x="4363" y="4608"/>
                    <a:pt x="4455" y="4351"/>
                    <a:pt x="4565" y="4222"/>
                  </a:cubicBezTo>
                  <a:cubicBezTo>
                    <a:pt x="4676" y="4075"/>
                    <a:pt x="4823" y="3983"/>
                    <a:pt x="4860" y="3817"/>
                  </a:cubicBezTo>
                  <a:lnTo>
                    <a:pt x="7345" y="3541"/>
                  </a:lnTo>
                  <a:lnTo>
                    <a:pt x="7345" y="3541"/>
                  </a:lnTo>
                  <a:cubicBezTo>
                    <a:pt x="7142" y="3762"/>
                    <a:pt x="6940" y="4020"/>
                    <a:pt x="6719" y="4204"/>
                  </a:cubicBezTo>
                  <a:cubicBezTo>
                    <a:pt x="6369" y="4516"/>
                    <a:pt x="5817" y="4719"/>
                    <a:pt x="5541" y="5105"/>
                  </a:cubicBezTo>
                  <a:cubicBezTo>
                    <a:pt x="5467" y="5179"/>
                    <a:pt x="5522" y="5308"/>
                    <a:pt x="5633" y="5326"/>
                  </a:cubicBezTo>
                  <a:cubicBezTo>
                    <a:pt x="5643" y="5327"/>
                    <a:pt x="5652" y="5327"/>
                    <a:pt x="5662" y="5327"/>
                  </a:cubicBezTo>
                  <a:cubicBezTo>
                    <a:pt x="6151" y="5327"/>
                    <a:pt x="6670" y="4878"/>
                    <a:pt x="7013" y="4572"/>
                  </a:cubicBezTo>
                  <a:cubicBezTo>
                    <a:pt x="7326" y="4296"/>
                    <a:pt x="7731" y="3909"/>
                    <a:pt x="7842" y="3486"/>
                  </a:cubicBezTo>
                  <a:lnTo>
                    <a:pt x="8265" y="3431"/>
                  </a:lnTo>
                  <a:cubicBezTo>
                    <a:pt x="8983" y="3338"/>
                    <a:pt x="9719" y="3228"/>
                    <a:pt x="10455" y="3191"/>
                  </a:cubicBezTo>
                  <a:lnTo>
                    <a:pt x="10639" y="3191"/>
                  </a:lnTo>
                  <a:cubicBezTo>
                    <a:pt x="10474" y="3467"/>
                    <a:pt x="10326" y="3743"/>
                    <a:pt x="10142" y="4001"/>
                  </a:cubicBezTo>
                  <a:cubicBezTo>
                    <a:pt x="9885" y="4369"/>
                    <a:pt x="9443" y="4682"/>
                    <a:pt x="9296" y="5124"/>
                  </a:cubicBezTo>
                  <a:cubicBezTo>
                    <a:pt x="9266" y="5214"/>
                    <a:pt x="9334" y="5304"/>
                    <a:pt x="9420" y="5304"/>
                  </a:cubicBezTo>
                  <a:cubicBezTo>
                    <a:pt x="9439" y="5304"/>
                    <a:pt x="9459" y="5300"/>
                    <a:pt x="9480" y="5290"/>
                  </a:cubicBezTo>
                  <a:cubicBezTo>
                    <a:pt x="9940" y="5142"/>
                    <a:pt x="10271" y="4590"/>
                    <a:pt x="10529" y="4204"/>
                  </a:cubicBezTo>
                  <a:cubicBezTo>
                    <a:pt x="10750" y="3891"/>
                    <a:pt x="10915" y="3559"/>
                    <a:pt x="11063" y="3210"/>
                  </a:cubicBezTo>
                  <a:cubicBezTo>
                    <a:pt x="11412" y="3228"/>
                    <a:pt x="11762" y="3302"/>
                    <a:pt x="12130" y="3357"/>
                  </a:cubicBezTo>
                  <a:cubicBezTo>
                    <a:pt x="11449" y="4222"/>
                    <a:pt x="10952" y="5179"/>
                    <a:pt x="10124" y="5915"/>
                  </a:cubicBezTo>
                  <a:cubicBezTo>
                    <a:pt x="9314" y="6622"/>
                    <a:pt x="8280" y="6999"/>
                    <a:pt x="7221" y="6999"/>
                  </a:cubicBezTo>
                  <a:cubicBezTo>
                    <a:pt x="6956" y="6999"/>
                    <a:pt x="6689" y="6975"/>
                    <a:pt x="6424" y="6928"/>
                  </a:cubicBezTo>
                  <a:lnTo>
                    <a:pt x="6443" y="6928"/>
                  </a:lnTo>
                  <a:cubicBezTo>
                    <a:pt x="5118" y="6707"/>
                    <a:pt x="3940" y="6044"/>
                    <a:pt x="2817" y="5308"/>
                  </a:cubicBezTo>
                  <a:cubicBezTo>
                    <a:pt x="2265" y="4958"/>
                    <a:pt x="1547" y="4406"/>
                    <a:pt x="811" y="4277"/>
                  </a:cubicBezTo>
                  <a:cubicBezTo>
                    <a:pt x="1786" y="3596"/>
                    <a:pt x="2614" y="2694"/>
                    <a:pt x="3590" y="1995"/>
                  </a:cubicBezTo>
                  <a:cubicBezTo>
                    <a:pt x="4768" y="1167"/>
                    <a:pt x="6167" y="559"/>
                    <a:pt x="7621" y="559"/>
                  </a:cubicBezTo>
                  <a:close/>
                  <a:moveTo>
                    <a:pt x="7560" y="0"/>
                  </a:moveTo>
                  <a:cubicBezTo>
                    <a:pt x="7390" y="0"/>
                    <a:pt x="7220" y="9"/>
                    <a:pt x="7050" y="25"/>
                  </a:cubicBezTo>
                  <a:cubicBezTo>
                    <a:pt x="4234" y="283"/>
                    <a:pt x="2265" y="2418"/>
                    <a:pt x="350" y="4277"/>
                  </a:cubicBezTo>
                  <a:cubicBezTo>
                    <a:pt x="314" y="4277"/>
                    <a:pt x="258" y="4277"/>
                    <a:pt x="203" y="4296"/>
                  </a:cubicBezTo>
                  <a:cubicBezTo>
                    <a:pt x="38" y="4314"/>
                    <a:pt x="1" y="4553"/>
                    <a:pt x="166" y="4627"/>
                  </a:cubicBezTo>
                  <a:cubicBezTo>
                    <a:pt x="792" y="4921"/>
                    <a:pt x="1418" y="5050"/>
                    <a:pt x="2025" y="5418"/>
                  </a:cubicBezTo>
                  <a:cubicBezTo>
                    <a:pt x="2559" y="5750"/>
                    <a:pt x="3075" y="6099"/>
                    <a:pt x="3608" y="6394"/>
                  </a:cubicBezTo>
                  <a:cubicBezTo>
                    <a:pt x="4728" y="7008"/>
                    <a:pt x="5954" y="7480"/>
                    <a:pt x="7217" y="7480"/>
                  </a:cubicBezTo>
                  <a:cubicBezTo>
                    <a:pt x="7241" y="7480"/>
                    <a:pt x="7265" y="7480"/>
                    <a:pt x="7289" y="7480"/>
                  </a:cubicBezTo>
                  <a:cubicBezTo>
                    <a:pt x="9719" y="7461"/>
                    <a:pt x="11578" y="5529"/>
                    <a:pt x="12425" y="3394"/>
                  </a:cubicBezTo>
                  <a:lnTo>
                    <a:pt x="12590" y="3412"/>
                  </a:lnTo>
                  <a:cubicBezTo>
                    <a:pt x="12786" y="3500"/>
                    <a:pt x="12997" y="3541"/>
                    <a:pt x="13210" y="3541"/>
                  </a:cubicBezTo>
                  <a:cubicBezTo>
                    <a:pt x="13398" y="3541"/>
                    <a:pt x="13587" y="3509"/>
                    <a:pt x="13768" y="3449"/>
                  </a:cubicBezTo>
                  <a:cubicBezTo>
                    <a:pt x="13934" y="3357"/>
                    <a:pt x="13897" y="3099"/>
                    <a:pt x="13713" y="3081"/>
                  </a:cubicBezTo>
                  <a:cubicBezTo>
                    <a:pt x="12093" y="2970"/>
                    <a:pt x="11523" y="1535"/>
                    <a:pt x="10290" y="762"/>
                  </a:cubicBezTo>
                  <a:cubicBezTo>
                    <a:pt x="9462" y="262"/>
                    <a:pt x="8514" y="0"/>
                    <a:pt x="756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709893" y="4622938"/>
              <a:ext cx="746390" cy="522688"/>
            </a:xfrm>
            <a:custGeom>
              <a:avLst/>
              <a:gdLst/>
              <a:ahLst/>
              <a:cxnLst/>
              <a:rect l="l" t="t" r="r" b="b"/>
              <a:pathLst>
                <a:path w="13920" h="9748" extrusionOk="0">
                  <a:moveTo>
                    <a:pt x="8833" y="707"/>
                  </a:moveTo>
                  <a:cubicBezTo>
                    <a:pt x="9377" y="707"/>
                    <a:pt x="9923" y="737"/>
                    <a:pt x="10464" y="775"/>
                  </a:cubicBezTo>
                  <a:cubicBezTo>
                    <a:pt x="10898" y="816"/>
                    <a:pt x="11424" y="880"/>
                    <a:pt x="11948" y="880"/>
                  </a:cubicBezTo>
                  <a:cubicBezTo>
                    <a:pt x="12359" y="880"/>
                    <a:pt x="12769" y="841"/>
                    <a:pt x="13133" y="720"/>
                  </a:cubicBezTo>
                  <a:lnTo>
                    <a:pt x="13133" y="720"/>
                  </a:lnTo>
                  <a:cubicBezTo>
                    <a:pt x="12507" y="1990"/>
                    <a:pt x="12158" y="3388"/>
                    <a:pt x="11532" y="4658"/>
                  </a:cubicBezTo>
                  <a:cubicBezTo>
                    <a:pt x="10759" y="6186"/>
                    <a:pt x="9691" y="7603"/>
                    <a:pt x="8145" y="8413"/>
                  </a:cubicBezTo>
                  <a:cubicBezTo>
                    <a:pt x="7342" y="8848"/>
                    <a:pt x="6569" y="9030"/>
                    <a:pt x="5781" y="9030"/>
                  </a:cubicBezTo>
                  <a:cubicBezTo>
                    <a:pt x="5035" y="9030"/>
                    <a:pt x="4277" y="8866"/>
                    <a:pt x="3470" y="8597"/>
                  </a:cubicBezTo>
                  <a:cubicBezTo>
                    <a:pt x="3341" y="8560"/>
                    <a:pt x="3213" y="8524"/>
                    <a:pt x="3065" y="8487"/>
                  </a:cubicBezTo>
                  <a:cubicBezTo>
                    <a:pt x="3746" y="8119"/>
                    <a:pt x="4409" y="7695"/>
                    <a:pt x="4998" y="7180"/>
                  </a:cubicBezTo>
                  <a:cubicBezTo>
                    <a:pt x="5403" y="7585"/>
                    <a:pt x="5918" y="7843"/>
                    <a:pt x="6489" y="7916"/>
                  </a:cubicBezTo>
                  <a:cubicBezTo>
                    <a:pt x="6655" y="7944"/>
                    <a:pt x="6862" y="7969"/>
                    <a:pt x="7074" y="7969"/>
                  </a:cubicBezTo>
                  <a:cubicBezTo>
                    <a:pt x="7427" y="7969"/>
                    <a:pt x="7791" y="7900"/>
                    <a:pt x="7998" y="7659"/>
                  </a:cubicBezTo>
                  <a:cubicBezTo>
                    <a:pt x="8053" y="7585"/>
                    <a:pt x="8016" y="7474"/>
                    <a:pt x="7906" y="7456"/>
                  </a:cubicBezTo>
                  <a:cubicBezTo>
                    <a:pt x="7855" y="7451"/>
                    <a:pt x="7804" y="7449"/>
                    <a:pt x="7751" y="7449"/>
                  </a:cubicBezTo>
                  <a:cubicBezTo>
                    <a:pt x="7594" y="7449"/>
                    <a:pt x="7432" y="7470"/>
                    <a:pt x="7280" y="7511"/>
                  </a:cubicBezTo>
                  <a:cubicBezTo>
                    <a:pt x="7161" y="7530"/>
                    <a:pt x="7036" y="7539"/>
                    <a:pt x="6912" y="7539"/>
                  </a:cubicBezTo>
                  <a:cubicBezTo>
                    <a:pt x="6788" y="7539"/>
                    <a:pt x="6664" y="7530"/>
                    <a:pt x="6544" y="7511"/>
                  </a:cubicBezTo>
                  <a:cubicBezTo>
                    <a:pt x="6065" y="7438"/>
                    <a:pt x="5605" y="7272"/>
                    <a:pt x="5219" y="6996"/>
                  </a:cubicBezTo>
                  <a:lnTo>
                    <a:pt x="5532" y="6757"/>
                  </a:lnTo>
                  <a:cubicBezTo>
                    <a:pt x="6452" y="6039"/>
                    <a:pt x="7372" y="5321"/>
                    <a:pt x="8293" y="4603"/>
                  </a:cubicBezTo>
                  <a:cubicBezTo>
                    <a:pt x="8293" y="4622"/>
                    <a:pt x="8311" y="4640"/>
                    <a:pt x="8329" y="4640"/>
                  </a:cubicBezTo>
                  <a:cubicBezTo>
                    <a:pt x="8348" y="4677"/>
                    <a:pt x="8385" y="4695"/>
                    <a:pt x="8440" y="4695"/>
                  </a:cubicBezTo>
                  <a:lnTo>
                    <a:pt x="8477" y="4695"/>
                  </a:lnTo>
                  <a:cubicBezTo>
                    <a:pt x="8605" y="4750"/>
                    <a:pt x="8716" y="4806"/>
                    <a:pt x="8845" y="4879"/>
                  </a:cubicBezTo>
                  <a:cubicBezTo>
                    <a:pt x="8992" y="4934"/>
                    <a:pt x="9139" y="4971"/>
                    <a:pt x="9305" y="4990"/>
                  </a:cubicBezTo>
                  <a:cubicBezTo>
                    <a:pt x="9429" y="5016"/>
                    <a:pt x="9582" y="5043"/>
                    <a:pt x="9733" y="5043"/>
                  </a:cubicBezTo>
                  <a:cubicBezTo>
                    <a:pt x="9896" y="5043"/>
                    <a:pt x="10055" y="5012"/>
                    <a:pt x="10170" y="4916"/>
                  </a:cubicBezTo>
                  <a:cubicBezTo>
                    <a:pt x="10244" y="4861"/>
                    <a:pt x="10225" y="4714"/>
                    <a:pt x="10133" y="4677"/>
                  </a:cubicBezTo>
                  <a:cubicBezTo>
                    <a:pt x="10036" y="4635"/>
                    <a:pt x="9929" y="4615"/>
                    <a:pt x="9820" y="4615"/>
                  </a:cubicBezTo>
                  <a:cubicBezTo>
                    <a:pt x="9783" y="4615"/>
                    <a:pt x="9747" y="4617"/>
                    <a:pt x="9710" y="4622"/>
                  </a:cubicBezTo>
                  <a:cubicBezTo>
                    <a:pt x="9544" y="4603"/>
                    <a:pt x="9378" y="4585"/>
                    <a:pt x="9213" y="4548"/>
                  </a:cubicBezTo>
                  <a:cubicBezTo>
                    <a:pt x="9047" y="4511"/>
                    <a:pt x="8845" y="4401"/>
                    <a:pt x="8642" y="4346"/>
                  </a:cubicBezTo>
                  <a:lnTo>
                    <a:pt x="9967" y="3333"/>
                  </a:lnTo>
                  <a:lnTo>
                    <a:pt x="9967" y="3352"/>
                  </a:lnTo>
                  <a:cubicBezTo>
                    <a:pt x="10082" y="3504"/>
                    <a:pt x="10370" y="3682"/>
                    <a:pt x="10617" y="3682"/>
                  </a:cubicBezTo>
                  <a:cubicBezTo>
                    <a:pt x="10729" y="3682"/>
                    <a:pt x="10832" y="3646"/>
                    <a:pt x="10906" y="3554"/>
                  </a:cubicBezTo>
                  <a:cubicBezTo>
                    <a:pt x="10943" y="3517"/>
                    <a:pt x="10925" y="3444"/>
                    <a:pt x="10888" y="3425"/>
                  </a:cubicBezTo>
                  <a:cubicBezTo>
                    <a:pt x="10759" y="3388"/>
                    <a:pt x="10630" y="3388"/>
                    <a:pt x="10501" y="3388"/>
                  </a:cubicBezTo>
                  <a:cubicBezTo>
                    <a:pt x="10354" y="3352"/>
                    <a:pt x="10225" y="3296"/>
                    <a:pt x="10096" y="3223"/>
                  </a:cubicBezTo>
                  <a:lnTo>
                    <a:pt x="10796" y="2689"/>
                  </a:lnTo>
                  <a:cubicBezTo>
                    <a:pt x="10885" y="2615"/>
                    <a:pt x="10818" y="2480"/>
                    <a:pt x="10721" y="2480"/>
                  </a:cubicBezTo>
                  <a:cubicBezTo>
                    <a:pt x="10698" y="2480"/>
                    <a:pt x="10673" y="2487"/>
                    <a:pt x="10648" y="2505"/>
                  </a:cubicBezTo>
                  <a:lnTo>
                    <a:pt x="9618" y="3223"/>
                  </a:lnTo>
                  <a:cubicBezTo>
                    <a:pt x="9636" y="3149"/>
                    <a:pt x="9655" y="3057"/>
                    <a:pt x="9673" y="3002"/>
                  </a:cubicBezTo>
                  <a:cubicBezTo>
                    <a:pt x="9728" y="2763"/>
                    <a:pt x="9783" y="2413"/>
                    <a:pt x="9599" y="2229"/>
                  </a:cubicBezTo>
                  <a:cubicBezTo>
                    <a:pt x="9576" y="2206"/>
                    <a:pt x="9550" y="2196"/>
                    <a:pt x="9524" y="2196"/>
                  </a:cubicBezTo>
                  <a:cubicBezTo>
                    <a:pt x="9489" y="2196"/>
                    <a:pt x="9455" y="2215"/>
                    <a:pt x="9434" y="2247"/>
                  </a:cubicBezTo>
                  <a:cubicBezTo>
                    <a:pt x="9286" y="2413"/>
                    <a:pt x="9323" y="2726"/>
                    <a:pt x="9286" y="2947"/>
                  </a:cubicBezTo>
                  <a:cubicBezTo>
                    <a:pt x="9250" y="3112"/>
                    <a:pt x="9158" y="3333"/>
                    <a:pt x="9213" y="3517"/>
                  </a:cubicBezTo>
                  <a:lnTo>
                    <a:pt x="6783" y="5211"/>
                  </a:lnTo>
                  <a:cubicBezTo>
                    <a:pt x="6875" y="4861"/>
                    <a:pt x="6931" y="4493"/>
                    <a:pt x="7059" y="4161"/>
                  </a:cubicBezTo>
                  <a:cubicBezTo>
                    <a:pt x="7243" y="3646"/>
                    <a:pt x="7704" y="3112"/>
                    <a:pt x="7777" y="2560"/>
                  </a:cubicBezTo>
                  <a:cubicBezTo>
                    <a:pt x="7793" y="2467"/>
                    <a:pt x="7716" y="2386"/>
                    <a:pt x="7614" y="2386"/>
                  </a:cubicBezTo>
                  <a:cubicBezTo>
                    <a:pt x="7595" y="2386"/>
                    <a:pt x="7576" y="2389"/>
                    <a:pt x="7556" y="2394"/>
                  </a:cubicBezTo>
                  <a:cubicBezTo>
                    <a:pt x="7023" y="2652"/>
                    <a:pt x="6746" y="3425"/>
                    <a:pt x="6544" y="3941"/>
                  </a:cubicBezTo>
                  <a:cubicBezTo>
                    <a:pt x="6378" y="4401"/>
                    <a:pt x="6176" y="5045"/>
                    <a:pt x="6286" y="5560"/>
                  </a:cubicBezTo>
                  <a:lnTo>
                    <a:pt x="5900" y="5836"/>
                  </a:lnTo>
                  <a:cubicBezTo>
                    <a:pt x="5182" y="6333"/>
                    <a:pt x="4483" y="6867"/>
                    <a:pt x="3746" y="7327"/>
                  </a:cubicBezTo>
                  <a:cubicBezTo>
                    <a:pt x="3673" y="7364"/>
                    <a:pt x="3617" y="7401"/>
                    <a:pt x="3544" y="7438"/>
                  </a:cubicBezTo>
                  <a:cubicBezTo>
                    <a:pt x="3562" y="7051"/>
                    <a:pt x="3581" y="6683"/>
                    <a:pt x="3617" y="6315"/>
                  </a:cubicBezTo>
                  <a:cubicBezTo>
                    <a:pt x="3691" y="5781"/>
                    <a:pt x="3930" y="5192"/>
                    <a:pt x="3875" y="4677"/>
                  </a:cubicBezTo>
                  <a:cubicBezTo>
                    <a:pt x="3852" y="4583"/>
                    <a:pt x="3776" y="4526"/>
                    <a:pt x="3700" y="4526"/>
                  </a:cubicBezTo>
                  <a:cubicBezTo>
                    <a:pt x="3657" y="4526"/>
                    <a:pt x="3614" y="4545"/>
                    <a:pt x="3581" y="4585"/>
                  </a:cubicBezTo>
                  <a:cubicBezTo>
                    <a:pt x="3194" y="5008"/>
                    <a:pt x="3157" y="5781"/>
                    <a:pt x="3121" y="6315"/>
                  </a:cubicBezTo>
                  <a:cubicBezTo>
                    <a:pt x="3065" y="6757"/>
                    <a:pt x="3065" y="7198"/>
                    <a:pt x="3121" y="7640"/>
                  </a:cubicBezTo>
                  <a:cubicBezTo>
                    <a:pt x="2716" y="7806"/>
                    <a:pt x="2311" y="7935"/>
                    <a:pt x="1906" y="8082"/>
                  </a:cubicBezTo>
                  <a:cubicBezTo>
                    <a:pt x="2127" y="6812"/>
                    <a:pt x="2108" y="5523"/>
                    <a:pt x="2550" y="4290"/>
                  </a:cubicBezTo>
                  <a:cubicBezTo>
                    <a:pt x="3102" y="2799"/>
                    <a:pt x="4298" y="1640"/>
                    <a:pt x="5808" y="1161"/>
                  </a:cubicBezTo>
                  <a:cubicBezTo>
                    <a:pt x="6783" y="812"/>
                    <a:pt x="7805" y="707"/>
                    <a:pt x="8833" y="707"/>
                  </a:cubicBezTo>
                  <a:close/>
                  <a:moveTo>
                    <a:pt x="13634" y="1"/>
                  </a:moveTo>
                  <a:cubicBezTo>
                    <a:pt x="13627" y="1"/>
                    <a:pt x="13619" y="1"/>
                    <a:pt x="13612" y="2"/>
                  </a:cubicBezTo>
                  <a:cubicBezTo>
                    <a:pt x="12891" y="51"/>
                    <a:pt x="12228" y="231"/>
                    <a:pt x="11494" y="231"/>
                  </a:cubicBezTo>
                  <a:cubicBezTo>
                    <a:pt x="11403" y="231"/>
                    <a:pt x="11312" y="229"/>
                    <a:pt x="11219" y="223"/>
                  </a:cubicBezTo>
                  <a:cubicBezTo>
                    <a:pt x="10483" y="186"/>
                    <a:pt x="9765" y="112"/>
                    <a:pt x="9029" y="112"/>
                  </a:cubicBezTo>
                  <a:cubicBezTo>
                    <a:pt x="8967" y="111"/>
                    <a:pt x="8905" y="111"/>
                    <a:pt x="8843" y="111"/>
                  </a:cubicBezTo>
                  <a:cubicBezTo>
                    <a:pt x="7375" y="111"/>
                    <a:pt x="5882" y="327"/>
                    <a:pt x="4575" y="1051"/>
                  </a:cubicBezTo>
                  <a:cubicBezTo>
                    <a:pt x="2090" y="2450"/>
                    <a:pt x="1243" y="5505"/>
                    <a:pt x="1574" y="8192"/>
                  </a:cubicBezTo>
                  <a:lnTo>
                    <a:pt x="1372" y="8266"/>
                  </a:lnTo>
                  <a:cubicBezTo>
                    <a:pt x="912" y="8321"/>
                    <a:pt x="470" y="8542"/>
                    <a:pt x="157" y="8892"/>
                  </a:cubicBezTo>
                  <a:cubicBezTo>
                    <a:pt x="1" y="9048"/>
                    <a:pt x="137" y="9284"/>
                    <a:pt x="316" y="9284"/>
                  </a:cubicBezTo>
                  <a:cubicBezTo>
                    <a:pt x="348" y="9284"/>
                    <a:pt x="382" y="9277"/>
                    <a:pt x="415" y="9260"/>
                  </a:cubicBezTo>
                  <a:cubicBezTo>
                    <a:pt x="852" y="9055"/>
                    <a:pt x="1270" y="8977"/>
                    <a:pt x="1677" y="8977"/>
                  </a:cubicBezTo>
                  <a:cubicBezTo>
                    <a:pt x="2880" y="8977"/>
                    <a:pt x="3995" y="9656"/>
                    <a:pt x="5274" y="9738"/>
                  </a:cubicBezTo>
                  <a:cubicBezTo>
                    <a:pt x="5382" y="9744"/>
                    <a:pt x="5491" y="9747"/>
                    <a:pt x="5599" y="9747"/>
                  </a:cubicBezTo>
                  <a:cubicBezTo>
                    <a:pt x="6830" y="9747"/>
                    <a:pt x="8032" y="9365"/>
                    <a:pt x="9047" y="8671"/>
                  </a:cubicBezTo>
                  <a:cubicBezTo>
                    <a:pt x="11845" y="6830"/>
                    <a:pt x="12692" y="3499"/>
                    <a:pt x="13612" y="499"/>
                  </a:cubicBezTo>
                  <a:cubicBezTo>
                    <a:pt x="13667" y="462"/>
                    <a:pt x="13722" y="425"/>
                    <a:pt x="13759" y="370"/>
                  </a:cubicBezTo>
                  <a:cubicBezTo>
                    <a:pt x="13919" y="245"/>
                    <a:pt x="13839" y="1"/>
                    <a:pt x="13634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837499" y="4445642"/>
              <a:ext cx="518184" cy="754970"/>
            </a:xfrm>
            <a:custGeom>
              <a:avLst/>
              <a:gdLst/>
              <a:ahLst/>
              <a:cxnLst/>
              <a:rect l="l" t="t" r="r" b="b"/>
              <a:pathLst>
                <a:path w="9664" h="14080" extrusionOk="0">
                  <a:moveTo>
                    <a:pt x="829" y="730"/>
                  </a:moveTo>
                  <a:cubicBezTo>
                    <a:pt x="2080" y="1411"/>
                    <a:pt x="3461" y="1816"/>
                    <a:pt x="4712" y="2478"/>
                  </a:cubicBezTo>
                  <a:cubicBezTo>
                    <a:pt x="6203" y="3288"/>
                    <a:pt x="7584" y="4448"/>
                    <a:pt x="8338" y="5994"/>
                  </a:cubicBezTo>
                  <a:cubicBezTo>
                    <a:pt x="9130" y="7614"/>
                    <a:pt x="8946" y="9049"/>
                    <a:pt x="8338" y="10669"/>
                  </a:cubicBezTo>
                  <a:cubicBezTo>
                    <a:pt x="8301" y="10798"/>
                    <a:pt x="8246" y="10945"/>
                    <a:pt x="8191" y="11074"/>
                  </a:cubicBezTo>
                  <a:cubicBezTo>
                    <a:pt x="7878" y="10374"/>
                    <a:pt x="7455" y="9712"/>
                    <a:pt x="6976" y="9104"/>
                  </a:cubicBezTo>
                  <a:cubicBezTo>
                    <a:pt x="7400" y="8718"/>
                    <a:pt x="7676" y="8203"/>
                    <a:pt x="7786" y="7650"/>
                  </a:cubicBezTo>
                  <a:cubicBezTo>
                    <a:pt x="7860" y="7209"/>
                    <a:pt x="7933" y="6472"/>
                    <a:pt x="7565" y="6141"/>
                  </a:cubicBezTo>
                  <a:cubicBezTo>
                    <a:pt x="7539" y="6115"/>
                    <a:pt x="7508" y="6103"/>
                    <a:pt x="7479" y="6103"/>
                  </a:cubicBezTo>
                  <a:cubicBezTo>
                    <a:pt x="7425" y="6103"/>
                    <a:pt x="7375" y="6143"/>
                    <a:pt x="7363" y="6215"/>
                  </a:cubicBezTo>
                  <a:cubicBezTo>
                    <a:pt x="7344" y="6417"/>
                    <a:pt x="7344" y="6638"/>
                    <a:pt x="7400" y="6841"/>
                  </a:cubicBezTo>
                  <a:cubicBezTo>
                    <a:pt x="7418" y="7080"/>
                    <a:pt x="7418" y="7337"/>
                    <a:pt x="7381" y="7577"/>
                  </a:cubicBezTo>
                  <a:cubicBezTo>
                    <a:pt x="7289" y="8055"/>
                    <a:pt x="7087" y="8497"/>
                    <a:pt x="6811" y="8884"/>
                  </a:cubicBezTo>
                  <a:lnTo>
                    <a:pt x="6571" y="8552"/>
                  </a:lnTo>
                  <a:cubicBezTo>
                    <a:pt x="5909" y="7614"/>
                    <a:pt x="5228" y="6656"/>
                    <a:pt x="4547" y="5718"/>
                  </a:cubicBezTo>
                  <a:cubicBezTo>
                    <a:pt x="4547" y="5718"/>
                    <a:pt x="4565" y="5699"/>
                    <a:pt x="4584" y="5699"/>
                  </a:cubicBezTo>
                  <a:cubicBezTo>
                    <a:pt x="4602" y="5663"/>
                    <a:pt x="4639" y="5626"/>
                    <a:pt x="4639" y="5571"/>
                  </a:cubicBezTo>
                  <a:cubicBezTo>
                    <a:pt x="4639" y="5571"/>
                    <a:pt x="4639" y="5552"/>
                    <a:pt x="4639" y="5534"/>
                  </a:cubicBezTo>
                  <a:cubicBezTo>
                    <a:pt x="4694" y="5423"/>
                    <a:pt x="4749" y="5294"/>
                    <a:pt x="4823" y="5184"/>
                  </a:cubicBezTo>
                  <a:cubicBezTo>
                    <a:pt x="4878" y="5037"/>
                    <a:pt x="4933" y="4890"/>
                    <a:pt x="4952" y="4742"/>
                  </a:cubicBezTo>
                  <a:cubicBezTo>
                    <a:pt x="5007" y="4485"/>
                    <a:pt x="5099" y="4080"/>
                    <a:pt x="4915" y="3859"/>
                  </a:cubicBezTo>
                  <a:cubicBezTo>
                    <a:pt x="4891" y="3827"/>
                    <a:pt x="4852" y="3812"/>
                    <a:pt x="4814" y="3812"/>
                  </a:cubicBezTo>
                  <a:cubicBezTo>
                    <a:pt x="4764" y="3812"/>
                    <a:pt x="4715" y="3836"/>
                    <a:pt x="4694" y="3877"/>
                  </a:cubicBezTo>
                  <a:cubicBezTo>
                    <a:pt x="4620" y="4006"/>
                    <a:pt x="4602" y="4153"/>
                    <a:pt x="4602" y="4301"/>
                  </a:cubicBezTo>
                  <a:cubicBezTo>
                    <a:pt x="4602" y="4466"/>
                    <a:pt x="4565" y="4632"/>
                    <a:pt x="4528" y="4797"/>
                  </a:cubicBezTo>
                  <a:cubicBezTo>
                    <a:pt x="4473" y="4963"/>
                    <a:pt x="4363" y="5166"/>
                    <a:pt x="4307" y="5368"/>
                  </a:cubicBezTo>
                  <a:lnTo>
                    <a:pt x="3332" y="4006"/>
                  </a:lnTo>
                  <a:lnTo>
                    <a:pt x="3350" y="4006"/>
                  </a:lnTo>
                  <a:cubicBezTo>
                    <a:pt x="3571" y="3840"/>
                    <a:pt x="3884" y="3325"/>
                    <a:pt x="3590" y="3067"/>
                  </a:cubicBezTo>
                  <a:cubicBezTo>
                    <a:pt x="3577" y="3054"/>
                    <a:pt x="3559" y="3048"/>
                    <a:pt x="3541" y="3048"/>
                  </a:cubicBezTo>
                  <a:cubicBezTo>
                    <a:pt x="3508" y="3048"/>
                    <a:pt x="3473" y="3069"/>
                    <a:pt x="3461" y="3104"/>
                  </a:cubicBezTo>
                  <a:cubicBezTo>
                    <a:pt x="3424" y="3215"/>
                    <a:pt x="3406" y="3343"/>
                    <a:pt x="3406" y="3472"/>
                  </a:cubicBezTo>
                  <a:cubicBezTo>
                    <a:pt x="3369" y="3620"/>
                    <a:pt x="3314" y="3748"/>
                    <a:pt x="3221" y="3859"/>
                  </a:cubicBezTo>
                  <a:lnTo>
                    <a:pt x="2725" y="3159"/>
                  </a:lnTo>
                  <a:cubicBezTo>
                    <a:pt x="2698" y="3122"/>
                    <a:pt x="2663" y="3106"/>
                    <a:pt x="2629" y="3106"/>
                  </a:cubicBezTo>
                  <a:cubicBezTo>
                    <a:pt x="2547" y="3106"/>
                    <a:pt x="2470" y="3197"/>
                    <a:pt x="2522" y="3288"/>
                  </a:cubicBezTo>
                  <a:lnTo>
                    <a:pt x="3221" y="4356"/>
                  </a:lnTo>
                  <a:cubicBezTo>
                    <a:pt x="3129" y="4337"/>
                    <a:pt x="3056" y="4319"/>
                    <a:pt x="2982" y="4301"/>
                  </a:cubicBezTo>
                  <a:cubicBezTo>
                    <a:pt x="2864" y="4261"/>
                    <a:pt x="2704" y="4222"/>
                    <a:pt x="2552" y="4222"/>
                  </a:cubicBezTo>
                  <a:cubicBezTo>
                    <a:pt x="2420" y="4222"/>
                    <a:pt x="2295" y="4252"/>
                    <a:pt x="2209" y="4337"/>
                  </a:cubicBezTo>
                  <a:cubicBezTo>
                    <a:pt x="2172" y="4393"/>
                    <a:pt x="2172" y="4466"/>
                    <a:pt x="2228" y="4503"/>
                  </a:cubicBezTo>
                  <a:cubicBezTo>
                    <a:pt x="2375" y="4669"/>
                    <a:pt x="2706" y="4632"/>
                    <a:pt x="2909" y="4669"/>
                  </a:cubicBezTo>
                  <a:cubicBezTo>
                    <a:pt x="3046" y="4699"/>
                    <a:pt x="3221" y="4793"/>
                    <a:pt x="3381" y="4793"/>
                  </a:cubicBezTo>
                  <a:cubicBezTo>
                    <a:pt x="3415" y="4793"/>
                    <a:pt x="3447" y="4789"/>
                    <a:pt x="3479" y="4779"/>
                  </a:cubicBezTo>
                  <a:lnTo>
                    <a:pt x="5080" y="7264"/>
                  </a:lnTo>
                  <a:cubicBezTo>
                    <a:pt x="4749" y="7153"/>
                    <a:pt x="4363" y="7080"/>
                    <a:pt x="4050" y="6951"/>
                  </a:cubicBezTo>
                  <a:cubicBezTo>
                    <a:pt x="3534" y="6730"/>
                    <a:pt x="3019" y="6270"/>
                    <a:pt x="2485" y="6160"/>
                  </a:cubicBezTo>
                  <a:cubicBezTo>
                    <a:pt x="2476" y="6158"/>
                    <a:pt x="2466" y="6158"/>
                    <a:pt x="2457" y="6158"/>
                  </a:cubicBezTo>
                  <a:cubicBezTo>
                    <a:pt x="2344" y="6158"/>
                    <a:pt x="2267" y="6261"/>
                    <a:pt x="2301" y="6380"/>
                  </a:cubicBezTo>
                  <a:cubicBezTo>
                    <a:pt x="2522" y="6933"/>
                    <a:pt x="3295" y="7245"/>
                    <a:pt x="3810" y="7448"/>
                  </a:cubicBezTo>
                  <a:cubicBezTo>
                    <a:pt x="4196" y="7602"/>
                    <a:pt x="4698" y="7782"/>
                    <a:pt x="5154" y="7782"/>
                  </a:cubicBezTo>
                  <a:cubicBezTo>
                    <a:pt x="5242" y="7782"/>
                    <a:pt x="5328" y="7776"/>
                    <a:pt x="5412" y="7761"/>
                  </a:cubicBezTo>
                  <a:cubicBezTo>
                    <a:pt x="5504" y="7908"/>
                    <a:pt x="5596" y="8037"/>
                    <a:pt x="5688" y="8166"/>
                  </a:cubicBezTo>
                  <a:cubicBezTo>
                    <a:pt x="6166" y="8902"/>
                    <a:pt x="6663" y="9620"/>
                    <a:pt x="7087" y="10374"/>
                  </a:cubicBezTo>
                  <a:cubicBezTo>
                    <a:pt x="7124" y="10448"/>
                    <a:pt x="7160" y="10503"/>
                    <a:pt x="7179" y="10577"/>
                  </a:cubicBezTo>
                  <a:cubicBezTo>
                    <a:pt x="6811" y="10540"/>
                    <a:pt x="6443" y="10522"/>
                    <a:pt x="6074" y="10448"/>
                  </a:cubicBezTo>
                  <a:cubicBezTo>
                    <a:pt x="5605" y="10381"/>
                    <a:pt x="5075" y="10146"/>
                    <a:pt x="4595" y="10146"/>
                  </a:cubicBezTo>
                  <a:cubicBezTo>
                    <a:pt x="4548" y="10146"/>
                    <a:pt x="4501" y="10149"/>
                    <a:pt x="4455" y="10154"/>
                  </a:cubicBezTo>
                  <a:cubicBezTo>
                    <a:pt x="4307" y="10172"/>
                    <a:pt x="4252" y="10356"/>
                    <a:pt x="4344" y="10448"/>
                  </a:cubicBezTo>
                  <a:cubicBezTo>
                    <a:pt x="4768" y="10835"/>
                    <a:pt x="5522" y="10908"/>
                    <a:pt x="6056" y="10982"/>
                  </a:cubicBezTo>
                  <a:cubicBezTo>
                    <a:pt x="6341" y="11018"/>
                    <a:pt x="6626" y="11038"/>
                    <a:pt x="6912" y="11038"/>
                  </a:cubicBezTo>
                  <a:cubicBezTo>
                    <a:pt x="7068" y="11038"/>
                    <a:pt x="7225" y="11032"/>
                    <a:pt x="7381" y="11019"/>
                  </a:cubicBezTo>
                  <a:cubicBezTo>
                    <a:pt x="7547" y="11424"/>
                    <a:pt x="7657" y="11829"/>
                    <a:pt x="7768" y="12233"/>
                  </a:cubicBezTo>
                  <a:cubicBezTo>
                    <a:pt x="6516" y="11976"/>
                    <a:pt x="5228" y="11939"/>
                    <a:pt x="4031" y="11460"/>
                  </a:cubicBezTo>
                  <a:cubicBezTo>
                    <a:pt x="2540" y="10853"/>
                    <a:pt x="1418" y="9601"/>
                    <a:pt x="994" y="8074"/>
                  </a:cubicBezTo>
                  <a:cubicBezTo>
                    <a:pt x="534" y="6546"/>
                    <a:pt x="626" y="4963"/>
                    <a:pt x="792" y="3399"/>
                  </a:cubicBezTo>
                  <a:cubicBezTo>
                    <a:pt x="884" y="2626"/>
                    <a:pt x="1086" y="1558"/>
                    <a:pt x="829" y="730"/>
                  </a:cubicBezTo>
                  <a:close/>
                  <a:moveTo>
                    <a:pt x="349" y="1"/>
                  </a:moveTo>
                  <a:cubicBezTo>
                    <a:pt x="237" y="1"/>
                    <a:pt x="129" y="90"/>
                    <a:pt x="129" y="233"/>
                  </a:cubicBezTo>
                  <a:cubicBezTo>
                    <a:pt x="166" y="1043"/>
                    <a:pt x="350" y="1779"/>
                    <a:pt x="277" y="2626"/>
                  </a:cubicBezTo>
                  <a:cubicBezTo>
                    <a:pt x="221" y="3362"/>
                    <a:pt x="111" y="4080"/>
                    <a:pt x="74" y="4816"/>
                  </a:cubicBezTo>
                  <a:cubicBezTo>
                    <a:pt x="0" y="6344"/>
                    <a:pt x="148" y="7908"/>
                    <a:pt x="847" y="9289"/>
                  </a:cubicBezTo>
                  <a:cubicBezTo>
                    <a:pt x="2033" y="11594"/>
                    <a:pt x="4630" y="12595"/>
                    <a:pt x="7123" y="12595"/>
                  </a:cubicBezTo>
                  <a:cubicBezTo>
                    <a:pt x="7376" y="12595"/>
                    <a:pt x="7628" y="12585"/>
                    <a:pt x="7878" y="12565"/>
                  </a:cubicBezTo>
                  <a:cubicBezTo>
                    <a:pt x="7897" y="12638"/>
                    <a:pt x="7915" y="12694"/>
                    <a:pt x="7933" y="12767"/>
                  </a:cubicBezTo>
                  <a:cubicBezTo>
                    <a:pt x="7970" y="13227"/>
                    <a:pt x="8173" y="13687"/>
                    <a:pt x="8522" y="14019"/>
                  </a:cubicBezTo>
                  <a:cubicBezTo>
                    <a:pt x="8570" y="14061"/>
                    <a:pt x="8623" y="14080"/>
                    <a:pt x="8674" y="14080"/>
                  </a:cubicBezTo>
                  <a:cubicBezTo>
                    <a:pt x="8824" y="14080"/>
                    <a:pt x="8959" y="13925"/>
                    <a:pt x="8890" y="13761"/>
                  </a:cubicBezTo>
                  <a:cubicBezTo>
                    <a:pt x="8154" y="11994"/>
                    <a:pt x="9369" y="10632"/>
                    <a:pt x="9553" y="8920"/>
                  </a:cubicBezTo>
                  <a:cubicBezTo>
                    <a:pt x="9664" y="7577"/>
                    <a:pt x="9332" y="6233"/>
                    <a:pt x="8614" y="5110"/>
                  </a:cubicBezTo>
                  <a:cubicBezTo>
                    <a:pt x="6884" y="2257"/>
                    <a:pt x="3590" y="1282"/>
                    <a:pt x="626" y="251"/>
                  </a:cubicBezTo>
                  <a:cubicBezTo>
                    <a:pt x="589" y="196"/>
                    <a:pt x="553" y="141"/>
                    <a:pt x="516" y="86"/>
                  </a:cubicBezTo>
                  <a:cubicBezTo>
                    <a:pt x="470" y="27"/>
                    <a:pt x="409" y="1"/>
                    <a:pt x="349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4742136" y="4549630"/>
              <a:ext cx="623493" cy="843603"/>
            </a:xfrm>
            <a:custGeom>
              <a:avLst/>
              <a:gdLst/>
              <a:ahLst/>
              <a:cxnLst/>
              <a:rect l="l" t="t" r="r" b="b"/>
              <a:pathLst>
                <a:path w="11628" h="15733" extrusionOk="0">
                  <a:moveTo>
                    <a:pt x="1878" y="2080"/>
                  </a:moveTo>
                  <a:lnTo>
                    <a:pt x="1878" y="2080"/>
                  </a:lnTo>
                  <a:cubicBezTo>
                    <a:pt x="3369" y="2282"/>
                    <a:pt x="4860" y="2245"/>
                    <a:pt x="6296" y="2724"/>
                  </a:cubicBezTo>
                  <a:cubicBezTo>
                    <a:pt x="8044" y="3313"/>
                    <a:pt x="9425" y="4675"/>
                    <a:pt x="10050" y="6424"/>
                  </a:cubicBezTo>
                  <a:cubicBezTo>
                    <a:pt x="10713" y="8154"/>
                    <a:pt x="10713" y="10013"/>
                    <a:pt x="10603" y="11816"/>
                  </a:cubicBezTo>
                  <a:cubicBezTo>
                    <a:pt x="10566" y="12737"/>
                    <a:pt x="10400" y="13970"/>
                    <a:pt x="10750" y="14927"/>
                  </a:cubicBezTo>
                  <a:cubicBezTo>
                    <a:pt x="9259" y="14228"/>
                    <a:pt x="7621" y="13860"/>
                    <a:pt x="6130" y="13179"/>
                  </a:cubicBezTo>
                  <a:cubicBezTo>
                    <a:pt x="4345" y="12332"/>
                    <a:pt x="2651" y="11099"/>
                    <a:pt x="1657" y="9350"/>
                  </a:cubicBezTo>
                  <a:cubicBezTo>
                    <a:pt x="645" y="7546"/>
                    <a:pt x="737" y="5853"/>
                    <a:pt x="1326" y="3920"/>
                  </a:cubicBezTo>
                  <a:cubicBezTo>
                    <a:pt x="1363" y="3773"/>
                    <a:pt x="1418" y="3607"/>
                    <a:pt x="1455" y="3442"/>
                  </a:cubicBezTo>
                  <a:cubicBezTo>
                    <a:pt x="1878" y="4233"/>
                    <a:pt x="2412" y="4970"/>
                    <a:pt x="3019" y="5651"/>
                  </a:cubicBezTo>
                  <a:cubicBezTo>
                    <a:pt x="2559" y="6129"/>
                    <a:pt x="2265" y="6736"/>
                    <a:pt x="2191" y="7399"/>
                  </a:cubicBezTo>
                  <a:cubicBezTo>
                    <a:pt x="2118" y="7933"/>
                    <a:pt x="2099" y="8780"/>
                    <a:pt x="2541" y="9148"/>
                  </a:cubicBezTo>
                  <a:cubicBezTo>
                    <a:pt x="2570" y="9171"/>
                    <a:pt x="2602" y="9181"/>
                    <a:pt x="2634" y="9181"/>
                  </a:cubicBezTo>
                  <a:cubicBezTo>
                    <a:pt x="2703" y="9181"/>
                    <a:pt x="2768" y="9131"/>
                    <a:pt x="2780" y="9056"/>
                  </a:cubicBezTo>
                  <a:cubicBezTo>
                    <a:pt x="2799" y="8798"/>
                    <a:pt x="2762" y="8559"/>
                    <a:pt x="2688" y="8319"/>
                  </a:cubicBezTo>
                  <a:cubicBezTo>
                    <a:pt x="2651" y="8043"/>
                    <a:pt x="2633" y="7749"/>
                    <a:pt x="2670" y="7473"/>
                  </a:cubicBezTo>
                  <a:cubicBezTo>
                    <a:pt x="2743" y="6902"/>
                    <a:pt x="2927" y="6368"/>
                    <a:pt x="3240" y="5908"/>
                  </a:cubicBezTo>
                  <a:cubicBezTo>
                    <a:pt x="3332" y="6019"/>
                    <a:pt x="3443" y="6147"/>
                    <a:pt x="3535" y="6258"/>
                  </a:cubicBezTo>
                  <a:cubicBezTo>
                    <a:pt x="4381" y="7325"/>
                    <a:pt x="5247" y="8375"/>
                    <a:pt x="6093" y="9424"/>
                  </a:cubicBezTo>
                  <a:cubicBezTo>
                    <a:pt x="6075" y="9424"/>
                    <a:pt x="6056" y="9442"/>
                    <a:pt x="6056" y="9461"/>
                  </a:cubicBezTo>
                  <a:cubicBezTo>
                    <a:pt x="6020" y="9497"/>
                    <a:pt x="6001" y="9534"/>
                    <a:pt x="6001" y="9589"/>
                  </a:cubicBezTo>
                  <a:cubicBezTo>
                    <a:pt x="6001" y="9608"/>
                    <a:pt x="6001" y="9608"/>
                    <a:pt x="6001" y="9626"/>
                  </a:cubicBezTo>
                  <a:cubicBezTo>
                    <a:pt x="5946" y="9773"/>
                    <a:pt x="5891" y="9921"/>
                    <a:pt x="5817" y="10068"/>
                  </a:cubicBezTo>
                  <a:cubicBezTo>
                    <a:pt x="5762" y="10234"/>
                    <a:pt x="5707" y="10399"/>
                    <a:pt x="5688" y="10583"/>
                  </a:cubicBezTo>
                  <a:cubicBezTo>
                    <a:pt x="5633" y="10878"/>
                    <a:pt x="5578" y="11356"/>
                    <a:pt x="5799" y="11596"/>
                  </a:cubicBezTo>
                  <a:cubicBezTo>
                    <a:pt x="5831" y="11635"/>
                    <a:pt x="5876" y="11655"/>
                    <a:pt x="5922" y="11655"/>
                  </a:cubicBezTo>
                  <a:cubicBezTo>
                    <a:pt x="5982" y="11655"/>
                    <a:pt x="6043" y="11622"/>
                    <a:pt x="6075" y="11559"/>
                  </a:cubicBezTo>
                  <a:cubicBezTo>
                    <a:pt x="6148" y="11393"/>
                    <a:pt x="6167" y="11227"/>
                    <a:pt x="6148" y="11062"/>
                  </a:cubicBezTo>
                  <a:cubicBezTo>
                    <a:pt x="6148" y="10859"/>
                    <a:pt x="6167" y="10675"/>
                    <a:pt x="6204" y="10473"/>
                  </a:cubicBezTo>
                  <a:cubicBezTo>
                    <a:pt x="6240" y="10289"/>
                    <a:pt x="6369" y="10031"/>
                    <a:pt x="6424" y="9810"/>
                  </a:cubicBezTo>
                  <a:cubicBezTo>
                    <a:pt x="6829" y="10307"/>
                    <a:pt x="7234" y="10804"/>
                    <a:pt x="7639" y="11320"/>
                  </a:cubicBezTo>
                  <a:lnTo>
                    <a:pt x="7621" y="11320"/>
                  </a:lnTo>
                  <a:cubicBezTo>
                    <a:pt x="7363" y="11540"/>
                    <a:pt x="7050" y="12148"/>
                    <a:pt x="7400" y="12424"/>
                  </a:cubicBezTo>
                  <a:cubicBezTo>
                    <a:pt x="7420" y="12437"/>
                    <a:pt x="7441" y="12443"/>
                    <a:pt x="7462" y="12443"/>
                  </a:cubicBezTo>
                  <a:cubicBezTo>
                    <a:pt x="7500" y="12443"/>
                    <a:pt x="7535" y="12423"/>
                    <a:pt x="7547" y="12387"/>
                  </a:cubicBezTo>
                  <a:cubicBezTo>
                    <a:pt x="7584" y="12240"/>
                    <a:pt x="7602" y="12093"/>
                    <a:pt x="7602" y="11945"/>
                  </a:cubicBezTo>
                  <a:cubicBezTo>
                    <a:pt x="7621" y="11780"/>
                    <a:pt x="7676" y="11614"/>
                    <a:pt x="7787" y="11467"/>
                  </a:cubicBezTo>
                  <a:lnTo>
                    <a:pt x="8412" y="12258"/>
                  </a:lnTo>
                  <a:cubicBezTo>
                    <a:pt x="8441" y="12291"/>
                    <a:pt x="8476" y="12305"/>
                    <a:pt x="8511" y="12305"/>
                  </a:cubicBezTo>
                  <a:cubicBezTo>
                    <a:pt x="8614" y="12305"/>
                    <a:pt x="8715" y="12188"/>
                    <a:pt x="8633" y="12093"/>
                  </a:cubicBezTo>
                  <a:cubicBezTo>
                    <a:pt x="8339" y="11688"/>
                    <a:pt x="8044" y="11301"/>
                    <a:pt x="7750" y="10896"/>
                  </a:cubicBezTo>
                  <a:lnTo>
                    <a:pt x="7750" y="10896"/>
                  </a:lnTo>
                  <a:cubicBezTo>
                    <a:pt x="7842" y="10915"/>
                    <a:pt x="7934" y="10951"/>
                    <a:pt x="8026" y="10951"/>
                  </a:cubicBezTo>
                  <a:cubicBezTo>
                    <a:pt x="8146" y="10977"/>
                    <a:pt x="8303" y="11007"/>
                    <a:pt x="8458" y="11007"/>
                  </a:cubicBezTo>
                  <a:cubicBezTo>
                    <a:pt x="8635" y="11007"/>
                    <a:pt x="8810" y="10968"/>
                    <a:pt x="8928" y="10841"/>
                  </a:cubicBezTo>
                  <a:cubicBezTo>
                    <a:pt x="8964" y="10786"/>
                    <a:pt x="8946" y="10694"/>
                    <a:pt x="8891" y="10657"/>
                  </a:cubicBezTo>
                  <a:cubicBezTo>
                    <a:pt x="8688" y="10491"/>
                    <a:pt x="8320" y="10546"/>
                    <a:pt x="8081" y="10510"/>
                  </a:cubicBezTo>
                  <a:cubicBezTo>
                    <a:pt x="7927" y="10482"/>
                    <a:pt x="7742" y="10411"/>
                    <a:pt x="7564" y="10411"/>
                  </a:cubicBezTo>
                  <a:cubicBezTo>
                    <a:pt x="7508" y="10411"/>
                    <a:pt x="7453" y="10418"/>
                    <a:pt x="7400" y="10436"/>
                  </a:cubicBezTo>
                  <a:cubicBezTo>
                    <a:pt x="6719" y="9516"/>
                    <a:pt x="6038" y="8595"/>
                    <a:pt x="5357" y="7675"/>
                  </a:cubicBezTo>
                  <a:lnTo>
                    <a:pt x="5357" y="7675"/>
                  </a:lnTo>
                  <a:cubicBezTo>
                    <a:pt x="5762" y="7767"/>
                    <a:pt x="6204" y="7822"/>
                    <a:pt x="6590" y="7951"/>
                  </a:cubicBezTo>
                  <a:cubicBezTo>
                    <a:pt x="7198" y="8172"/>
                    <a:pt x="7823" y="8687"/>
                    <a:pt x="8468" y="8761"/>
                  </a:cubicBezTo>
                  <a:cubicBezTo>
                    <a:pt x="8476" y="8762"/>
                    <a:pt x="8484" y="8763"/>
                    <a:pt x="8492" y="8763"/>
                  </a:cubicBezTo>
                  <a:cubicBezTo>
                    <a:pt x="8625" y="8763"/>
                    <a:pt x="8705" y="8625"/>
                    <a:pt x="8670" y="8503"/>
                  </a:cubicBezTo>
                  <a:cubicBezTo>
                    <a:pt x="8357" y="7878"/>
                    <a:pt x="7455" y="7565"/>
                    <a:pt x="6829" y="7362"/>
                  </a:cubicBezTo>
                  <a:cubicBezTo>
                    <a:pt x="6409" y="7236"/>
                    <a:pt x="5881" y="7067"/>
                    <a:pt x="5385" y="7067"/>
                  </a:cubicBezTo>
                  <a:cubicBezTo>
                    <a:pt x="5230" y="7067"/>
                    <a:pt x="5078" y="7084"/>
                    <a:pt x="4934" y="7123"/>
                  </a:cubicBezTo>
                  <a:cubicBezTo>
                    <a:pt x="4823" y="6957"/>
                    <a:pt x="4713" y="6810"/>
                    <a:pt x="4602" y="6663"/>
                  </a:cubicBezTo>
                  <a:cubicBezTo>
                    <a:pt x="3995" y="5853"/>
                    <a:pt x="3369" y="5043"/>
                    <a:pt x="2817" y="4196"/>
                  </a:cubicBezTo>
                  <a:cubicBezTo>
                    <a:pt x="2762" y="4123"/>
                    <a:pt x="2725" y="4049"/>
                    <a:pt x="2688" y="3976"/>
                  </a:cubicBezTo>
                  <a:lnTo>
                    <a:pt x="2688" y="3976"/>
                  </a:lnTo>
                  <a:cubicBezTo>
                    <a:pt x="3130" y="3994"/>
                    <a:pt x="3553" y="3994"/>
                    <a:pt x="3995" y="4031"/>
                  </a:cubicBezTo>
                  <a:cubicBezTo>
                    <a:pt x="4503" y="4077"/>
                    <a:pt x="5062" y="4278"/>
                    <a:pt x="5587" y="4278"/>
                  </a:cubicBezTo>
                  <a:cubicBezTo>
                    <a:pt x="5690" y="4278"/>
                    <a:pt x="5791" y="4270"/>
                    <a:pt x="5891" y="4252"/>
                  </a:cubicBezTo>
                  <a:cubicBezTo>
                    <a:pt x="6056" y="4233"/>
                    <a:pt x="6112" y="4031"/>
                    <a:pt x="5983" y="3920"/>
                  </a:cubicBezTo>
                  <a:cubicBezTo>
                    <a:pt x="5486" y="3497"/>
                    <a:pt x="4602" y="3460"/>
                    <a:pt x="3958" y="3423"/>
                  </a:cubicBezTo>
                  <a:cubicBezTo>
                    <a:pt x="3762" y="3402"/>
                    <a:pt x="3563" y="3391"/>
                    <a:pt x="3363" y="3391"/>
                  </a:cubicBezTo>
                  <a:cubicBezTo>
                    <a:pt x="3055" y="3391"/>
                    <a:pt x="2743" y="3416"/>
                    <a:pt x="2430" y="3460"/>
                  </a:cubicBezTo>
                  <a:cubicBezTo>
                    <a:pt x="2228" y="3000"/>
                    <a:pt x="2062" y="2540"/>
                    <a:pt x="1878" y="2080"/>
                  </a:cubicBezTo>
                  <a:close/>
                  <a:moveTo>
                    <a:pt x="725" y="0"/>
                  </a:moveTo>
                  <a:cubicBezTo>
                    <a:pt x="548" y="0"/>
                    <a:pt x="390" y="184"/>
                    <a:pt x="461" y="368"/>
                  </a:cubicBezTo>
                  <a:cubicBezTo>
                    <a:pt x="1455" y="2356"/>
                    <a:pt x="130" y="4049"/>
                    <a:pt x="38" y="6037"/>
                  </a:cubicBezTo>
                  <a:cubicBezTo>
                    <a:pt x="1" y="7602"/>
                    <a:pt x="479" y="9129"/>
                    <a:pt x="1400" y="10399"/>
                  </a:cubicBezTo>
                  <a:cubicBezTo>
                    <a:pt x="3627" y="13583"/>
                    <a:pt x="7529" y="14467"/>
                    <a:pt x="11044" y="15479"/>
                  </a:cubicBezTo>
                  <a:cubicBezTo>
                    <a:pt x="11081" y="15534"/>
                    <a:pt x="11118" y="15590"/>
                    <a:pt x="11173" y="15645"/>
                  </a:cubicBezTo>
                  <a:cubicBezTo>
                    <a:pt x="11222" y="15705"/>
                    <a:pt x="11288" y="15732"/>
                    <a:pt x="11355" y="15732"/>
                  </a:cubicBezTo>
                  <a:cubicBezTo>
                    <a:pt x="11491" y="15732"/>
                    <a:pt x="11627" y="15621"/>
                    <a:pt x="11615" y="15461"/>
                  </a:cubicBezTo>
                  <a:cubicBezTo>
                    <a:pt x="11523" y="14504"/>
                    <a:pt x="11247" y="13657"/>
                    <a:pt x="11265" y="12682"/>
                  </a:cubicBezTo>
                  <a:cubicBezTo>
                    <a:pt x="11284" y="11835"/>
                    <a:pt x="11357" y="10988"/>
                    <a:pt x="11339" y="10123"/>
                  </a:cubicBezTo>
                  <a:cubicBezTo>
                    <a:pt x="11320" y="8356"/>
                    <a:pt x="11026" y="6534"/>
                    <a:pt x="10124" y="4988"/>
                  </a:cubicBezTo>
                  <a:cubicBezTo>
                    <a:pt x="8718" y="2593"/>
                    <a:pt x="5975" y="1586"/>
                    <a:pt x="3280" y="1586"/>
                  </a:cubicBezTo>
                  <a:cubicBezTo>
                    <a:pt x="2765" y="1586"/>
                    <a:pt x="2251" y="1622"/>
                    <a:pt x="1749" y="1693"/>
                  </a:cubicBezTo>
                  <a:cubicBezTo>
                    <a:pt x="1713" y="1620"/>
                    <a:pt x="1676" y="1546"/>
                    <a:pt x="1639" y="1472"/>
                  </a:cubicBezTo>
                  <a:cubicBezTo>
                    <a:pt x="1584" y="920"/>
                    <a:pt x="1308" y="405"/>
                    <a:pt x="884" y="55"/>
                  </a:cubicBezTo>
                  <a:cubicBezTo>
                    <a:pt x="833" y="17"/>
                    <a:pt x="778" y="0"/>
                    <a:pt x="725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-287438" y="4101468"/>
              <a:ext cx="797490" cy="670947"/>
            </a:xfrm>
            <a:custGeom>
              <a:avLst/>
              <a:gdLst/>
              <a:ahLst/>
              <a:cxnLst/>
              <a:rect l="l" t="t" r="r" b="b"/>
              <a:pathLst>
                <a:path w="14873" h="12513" extrusionOk="0">
                  <a:moveTo>
                    <a:pt x="14023" y="909"/>
                  </a:moveTo>
                  <a:cubicBezTo>
                    <a:pt x="13452" y="2455"/>
                    <a:pt x="13250" y="4130"/>
                    <a:pt x="12698" y="5657"/>
                  </a:cubicBezTo>
                  <a:cubicBezTo>
                    <a:pt x="12017" y="7535"/>
                    <a:pt x="10949" y="9320"/>
                    <a:pt x="9293" y="10461"/>
                  </a:cubicBezTo>
                  <a:cubicBezTo>
                    <a:pt x="8172" y="11233"/>
                    <a:pt x="7067" y="11531"/>
                    <a:pt x="5879" y="11531"/>
                  </a:cubicBezTo>
                  <a:cubicBezTo>
                    <a:pt x="5253" y="11531"/>
                    <a:pt x="4604" y="11448"/>
                    <a:pt x="3918" y="11308"/>
                  </a:cubicBezTo>
                  <a:cubicBezTo>
                    <a:pt x="3771" y="11271"/>
                    <a:pt x="3605" y="11234"/>
                    <a:pt x="3421" y="11216"/>
                  </a:cubicBezTo>
                  <a:cubicBezTo>
                    <a:pt x="4176" y="10719"/>
                    <a:pt x="4875" y="10112"/>
                    <a:pt x="5483" y="9449"/>
                  </a:cubicBezTo>
                  <a:cubicBezTo>
                    <a:pt x="5998" y="9872"/>
                    <a:pt x="6642" y="10093"/>
                    <a:pt x="7305" y="10112"/>
                  </a:cubicBezTo>
                  <a:cubicBezTo>
                    <a:pt x="7368" y="10114"/>
                    <a:pt x="7435" y="10115"/>
                    <a:pt x="7506" y="10115"/>
                  </a:cubicBezTo>
                  <a:cubicBezTo>
                    <a:pt x="8031" y="10115"/>
                    <a:pt x="8724" y="10037"/>
                    <a:pt x="9017" y="9615"/>
                  </a:cubicBezTo>
                  <a:cubicBezTo>
                    <a:pt x="9072" y="9504"/>
                    <a:pt x="9017" y="9375"/>
                    <a:pt x="8888" y="9375"/>
                  </a:cubicBezTo>
                  <a:cubicBezTo>
                    <a:pt x="8649" y="9394"/>
                    <a:pt x="8409" y="9449"/>
                    <a:pt x="8170" y="9541"/>
                  </a:cubicBezTo>
                  <a:cubicBezTo>
                    <a:pt x="7894" y="9615"/>
                    <a:pt x="7618" y="9633"/>
                    <a:pt x="7323" y="9633"/>
                  </a:cubicBezTo>
                  <a:cubicBezTo>
                    <a:pt x="6753" y="9615"/>
                    <a:pt x="6219" y="9467"/>
                    <a:pt x="5722" y="9210"/>
                  </a:cubicBezTo>
                  <a:cubicBezTo>
                    <a:pt x="5832" y="9099"/>
                    <a:pt x="5943" y="8989"/>
                    <a:pt x="6053" y="8897"/>
                  </a:cubicBezTo>
                  <a:cubicBezTo>
                    <a:pt x="7010" y="7940"/>
                    <a:pt x="7986" y="7001"/>
                    <a:pt x="8943" y="6044"/>
                  </a:cubicBezTo>
                  <a:cubicBezTo>
                    <a:pt x="8961" y="6062"/>
                    <a:pt x="8980" y="6081"/>
                    <a:pt x="8998" y="6081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6" y="6136"/>
                    <a:pt x="9164" y="6118"/>
                    <a:pt x="9164" y="6118"/>
                  </a:cubicBezTo>
                  <a:cubicBezTo>
                    <a:pt x="9330" y="6154"/>
                    <a:pt x="9477" y="6210"/>
                    <a:pt x="9624" y="6265"/>
                  </a:cubicBezTo>
                  <a:cubicBezTo>
                    <a:pt x="9808" y="6302"/>
                    <a:pt x="9992" y="6338"/>
                    <a:pt x="10176" y="6338"/>
                  </a:cubicBezTo>
                  <a:cubicBezTo>
                    <a:pt x="10267" y="6344"/>
                    <a:pt x="10375" y="6352"/>
                    <a:pt x="10488" y="6352"/>
                  </a:cubicBezTo>
                  <a:cubicBezTo>
                    <a:pt x="10741" y="6352"/>
                    <a:pt x="11017" y="6314"/>
                    <a:pt x="11170" y="6136"/>
                  </a:cubicBezTo>
                  <a:cubicBezTo>
                    <a:pt x="11244" y="6044"/>
                    <a:pt x="11207" y="5897"/>
                    <a:pt x="11097" y="5860"/>
                  </a:cubicBezTo>
                  <a:cubicBezTo>
                    <a:pt x="10994" y="5837"/>
                    <a:pt x="10892" y="5821"/>
                    <a:pt x="10789" y="5821"/>
                  </a:cubicBezTo>
                  <a:cubicBezTo>
                    <a:pt x="10726" y="5821"/>
                    <a:pt x="10663" y="5827"/>
                    <a:pt x="10600" y="5842"/>
                  </a:cubicBezTo>
                  <a:cubicBezTo>
                    <a:pt x="10498" y="5851"/>
                    <a:pt x="10402" y="5855"/>
                    <a:pt x="10305" y="5855"/>
                  </a:cubicBezTo>
                  <a:cubicBezTo>
                    <a:pt x="10208" y="5855"/>
                    <a:pt x="10112" y="5851"/>
                    <a:pt x="10011" y="5842"/>
                  </a:cubicBezTo>
                  <a:cubicBezTo>
                    <a:pt x="9808" y="5823"/>
                    <a:pt x="9550" y="5713"/>
                    <a:pt x="9330" y="5694"/>
                  </a:cubicBezTo>
                  <a:lnTo>
                    <a:pt x="10710" y="4332"/>
                  </a:lnTo>
                  <a:lnTo>
                    <a:pt x="10710" y="4351"/>
                  </a:lnTo>
                  <a:cubicBezTo>
                    <a:pt x="10861" y="4513"/>
                    <a:pt x="11173" y="4668"/>
                    <a:pt x="11443" y="4668"/>
                  </a:cubicBezTo>
                  <a:cubicBezTo>
                    <a:pt x="11601" y="4668"/>
                    <a:pt x="11744" y="4615"/>
                    <a:pt x="11833" y="4479"/>
                  </a:cubicBezTo>
                  <a:cubicBezTo>
                    <a:pt x="11870" y="4424"/>
                    <a:pt x="11833" y="4351"/>
                    <a:pt x="11778" y="4332"/>
                  </a:cubicBezTo>
                  <a:cubicBezTo>
                    <a:pt x="11704" y="4323"/>
                    <a:pt x="11630" y="4318"/>
                    <a:pt x="11557" y="4318"/>
                  </a:cubicBezTo>
                  <a:cubicBezTo>
                    <a:pt x="11483" y="4318"/>
                    <a:pt x="11409" y="4323"/>
                    <a:pt x="11336" y="4332"/>
                  </a:cubicBezTo>
                  <a:cubicBezTo>
                    <a:pt x="11170" y="4314"/>
                    <a:pt x="11005" y="4277"/>
                    <a:pt x="10839" y="4185"/>
                  </a:cubicBezTo>
                  <a:lnTo>
                    <a:pt x="11557" y="3486"/>
                  </a:lnTo>
                  <a:cubicBezTo>
                    <a:pt x="11656" y="3386"/>
                    <a:pt x="11580" y="3242"/>
                    <a:pt x="11480" y="3242"/>
                  </a:cubicBezTo>
                  <a:cubicBezTo>
                    <a:pt x="11451" y="3242"/>
                    <a:pt x="11420" y="3254"/>
                    <a:pt x="11391" y="3283"/>
                  </a:cubicBezTo>
                  <a:lnTo>
                    <a:pt x="10268" y="4277"/>
                  </a:lnTo>
                  <a:cubicBezTo>
                    <a:pt x="10287" y="4167"/>
                    <a:pt x="10305" y="4075"/>
                    <a:pt x="10305" y="4001"/>
                  </a:cubicBezTo>
                  <a:cubicBezTo>
                    <a:pt x="10342" y="3725"/>
                    <a:pt x="10360" y="3302"/>
                    <a:pt x="10121" y="3117"/>
                  </a:cubicBezTo>
                  <a:cubicBezTo>
                    <a:pt x="10092" y="3096"/>
                    <a:pt x="10063" y="3085"/>
                    <a:pt x="10036" y="3085"/>
                  </a:cubicBezTo>
                  <a:cubicBezTo>
                    <a:pt x="9995" y="3085"/>
                    <a:pt x="9959" y="3110"/>
                    <a:pt x="9937" y="3154"/>
                  </a:cubicBezTo>
                  <a:cubicBezTo>
                    <a:pt x="9790" y="3375"/>
                    <a:pt x="9882" y="3743"/>
                    <a:pt x="9863" y="3983"/>
                  </a:cubicBezTo>
                  <a:cubicBezTo>
                    <a:pt x="9863" y="4185"/>
                    <a:pt x="9753" y="4461"/>
                    <a:pt x="9845" y="4645"/>
                  </a:cubicBezTo>
                  <a:lnTo>
                    <a:pt x="7268" y="6946"/>
                  </a:lnTo>
                  <a:cubicBezTo>
                    <a:pt x="7342" y="6541"/>
                    <a:pt x="7342" y="6099"/>
                    <a:pt x="7452" y="5694"/>
                  </a:cubicBezTo>
                  <a:cubicBezTo>
                    <a:pt x="7599" y="5068"/>
                    <a:pt x="8060" y="4406"/>
                    <a:pt x="8078" y="3762"/>
                  </a:cubicBezTo>
                  <a:cubicBezTo>
                    <a:pt x="8078" y="3644"/>
                    <a:pt x="7984" y="3561"/>
                    <a:pt x="7880" y="3561"/>
                  </a:cubicBezTo>
                  <a:cubicBezTo>
                    <a:pt x="7854" y="3561"/>
                    <a:pt x="7828" y="3567"/>
                    <a:pt x="7802" y="3578"/>
                  </a:cubicBezTo>
                  <a:cubicBezTo>
                    <a:pt x="7213" y="3946"/>
                    <a:pt x="6974" y="4884"/>
                    <a:pt x="6845" y="5510"/>
                  </a:cubicBezTo>
                  <a:cubicBezTo>
                    <a:pt x="6716" y="6081"/>
                    <a:pt x="6550" y="6835"/>
                    <a:pt x="6753" y="7424"/>
                  </a:cubicBezTo>
                  <a:lnTo>
                    <a:pt x="6329" y="7793"/>
                  </a:lnTo>
                  <a:cubicBezTo>
                    <a:pt x="5575" y="8474"/>
                    <a:pt x="4839" y="9173"/>
                    <a:pt x="4047" y="9799"/>
                  </a:cubicBezTo>
                  <a:cubicBezTo>
                    <a:pt x="3974" y="9854"/>
                    <a:pt x="3900" y="9891"/>
                    <a:pt x="3845" y="9946"/>
                  </a:cubicBezTo>
                  <a:cubicBezTo>
                    <a:pt x="3808" y="9504"/>
                    <a:pt x="3771" y="9081"/>
                    <a:pt x="3771" y="8639"/>
                  </a:cubicBezTo>
                  <a:cubicBezTo>
                    <a:pt x="3771" y="8032"/>
                    <a:pt x="3992" y="7314"/>
                    <a:pt x="3845" y="6725"/>
                  </a:cubicBezTo>
                  <a:cubicBezTo>
                    <a:pt x="3813" y="6630"/>
                    <a:pt x="3727" y="6578"/>
                    <a:pt x="3642" y="6578"/>
                  </a:cubicBezTo>
                  <a:cubicBezTo>
                    <a:pt x="3579" y="6578"/>
                    <a:pt x="3516" y="6607"/>
                    <a:pt x="3477" y="6670"/>
                  </a:cubicBezTo>
                  <a:cubicBezTo>
                    <a:pt x="3108" y="7204"/>
                    <a:pt x="3164" y="8087"/>
                    <a:pt x="3182" y="8731"/>
                  </a:cubicBezTo>
                  <a:cubicBezTo>
                    <a:pt x="3164" y="9228"/>
                    <a:pt x="3237" y="9744"/>
                    <a:pt x="3366" y="10259"/>
                  </a:cubicBezTo>
                  <a:cubicBezTo>
                    <a:pt x="2924" y="10498"/>
                    <a:pt x="2483" y="10701"/>
                    <a:pt x="2022" y="10922"/>
                  </a:cubicBezTo>
                  <a:cubicBezTo>
                    <a:pt x="2096" y="9431"/>
                    <a:pt x="1912" y="7940"/>
                    <a:pt x="2262" y="6467"/>
                  </a:cubicBezTo>
                  <a:cubicBezTo>
                    <a:pt x="2685" y="4664"/>
                    <a:pt x="3918" y="3154"/>
                    <a:pt x="5612" y="2381"/>
                  </a:cubicBezTo>
                  <a:cubicBezTo>
                    <a:pt x="7268" y="1571"/>
                    <a:pt x="9127" y="1406"/>
                    <a:pt x="10931" y="1332"/>
                  </a:cubicBezTo>
                  <a:cubicBezTo>
                    <a:pt x="11851" y="1295"/>
                    <a:pt x="13103" y="1332"/>
                    <a:pt x="14023" y="909"/>
                  </a:cubicBezTo>
                  <a:close/>
                  <a:moveTo>
                    <a:pt x="14523" y="0"/>
                  </a:moveTo>
                  <a:cubicBezTo>
                    <a:pt x="14504" y="0"/>
                    <a:pt x="14485" y="2"/>
                    <a:pt x="14465" y="7"/>
                  </a:cubicBezTo>
                  <a:cubicBezTo>
                    <a:pt x="13526" y="191"/>
                    <a:pt x="12716" y="541"/>
                    <a:pt x="11741" y="614"/>
                  </a:cubicBezTo>
                  <a:cubicBezTo>
                    <a:pt x="10876" y="669"/>
                    <a:pt x="10029" y="669"/>
                    <a:pt x="9182" y="762"/>
                  </a:cubicBezTo>
                  <a:cubicBezTo>
                    <a:pt x="7415" y="946"/>
                    <a:pt x="5630" y="1406"/>
                    <a:pt x="4176" y="2455"/>
                  </a:cubicBezTo>
                  <a:cubicBezTo>
                    <a:pt x="1489" y="4387"/>
                    <a:pt x="937" y="8032"/>
                    <a:pt x="1654" y="11106"/>
                  </a:cubicBezTo>
                  <a:lnTo>
                    <a:pt x="1452" y="11216"/>
                  </a:lnTo>
                  <a:cubicBezTo>
                    <a:pt x="900" y="11326"/>
                    <a:pt x="440" y="11639"/>
                    <a:pt x="108" y="12099"/>
                  </a:cubicBezTo>
                  <a:cubicBezTo>
                    <a:pt x="1" y="12299"/>
                    <a:pt x="150" y="12512"/>
                    <a:pt x="353" y="12512"/>
                  </a:cubicBezTo>
                  <a:cubicBezTo>
                    <a:pt x="392" y="12512"/>
                    <a:pt x="434" y="12504"/>
                    <a:pt x="476" y="12486"/>
                  </a:cubicBezTo>
                  <a:cubicBezTo>
                    <a:pt x="1111" y="12088"/>
                    <a:pt x="1736" y="11959"/>
                    <a:pt x="2365" y="11959"/>
                  </a:cubicBezTo>
                  <a:cubicBezTo>
                    <a:pt x="3524" y="11959"/>
                    <a:pt x="4692" y="12399"/>
                    <a:pt x="5934" y="12399"/>
                  </a:cubicBezTo>
                  <a:cubicBezTo>
                    <a:pt x="6010" y="12399"/>
                    <a:pt x="6087" y="12398"/>
                    <a:pt x="6164" y="12394"/>
                  </a:cubicBezTo>
                  <a:cubicBezTo>
                    <a:pt x="7710" y="12284"/>
                    <a:pt x="9201" y="11658"/>
                    <a:pt x="10379" y="10627"/>
                  </a:cubicBezTo>
                  <a:cubicBezTo>
                    <a:pt x="13342" y="8124"/>
                    <a:pt x="13876" y="4167"/>
                    <a:pt x="14538" y="577"/>
                  </a:cubicBezTo>
                  <a:cubicBezTo>
                    <a:pt x="14594" y="522"/>
                    <a:pt x="14649" y="485"/>
                    <a:pt x="14704" y="430"/>
                  </a:cubicBezTo>
                  <a:cubicBezTo>
                    <a:pt x="14873" y="262"/>
                    <a:pt x="14732" y="0"/>
                    <a:pt x="1452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2544667" y="4522109"/>
              <a:ext cx="973364" cy="563814"/>
            </a:xfrm>
            <a:custGeom>
              <a:avLst/>
              <a:gdLst/>
              <a:ahLst/>
              <a:cxnLst/>
              <a:rect l="l" t="t" r="r" b="b"/>
              <a:pathLst>
                <a:path w="18153" h="10515" extrusionOk="0">
                  <a:moveTo>
                    <a:pt x="8035" y="661"/>
                  </a:moveTo>
                  <a:cubicBezTo>
                    <a:pt x="9274" y="661"/>
                    <a:pt x="10500" y="1038"/>
                    <a:pt x="11541" y="1774"/>
                  </a:cubicBezTo>
                  <a:cubicBezTo>
                    <a:pt x="13050" y="2824"/>
                    <a:pt x="14118" y="4351"/>
                    <a:pt x="15075" y="5897"/>
                  </a:cubicBezTo>
                  <a:cubicBezTo>
                    <a:pt x="15572" y="6670"/>
                    <a:pt x="16142" y="7775"/>
                    <a:pt x="16971" y="8364"/>
                  </a:cubicBezTo>
                  <a:cubicBezTo>
                    <a:pt x="15351" y="8640"/>
                    <a:pt x="13786" y="9284"/>
                    <a:pt x="12185" y="9560"/>
                  </a:cubicBezTo>
                  <a:cubicBezTo>
                    <a:pt x="11475" y="9681"/>
                    <a:pt x="10746" y="9753"/>
                    <a:pt x="10018" y="9753"/>
                  </a:cubicBezTo>
                  <a:cubicBezTo>
                    <a:pt x="8746" y="9753"/>
                    <a:pt x="7479" y="9533"/>
                    <a:pt x="6332" y="8971"/>
                  </a:cubicBezTo>
                  <a:cubicBezTo>
                    <a:pt x="4455" y="8069"/>
                    <a:pt x="3571" y="6634"/>
                    <a:pt x="2945" y="4719"/>
                  </a:cubicBezTo>
                  <a:cubicBezTo>
                    <a:pt x="2890" y="4572"/>
                    <a:pt x="2835" y="4407"/>
                    <a:pt x="2780" y="4241"/>
                  </a:cubicBezTo>
                  <a:lnTo>
                    <a:pt x="2780" y="4241"/>
                  </a:lnTo>
                  <a:cubicBezTo>
                    <a:pt x="3590" y="4646"/>
                    <a:pt x="4436" y="4959"/>
                    <a:pt x="5320" y="5161"/>
                  </a:cubicBezTo>
                  <a:cubicBezTo>
                    <a:pt x="5228" y="5824"/>
                    <a:pt x="5338" y="6505"/>
                    <a:pt x="5651" y="7075"/>
                  </a:cubicBezTo>
                  <a:cubicBezTo>
                    <a:pt x="5890" y="7536"/>
                    <a:pt x="6351" y="8272"/>
                    <a:pt x="6940" y="8327"/>
                  </a:cubicBezTo>
                  <a:cubicBezTo>
                    <a:pt x="7050" y="8327"/>
                    <a:pt x="7142" y="8198"/>
                    <a:pt x="7068" y="8088"/>
                  </a:cubicBezTo>
                  <a:cubicBezTo>
                    <a:pt x="6940" y="7885"/>
                    <a:pt x="6774" y="7701"/>
                    <a:pt x="6571" y="7536"/>
                  </a:cubicBezTo>
                  <a:cubicBezTo>
                    <a:pt x="6387" y="7333"/>
                    <a:pt x="6203" y="7094"/>
                    <a:pt x="6074" y="6854"/>
                  </a:cubicBezTo>
                  <a:cubicBezTo>
                    <a:pt x="5817" y="6358"/>
                    <a:pt x="5670" y="5805"/>
                    <a:pt x="5651" y="5235"/>
                  </a:cubicBezTo>
                  <a:lnTo>
                    <a:pt x="5651" y="5235"/>
                  </a:lnTo>
                  <a:lnTo>
                    <a:pt x="6093" y="5364"/>
                  </a:lnTo>
                  <a:cubicBezTo>
                    <a:pt x="7400" y="5750"/>
                    <a:pt x="8706" y="6118"/>
                    <a:pt x="10013" y="6486"/>
                  </a:cubicBezTo>
                  <a:cubicBezTo>
                    <a:pt x="9995" y="6505"/>
                    <a:pt x="9995" y="6523"/>
                    <a:pt x="9995" y="6542"/>
                  </a:cubicBezTo>
                  <a:cubicBezTo>
                    <a:pt x="9976" y="6597"/>
                    <a:pt x="9995" y="6652"/>
                    <a:pt x="10013" y="6689"/>
                  </a:cubicBezTo>
                  <a:cubicBezTo>
                    <a:pt x="10032" y="6707"/>
                    <a:pt x="10032" y="6707"/>
                    <a:pt x="10050" y="6707"/>
                  </a:cubicBezTo>
                  <a:cubicBezTo>
                    <a:pt x="10087" y="6854"/>
                    <a:pt x="10124" y="7020"/>
                    <a:pt x="10142" y="7167"/>
                  </a:cubicBezTo>
                  <a:cubicBezTo>
                    <a:pt x="10197" y="7351"/>
                    <a:pt x="10253" y="7517"/>
                    <a:pt x="10345" y="7683"/>
                  </a:cubicBezTo>
                  <a:cubicBezTo>
                    <a:pt x="10473" y="7959"/>
                    <a:pt x="10694" y="8364"/>
                    <a:pt x="11007" y="8437"/>
                  </a:cubicBezTo>
                  <a:cubicBezTo>
                    <a:pt x="11022" y="8442"/>
                    <a:pt x="11037" y="8445"/>
                    <a:pt x="11052" y="8445"/>
                  </a:cubicBezTo>
                  <a:cubicBezTo>
                    <a:pt x="11149" y="8445"/>
                    <a:pt x="11242" y="8349"/>
                    <a:pt x="11210" y="8253"/>
                  </a:cubicBezTo>
                  <a:cubicBezTo>
                    <a:pt x="11173" y="8088"/>
                    <a:pt x="11099" y="7940"/>
                    <a:pt x="10989" y="7812"/>
                  </a:cubicBezTo>
                  <a:cubicBezTo>
                    <a:pt x="10878" y="7646"/>
                    <a:pt x="10786" y="7480"/>
                    <a:pt x="10694" y="7296"/>
                  </a:cubicBezTo>
                  <a:cubicBezTo>
                    <a:pt x="10621" y="7112"/>
                    <a:pt x="10584" y="6836"/>
                    <a:pt x="10492" y="6615"/>
                  </a:cubicBezTo>
                  <a:lnTo>
                    <a:pt x="10492" y="6615"/>
                  </a:lnTo>
                  <a:lnTo>
                    <a:pt x="12369" y="7149"/>
                  </a:lnTo>
                  <a:lnTo>
                    <a:pt x="12351" y="7167"/>
                  </a:lnTo>
                  <a:cubicBezTo>
                    <a:pt x="12259" y="7499"/>
                    <a:pt x="12369" y="8180"/>
                    <a:pt x="12811" y="8217"/>
                  </a:cubicBezTo>
                  <a:cubicBezTo>
                    <a:pt x="12885" y="8217"/>
                    <a:pt x="12921" y="8161"/>
                    <a:pt x="12903" y="8088"/>
                  </a:cubicBezTo>
                  <a:cubicBezTo>
                    <a:pt x="12848" y="7959"/>
                    <a:pt x="12793" y="7830"/>
                    <a:pt x="12701" y="7701"/>
                  </a:cubicBezTo>
                  <a:cubicBezTo>
                    <a:pt x="12627" y="7554"/>
                    <a:pt x="12572" y="7388"/>
                    <a:pt x="12572" y="7223"/>
                  </a:cubicBezTo>
                  <a:lnTo>
                    <a:pt x="12572" y="7223"/>
                  </a:lnTo>
                  <a:lnTo>
                    <a:pt x="13547" y="7499"/>
                  </a:lnTo>
                  <a:cubicBezTo>
                    <a:pt x="13558" y="7501"/>
                    <a:pt x="13569" y="7502"/>
                    <a:pt x="13579" y="7502"/>
                  </a:cubicBezTo>
                  <a:cubicBezTo>
                    <a:pt x="13722" y="7502"/>
                    <a:pt x="13775" y="7275"/>
                    <a:pt x="13621" y="7241"/>
                  </a:cubicBezTo>
                  <a:lnTo>
                    <a:pt x="12222" y="6762"/>
                  </a:lnTo>
                  <a:cubicBezTo>
                    <a:pt x="12314" y="6726"/>
                    <a:pt x="12388" y="6689"/>
                    <a:pt x="12480" y="6652"/>
                  </a:cubicBezTo>
                  <a:cubicBezTo>
                    <a:pt x="12737" y="6542"/>
                    <a:pt x="13124" y="6358"/>
                    <a:pt x="13142" y="6045"/>
                  </a:cubicBezTo>
                  <a:cubicBezTo>
                    <a:pt x="13161" y="5971"/>
                    <a:pt x="13087" y="5916"/>
                    <a:pt x="13013" y="5916"/>
                  </a:cubicBezTo>
                  <a:cubicBezTo>
                    <a:pt x="13004" y="5915"/>
                    <a:pt x="12994" y="5915"/>
                    <a:pt x="12985" y="5915"/>
                  </a:cubicBezTo>
                  <a:cubicBezTo>
                    <a:pt x="12736" y="5915"/>
                    <a:pt x="12472" y="6141"/>
                    <a:pt x="12259" y="6247"/>
                  </a:cubicBezTo>
                  <a:cubicBezTo>
                    <a:pt x="12093" y="6339"/>
                    <a:pt x="11799" y="6394"/>
                    <a:pt x="11670" y="6578"/>
                  </a:cubicBezTo>
                  <a:lnTo>
                    <a:pt x="8412" y="5474"/>
                  </a:lnTo>
                  <a:cubicBezTo>
                    <a:pt x="8798" y="5327"/>
                    <a:pt x="9185" y="5106"/>
                    <a:pt x="9590" y="5014"/>
                  </a:cubicBezTo>
                  <a:cubicBezTo>
                    <a:pt x="10216" y="4830"/>
                    <a:pt x="11026" y="4903"/>
                    <a:pt x="11578" y="4591"/>
                  </a:cubicBezTo>
                  <a:cubicBezTo>
                    <a:pt x="11707" y="4535"/>
                    <a:pt x="11707" y="4351"/>
                    <a:pt x="11596" y="4278"/>
                  </a:cubicBezTo>
                  <a:cubicBezTo>
                    <a:pt x="11383" y="4162"/>
                    <a:pt x="11132" y="4118"/>
                    <a:pt x="10869" y="4118"/>
                  </a:cubicBezTo>
                  <a:cubicBezTo>
                    <a:pt x="10380" y="4118"/>
                    <a:pt x="9849" y="4269"/>
                    <a:pt x="9443" y="4388"/>
                  </a:cubicBezTo>
                  <a:cubicBezTo>
                    <a:pt x="8891" y="4554"/>
                    <a:pt x="8154" y="4793"/>
                    <a:pt x="7749" y="5253"/>
                  </a:cubicBezTo>
                  <a:lnTo>
                    <a:pt x="7216" y="5069"/>
                  </a:lnTo>
                  <a:cubicBezTo>
                    <a:pt x="6258" y="4756"/>
                    <a:pt x="5283" y="4462"/>
                    <a:pt x="4344" y="4075"/>
                  </a:cubicBezTo>
                  <a:cubicBezTo>
                    <a:pt x="4271" y="4038"/>
                    <a:pt x="4197" y="4002"/>
                    <a:pt x="4123" y="3965"/>
                  </a:cubicBezTo>
                  <a:cubicBezTo>
                    <a:pt x="4473" y="3744"/>
                    <a:pt x="4841" y="3486"/>
                    <a:pt x="5228" y="3284"/>
                  </a:cubicBezTo>
                  <a:cubicBezTo>
                    <a:pt x="5762" y="2971"/>
                    <a:pt x="6479" y="2824"/>
                    <a:pt x="6921" y="2382"/>
                  </a:cubicBezTo>
                  <a:cubicBezTo>
                    <a:pt x="7050" y="2271"/>
                    <a:pt x="6958" y="2051"/>
                    <a:pt x="6792" y="2051"/>
                  </a:cubicBezTo>
                  <a:cubicBezTo>
                    <a:pt x="6758" y="2048"/>
                    <a:pt x="6723" y="2046"/>
                    <a:pt x="6688" y="2046"/>
                  </a:cubicBezTo>
                  <a:cubicBezTo>
                    <a:pt x="6068" y="2046"/>
                    <a:pt x="5365" y="2491"/>
                    <a:pt x="4860" y="2787"/>
                  </a:cubicBezTo>
                  <a:cubicBezTo>
                    <a:pt x="4400" y="3044"/>
                    <a:pt x="3995" y="3357"/>
                    <a:pt x="3608" y="3707"/>
                  </a:cubicBezTo>
                  <a:cubicBezTo>
                    <a:pt x="3185" y="3449"/>
                    <a:pt x="2798" y="3173"/>
                    <a:pt x="2375" y="2879"/>
                  </a:cubicBezTo>
                  <a:cubicBezTo>
                    <a:pt x="3718" y="2216"/>
                    <a:pt x="4915" y="1314"/>
                    <a:pt x="6369" y="891"/>
                  </a:cubicBezTo>
                  <a:cubicBezTo>
                    <a:pt x="6917" y="737"/>
                    <a:pt x="7477" y="661"/>
                    <a:pt x="8035" y="661"/>
                  </a:cubicBezTo>
                  <a:close/>
                  <a:moveTo>
                    <a:pt x="8156" y="0"/>
                  </a:moveTo>
                  <a:cubicBezTo>
                    <a:pt x="5905" y="0"/>
                    <a:pt x="3668" y="1102"/>
                    <a:pt x="2007" y="2658"/>
                  </a:cubicBezTo>
                  <a:lnTo>
                    <a:pt x="1804" y="2529"/>
                  </a:lnTo>
                  <a:cubicBezTo>
                    <a:pt x="1436" y="2106"/>
                    <a:pt x="921" y="1848"/>
                    <a:pt x="369" y="1793"/>
                  </a:cubicBezTo>
                  <a:cubicBezTo>
                    <a:pt x="111" y="1793"/>
                    <a:pt x="1" y="2143"/>
                    <a:pt x="221" y="2308"/>
                  </a:cubicBezTo>
                  <a:cubicBezTo>
                    <a:pt x="2172" y="3357"/>
                    <a:pt x="2044" y="5492"/>
                    <a:pt x="3111" y="7186"/>
                  </a:cubicBezTo>
                  <a:cubicBezTo>
                    <a:pt x="3976" y="8493"/>
                    <a:pt x="5246" y="9487"/>
                    <a:pt x="6737" y="9983"/>
                  </a:cubicBezTo>
                  <a:cubicBezTo>
                    <a:pt x="7755" y="10361"/>
                    <a:pt x="8781" y="10515"/>
                    <a:pt x="9805" y="10515"/>
                  </a:cubicBezTo>
                  <a:cubicBezTo>
                    <a:pt x="12431" y="10515"/>
                    <a:pt x="15053" y="9505"/>
                    <a:pt x="17541" y="8658"/>
                  </a:cubicBezTo>
                  <a:cubicBezTo>
                    <a:pt x="17615" y="8677"/>
                    <a:pt x="17688" y="8695"/>
                    <a:pt x="17744" y="8713"/>
                  </a:cubicBezTo>
                  <a:cubicBezTo>
                    <a:pt x="17765" y="8718"/>
                    <a:pt x="17786" y="8721"/>
                    <a:pt x="17806" y="8721"/>
                  </a:cubicBezTo>
                  <a:cubicBezTo>
                    <a:pt x="18013" y="8721"/>
                    <a:pt x="18152" y="8476"/>
                    <a:pt x="18001" y="8309"/>
                  </a:cubicBezTo>
                  <a:cubicBezTo>
                    <a:pt x="17376" y="7591"/>
                    <a:pt x="16676" y="7057"/>
                    <a:pt x="16142" y="6229"/>
                  </a:cubicBezTo>
                  <a:cubicBezTo>
                    <a:pt x="15682" y="5511"/>
                    <a:pt x="15241" y="4775"/>
                    <a:pt x="14744" y="4094"/>
                  </a:cubicBezTo>
                  <a:cubicBezTo>
                    <a:pt x="13713" y="2640"/>
                    <a:pt x="12443" y="1333"/>
                    <a:pt x="10805" y="560"/>
                  </a:cubicBezTo>
                  <a:cubicBezTo>
                    <a:pt x="9943" y="173"/>
                    <a:pt x="9048" y="0"/>
                    <a:pt x="8156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1754661" y="4495683"/>
              <a:ext cx="654378" cy="875025"/>
            </a:xfrm>
            <a:custGeom>
              <a:avLst/>
              <a:gdLst/>
              <a:ahLst/>
              <a:cxnLst/>
              <a:rect l="l" t="t" r="r" b="b"/>
              <a:pathLst>
                <a:path w="12204" h="16319" extrusionOk="0">
                  <a:moveTo>
                    <a:pt x="10437" y="1081"/>
                  </a:moveTo>
                  <a:cubicBezTo>
                    <a:pt x="10437" y="2682"/>
                    <a:pt x="10786" y="4302"/>
                    <a:pt x="10786" y="5903"/>
                  </a:cubicBezTo>
                  <a:cubicBezTo>
                    <a:pt x="10786" y="7854"/>
                    <a:pt x="10381" y="9860"/>
                    <a:pt x="9240" y="11461"/>
                  </a:cubicBezTo>
                  <a:cubicBezTo>
                    <a:pt x="8044" y="13118"/>
                    <a:pt x="6498" y="13725"/>
                    <a:pt x="4547" y="14001"/>
                  </a:cubicBezTo>
                  <a:cubicBezTo>
                    <a:pt x="4381" y="14038"/>
                    <a:pt x="4215" y="14057"/>
                    <a:pt x="4050" y="14093"/>
                  </a:cubicBezTo>
                  <a:cubicBezTo>
                    <a:pt x="4584" y="13376"/>
                    <a:pt x="5025" y="12603"/>
                    <a:pt x="5375" y="11793"/>
                  </a:cubicBezTo>
                  <a:cubicBezTo>
                    <a:pt x="5679" y="11894"/>
                    <a:pt x="6001" y="11945"/>
                    <a:pt x="6323" y="11945"/>
                  </a:cubicBezTo>
                  <a:cubicBezTo>
                    <a:pt x="6645" y="11945"/>
                    <a:pt x="6967" y="11894"/>
                    <a:pt x="7271" y="11793"/>
                  </a:cubicBezTo>
                  <a:cubicBezTo>
                    <a:pt x="7768" y="11627"/>
                    <a:pt x="8559" y="11296"/>
                    <a:pt x="8688" y="10762"/>
                  </a:cubicBezTo>
                  <a:cubicBezTo>
                    <a:pt x="8705" y="10661"/>
                    <a:pt x="8630" y="10576"/>
                    <a:pt x="8532" y="10576"/>
                  </a:cubicBezTo>
                  <a:cubicBezTo>
                    <a:pt x="8523" y="10576"/>
                    <a:pt x="8514" y="10576"/>
                    <a:pt x="8504" y="10578"/>
                  </a:cubicBezTo>
                  <a:cubicBezTo>
                    <a:pt x="8283" y="10670"/>
                    <a:pt x="8062" y="10799"/>
                    <a:pt x="7897" y="10964"/>
                  </a:cubicBezTo>
                  <a:cubicBezTo>
                    <a:pt x="7657" y="11130"/>
                    <a:pt x="7400" y="11259"/>
                    <a:pt x="7142" y="11333"/>
                  </a:cubicBezTo>
                  <a:cubicBezTo>
                    <a:pt x="6777" y="11458"/>
                    <a:pt x="6404" y="11515"/>
                    <a:pt x="6028" y="11515"/>
                  </a:cubicBezTo>
                  <a:cubicBezTo>
                    <a:pt x="5854" y="11515"/>
                    <a:pt x="5679" y="11503"/>
                    <a:pt x="5504" y="11480"/>
                  </a:cubicBezTo>
                  <a:cubicBezTo>
                    <a:pt x="5578" y="11333"/>
                    <a:pt x="5651" y="11204"/>
                    <a:pt x="5706" y="11075"/>
                  </a:cubicBezTo>
                  <a:cubicBezTo>
                    <a:pt x="6295" y="9879"/>
                    <a:pt x="6866" y="8682"/>
                    <a:pt x="7455" y="7486"/>
                  </a:cubicBezTo>
                  <a:cubicBezTo>
                    <a:pt x="7473" y="7486"/>
                    <a:pt x="7492" y="7504"/>
                    <a:pt x="7510" y="7504"/>
                  </a:cubicBezTo>
                  <a:cubicBezTo>
                    <a:pt x="7529" y="7513"/>
                    <a:pt x="7552" y="7518"/>
                    <a:pt x="7575" y="7518"/>
                  </a:cubicBezTo>
                  <a:cubicBezTo>
                    <a:pt x="7598" y="7518"/>
                    <a:pt x="7621" y="7513"/>
                    <a:pt x="7639" y="7504"/>
                  </a:cubicBezTo>
                  <a:cubicBezTo>
                    <a:pt x="7657" y="7504"/>
                    <a:pt x="7676" y="7504"/>
                    <a:pt x="7676" y="7486"/>
                  </a:cubicBezTo>
                  <a:cubicBezTo>
                    <a:pt x="7823" y="7467"/>
                    <a:pt x="7989" y="7467"/>
                    <a:pt x="8136" y="7467"/>
                  </a:cubicBezTo>
                  <a:cubicBezTo>
                    <a:pt x="8320" y="7449"/>
                    <a:pt x="8486" y="7412"/>
                    <a:pt x="8670" y="7375"/>
                  </a:cubicBezTo>
                  <a:cubicBezTo>
                    <a:pt x="8946" y="7283"/>
                    <a:pt x="9388" y="7136"/>
                    <a:pt x="9516" y="6860"/>
                  </a:cubicBezTo>
                  <a:cubicBezTo>
                    <a:pt x="9572" y="6750"/>
                    <a:pt x="9480" y="6621"/>
                    <a:pt x="9369" y="6621"/>
                  </a:cubicBezTo>
                  <a:cubicBezTo>
                    <a:pt x="9203" y="6639"/>
                    <a:pt x="9038" y="6694"/>
                    <a:pt x="8909" y="6768"/>
                  </a:cubicBezTo>
                  <a:cubicBezTo>
                    <a:pt x="8725" y="6860"/>
                    <a:pt x="8541" y="6915"/>
                    <a:pt x="8357" y="6952"/>
                  </a:cubicBezTo>
                  <a:cubicBezTo>
                    <a:pt x="8173" y="7007"/>
                    <a:pt x="7897" y="6989"/>
                    <a:pt x="7676" y="7044"/>
                  </a:cubicBezTo>
                  <a:cubicBezTo>
                    <a:pt x="7952" y="6473"/>
                    <a:pt x="8228" y="5903"/>
                    <a:pt x="8504" y="5332"/>
                  </a:cubicBezTo>
                  <a:cubicBezTo>
                    <a:pt x="8504" y="5332"/>
                    <a:pt x="8504" y="5351"/>
                    <a:pt x="8522" y="5351"/>
                  </a:cubicBezTo>
                  <a:cubicBezTo>
                    <a:pt x="8632" y="5405"/>
                    <a:pt x="8794" y="5440"/>
                    <a:pt x="8960" y="5440"/>
                  </a:cubicBezTo>
                  <a:cubicBezTo>
                    <a:pt x="9241" y="5440"/>
                    <a:pt x="9532" y="5341"/>
                    <a:pt x="9590" y="5075"/>
                  </a:cubicBezTo>
                  <a:cubicBezTo>
                    <a:pt x="9608" y="5019"/>
                    <a:pt x="9553" y="4964"/>
                    <a:pt x="9498" y="4964"/>
                  </a:cubicBezTo>
                  <a:cubicBezTo>
                    <a:pt x="9351" y="5001"/>
                    <a:pt x="9222" y="5038"/>
                    <a:pt x="9093" y="5111"/>
                  </a:cubicBezTo>
                  <a:cubicBezTo>
                    <a:pt x="8972" y="5138"/>
                    <a:pt x="8850" y="5155"/>
                    <a:pt x="8729" y="5155"/>
                  </a:cubicBezTo>
                  <a:cubicBezTo>
                    <a:pt x="8685" y="5155"/>
                    <a:pt x="8640" y="5153"/>
                    <a:pt x="8596" y="5148"/>
                  </a:cubicBezTo>
                  <a:lnTo>
                    <a:pt x="9019" y="4246"/>
                  </a:lnTo>
                  <a:cubicBezTo>
                    <a:pt x="9057" y="4158"/>
                    <a:pt x="8983" y="4078"/>
                    <a:pt x="8903" y="4078"/>
                  </a:cubicBezTo>
                  <a:cubicBezTo>
                    <a:pt x="8866" y="4078"/>
                    <a:pt x="8828" y="4095"/>
                    <a:pt x="8799" y="4136"/>
                  </a:cubicBezTo>
                  <a:lnTo>
                    <a:pt x="8099" y="5406"/>
                  </a:lnTo>
                  <a:cubicBezTo>
                    <a:pt x="8081" y="5314"/>
                    <a:pt x="8062" y="5222"/>
                    <a:pt x="8044" y="5148"/>
                  </a:cubicBezTo>
                  <a:cubicBezTo>
                    <a:pt x="7989" y="4872"/>
                    <a:pt x="7860" y="4467"/>
                    <a:pt x="7584" y="4394"/>
                  </a:cubicBezTo>
                  <a:cubicBezTo>
                    <a:pt x="7571" y="4390"/>
                    <a:pt x="7558" y="4389"/>
                    <a:pt x="7546" y="4389"/>
                  </a:cubicBezTo>
                  <a:cubicBezTo>
                    <a:pt x="7486" y="4389"/>
                    <a:pt x="7433" y="4425"/>
                    <a:pt x="7418" y="4486"/>
                  </a:cubicBezTo>
                  <a:cubicBezTo>
                    <a:pt x="7363" y="4743"/>
                    <a:pt x="7565" y="5038"/>
                    <a:pt x="7621" y="5277"/>
                  </a:cubicBezTo>
                  <a:cubicBezTo>
                    <a:pt x="7676" y="5461"/>
                    <a:pt x="7694" y="5756"/>
                    <a:pt x="7841" y="5903"/>
                  </a:cubicBezTo>
                  <a:cubicBezTo>
                    <a:pt x="7289" y="6897"/>
                    <a:pt x="6755" y="7891"/>
                    <a:pt x="6222" y="8866"/>
                  </a:cubicBezTo>
                  <a:cubicBezTo>
                    <a:pt x="6148" y="8461"/>
                    <a:pt x="6001" y="8056"/>
                    <a:pt x="5964" y="7651"/>
                  </a:cubicBezTo>
                  <a:cubicBezTo>
                    <a:pt x="5909" y="7026"/>
                    <a:pt x="6111" y="6253"/>
                    <a:pt x="5909" y="5664"/>
                  </a:cubicBezTo>
                  <a:cubicBezTo>
                    <a:pt x="5875" y="5574"/>
                    <a:pt x="5801" y="5526"/>
                    <a:pt x="5728" y="5526"/>
                  </a:cubicBezTo>
                  <a:cubicBezTo>
                    <a:pt x="5680" y="5526"/>
                    <a:pt x="5632" y="5546"/>
                    <a:pt x="5596" y="5590"/>
                  </a:cubicBezTo>
                  <a:cubicBezTo>
                    <a:pt x="5173" y="6124"/>
                    <a:pt x="5265" y="7062"/>
                    <a:pt x="5338" y="7688"/>
                  </a:cubicBezTo>
                  <a:cubicBezTo>
                    <a:pt x="5412" y="8259"/>
                    <a:pt x="5522" y="8995"/>
                    <a:pt x="5890" y="9474"/>
                  </a:cubicBezTo>
                  <a:lnTo>
                    <a:pt x="5633" y="9971"/>
                  </a:lnTo>
                  <a:cubicBezTo>
                    <a:pt x="5154" y="10836"/>
                    <a:pt x="4712" y="11719"/>
                    <a:pt x="4179" y="12566"/>
                  </a:cubicBezTo>
                  <a:cubicBezTo>
                    <a:pt x="4142" y="12639"/>
                    <a:pt x="4087" y="12695"/>
                    <a:pt x="4031" y="12768"/>
                  </a:cubicBezTo>
                  <a:cubicBezTo>
                    <a:pt x="3866" y="12382"/>
                    <a:pt x="3682" y="11995"/>
                    <a:pt x="3553" y="11590"/>
                  </a:cubicBezTo>
                  <a:cubicBezTo>
                    <a:pt x="3350" y="11020"/>
                    <a:pt x="3295" y="10302"/>
                    <a:pt x="2964" y="9805"/>
                  </a:cubicBezTo>
                  <a:cubicBezTo>
                    <a:pt x="2925" y="9742"/>
                    <a:pt x="2865" y="9713"/>
                    <a:pt x="2805" y="9713"/>
                  </a:cubicBezTo>
                  <a:cubicBezTo>
                    <a:pt x="2726" y="9713"/>
                    <a:pt x="2646" y="9765"/>
                    <a:pt x="2614" y="9860"/>
                  </a:cubicBezTo>
                  <a:cubicBezTo>
                    <a:pt x="2449" y="10486"/>
                    <a:pt x="2798" y="11277"/>
                    <a:pt x="3019" y="11866"/>
                  </a:cubicBezTo>
                  <a:cubicBezTo>
                    <a:pt x="3185" y="12345"/>
                    <a:pt x="3406" y="12787"/>
                    <a:pt x="3682" y="13210"/>
                  </a:cubicBezTo>
                  <a:cubicBezTo>
                    <a:pt x="3369" y="13578"/>
                    <a:pt x="3019" y="13928"/>
                    <a:pt x="2688" y="14259"/>
                  </a:cubicBezTo>
                  <a:cubicBezTo>
                    <a:pt x="2246" y="12860"/>
                    <a:pt x="1602" y="11553"/>
                    <a:pt x="1436" y="10081"/>
                  </a:cubicBezTo>
                  <a:cubicBezTo>
                    <a:pt x="1234" y="8277"/>
                    <a:pt x="1860" y="6473"/>
                    <a:pt x="3148" y="5203"/>
                  </a:cubicBezTo>
                  <a:cubicBezTo>
                    <a:pt x="4418" y="3915"/>
                    <a:pt x="6074" y="3142"/>
                    <a:pt x="7731" y="2479"/>
                  </a:cubicBezTo>
                  <a:cubicBezTo>
                    <a:pt x="8559" y="2148"/>
                    <a:pt x="9737" y="1762"/>
                    <a:pt x="10437" y="1081"/>
                  </a:cubicBezTo>
                  <a:close/>
                  <a:moveTo>
                    <a:pt x="10737" y="1"/>
                  </a:moveTo>
                  <a:cubicBezTo>
                    <a:pt x="10678" y="1"/>
                    <a:pt x="10617" y="26"/>
                    <a:pt x="10565" y="87"/>
                  </a:cubicBezTo>
                  <a:cubicBezTo>
                    <a:pt x="9756" y="547"/>
                    <a:pt x="9130" y="1154"/>
                    <a:pt x="8246" y="1541"/>
                  </a:cubicBezTo>
                  <a:cubicBezTo>
                    <a:pt x="7473" y="1872"/>
                    <a:pt x="6682" y="2148"/>
                    <a:pt x="5946" y="2516"/>
                  </a:cubicBezTo>
                  <a:cubicBezTo>
                    <a:pt x="4363" y="3271"/>
                    <a:pt x="2872" y="4283"/>
                    <a:pt x="1878" y="5737"/>
                  </a:cubicBezTo>
                  <a:cubicBezTo>
                    <a:pt x="1" y="8406"/>
                    <a:pt x="700" y="11958"/>
                    <a:pt x="2375" y="14554"/>
                  </a:cubicBezTo>
                  <a:lnTo>
                    <a:pt x="2228" y="14738"/>
                  </a:lnTo>
                  <a:cubicBezTo>
                    <a:pt x="1768" y="15014"/>
                    <a:pt x="1418" y="15474"/>
                    <a:pt x="1289" y="15989"/>
                  </a:cubicBezTo>
                  <a:cubicBezTo>
                    <a:pt x="1251" y="16180"/>
                    <a:pt x="1398" y="16318"/>
                    <a:pt x="1553" y="16318"/>
                  </a:cubicBezTo>
                  <a:cubicBezTo>
                    <a:pt x="1622" y="16318"/>
                    <a:pt x="1692" y="16291"/>
                    <a:pt x="1749" y="16229"/>
                  </a:cubicBezTo>
                  <a:cubicBezTo>
                    <a:pt x="3111" y="14535"/>
                    <a:pt x="5154" y="15014"/>
                    <a:pt x="6958" y="14259"/>
                  </a:cubicBezTo>
                  <a:cubicBezTo>
                    <a:pt x="8375" y="13652"/>
                    <a:pt x="9535" y="12584"/>
                    <a:pt x="10271" y="11259"/>
                  </a:cubicBezTo>
                  <a:cubicBezTo>
                    <a:pt x="12204" y="7964"/>
                    <a:pt x="11375" y="4117"/>
                    <a:pt x="10823" y="584"/>
                  </a:cubicBezTo>
                  <a:cubicBezTo>
                    <a:pt x="10842" y="528"/>
                    <a:pt x="10878" y="455"/>
                    <a:pt x="10915" y="381"/>
                  </a:cubicBezTo>
                  <a:cubicBezTo>
                    <a:pt x="11066" y="216"/>
                    <a:pt x="10910" y="1"/>
                    <a:pt x="10737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6"/>
          <p:cNvSpPr/>
          <p:nvPr/>
        </p:nvSpPr>
        <p:spPr>
          <a:xfrm>
            <a:off x="713225" y="539500"/>
            <a:ext cx="7709700" cy="4056600"/>
          </a:xfrm>
          <a:prstGeom prst="round2DiagRect">
            <a:avLst>
              <a:gd name="adj1" fmla="val 1133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oogle Shape;629;p9"/>
          <p:cNvGrpSpPr/>
          <p:nvPr/>
        </p:nvGrpSpPr>
        <p:grpSpPr>
          <a:xfrm>
            <a:off x="-202825" y="-517510"/>
            <a:ext cx="9823047" cy="6018868"/>
            <a:chOff x="-287438" y="-365110"/>
            <a:chExt cx="9823047" cy="6018868"/>
          </a:xfrm>
        </p:grpSpPr>
        <p:sp>
          <p:nvSpPr>
            <p:cNvPr id="630" name="Google Shape;630;p9"/>
            <p:cNvSpPr/>
            <p:nvPr/>
          </p:nvSpPr>
          <p:spPr>
            <a:xfrm>
              <a:off x="3288489" y="704740"/>
              <a:ext cx="740599" cy="962104"/>
            </a:xfrm>
            <a:custGeom>
              <a:avLst/>
              <a:gdLst/>
              <a:ahLst/>
              <a:cxnLst/>
              <a:rect l="l" t="t" r="r" b="b"/>
              <a:pathLst>
                <a:path w="13812" h="17943" extrusionOk="0">
                  <a:moveTo>
                    <a:pt x="2062" y="2361"/>
                  </a:moveTo>
                  <a:lnTo>
                    <a:pt x="2062" y="2361"/>
                  </a:lnTo>
                  <a:cubicBezTo>
                    <a:pt x="3774" y="2545"/>
                    <a:pt x="5504" y="2453"/>
                    <a:pt x="7197" y="2968"/>
                  </a:cubicBezTo>
                  <a:cubicBezTo>
                    <a:pt x="9314" y="3631"/>
                    <a:pt x="10841" y="5121"/>
                    <a:pt x="11670" y="7146"/>
                  </a:cubicBezTo>
                  <a:cubicBezTo>
                    <a:pt x="12498" y="9134"/>
                    <a:pt x="12553" y="11287"/>
                    <a:pt x="12498" y="13404"/>
                  </a:cubicBezTo>
                  <a:cubicBezTo>
                    <a:pt x="12480" y="14472"/>
                    <a:pt x="12332" y="15926"/>
                    <a:pt x="12774" y="17012"/>
                  </a:cubicBezTo>
                  <a:cubicBezTo>
                    <a:pt x="11007" y="16257"/>
                    <a:pt x="9093" y="15889"/>
                    <a:pt x="7344" y="15116"/>
                  </a:cubicBezTo>
                  <a:cubicBezTo>
                    <a:pt x="5228" y="14196"/>
                    <a:pt x="3221" y="12815"/>
                    <a:pt x="2025" y="10827"/>
                  </a:cubicBezTo>
                  <a:cubicBezTo>
                    <a:pt x="773" y="8747"/>
                    <a:pt x="829" y="6796"/>
                    <a:pt x="1436" y="4514"/>
                  </a:cubicBezTo>
                  <a:cubicBezTo>
                    <a:pt x="1491" y="4348"/>
                    <a:pt x="1546" y="4146"/>
                    <a:pt x="1583" y="3962"/>
                  </a:cubicBezTo>
                  <a:cubicBezTo>
                    <a:pt x="2062" y="4882"/>
                    <a:pt x="2816" y="5729"/>
                    <a:pt x="3479" y="6465"/>
                  </a:cubicBezTo>
                  <a:cubicBezTo>
                    <a:pt x="2964" y="7054"/>
                    <a:pt x="2651" y="7772"/>
                    <a:pt x="2577" y="8545"/>
                  </a:cubicBezTo>
                  <a:cubicBezTo>
                    <a:pt x="2504" y="9152"/>
                    <a:pt x="2504" y="10146"/>
                    <a:pt x="3037" y="10570"/>
                  </a:cubicBezTo>
                  <a:cubicBezTo>
                    <a:pt x="3068" y="10590"/>
                    <a:pt x="3100" y="10599"/>
                    <a:pt x="3133" y="10599"/>
                  </a:cubicBezTo>
                  <a:cubicBezTo>
                    <a:pt x="3219" y="10599"/>
                    <a:pt x="3300" y="10534"/>
                    <a:pt x="3313" y="10441"/>
                  </a:cubicBezTo>
                  <a:cubicBezTo>
                    <a:pt x="3350" y="10146"/>
                    <a:pt x="3221" y="9889"/>
                    <a:pt x="3185" y="9594"/>
                  </a:cubicBezTo>
                  <a:cubicBezTo>
                    <a:pt x="3111" y="9263"/>
                    <a:pt x="3093" y="8931"/>
                    <a:pt x="3129" y="8600"/>
                  </a:cubicBezTo>
                  <a:cubicBezTo>
                    <a:pt x="3185" y="7938"/>
                    <a:pt x="3387" y="7312"/>
                    <a:pt x="3737" y="6760"/>
                  </a:cubicBezTo>
                  <a:cubicBezTo>
                    <a:pt x="3866" y="6888"/>
                    <a:pt x="3976" y="7036"/>
                    <a:pt x="4086" y="7164"/>
                  </a:cubicBezTo>
                  <a:cubicBezTo>
                    <a:pt x="5117" y="8361"/>
                    <a:pt x="6148" y="9557"/>
                    <a:pt x="7179" y="10754"/>
                  </a:cubicBezTo>
                  <a:cubicBezTo>
                    <a:pt x="7160" y="10754"/>
                    <a:pt x="7142" y="10772"/>
                    <a:pt x="7123" y="10790"/>
                  </a:cubicBezTo>
                  <a:cubicBezTo>
                    <a:pt x="7087" y="10846"/>
                    <a:pt x="7068" y="10901"/>
                    <a:pt x="7068" y="10956"/>
                  </a:cubicBezTo>
                  <a:cubicBezTo>
                    <a:pt x="7068" y="10974"/>
                    <a:pt x="7068" y="10993"/>
                    <a:pt x="7068" y="10993"/>
                  </a:cubicBezTo>
                  <a:cubicBezTo>
                    <a:pt x="7013" y="11177"/>
                    <a:pt x="6958" y="11343"/>
                    <a:pt x="6866" y="11508"/>
                  </a:cubicBezTo>
                  <a:cubicBezTo>
                    <a:pt x="6811" y="11711"/>
                    <a:pt x="6774" y="11913"/>
                    <a:pt x="6737" y="12134"/>
                  </a:cubicBezTo>
                  <a:cubicBezTo>
                    <a:pt x="6700" y="12484"/>
                    <a:pt x="6626" y="13018"/>
                    <a:pt x="6903" y="13294"/>
                  </a:cubicBezTo>
                  <a:cubicBezTo>
                    <a:pt x="6940" y="13338"/>
                    <a:pt x="6992" y="13359"/>
                    <a:pt x="7044" y="13359"/>
                  </a:cubicBezTo>
                  <a:cubicBezTo>
                    <a:pt x="7120" y="13359"/>
                    <a:pt x="7194" y="13315"/>
                    <a:pt x="7215" y="13238"/>
                  </a:cubicBezTo>
                  <a:cubicBezTo>
                    <a:pt x="7289" y="13054"/>
                    <a:pt x="7307" y="12852"/>
                    <a:pt x="7271" y="12649"/>
                  </a:cubicBezTo>
                  <a:cubicBezTo>
                    <a:pt x="7271" y="12429"/>
                    <a:pt x="7289" y="12208"/>
                    <a:pt x="7326" y="11987"/>
                  </a:cubicBezTo>
                  <a:cubicBezTo>
                    <a:pt x="7363" y="11748"/>
                    <a:pt x="7510" y="11471"/>
                    <a:pt x="7565" y="11195"/>
                  </a:cubicBezTo>
                  <a:lnTo>
                    <a:pt x="9038" y="12907"/>
                  </a:lnTo>
                  <a:lnTo>
                    <a:pt x="9019" y="12907"/>
                  </a:lnTo>
                  <a:cubicBezTo>
                    <a:pt x="8706" y="13165"/>
                    <a:pt x="8375" y="13901"/>
                    <a:pt x="8798" y="14214"/>
                  </a:cubicBezTo>
                  <a:cubicBezTo>
                    <a:pt x="8817" y="14226"/>
                    <a:pt x="8839" y="14232"/>
                    <a:pt x="8862" y="14232"/>
                  </a:cubicBezTo>
                  <a:cubicBezTo>
                    <a:pt x="8907" y="14232"/>
                    <a:pt x="8952" y="14208"/>
                    <a:pt x="8964" y="14159"/>
                  </a:cubicBezTo>
                  <a:cubicBezTo>
                    <a:pt x="9001" y="13993"/>
                    <a:pt x="9019" y="13809"/>
                    <a:pt x="9001" y="13643"/>
                  </a:cubicBezTo>
                  <a:cubicBezTo>
                    <a:pt x="9038" y="13441"/>
                    <a:pt x="9093" y="13257"/>
                    <a:pt x="9203" y="13091"/>
                  </a:cubicBezTo>
                  <a:lnTo>
                    <a:pt x="9976" y="13975"/>
                  </a:lnTo>
                  <a:cubicBezTo>
                    <a:pt x="10004" y="13994"/>
                    <a:pt x="10034" y="14003"/>
                    <a:pt x="10062" y="14003"/>
                  </a:cubicBezTo>
                  <a:cubicBezTo>
                    <a:pt x="10165" y="14003"/>
                    <a:pt x="10255" y="13888"/>
                    <a:pt x="10197" y="13772"/>
                  </a:cubicBezTo>
                  <a:lnTo>
                    <a:pt x="9130" y="12429"/>
                  </a:lnTo>
                  <a:lnTo>
                    <a:pt x="9130" y="12429"/>
                  </a:lnTo>
                  <a:cubicBezTo>
                    <a:pt x="9258" y="12447"/>
                    <a:pt x="9369" y="12465"/>
                    <a:pt x="9461" y="12484"/>
                  </a:cubicBezTo>
                  <a:cubicBezTo>
                    <a:pt x="9589" y="12506"/>
                    <a:pt x="9747" y="12529"/>
                    <a:pt x="9905" y="12529"/>
                  </a:cubicBezTo>
                  <a:cubicBezTo>
                    <a:pt x="10134" y="12529"/>
                    <a:pt x="10361" y="12481"/>
                    <a:pt x="10492" y="12318"/>
                  </a:cubicBezTo>
                  <a:cubicBezTo>
                    <a:pt x="10547" y="12244"/>
                    <a:pt x="10528" y="12152"/>
                    <a:pt x="10455" y="12097"/>
                  </a:cubicBezTo>
                  <a:cubicBezTo>
                    <a:pt x="10234" y="11913"/>
                    <a:pt x="9792" y="11987"/>
                    <a:pt x="9498" y="11950"/>
                  </a:cubicBezTo>
                  <a:cubicBezTo>
                    <a:pt x="9334" y="11936"/>
                    <a:pt x="9120" y="11862"/>
                    <a:pt x="8922" y="11862"/>
                  </a:cubicBezTo>
                  <a:cubicBezTo>
                    <a:pt x="8853" y="11862"/>
                    <a:pt x="8787" y="11871"/>
                    <a:pt x="8725" y="11895"/>
                  </a:cubicBezTo>
                  <a:lnTo>
                    <a:pt x="6258" y="8747"/>
                  </a:lnTo>
                  <a:lnTo>
                    <a:pt x="6258" y="8747"/>
                  </a:lnTo>
                  <a:cubicBezTo>
                    <a:pt x="6737" y="8858"/>
                    <a:pt x="7252" y="8895"/>
                    <a:pt x="7712" y="9042"/>
                  </a:cubicBezTo>
                  <a:cubicBezTo>
                    <a:pt x="8430" y="9281"/>
                    <a:pt x="9166" y="9852"/>
                    <a:pt x="9921" y="9907"/>
                  </a:cubicBezTo>
                  <a:cubicBezTo>
                    <a:pt x="10068" y="9907"/>
                    <a:pt x="10197" y="9760"/>
                    <a:pt x="10142" y="9612"/>
                  </a:cubicBezTo>
                  <a:cubicBezTo>
                    <a:pt x="9755" y="8895"/>
                    <a:pt x="8688" y="8563"/>
                    <a:pt x="7970" y="8342"/>
                  </a:cubicBezTo>
                  <a:cubicBezTo>
                    <a:pt x="7489" y="8205"/>
                    <a:pt x="6886" y="8037"/>
                    <a:pt x="6320" y="8037"/>
                  </a:cubicBezTo>
                  <a:cubicBezTo>
                    <a:pt x="6127" y="8037"/>
                    <a:pt x="5939" y="8056"/>
                    <a:pt x="5761" y="8103"/>
                  </a:cubicBezTo>
                  <a:lnTo>
                    <a:pt x="5356" y="7588"/>
                  </a:lnTo>
                  <a:cubicBezTo>
                    <a:pt x="4620" y="6668"/>
                    <a:pt x="3866" y="5766"/>
                    <a:pt x="3203" y="4790"/>
                  </a:cubicBezTo>
                  <a:cubicBezTo>
                    <a:pt x="3148" y="4698"/>
                    <a:pt x="3093" y="4624"/>
                    <a:pt x="3037" y="4532"/>
                  </a:cubicBezTo>
                  <a:cubicBezTo>
                    <a:pt x="3553" y="4532"/>
                    <a:pt x="4050" y="4532"/>
                    <a:pt x="4565" y="4551"/>
                  </a:cubicBezTo>
                  <a:cubicBezTo>
                    <a:pt x="5141" y="4596"/>
                    <a:pt x="5804" y="4804"/>
                    <a:pt x="6411" y="4804"/>
                  </a:cubicBezTo>
                  <a:cubicBezTo>
                    <a:pt x="6541" y="4804"/>
                    <a:pt x="6669" y="4794"/>
                    <a:pt x="6792" y="4772"/>
                  </a:cubicBezTo>
                  <a:cubicBezTo>
                    <a:pt x="6976" y="4735"/>
                    <a:pt x="7031" y="4496"/>
                    <a:pt x="6884" y="4367"/>
                  </a:cubicBezTo>
                  <a:cubicBezTo>
                    <a:pt x="6277" y="3888"/>
                    <a:pt x="5246" y="3888"/>
                    <a:pt x="4510" y="3851"/>
                  </a:cubicBezTo>
                  <a:cubicBezTo>
                    <a:pt x="4358" y="3842"/>
                    <a:pt x="4204" y="3837"/>
                    <a:pt x="4050" y="3837"/>
                  </a:cubicBezTo>
                  <a:cubicBezTo>
                    <a:pt x="3608" y="3837"/>
                    <a:pt x="3161" y="3875"/>
                    <a:pt x="2724" y="3943"/>
                  </a:cubicBezTo>
                  <a:cubicBezTo>
                    <a:pt x="2467" y="3428"/>
                    <a:pt x="2264" y="2894"/>
                    <a:pt x="2062" y="2361"/>
                  </a:cubicBezTo>
                  <a:close/>
                  <a:moveTo>
                    <a:pt x="632" y="0"/>
                  </a:moveTo>
                  <a:cubicBezTo>
                    <a:pt x="427" y="0"/>
                    <a:pt x="250" y="218"/>
                    <a:pt x="350" y="446"/>
                  </a:cubicBezTo>
                  <a:cubicBezTo>
                    <a:pt x="1565" y="2710"/>
                    <a:pt x="74" y="4717"/>
                    <a:pt x="37" y="7036"/>
                  </a:cubicBezTo>
                  <a:cubicBezTo>
                    <a:pt x="0" y="8858"/>
                    <a:pt x="681" y="10606"/>
                    <a:pt x="1749" y="12060"/>
                  </a:cubicBezTo>
                  <a:cubicBezTo>
                    <a:pt x="4436" y="15686"/>
                    <a:pt x="9001" y="16607"/>
                    <a:pt x="13124" y="17656"/>
                  </a:cubicBezTo>
                  <a:cubicBezTo>
                    <a:pt x="13179" y="17729"/>
                    <a:pt x="13234" y="17785"/>
                    <a:pt x="13289" y="17840"/>
                  </a:cubicBezTo>
                  <a:cubicBezTo>
                    <a:pt x="13349" y="17911"/>
                    <a:pt x="13426" y="17942"/>
                    <a:pt x="13501" y="17942"/>
                  </a:cubicBezTo>
                  <a:cubicBezTo>
                    <a:pt x="13659" y="17942"/>
                    <a:pt x="13811" y="17806"/>
                    <a:pt x="13786" y="17619"/>
                  </a:cubicBezTo>
                  <a:cubicBezTo>
                    <a:pt x="13639" y="16515"/>
                    <a:pt x="13289" y="15539"/>
                    <a:pt x="13289" y="14398"/>
                  </a:cubicBezTo>
                  <a:cubicBezTo>
                    <a:pt x="13289" y="13404"/>
                    <a:pt x="13345" y="12410"/>
                    <a:pt x="13308" y="11416"/>
                  </a:cubicBezTo>
                  <a:cubicBezTo>
                    <a:pt x="13216" y="9355"/>
                    <a:pt x="12829" y="7257"/>
                    <a:pt x="11706" y="5471"/>
                  </a:cubicBezTo>
                  <a:cubicBezTo>
                    <a:pt x="10069" y="2852"/>
                    <a:pt x="7012" y="1737"/>
                    <a:pt x="3985" y="1737"/>
                  </a:cubicBezTo>
                  <a:cubicBezTo>
                    <a:pt x="3268" y="1737"/>
                    <a:pt x="2553" y="1799"/>
                    <a:pt x="1859" y="1919"/>
                  </a:cubicBezTo>
                  <a:cubicBezTo>
                    <a:pt x="1823" y="1827"/>
                    <a:pt x="1786" y="1753"/>
                    <a:pt x="1749" y="1661"/>
                  </a:cubicBezTo>
                  <a:cubicBezTo>
                    <a:pt x="1657" y="1035"/>
                    <a:pt x="1326" y="446"/>
                    <a:pt x="810" y="60"/>
                  </a:cubicBezTo>
                  <a:cubicBezTo>
                    <a:pt x="752" y="19"/>
                    <a:pt x="691" y="0"/>
                    <a:pt x="632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8209250" y="962616"/>
              <a:ext cx="607622" cy="806820"/>
            </a:xfrm>
            <a:custGeom>
              <a:avLst/>
              <a:gdLst/>
              <a:ahLst/>
              <a:cxnLst/>
              <a:rect l="l" t="t" r="r" b="b"/>
              <a:pathLst>
                <a:path w="11332" h="15047" extrusionOk="0">
                  <a:moveTo>
                    <a:pt x="1749" y="1980"/>
                  </a:moveTo>
                  <a:cubicBezTo>
                    <a:pt x="3185" y="2164"/>
                    <a:pt x="4621" y="2091"/>
                    <a:pt x="6019" y="2551"/>
                  </a:cubicBezTo>
                  <a:cubicBezTo>
                    <a:pt x="7713" y="3085"/>
                    <a:pt x="9056" y="4391"/>
                    <a:pt x="9682" y="6066"/>
                  </a:cubicBezTo>
                  <a:cubicBezTo>
                    <a:pt x="10326" y="7723"/>
                    <a:pt x="10345" y="9527"/>
                    <a:pt x="10290" y="11275"/>
                  </a:cubicBezTo>
                  <a:cubicBezTo>
                    <a:pt x="10253" y="12140"/>
                    <a:pt x="10124" y="13337"/>
                    <a:pt x="10455" y="14257"/>
                  </a:cubicBezTo>
                  <a:cubicBezTo>
                    <a:pt x="9020" y="13613"/>
                    <a:pt x="7418" y="13281"/>
                    <a:pt x="5983" y="12619"/>
                  </a:cubicBezTo>
                  <a:cubicBezTo>
                    <a:pt x="4234" y="11846"/>
                    <a:pt x="2596" y="10668"/>
                    <a:pt x="1620" y="8993"/>
                  </a:cubicBezTo>
                  <a:cubicBezTo>
                    <a:pt x="626" y="7263"/>
                    <a:pt x="682" y="5625"/>
                    <a:pt x="1234" y="3766"/>
                  </a:cubicBezTo>
                  <a:cubicBezTo>
                    <a:pt x="1271" y="3618"/>
                    <a:pt x="1307" y="3453"/>
                    <a:pt x="1344" y="3305"/>
                  </a:cubicBezTo>
                  <a:cubicBezTo>
                    <a:pt x="1768" y="4060"/>
                    <a:pt x="2283" y="4778"/>
                    <a:pt x="2890" y="5404"/>
                  </a:cubicBezTo>
                  <a:cubicBezTo>
                    <a:pt x="2449" y="5882"/>
                    <a:pt x="2173" y="6471"/>
                    <a:pt x="2117" y="7115"/>
                  </a:cubicBezTo>
                  <a:cubicBezTo>
                    <a:pt x="2044" y="7612"/>
                    <a:pt x="2025" y="8459"/>
                    <a:pt x="2467" y="8790"/>
                  </a:cubicBezTo>
                  <a:cubicBezTo>
                    <a:pt x="2496" y="8813"/>
                    <a:pt x="2528" y="8824"/>
                    <a:pt x="2560" y="8824"/>
                  </a:cubicBezTo>
                  <a:cubicBezTo>
                    <a:pt x="2629" y="8824"/>
                    <a:pt x="2694" y="8774"/>
                    <a:pt x="2706" y="8698"/>
                  </a:cubicBezTo>
                  <a:cubicBezTo>
                    <a:pt x="2706" y="8459"/>
                    <a:pt x="2670" y="8220"/>
                    <a:pt x="2596" y="7999"/>
                  </a:cubicBezTo>
                  <a:cubicBezTo>
                    <a:pt x="2559" y="7723"/>
                    <a:pt x="2541" y="7447"/>
                    <a:pt x="2559" y="7171"/>
                  </a:cubicBezTo>
                  <a:cubicBezTo>
                    <a:pt x="2633" y="6637"/>
                    <a:pt x="2798" y="6122"/>
                    <a:pt x="3093" y="5661"/>
                  </a:cubicBezTo>
                  <a:cubicBezTo>
                    <a:pt x="3203" y="5772"/>
                    <a:pt x="3295" y="5882"/>
                    <a:pt x="3387" y="5993"/>
                  </a:cubicBezTo>
                  <a:cubicBezTo>
                    <a:pt x="4216" y="7005"/>
                    <a:pt x="5062" y="7999"/>
                    <a:pt x="5891" y="9011"/>
                  </a:cubicBezTo>
                  <a:cubicBezTo>
                    <a:pt x="5891" y="9011"/>
                    <a:pt x="5872" y="9030"/>
                    <a:pt x="5854" y="9048"/>
                  </a:cubicBezTo>
                  <a:cubicBezTo>
                    <a:pt x="5817" y="9085"/>
                    <a:pt x="5798" y="9122"/>
                    <a:pt x="5798" y="9177"/>
                  </a:cubicBezTo>
                  <a:cubicBezTo>
                    <a:pt x="5798" y="9195"/>
                    <a:pt x="5798" y="9195"/>
                    <a:pt x="5798" y="9214"/>
                  </a:cubicBezTo>
                  <a:cubicBezTo>
                    <a:pt x="5762" y="9361"/>
                    <a:pt x="5688" y="9490"/>
                    <a:pt x="5633" y="9637"/>
                  </a:cubicBezTo>
                  <a:cubicBezTo>
                    <a:pt x="5578" y="9803"/>
                    <a:pt x="5541" y="9968"/>
                    <a:pt x="5504" y="10152"/>
                  </a:cubicBezTo>
                  <a:cubicBezTo>
                    <a:pt x="5467" y="10428"/>
                    <a:pt x="5412" y="10889"/>
                    <a:pt x="5633" y="11110"/>
                  </a:cubicBezTo>
                  <a:cubicBezTo>
                    <a:pt x="5665" y="11149"/>
                    <a:pt x="5710" y="11168"/>
                    <a:pt x="5755" y="11168"/>
                  </a:cubicBezTo>
                  <a:cubicBezTo>
                    <a:pt x="5813" y="11168"/>
                    <a:pt x="5870" y="11135"/>
                    <a:pt x="5891" y="11073"/>
                  </a:cubicBezTo>
                  <a:cubicBezTo>
                    <a:pt x="5964" y="10925"/>
                    <a:pt x="5983" y="10760"/>
                    <a:pt x="5946" y="10594"/>
                  </a:cubicBezTo>
                  <a:cubicBezTo>
                    <a:pt x="5946" y="10410"/>
                    <a:pt x="5964" y="10208"/>
                    <a:pt x="6001" y="10024"/>
                  </a:cubicBezTo>
                  <a:cubicBezTo>
                    <a:pt x="6038" y="9840"/>
                    <a:pt x="6167" y="9600"/>
                    <a:pt x="6203" y="9379"/>
                  </a:cubicBezTo>
                  <a:lnTo>
                    <a:pt x="7400" y="10815"/>
                  </a:lnTo>
                  <a:lnTo>
                    <a:pt x="7381" y="10815"/>
                  </a:lnTo>
                  <a:cubicBezTo>
                    <a:pt x="7124" y="11036"/>
                    <a:pt x="6848" y="11625"/>
                    <a:pt x="7179" y="11901"/>
                  </a:cubicBezTo>
                  <a:cubicBezTo>
                    <a:pt x="7194" y="11911"/>
                    <a:pt x="7211" y="11916"/>
                    <a:pt x="7228" y="11916"/>
                  </a:cubicBezTo>
                  <a:cubicBezTo>
                    <a:pt x="7271" y="11916"/>
                    <a:pt x="7313" y="11886"/>
                    <a:pt x="7326" y="11846"/>
                  </a:cubicBezTo>
                  <a:cubicBezTo>
                    <a:pt x="7363" y="11717"/>
                    <a:pt x="7381" y="11570"/>
                    <a:pt x="7363" y="11422"/>
                  </a:cubicBezTo>
                  <a:cubicBezTo>
                    <a:pt x="7381" y="11257"/>
                    <a:pt x="7455" y="11110"/>
                    <a:pt x="7529" y="10962"/>
                  </a:cubicBezTo>
                  <a:lnTo>
                    <a:pt x="8154" y="11717"/>
                  </a:lnTo>
                  <a:cubicBezTo>
                    <a:pt x="8183" y="11750"/>
                    <a:pt x="8217" y="11764"/>
                    <a:pt x="8250" y="11764"/>
                  </a:cubicBezTo>
                  <a:cubicBezTo>
                    <a:pt x="8348" y="11764"/>
                    <a:pt x="8439" y="11647"/>
                    <a:pt x="8357" y="11551"/>
                  </a:cubicBezTo>
                  <a:cubicBezTo>
                    <a:pt x="8081" y="11183"/>
                    <a:pt x="7786" y="10797"/>
                    <a:pt x="7492" y="10410"/>
                  </a:cubicBezTo>
                  <a:lnTo>
                    <a:pt x="7492" y="10410"/>
                  </a:lnTo>
                  <a:cubicBezTo>
                    <a:pt x="7584" y="10447"/>
                    <a:pt x="7694" y="10465"/>
                    <a:pt x="7750" y="10465"/>
                  </a:cubicBezTo>
                  <a:cubicBezTo>
                    <a:pt x="7873" y="10490"/>
                    <a:pt x="8022" y="10515"/>
                    <a:pt x="8168" y="10515"/>
                  </a:cubicBezTo>
                  <a:cubicBezTo>
                    <a:pt x="8347" y="10515"/>
                    <a:pt x="8521" y="10477"/>
                    <a:pt x="8633" y="10355"/>
                  </a:cubicBezTo>
                  <a:cubicBezTo>
                    <a:pt x="8670" y="10300"/>
                    <a:pt x="8651" y="10208"/>
                    <a:pt x="8596" y="10171"/>
                  </a:cubicBezTo>
                  <a:cubicBezTo>
                    <a:pt x="8394" y="10005"/>
                    <a:pt x="8044" y="10079"/>
                    <a:pt x="7805" y="10042"/>
                  </a:cubicBezTo>
                  <a:cubicBezTo>
                    <a:pt x="7657" y="10027"/>
                    <a:pt x="7450" y="9953"/>
                    <a:pt x="7278" y="9953"/>
                  </a:cubicBezTo>
                  <a:cubicBezTo>
                    <a:pt x="7237" y="9953"/>
                    <a:pt x="7197" y="9957"/>
                    <a:pt x="7161" y="9968"/>
                  </a:cubicBezTo>
                  <a:lnTo>
                    <a:pt x="5154" y="7336"/>
                  </a:lnTo>
                  <a:lnTo>
                    <a:pt x="5154" y="7336"/>
                  </a:lnTo>
                  <a:cubicBezTo>
                    <a:pt x="5559" y="7428"/>
                    <a:pt x="5964" y="7465"/>
                    <a:pt x="6351" y="7594"/>
                  </a:cubicBezTo>
                  <a:cubicBezTo>
                    <a:pt x="6940" y="7778"/>
                    <a:pt x="7547" y="8275"/>
                    <a:pt x="8173" y="8330"/>
                  </a:cubicBezTo>
                  <a:cubicBezTo>
                    <a:pt x="8181" y="8331"/>
                    <a:pt x="8189" y="8332"/>
                    <a:pt x="8198" y="8332"/>
                  </a:cubicBezTo>
                  <a:cubicBezTo>
                    <a:pt x="8315" y="8332"/>
                    <a:pt x="8409" y="8211"/>
                    <a:pt x="8357" y="8091"/>
                  </a:cubicBezTo>
                  <a:cubicBezTo>
                    <a:pt x="8044" y="7502"/>
                    <a:pt x="7161" y="7207"/>
                    <a:pt x="6572" y="7023"/>
                  </a:cubicBezTo>
                  <a:cubicBezTo>
                    <a:pt x="6161" y="6896"/>
                    <a:pt x="5641" y="6736"/>
                    <a:pt x="5163" y="6736"/>
                  </a:cubicBezTo>
                  <a:cubicBezTo>
                    <a:pt x="5020" y="6736"/>
                    <a:pt x="4881" y="6750"/>
                    <a:pt x="4749" y="6784"/>
                  </a:cubicBezTo>
                  <a:lnTo>
                    <a:pt x="4418" y="6342"/>
                  </a:lnTo>
                  <a:cubicBezTo>
                    <a:pt x="3829" y="5569"/>
                    <a:pt x="3203" y="4815"/>
                    <a:pt x="2670" y="4005"/>
                  </a:cubicBezTo>
                  <a:cubicBezTo>
                    <a:pt x="2614" y="3931"/>
                    <a:pt x="2577" y="3858"/>
                    <a:pt x="2541" y="3784"/>
                  </a:cubicBezTo>
                  <a:cubicBezTo>
                    <a:pt x="2964" y="3784"/>
                    <a:pt x="3369" y="3784"/>
                    <a:pt x="3792" y="3821"/>
                  </a:cubicBezTo>
                  <a:cubicBezTo>
                    <a:pt x="4288" y="3867"/>
                    <a:pt x="4836" y="4044"/>
                    <a:pt x="5348" y="4044"/>
                  </a:cubicBezTo>
                  <a:cubicBezTo>
                    <a:pt x="5444" y="4044"/>
                    <a:pt x="5540" y="4038"/>
                    <a:pt x="5633" y="4023"/>
                  </a:cubicBezTo>
                  <a:cubicBezTo>
                    <a:pt x="5798" y="3986"/>
                    <a:pt x="5835" y="3784"/>
                    <a:pt x="5725" y="3692"/>
                  </a:cubicBezTo>
                  <a:cubicBezTo>
                    <a:pt x="5228" y="3287"/>
                    <a:pt x="4363" y="3269"/>
                    <a:pt x="3755" y="3232"/>
                  </a:cubicBezTo>
                  <a:cubicBezTo>
                    <a:pt x="3604" y="3220"/>
                    <a:pt x="3451" y="3214"/>
                    <a:pt x="3297" y="3214"/>
                  </a:cubicBezTo>
                  <a:cubicBezTo>
                    <a:pt x="2964" y="3214"/>
                    <a:pt x="2628" y="3243"/>
                    <a:pt x="2301" y="3305"/>
                  </a:cubicBezTo>
                  <a:cubicBezTo>
                    <a:pt x="2081" y="2864"/>
                    <a:pt x="1933" y="2422"/>
                    <a:pt x="1749" y="1980"/>
                  </a:cubicBezTo>
                  <a:close/>
                  <a:moveTo>
                    <a:pt x="606" y="0"/>
                  </a:moveTo>
                  <a:cubicBezTo>
                    <a:pt x="437" y="0"/>
                    <a:pt x="297" y="175"/>
                    <a:pt x="369" y="361"/>
                  </a:cubicBezTo>
                  <a:cubicBezTo>
                    <a:pt x="1344" y="2256"/>
                    <a:pt x="93" y="3894"/>
                    <a:pt x="19" y="5827"/>
                  </a:cubicBezTo>
                  <a:cubicBezTo>
                    <a:pt x="1" y="7336"/>
                    <a:pt x="479" y="8809"/>
                    <a:pt x="1381" y="10005"/>
                  </a:cubicBezTo>
                  <a:cubicBezTo>
                    <a:pt x="3571" y="13061"/>
                    <a:pt x="7345" y="13870"/>
                    <a:pt x="10731" y="14791"/>
                  </a:cubicBezTo>
                  <a:cubicBezTo>
                    <a:pt x="10786" y="14846"/>
                    <a:pt x="10823" y="14901"/>
                    <a:pt x="10878" y="14938"/>
                  </a:cubicBezTo>
                  <a:cubicBezTo>
                    <a:pt x="10923" y="15014"/>
                    <a:pt x="10993" y="15046"/>
                    <a:pt x="11064" y="15046"/>
                  </a:cubicBezTo>
                  <a:cubicBezTo>
                    <a:pt x="11198" y="15046"/>
                    <a:pt x="11332" y="14929"/>
                    <a:pt x="11283" y="14772"/>
                  </a:cubicBezTo>
                  <a:cubicBezTo>
                    <a:pt x="11191" y="13852"/>
                    <a:pt x="10915" y="13042"/>
                    <a:pt x="10915" y="12085"/>
                  </a:cubicBezTo>
                  <a:cubicBezTo>
                    <a:pt x="10915" y="11275"/>
                    <a:pt x="10989" y="10447"/>
                    <a:pt x="10971" y="9619"/>
                  </a:cubicBezTo>
                  <a:cubicBezTo>
                    <a:pt x="10915" y="7907"/>
                    <a:pt x="10621" y="6177"/>
                    <a:pt x="9719" y="4686"/>
                  </a:cubicBezTo>
                  <a:cubicBezTo>
                    <a:pt x="8369" y="2442"/>
                    <a:pt x="5783" y="1484"/>
                    <a:pt x="3225" y="1484"/>
                  </a:cubicBezTo>
                  <a:cubicBezTo>
                    <a:pt x="2679" y="1484"/>
                    <a:pt x="2134" y="1528"/>
                    <a:pt x="1602" y="1612"/>
                  </a:cubicBezTo>
                  <a:cubicBezTo>
                    <a:pt x="1565" y="1538"/>
                    <a:pt x="1547" y="1465"/>
                    <a:pt x="1510" y="1391"/>
                  </a:cubicBezTo>
                  <a:cubicBezTo>
                    <a:pt x="1436" y="857"/>
                    <a:pt x="1160" y="379"/>
                    <a:pt x="755" y="48"/>
                  </a:cubicBezTo>
                  <a:cubicBezTo>
                    <a:pt x="706" y="15"/>
                    <a:pt x="655" y="0"/>
                    <a:pt x="606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7456265" y="893768"/>
              <a:ext cx="524082" cy="944141"/>
            </a:xfrm>
            <a:custGeom>
              <a:avLst/>
              <a:gdLst/>
              <a:ahLst/>
              <a:cxnLst/>
              <a:rect l="l" t="t" r="r" b="b"/>
              <a:pathLst>
                <a:path w="9774" h="17608" extrusionOk="0">
                  <a:moveTo>
                    <a:pt x="3884" y="945"/>
                  </a:moveTo>
                  <a:cubicBezTo>
                    <a:pt x="4804" y="2178"/>
                    <a:pt x="6000" y="3191"/>
                    <a:pt x="6902" y="4405"/>
                  </a:cubicBezTo>
                  <a:cubicBezTo>
                    <a:pt x="8007" y="5878"/>
                    <a:pt x="8853" y="7626"/>
                    <a:pt x="8908" y="9485"/>
                  </a:cubicBezTo>
                  <a:cubicBezTo>
                    <a:pt x="8945" y="11418"/>
                    <a:pt x="8135" y="12762"/>
                    <a:pt x="6810" y="14087"/>
                  </a:cubicBezTo>
                  <a:cubicBezTo>
                    <a:pt x="6700" y="14197"/>
                    <a:pt x="6589" y="14326"/>
                    <a:pt x="6479" y="14418"/>
                  </a:cubicBezTo>
                  <a:cubicBezTo>
                    <a:pt x="6479" y="13590"/>
                    <a:pt x="6368" y="12762"/>
                    <a:pt x="6166" y="11952"/>
                  </a:cubicBezTo>
                  <a:cubicBezTo>
                    <a:pt x="6755" y="11749"/>
                    <a:pt x="7270" y="11381"/>
                    <a:pt x="7620" y="10866"/>
                  </a:cubicBezTo>
                  <a:cubicBezTo>
                    <a:pt x="7896" y="10479"/>
                    <a:pt x="8301" y="9780"/>
                    <a:pt x="8099" y="9283"/>
                  </a:cubicBezTo>
                  <a:cubicBezTo>
                    <a:pt x="8069" y="9234"/>
                    <a:pt x="8025" y="9211"/>
                    <a:pt x="7979" y="9211"/>
                  </a:cubicBezTo>
                  <a:cubicBezTo>
                    <a:pt x="7937" y="9211"/>
                    <a:pt x="7894" y="9230"/>
                    <a:pt x="7859" y="9265"/>
                  </a:cubicBezTo>
                  <a:cubicBezTo>
                    <a:pt x="7749" y="9467"/>
                    <a:pt x="7675" y="9669"/>
                    <a:pt x="7620" y="9909"/>
                  </a:cubicBezTo>
                  <a:cubicBezTo>
                    <a:pt x="7528" y="10148"/>
                    <a:pt x="7418" y="10387"/>
                    <a:pt x="7270" y="10608"/>
                  </a:cubicBezTo>
                  <a:cubicBezTo>
                    <a:pt x="6957" y="11031"/>
                    <a:pt x="6571" y="11400"/>
                    <a:pt x="6111" y="11639"/>
                  </a:cubicBezTo>
                  <a:cubicBezTo>
                    <a:pt x="6092" y="11492"/>
                    <a:pt x="6056" y="11363"/>
                    <a:pt x="6037" y="11216"/>
                  </a:cubicBezTo>
                  <a:cubicBezTo>
                    <a:pt x="5798" y="9982"/>
                    <a:pt x="5559" y="8749"/>
                    <a:pt x="5301" y="7516"/>
                  </a:cubicBezTo>
                  <a:cubicBezTo>
                    <a:pt x="5319" y="7516"/>
                    <a:pt x="5338" y="7516"/>
                    <a:pt x="5356" y="7498"/>
                  </a:cubicBezTo>
                  <a:cubicBezTo>
                    <a:pt x="5393" y="7479"/>
                    <a:pt x="5448" y="7461"/>
                    <a:pt x="5467" y="7424"/>
                  </a:cubicBezTo>
                  <a:cubicBezTo>
                    <a:pt x="5467" y="7406"/>
                    <a:pt x="5467" y="7387"/>
                    <a:pt x="5467" y="7387"/>
                  </a:cubicBezTo>
                  <a:cubicBezTo>
                    <a:pt x="5577" y="7277"/>
                    <a:pt x="5687" y="7185"/>
                    <a:pt x="5816" y="7111"/>
                  </a:cubicBezTo>
                  <a:cubicBezTo>
                    <a:pt x="5927" y="7001"/>
                    <a:pt x="6037" y="6872"/>
                    <a:pt x="6148" y="6725"/>
                  </a:cubicBezTo>
                  <a:cubicBezTo>
                    <a:pt x="6313" y="6504"/>
                    <a:pt x="6571" y="6154"/>
                    <a:pt x="6497" y="5859"/>
                  </a:cubicBezTo>
                  <a:cubicBezTo>
                    <a:pt x="6485" y="5784"/>
                    <a:pt x="6411" y="5734"/>
                    <a:pt x="6343" y="5734"/>
                  </a:cubicBezTo>
                  <a:cubicBezTo>
                    <a:pt x="6311" y="5734"/>
                    <a:pt x="6281" y="5744"/>
                    <a:pt x="6258" y="5767"/>
                  </a:cubicBezTo>
                  <a:cubicBezTo>
                    <a:pt x="6129" y="5859"/>
                    <a:pt x="6037" y="5988"/>
                    <a:pt x="5982" y="6136"/>
                  </a:cubicBezTo>
                  <a:cubicBezTo>
                    <a:pt x="5890" y="6301"/>
                    <a:pt x="5798" y="6448"/>
                    <a:pt x="5669" y="6596"/>
                  </a:cubicBezTo>
                  <a:cubicBezTo>
                    <a:pt x="5559" y="6725"/>
                    <a:pt x="5338" y="6872"/>
                    <a:pt x="5209" y="7056"/>
                  </a:cubicBezTo>
                  <a:cubicBezTo>
                    <a:pt x="5098" y="6448"/>
                    <a:pt x="4988" y="5859"/>
                    <a:pt x="4878" y="5270"/>
                  </a:cubicBezTo>
                  <a:lnTo>
                    <a:pt x="4896" y="5270"/>
                  </a:lnTo>
                  <a:cubicBezTo>
                    <a:pt x="5209" y="5215"/>
                    <a:pt x="5724" y="4829"/>
                    <a:pt x="5559" y="4461"/>
                  </a:cubicBezTo>
                  <a:cubicBezTo>
                    <a:pt x="5535" y="4425"/>
                    <a:pt x="5503" y="4405"/>
                    <a:pt x="5469" y="4405"/>
                  </a:cubicBezTo>
                  <a:cubicBezTo>
                    <a:pt x="5450" y="4405"/>
                    <a:pt x="5431" y="4411"/>
                    <a:pt x="5411" y="4424"/>
                  </a:cubicBezTo>
                  <a:cubicBezTo>
                    <a:pt x="5319" y="4534"/>
                    <a:pt x="5246" y="4645"/>
                    <a:pt x="5190" y="4774"/>
                  </a:cubicBezTo>
                  <a:cubicBezTo>
                    <a:pt x="5080" y="4902"/>
                    <a:pt x="4970" y="4994"/>
                    <a:pt x="4822" y="5086"/>
                  </a:cubicBezTo>
                  <a:cubicBezTo>
                    <a:pt x="4767" y="4774"/>
                    <a:pt x="4694" y="4461"/>
                    <a:pt x="4638" y="4166"/>
                  </a:cubicBezTo>
                  <a:cubicBezTo>
                    <a:pt x="4622" y="4102"/>
                    <a:pt x="4571" y="4072"/>
                    <a:pt x="4519" y="4072"/>
                  </a:cubicBezTo>
                  <a:cubicBezTo>
                    <a:pt x="4454" y="4072"/>
                    <a:pt x="4389" y="4120"/>
                    <a:pt x="4399" y="4203"/>
                  </a:cubicBezTo>
                  <a:lnTo>
                    <a:pt x="4601" y="5565"/>
                  </a:lnTo>
                  <a:cubicBezTo>
                    <a:pt x="4528" y="5510"/>
                    <a:pt x="4473" y="5455"/>
                    <a:pt x="4399" y="5399"/>
                  </a:cubicBezTo>
                  <a:cubicBezTo>
                    <a:pt x="4228" y="5259"/>
                    <a:pt x="3977" y="5066"/>
                    <a:pt x="3737" y="5066"/>
                  </a:cubicBezTo>
                  <a:cubicBezTo>
                    <a:pt x="3693" y="5066"/>
                    <a:pt x="3650" y="5072"/>
                    <a:pt x="3608" y="5086"/>
                  </a:cubicBezTo>
                  <a:cubicBezTo>
                    <a:pt x="3552" y="5123"/>
                    <a:pt x="3516" y="5197"/>
                    <a:pt x="3552" y="5270"/>
                  </a:cubicBezTo>
                  <a:cubicBezTo>
                    <a:pt x="3644" y="5491"/>
                    <a:pt x="3976" y="5602"/>
                    <a:pt x="4160" y="5731"/>
                  </a:cubicBezTo>
                  <a:cubicBezTo>
                    <a:pt x="4307" y="5841"/>
                    <a:pt x="4473" y="6062"/>
                    <a:pt x="4675" y="6099"/>
                  </a:cubicBezTo>
                  <a:cubicBezTo>
                    <a:pt x="4822" y="7148"/>
                    <a:pt x="4988" y="8197"/>
                    <a:pt x="5135" y="9265"/>
                  </a:cubicBezTo>
                  <a:cubicBezTo>
                    <a:pt x="4841" y="8988"/>
                    <a:pt x="4509" y="8768"/>
                    <a:pt x="4252" y="8491"/>
                  </a:cubicBezTo>
                  <a:cubicBezTo>
                    <a:pt x="3847" y="8050"/>
                    <a:pt x="3552" y="7332"/>
                    <a:pt x="3055" y="7001"/>
                  </a:cubicBezTo>
                  <a:cubicBezTo>
                    <a:pt x="3025" y="6980"/>
                    <a:pt x="2992" y="6971"/>
                    <a:pt x="2960" y="6971"/>
                  </a:cubicBezTo>
                  <a:cubicBezTo>
                    <a:pt x="2875" y="6971"/>
                    <a:pt x="2798" y="7036"/>
                    <a:pt x="2798" y="7129"/>
                  </a:cubicBezTo>
                  <a:cubicBezTo>
                    <a:pt x="2779" y="7774"/>
                    <a:pt x="3387" y="8436"/>
                    <a:pt x="3792" y="8860"/>
                  </a:cubicBezTo>
                  <a:cubicBezTo>
                    <a:pt x="4160" y="9246"/>
                    <a:pt x="4675" y="9761"/>
                    <a:pt x="5227" y="9890"/>
                  </a:cubicBezTo>
                  <a:cubicBezTo>
                    <a:pt x="5264" y="10074"/>
                    <a:pt x="5283" y="10240"/>
                    <a:pt x="5301" y="10424"/>
                  </a:cubicBezTo>
                  <a:cubicBezTo>
                    <a:pt x="5448" y="11344"/>
                    <a:pt x="5614" y="12283"/>
                    <a:pt x="5706" y="13222"/>
                  </a:cubicBezTo>
                  <a:lnTo>
                    <a:pt x="5706" y="13461"/>
                  </a:lnTo>
                  <a:cubicBezTo>
                    <a:pt x="5356" y="13259"/>
                    <a:pt x="4988" y="13075"/>
                    <a:pt x="4657" y="12835"/>
                  </a:cubicBezTo>
                  <a:cubicBezTo>
                    <a:pt x="4197" y="12522"/>
                    <a:pt x="3736" y="12007"/>
                    <a:pt x="3203" y="11823"/>
                  </a:cubicBezTo>
                  <a:cubicBezTo>
                    <a:pt x="3175" y="11810"/>
                    <a:pt x="3147" y="11805"/>
                    <a:pt x="3121" y="11805"/>
                  </a:cubicBezTo>
                  <a:cubicBezTo>
                    <a:pt x="2993" y="11805"/>
                    <a:pt x="2902" y="11940"/>
                    <a:pt x="2963" y="12062"/>
                  </a:cubicBezTo>
                  <a:cubicBezTo>
                    <a:pt x="3203" y="12614"/>
                    <a:pt x="3902" y="13038"/>
                    <a:pt x="4399" y="13351"/>
                  </a:cubicBezTo>
                  <a:cubicBezTo>
                    <a:pt x="4804" y="13608"/>
                    <a:pt x="5227" y="13829"/>
                    <a:pt x="5687" y="13995"/>
                  </a:cubicBezTo>
                  <a:cubicBezTo>
                    <a:pt x="5651" y="14455"/>
                    <a:pt x="5577" y="14915"/>
                    <a:pt x="5522" y="15375"/>
                  </a:cubicBezTo>
                  <a:cubicBezTo>
                    <a:pt x="4399" y="14547"/>
                    <a:pt x="3147" y="13940"/>
                    <a:pt x="2190" y="12909"/>
                  </a:cubicBezTo>
                  <a:cubicBezTo>
                    <a:pt x="1012" y="11657"/>
                    <a:pt x="479" y="9927"/>
                    <a:pt x="736" y="8234"/>
                  </a:cubicBezTo>
                  <a:cubicBezTo>
                    <a:pt x="957" y="6522"/>
                    <a:pt x="1767" y="5013"/>
                    <a:pt x="2650" y="3559"/>
                  </a:cubicBezTo>
                  <a:cubicBezTo>
                    <a:pt x="3092" y="2822"/>
                    <a:pt x="3755" y="1884"/>
                    <a:pt x="3884" y="945"/>
                  </a:cubicBezTo>
                  <a:close/>
                  <a:moveTo>
                    <a:pt x="3615" y="1"/>
                  </a:moveTo>
                  <a:cubicBezTo>
                    <a:pt x="3531" y="1"/>
                    <a:pt x="3447" y="43"/>
                    <a:pt x="3405" y="135"/>
                  </a:cubicBezTo>
                  <a:cubicBezTo>
                    <a:pt x="3074" y="964"/>
                    <a:pt x="2927" y="1773"/>
                    <a:pt x="2485" y="2565"/>
                  </a:cubicBezTo>
                  <a:cubicBezTo>
                    <a:pt x="2098" y="3264"/>
                    <a:pt x="1675" y="3927"/>
                    <a:pt x="1307" y="4645"/>
                  </a:cubicBezTo>
                  <a:cubicBezTo>
                    <a:pt x="552" y="6099"/>
                    <a:pt x="0" y="7718"/>
                    <a:pt x="55" y="9393"/>
                  </a:cubicBezTo>
                  <a:cubicBezTo>
                    <a:pt x="184" y="12449"/>
                    <a:pt x="2724" y="14749"/>
                    <a:pt x="5485" y="15743"/>
                  </a:cubicBezTo>
                  <a:cubicBezTo>
                    <a:pt x="5485" y="15817"/>
                    <a:pt x="5467" y="15891"/>
                    <a:pt x="5467" y="15964"/>
                  </a:cubicBezTo>
                  <a:cubicBezTo>
                    <a:pt x="5283" y="16443"/>
                    <a:pt x="5283" y="16977"/>
                    <a:pt x="5467" y="17455"/>
                  </a:cubicBezTo>
                  <a:cubicBezTo>
                    <a:pt x="5515" y="17559"/>
                    <a:pt x="5605" y="17608"/>
                    <a:pt x="5694" y="17608"/>
                  </a:cubicBezTo>
                  <a:cubicBezTo>
                    <a:pt x="5810" y="17608"/>
                    <a:pt x="5924" y="17527"/>
                    <a:pt x="5945" y="17381"/>
                  </a:cubicBezTo>
                  <a:cubicBezTo>
                    <a:pt x="6000" y="15320"/>
                    <a:pt x="7823" y="14510"/>
                    <a:pt x="8780" y="12909"/>
                  </a:cubicBezTo>
                  <a:cubicBezTo>
                    <a:pt x="9479" y="11657"/>
                    <a:pt x="9774" y="10185"/>
                    <a:pt x="9571" y="8749"/>
                  </a:cubicBezTo>
                  <a:cubicBezTo>
                    <a:pt x="9129" y="5178"/>
                    <a:pt x="6332" y="2730"/>
                    <a:pt x="3884" y="375"/>
                  </a:cubicBezTo>
                  <a:cubicBezTo>
                    <a:pt x="3884" y="301"/>
                    <a:pt x="3865" y="246"/>
                    <a:pt x="3847" y="172"/>
                  </a:cubicBezTo>
                  <a:cubicBezTo>
                    <a:pt x="3817" y="62"/>
                    <a:pt x="3716" y="1"/>
                    <a:pt x="3615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4808348" y="1932638"/>
              <a:ext cx="768535" cy="596201"/>
            </a:xfrm>
            <a:custGeom>
              <a:avLst/>
              <a:gdLst/>
              <a:ahLst/>
              <a:cxnLst/>
              <a:rect l="l" t="t" r="r" b="b"/>
              <a:pathLst>
                <a:path w="14333" h="11119" extrusionOk="0">
                  <a:moveTo>
                    <a:pt x="13510" y="811"/>
                  </a:moveTo>
                  <a:lnTo>
                    <a:pt x="13510" y="811"/>
                  </a:lnTo>
                  <a:cubicBezTo>
                    <a:pt x="12940" y="2229"/>
                    <a:pt x="12663" y="3775"/>
                    <a:pt x="12075" y="5173"/>
                  </a:cubicBezTo>
                  <a:cubicBezTo>
                    <a:pt x="11375" y="6867"/>
                    <a:pt x="10289" y="8487"/>
                    <a:pt x="8706" y="9480"/>
                  </a:cubicBezTo>
                  <a:cubicBezTo>
                    <a:pt x="7738" y="10079"/>
                    <a:pt x="6796" y="10317"/>
                    <a:pt x="5812" y="10317"/>
                  </a:cubicBezTo>
                  <a:cubicBezTo>
                    <a:pt x="5130" y="10317"/>
                    <a:pt x="4427" y="10202"/>
                    <a:pt x="3681" y="10014"/>
                  </a:cubicBezTo>
                  <a:cubicBezTo>
                    <a:pt x="3534" y="9977"/>
                    <a:pt x="3387" y="9941"/>
                    <a:pt x="3221" y="9904"/>
                  </a:cubicBezTo>
                  <a:cubicBezTo>
                    <a:pt x="3939" y="9480"/>
                    <a:pt x="4602" y="8965"/>
                    <a:pt x="5209" y="8376"/>
                  </a:cubicBezTo>
                  <a:cubicBezTo>
                    <a:pt x="5669" y="8781"/>
                    <a:pt x="6258" y="9020"/>
                    <a:pt x="6884" y="9057"/>
                  </a:cubicBezTo>
                  <a:cubicBezTo>
                    <a:pt x="7009" y="9072"/>
                    <a:pt x="7157" y="9082"/>
                    <a:pt x="7312" y="9082"/>
                  </a:cubicBezTo>
                  <a:cubicBezTo>
                    <a:pt x="7752" y="9082"/>
                    <a:pt x="8254" y="8997"/>
                    <a:pt x="8485" y="8671"/>
                  </a:cubicBezTo>
                  <a:cubicBezTo>
                    <a:pt x="8541" y="8579"/>
                    <a:pt x="8485" y="8468"/>
                    <a:pt x="8375" y="8450"/>
                  </a:cubicBezTo>
                  <a:cubicBezTo>
                    <a:pt x="8154" y="8450"/>
                    <a:pt x="7933" y="8487"/>
                    <a:pt x="7712" y="8579"/>
                  </a:cubicBezTo>
                  <a:cubicBezTo>
                    <a:pt x="7524" y="8606"/>
                    <a:pt x="7325" y="8623"/>
                    <a:pt x="7131" y="8623"/>
                  </a:cubicBezTo>
                  <a:cubicBezTo>
                    <a:pt x="7060" y="8623"/>
                    <a:pt x="6990" y="8620"/>
                    <a:pt x="6921" y="8615"/>
                  </a:cubicBezTo>
                  <a:cubicBezTo>
                    <a:pt x="6387" y="8579"/>
                    <a:pt x="5890" y="8431"/>
                    <a:pt x="5448" y="8155"/>
                  </a:cubicBezTo>
                  <a:cubicBezTo>
                    <a:pt x="5559" y="8063"/>
                    <a:pt x="5669" y="7971"/>
                    <a:pt x="5761" y="7879"/>
                  </a:cubicBezTo>
                  <a:cubicBezTo>
                    <a:pt x="6700" y="7051"/>
                    <a:pt x="7657" y="6204"/>
                    <a:pt x="8577" y="5358"/>
                  </a:cubicBezTo>
                  <a:cubicBezTo>
                    <a:pt x="8596" y="5376"/>
                    <a:pt x="8614" y="5394"/>
                    <a:pt x="8633" y="5413"/>
                  </a:cubicBezTo>
                  <a:cubicBezTo>
                    <a:pt x="8651" y="5431"/>
                    <a:pt x="8706" y="5450"/>
                    <a:pt x="8761" y="5450"/>
                  </a:cubicBezTo>
                  <a:lnTo>
                    <a:pt x="8780" y="5450"/>
                  </a:lnTo>
                  <a:cubicBezTo>
                    <a:pt x="8927" y="5486"/>
                    <a:pt x="9056" y="5542"/>
                    <a:pt x="9203" y="5615"/>
                  </a:cubicBezTo>
                  <a:cubicBezTo>
                    <a:pt x="9350" y="5652"/>
                    <a:pt x="9516" y="5689"/>
                    <a:pt x="9700" y="5707"/>
                  </a:cubicBezTo>
                  <a:cubicBezTo>
                    <a:pt x="9805" y="5721"/>
                    <a:pt x="9933" y="5735"/>
                    <a:pt x="10062" y="5735"/>
                  </a:cubicBezTo>
                  <a:cubicBezTo>
                    <a:pt x="10276" y="5735"/>
                    <a:pt x="10495" y="5697"/>
                    <a:pt x="10620" y="5560"/>
                  </a:cubicBezTo>
                  <a:cubicBezTo>
                    <a:pt x="10694" y="5486"/>
                    <a:pt x="10676" y="5358"/>
                    <a:pt x="10565" y="5302"/>
                  </a:cubicBezTo>
                  <a:cubicBezTo>
                    <a:pt x="10457" y="5275"/>
                    <a:pt x="10340" y="5258"/>
                    <a:pt x="10227" y="5258"/>
                  </a:cubicBezTo>
                  <a:cubicBezTo>
                    <a:pt x="10185" y="5258"/>
                    <a:pt x="10145" y="5261"/>
                    <a:pt x="10105" y="5266"/>
                  </a:cubicBezTo>
                  <a:cubicBezTo>
                    <a:pt x="10056" y="5270"/>
                    <a:pt x="10006" y="5273"/>
                    <a:pt x="9957" y="5273"/>
                  </a:cubicBezTo>
                  <a:cubicBezTo>
                    <a:pt x="9824" y="5273"/>
                    <a:pt x="9693" y="5256"/>
                    <a:pt x="9571" y="5229"/>
                  </a:cubicBezTo>
                  <a:cubicBezTo>
                    <a:pt x="9387" y="5210"/>
                    <a:pt x="9148" y="5100"/>
                    <a:pt x="8927" y="5063"/>
                  </a:cubicBezTo>
                  <a:lnTo>
                    <a:pt x="10289" y="3867"/>
                  </a:lnTo>
                  <a:lnTo>
                    <a:pt x="10289" y="3885"/>
                  </a:lnTo>
                  <a:cubicBezTo>
                    <a:pt x="10424" y="4032"/>
                    <a:pt x="10731" y="4204"/>
                    <a:pt x="10991" y="4204"/>
                  </a:cubicBezTo>
                  <a:cubicBezTo>
                    <a:pt x="11121" y="4204"/>
                    <a:pt x="11240" y="4161"/>
                    <a:pt x="11320" y="4051"/>
                  </a:cubicBezTo>
                  <a:cubicBezTo>
                    <a:pt x="11357" y="3996"/>
                    <a:pt x="11338" y="3922"/>
                    <a:pt x="11283" y="3903"/>
                  </a:cubicBezTo>
                  <a:cubicBezTo>
                    <a:pt x="11192" y="3890"/>
                    <a:pt x="11092" y="3877"/>
                    <a:pt x="10995" y="3877"/>
                  </a:cubicBezTo>
                  <a:cubicBezTo>
                    <a:pt x="10955" y="3877"/>
                    <a:pt x="10916" y="3880"/>
                    <a:pt x="10878" y="3885"/>
                  </a:cubicBezTo>
                  <a:cubicBezTo>
                    <a:pt x="10712" y="3867"/>
                    <a:pt x="10565" y="3811"/>
                    <a:pt x="10418" y="3738"/>
                  </a:cubicBezTo>
                  <a:lnTo>
                    <a:pt x="11117" y="3112"/>
                  </a:lnTo>
                  <a:cubicBezTo>
                    <a:pt x="11222" y="3023"/>
                    <a:pt x="11133" y="2885"/>
                    <a:pt x="11027" y="2885"/>
                  </a:cubicBezTo>
                  <a:cubicBezTo>
                    <a:pt x="11002" y="2885"/>
                    <a:pt x="10976" y="2892"/>
                    <a:pt x="10952" y="2910"/>
                  </a:cubicBezTo>
                  <a:lnTo>
                    <a:pt x="9884" y="3775"/>
                  </a:lnTo>
                  <a:cubicBezTo>
                    <a:pt x="9903" y="3701"/>
                    <a:pt x="9921" y="3609"/>
                    <a:pt x="9921" y="3535"/>
                  </a:cubicBezTo>
                  <a:cubicBezTo>
                    <a:pt x="9976" y="3278"/>
                    <a:pt x="10013" y="2873"/>
                    <a:pt x="9792" y="2689"/>
                  </a:cubicBezTo>
                  <a:cubicBezTo>
                    <a:pt x="9773" y="2676"/>
                    <a:pt x="9748" y="2670"/>
                    <a:pt x="9724" y="2670"/>
                  </a:cubicBezTo>
                  <a:cubicBezTo>
                    <a:pt x="9679" y="2670"/>
                    <a:pt x="9632" y="2690"/>
                    <a:pt x="9608" y="2726"/>
                  </a:cubicBezTo>
                  <a:cubicBezTo>
                    <a:pt x="9461" y="2928"/>
                    <a:pt x="9535" y="3259"/>
                    <a:pt x="9516" y="3499"/>
                  </a:cubicBezTo>
                  <a:cubicBezTo>
                    <a:pt x="9498" y="3683"/>
                    <a:pt x="9387" y="3940"/>
                    <a:pt x="9461" y="4124"/>
                  </a:cubicBezTo>
                  <a:lnTo>
                    <a:pt x="6976" y="6131"/>
                  </a:lnTo>
                  <a:cubicBezTo>
                    <a:pt x="7050" y="5744"/>
                    <a:pt x="7087" y="5339"/>
                    <a:pt x="7197" y="4989"/>
                  </a:cubicBezTo>
                  <a:cubicBezTo>
                    <a:pt x="7363" y="4400"/>
                    <a:pt x="7823" y="3811"/>
                    <a:pt x="7860" y="3204"/>
                  </a:cubicBezTo>
                  <a:cubicBezTo>
                    <a:pt x="7874" y="3101"/>
                    <a:pt x="7784" y="3022"/>
                    <a:pt x="7690" y="3022"/>
                  </a:cubicBezTo>
                  <a:cubicBezTo>
                    <a:pt x="7667" y="3022"/>
                    <a:pt x="7643" y="3027"/>
                    <a:pt x="7620" y="3038"/>
                  </a:cubicBezTo>
                  <a:cubicBezTo>
                    <a:pt x="7050" y="3351"/>
                    <a:pt x="6792" y="4198"/>
                    <a:pt x="6645" y="4787"/>
                  </a:cubicBezTo>
                  <a:cubicBezTo>
                    <a:pt x="6498" y="5302"/>
                    <a:pt x="6313" y="6002"/>
                    <a:pt x="6479" y="6536"/>
                  </a:cubicBezTo>
                  <a:lnTo>
                    <a:pt x="6056" y="6867"/>
                  </a:lnTo>
                  <a:cubicBezTo>
                    <a:pt x="5338" y="7474"/>
                    <a:pt x="4620" y="8082"/>
                    <a:pt x="3866" y="8634"/>
                  </a:cubicBezTo>
                  <a:cubicBezTo>
                    <a:pt x="3792" y="8671"/>
                    <a:pt x="3718" y="8707"/>
                    <a:pt x="3645" y="8763"/>
                  </a:cubicBezTo>
                  <a:cubicBezTo>
                    <a:pt x="3645" y="8358"/>
                    <a:pt x="3626" y="7953"/>
                    <a:pt x="3645" y="7548"/>
                  </a:cubicBezTo>
                  <a:cubicBezTo>
                    <a:pt x="3681" y="6977"/>
                    <a:pt x="3902" y="6333"/>
                    <a:pt x="3792" y="5762"/>
                  </a:cubicBezTo>
                  <a:cubicBezTo>
                    <a:pt x="3770" y="5677"/>
                    <a:pt x="3693" y="5628"/>
                    <a:pt x="3614" y="5628"/>
                  </a:cubicBezTo>
                  <a:cubicBezTo>
                    <a:pt x="3557" y="5628"/>
                    <a:pt x="3499" y="5653"/>
                    <a:pt x="3461" y="5707"/>
                  </a:cubicBezTo>
                  <a:cubicBezTo>
                    <a:pt x="3092" y="6186"/>
                    <a:pt x="3111" y="7014"/>
                    <a:pt x="3092" y="7603"/>
                  </a:cubicBezTo>
                  <a:cubicBezTo>
                    <a:pt x="3056" y="8063"/>
                    <a:pt x="3092" y="8542"/>
                    <a:pt x="3185" y="9020"/>
                  </a:cubicBezTo>
                  <a:cubicBezTo>
                    <a:pt x="2780" y="9223"/>
                    <a:pt x="2356" y="9388"/>
                    <a:pt x="1915" y="9572"/>
                  </a:cubicBezTo>
                  <a:cubicBezTo>
                    <a:pt x="2062" y="8192"/>
                    <a:pt x="1951" y="6812"/>
                    <a:pt x="2338" y="5450"/>
                  </a:cubicBezTo>
                  <a:cubicBezTo>
                    <a:pt x="2816" y="3793"/>
                    <a:pt x="4050" y="2449"/>
                    <a:pt x="5651" y="1824"/>
                  </a:cubicBezTo>
                  <a:lnTo>
                    <a:pt x="5651" y="1805"/>
                  </a:lnTo>
                  <a:cubicBezTo>
                    <a:pt x="7105" y="1180"/>
                    <a:pt x="8668" y="1067"/>
                    <a:pt x="10225" y="1067"/>
                  </a:cubicBezTo>
                  <a:cubicBezTo>
                    <a:pt x="10363" y="1067"/>
                    <a:pt x="10501" y="1067"/>
                    <a:pt x="10639" y="1069"/>
                  </a:cubicBezTo>
                  <a:cubicBezTo>
                    <a:pt x="10956" y="1069"/>
                    <a:pt x="11318" y="1085"/>
                    <a:pt x="11691" y="1085"/>
                  </a:cubicBezTo>
                  <a:cubicBezTo>
                    <a:pt x="12314" y="1085"/>
                    <a:pt x="12969" y="1041"/>
                    <a:pt x="13510" y="811"/>
                  </a:cubicBezTo>
                  <a:close/>
                  <a:moveTo>
                    <a:pt x="14011" y="1"/>
                  </a:moveTo>
                  <a:cubicBezTo>
                    <a:pt x="14004" y="1"/>
                    <a:pt x="13996" y="1"/>
                    <a:pt x="13989" y="1"/>
                  </a:cubicBezTo>
                  <a:cubicBezTo>
                    <a:pt x="13105" y="130"/>
                    <a:pt x="12332" y="425"/>
                    <a:pt x="11430" y="425"/>
                  </a:cubicBezTo>
                  <a:cubicBezTo>
                    <a:pt x="11232" y="429"/>
                    <a:pt x="11035" y="431"/>
                    <a:pt x="10837" y="431"/>
                  </a:cubicBezTo>
                  <a:cubicBezTo>
                    <a:pt x="10639" y="431"/>
                    <a:pt x="10441" y="429"/>
                    <a:pt x="10243" y="429"/>
                  </a:cubicBezTo>
                  <a:cubicBezTo>
                    <a:pt x="9847" y="429"/>
                    <a:pt x="9452" y="434"/>
                    <a:pt x="9056" y="462"/>
                  </a:cubicBezTo>
                  <a:cubicBezTo>
                    <a:pt x="7399" y="554"/>
                    <a:pt x="5725" y="885"/>
                    <a:pt x="4326" y="1805"/>
                  </a:cubicBezTo>
                  <a:cubicBezTo>
                    <a:pt x="1749" y="3480"/>
                    <a:pt x="1049" y="6830"/>
                    <a:pt x="1602" y="9720"/>
                  </a:cubicBezTo>
                  <a:cubicBezTo>
                    <a:pt x="1528" y="9738"/>
                    <a:pt x="1454" y="9775"/>
                    <a:pt x="1399" y="9812"/>
                  </a:cubicBezTo>
                  <a:cubicBezTo>
                    <a:pt x="884" y="9885"/>
                    <a:pt x="424" y="10161"/>
                    <a:pt x="111" y="10566"/>
                  </a:cubicBezTo>
                  <a:cubicBezTo>
                    <a:pt x="0" y="10756"/>
                    <a:pt x="133" y="10972"/>
                    <a:pt x="324" y="10972"/>
                  </a:cubicBezTo>
                  <a:cubicBezTo>
                    <a:pt x="356" y="10972"/>
                    <a:pt x="389" y="10966"/>
                    <a:pt x="424" y="10953"/>
                  </a:cubicBezTo>
                  <a:cubicBezTo>
                    <a:pt x="970" y="10646"/>
                    <a:pt x="1500" y="10539"/>
                    <a:pt x="2025" y="10539"/>
                  </a:cubicBezTo>
                  <a:cubicBezTo>
                    <a:pt x="3231" y="10539"/>
                    <a:pt x="4411" y="11106"/>
                    <a:pt x="5706" y="11119"/>
                  </a:cubicBezTo>
                  <a:cubicBezTo>
                    <a:pt x="7160" y="11082"/>
                    <a:pt x="8559" y="10585"/>
                    <a:pt x="9700" y="9683"/>
                  </a:cubicBezTo>
                  <a:cubicBezTo>
                    <a:pt x="12571" y="7493"/>
                    <a:pt x="13234" y="3830"/>
                    <a:pt x="14026" y="535"/>
                  </a:cubicBezTo>
                  <a:cubicBezTo>
                    <a:pt x="14081" y="480"/>
                    <a:pt x="14118" y="443"/>
                    <a:pt x="14173" y="388"/>
                  </a:cubicBezTo>
                  <a:cubicBezTo>
                    <a:pt x="14333" y="246"/>
                    <a:pt x="14218" y="1"/>
                    <a:pt x="1401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1462675" y="1105656"/>
              <a:ext cx="748160" cy="402096"/>
            </a:xfrm>
            <a:custGeom>
              <a:avLst/>
              <a:gdLst/>
              <a:ahLst/>
              <a:cxnLst/>
              <a:rect l="l" t="t" r="r" b="b"/>
              <a:pathLst>
                <a:path w="13953" h="7499" extrusionOk="0">
                  <a:moveTo>
                    <a:pt x="6695" y="492"/>
                  </a:moveTo>
                  <a:cubicBezTo>
                    <a:pt x="6966" y="492"/>
                    <a:pt x="7239" y="518"/>
                    <a:pt x="7510" y="571"/>
                  </a:cubicBezTo>
                  <a:cubicBezTo>
                    <a:pt x="8835" y="792"/>
                    <a:pt x="10013" y="1454"/>
                    <a:pt x="11118" y="2191"/>
                  </a:cubicBezTo>
                  <a:cubicBezTo>
                    <a:pt x="11670" y="2540"/>
                    <a:pt x="12406" y="3093"/>
                    <a:pt x="13124" y="3221"/>
                  </a:cubicBezTo>
                  <a:cubicBezTo>
                    <a:pt x="12148" y="3902"/>
                    <a:pt x="11320" y="4804"/>
                    <a:pt x="10345" y="5504"/>
                  </a:cubicBezTo>
                  <a:cubicBezTo>
                    <a:pt x="9184" y="6302"/>
                    <a:pt x="7826" y="6921"/>
                    <a:pt x="6377" y="6921"/>
                  </a:cubicBezTo>
                  <a:cubicBezTo>
                    <a:pt x="6356" y="6921"/>
                    <a:pt x="6335" y="6921"/>
                    <a:pt x="6314" y="6921"/>
                  </a:cubicBezTo>
                  <a:cubicBezTo>
                    <a:pt x="4805" y="6921"/>
                    <a:pt x="3792" y="6258"/>
                    <a:pt x="2762" y="5172"/>
                  </a:cubicBezTo>
                  <a:cubicBezTo>
                    <a:pt x="2688" y="5099"/>
                    <a:pt x="2596" y="5007"/>
                    <a:pt x="2522" y="4915"/>
                  </a:cubicBezTo>
                  <a:lnTo>
                    <a:pt x="2522" y="4915"/>
                  </a:lnTo>
                  <a:cubicBezTo>
                    <a:pt x="2602" y="4917"/>
                    <a:pt x="2681" y="4918"/>
                    <a:pt x="2761" y="4918"/>
                  </a:cubicBezTo>
                  <a:cubicBezTo>
                    <a:pt x="3329" y="4918"/>
                    <a:pt x="3908" y="4860"/>
                    <a:pt x="4473" y="4731"/>
                  </a:cubicBezTo>
                  <a:cubicBezTo>
                    <a:pt x="4602" y="5191"/>
                    <a:pt x="4897" y="5596"/>
                    <a:pt x="5283" y="5890"/>
                  </a:cubicBezTo>
                  <a:cubicBezTo>
                    <a:pt x="5527" y="6073"/>
                    <a:pt x="5935" y="6332"/>
                    <a:pt x="6298" y="6332"/>
                  </a:cubicBezTo>
                  <a:cubicBezTo>
                    <a:pt x="6373" y="6332"/>
                    <a:pt x="6447" y="6321"/>
                    <a:pt x="6516" y="6295"/>
                  </a:cubicBezTo>
                  <a:cubicBezTo>
                    <a:pt x="6590" y="6258"/>
                    <a:pt x="6590" y="6166"/>
                    <a:pt x="6535" y="6111"/>
                  </a:cubicBezTo>
                  <a:cubicBezTo>
                    <a:pt x="6387" y="6019"/>
                    <a:pt x="6222" y="5945"/>
                    <a:pt x="6038" y="5909"/>
                  </a:cubicBezTo>
                  <a:cubicBezTo>
                    <a:pt x="5835" y="5835"/>
                    <a:pt x="5651" y="5725"/>
                    <a:pt x="5486" y="5614"/>
                  </a:cubicBezTo>
                  <a:cubicBezTo>
                    <a:pt x="5173" y="5356"/>
                    <a:pt x="4897" y="5044"/>
                    <a:pt x="4713" y="4694"/>
                  </a:cubicBezTo>
                  <a:lnTo>
                    <a:pt x="5044" y="4639"/>
                  </a:lnTo>
                  <a:cubicBezTo>
                    <a:pt x="6017" y="4473"/>
                    <a:pt x="6990" y="4326"/>
                    <a:pt x="7963" y="4161"/>
                  </a:cubicBezTo>
                  <a:lnTo>
                    <a:pt x="7963" y="4161"/>
                  </a:lnTo>
                  <a:cubicBezTo>
                    <a:pt x="7952" y="4166"/>
                    <a:pt x="7955" y="4181"/>
                    <a:pt x="7970" y="4197"/>
                  </a:cubicBezTo>
                  <a:cubicBezTo>
                    <a:pt x="7970" y="4234"/>
                    <a:pt x="7989" y="4252"/>
                    <a:pt x="8026" y="4271"/>
                  </a:cubicBezTo>
                  <a:cubicBezTo>
                    <a:pt x="8035" y="4280"/>
                    <a:pt x="8039" y="4284"/>
                    <a:pt x="8044" y="4284"/>
                  </a:cubicBezTo>
                  <a:cubicBezTo>
                    <a:pt x="8049" y="4284"/>
                    <a:pt x="8053" y="4280"/>
                    <a:pt x="8062" y="4271"/>
                  </a:cubicBezTo>
                  <a:cubicBezTo>
                    <a:pt x="8136" y="4363"/>
                    <a:pt x="8191" y="4455"/>
                    <a:pt x="8265" y="4547"/>
                  </a:cubicBezTo>
                  <a:cubicBezTo>
                    <a:pt x="8357" y="4657"/>
                    <a:pt x="8449" y="4749"/>
                    <a:pt x="8541" y="4823"/>
                  </a:cubicBezTo>
                  <a:cubicBezTo>
                    <a:pt x="8704" y="4953"/>
                    <a:pt x="8924" y="5127"/>
                    <a:pt x="9139" y="5127"/>
                  </a:cubicBezTo>
                  <a:cubicBezTo>
                    <a:pt x="9167" y="5127"/>
                    <a:pt x="9194" y="5124"/>
                    <a:pt x="9222" y="5117"/>
                  </a:cubicBezTo>
                  <a:cubicBezTo>
                    <a:pt x="9314" y="5117"/>
                    <a:pt x="9351" y="5007"/>
                    <a:pt x="9296" y="4933"/>
                  </a:cubicBezTo>
                  <a:cubicBezTo>
                    <a:pt x="9222" y="4841"/>
                    <a:pt x="9130" y="4749"/>
                    <a:pt x="9001" y="4712"/>
                  </a:cubicBezTo>
                  <a:cubicBezTo>
                    <a:pt x="8891" y="4639"/>
                    <a:pt x="8762" y="4547"/>
                    <a:pt x="8670" y="4455"/>
                  </a:cubicBezTo>
                  <a:cubicBezTo>
                    <a:pt x="8559" y="4363"/>
                    <a:pt x="8449" y="4197"/>
                    <a:pt x="8320" y="4086"/>
                  </a:cubicBezTo>
                  <a:lnTo>
                    <a:pt x="9719" y="3847"/>
                  </a:lnTo>
                  <a:lnTo>
                    <a:pt x="9719" y="3866"/>
                  </a:lnTo>
                  <a:cubicBezTo>
                    <a:pt x="9751" y="4074"/>
                    <a:pt x="9965" y="4423"/>
                    <a:pt x="10227" y="4423"/>
                  </a:cubicBezTo>
                  <a:cubicBezTo>
                    <a:pt x="10266" y="4423"/>
                    <a:pt x="10305" y="4416"/>
                    <a:pt x="10345" y="4399"/>
                  </a:cubicBezTo>
                  <a:cubicBezTo>
                    <a:pt x="10382" y="4381"/>
                    <a:pt x="10400" y="4326"/>
                    <a:pt x="10363" y="4289"/>
                  </a:cubicBezTo>
                  <a:cubicBezTo>
                    <a:pt x="10290" y="4215"/>
                    <a:pt x="10197" y="4160"/>
                    <a:pt x="10105" y="4105"/>
                  </a:cubicBezTo>
                  <a:cubicBezTo>
                    <a:pt x="10013" y="4031"/>
                    <a:pt x="9921" y="3939"/>
                    <a:pt x="9866" y="3829"/>
                  </a:cubicBezTo>
                  <a:lnTo>
                    <a:pt x="10602" y="3700"/>
                  </a:lnTo>
                  <a:cubicBezTo>
                    <a:pt x="10725" y="3682"/>
                    <a:pt x="10698" y="3515"/>
                    <a:pt x="10583" y="3515"/>
                  </a:cubicBezTo>
                  <a:cubicBezTo>
                    <a:pt x="10578" y="3515"/>
                    <a:pt x="10572" y="3515"/>
                    <a:pt x="10566" y="3516"/>
                  </a:cubicBezTo>
                  <a:lnTo>
                    <a:pt x="9498" y="3626"/>
                  </a:lnTo>
                  <a:cubicBezTo>
                    <a:pt x="9553" y="3590"/>
                    <a:pt x="9590" y="3534"/>
                    <a:pt x="9627" y="3479"/>
                  </a:cubicBezTo>
                  <a:cubicBezTo>
                    <a:pt x="9774" y="3332"/>
                    <a:pt x="9958" y="3093"/>
                    <a:pt x="9885" y="2872"/>
                  </a:cubicBezTo>
                  <a:cubicBezTo>
                    <a:pt x="9870" y="2842"/>
                    <a:pt x="9830" y="2812"/>
                    <a:pt x="9786" y="2812"/>
                  </a:cubicBezTo>
                  <a:cubicBezTo>
                    <a:pt x="9776" y="2812"/>
                    <a:pt x="9766" y="2813"/>
                    <a:pt x="9756" y="2816"/>
                  </a:cubicBezTo>
                  <a:cubicBezTo>
                    <a:pt x="9590" y="2890"/>
                    <a:pt x="9480" y="3148"/>
                    <a:pt x="9369" y="3277"/>
                  </a:cubicBezTo>
                  <a:cubicBezTo>
                    <a:pt x="9259" y="3424"/>
                    <a:pt x="9112" y="3516"/>
                    <a:pt x="9093" y="3682"/>
                  </a:cubicBezTo>
                  <a:lnTo>
                    <a:pt x="6590" y="3976"/>
                  </a:lnTo>
                  <a:cubicBezTo>
                    <a:pt x="6811" y="3737"/>
                    <a:pt x="6995" y="3479"/>
                    <a:pt x="7216" y="3295"/>
                  </a:cubicBezTo>
                  <a:cubicBezTo>
                    <a:pt x="7584" y="2982"/>
                    <a:pt x="8136" y="2780"/>
                    <a:pt x="8412" y="2393"/>
                  </a:cubicBezTo>
                  <a:cubicBezTo>
                    <a:pt x="8467" y="2320"/>
                    <a:pt x="8412" y="2209"/>
                    <a:pt x="8320" y="2191"/>
                  </a:cubicBezTo>
                  <a:cubicBezTo>
                    <a:pt x="8301" y="2189"/>
                    <a:pt x="8281" y="2189"/>
                    <a:pt x="8261" y="2189"/>
                  </a:cubicBezTo>
                  <a:cubicBezTo>
                    <a:pt x="7766" y="2189"/>
                    <a:pt x="7276" y="2626"/>
                    <a:pt x="6940" y="2927"/>
                  </a:cubicBezTo>
                  <a:cubicBezTo>
                    <a:pt x="6627" y="3203"/>
                    <a:pt x="6222" y="3590"/>
                    <a:pt x="6093" y="4031"/>
                  </a:cubicBezTo>
                  <a:lnTo>
                    <a:pt x="5688" y="4068"/>
                  </a:lnTo>
                  <a:cubicBezTo>
                    <a:pt x="4952" y="4160"/>
                    <a:pt x="4216" y="4271"/>
                    <a:pt x="3479" y="4307"/>
                  </a:cubicBezTo>
                  <a:lnTo>
                    <a:pt x="3295" y="4307"/>
                  </a:lnTo>
                  <a:cubicBezTo>
                    <a:pt x="3461" y="4031"/>
                    <a:pt x="3627" y="3755"/>
                    <a:pt x="3811" y="3497"/>
                  </a:cubicBezTo>
                  <a:cubicBezTo>
                    <a:pt x="4068" y="3148"/>
                    <a:pt x="4492" y="2816"/>
                    <a:pt x="4639" y="2393"/>
                  </a:cubicBezTo>
                  <a:cubicBezTo>
                    <a:pt x="4684" y="2288"/>
                    <a:pt x="4606" y="2195"/>
                    <a:pt x="4516" y="2195"/>
                  </a:cubicBezTo>
                  <a:cubicBezTo>
                    <a:pt x="4496" y="2195"/>
                    <a:pt x="4475" y="2199"/>
                    <a:pt x="4455" y="2209"/>
                  </a:cubicBezTo>
                  <a:cubicBezTo>
                    <a:pt x="4013" y="2375"/>
                    <a:pt x="3663" y="2927"/>
                    <a:pt x="3424" y="3295"/>
                  </a:cubicBezTo>
                  <a:cubicBezTo>
                    <a:pt x="3203" y="3608"/>
                    <a:pt x="3019" y="3939"/>
                    <a:pt x="2890" y="4289"/>
                  </a:cubicBezTo>
                  <a:cubicBezTo>
                    <a:pt x="2522" y="4252"/>
                    <a:pt x="2173" y="4179"/>
                    <a:pt x="1823" y="4123"/>
                  </a:cubicBezTo>
                  <a:cubicBezTo>
                    <a:pt x="2485" y="3277"/>
                    <a:pt x="3001" y="2301"/>
                    <a:pt x="3811" y="1583"/>
                  </a:cubicBezTo>
                  <a:cubicBezTo>
                    <a:pt x="4616" y="881"/>
                    <a:pt x="5642" y="492"/>
                    <a:pt x="6695" y="492"/>
                  </a:cubicBezTo>
                  <a:close/>
                  <a:moveTo>
                    <a:pt x="6645" y="0"/>
                  </a:moveTo>
                  <a:cubicBezTo>
                    <a:pt x="4234" y="37"/>
                    <a:pt x="2375" y="1970"/>
                    <a:pt x="1528" y="4105"/>
                  </a:cubicBezTo>
                  <a:lnTo>
                    <a:pt x="1344" y="4068"/>
                  </a:lnTo>
                  <a:cubicBezTo>
                    <a:pt x="1149" y="3990"/>
                    <a:pt x="938" y="3948"/>
                    <a:pt x="728" y="3948"/>
                  </a:cubicBezTo>
                  <a:cubicBezTo>
                    <a:pt x="542" y="3948"/>
                    <a:pt x="357" y="3981"/>
                    <a:pt x="185" y="4050"/>
                  </a:cubicBezTo>
                  <a:cubicBezTo>
                    <a:pt x="1" y="4123"/>
                    <a:pt x="37" y="4399"/>
                    <a:pt x="240" y="4418"/>
                  </a:cubicBezTo>
                  <a:cubicBezTo>
                    <a:pt x="1841" y="4528"/>
                    <a:pt x="2430" y="5964"/>
                    <a:pt x="3663" y="6737"/>
                  </a:cubicBezTo>
                  <a:cubicBezTo>
                    <a:pt x="4476" y="7237"/>
                    <a:pt x="5421" y="7498"/>
                    <a:pt x="6386" y="7498"/>
                  </a:cubicBezTo>
                  <a:cubicBezTo>
                    <a:pt x="6558" y="7498"/>
                    <a:pt x="6730" y="7490"/>
                    <a:pt x="6903" y="7473"/>
                  </a:cubicBezTo>
                  <a:cubicBezTo>
                    <a:pt x="9701" y="7215"/>
                    <a:pt x="11688" y="5080"/>
                    <a:pt x="13584" y="3221"/>
                  </a:cubicBezTo>
                  <a:cubicBezTo>
                    <a:pt x="13639" y="3221"/>
                    <a:pt x="13695" y="3221"/>
                    <a:pt x="13731" y="3203"/>
                  </a:cubicBezTo>
                  <a:cubicBezTo>
                    <a:pt x="13915" y="3166"/>
                    <a:pt x="13952" y="2927"/>
                    <a:pt x="13787" y="2872"/>
                  </a:cubicBezTo>
                  <a:cubicBezTo>
                    <a:pt x="13142" y="2577"/>
                    <a:pt x="12517" y="2448"/>
                    <a:pt x="11909" y="2080"/>
                  </a:cubicBezTo>
                  <a:cubicBezTo>
                    <a:pt x="11375" y="1749"/>
                    <a:pt x="10860" y="1399"/>
                    <a:pt x="10326" y="1105"/>
                  </a:cubicBezTo>
                  <a:cubicBezTo>
                    <a:pt x="9204" y="461"/>
                    <a:pt x="7952" y="0"/>
                    <a:pt x="6645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4158957" y="776751"/>
              <a:ext cx="370139" cy="526870"/>
            </a:xfrm>
            <a:custGeom>
              <a:avLst/>
              <a:gdLst/>
              <a:ahLst/>
              <a:cxnLst/>
              <a:rect l="l" t="t" r="r" b="b"/>
              <a:pathLst>
                <a:path w="6903" h="9826" extrusionOk="0">
                  <a:moveTo>
                    <a:pt x="5485" y="594"/>
                  </a:moveTo>
                  <a:cubicBezTo>
                    <a:pt x="5596" y="1515"/>
                    <a:pt x="5890" y="2416"/>
                    <a:pt x="5982" y="3337"/>
                  </a:cubicBezTo>
                  <a:cubicBezTo>
                    <a:pt x="6093" y="4441"/>
                    <a:pt x="5982" y="5601"/>
                    <a:pt x="5430" y="6595"/>
                  </a:cubicBezTo>
                  <a:cubicBezTo>
                    <a:pt x="4896" y="7570"/>
                    <a:pt x="4031" y="8049"/>
                    <a:pt x="2927" y="8325"/>
                  </a:cubicBezTo>
                  <a:lnTo>
                    <a:pt x="2651" y="8398"/>
                  </a:lnTo>
                  <a:cubicBezTo>
                    <a:pt x="2908" y="7957"/>
                    <a:pt x="3111" y="7496"/>
                    <a:pt x="3258" y="7018"/>
                  </a:cubicBezTo>
                  <a:cubicBezTo>
                    <a:pt x="3381" y="7042"/>
                    <a:pt x="3506" y="7055"/>
                    <a:pt x="3630" y="7055"/>
                  </a:cubicBezTo>
                  <a:cubicBezTo>
                    <a:pt x="3878" y="7055"/>
                    <a:pt x="4123" y="7006"/>
                    <a:pt x="4344" y="6907"/>
                  </a:cubicBezTo>
                  <a:cubicBezTo>
                    <a:pt x="4620" y="6797"/>
                    <a:pt x="5043" y="6558"/>
                    <a:pt x="5080" y="6226"/>
                  </a:cubicBezTo>
                  <a:cubicBezTo>
                    <a:pt x="5096" y="6179"/>
                    <a:pt x="5043" y="6131"/>
                    <a:pt x="4993" y="6131"/>
                  </a:cubicBezTo>
                  <a:cubicBezTo>
                    <a:pt x="4985" y="6131"/>
                    <a:pt x="4977" y="6132"/>
                    <a:pt x="4970" y="6134"/>
                  </a:cubicBezTo>
                  <a:cubicBezTo>
                    <a:pt x="4841" y="6208"/>
                    <a:pt x="4731" y="6300"/>
                    <a:pt x="4639" y="6392"/>
                  </a:cubicBezTo>
                  <a:cubicBezTo>
                    <a:pt x="4528" y="6503"/>
                    <a:pt x="4381" y="6595"/>
                    <a:pt x="4234" y="6650"/>
                  </a:cubicBezTo>
                  <a:cubicBezTo>
                    <a:pt x="3958" y="6779"/>
                    <a:pt x="3626" y="6834"/>
                    <a:pt x="3313" y="6834"/>
                  </a:cubicBezTo>
                  <a:lnTo>
                    <a:pt x="3405" y="6576"/>
                  </a:lnTo>
                  <a:cubicBezTo>
                    <a:pt x="3663" y="5877"/>
                    <a:pt x="3921" y="5159"/>
                    <a:pt x="4178" y="4441"/>
                  </a:cubicBezTo>
                  <a:lnTo>
                    <a:pt x="4289" y="4441"/>
                  </a:lnTo>
                  <a:cubicBezTo>
                    <a:pt x="4307" y="4423"/>
                    <a:pt x="4307" y="4423"/>
                    <a:pt x="4307" y="4423"/>
                  </a:cubicBezTo>
                  <a:cubicBezTo>
                    <a:pt x="4399" y="4404"/>
                    <a:pt x="4491" y="4386"/>
                    <a:pt x="4583" y="4386"/>
                  </a:cubicBezTo>
                  <a:cubicBezTo>
                    <a:pt x="4675" y="4367"/>
                    <a:pt x="4767" y="4331"/>
                    <a:pt x="4859" y="4294"/>
                  </a:cubicBezTo>
                  <a:cubicBezTo>
                    <a:pt x="5025" y="4220"/>
                    <a:pt x="5264" y="4128"/>
                    <a:pt x="5320" y="3944"/>
                  </a:cubicBezTo>
                  <a:cubicBezTo>
                    <a:pt x="5356" y="3889"/>
                    <a:pt x="5301" y="3815"/>
                    <a:pt x="5228" y="3815"/>
                  </a:cubicBezTo>
                  <a:cubicBezTo>
                    <a:pt x="5136" y="3834"/>
                    <a:pt x="5043" y="3870"/>
                    <a:pt x="4970" y="3944"/>
                  </a:cubicBezTo>
                  <a:cubicBezTo>
                    <a:pt x="4878" y="3999"/>
                    <a:pt x="4767" y="4036"/>
                    <a:pt x="4675" y="4073"/>
                  </a:cubicBezTo>
                  <a:cubicBezTo>
                    <a:pt x="4565" y="4110"/>
                    <a:pt x="4399" y="4128"/>
                    <a:pt x="4289" y="4165"/>
                  </a:cubicBezTo>
                  <a:lnTo>
                    <a:pt x="4657" y="3134"/>
                  </a:lnTo>
                  <a:cubicBezTo>
                    <a:pt x="4712" y="3156"/>
                    <a:pt x="4784" y="3168"/>
                    <a:pt x="4859" y="3168"/>
                  </a:cubicBezTo>
                  <a:cubicBezTo>
                    <a:pt x="5038" y="3168"/>
                    <a:pt x="5233" y="3100"/>
                    <a:pt x="5246" y="2932"/>
                  </a:cubicBezTo>
                  <a:cubicBezTo>
                    <a:pt x="5264" y="2895"/>
                    <a:pt x="5228" y="2858"/>
                    <a:pt x="5191" y="2858"/>
                  </a:cubicBezTo>
                  <a:cubicBezTo>
                    <a:pt x="5117" y="2877"/>
                    <a:pt x="5025" y="2913"/>
                    <a:pt x="4970" y="2969"/>
                  </a:cubicBezTo>
                  <a:cubicBezTo>
                    <a:pt x="4878" y="3005"/>
                    <a:pt x="4767" y="3024"/>
                    <a:pt x="4675" y="3024"/>
                  </a:cubicBezTo>
                  <a:cubicBezTo>
                    <a:pt x="4749" y="2840"/>
                    <a:pt x="4804" y="2656"/>
                    <a:pt x="4878" y="2490"/>
                  </a:cubicBezTo>
                  <a:cubicBezTo>
                    <a:pt x="4889" y="2432"/>
                    <a:pt x="4842" y="2396"/>
                    <a:pt x="4796" y="2396"/>
                  </a:cubicBezTo>
                  <a:cubicBezTo>
                    <a:pt x="4770" y="2396"/>
                    <a:pt x="4744" y="2408"/>
                    <a:pt x="4731" y="2435"/>
                  </a:cubicBezTo>
                  <a:lnTo>
                    <a:pt x="4418" y="3208"/>
                  </a:lnTo>
                  <a:cubicBezTo>
                    <a:pt x="4399" y="3153"/>
                    <a:pt x="4381" y="3097"/>
                    <a:pt x="4362" y="3061"/>
                  </a:cubicBezTo>
                  <a:cubicBezTo>
                    <a:pt x="4307" y="2913"/>
                    <a:pt x="4215" y="2674"/>
                    <a:pt x="4050" y="2656"/>
                  </a:cubicBezTo>
                  <a:cubicBezTo>
                    <a:pt x="4043" y="2652"/>
                    <a:pt x="4036" y="2651"/>
                    <a:pt x="4029" y="2651"/>
                  </a:cubicBezTo>
                  <a:cubicBezTo>
                    <a:pt x="4000" y="2651"/>
                    <a:pt x="3973" y="2681"/>
                    <a:pt x="3958" y="2711"/>
                  </a:cubicBezTo>
                  <a:cubicBezTo>
                    <a:pt x="3939" y="2858"/>
                    <a:pt x="4068" y="3024"/>
                    <a:pt x="4123" y="3153"/>
                  </a:cubicBezTo>
                  <a:cubicBezTo>
                    <a:pt x="4178" y="3281"/>
                    <a:pt x="4197" y="3429"/>
                    <a:pt x="4289" y="3502"/>
                  </a:cubicBezTo>
                  <a:lnTo>
                    <a:pt x="3553" y="5288"/>
                  </a:lnTo>
                  <a:cubicBezTo>
                    <a:pt x="3479" y="5048"/>
                    <a:pt x="3369" y="4828"/>
                    <a:pt x="3332" y="4607"/>
                  </a:cubicBezTo>
                  <a:cubicBezTo>
                    <a:pt x="3258" y="4257"/>
                    <a:pt x="3332" y="3797"/>
                    <a:pt x="3166" y="3484"/>
                  </a:cubicBezTo>
                  <a:cubicBezTo>
                    <a:pt x="3144" y="3439"/>
                    <a:pt x="3101" y="3415"/>
                    <a:pt x="3059" y="3415"/>
                  </a:cubicBezTo>
                  <a:cubicBezTo>
                    <a:pt x="3031" y="3415"/>
                    <a:pt x="3004" y="3425"/>
                    <a:pt x="2982" y="3447"/>
                  </a:cubicBezTo>
                  <a:cubicBezTo>
                    <a:pt x="2780" y="3778"/>
                    <a:pt x="2890" y="4312"/>
                    <a:pt x="2982" y="4662"/>
                  </a:cubicBezTo>
                  <a:cubicBezTo>
                    <a:pt x="3019" y="5030"/>
                    <a:pt x="3166" y="5361"/>
                    <a:pt x="3387" y="5656"/>
                  </a:cubicBezTo>
                  <a:cubicBezTo>
                    <a:pt x="3350" y="5748"/>
                    <a:pt x="3313" y="5840"/>
                    <a:pt x="3277" y="5950"/>
                  </a:cubicBezTo>
                  <a:cubicBezTo>
                    <a:pt x="3056" y="6466"/>
                    <a:pt x="2853" y="6999"/>
                    <a:pt x="2614" y="7515"/>
                  </a:cubicBezTo>
                  <a:cubicBezTo>
                    <a:pt x="2596" y="7552"/>
                    <a:pt x="2559" y="7607"/>
                    <a:pt x="2540" y="7644"/>
                  </a:cubicBezTo>
                  <a:cubicBezTo>
                    <a:pt x="2411" y="7423"/>
                    <a:pt x="2301" y="7220"/>
                    <a:pt x="2191" y="6999"/>
                  </a:cubicBezTo>
                  <a:cubicBezTo>
                    <a:pt x="2043" y="6687"/>
                    <a:pt x="1970" y="6282"/>
                    <a:pt x="1749" y="6006"/>
                  </a:cubicBezTo>
                  <a:cubicBezTo>
                    <a:pt x="1729" y="5979"/>
                    <a:pt x="1698" y="5966"/>
                    <a:pt x="1668" y="5966"/>
                  </a:cubicBezTo>
                  <a:cubicBezTo>
                    <a:pt x="1616" y="5966"/>
                    <a:pt x="1565" y="6003"/>
                    <a:pt x="1565" y="6061"/>
                  </a:cubicBezTo>
                  <a:cubicBezTo>
                    <a:pt x="1491" y="6429"/>
                    <a:pt x="1749" y="6871"/>
                    <a:pt x="1896" y="7184"/>
                  </a:cubicBezTo>
                  <a:cubicBezTo>
                    <a:pt x="2025" y="7441"/>
                    <a:pt x="2191" y="7680"/>
                    <a:pt x="2356" y="7920"/>
                  </a:cubicBezTo>
                  <a:cubicBezTo>
                    <a:pt x="2209" y="8141"/>
                    <a:pt x="2025" y="8361"/>
                    <a:pt x="1859" y="8582"/>
                  </a:cubicBezTo>
                  <a:cubicBezTo>
                    <a:pt x="1528" y="7809"/>
                    <a:pt x="1068" y="7091"/>
                    <a:pt x="884" y="6282"/>
                  </a:cubicBezTo>
                  <a:cubicBezTo>
                    <a:pt x="663" y="5251"/>
                    <a:pt x="939" y="4202"/>
                    <a:pt x="1602" y="3410"/>
                  </a:cubicBezTo>
                  <a:cubicBezTo>
                    <a:pt x="2246" y="2582"/>
                    <a:pt x="3129" y="2048"/>
                    <a:pt x="4031" y="1570"/>
                  </a:cubicBezTo>
                  <a:cubicBezTo>
                    <a:pt x="4491" y="1312"/>
                    <a:pt x="5136" y="1036"/>
                    <a:pt x="5485" y="594"/>
                  </a:cubicBezTo>
                  <a:close/>
                  <a:moveTo>
                    <a:pt x="5580" y="0"/>
                  </a:moveTo>
                  <a:cubicBezTo>
                    <a:pt x="5555" y="0"/>
                    <a:pt x="5528" y="7"/>
                    <a:pt x="5504" y="24"/>
                  </a:cubicBezTo>
                  <a:cubicBezTo>
                    <a:pt x="5080" y="355"/>
                    <a:pt x="4749" y="723"/>
                    <a:pt x="4270" y="999"/>
                  </a:cubicBezTo>
                  <a:cubicBezTo>
                    <a:pt x="3847" y="1238"/>
                    <a:pt x="3424" y="1459"/>
                    <a:pt x="3019" y="1699"/>
                  </a:cubicBezTo>
                  <a:cubicBezTo>
                    <a:pt x="2135" y="2196"/>
                    <a:pt x="1399" y="2913"/>
                    <a:pt x="884" y="3778"/>
                  </a:cubicBezTo>
                  <a:cubicBezTo>
                    <a:pt x="0" y="5417"/>
                    <a:pt x="608" y="7404"/>
                    <a:pt x="1730" y="8766"/>
                  </a:cubicBezTo>
                  <a:lnTo>
                    <a:pt x="1657" y="8877"/>
                  </a:lnTo>
                  <a:cubicBezTo>
                    <a:pt x="1399" y="9079"/>
                    <a:pt x="1233" y="9355"/>
                    <a:pt x="1197" y="9650"/>
                  </a:cubicBezTo>
                  <a:cubicBezTo>
                    <a:pt x="1185" y="9757"/>
                    <a:pt x="1258" y="9826"/>
                    <a:pt x="1336" y="9826"/>
                  </a:cubicBezTo>
                  <a:cubicBezTo>
                    <a:pt x="1378" y="9826"/>
                    <a:pt x="1422" y="9806"/>
                    <a:pt x="1454" y="9760"/>
                  </a:cubicBezTo>
                  <a:cubicBezTo>
                    <a:pt x="2135" y="8711"/>
                    <a:pt x="3332" y="8858"/>
                    <a:pt x="4326" y="8325"/>
                  </a:cubicBezTo>
                  <a:cubicBezTo>
                    <a:pt x="5080" y="7901"/>
                    <a:pt x="5669" y="7220"/>
                    <a:pt x="6019" y="6410"/>
                  </a:cubicBezTo>
                  <a:cubicBezTo>
                    <a:pt x="6902" y="4423"/>
                    <a:pt x="6221" y="2288"/>
                    <a:pt x="5669" y="300"/>
                  </a:cubicBezTo>
                  <a:cubicBezTo>
                    <a:pt x="5688" y="263"/>
                    <a:pt x="5706" y="226"/>
                    <a:pt x="5724" y="189"/>
                  </a:cubicBezTo>
                  <a:cubicBezTo>
                    <a:pt x="5753" y="89"/>
                    <a:pt x="5670" y="0"/>
                    <a:pt x="558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2867090" y="1106353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485" y="595"/>
                  </a:moveTo>
                  <a:cubicBezTo>
                    <a:pt x="5577" y="1515"/>
                    <a:pt x="5890" y="2399"/>
                    <a:pt x="5982" y="3319"/>
                  </a:cubicBezTo>
                  <a:cubicBezTo>
                    <a:pt x="6092" y="4423"/>
                    <a:pt x="6000" y="5601"/>
                    <a:pt x="5430" y="6577"/>
                  </a:cubicBezTo>
                  <a:cubicBezTo>
                    <a:pt x="4878" y="7571"/>
                    <a:pt x="4013" y="8031"/>
                    <a:pt x="2927" y="8307"/>
                  </a:cubicBezTo>
                  <a:cubicBezTo>
                    <a:pt x="2835" y="8344"/>
                    <a:pt x="2743" y="8362"/>
                    <a:pt x="2651" y="8380"/>
                  </a:cubicBezTo>
                  <a:cubicBezTo>
                    <a:pt x="2908" y="7957"/>
                    <a:pt x="3111" y="7497"/>
                    <a:pt x="3258" y="7000"/>
                  </a:cubicBezTo>
                  <a:cubicBezTo>
                    <a:pt x="3389" y="7033"/>
                    <a:pt x="3521" y="7049"/>
                    <a:pt x="3652" y="7049"/>
                  </a:cubicBezTo>
                  <a:cubicBezTo>
                    <a:pt x="3887" y="7049"/>
                    <a:pt x="4119" y="6996"/>
                    <a:pt x="4344" y="6890"/>
                  </a:cubicBezTo>
                  <a:cubicBezTo>
                    <a:pt x="4620" y="6779"/>
                    <a:pt x="5025" y="6540"/>
                    <a:pt x="5080" y="6227"/>
                  </a:cubicBezTo>
                  <a:cubicBezTo>
                    <a:pt x="5080" y="6166"/>
                    <a:pt x="5042" y="6130"/>
                    <a:pt x="4998" y="6130"/>
                  </a:cubicBezTo>
                  <a:cubicBezTo>
                    <a:pt x="4989" y="6130"/>
                    <a:pt x="4979" y="6132"/>
                    <a:pt x="4970" y="6135"/>
                  </a:cubicBezTo>
                  <a:cubicBezTo>
                    <a:pt x="4841" y="6209"/>
                    <a:pt x="4730" y="6282"/>
                    <a:pt x="4638" y="6393"/>
                  </a:cubicBezTo>
                  <a:cubicBezTo>
                    <a:pt x="4510" y="6503"/>
                    <a:pt x="4381" y="6577"/>
                    <a:pt x="4233" y="6650"/>
                  </a:cubicBezTo>
                  <a:cubicBezTo>
                    <a:pt x="3939" y="6779"/>
                    <a:pt x="3626" y="6834"/>
                    <a:pt x="3313" y="6834"/>
                  </a:cubicBezTo>
                  <a:cubicBezTo>
                    <a:pt x="3350" y="6742"/>
                    <a:pt x="3368" y="6650"/>
                    <a:pt x="3405" y="6577"/>
                  </a:cubicBezTo>
                  <a:cubicBezTo>
                    <a:pt x="3663" y="5859"/>
                    <a:pt x="3921" y="5141"/>
                    <a:pt x="4178" y="4442"/>
                  </a:cubicBezTo>
                  <a:lnTo>
                    <a:pt x="4289" y="4442"/>
                  </a:lnTo>
                  <a:lnTo>
                    <a:pt x="4307" y="4423"/>
                  </a:lnTo>
                  <a:cubicBezTo>
                    <a:pt x="4399" y="4405"/>
                    <a:pt x="4473" y="4386"/>
                    <a:pt x="4565" y="4386"/>
                  </a:cubicBezTo>
                  <a:cubicBezTo>
                    <a:pt x="4675" y="4368"/>
                    <a:pt x="4767" y="4331"/>
                    <a:pt x="4859" y="4294"/>
                  </a:cubicBezTo>
                  <a:cubicBezTo>
                    <a:pt x="5025" y="4221"/>
                    <a:pt x="5264" y="4129"/>
                    <a:pt x="5319" y="3945"/>
                  </a:cubicBezTo>
                  <a:cubicBezTo>
                    <a:pt x="5338" y="3889"/>
                    <a:pt x="5283" y="3816"/>
                    <a:pt x="5227" y="3816"/>
                  </a:cubicBezTo>
                  <a:cubicBezTo>
                    <a:pt x="5117" y="3834"/>
                    <a:pt x="5043" y="3871"/>
                    <a:pt x="4970" y="3945"/>
                  </a:cubicBezTo>
                  <a:cubicBezTo>
                    <a:pt x="4859" y="4000"/>
                    <a:pt x="4767" y="4037"/>
                    <a:pt x="4657" y="4073"/>
                  </a:cubicBezTo>
                  <a:cubicBezTo>
                    <a:pt x="4565" y="4110"/>
                    <a:pt x="4399" y="4129"/>
                    <a:pt x="4270" y="4166"/>
                  </a:cubicBezTo>
                  <a:lnTo>
                    <a:pt x="4657" y="3135"/>
                  </a:lnTo>
                  <a:cubicBezTo>
                    <a:pt x="4705" y="3156"/>
                    <a:pt x="4772" y="3168"/>
                    <a:pt x="4843" y="3168"/>
                  </a:cubicBezTo>
                  <a:cubicBezTo>
                    <a:pt x="5018" y="3168"/>
                    <a:pt x="5220" y="3097"/>
                    <a:pt x="5246" y="2914"/>
                  </a:cubicBezTo>
                  <a:cubicBezTo>
                    <a:pt x="5246" y="2884"/>
                    <a:pt x="5233" y="2854"/>
                    <a:pt x="5209" y="2854"/>
                  </a:cubicBezTo>
                  <a:cubicBezTo>
                    <a:pt x="5203" y="2854"/>
                    <a:pt x="5197" y="2855"/>
                    <a:pt x="5191" y="2859"/>
                  </a:cubicBezTo>
                  <a:cubicBezTo>
                    <a:pt x="5099" y="2877"/>
                    <a:pt x="5025" y="2914"/>
                    <a:pt x="4951" y="2951"/>
                  </a:cubicBezTo>
                  <a:cubicBezTo>
                    <a:pt x="4859" y="2988"/>
                    <a:pt x="4767" y="3006"/>
                    <a:pt x="4675" y="3006"/>
                  </a:cubicBezTo>
                  <a:cubicBezTo>
                    <a:pt x="4730" y="2822"/>
                    <a:pt x="4804" y="2656"/>
                    <a:pt x="4859" y="2472"/>
                  </a:cubicBezTo>
                  <a:cubicBezTo>
                    <a:pt x="4871" y="2414"/>
                    <a:pt x="4831" y="2378"/>
                    <a:pt x="4791" y="2378"/>
                  </a:cubicBezTo>
                  <a:cubicBezTo>
                    <a:pt x="4767" y="2378"/>
                    <a:pt x="4744" y="2390"/>
                    <a:pt x="4730" y="2417"/>
                  </a:cubicBezTo>
                  <a:lnTo>
                    <a:pt x="4399" y="3190"/>
                  </a:lnTo>
                  <a:cubicBezTo>
                    <a:pt x="4381" y="3135"/>
                    <a:pt x="4362" y="3080"/>
                    <a:pt x="4362" y="3043"/>
                  </a:cubicBezTo>
                  <a:cubicBezTo>
                    <a:pt x="4307" y="2896"/>
                    <a:pt x="4215" y="2675"/>
                    <a:pt x="4049" y="2638"/>
                  </a:cubicBezTo>
                  <a:cubicBezTo>
                    <a:pt x="3994" y="2638"/>
                    <a:pt x="3957" y="2675"/>
                    <a:pt x="3957" y="2711"/>
                  </a:cubicBezTo>
                  <a:cubicBezTo>
                    <a:pt x="3939" y="2859"/>
                    <a:pt x="4068" y="3024"/>
                    <a:pt x="4123" y="3135"/>
                  </a:cubicBezTo>
                  <a:cubicBezTo>
                    <a:pt x="4178" y="3264"/>
                    <a:pt x="4197" y="3411"/>
                    <a:pt x="4289" y="3484"/>
                  </a:cubicBezTo>
                  <a:lnTo>
                    <a:pt x="3534" y="5270"/>
                  </a:lnTo>
                  <a:cubicBezTo>
                    <a:pt x="3460" y="5049"/>
                    <a:pt x="3368" y="4810"/>
                    <a:pt x="3313" y="4607"/>
                  </a:cubicBezTo>
                  <a:cubicBezTo>
                    <a:pt x="3240" y="4239"/>
                    <a:pt x="3313" y="3797"/>
                    <a:pt x="3147" y="3466"/>
                  </a:cubicBezTo>
                  <a:cubicBezTo>
                    <a:pt x="3127" y="3425"/>
                    <a:pt x="3089" y="3401"/>
                    <a:pt x="3053" y="3401"/>
                  </a:cubicBezTo>
                  <a:cubicBezTo>
                    <a:pt x="3025" y="3401"/>
                    <a:pt x="2998" y="3415"/>
                    <a:pt x="2982" y="3448"/>
                  </a:cubicBezTo>
                  <a:cubicBezTo>
                    <a:pt x="2761" y="3779"/>
                    <a:pt x="2871" y="4294"/>
                    <a:pt x="2963" y="4662"/>
                  </a:cubicBezTo>
                  <a:cubicBezTo>
                    <a:pt x="3000" y="5012"/>
                    <a:pt x="3147" y="5343"/>
                    <a:pt x="3387" y="5638"/>
                  </a:cubicBezTo>
                  <a:lnTo>
                    <a:pt x="3258" y="5932"/>
                  </a:lnTo>
                  <a:cubicBezTo>
                    <a:pt x="3037" y="6466"/>
                    <a:pt x="2835" y="7000"/>
                    <a:pt x="2595" y="7497"/>
                  </a:cubicBezTo>
                  <a:cubicBezTo>
                    <a:pt x="2559" y="7552"/>
                    <a:pt x="2540" y="7589"/>
                    <a:pt x="2522" y="7626"/>
                  </a:cubicBezTo>
                  <a:cubicBezTo>
                    <a:pt x="2393" y="7423"/>
                    <a:pt x="2282" y="7202"/>
                    <a:pt x="2172" y="6982"/>
                  </a:cubicBezTo>
                  <a:cubicBezTo>
                    <a:pt x="2025" y="6669"/>
                    <a:pt x="1951" y="6264"/>
                    <a:pt x="1730" y="6006"/>
                  </a:cubicBezTo>
                  <a:cubicBezTo>
                    <a:pt x="1710" y="5979"/>
                    <a:pt x="1680" y="5967"/>
                    <a:pt x="1650" y="5967"/>
                  </a:cubicBezTo>
                  <a:cubicBezTo>
                    <a:pt x="1598" y="5967"/>
                    <a:pt x="1546" y="6003"/>
                    <a:pt x="1546" y="6061"/>
                  </a:cubicBezTo>
                  <a:cubicBezTo>
                    <a:pt x="1491" y="6411"/>
                    <a:pt x="1730" y="6853"/>
                    <a:pt x="1877" y="7166"/>
                  </a:cubicBezTo>
                  <a:cubicBezTo>
                    <a:pt x="2006" y="7442"/>
                    <a:pt x="2154" y="7681"/>
                    <a:pt x="2338" y="7902"/>
                  </a:cubicBezTo>
                  <a:cubicBezTo>
                    <a:pt x="2190" y="8141"/>
                    <a:pt x="2006" y="8344"/>
                    <a:pt x="1822" y="8564"/>
                  </a:cubicBezTo>
                  <a:cubicBezTo>
                    <a:pt x="1509" y="7791"/>
                    <a:pt x="1049" y="7092"/>
                    <a:pt x="865" y="6264"/>
                  </a:cubicBezTo>
                  <a:cubicBezTo>
                    <a:pt x="663" y="5251"/>
                    <a:pt x="920" y="4184"/>
                    <a:pt x="1601" y="3392"/>
                  </a:cubicBezTo>
                  <a:cubicBezTo>
                    <a:pt x="2246" y="2583"/>
                    <a:pt x="3129" y="2049"/>
                    <a:pt x="4031" y="1552"/>
                  </a:cubicBezTo>
                  <a:cubicBezTo>
                    <a:pt x="4491" y="1313"/>
                    <a:pt x="5135" y="1018"/>
                    <a:pt x="5485" y="595"/>
                  </a:cubicBezTo>
                  <a:close/>
                  <a:moveTo>
                    <a:pt x="5580" y="1"/>
                  </a:moveTo>
                  <a:cubicBezTo>
                    <a:pt x="5554" y="1"/>
                    <a:pt x="5528" y="8"/>
                    <a:pt x="5503" y="24"/>
                  </a:cubicBezTo>
                  <a:cubicBezTo>
                    <a:pt x="5062" y="337"/>
                    <a:pt x="4749" y="724"/>
                    <a:pt x="4270" y="1000"/>
                  </a:cubicBezTo>
                  <a:cubicBezTo>
                    <a:pt x="3847" y="1221"/>
                    <a:pt x="3424" y="1441"/>
                    <a:pt x="3000" y="1681"/>
                  </a:cubicBezTo>
                  <a:cubicBezTo>
                    <a:pt x="2135" y="2178"/>
                    <a:pt x="1399" y="2896"/>
                    <a:pt x="884" y="3761"/>
                  </a:cubicBezTo>
                  <a:cubicBezTo>
                    <a:pt x="0" y="5417"/>
                    <a:pt x="607" y="7387"/>
                    <a:pt x="1730" y="8767"/>
                  </a:cubicBezTo>
                  <a:lnTo>
                    <a:pt x="1638" y="8877"/>
                  </a:lnTo>
                  <a:cubicBezTo>
                    <a:pt x="1399" y="9061"/>
                    <a:pt x="1233" y="9338"/>
                    <a:pt x="1178" y="9650"/>
                  </a:cubicBezTo>
                  <a:cubicBezTo>
                    <a:pt x="1178" y="9749"/>
                    <a:pt x="1260" y="9814"/>
                    <a:pt x="1342" y="9814"/>
                  </a:cubicBezTo>
                  <a:cubicBezTo>
                    <a:pt x="1383" y="9814"/>
                    <a:pt x="1423" y="9798"/>
                    <a:pt x="1454" y="9761"/>
                  </a:cubicBezTo>
                  <a:cubicBezTo>
                    <a:pt x="2135" y="8712"/>
                    <a:pt x="3313" y="8859"/>
                    <a:pt x="4307" y="8325"/>
                  </a:cubicBezTo>
                  <a:cubicBezTo>
                    <a:pt x="5080" y="7883"/>
                    <a:pt x="5669" y="7221"/>
                    <a:pt x="6019" y="6411"/>
                  </a:cubicBezTo>
                  <a:cubicBezTo>
                    <a:pt x="6902" y="4423"/>
                    <a:pt x="6221" y="2288"/>
                    <a:pt x="5669" y="300"/>
                  </a:cubicBezTo>
                  <a:cubicBezTo>
                    <a:pt x="5687" y="263"/>
                    <a:pt x="5706" y="227"/>
                    <a:pt x="5706" y="190"/>
                  </a:cubicBezTo>
                  <a:cubicBezTo>
                    <a:pt x="5749" y="90"/>
                    <a:pt x="5669" y="1"/>
                    <a:pt x="558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391669" y="952089"/>
              <a:ext cx="949235" cy="799367"/>
            </a:xfrm>
            <a:custGeom>
              <a:avLst/>
              <a:gdLst/>
              <a:ahLst/>
              <a:cxnLst/>
              <a:rect l="l" t="t" r="r" b="b"/>
              <a:pathLst>
                <a:path w="17703" h="14908" extrusionOk="0">
                  <a:moveTo>
                    <a:pt x="10693" y="1163"/>
                  </a:moveTo>
                  <a:cubicBezTo>
                    <a:pt x="11443" y="1163"/>
                    <a:pt x="12218" y="1263"/>
                    <a:pt x="13036" y="1429"/>
                  </a:cubicBezTo>
                  <a:cubicBezTo>
                    <a:pt x="13220" y="1466"/>
                    <a:pt x="13422" y="1502"/>
                    <a:pt x="13625" y="1539"/>
                  </a:cubicBezTo>
                  <a:cubicBezTo>
                    <a:pt x="12723" y="2091"/>
                    <a:pt x="11895" y="2920"/>
                    <a:pt x="11177" y="3637"/>
                  </a:cubicBezTo>
                  <a:cubicBezTo>
                    <a:pt x="10551" y="3140"/>
                    <a:pt x="9796" y="2864"/>
                    <a:pt x="9005" y="2846"/>
                  </a:cubicBezTo>
                  <a:cubicBezTo>
                    <a:pt x="8944" y="2844"/>
                    <a:pt x="8880" y="2843"/>
                    <a:pt x="8813" y="2843"/>
                  </a:cubicBezTo>
                  <a:cubicBezTo>
                    <a:pt x="8185" y="2843"/>
                    <a:pt x="7311" y="2938"/>
                    <a:pt x="6962" y="3453"/>
                  </a:cubicBezTo>
                  <a:cubicBezTo>
                    <a:pt x="6888" y="3582"/>
                    <a:pt x="6962" y="3729"/>
                    <a:pt x="7109" y="3729"/>
                  </a:cubicBezTo>
                  <a:cubicBezTo>
                    <a:pt x="7128" y="3731"/>
                    <a:pt x="7147" y="3731"/>
                    <a:pt x="7167" y="3731"/>
                  </a:cubicBezTo>
                  <a:cubicBezTo>
                    <a:pt x="7440" y="3731"/>
                    <a:pt x="7699" y="3614"/>
                    <a:pt x="7974" y="3545"/>
                  </a:cubicBezTo>
                  <a:cubicBezTo>
                    <a:pt x="8287" y="3453"/>
                    <a:pt x="8637" y="3417"/>
                    <a:pt x="8986" y="3417"/>
                  </a:cubicBezTo>
                  <a:cubicBezTo>
                    <a:pt x="9649" y="3435"/>
                    <a:pt x="10293" y="3619"/>
                    <a:pt x="10901" y="3914"/>
                  </a:cubicBezTo>
                  <a:lnTo>
                    <a:pt x="10514" y="4318"/>
                  </a:lnTo>
                  <a:cubicBezTo>
                    <a:pt x="9336" y="5441"/>
                    <a:pt x="8195" y="6564"/>
                    <a:pt x="7035" y="7705"/>
                  </a:cubicBezTo>
                  <a:cubicBezTo>
                    <a:pt x="7017" y="7687"/>
                    <a:pt x="6999" y="7668"/>
                    <a:pt x="6980" y="7650"/>
                  </a:cubicBezTo>
                  <a:cubicBezTo>
                    <a:pt x="6953" y="7623"/>
                    <a:pt x="6916" y="7606"/>
                    <a:pt x="6870" y="7606"/>
                  </a:cubicBezTo>
                  <a:cubicBezTo>
                    <a:pt x="6853" y="7606"/>
                    <a:pt x="6834" y="7608"/>
                    <a:pt x="6815" y="7613"/>
                  </a:cubicBezTo>
                  <a:cubicBezTo>
                    <a:pt x="6808" y="7607"/>
                    <a:pt x="6804" y="7605"/>
                    <a:pt x="6801" y="7605"/>
                  </a:cubicBezTo>
                  <a:cubicBezTo>
                    <a:pt x="6794" y="7605"/>
                    <a:pt x="6790" y="7613"/>
                    <a:pt x="6778" y="7613"/>
                  </a:cubicBezTo>
                  <a:cubicBezTo>
                    <a:pt x="6594" y="7576"/>
                    <a:pt x="6410" y="7521"/>
                    <a:pt x="6244" y="7447"/>
                  </a:cubicBezTo>
                  <a:cubicBezTo>
                    <a:pt x="6023" y="7392"/>
                    <a:pt x="5821" y="7355"/>
                    <a:pt x="5600" y="7355"/>
                  </a:cubicBezTo>
                  <a:cubicBezTo>
                    <a:pt x="5488" y="7344"/>
                    <a:pt x="5358" y="7335"/>
                    <a:pt x="5226" y="7335"/>
                  </a:cubicBezTo>
                  <a:cubicBezTo>
                    <a:pt x="4923" y="7335"/>
                    <a:pt x="4601" y="7384"/>
                    <a:pt x="4422" y="7576"/>
                  </a:cubicBezTo>
                  <a:cubicBezTo>
                    <a:pt x="4311" y="7687"/>
                    <a:pt x="4348" y="7852"/>
                    <a:pt x="4495" y="7908"/>
                  </a:cubicBezTo>
                  <a:cubicBezTo>
                    <a:pt x="4597" y="7938"/>
                    <a:pt x="4709" y="7952"/>
                    <a:pt x="4821" y="7952"/>
                  </a:cubicBezTo>
                  <a:cubicBezTo>
                    <a:pt x="4911" y="7952"/>
                    <a:pt x="5002" y="7943"/>
                    <a:pt x="5084" y="7926"/>
                  </a:cubicBezTo>
                  <a:cubicBezTo>
                    <a:pt x="5204" y="7917"/>
                    <a:pt x="5319" y="7912"/>
                    <a:pt x="5434" y="7912"/>
                  </a:cubicBezTo>
                  <a:cubicBezTo>
                    <a:pt x="5549" y="7912"/>
                    <a:pt x="5664" y="7917"/>
                    <a:pt x="5784" y="7926"/>
                  </a:cubicBezTo>
                  <a:cubicBezTo>
                    <a:pt x="6005" y="7944"/>
                    <a:pt x="6336" y="8073"/>
                    <a:pt x="6594" y="8110"/>
                  </a:cubicBezTo>
                  <a:lnTo>
                    <a:pt x="4956" y="9730"/>
                  </a:lnTo>
                  <a:lnTo>
                    <a:pt x="4956" y="9711"/>
                  </a:lnTo>
                  <a:cubicBezTo>
                    <a:pt x="4769" y="9525"/>
                    <a:pt x="4392" y="9339"/>
                    <a:pt x="4069" y="9339"/>
                  </a:cubicBezTo>
                  <a:cubicBezTo>
                    <a:pt x="3882" y="9339"/>
                    <a:pt x="3713" y="9402"/>
                    <a:pt x="3612" y="9564"/>
                  </a:cubicBezTo>
                  <a:cubicBezTo>
                    <a:pt x="3557" y="9638"/>
                    <a:pt x="3594" y="9711"/>
                    <a:pt x="3667" y="9748"/>
                  </a:cubicBezTo>
                  <a:cubicBezTo>
                    <a:pt x="3759" y="9757"/>
                    <a:pt x="3847" y="9762"/>
                    <a:pt x="3934" y="9762"/>
                  </a:cubicBezTo>
                  <a:cubicBezTo>
                    <a:pt x="4021" y="9762"/>
                    <a:pt x="4109" y="9757"/>
                    <a:pt x="4201" y="9748"/>
                  </a:cubicBezTo>
                  <a:cubicBezTo>
                    <a:pt x="4403" y="9748"/>
                    <a:pt x="4587" y="9803"/>
                    <a:pt x="4771" y="9914"/>
                  </a:cubicBezTo>
                  <a:lnTo>
                    <a:pt x="3925" y="10742"/>
                  </a:lnTo>
                  <a:cubicBezTo>
                    <a:pt x="3797" y="10870"/>
                    <a:pt x="3910" y="11030"/>
                    <a:pt x="4035" y="11030"/>
                  </a:cubicBezTo>
                  <a:cubicBezTo>
                    <a:pt x="4073" y="11030"/>
                    <a:pt x="4112" y="11015"/>
                    <a:pt x="4146" y="10981"/>
                  </a:cubicBezTo>
                  <a:lnTo>
                    <a:pt x="5452" y="9822"/>
                  </a:lnTo>
                  <a:lnTo>
                    <a:pt x="5452" y="9822"/>
                  </a:lnTo>
                  <a:cubicBezTo>
                    <a:pt x="5416" y="9932"/>
                    <a:pt x="5416" y="10061"/>
                    <a:pt x="5397" y="10153"/>
                  </a:cubicBezTo>
                  <a:cubicBezTo>
                    <a:pt x="5360" y="10484"/>
                    <a:pt x="5342" y="10981"/>
                    <a:pt x="5637" y="11202"/>
                  </a:cubicBezTo>
                  <a:cubicBezTo>
                    <a:pt x="5664" y="11223"/>
                    <a:pt x="5694" y="11233"/>
                    <a:pt x="5724" y="11233"/>
                  </a:cubicBezTo>
                  <a:cubicBezTo>
                    <a:pt x="5774" y="11233"/>
                    <a:pt x="5823" y="11205"/>
                    <a:pt x="5857" y="11147"/>
                  </a:cubicBezTo>
                  <a:cubicBezTo>
                    <a:pt x="6023" y="10889"/>
                    <a:pt x="5931" y="10466"/>
                    <a:pt x="5949" y="10171"/>
                  </a:cubicBezTo>
                  <a:cubicBezTo>
                    <a:pt x="5949" y="9932"/>
                    <a:pt x="6060" y="9601"/>
                    <a:pt x="5949" y="9362"/>
                  </a:cubicBezTo>
                  <a:lnTo>
                    <a:pt x="9023" y="6638"/>
                  </a:lnTo>
                  <a:lnTo>
                    <a:pt x="9023" y="6638"/>
                  </a:lnTo>
                  <a:cubicBezTo>
                    <a:pt x="8950" y="7135"/>
                    <a:pt x="8950" y="7668"/>
                    <a:pt x="8821" y="8128"/>
                  </a:cubicBezTo>
                  <a:cubicBezTo>
                    <a:pt x="8637" y="8883"/>
                    <a:pt x="8085" y="9675"/>
                    <a:pt x="8085" y="10448"/>
                  </a:cubicBezTo>
                  <a:cubicBezTo>
                    <a:pt x="8085" y="10577"/>
                    <a:pt x="8186" y="10673"/>
                    <a:pt x="8301" y="10673"/>
                  </a:cubicBezTo>
                  <a:cubicBezTo>
                    <a:pt x="8333" y="10673"/>
                    <a:pt x="8366" y="10666"/>
                    <a:pt x="8397" y="10650"/>
                  </a:cubicBezTo>
                  <a:cubicBezTo>
                    <a:pt x="9097" y="10227"/>
                    <a:pt x="9373" y="9104"/>
                    <a:pt x="9557" y="8349"/>
                  </a:cubicBezTo>
                  <a:cubicBezTo>
                    <a:pt x="9704" y="7687"/>
                    <a:pt x="9888" y="6785"/>
                    <a:pt x="9649" y="6085"/>
                  </a:cubicBezTo>
                  <a:lnTo>
                    <a:pt x="10146" y="5625"/>
                  </a:lnTo>
                  <a:cubicBezTo>
                    <a:pt x="11048" y="4834"/>
                    <a:pt x="11931" y="3987"/>
                    <a:pt x="12870" y="3251"/>
                  </a:cubicBezTo>
                  <a:cubicBezTo>
                    <a:pt x="12962" y="3177"/>
                    <a:pt x="13054" y="3122"/>
                    <a:pt x="13128" y="3067"/>
                  </a:cubicBezTo>
                  <a:cubicBezTo>
                    <a:pt x="13165" y="3582"/>
                    <a:pt x="13201" y="4098"/>
                    <a:pt x="13201" y="4613"/>
                  </a:cubicBezTo>
                  <a:cubicBezTo>
                    <a:pt x="13201" y="5349"/>
                    <a:pt x="12944" y="6196"/>
                    <a:pt x="13128" y="6914"/>
                  </a:cubicBezTo>
                  <a:cubicBezTo>
                    <a:pt x="13160" y="7031"/>
                    <a:pt x="13260" y="7099"/>
                    <a:pt x="13361" y="7099"/>
                  </a:cubicBezTo>
                  <a:cubicBezTo>
                    <a:pt x="13433" y="7099"/>
                    <a:pt x="13505" y="7064"/>
                    <a:pt x="13551" y="6987"/>
                  </a:cubicBezTo>
                  <a:cubicBezTo>
                    <a:pt x="13993" y="6343"/>
                    <a:pt x="13938" y="5294"/>
                    <a:pt x="13919" y="4539"/>
                  </a:cubicBezTo>
                  <a:cubicBezTo>
                    <a:pt x="13919" y="3914"/>
                    <a:pt x="13846" y="3306"/>
                    <a:pt x="13680" y="2717"/>
                  </a:cubicBezTo>
                  <a:cubicBezTo>
                    <a:pt x="14214" y="2423"/>
                    <a:pt x="14747" y="2183"/>
                    <a:pt x="15281" y="1926"/>
                  </a:cubicBezTo>
                  <a:lnTo>
                    <a:pt x="15281" y="1926"/>
                  </a:lnTo>
                  <a:cubicBezTo>
                    <a:pt x="15189" y="3693"/>
                    <a:pt x="15410" y="5460"/>
                    <a:pt x="14987" y="7227"/>
                  </a:cubicBezTo>
                  <a:cubicBezTo>
                    <a:pt x="14471" y="9417"/>
                    <a:pt x="13036" y="11073"/>
                    <a:pt x="11029" y="12067"/>
                  </a:cubicBezTo>
                  <a:cubicBezTo>
                    <a:pt x="9042" y="13043"/>
                    <a:pt x="6833" y="13245"/>
                    <a:pt x="4661" y="13319"/>
                  </a:cubicBezTo>
                  <a:cubicBezTo>
                    <a:pt x="3575" y="13374"/>
                    <a:pt x="2084" y="13319"/>
                    <a:pt x="998" y="13834"/>
                  </a:cubicBezTo>
                  <a:cubicBezTo>
                    <a:pt x="1661" y="11994"/>
                    <a:pt x="1919" y="10006"/>
                    <a:pt x="2581" y="8165"/>
                  </a:cubicBezTo>
                  <a:cubicBezTo>
                    <a:pt x="3373" y="5938"/>
                    <a:pt x="4643" y="3803"/>
                    <a:pt x="6630" y="2441"/>
                  </a:cubicBezTo>
                  <a:cubicBezTo>
                    <a:pt x="7965" y="1516"/>
                    <a:pt x="9283" y="1163"/>
                    <a:pt x="10693" y="1163"/>
                  </a:cubicBezTo>
                  <a:close/>
                  <a:moveTo>
                    <a:pt x="17279" y="0"/>
                  </a:moveTo>
                  <a:cubicBezTo>
                    <a:pt x="17234" y="0"/>
                    <a:pt x="17187" y="9"/>
                    <a:pt x="17140" y="30"/>
                  </a:cubicBezTo>
                  <a:cubicBezTo>
                    <a:pt x="16380" y="504"/>
                    <a:pt x="15632" y="656"/>
                    <a:pt x="14882" y="656"/>
                  </a:cubicBezTo>
                  <a:cubicBezTo>
                    <a:pt x="13519" y="656"/>
                    <a:pt x="12149" y="150"/>
                    <a:pt x="10689" y="150"/>
                  </a:cubicBezTo>
                  <a:cubicBezTo>
                    <a:pt x="10582" y="150"/>
                    <a:pt x="10475" y="153"/>
                    <a:pt x="10367" y="159"/>
                  </a:cubicBezTo>
                  <a:cubicBezTo>
                    <a:pt x="8508" y="232"/>
                    <a:pt x="6759" y="1061"/>
                    <a:pt x="5342" y="2239"/>
                  </a:cubicBezTo>
                  <a:cubicBezTo>
                    <a:pt x="1808" y="5220"/>
                    <a:pt x="1182" y="9951"/>
                    <a:pt x="391" y="14239"/>
                  </a:cubicBezTo>
                  <a:cubicBezTo>
                    <a:pt x="317" y="14294"/>
                    <a:pt x="262" y="14350"/>
                    <a:pt x="188" y="14405"/>
                  </a:cubicBezTo>
                  <a:cubicBezTo>
                    <a:pt x="0" y="14593"/>
                    <a:pt x="146" y="14908"/>
                    <a:pt x="403" y="14908"/>
                  </a:cubicBezTo>
                  <a:cubicBezTo>
                    <a:pt x="423" y="14908"/>
                    <a:pt x="443" y="14906"/>
                    <a:pt x="465" y="14902"/>
                  </a:cubicBezTo>
                  <a:cubicBezTo>
                    <a:pt x="1569" y="14699"/>
                    <a:pt x="2544" y="14276"/>
                    <a:pt x="3722" y="14202"/>
                  </a:cubicBezTo>
                  <a:cubicBezTo>
                    <a:pt x="4735" y="14129"/>
                    <a:pt x="5747" y="14129"/>
                    <a:pt x="6759" y="14018"/>
                  </a:cubicBezTo>
                  <a:cubicBezTo>
                    <a:pt x="8876" y="13779"/>
                    <a:pt x="10993" y="13245"/>
                    <a:pt x="12741" y="11994"/>
                  </a:cubicBezTo>
                  <a:cubicBezTo>
                    <a:pt x="15925" y="9693"/>
                    <a:pt x="16606" y="5349"/>
                    <a:pt x="15723" y="1686"/>
                  </a:cubicBezTo>
                  <a:cubicBezTo>
                    <a:pt x="15815" y="1650"/>
                    <a:pt x="15889" y="1594"/>
                    <a:pt x="15981" y="1558"/>
                  </a:cubicBezTo>
                  <a:cubicBezTo>
                    <a:pt x="16625" y="1410"/>
                    <a:pt x="17195" y="1042"/>
                    <a:pt x="17564" y="490"/>
                  </a:cubicBezTo>
                  <a:cubicBezTo>
                    <a:pt x="17703" y="258"/>
                    <a:pt x="17517" y="0"/>
                    <a:pt x="1727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74309" y="667795"/>
              <a:ext cx="1091918" cy="919797"/>
            </a:xfrm>
            <a:custGeom>
              <a:avLst/>
              <a:gdLst/>
              <a:ahLst/>
              <a:cxnLst/>
              <a:rect l="l" t="t" r="r" b="b"/>
              <a:pathLst>
                <a:path w="20364" h="17154" extrusionOk="0">
                  <a:moveTo>
                    <a:pt x="12289" y="1345"/>
                  </a:moveTo>
                  <a:cubicBezTo>
                    <a:pt x="13153" y="1345"/>
                    <a:pt x="14046" y="1459"/>
                    <a:pt x="14987" y="1651"/>
                  </a:cubicBezTo>
                  <a:cubicBezTo>
                    <a:pt x="15207" y="1688"/>
                    <a:pt x="15428" y="1743"/>
                    <a:pt x="15649" y="1780"/>
                  </a:cubicBezTo>
                  <a:cubicBezTo>
                    <a:pt x="14618" y="2405"/>
                    <a:pt x="13661" y="3362"/>
                    <a:pt x="12833" y="4191"/>
                  </a:cubicBezTo>
                  <a:cubicBezTo>
                    <a:pt x="12134" y="3620"/>
                    <a:pt x="11250" y="3307"/>
                    <a:pt x="10330" y="3270"/>
                  </a:cubicBezTo>
                  <a:cubicBezTo>
                    <a:pt x="10263" y="3269"/>
                    <a:pt x="10192" y="3268"/>
                    <a:pt x="10118" y="3268"/>
                  </a:cubicBezTo>
                  <a:cubicBezTo>
                    <a:pt x="9398" y="3268"/>
                    <a:pt x="8393" y="3369"/>
                    <a:pt x="7992" y="3970"/>
                  </a:cubicBezTo>
                  <a:cubicBezTo>
                    <a:pt x="7919" y="4099"/>
                    <a:pt x="8011" y="4283"/>
                    <a:pt x="8158" y="4283"/>
                  </a:cubicBezTo>
                  <a:cubicBezTo>
                    <a:pt x="8192" y="4286"/>
                    <a:pt x="8226" y="4288"/>
                    <a:pt x="8259" y="4288"/>
                  </a:cubicBezTo>
                  <a:cubicBezTo>
                    <a:pt x="8569" y="4288"/>
                    <a:pt x="8853" y="4145"/>
                    <a:pt x="9152" y="4062"/>
                  </a:cubicBezTo>
                  <a:cubicBezTo>
                    <a:pt x="9538" y="3951"/>
                    <a:pt x="9925" y="3915"/>
                    <a:pt x="10311" y="3915"/>
                  </a:cubicBezTo>
                  <a:cubicBezTo>
                    <a:pt x="11085" y="3951"/>
                    <a:pt x="11839" y="4136"/>
                    <a:pt x="12520" y="4485"/>
                  </a:cubicBezTo>
                  <a:cubicBezTo>
                    <a:pt x="12355" y="4651"/>
                    <a:pt x="12207" y="4798"/>
                    <a:pt x="12060" y="4945"/>
                  </a:cubicBezTo>
                  <a:cubicBezTo>
                    <a:pt x="10716" y="6252"/>
                    <a:pt x="9391" y="7541"/>
                    <a:pt x="8066" y="8847"/>
                  </a:cubicBezTo>
                  <a:cubicBezTo>
                    <a:pt x="8066" y="8829"/>
                    <a:pt x="8048" y="8811"/>
                    <a:pt x="8011" y="8792"/>
                  </a:cubicBezTo>
                  <a:cubicBezTo>
                    <a:pt x="7956" y="8755"/>
                    <a:pt x="7900" y="8737"/>
                    <a:pt x="7827" y="8737"/>
                  </a:cubicBezTo>
                  <a:cubicBezTo>
                    <a:pt x="7808" y="8737"/>
                    <a:pt x="7790" y="8737"/>
                    <a:pt x="7771" y="8755"/>
                  </a:cubicBezTo>
                  <a:cubicBezTo>
                    <a:pt x="7569" y="8700"/>
                    <a:pt x="7367" y="8627"/>
                    <a:pt x="7164" y="8553"/>
                  </a:cubicBezTo>
                  <a:cubicBezTo>
                    <a:pt x="6925" y="8498"/>
                    <a:pt x="6667" y="8461"/>
                    <a:pt x="6428" y="8442"/>
                  </a:cubicBezTo>
                  <a:cubicBezTo>
                    <a:pt x="6308" y="8432"/>
                    <a:pt x="6171" y="8423"/>
                    <a:pt x="6029" y="8423"/>
                  </a:cubicBezTo>
                  <a:cubicBezTo>
                    <a:pt x="5669" y="8423"/>
                    <a:pt x="5277" y="8481"/>
                    <a:pt x="5066" y="8719"/>
                  </a:cubicBezTo>
                  <a:cubicBezTo>
                    <a:pt x="4937" y="8847"/>
                    <a:pt x="4992" y="9031"/>
                    <a:pt x="5158" y="9087"/>
                  </a:cubicBezTo>
                  <a:cubicBezTo>
                    <a:pt x="5287" y="9130"/>
                    <a:pt x="5423" y="9148"/>
                    <a:pt x="5558" y="9148"/>
                  </a:cubicBezTo>
                  <a:cubicBezTo>
                    <a:pt x="5653" y="9148"/>
                    <a:pt x="5747" y="9139"/>
                    <a:pt x="5839" y="9123"/>
                  </a:cubicBezTo>
                  <a:cubicBezTo>
                    <a:pt x="5977" y="9105"/>
                    <a:pt x="6110" y="9096"/>
                    <a:pt x="6244" y="9096"/>
                  </a:cubicBezTo>
                  <a:cubicBezTo>
                    <a:pt x="6377" y="9096"/>
                    <a:pt x="6511" y="9105"/>
                    <a:pt x="6649" y="9123"/>
                  </a:cubicBezTo>
                  <a:cubicBezTo>
                    <a:pt x="6906" y="9142"/>
                    <a:pt x="7275" y="9289"/>
                    <a:pt x="7587" y="9326"/>
                  </a:cubicBezTo>
                  <a:lnTo>
                    <a:pt x="5692" y="11222"/>
                  </a:lnTo>
                  <a:cubicBezTo>
                    <a:pt x="5692" y="11222"/>
                    <a:pt x="5692" y="11203"/>
                    <a:pt x="5692" y="11185"/>
                  </a:cubicBezTo>
                  <a:cubicBezTo>
                    <a:pt x="5482" y="10975"/>
                    <a:pt x="5044" y="10766"/>
                    <a:pt x="4667" y="10766"/>
                  </a:cubicBezTo>
                  <a:cubicBezTo>
                    <a:pt x="4448" y="10766"/>
                    <a:pt x="4249" y="10837"/>
                    <a:pt x="4127" y="11019"/>
                  </a:cubicBezTo>
                  <a:cubicBezTo>
                    <a:pt x="4090" y="11111"/>
                    <a:pt x="4127" y="11203"/>
                    <a:pt x="4219" y="11222"/>
                  </a:cubicBezTo>
                  <a:cubicBezTo>
                    <a:pt x="4311" y="11240"/>
                    <a:pt x="4408" y="11249"/>
                    <a:pt x="4507" y="11249"/>
                  </a:cubicBezTo>
                  <a:cubicBezTo>
                    <a:pt x="4606" y="11249"/>
                    <a:pt x="4707" y="11240"/>
                    <a:pt x="4808" y="11222"/>
                  </a:cubicBezTo>
                  <a:cubicBezTo>
                    <a:pt x="5047" y="11240"/>
                    <a:pt x="5287" y="11314"/>
                    <a:pt x="5489" y="11424"/>
                  </a:cubicBezTo>
                  <a:lnTo>
                    <a:pt x="4495" y="12381"/>
                  </a:lnTo>
                  <a:cubicBezTo>
                    <a:pt x="4377" y="12514"/>
                    <a:pt x="4507" y="12694"/>
                    <a:pt x="4649" y="12694"/>
                  </a:cubicBezTo>
                  <a:cubicBezTo>
                    <a:pt x="4684" y="12694"/>
                    <a:pt x="4720" y="12683"/>
                    <a:pt x="4753" y="12657"/>
                  </a:cubicBezTo>
                  <a:lnTo>
                    <a:pt x="6262" y="11295"/>
                  </a:lnTo>
                  <a:lnTo>
                    <a:pt x="6262" y="11295"/>
                  </a:lnTo>
                  <a:cubicBezTo>
                    <a:pt x="6244" y="11443"/>
                    <a:pt x="6225" y="11571"/>
                    <a:pt x="6225" y="11682"/>
                  </a:cubicBezTo>
                  <a:cubicBezTo>
                    <a:pt x="6189" y="12050"/>
                    <a:pt x="6152" y="12639"/>
                    <a:pt x="6483" y="12897"/>
                  </a:cubicBezTo>
                  <a:cubicBezTo>
                    <a:pt x="6513" y="12914"/>
                    <a:pt x="6544" y="12923"/>
                    <a:pt x="6575" y="12923"/>
                  </a:cubicBezTo>
                  <a:cubicBezTo>
                    <a:pt x="6640" y="12923"/>
                    <a:pt x="6703" y="12886"/>
                    <a:pt x="6741" y="12823"/>
                  </a:cubicBezTo>
                  <a:cubicBezTo>
                    <a:pt x="6943" y="12529"/>
                    <a:pt x="6814" y="12032"/>
                    <a:pt x="6833" y="11700"/>
                  </a:cubicBezTo>
                  <a:cubicBezTo>
                    <a:pt x="6851" y="11424"/>
                    <a:pt x="6980" y="11038"/>
                    <a:pt x="6851" y="10780"/>
                  </a:cubicBezTo>
                  <a:lnTo>
                    <a:pt x="10385" y="7633"/>
                  </a:lnTo>
                  <a:lnTo>
                    <a:pt x="10385" y="7633"/>
                  </a:lnTo>
                  <a:cubicBezTo>
                    <a:pt x="10293" y="8203"/>
                    <a:pt x="10293" y="8811"/>
                    <a:pt x="10146" y="9344"/>
                  </a:cubicBezTo>
                  <a:cubicBezTo>
                    <a:pt x="9943" y="10209"/>
                    <a:pt x="9318" y="11130"/>
                    <a:pt x="9299" y="12013"/>
                  </a:cubicBezTo>
                  <a:cubicBezTo>
                    <a:pt x="9299" y="12155"/>
                    <a:pt x="9420" y="12265"/>
                    <a:pt x="9551" y="12265"/>
                  </a:cubicBezTo>
                  <a:cubicBezTo>
                    <a:pt x="9590" y="12265"/>
                    <a:pt x="9630" y="12255"/>
                    <a:pt x="9667" y="12234"/>
                  </a:cubicBezTo>
                  <a:cubicBezTo>
                    <a:pt x="10477" y="11737"/>
                    <a:pt x="10790" y="10467"/>
                    <a:pt x="10992" y="9602"/>
                  </a:cubicBezTo>
                  <a:cubicBezTo>
                    <a:pt x="11158" y="8829"/>
                    <a:pt x="11379" y="7780"/>
                    <a:pt x="11103" y="6988"/>
                  </a:cubicBezTo>
                  <a:lnTo>
                    <a:pt x="11692" y="6473"/>
                  </a:lnTo>
                  <a:cubicBezTo>
                    <a:pt x="12723" y="5553"/>
                    <a:pt x="13717" y="4577"/>
                    <a:pt x="14802" y="3731"/>
                  </a:cubicBezTo>
                  <a:cubicBezTo>
                    <a:pt x="14913" y="3657"/>
                    <a:pt x="15005" y="3583"/>
                    <a:pt x="15097" y="3528"/>
                  </a:cubicBezTo>
                  <a:cubicBezTo>
                    <a:pt x="15134" y="4117"/>
                    <a:pt x="15189" y="4706"/>
                    <a:pt x="15189" y="5313"/>
                  </a:cubicBezTo>
                  <a:cubicBezTo>
                    <a:pt x="15189" y="6142"/>
                    <a:pt x="14894" y="7117"/>
                    <a:pt x="15097" y="7946"/>
                  </a:cubicBezTo>
                  <a:cubicBezTo>
                    <a:pt x="15129" y="8072"/>
                    <a:pt x="15246" y="8145"/>
                    <a:pt x="15364" y="8145"/>
                  </a:cubicBezTo>
                  <a:cubicBezTo>
                    <a:pt x="15451" y="8145"/>
                    <a:pt x="15539" y="8105"/>
                    <a:pt x="15594" y="8019"/>
                  </a:cubicBezTo>
                  <a:cubicBezTo>
                    <a:pt x="16109" y="7283"/>
                    <a:pt x="16036" y="6068"/>
                    <a:pt x="16017" y="5203"/>
                  </a:cubicBezTo>
                  <a:cubicBezTo>
                    <a:pt x="16017" y="4504"/>
                    <a:pt x="15925" y="3786"/>
                    <a:pt x="15760" y="3105"/>
                  </a:cubicBezTo>
                  <a:cubicBezTo>
                    <a:pt x="16367" y="2773"/>
                    <a:pt x="16974" y="2497"/>
                    <a:pt x="17582" y="2185"/>
                  </a:cubicBezTo>
                  <a:lnTo>
                    <a:pt x="17582" y="2185"/>
                  </a:lnTo>
                  <a:cubicBezTo>
                    <a:pt x="17490" y="4228"/>
                    <a:pt x="17729" y="6252"/>
                    <a:pt x="17250" y="8277"/>
                  </a:cubicBezTo>
                  <a:cubicBezTo>
                    <a:pt x="16643" y="10835"/>
                    <a:pt x="15005" y="12749"/>
                    <a:pt x="12667" y="13872"/>
                  </a:cubicBezTo>
                  <a:cubicBezTo>
                    <a:pt x="10403" y="14995"/>
                    <a:pt x="7863" y="15216"/>
                    <a:pt x="5360" y="15326"/>
                  </a:cubicBezTo>
                  <a:cubicBezTo>
                    <a:pt x="4109" y="15363"/>
                    <a:pt x="2397" y="15326"/>
                    <a:pt x="1145" y="15897"/>
                  </a:cubicBezTo>
                  <a:cubicBezTo>
                    <a:pt x="1918" y="13780"/>
                    <a:pt x="2195" y="11498"/>
                    <a:pt x="2968" y="9381"/>
                  </a:cubicBezTo>
                  <a:cubicBezTo>
                    <a:pt x="3888" y="6823"/>
                    <a:pt x="5360" y="4356"/>
                    <a:pt x="7624" y="2792"/>
                  </a:cubicBezTo>
                  <a:cubicBezTo>
                    <a:pt x="9149" y="1747"/>
                    <a:pt x="10667" y="1345"/>
                    <a:pt x="12289" y="1345"/>
                  </a:cubicBezTo>
                  <a:close/>
                  <a:moveTo>
                    <a:pt x="19899" y="0"/>
                  </a:moveTo>
                  <a:cubicBezTo>
                    <a:pt x="19840" y="0"/>
                    <a:pt x="19778" y="15"/>
                    <a:pt x="19717" y="49"/>
                  </a:cubicBezTo>
                  <a:cubicBezTo>
                    <a:pt x="18840" y="591"/>
                    <a:pt x="17977" y="766"/>
                    <a:pt x="17114" y="766"/>
                  </a:cubicBezTo>
                  <a:cubicBezTo>
                    <a:pt x="15524" y="766"/>
                    <a:pt x="13930" y="171"/>
                    <a:pt x="12236" y="171"/>
                  </a:cubicBezTo>
                  <a:cubicBezTo>
                    <a:pt x="12129" y="171"/>
                    <a:pt x="12021" y="173"/>
                    <a:pt x="11913" y="178"/>
                  </a:cubicBezTo>
                  <a:cubicBezTo>
                    <a:pt x="9778" y="270"/>
                    <a:pt x="7771" y="1209"/>
                    <a:pt x="6152" y="2571"/>
                  </a:cubicBezTo>
                  <a:cubicBezTo>
                    <a:pt x="2084" y="6013"/>
                    <a:pt x="1348" y="11443"/>
                    <a:pt x="428" y="16357"/>
                  </a:cubicBezTo>
                  <a:cubicBezTo>
                    <a:pt x="354" y="16431"/>
                    <a:pt x="280" y="16504"/>
                    <a:pt x="225" y="16578"/>
                  </a:cubicBezTo>
                  <a:cubicBezTo>
                    <a:pt x="1" y="16785"/>
                    <a:pt x="165" y="17154"/>
                    <a:pt x="459" y="17154"/>
                  </a:cubicBezTo>
                  <a:cubicBezTo>
                    <a:pt x="478" y="17154"/>
                    <a:pt x="499" y="17152"/>
                    <a:pt x="520" y="17148"/>
                  </a:cubicBezTo>
                  <a:cubicBezTo>
                    <a:pt x="1808" y="16891"/>
                    <a:pt x="2931" y="16412"/>
                    <a:pt x="4274" y="16320"/>
                  </a:cubicBezTo>
                  <a:cubicBezTo>
                    <a:pt x="5434" y="16247"/>
                    <a:pt x="6593" y="16228"/>
                    <a:pt x="7771" y="16118"/>
                  </a:cubicBezTo>
                  <a:cubicBezTo>
                    <a:pt x="10183" y="15860"/>
                    <a:pt x="12631" y="15234"/>
                    <a:pt x="14637" y="13799"/>
                  </a:cubicBezTo>
                  <a:cubicBezTo>
                    <a:pt x="18318" y="11148"/>
                    <a:pt x="19091" y="6160"/>
                    <a:pt x="18079" y="1945"/>
                  </a:cubicBezTo>
                  <a:cubicBezTo>
                    <a:pt x="18189" y="1890"/>
                    <a:pt x="18281" y="1835"/>
                    <a:pt x="18373" y="1780"/>
                  </a:cubicBezTo>
                  <a:cubicBezTo>
                    <a:pt x="19109" y="1632"/>
                    <a:pt x="19772" y="1191"/>
                    <a:pt x="20214" y="565"/>
                  </a:cubicBezTo>
                  <a:cubicBezTo>
                    <a:pt x="20364" y="295"/>
                    <a:pt x="20159" y="0"/>
                    <a:pt x="1989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6052922" y="3969501"/>
              <a:ext cx="1084572" cy="634057"/>
            </a:xfrm>
            <a:custGeom>
              <a:avLst/>
              <a:gdLst/>
              <a:ahLst/>
              <a:cxnLst/>
              <a:rect l="l" t="t" r="r" b="b"/>
              <a:pathLst>
                <a:path w="20227" h="11825" extrusionOk="0">
                  <a:moveTo>
                    <a:pt x="8926" y="850"/>
                  </a:moveTo>
                  <a:cubicBezTo>
                    <a:pt x="10418" y="850"/>
                    <a:pt x="11899" y="1116"/>
                    <a:pt x="13233" y="1789"/>
                  </a:cubicBezTo>
                  <a:cubicBezTo>
                    <a:pt x="15331" y="2820"/>
                    <a:pt x="16307" y="4458"/>
                    <a:pt x="16969" y="6612"/>
                  </a:cubicBezTo>
                  <a:cubicBezTo>
                    <a:pt x="17024" y="6796"/>
                    <a:pt x="17080" y="6961"/>
                    <a:pt x="17135" y="7145"/>
                  </a:cubicBezTo>
                  <a:cubicBezTo>
                    <a:pt x="16288" y="6649"/>
                    <a:pt x="15221" y="6336"/>
                    <a:pt x="14300" y="6078"/>
                  </a:cubicBezTo>
                  <a:cubicBezTo>
                    <a:pt x="14429" y="5342"/>
                    <a:pt x="14319" y="4587"/>
                    <a:pt x="13969" y="3924"/>
                  </a:cubicBezTo>
                  <a:cubicBezTo>
                    <a:pt x="13711" y="3391"/>
                    <a:pt x="13196" y="2581"/>
                    <a:pt x="12552" y="2526"/>
                  </a:cubicBezTo>
                  <a:cubicBezTo>
                    <a:pt x="12544" y="2525"/>
                    <a:pt x="12537" y="2524"/>
                    <a:pt x="12530" y="2524"/>
                  </a:cubicBezTo>
                  <a:cubicBezTo>
                    <a:pt x="12413" y="2524"/>
                    <a:pt x="12334" y="2661"/>
                    <a:pt x="12386" y="2765"/>
                  </a:cubicBezTo>
                  <a:cubicBezTo>
                    <a:pt x="12533" y="3004"/>
                    <a:pt x="12717" y="3207"/>
                    <a:pt x="12938" y="3391"/>
                  </a:cubicBezTo>
                  <a:cubicBezTo>
                    <a:pt x="13159" y="3612"/>
                    <a:pt x="13343" y="3888"/>
                    <a:pt x="13490" y="4164"/>
                  </a:cubicBezTo>
                  <a:cubicBezTo>
                    <a:pt x="13785" y="4734"/>
                    <a:pt x="13932" y="5342"/>
                    <a:pt x="13951" y="5967"/>
                  </a:cubicBezTo>
                  <a:lnTo>
                    <a:pt x="13454" y="5820"/>
                  </a:lnTo>
                  <a:cubicBezTo>
                    <a:pt x="12000" y="5379"/>
                    <a:pt x="10546" y="4937"/>
                    <a:pt x="9073" y="4513"/>
                  </a:cubicBezTo>
                  <a:cubicBezTo>
                    <a:pt x="9091" y="4477"/>
                    <a:pt x="9091" y="4458"/>
                    <a:pt x="9091" y="4440"/>
                  </a:cubicBezTo>
                  <a:cubicBezTo>
                    <a:pt x="9091" y="4385"/>
                    <a:pt x="9091" y="4329"/>
                    <a:pt x="9055" y="4274"/>
                  </a:cubicBezTo>
                  <a:cubicBezTo>
                    <a:pt x="9055" y="4274"/>
                    <a:pt x="9036" y="4256"/>
                    <a:pt x="9018" y="4256"/>
                  </a:cubicBezTo>
                  <a:cubicBezTo>
                    <a:pt x="8981" y="4072"/>
                    <a:pt x="8944" y="3906"/>
                    <a:pt x="8926" y="3722"/>
                  </a:cubicBezTo>
                  <a:cubicBezTo>
                    <a:pt x="8871" y="3538"/>
                    <a:pt x="8797" y="3335"/>
                    <a:pt x="8723" y="3151"/>
                  </a:cubicBezTo>
                  <a:cubicBezTo>
                    <a:pt x="8576" y="2857"/>
                    <a:pt x="8337" y="2378"/>
                    <a:pt x="7987" y="2286"/>
                  </a:cubicBezTo>
                  <a:cubicBezTo>
                    <a:pt x="7970" y="2281"/>
                    <a:pt x="7953" y="2279"/>
                    <a:pt x="7937" y="2279"/>
                  </a:cubicBezTo>
                  <a:cubicBezTo>
                    <a:pt x="7827" y="2279"/>
                    <a:pt x="7732" y="2379"/>
                    <a:pt x="7748" y="2507"/>
                  </a:cubicBezTo>
                  <a:cubicBezTo>
                    <a:pt x="7785" y="2691"/>
                    <a:pt x="7877" y="2857"/>
                    <a:pt x="8006" y="3023"/>
                  </a:cubicBezTo>
                  <a:cubicBezTo>
                    <a:pt x="8116" y="3188"/>
                    <a:pt x="8226" y="3391"/>
                    <a:pt x="8300" y="3593"/>
                  </a:cubicBezTo>
                  <a:cubicBezTo>
                    <a:pt x="8392" y="3796"/>
                    <a:pt x="8429" y="4109"/>
                    <a:pt x="8539" y="4348"/>
                  </a:cubicBezTo>
                  <a:lnTo>
                    <a:pt x="6441" y="3704"/>
                  </a:lnTo>
                  <a:lnTo>
                    <a:pt x="6459" y="3685"/>
                  </a:lnTo>
                  <a:cubicBezTo>
                    <a:pt x="6570" y="3317"/>
                    <a:pt x="6459" y="2544"/>
                    <a:pt x="5962" y="2507"/>
                  </a:cubicBezTo>
                  <a:cubicBezTo>
                    <a:pt x="5889" y="2507"/>
                    <a:pt x="5834" y="2581"/>
                    <a:pt x="5852" y="2636"/>
                  </a:cubicBezTo>
                  <a:cubicBezTo>
                    <a:pt x="5907" y="2802"/>
                    <a:pt x="5981" y="2949"/>
                    <a:pt x="6073" y="3078"/>
                  </a:cubicBezTo>
                  <a:cubicBezTo>
                    <a:pt x="6165" y="3243"/>
                    <a:pt x="6202" y="3446"/>
                    <a:pt x="6202" y="3630"/>
                  </a:cubicBezTo>
                  <a:lnTo>
                    <a:pt x="5116" y="3299"/>
                  </a:lnTo>
                  <a:cubicBezTo>
                    <a:pt x="5100" y="3294"/>
                    <a:pt x="5085" y="3292"/>
                    <a:pt x="5071" y="3292"/>
                  </a:cubicBezTo>
                  <a:cubicBezTo>
                    <a:pt x="4918" y="3292"/>
                    <a:pt x="4855" y="3543"/>
                    <a:pt x="5024" y="3593"/>
                  </a:cubicBezTo>
                  <a:lnTo>
                    <a:pt x="6588" y="4145"/>
                  </a:lnTo>
                  <a:cubicBezTo>
                    <a:pt x="6496" y="4182"/>
                    <a:pt x="6386" y="4219"/>
                    <a:pt x="6312" y="4256"/>
                  </a:cubicBezTo>
                  <a:cubicBezTo>
                    <a:pt x="6018" y="4385"/>
                    <a:pt x="5576" y="4587"/>
                    <a:pt x="5539" y="4937"/>
                  </a:cubicBezTo>
                  <a:cubicBezTo>
                    <a:pt x="5539" y="5010"/>
                    <a:pt x="5594" y="5084"/>
                    <a:pt x="5686" y="5102"/>
                  </a:cubicBezTo>
                  <a:cubicBezTo>
                    <a:pt x="5695" y="5103"/>
                    <a:pt x="5704" y="5103"/>
                    <a:pt x="5713" y="5103"/>
                  </a:cubicBezTo>
                  <a:cubicBezTo>
                    <a:pt x="6000" y="5103"/>
                    <a:pt x="6301" y="4823"/>
                    <a:pt x="6533" y="4716"/>
                  </a:cubicBezTo>
                  <a:cubicBezTo>
                    <a:pt x="6736" y="4624"/>
                    <a:pt x="7067" y="4550"/>
                    <a:pt x="7196" y="4366"/>
                  </a:cubicBezTo>
                  <a:lnTo>
                    <a:pt x="10840" y="5655"/>
                  </a:lnTo>
                  <a:cubicBezTo>
                    <a:pt x="10398" y="5820"/>
                    <a:pt x="9957" y="6041"/>
                    <a:pt x="9515" y="6170"/>
                  </a:cubicBezTo>
                  <a:cubicBezTo>
                    <a:pt x="8815" y="6354"/>
                    <a:pt x="7913" y="6262"/>
                    <a:pt x="7269" y="6593"/>
                  </a:cubicBezTo>
                  <a:cubicBezTo>
                    <a:pt x="7140" y="6667"/>
                    <a:pt x="7122" y="6869"/>
                    <a:pt x="7251" y="6961"/>
                  </a:cubicBezTo>
                  <a:cubicBezTo>
                    <a:pt x="7500" y="7103"/>
                    <a:pt x="7796" y="7156"/>
                    <a:pt x="8107" y="7156"/>
                  </a:cubicBezTo>
                  <a:cubicBezTo>
                    <a:pt x="8645" y="7156"/>
                    <a:pt x="9225" y="6998"/>
                    <a:pt x="9680" y="6869"/>
                  </a:cubicBezTo>
                  <a:cubicBezTo>
                    <a:pt x="10288" y="6685"/>
                    <a:pt x="11116" y="6428"/>
                    <a:pt x="11576" y="5912"/>
                  </a:cubicBezTo>
                  <a:lnTo>
                    <a:pt x="12184" y="6133"/>
                  </a:lnTo>
                  <a:cubicBezTo>
                    <a:pt x="13251" y="6501"/>
                    <a:pt x="14337" y="6851"/>
                    <a:pt x="15386" y="7293"/>
                  </a:cubicBezTo>
                  <a:cubicBezTo>
                    <a:pt x="15478" y="7330"/>
                    <a:pt x="15552" y="7385"/>
                    <a:pt x="15644" y="7422"/>
                  </a:cubicBezTo>
                  <a:cubicBezTo>
                    <a:pt x="15239" y="7679"/>
                    <a:pt x="14834" y="7955"/>
                    <a:pt x="14392" y="8195"/>
                  </a:cubicBezTo>
                  <a:cubicBezTo>
                    <a:pt x="13785" y="8507"/>
                    <a:pt x="12975" y="8692"/>
                    <a:pt x="12478" y="9170"/>
                  </a:cubicBezTo>
                  <a:cubicBezTo>
                    <a:pt x="12349" y="9299"/>
                    <a:pt x="12441" y="9520"/>
                    <a:pt x="12607" y="9538"/>
                  </a:cubicBezTo>
                  <a:cubicBezTo>
                    <a:pt x="12654" y="9543"/>
                    <a:pt x="12700" y="9545"/>
                    <a:pt x="12748" y="9545"/>
                  </a:cubicBezTo>
                  <a:cubicBezTo>
                    <a:pt x="13449" y="9545"/>
                    <a:pt x="14228" y="9056"/>
                    <a:pt x="14797" y="8728"/>
                  </a:cubicBezTo>
                  <a:cubicBezTo>
                    <a:pt x="15313" y="8452"/>
                    <a:pt x="15773" y="8121"/>
                    <a:pt x="16196" y="7734"/>
                  </a:cubicBezTo>
                  <a:cubicBezTo>
                    <a:pt x="16693" y="8029"/>
                    <a:pt x="17116" y="8360"/>
                    <a:pt x="17577" y="8673"/>
                  </a:cubicBezTo>
                  <a:cubicBezTo>
                    <a:pt x="16086" y="9409"/>
                    <a:pt x="14724" y="10403"/>
                    <a:pt x="13086" y="10845"/>
                  </a:cubicBezTo>
                  <a:cubicBezTo>
                    <a:pt x="12475" y="11014"/>
                    <a:pt x="11869" y="11096"/>
                    <a:pt x="11272" y="11096"/>
                  </a:cubicBezTo>
                  <a:cubicBezTo>
                    <a:pt x="9851" y="11096"/>
                    <a:pt x="8487" y="10633"/>
                    <a:pt x="7269" y="9777"/>
                  </a:cubicBezTo>
                  <a:cubicBezTo>
                    <a:pt x="5576" y="8581"/>
                    <a:pt x="4416" y="6851"/>
                    <a:pt x="3367" y="5102"/>
                  </a:cubicBezTo>
                  <a:cubicBezTo>
                    <a:pt x="2833" y="4219"/>
                    <a:pt x="2189" y="2967"/>
                    <a:pt x="1287" y="2305"/>
                  </a:cubicBezTo>
                  <a:cubicBezTo>
                    <a:pt x="3110" y="2010"/>
                    <a:pt x="4877" y="1329"/>
                    <a:pt x="6680" y="1035"/>
                  </a:cubicBezTo>
                  <a:cubicBezTo>
                    <a:pt x="7420" y="918"/>
                    <a:pt x="8175" y="850"/>
                    <a:pt x="8926" y="850"/>
                  </a:cubicBezTo>
                  <a:close/>
                  <a:moveTo>
                    <a:pt x="9201" y="1"/>
                  </a:moveTo>
                  <a:cubicBezTo>
                    <a:pt x="6313" y="1"/>
                    <a:pt x="3419" y="1065"/>
                    <a:pt x="680" y="1973"/>
                  </a:cubicBezTo>
                  <a:cubicBezTo>
                    <a:pt x="606" y="1937"/>
                    <a:pt x="514" y="1918"/>
                    <a:pt x="441" y="1900"/>
                  </a:cubicBezTo>
                  <a:cubicBezTo>
                    <a:pt x="413" y="1892"/>
                    <a:pt x="386" y="1888"/>
                    <a:pt x="360" y="1888"/>
                  </a:cubicBezTo>
                  <a:cubicBezTo>
                    <a:pt x="144" y="1888"/>
                    <a:pt x="0" y="2144"/>
                    <a:pt x="165" y="2342"/>
                  </a:cubicBezTo>
                  <a:cubicBezTo>
                    <a:pt x="846" y="3170"/>
                    <a:pt x="1619" y="3777"/>
                    <a:pt x="2226" y="4697"/>
                  </a:cubicBezTo>
                  <a:cubicBezTo>
                    <a:pt x="2741" y="5507"/>
                    <a:pt x="3202" y="6336"/>
                    <a:pt x="3754" y="7127"/>
                  </a:cubicBezTo>
                  <a:cubicBezTo>
                    <a:pt x="4895" y="8765"/>
                    <a:pt x="6294" y="10274"/>
                    <a:pt x="8134" y="11140"/>
                  </a:cubicBezTo>
                  <a:cubicBezTo>
                    <a:pt x="9116" y="11614"/>
                    <a:pt x="10147" y="11825"/>
                    <a:pt x="11181" y="11825"/>
                  </a:cubicBezTo>
                  <a:cubicBezTo>
                    <a:pt x="13638" y="11825"/>
                    <a:pt x="16111" y="10633"/>
                    <a:pt x="17963" y="8949"/>
                  </a:cubicBezTo>
                  <a:lnTo>
                    <a:pt x="18202" y="9096"/>
                  </a:lnTo>
                  <a:cubicBezTo>
                    <a:pt x="18607" y="9575"/>
                    <a:pt x="19178" y="9870"/>
                    <a:pt x="19785" y="9943"/>
                  </a:cubicBezTo>
                  <a:cubicBezTo>
                    <a:pt x="20098" y="9943"/>
                    <a:pt x="20227" y="9557"/>
                    <a:pt x="19969" y="9373"/>
                  </a:cubicBezTo>
                  <a:cubicBezTo>
                    <a:pt x="17816" y="8158"/>
                    <a:pt x="17981" y="5747"/>
                    <a:pt x="16822" y="3832"/>
                  </a:cubicBezTo>
                  <a:cubicBezTo>
                    <a:pt x="15865" y="2360"/>
                    <a:pt x="14466" y="1237"/>
                    <a:pt x="12809" y="648"/>
                  </a:cubicBezTo>
                  <a:cubicBezTo>
                    <a:pt x="11615" y="187"/>
                    <a:pt x="10409" y="1"/>
                    <a:pt x="920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669659" y="1191556"/>
              <a:ext cx="744889" cy="406225"/>
            </a:xfrm>
            <a:custGeom>
              <a:avLst/>
              <a:gdLst/>
              <a:ahLst/>
              <a:cxnLst/>
              <a:rect l="l" t="t" r="r" b="b"/>
              <a:pathLst>
                <a:path w="13892" h="7576" extrusionOk="0">
                  <a:moveTo>
                    <a:pt x="6338" y="487"/>
                  </a:moveTo>
                  <a:cubicBezTo>
                    <a:pt x="7011" y="487"/>
                    <a:pt x="7685" y="639"/>
                    <a:pt x="8302" y="938"/>
                  </a:cubicBezTo>
                  <a:cubicBezTo>
                    <a:pt x="9535" y="1509"/>
                    <a:pt x="10492" y="2484"/>
                    <a:pt x="11375" y="3478"/>
                  </a:cubicBezTo>
                  <a:cubicBezTo>
                    <a:pt x="11817" y="3975"/>
                    <a:pt x="12369" y="4712"/>
                    <a:pt x="13032" y="5024"/>
                  </a:cubicBezTo>
                  <a:cubicBezTo>
                    <a:pt x="11909" y="5429"/>
                    <a:pt x="10860" y="6074"/>
                    <a:pt x="9719" y="6479"/>
                  </a:cubicBezTo>
                  <a:cubicBezTo>
                    <a:pt x="8847" y="6797"/>
                    <a:pt x="7914" y="7002"/>
                    <a:pt x="6979" y="7002"/>
                  </a:cubicBezTo>
                  <a:cubicBezTo>
                    <a:pt x="6454" y="7002"/>
                    <a:pt x="5928" y="6937"/>
                    <a:pt x="5412" y="6791"/>
                  </a:cubicBezTo>
                  <a:cubicBezTo>
                    <a:pt x="3958" y="6368"/>
                    <a:pt x="3148" y="5429"/>
                    <a:pt x="2449" y="4123"/>
                  </a:cubicBezTo>
                  <a:cubicBezTo>
                    <a:pt x="2393" y="4012"/>
                    <a:pt x="2338" y="3902"/>
                    <a:pt x="2283" y="3791"/>
                  </a:cubicBezTo>
                  <a:lnTo>
                    <a:pt x="2283" y="3791"/>
                  </a:lnTo>
                  <a:cubicBezTo>
                    <a:pt x="2909" y="3994"/>
                    <a:pt x="3571" y="4104"/>
                    <a:pt x="4234" y="4159"/>
                  </a:cubicBezTo>
                  <a:cubicBezTo>
                    <a:pt x="4234" y="4638"/>
                    <a:pt x="4400" y="5117"/>
                    <a:pt x="4694" y="5485"/>
                  </a:cubicBezTo>
                  <a:cubicBezTo>
                    <a:pt x="4921" y="5781"/>
                    <a:pt x="5312" y="6225"/>
                    <a:pt x="5712" y="6225"/>
                  </a:cubicBezTo>
                  <a:cubicBezTo>
                    <a:pt x="5735" y="6225"/>
                    <a:pt x="5757" y="6224"/>
                    <a:pt x="5780" y="6221"/>
                  </a:cubicBezTo>
                  <a:cubicBezTo>
                    <a:pt x="5854" y="6221"/>
                    <a:pt x="5909" y="6110"/>
                    <a:pt x="5854" y="6055"/>
                  </a:cubicBezTo>
                  <a:cubicBezTo>
                    <a:pt x="5725" y="5908"/>
                    <a:pt x="5596" y="5798"/>
                    <a:pt x="5430" y="5724"/>
                  </a:cubicBezTo>
                  <a:cubicBezTo>
                    <a:pt x="5265" y="5595"/>
                    <a:pt x="5099" y="5448"/>
                    <a:pt x="4970" y="5282"/>
                  </a:cubicBezTo>
                  <a:cubicBezTo>
                    <a:pt x="4713" y="4951"/>
                    <a:pt x="4547" y="4583"/>
                    <a:pt x="4455" y="4178"/>
                  </a:cubicBezTo>
                  <a:lnTo>
                    <a:pt x="4455" y="4178"/>
                  </a:lnTo>
                  <a:lnTo>
                    <a:pt x="4805" y="4215"/>
                  </a:lnTo>
                  <a:cubicBezTo>
                    <a:pt x="5780" y="4325"/>
                    <a:pt x="6774" y="4435"/>
                    <a:pt x="7768" y="4546"/>
                  </a:cubicBezTo>
                  <a:cubicBezTo>
                    <a:pt x="7768" y="4546"/>
                    <a:pt x="7768" y="4564"/>
                    <a:pt x="7768" y="4583"/>
                  </a:cubicBezTo>
                  <a:cubicBezTo>
                    <a:pt x="7768" y="4620"/>
                    <a:pt x="7786" y="4656"/>
                    <a:pt x="7805" y="4675"/>
                  </a:cubicBezTo>
                  <a:cubicBezTo>
                    <a:pt x="7805" y="4693"/>
                    <a:pt x="7823" y="4693"/>
                    <a:pt x="7823" y="4693"/>
                  </a:cubicBezTo>
                  <a:cubicBezTo>
                    <a:pt x="7878" y="4804"/>
                    <a:pt x="7915" y="4914"/>
                    <a:pt x="7952" y="5024"/>
                  </a:cubicBezTo>
                  <a:cubicBezTo>
                    <a:pt x="8007" y="5135"/>
                    <a:pt x="8081" y="5245"/>
                    <a:pt x="8154" y="5356"/>
                  </a:cubicBezTo>
                  <a:cubicBezTo>
                    <a:pt x="8283" y="5540"/>
                    <a:pt x="8486" y="5816"/>
                    <a:pt x="8725" y="5816"/>
                  </a:cubicBezTo>
                  <a:cubicBezTo>
                    <a:pt x="8733" y="5818"/>
                    <a:pt x="8741" y="5818"/>
                    <a:pt x="8749" y="5818"/>
                  </a:cubicBezTo>
                  <a:cubicBezTo>
                    <a:pt x="8829" y="5818"/>
                    <a:pt x="8887" y="5736"/>
                    <a:pt x="8854" y="5669"/>
                  </a:cubicBezTo>
                  <a:cubicBezTo>
                    <a:pt x="8799" y="5540"/>
                    <a:pt x="8725" y="5448"/>
                    <a:pt x="8633" y="5374"/>
                  </a:cubicBezTo>
                  <a:cubicBezTo>
                    <a:pt x="8523" y="5264"/>
                    <a:pt x="8449" y="5153"/>
                    <a:pt x="8357" y="5024"/>
                  </a:cubicBezTo>
                  <a:cubicBezTo>
                    <a:pt x="8283" y="4914"/>
                    <a:pt x="8228" y="4712"/>
                    <a:pt x="8136" y="4564"/>
                  </a:cubicBezTo>
                  <a:lnTo>
                    <a:pt x="8136" y="4564"/>
                  </a:lnTo>
                  <a:lnTo>
                    <a:pt x="9553" y="4730"/>
                  </a:lnTo>
                  <a:lnTo>
                    <a:pt x="9553" y="4748"/>
                  </a:lnTo>
                  <a:cubicBezTo>
                    <a:pt x="9518" y="4979"/>
                    <a:pt x="9670" y="5431"/>
                    <a:pt x="9978" y="5431"/>
                  </a:cubicBezTo>
                  <a:cubicBezTo>
                    <a:pt x="9989" y="5431"/>
                    <a:pt x="10001" y="5431"/>
                    <a:pt x="10013" y="5429"/>
                  </a:cubicBezTo>
                  <a:cubicBezTo>
                    <a:pt x="10050" y="5429"/>
                    <a:pt x="10087" y="5374"/>
                    <a:pt x="10069" y="5337"/>
                  </a:cubicBezTo>
                  <a:cubicBezTo>
                    <a:pt x="10032" y="5227"/>
                    <a:pt x="9921" y="5172"/>
                    <a:pt x="9866" y="5080"/>
                  </a:cubicBezTo>
                  <a:cubicBezTo>
                    <a:pt x="9793" y="4988"/>
                    <a:pt x="9737" y="4859"/>
                    <a:pt x="9719" y="4748"/>
                  </a:cubicBezTo>
                  <a:lnTo>
                    <a:pt x="9719" y="4748"/>
                  </a:lnTo>
                  <a:lnTo>
                    <a:pt x="10455" y="4822"/>
                  </a:lnTo>
                  <a:cubicBezTo>
                    <a:pt x="10461" y="4823"/>
                    <a:pt x="10466" y="4823"/>
                    <a:pt x="10471" y="4823"/>
                  </a:cubicBezTo>
                  <a:cubicBezTo>
                    <a:pt x="10585" y="4823"/>
                    <a:pt x="10597" y="4637"/>
                    <a:pt x="10474" y="4620"/>
                  </a:cubicBezTo>
                  <a:lnTo>
                    <a:pt x="9406" y="4454"/>
                  </a:lnTo>
                  <a:cubicBezTo>
                    <a:pt x="9461" y="4417"/>
                    <a:pt x="9535" y="4380"/>
                    <a:pt x="9572" y="4343"/>
                  </a:cubicBezTo>
                  <a:cubicBezTo>
                    <a:pt x="9737" y="4233"/>
                    <a:pt x="9995" y="4049"/>
                    <a:pt x="9995" y="3828"/>
                  </a:cubicBezTo>
                  <a:cubicBezTo>
                    <a:pt x="9977" y="3773"/>
                    <a:pt x="9921" y="3736"/>
                    <a:pt x="9885" y="3736"/>
                  </a:cubicBezTo>
                  <a:cubicBezTo>
                    <a:pt x="9682" y="3754"/>
                    <a:pt x="9516" y="3975"/>
                    <a:pt x="9369" y="4086"/>
                  </a:cubicBezTo>
                  <a:cubicBezTo>
                    <a:pt x="9222" y="4196"/>
                    <a:pt x="9056" y="4251"/>
                    <a:pt x="8983" y="4399"/>
                  </a:cubicBezTo>
                  <a:lnTo>
                    <a:pt x="6498" y="3994"/>
                  </a:lnTo>
                  <a:cubicBezTo>
                    <a:pt x="6756" y="3828"/>
                    <a:pt x="7013" y="3644"/>
                    <a:pt x="7289" y="3515"/>
                  </a:cubicBezTo>
                  <a:cubicBezTo>
                    <a:pt x="7713" y="3313"/>
                    <a:pt x="8302" y="3258"/>
                    <a:pt x="8670" y="2963"/>
                  </a:cubicBezTo>
                  <a:cubicBezTo>
                    <a:pt x="8743" y="2908"/>
                    <a:pt x="8725" y="2779"/>
                    <a:pt x="8633" y="2742"/>
                  </a:cubicBezTo>
                  <a:cubicBezTo>
                    <a:pt x="8535" y="2708"/>
                    <a:pt x="8431" y="2694"/>
                    <a:pt x="8324" y="2694"/>
                  </a:cubicBezTo>
                  <a:cubicBezTo>
                    <a:pt x="7907" y="2694"/>
                    <a:pt x="7438" y="2916"/>
                    <a:pt x="7087" y="3092"/>
                  </a:cubicBezTo>
                  <a:cubicBezTo>
                    <a:pt x="6719" y="3276"/>
                    <a:pt x="6203" y="3552"/>
                    <a:pt x="5983" y="3920"/>
                  </a:cubicBezTo>
                  <a:lnTo>
                    <a:pt x="5559" y="3847"/>
                  </a:lnTo>
                  <a:cubicBezTo>
                    <a:pt x="4841" y="3736"/>
                    <a:pt x="4087" y="3644"/>
                    <a:pt x="3369" y="3497"/>
                  </a:cubicBezTo>
                  <a:lnTo>
                    <a:pt x="3185" y="3442"/>
                  </a:lnTo>
                  <a:cubicBezTo>
                    <a:pt x="3424" y="3221"/>
                    <a:pt x="3645" y="3000"/>
                    <a:pt x="3903" y="2797"/>
                  </a:cubicBezTo>
                  <a:cubicBezTo>
                    <a:pt x="4252" y="2521"/>
                    <a:pt x="4749" y="2300"/>
                    <a:pt x="5007" y="1932"/>
                  </a:cubicBezTo>
                  <a:cubicBezTo>
                    <a:pt x="5094" y="1846"/>
                    <a:pt x="5017" y="1710"/>
                    <a:pt x="4900" y="1710"/>
                  </a:cubicBezTo>
                  <a:cubicBezTo>
                    <a:pt x="4893" y="1710"/>
                    <a:pt x="4886" y="1710"/>
                    <a:pt x="4878" y="1711"/>
                  </a:cubicBezTo>
                  <a:cubicBezTo>
                    <a:pt x="4400" y="1748"/>
                    <a:pt x="3921" y="2190"/>
                    <a:pt x="3571" y="2484"/>
                  </a:cubicBezTo>
                  <a:cubicBezTo>
                    <a:pt x="3277" y="2724"/>
                    <a:pt x="3019" y="3000"/>
                    <a:pt x="2798" y="3294"/>
                  </a:cubicBezTo>
                  <a:cubicBezTo>
                    <a:pt x="2449" y="3165"/>
                    <a:pt x="2136" y="3018"/>
                    <a:pt x="1804" y="2853"/>
                  </a:cubicBezTo>
                  <a:cubicBezTo>
                    <a:pt x="2669" y="2208"/>
                    <a:pt x="3424" y="1417"/>
                    <a:pt x="4436" y="920"/>
                  </a:cubicBezTo>
                  <a:cubicBezTo>
                    <a:pt x="5034" y="630"/>
                    <a:pt x="5686" y="487"/>
                    <a:pt x="6338" y="487"/>
                  </a:cubicBezTo>
                  <a:close/>
                  <a:moveTo>
                    <a:pt x="6454" y="0"/>
                  </a:moveTo>
                  <a:cubicBezTo>
                    <a:pt x="4526" y="0"/>
                    <a:pt x="2713" y="1204"/>
                    <a:pt x="1528" y="2742"/>
                  </a:cubicBezTo>
                  <a:lnTo>
                    <a:pt x="1363" y="2669"/>
                  </a:lnTo>
                  <a:cubicBezTo>
                    <a:pt x="1085" y="2456"/>
                    <a:pt x="735" y="2331"/>
                    <a:pt x="377" y="2331"/>
                  </a:cubicBezTo>
                  <a:cubicBezTo>
                    <a:pt x="332" y="2331"/>
                    <a:pt x="286" y="2333"/>
                    <a:pt x="240" y="2337"/>
                  </a:cubicBezTo>
                  <a:cubicBezTo>
                    <a:pt x="37" y="2356"/>
                    <a:pt x="1" y="2632"/>
                    <a:pt x="185" y="2705"/>
                  </a:cubicBezTo>
                  <a:cubicBezTo>
                    <a:pt x="1731" y="3239"/>
                    <a:pt x="1896" y="4804"/>
                    <a:pt x="2872" y="5890"/>
                  </a:cubicBezTo>
                  <a:cubicBezTo>
                    <a:pt x="3663" y="6718"/>
                    <a:pt x="4694" y="7270"/>
                    <a:pt x="5835" y="7472"/>
                  </a:cubicBezTo>
                  <a:cubicBezTo>
                    <a:pt x="6217" y="7543"/>
                    <a:pt x="6593" y="7575"/>
                    <a:pt x="6964" y="7575"/>
                  </a:cubicBezTo>
                  <a:cubicBezTo>
                    <a:pt x="9309" y="7575"/>
                    <a:pt x="11439" y="6284"/>
                    <a:pt x="13474" y="5172"/>
                  </a:cubicBezTo>
                  <a:lnTo>
                    <a:pt x="13639" y="5172"/>
                  </a:lnTo>
                  <a:cubicBezTo>
                    <a:pt x="13646" y="5173"/>
                    <a:pt x="13653" y="5173"/>
                    <a:pt x="13660" y="5173"/>
                  </a:cubicBezTo>
                  <a:cubicBezTo>
                    <a:pt x="13812" y="5173"/>
                    <a:pt x="13891" y="4982"/>
                    <a:pt x="13768" y="4859"/>
                  </a:cubicBezTo>
                  <a:cubicBezTo>
                    <a:pt x="13234" y="4399"/>
                    <a:pt x="12645" y="4123"/>
                    <a:pt x="12148" y="3589"/>
                  </a:cubicBezTo>
                  <a:cubicBezTo>
                    <a:pt x="11725" y="3129"/>
                    <a:pt x="11320" y="2650"/>
                    <a:pt x="10878" y="2208"/>
                  </a:cubicBezTo>
                  <a:cubicBezTo>
                    <a:pt x="9958" y="1288"/>
                    <a:pt x="8872" y="497"/>
                    <a:pt x="7602" y="147"/>
                  </a:cubicBezTo>
                  <a:cubicBezTo>
                    <a:pt x="7218" y="47"/>
                    <a:pt x="6834" y="0"/>
                    <a:pt x="645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6188045" y="1533008"/>
              <a:ext cx="744889" cy="406225"/>
            </a:xfrm>
            <a:custGeom>
              <a:avLst/>
              <a:gdLst/>
              <a:ahLst/>
              <a:cxnLst/>
              <a:rect l="l" t="t" r="r" b="b"/>
              <a:pathLst>
                <a:path w="13892" h="7576" extrusionOk="0">
                  <a:moveTo>
                    <a:pt x="6331" y="485"/>
                  </a:moveTo>
                  <a:cubicBezTo>
                    <a:pt x="7005" y="485"/>
                    <a:pt x="7680" y="637"/>
                    <a:pt x="8302" y="939"/>
                  </a:cubicBezTo>
                  <a:cubicBezTo>
                    <a:pt x="9535" y="1509"/>
                    <a:pt x="10492" y="2485"/>
                    <a:pt x="11375" y="3479"/>
                  </a:cubicBezTo>
                  <a:cubicBezTo>
                    <a:pt x="11817" y="3976"/>
                    <a:pt x="12369" y="4712"/>
                    <a:pt x="13032" y="5025"/>
                  </a:cubicBezTo>
                  <a:cubicBezTo>
                    <a:pt x="11909" y="5430"/>
                    <a:pt x="10860" y="6074"/>
                    <a:pt x="9719" y="6479"/>
                  </a:cubicBezTo>
                  <a:cubicBezTo>
                    <a:pt x="8847" y="6797"/>
                    <a:pt x="7914" y="7002"/>
                    <a:pt x="6984" y="7002"/>
                  </a:cubicBezTo>
                  <a:cubicBezTo>
                    <a:pt x="6462" y="7002"/>
                    <a:pt x="5940" y="6937"/>
                    <a:pt x="5430" y="6792"/>
                  </a:cubicBezTo>
                  <a:cubicBezTo>
                    <a:pt x="3958" y="6369"/>
                    <a:pt x="3148" y="5430"/>
                    <a:pt x="2449" y="4123"/>
                  </a:cubicBezTo>
                  <a:cubicBezTo>
                    <a:pt x="2393" y="4013"/>
                    <a:pt x="2338" y="3902"/>
                    <a:pt x="2283" y="3810"/>
                  </a:cubicBezTo>
                  <a:lnTo>
                    <a:pt x="2283" y="3810"/>
                  </a:lnTo>
                  <a:cubicBezTo>
                    <a:pt x="2909" y="3994"/>
                    <a:pt x="3571" y="4105"/>
                    <a:pt x="4234" y="4141"/>
                  </a:cubicBezTo>
                  <a:cubicBezTo>
                    <a:pt x="4234" y="4638"/>
                    <a:pt x="4400" y="5099"/>
                    <a:pt x="4694" y="5485"/>
                  </a:cubicBezTo>
                  <a:cubicBezTo>
                    <a:pt x="4921" y="5781"/>
                    <a:pt x="5312" y="6226"/>
                    <a:pt x="5712" y="6226"/>
                  </a:cubicBezTo>
                  <a:cubicBezTo>
                    <a:pt x="5735" y="6226"/>
                    <a:pt x="5757" y="6224"/>
                    <a:pt x="5780" y="6221"/>
                  </a:cubicBezTo>
                  <a:cubicBezTo>
                    <a:pt x="5872" y="6221"/>
                    <a:pt x="5909" y="6111"/>
                    <a:pt x="5854" y="6056"/>
                  </a:cubicBezTo>
                  <a:cubicBezTo>
                    <a:pt x="5725" y="5908"/>
                    <a:pt x="5596" y="5798"/>
                    <a:pt x="5430" y="5724"/>
                  </a:cubicBezTo>
                  <a:cubicBezTo>
                    <a:pt x="5265" y="5595"/>
                    <a:pt x="5099" y="5448"/>
                    <a:pt x="4970" y="5283"/>
                  </a:cubicBezTo>
                  <a:cubicBezTo>
                    <a:pt x="4712" y="4951"/>
                    <a:pt x="4547" y="4583"/>
                    <a:pt x="4473" y="4178"/>
                  </a:cubicBezTo>
                  <a:lnTo>
                    <a:pt x="4473" y="4178"/>
                  </a:lnTo>
                  <a:lnTo>
                    <a:pt x="4805" y="4215"/>
                  </a:lnTo>
                  <a:cubicBezTo>
                    <a:pt x="5798" y="4325"/>
                    <a:pt x="6774" y="4436"/>
                    <a:pt x="7768" y="4546"/>
                  </a:cubicBezTo>
                  <a:cubicBezTo>
                    <a:pt x="7768" y="4546"/>
                    <a:pt x="7768" y="4565"/>
                    <a:pt x="7768" y="4583"/>
                  </a:cubicBezTo>
                  <a:cubicBezTo>
                    <a:pt x="7768" y="4620"/>
                    <a:pt x="7786" y="4657"/>
                    <a:pt x="7805" y="4675"/>
                  </a:cubicBezTo>
                  <a:cubicBezTo>
                    <a:pt x="7805" y="4694"/>
                    <a:pt x="7823" y="4694"/>
                    <a:pt x="7841" y="4694"/>
                  </a:cubicBezTo>
                  <a:cubicBezTo>
                    <a:pt x="7878" y="4804"/>
                    <a:pt x="7915" y="4914"/>
                    <a:pt x="7952" y="5025"/>
                  </a:cubicBezTo>
                  <a:cubicBezTo>
                    <a:pt x="8007" y="5135"/>
                    <a:pt x="8081" y="5246"/>
                    <a:pt x="8154" y="5356"/>
                  </a:cubicBezTo>
                  <a:cubicBezTo>
                    <a:pt x="8283" y="5540"/>
                    <a:pt x="8504" y="5816"/>
                    <a:pt x="8743" y="5816"/>
                  </a:cubicBezTo>
                  <a:cubicBezTo>
                    <a:pt x="8751" y="5818"/>
                    <a:pt x="8759" y="5819"/>
                    <a:pt x="8767" y="5819"/>
                  </a:cubicBezTo>
                  <a:cubicBezTo>
                    <a:pt x="8844" y="5819"/>
                    <a:pt x="8889" y="5735"/>
                    <a:pt x="8872" y="5651"/>
                  </a:cubicBezTo>
                  <a:cubicBezTo>
                    <a:pt x="8817" y="5540"/>
                    <a:pt x="8725" y="5448"/>
                    <a:pt x="8633" y="5356"/>
                  </a:cubicBezTo>
                  <a:cubicBezTo>
                    <a:pt x="8541" y="5264"/>
                    <a:pt x="8449" y="5154"/>
                    <a:pt x="8375" y="5025"/>
                  </a:cubicBezTo>
                  <a:cubicBezTo>
                    <a:pt x="8283" y="4914"/>
                    <a:pt x="8228" y="4712"/>
                    <a:pt x="8136" y="4565"/>
                  </a:cubicBezTo>
                  <a:lnTo>
                    <a:pt x="8136" y="4565"/>
                  </a:lnTo>
                  <a:lnTo>
                    <a:pt x="9553" y="4730"/>
                  </a:lnTo>
                  <a:lnTo>
                    <a:pt x="9553" y="4749"/>
                  </a:lnTo>
                  <a:cubicBezTo>
                    <a:pt x="9535" y="4979"/>
                    <a:pt x="9689" y="5432"/>
                    <a:pt x="9979" y="5432"/>
                  </a:cubicBezTo>
                  <a:cubicBezTo>
                    <a:pt x="9991" y="5432"/>
                    <a:pt x="10002" y="5431"/>
                    <a:pt x="10013" y="5430"/>
                  </a:cubicBezTo>
                  <a:cubicBezTo>
                    <a:pt x="10069" y="5430"/>
                    <a:pt x="10087" y="5375"/>
                    <a:pt x="10069" y="5338"/>
                  </a:cubicBezTo>
                  <a:cubicBezTo>
                    <a:pt x="10032" y="5227"/>
                    <a:pt x="9940" y="5172"/>
                    <a:pt x="9866" y="5080"/>
                  </a:cubicBezTo>
                  <a:cubicBezTo>
                    <a:pt x="9792" y="4970"/>
                    <a:pt x="9756" y="4859"/>
                    <a:pt x="9719" y="4730"/>
                  </a:cubicBezTo>
                  <a:lnTo>
                    <a:pt x="9719" y="4730"/>
                  </a:lnTo>
                  <a:lnTo>
                    <a:pt x="10455" y="4822"/>
                  </a:lnTo>
                  <a:cubicBezTo>
                    <a:pt x="10584" y="4822"/>
                    <a:pt x="10602" y="4657"/>
                    <a:pt x="10492" y="4620"/>
                  </a:cubicBezTo>
                  <a:lnTo>
                    <a:pt x="9406" y="4454"/>
                  </a:lnTo>
                  <a:cubicBezTo>
                    <a:pt x="9480" y="4417"/>
                    <a:pt x="9535" y="4381"/>
                    <a:pt x="9590" y="4344"/>
                  </a:cubicBezTo>
                  <a:cubicBezTo>
                    <a:pt x="9756" y="4233"/>
                    <a:pt x="10013" y="4049"/>
                    <a:pt x="9995" y="3829"/>
                  </a:cubicBezTo>
                  <a:cubicBezTo>
                    <a:pt x="9995" y="3773"/>
                    <a:pt x="9940" y="3736"/>
                    <a:pt x="9885" y="3736"/>
                  </a:cubicBezTo>
                  <a:cubicBezTo>
                    <a:pt x="9700" y="3755"/>
                    <a:pt x="9535" y="3976"/>
                    <a:pt x="9388" y="4086"/>
                  </a:cubicBezTo>
                  <a:cubicBezTo>
                    <a:pt x="9240" y="4197"/>
                    <a:pt x="9056" y="4252"/>
                    <a:pt x="9001" y="4381"/>
                  </a:cubicBezTo>
                  <a:lnTo>
                    <a:pt x="6498" y="3994"/>
                  </a:lnTo>
                  <a:cubicBezTo>
                    <a:pt x="6774" y="3829"/>
                    <a:pt x="7013" y="3626"/>
                    <a:pt x="7289" y="3516"/>
                  </a:cubicBezTo>
                  <a:cubicBezTo>
                    <a:pt x="7731" y="3295"/>
                    <a:pt x="8320" y="3258"/>
                    <a:pt x="8688" y="2963"/>
                  </a:cubicBezTo>
                  <a:cubicBezTo>
                    <a:pt x="8762" y="2890"/>
                    <a:pt x="8743" y="2779"/>
                    <a:pt x="8651" y="2724"/>
                  </a:cubicBezTo>
                  <a:cubicBezTo>
                    <a:pt x="8557" y="2692"/>
                    <a:pt x="8457" y="2677"/>
                    <a:pt x="8354" y="2677"/>
                  </a:cubicBezTo>
                  <a:cubicBezTo>
                    <a:pt x="7933" y="2677"/>
                    <a:pt x="7460" y="2911"/>
                    <a:pt x="7105" y="3074"/>
                  </a:cubicBezTo>
                  <a:cubicBezTo>
                    <a:pt x="6737" y="3276"/>
                    <a:pt x="6240" y="3534"/>
                    <a:pt x="6001" y="3921"/>
                  </a:cubicBezTo>
                  <a:lnTo>
                    <a:pt x="5578" y="3847"/>
                  </a:lnTo>
                  <a:cubicBezTo>
                    <a:pt x="4860" y="3736"/>
                    <a:pt x="4105" y="3644"/>
                    <a:pt x="3387" y="3479"/>
                  </a:cubicBezTo>
                  <a:cubicBezTo>
                    <a:pt x="3332" y="3479"/>
                    <a:pt x="3277" y="3442"/>
                    <a:pt x="3203" y="3424"/>
                  </a:cubicBezTo>
                  <a:cubicBezTo>
                    <a:pt x="3442" y="3221"/>
                    <a:pt x="3663" y="3000"/>
                    <a:pt x="3921" y="2798"/>
                  </a:cubicBezTo>
                  <a:cubicBezTo>
                    <a:pt x="4271" y="2522"/>
                    <a:pt x="4768" y="2301"/>
                    <a:pt x="5044" y="1933"/>
                  </a:cubicBezTo>
                  <a:cubicBezTo>
                    <a:pt x="5113" y="1846"/>
                    <a:pt x="5035" y="1710"/>
                    <a:pt x="4918" y="1710"/>
                  </a:cubicBezTo>
                  <a:cubicBezTo>
                    <a:pt x="4911" y="1710"/>
                    <a:pt x="4904" y="1711"/>
                    <a:pt x="4897" y="1712"/>
                  </a:cubicBezTo>
                  <a:cubicBezTo>
                    <a:pt x="4418" y="1749"/>
                    <a:pt x="3939" y="2190"/>
                    <a:pt x="3590" y="2485"/>
                  </a:cubicBezTo>
                  <a:cubicBezTo>
                    <a:pt x="3295" y="2724"/>
                    <a:pt x="3038" y="3000"/>
                    <a:pt x="2817" y="3295"/>
                  </a:cubicBezTo>
                  <a:cubicBezTo>
                    <a:pt x="2467" y="3166"/>
                    <a:pt x="2154" y="3000"/>
                    <a:pt x="1823" y="2835"/>
                  </a:cubicBezTo>
                  <a:cubicBezTo>
                    <a:pt x="2688" y="2190"/>
                    <a:pt x="3442" y="1399"/>
                    <a:pt x="4455" y="902"/>
                  </a:cubicBezTo>
                  <a:cubicBezTo>
                    <a:pt x="5048" y="623"/>
                    <a:pt x="5689" y="485"/>
                    <a:pt x="6331" y="485"/>
                  </a:cubicBezTo>
                  <a:close/>
                  <a:moveTo>
                    <a:pt x="6453" y="1"/>
                  </a:moveTo>
                  <a:cubicBezTo>
                    <a:pt x="4521" y="1"/>
                    <a:pt x="2697" y="1205"/>
                    <a:pt x="1528" y="2743"/>
                  </a:cubicBezTo>
                  <a:lnTo>
                    <a:pt x="1363" y="2669"/>
                  </a:lnTo>
                  <a:cubicBezTo>
                    <a:pt x="1085" y="2457"/>
                    <a:pt x="735" y="2331"/>
                    <a:pt x="377" y="2331"/>
                  </a:cubicBezTo>
                  <a:cubicBezTo>
                    <a:pt x="332" y="2331"/>
                    <a:pt x="286" y="2333"/>
                    <a:pt x="240" y="2338"/>
                  </a:cubicBezTo>
                  <a:cubicBezTo>
                    <a:pt x="37" y="2356"/>
                    <a:pt x="1" y="2632"/>
                    <a:pt x="185" y="2706"/>
                  </a:cubicBezTo>
                  <a:cubicBezTo>
                    <a:pt x="1731" y="3240"/>
                    <a:pt x="1896" y="4804"/>
                    <a:pt x="2890" y="5890"/>
                  </a:cubicBezTo>
                  <a:cubicBezTo>
                    <a:pt x="3663" y="6718"/>
                    <a:pt x="4694" y="7289"/>
                    <a:pt x="5835" y="7473"/>
                  </a:cubicBezTo>
                  <a:cubicBezTo>
                    <a:pt x="6217" y="7543"/>
                    <a:pt x="6593" y="7576"/>
                    <a:pt x="6964" y="7576"/>
                  </a:cubicBezTo>
                  <a:cubicBezTo>
                    <a:pt x="9309" y="7576"/>
                    <a:pt x="11439" y="6285"/>
                    <a:pt x="13474" y="5172"/>
                  </a:cubicBezTo>
                  <a:cubicBezTo>
                    <a:pt x="13529" y="5172"/>
                    <a:pt x="13584" y="5191"/>
                    <a:pt x="13639" y="5191"/>
                  </a:cubicBezTo>
                  <a:cubicBezTo>
                    <a:pt x="13646" y="5191"/>
                    <a:pt x="13652" y="5192"/>
                    <a:pt x="13659" y="5192"/>
                  </a:cubicBezTo>
                  <a:cubicBezTo>
                    <a:pt x="13812" y="5192"/>
                    <a:pt x="13892" y="4984"/>
                    <a:pt x="13768" y="4878"/>
                  </a:cubicBezTo>
                  <a:cubicBezTo>
                    <a:pt x="13234" y="4417"/>
                    <a:pt x="12645" y="4123"/>
                    <a:pt x="12148" y="3589"/>
                  </a:cubicBezTo>
                  <a:cubicBezTo>
                    <a:pt x="11725" y="3129"/>
                    <a:pt x="11339" y="2651"/>
                    <a:pt x="10878" y="2209"/>
                  </a:cubicBezTo>
                  <a:cubicBezTo>
                    <a:pt x="9958" y="1289"/>
                    <a:pt x="8872" y="497"/>
                    <a:pt x="7602" y="147"/>
                  </a:cubicBezTo>
                  <a:cubicBezTo>
                    <a:pt x="7218" y="47"/>
                    <a:pt x="6833" y="1"/>
                    <a:pt x="645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4636604" y="725651"/>
              <a:ext cx="587300" cy="887357"/>
            </a:xfrm>
            <a:custGeom>
              <a:avLst/>
              <a:gdLst/>
              <a:ahLst/>
              <a:cxnLst/>
              <a:rect l="l" t="t" r="r" b="b"/>
              <a:pathLst>
                <a:path w="10953" h="16549" extrusionOk="0">
                  <a:moveTo>
                    <a:pt x="1252" y="921"/>
                  </a:moveTo>
                  <a:lnTo>
                    <a:pt x="1252" y="921"/>
                  </a:lnTo>
                  <a:cubicBezTo>
                    <a:pt x="2633" y="1768"/>
                    <a:pt x="4197" y="2283"/>
                    <a:pt x="5578" y="3130"/>
                  </a:cubicBezTo>
                  <a:cubicBezTo>
                    <a:pt x="7234" y="4142"/>
                    <a:pt x="8743" y="5523"/>
                    <a:pt x="9535" y="7327"/>
                  </a:cubicBezTo>
                  <a:cubicBezTo>
                    <a:pt x="10326" y="9204"/>
                    <a:pt x="10069" y="10842"/>
                    <a:pt x="9296" y="12664"/>
                  </a:cubicBezTo>
                  <a:cubicBezTo>
                    <a:pt x="9240" y="12812"/>
                    <a:pt x="9167" y="12959"/>
                    <a:pt x="9112" y="13124"/>
                  </a:cubicBezTo>
                  <a:cubicBezTo>
                    <a:pt x="8780" y="12296"/>
                    <a:pt x="8339" y="11523"/>
                    <a:pt x="7823" y="10805"/>
                  </a:cubicBezTo>
                  <a:cubicBezTo>
                    <a:pt x="8320" y="10382"/>
                    <a:pt x="8670" y="9811"/>
                    <a:pt x="8817" y="9186"/>
                  </a:cubicBezTo>
                  <a:cubicBezTo>
                    <a:pt x="8928" y="8689"/>
                    <a:pt x="9056" y="7842"/>
                    <a:pt x="8651" y="7437"/>
                  </a:cubicBezTo>
                  <a:cubicBezTo>
                    <a:pt x="8625" y="7411"/>
                    <a:pt x="8590" y="7399"/>
                    <a:pt x="8554" y="7399"/>
                  </a:cubicBezTo>
                  <a:cubicBezTo>
                    <a:pt x="8490" y="7399"/>
                    <a:pt x="8424" y="7439"/>
                    <a:pt x="8412" y="7511"/>
                  </a:cubicBezTo>
                  <a:cubicBezTo>
                    <a:pt x="8375" y="7750"/>
                    <a:pt x="8375" y="7989"/>
                    <a:pt x="8431" y="8229"/>
                  </a:cubicBezTo>
                  <a:cubicBezTo>
                    <a:pt x="8431" y="8523"/>
                    <a:pt x="8412" y="8799"/>
                    <a:pt x="8357" y="9075"/>
                  </a:cubicBezTo>
                  <a:cubicBezTo>
                    <a:pt x="8228" y="9609"/>
                    <a:pt x="7989" y="10106"/>
                    <a:pt x="7639" y="10529"/>
                  </a:cubicBezTo>
                  <a:lnTo>
                    <a:pt x="7381" y="10161"/>
                  </a:lnTo>
                  <a:cubicBezTo>
                    <a:pt x="6664" y="9038"/>
                    <a:pt x="5946" y="7916"/>
                    <a:pt x="5210" y="6811"/>
                  </a:cubicBezTo>
                  <a:cubicBezTo>
                    <a:pt x="5228" y="6793"/>
                    <a:pt x="5246" y="6793"/>
                    <a:pt x="5265" y="6774"/>
                  </a:cubicBezTo>
                  <a:cubicBezTo>
                    <a:pt x="5302" y="6738"/>
                    <a:pt x="5320" y="6701"/>
                    <a:pt x="5338" y="6646"/>
                  </a:cubicBezTo>
                  <a:cubicBezTo>
                    <a:pt x="5338" y="6627"/>
                    <a:pt x="5338" y="6627"/>
                    <a:pt x="5338" y="6609"/>
                  </a:cubicBezTo>
                  <a:cubicBezTo>
                    <a:pt x="5394" y="6462"/>
                    <a:pt x="5486" y="6333"/>
                    <a:pt x="5559" y="6204"/>
                  </a:cubicBezTo>
                  <a:cubicBezTo>
                    <a:pt x="5633" y="6038"/>
                    <a:pt x="5706" y="5873"/>
                    <a:pt x="5743" y="5707"/>
                  </a:cubicBezTo>
                  <a:cubicBezTo>
                    <a:pt x="5817" y="5412"/>
                    <a:pt x="5927" y="4971"/>
                    <a:pt x="5743" y="4713"/>
                  </a:cubicBezTo>
                  <a:cubicBezTo>
                    <a:pt x="5716" y="4658"/>
                    <a:pt x="5665" y="4630"/>
                    <a:pt x="5612" y="4630"/>
                  </a:cubicBezTo>
                  <a:cubicBezTo>
                    <a:pt x="5559" y="4630"/>
                    <a:pt x="5504" y="4658"/>
                    <a:pt x="5467" y="4713"/>
                  </a:cubicBezTo>
                  <a:cubicBezTo>
                    <a:pt x="5394" y="4860"/>
                    <a:pt x="5357" y="5026"/>
                    <a:pt x="5357" y="5192"/>
                  </a:cubicBezTo>
                  <a:cubicBezTo>
                    <a:pt x="5338" y="5376"/>
                    <a:pt x="5283" y="5560"/>
                    <a:pt x="5228" y="5744"/>
                  </a:cubicBezTo>
                  <a:cubicBezTo>
                    <a:pt x="5173" y="5928"/>
                    <a:pt x="5025" y="6167"/>
                    <a:pt x="4952" y="6388"/>
                  </a:cubicBezTo>
                  <a:cubicBezTo>
                    <a:pt x="4602" y="5854"/>
                    <a:pt x="4271" y="5320"/>
                    <a:pt x="3921" y="4768"/>
                  </a:cubicBezTo>
                  <a:lnTo>
                    <a:pt x="3940" y="4768"/>
                  </a:lnTo>
                  <a:cubicBezTo>
                    <a:pt x="4216" y="4584"/>
                    <a:pt x="4584" y="4014"/>
                    <a:pt x="4271" y="3701"/>
                  </a:cubicBezTo>
                  <a:cubicBezTo>
                    <a:pt x="4251" y="3688"/>
                    <a:pt x="4229" y="3682"/>
                    <a:pt x="4209" y="3682"/>
                  </a:cubicBezTo>
                  <a:cubicBezTo>
                    <a:pt x="4170" y="3682"/>
                    <a:pt x="4135" y="3702"/>
                    <a:pt x="4124" y="3738"/>
                  </a:cubicBezTo>
                  <a:cubicBezTo>
                    <a:pt x="4068" y="3866"/>
                    <a:pt x="4050" y="4014"/>
                    <a:pt x="4032" y="4161"/>
                  </a:cubicBezTo>
                  <a:cubicBezTo>
                    <a:pt x="3995" y="4308"/>
                    <a:pt x="3903" y="4474"/>
                    <a:pt x="3792" y="4603"/>
                  </a:cubicBezTo>
                  <a:lnTo>
                    <a:pt x="3259" y="3774"/>
                  </a:lnTo>
                  <a:cubicBezTo>
                    <a:pt x="3230" y="3722"/>
                    <a:pt x="3188" y="3701"/>
                    <a:pt x="3147" y="3701"/>
                  </a:cubicBezTo>
                  <a:cubicBezTo>
                    <a:pt x="3059" y="3701"/>
                    <a:pt x="2975" y="3802"/>
                    <a:pt x="3038" y="3903"/>
                  </a:cubicBezTo>
                  <a:lnTo>
                    <a:pt x="3755" y="5155"/>
                  </a:lnTo>
                  <a:cubicBezTo>
                    <a:pt x="3682" y="5118"/>
                    <a:pt x="3571" y="5100"/>
                    <a:pt x="3516" y="5081"/>
                  </a:cubicBezTo>
                  <a:cubicBezTo>
                    <a:pt x="3355" y="5027"/>
                    <a:pt x="3149" y="4967"/>
                    <a:pt x="2962" y="4967"/>
                  </a:cubicBezTo>
                  <a:cubicBezTo>
                    <a:pt x="2829" y="4967"/>
                    <a:pt x="2706" y="4997"/>
                    <a:pt x="2614" y="5081"/>
                  </a:cubicBezTo>
                  <a:cubicBezTo>
                    <a:pt x="2559" y="5136"/>
                    <a:pt x="2559" y="5228"/>
                    <a:pt x="2614" y="5284"/>
                  </a:cubicBezTo>
                  <a:cubicBezTo>
                    <a:pt x="2798" y="5449"/>
                    <a:pt x="3166" y="5449"/>
                    <a:pt x="3406" y="5504"/>
                  </a:cubicBezTo>
                  <a:cubicBezTo>
                    <a:pt x="3562" y="5551"/>
                    <a:pt x="3757" y="5664"/>
                    <a:pt x="3947" y="5664"/>
                  </a:cubicBezTo>
                  <a:cubicBezTo>
                    <a:pt x="3982" y="5664"/>
                    <a:pt x="4016" y="5660"/>
                    <a:pt x="4050" y="5652"/>
                  </a:cubicBezTo>
                  <a:lnTo>
                    <a:pt x="5743" y="8578"/>
                  </a:lnTo>
                  <a:cubicBezTo>
                    <a:pt x="5357" y="8431"/>
                    <a:pt x="4933" y="8339"/>
                    <a:pt x="4565" y="8173"/>
                  </a:cubicBezTo>
                  <a:cubicBezTo>
                    <a:pt x="3995" y="7897"/>
                    <a:pt x="3443" y="7327"/>
                    <a:pt x="2835" y="7179"/>
                  </a:cubicBezTo>
                  <a:cubicBezTo>
                    <a:pt x="2826" y="7178"/>
                    <a:pt x="2816" y="7178"/>
                    <a:pt x="2807" y="7178"/>
                  </a:cubicBezTo>
                  <a:cubicBezTo>
                    <a:pt x="2674" y="7178"/>
                    <a:pt x="2580" y="7298"/>
                    <a:pt x="2614" y="7419"/>
                  </a:cubicBezTo>
                  <a:cubicBezTo>
                    <a:pt x="2835" y="8063"/>
                    <a:pt x="3700" y="8449"/>
                    <a:pt x="4289" y="8726"/>
                  </a:cubicBezTo>
                  <a:cubicBezTo>
                    <a:pt x="4733" y="8923"/>
                    <a:pt x="5338" y="9179"/>
                    <a:pt x="5896" y="9179"/>
                  </a:cubicBezTo>
                  <a:cubicBezTo>
                    <a:pt x="5962" y="9179"/>
                    <a:pt x="6028" y="9175"/>
                    <a:pt x="6093" y="9167"/>
                  </a:cubicBezTo>
                  <a:cubicBezTo>
                    <a:pt x="6185" y="9333"/>
                    <a:pt x="6277" y="9480"/>
                    <a:pt x="6369" y="9646"/>
                  </a:cubicBezTo>
                  <a:cubicBezTo>
                    <a:pt x="6866" y="10511"/>
                    <a:pt x="7418" y="11339"/>
                    <a:pt x="7860" y="12223"/>
                  </a:cubicBezTo>
                  <a:cubicBezTo>
                    <a:pt x="7897" y="12315"/>
                    <a:pt x="7915" y="12388"/>
                    <a:pt x="7952" y="12462"/>
                  </a:cubicBezTo>
                  <a:cubicBezTo>
                    <a:pt x="7529" y="12407"/>
                    <a:pt x="7105" y="12351"/>
                    <a:pt x="6700" y="12259"/>
                  </a:cubicBezTo>
                  <a:cubicBezTo>
                    <a:pt x="6142" y="12137"/>
                    <a:pt x="5518" y="11833"/>
                    <a:pt x="4952" y="11833"/>
                  </a:cubicBezTo>
                  <a:cubicBezTo>
                    <a:pt x="4921" y="11833"/>
                    <a:pt x="4891" y="11834"/>
                    <a:pt x="4860" y="11836"/>
                  </a:cubicBezTo>
                  <a:cubicBezTo>
                    <a:pt x="4676" y="11836"/>
                    <a:pt x="4602" y="12039"/>
                    <a:pt x="4731" y="12167"/>
                  </a:cubicBezTo>
                  <a:cubicBezTo>
                    <a:pt x="5173" y="12628"/>
                    <a:pt x="6038" y="12756"/>
                    <a:pt x="6645" y="12848"/>
                  </a:cubicBezTo>
                  <a:cubicBezTo>
                    <a:pt x="7061" y="12941"/>
                    <a:pt x="7478" y="12982"/>
                    <a:pt x="7905" y="12982"/>
                  </a:cubicBezTo>
                  <a:cubicBezTo>
                    <a:pt x="7988" y="12982"/>
                    <a:pt x="8071" y="12980"/>
                    <a:pt x="8154" y="12977"/>
                  </a:cubicBezTo>
                  <a:cubicBezTo>
                    <a:pt x="8302" y="13437"/>
                    <a:pt x="8412" y="13898"/>
                    <a:pt x="8523" y="14376"/>
                  </a:cubicBezTo>
                  <a:cubicBezTo>
                    <a:pt x="7105" y="14026"/>
                    <a:pt x="5651" y="13916"/>
                    <a:pt x="4289" y="13290"/>
                  </a:cubicBezTo>
                  <a:cubicBezTo>
                    <a:pt x="2651" y="12517"/>
                    <a:pt x="1455" y="11063"/>
                    <a:pt x="1031" y="9296"/>
                  </a:cubicBezTo>
                  <a:cubicBezTo>
                    <a:pt x="571" y="7548"/>
                    <a:pt x="774" y="5725"/>
                    <a:pt x="1068" y="3977"/>
                  </a:cubicBezTo>
                  <a:cubicBezTo>
                    <a:pt x="1197" y="3093"/>
                    <a:pt x="1492" y="1897"/>
                    <a:pt x="1252" y="921"/>
                  </a:cubicBezTo>
                  <a:close/>
                  <a:moveTo>
                    <a:pt x="702" y="0"/>
                  </a:moveTo>
                  <a:cubicBezTo>
                    <a:pt x="563" y="0"/>
                    <a:pt x="424" y="118"/>
                    <a:pt x="479" y="296"/>
                  </a:cubicBezTo>
                  <a:cubicBezTo>
                    <a:pt x="479" y="1234"/>
                    <a:pt x="645" y="2099"/>
                    <a:pt x="516" y="3038"/>
                  </a:cubicBezTo>
                  <a:cubicBezTo>
                    <a:pt x="406" y="3885"/>
                    <a:pt x="240" y="4695"/>
                    <a:pt x="166" y="5541"/>
                  </a:cubicBezTo>
                  <a:cubicBezTo>
                    <a:pt x="1" y="7271"/>
                    <a:pt x="93" y="9075"/>
                    <a:pt x="811" y="10677"/>
                  </a:cubicBezTo>
                  <a:cubicBezTo>
                    <a:pt x="2101" y="13522"/>
                    <a:pt x="5274" y="14806"/>
                    <a:pt x="8279" y="14806"/>
                  </a:cubicBezTo>
                  <a:cubicBezTo>
                    <a:pt x="8403" y="14806"/>
                    <a:pt x="8528" y="14804"/>
                    <a:pt x="8651" y="14799"/>
                  </a:cubicBezTo>
                  <a:cubicBezTo>
                    <a:pt x="8670" y="14873"/>
                    <a:pt x="8688" y="14947"/>
                    <a:pt x="8707" y="15020"/>
                  </a:cubicBezTo>
                  <a:cubicBezTo>
                    <a:pt x="8725" y="15572"/>
                    <a:pt x="8928" y="16088"/>
                    <a:pt x="9314" y="16474"/>
                  </a:cubicBezTo>
                  <a:cubicBezTo>
                    <a:pt x="9366" y="16526"/>
                    <a:pt x="9428" y="16549"/>
                    <a:pt x="9489" y="16549"/>
                  </a:cubicBezTo>
                  <a:cubicBezTo>
                    <a:pt x="9644" y="16549"/>
                    <a:pt x="9790" y="16402"/>
                    <a:pt x="9737" y="16217"/>
                  </a:cubicBezTo>
                  <a:cubicBezTo>
                    <a:pt x="8983" y="14174"/>
                    <a:pt x="10455" y="12664"/>
                    <a:pt x="10768" y="10732"/>
                  </a:cubicBezTo>
                  <a:cubicBezTo>
                    <a:pt x="10952" y="9204"/>
                    <a:pt x="10658" y="7658"/>
                    <a:pt x="9903" y="6333"/>
                  </a:cubicBezTo>
                  <a:cubicBezTo>
                    <a:pt x="8062" y="2983"/>
                    <a:pt x="4363" y="1713"/>
                    <a:pt x="1031" y="351"/>
                  </a:cubicBezTo>
                  <a:cubicBezTo>
                    <a:pt x="995" y="296"/>
                    <a:pt x="958" y="222"/>
                    <a:pt x="921" y="167"/>
                  </a:cubicBezTo>
                  <a:cubicBezTo>
                    <a:pt x="885" y="50"/>
                    <a:pt x="794" y="0"/>
                    <a:pt x="702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2854221" y="3230724"/>
              <a:ext cx="739259" cy="962265"/>
            </a:xfrm>
            <a:custGeom>
              <a:avLst/>
              <a:gdLst/>
              <a:ahLst/>
              <a:cxnLst/>
              <a:rect l="l" t="t" r="r" b="b"/>
              <a:pathLst>
                <a:path w="13787" h="17946" extrusionOk="0">
                  <a:moveTo>
                    <a:pt x="1050" y="935"/>
                  </a:moveTo>
                  <a:lnTo>
                    <a:pt x="1050" y="935"/>
                  </a:lnTo>
                  <a:cubicBezTo>
                    <a:pt x="2799" y="1689"/>
                    <a:pt x="4731" y="2058"/>
                    <a:pt x="6480" y="2831"/>
                  </a:cubicBezTo>
                  <a:cubicBezTo>
                    <a:pt x="8578" y="3751"/>
                    <a:pt x="10584" y="5131"/>
                    <a:pt x="11799" y="7119"/>
                  </a:cubicBezTo>
                  <a:cubicBezTo>
                    <a:pt x="13032" y="9181"/>
                    <a:pt x="12977" y="11150"/>
                    <a:pt x="12370" y="13414"/>
                  </a:cubicBezTo>
                  <a:cubicBezTo>
                    <a:pt x="12314" y="13598"/>
                    <a:pt x="12277" y="13800"/>
                    <a:pt x="12222" y="13984"/>
                  </a:cubicBezTo>
                  <a:cubicBezTo>
                    <a:pt x="11744" y="13064"/>
                    <a:pt x="10989" y="12218"/>
                    <a:pt x="10345" y="11481"/>
                  </a:cubicBezTo>
                  <a:cubicBezTo>
                    <a:pt x="10860" y="10892"/>
                    <a:pt x="11173" y="10174"/>
                    <a:pt x="11247" y="9401"/>
                  </a:cubicBezTo>
                  <a:cubicBezTo>
                    <a:pt x="11302" y="8794"/>
                    <a:pt x="11302" y="7800"/>
                    <a:pt x="10787" y="7377"/>
                  </a:cubicBezTo>
                  <a:cubicBezTo>
                    <a:pt x="10756" y="7357"/>
                    <a:pt x="10722" y="7348"/>
                    <a:pt x="10688" y="7348"/>
                  </a:cubicBezTo>
                  <a:cubicBezTo>
                    <a:pt x="10598" y="7348"/>
                    <a:pt x="10511" y="7412"/>
                    <a:pt x="10511" y="7506"/>
                  </a:cubicBezTo>
                  <a:cubicBezTo>
                    <a:pt x="10455" y="7800"/>
                    <a:pt x="10584" y="8058"/>
                    <a:pt x="10639" y="8352"/>
                  </a:cubicBezTo>
                  <a:cubicBezTo>
                    <a:pt x="10695" y="8684"/>
                    <a:pt x="10713" y="9015"/>
                    <a:pt x="10695" y="9346"/>
                  </a:cubicBezTo>
                  <a:cubicBezTo>
                    <a:pt x="10621" y="10009"/>
                    <a:pt x="10419" y="10635"/>
                    <a:pt x="10087" y="11187"/>
                  </a:cubicBezTo>
                  <a:cubicBezTo>
                    <a:pt x="9958" y="11040"/>
                    <a:pt x="9830" y="10911"/>
                    <a:pt x="9719" y="10782"/>
                  </a:cubicBezTo>
                  <a:cubicBezTo>
                    <a:pt x="8688" y="9585"/>
                    <a:pt x="7676" y="8389"/>
                    <a:pt x="6645" y="7193"/>
                  </a:cubicBezTo>
                  <a:cubicBezTo>
                    <a:pt x="6645" y="7174"/>
                    <a:pt x="6682" y="7174"/>
                    <a:pt x="6682" y="7156"/>
                  </a:cubicBezTo>
                  <a:cubicBezTo>
                    <a:pt x="6719" y="7101"/>
                    <a:pt x="6737" y="7045"/>
                    <a:pt x="6756" y="6990"/>
                  </a:cubicBezTo>
                  <a:cubicBezTo>
                    <a:pt x="6756" y="6972"/>
                    <a:pt x="6756" y="6953"/>
                    <a:pt x="6756" y="6953"/>
                  </a:cubicBezTo>
                  <a:cubicBezTo>
                    <a:pt x="6793" y="6769"/>
                    <a:pt x="6866" y="6604"/>
                    <a:pt x="6958" y="6438"/>
                  </a:cubicBezTo>
                  <a:cubicBezTo>
                    <a:pt x="7013" y="6236"/>
                    <a:pt x="7050" y="6033"/>
                    <a:pt x="7087" y="5812"/>
                  </a:cubicBezTo>
                  <a:cubicBezTo>
                    <a:pt x="7124" y="5463"/>
                    <a:pt x="7197" y="4929"/>
                    <a:pt x="6921" y="4653"/>
                  </a:cubicBezTo>
                  <a:cubicBezTo>
                    <a:pt x="6884" y="4608"/>
                    <a:pt x="6832" y="4587"/>
                    <a:pt x="6780" y="4587"/>
                  </a:cubicBezTo>
                  <a:cubicBezTo>
                    <a:pt x="6704" y="4587"/>
                    <a:pt x="6630" y="4631"/>
                    <a:pt x="6609" y="4708"/>
                  </a:cubicBezTo>
                  <a:cubicBezTo>
                    <a:pt x="6535" y="4892"/>
                    <a:pt x="6516" y="5094"/>
                    <a:pt x="6535" y="5279"/>
                  </a:cubicBezTo>
                  <a:cubicBezTo>
                    <a:pt x="6553" y="5518"/>
                    <a:pt x="6535" y="5739"/>
                    <a:pt x="6498" y="5960"/>
                  </a:cubicBezTo>
                  <a:cubicBezTo>
                    <a:pt x="6461" y="6199"/>
                    <a:pt x="6314" y="6475"/>
                    <a:pt x="6259" y="6751"/>
                  </a:cubicBezTo>
                  <a:lnTo>
                    <a:pt x="4786" y="5039"/>
                  </a:lnTo>
                  <a:lnTo>
                    <a:pt x="4805" y="5039"/>
                  </a:lnTo>
                  <a:cubicBezTo>
                    <a:pt x="5099" y="4782"/>
                    <a:pt x="5431" y="4045"/>
                    <a:pt x="5026" y="3732"/>
                  </a:cubicBezTo>
                  <a:cubicBezTo>
                    <a:pt x="5007" y="3720"/>
                    <a:pt x="4985" y="3714"/>
                    <a:pt x="4962" y="3714"/>
                  </a:cubicBezTo>
                  <a:cubicBezTo>
                    <a:pt x="4915" y="3714"/>
                    <a:pt x="4866" y="3739"/>
                    <a:pt x="4842" y="3788"/>
                  </a:cubicBezTo>
                  <a:cubicBezTo>
                    <a:pt x="4823" y="3953"/>
                    <a:pt x="4805" y="4137"/>
                    <a:pt x="4823" y="4303"/>
                  </a:cubicBezTo>
                  <a:cubicBezTo>
                    <a:pt x="4786" y="4505"/>
                    <a:pt x="4731" y="4690"/>
                    <a:pt x="4621" y="4855"/>
                  </a:cubicBezTo>
                  <a:lnTo>
                    <a:pt x="3848" y="3972"/>
                  </a:lnTo>
                  <a:cubicBezTo>
                    <a:pt x="3815" y="3940"/>
                    <a:pt x="3779" y="3926"/>
                    <a:pt x="3743" y="3926"/>
                  </a:cubicBezTo>
                  <a:cubicBezTo>
                    <a:pt x="3636" y="3926"/>
                    <a:pt x="3539" y="4050"/>
                    <a:pt x="3608" y="4174"/>
                  </a:cubicBezTo>
                  <a:lnTo>
                    <a:pt x="4676" y="5518"/>
                  </a:lnTo>
                  <a:cubicBezTo>
                    <a:pt x="4565" y="5499"/>
                    <a:pt x="4437" y="5481"/>
                    <a:pt x="4363" y="5463"/>
                  </a:cubicBezTo>
                  <a:cubicBezTo>
                    <a:pt x="4235" y="5440"/>
                    <a:pt x="4077" y="5418"/>
                    <a:pt x="3918" y="5418"/>
                  </a:cubicBezTo>
                  <a:cubicBezTo>
                    <a:pt x="3687" y="5418"/>
                    <a:pt x="3455" y="5465"/>
                    <a:pt x="3314" y="5628"/>
                  </a:cubicBezTo>
                  <a:cubicBezTo>
                    <a:pt x="3259" y="5702"/>
                    <a:pt x="3277" y="5794"/>
                    <a:pt x="3351" y="5849"/>
                  </a:cubicBezTo>
                  <a:cubicBezTo>
                    <a:pt x="3590" y="6033"/>
                    <a:pt x="4032" y="5960"/>
                    <a:pt x="4308" y="5996"/>
                  </a:cubicBezTo>
                  <a:cubicBezTo>
                    <a:pt x="4485" y="6010"/>
                    <a:pt x="4703" y="6084"/>
                    <a:pt x="4894" y="6084"/>
                  </a:cubicBezTo>
                  <a:cubicBezTo>
                    <a:pt x="4961" y="6084"/>
                    <a:pt x="5024" y="6075"/>
                    <a:pt x="5081" y="6052"/>
                  </a:cubicBezTo>
                  <a:cubicBezTo>
                    <a:pt x="5909" y="7119"/>
                    <a:pt x="6737" y="8168"/>
                    <a:pt x="7566" y="9217"/>
                  </a:cubicBezTo>
                  <a:cubicBezTo>
                    <a:pt x="7087" y="9107"/>
                    <a:pt x="6572" y="9070"/>
                    <a:pt x="6112" y="8923"/>
                  </a:cubicBezTo>
                  <a:cubicBezTo>
                    <a:pt x="5394" y="8702"/>
                    <a:pt x="4657" y="8113"/>
                    <a:pt x="3903" y="8058"/>
                  </a:cubicBezTo>
                  <a:cubicBezTo>
                    <a:pt x="3894" y="8057"/>
                    <a:pt x="3886" y="8056"/>
                    <a:pt x="3878" y="8056"/>
                  </a:cubicBezTo>
                  <a:cubicBezTo>
                    <a:pt x="3726" y="8056"/>
                    <a:pt x="3630" y="8213"/>
                    <a:pt x="3682" y="8352"/>
                  </a:cubicBezTo>
                  <a:cubicBezTo>
                    <a:pt x="4050" y="9070"/>
                    <a:pt x="5118" y="9401"/>
                    <a:pt x="5854" y="9622"/>
                  </a:cubicBezTo>
                  <a:cubicBezTo>
                    <a:pt x="6324" y="9757"/>
                    <a:pt x="6912" y="9920"/>
                    <a:pt x="7460" y="9920"/>
                  </a:cubicBezTo>
                  <a:cubicBezTo>
                    <a:pt x="7663" y="9920"/>
                    <a:pt x="7860" y="9898"/>
                    <a:pt x="8044" y="9843"/>
                  </a:cubicBezTo>
                  <a:lnTo>
                    <a:pt x="8449" y="10377"/>
                  </a:lnTo>
                  <a:cubicBezTo>
                    <a:pt x="9185" y="11297"/>
                    <a:pt x="9940" y="12199"/>
                    <a:pt x="10603" y="13175"/>
                  </a:cubicBezTo>
                  <a:cubicBezTo>
                    <a:pt x="10676" y="13248"/>
                    <a:pt x="10713" y="13340"/>
                    <a:pt x="10768" y="13432"/>
                  </a:cubicBezTo>
                  <a:cubicBezTo>
                    <a:pt x="10271" y="13432"/>
                    <a:pt x="9756" y="13432"/>
                    <a:pt x="9259" y="13395"/>
                  </a:cubicBezTo>
                  <a:cubicBezTo>
                    <a:pt x="8669" y="13365"/>
                    <a:pt x="8016" y="13161"/>
                    <a:pt x="7414" y="13161"/>
                  </a:cubicBezTo>
                  <a:cubicBezTo>
                    <a:pt x="7284" y="13161"/>
                    <a:pt x="7156" y="13170"/>
                    <a:pt x="7032" y="13193"/>
                  </a:cubicBezTo>
                  <a:cubicBezTo>
                    <a:pt x="6829" y="13230"/>
                    <a:pt x="6774" y="13469"/>
                    <a:pt x="6940" y="13598"/>
                  </a:cubicBezTo>
                  <a:cubicBezTo>
                    <a:pt x="7529" y="14077"/>
                    <a:pt x="8560" y="14077"/>
                    <a:pt x="9296" y="14113"/>
                  </a:cubicBezTo>
                  <a:cubicBezTo>
                    <a:pt x="9448" y="14123"/>
                    <a:pt x="9598" y="14127"/>
                    <a:pt x="9748" y="14127"/>
                  </a:cubicBezTo>
                  <a:cubicBezTo>
                    <a:pt x="10198" y="14127"/>
                    <a:pt x="10639" y="14086"/>
                    <a:pt x="11081" y="14003"/>
                  </a:cubicBezTo>
                  <a:cubicBezTo>
                    <a:pt x="11339" y="14537"/>
                    <a:pt x="11541" y="15070"/>
                    <a:pt x="11762" y="15604"/>
                  </a:cubicBezTo>
                  <a:cubicBezTo>
                    <a:pt x="10032" y="15402"/>
                    <a:pt x="8302" y="15512"/>
                    <a:pt x="6609" y="14997"/>
                  </a:cubicBezTo>
                  <a:cubicBezTo>
                    <a:pt x="4510" y="14334"/>
                    <a:pt x="2964" y="12825"/>
                    <a:pt x="2136" y="10800"/>
                  </a:cubicBezTo>
                  <a:cubicBezTo>
                    <a:pt x="1326" y="8812"/>
                    <a:pt x="1252" y="6659"/>
                    <a:pt x="1308" y="4542"/>
                  </a:cubicBezTo>
                  <a:cubicBezTo>
                    <a:pt x="1326" y="3475"/>
                    <a:pt x="1473" y="2021"/>
                    <a:pt x="1050" y="935"/>
                  </a:cubicBezTo>
                  <a:close/>
                  <a:moveTo>
                    <a:pt x="304" y="0"/>
                  </a:moveTo>
                  <a:cubicBezTo>
                    <a:pt x="144" y="0"/>
                    <a:pt x="1" y="131"/>
                    <a:pt x="38" y="327"/>
                  </a:cubicBezTo>
                  <a:cubicBezTo>
                    <a:pt x="166" y="1432"/>
                    <a:pt x="516" y="2407"/>
                    <a:pt x="516" y="3548"/>
                  </a:cubicBezTo>
                  <a:cubicBezTo>
                    <a:pt x="516" y="4542"/>
                    <a:pt x="461" y="5536"/>
                    <a:pt x="516" y="6530"/>
                  </a:cubicBezTo>
                  <a:cubicBezTo>
                    <a:pt x="590" y="8592"/>
                    <a:pt x="995" y="10690"/>
                    <a:pt x="2099" y="12475"/>
                  </a:cubicBezTo>
                  <a:cubicBezTo>
                    <a:pt x="3763" y="15105"/>
                    <a:pt x="6794" y="16211"/>
                    <a:pt x="9808" y="16211"/>
                  </a:cubicBezTo>
                  <a:cubicBezTo>
                    <a:pt x="10528" y="16211"/>
                    <a:pt x="11247" y="16148"/>
                    <a:pt x="11946" y="16028"/>
                  </a:cubicBezTo>
                  <a:lnTo>
                    <a:pt x="12057" y="16285"/>
                  </a:lnTo>
                  <a:cubicBezTo>
                    <a:pt x="12167" y="16911"/>
                    <a:pt x="12498" y="17500"/>
                    <a:pt x="12995" y="17887"/>
                  </a:cubicBezTo>
                  <a:cubicBezTo>
                    <a:pt x="13053" y="17928"/>
                    <a:pt x="13115" y="17946"/>
                    <a:pt x="13174" y="17946"/>
                  </a:cubicBezTo>
                  <a:cubicBezTo>
                    <a:pt x="13379" y="17946"/>
                    <a:pt x="13560" y="17728"/>
                    <a:pt x="13474" y="17500"/>
                  </a:cubicBezTo>
                  <a:cubicBezTo>
                    <a:pt x="12259" y="15236"/>
                    <a:pt x="13732" y="13230"/>
                    <a:pt x="13787" y="10892"/>
                  </a:cubicBezTo>
                  <a:cubicBezTo>
                    <a:pt x="13768" y="9089"/>
                    <a:pt x="13161" y="7322"/>
                    <a:pt x="12057" y="5886"/>
                  </a:cubicBezTo>
                  <a:cubicBezTo>
                    <a:pt x="9369" y="2242"/>
                    <a:pt x="4805" y="1340"/>
                    <a:pt x="700" y="291"/>
                  </a:cubicBezTo>
                  <a:cubicBezTo>
                    <a:pt x="645" y="217"/>
                    <a:pt x="590" y="162"/>
                    <a:pt x="535" y="107"/>
                  </a:cubicBezTo>
                  <a:cubicBezTo>
                    <a:pt x="467" y="33"/>
                    <a:pt x="383" y="0"/>
                    <a:pt x="30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2142630" y="3504347"/>
              <a:ext cx="741243" cy="962157"/>
            </a:xfrm>
            <a:custGeom>
              <a:avLst/>
              <a:gdLst/>
              <a:ahLst/>
              <a:cxnLst/>
              <a:rect l="l" t="t" r="r" b="b"/>
              <a:pathLst>
                <a:path w="13824" h="17944" extrusionOk="0">
                  <a:moveTo>
                    <a:pt x="1069" y="930"/>
                  </a:moveTo>
                  <a:lnTo>
                    <a:pt x="1069" y="930"/>
                  </a:lnTo>
                  <a:cubicBezTo>
                    <a:pt x="2817" y="1685"/>
                    <a:pt x="4750" y="2071"/>
                    <a:pt x="6498" y="2826"/>
                  </a:cubicBezTo>
                  <a:cubicBezTo>
                    <a:pt x="8597" y="3746"/>
                    <a:pt x="10603" y="5127"/>
                    <a:pt x="11818" y="7115"/>
                  </a:cubicBezTo>
                  <a:cubicBezTo>
                    <a:pt x="13051" y="9194"/>
                    <a:pt x="12996" y="11164"/>
                    <a:pt x="12388" y="13428"/>
                  </a:cubicBezTo>
                  <a:cubicBezTo>
                    <a:pt x="12333" y="13612"/>
                    <a:pt x="12296" y="13796"/>
                    <a:pt x="12241" y="13980"/>
                  </a:cubicBezTo>
                  <a:cubicBezTo>
                    <a:pt x="11763" y="13060"/>
                    <a:pt x="11008" y="12213"/>
                    <a:pt x="10364" y="11477"/>
                  </a:cubicBezTo>
                  <a:cubicBezTo>
                    <a:pt x="10861" y="10906"/>
                    <a:pt x="11192" y="10170"/>
                    <a:pt x="11266" y="9415"/>
                  </a:cubicBezTo>
                  <a:cubicBezTo>
                    <a:pt x="11321" y="8789"/>
                    <a:pt x="11321" y="7796"/>
                    <a:pt x="10805" y="7391"/>
                  </a:cubicBezTo>
                  <a:cubicBezTo>
                    <a:pt x="10772" y="7368"/>
                    <a:pt x="10733" y="7358"/>
                    <a:pt x="10695" y="7358"/>
                  </a:cubicBezTo>
                  <a:cubicBezTo>
                    <a:pt x="10609" y="7358"/>
                    <a:pt x="10529" y="7412"/>
                    <a:pt x="10529" y="7501"/>
                  </a:cubicBezTo>
                  <a:cubicBezTo>
                    <a:pt x="10474" y="7796"/>
                    <a:pt x="10603" y="8072"/>
                    <a:pt x="10658" y="8366"/>
                  </a:cubicBezTo>
                  <a:cubicBezTo>
                    <a:pt x="10713" y="8679"/>
                    <a:pt x="10732" y="9029"/>
                    <a:pt x="10713" y="9360"/>
                  </a:cubicBezTo>
                  <a:cubicBezTo>
                    <a:pt x="10640" y="10004"/>
                    <a:pt x="10437" y="10630"/>
                    <a:pt x="10106" y="11201"/>
                  </a:cubicBezTo>
                  <a:cubicBezTo>
                    <a:pt x="9977" y="11053"/>
                    <a:pt x="9848" y="10906"/>
                    <a:pt x="9738" y="10777"/>
                  </a:cubicBezTo>
                  <a:cubicBezTo>
                    <a:pt x="8726" y="9581"/>
                    <a:pt x="7695" y="8385"/>
                    <a:pt x="6664" y="7207"/>
                  </a:cubicBezTo>
                  <a:cubicBezTo>
                    <a:pt x="6683" y="7188"/>
                    <a:pt x="6683" y="7170"/>
                    <a:pt x="6701" y="7151"/>
                  </a:cubicBezTo>
                  <a:cubicBezTo>
                    <a:pt x="6738" y="7115"/>
                    <a:pt x="6756" y="7059"/>
                    <a:pt x="6756" y="6986"/>
                  </a:cubicBezTo>
                  <a:cubicBezTo>
                    <a:pt x="6775" y="6986"/>
                    <a:pt x="6775" y="6967"/>
                    <a:pt x="6756" y="6949"/>
                  </a:cubicBezTo>
                  <a:cubicBezTo>
                    <a:pt x="6811" y="6783"/>
                    <a:pt x="6885" y="6599"/>
                    <a:pt x="6959" y="6434"/>
                  </a:cubicBezTo>
                  <a:cubicBezTo>
                    <a:pt x="7032" y="6231"/>
                    <a:pt x="7087" y="6029"/>
                    <a:pt x="7106" y="5826"/>
                  </a:cubicBezTo>
                  <a:cubicBezTo>
                    <a:pt x="7143" y="5476"/>
                    <a:pt x="7198" y="4924"/>
                    <a:pt x="6940" y="4648"/>
                  </a:cubicBezTo>
                  <a:cubicBezTo>
                    <a:pt x="6903" y="4603"/>
                    <a:pt x="6850" y="4583"/>
                    <a:pt x="6797" y="4583"/>
                  </a:cubicBezTo>
                  <a:cubicBezTo>
                    <a:pt x="6720" y="4583"/>
                    <a:pt x="6642" y="4627"/>
                    <a:pt x="6609" y="4703"/>
                  </a:cubicBezTo>
                  <a:cubicBezTo>
                    <a:pt x="6554" y="4887"/>
                    <a:pt x="6535" y="5090"/>
                    <a:pt x="6554" y="5292"/>
                  </a:cubicBezTo>
                  <a:cubicBezTo>
                    <a:pt x="6572" y="5513"/>
                    <a:pt x="6554" y="5752"/>
                    <a:pt x="6498" y="5973"/>
                  </a:cubicBezTo>
                  <a:cubicBezTo>
                    <a:pt x="6462" y="6194"/>
                    <a:pt x="6333" y="6489"/>
                    <a:pt x="6278" y="6746"/>
                  </a:cubicBezTo>
                  <a:lnTo>
                    <a:pt x="4805" y="5035"/>
                  </a:lnTo>
                  <a:lnTo>
                    <a:pt x="4824" y="5035"/>
                  </a:lnTo>
                  <a:cubicBezTo>
                    <a:pt x="5118" y="4777"/>
                    <a:pt x="5449" y="4041"/>
                    <a:pt x="5044" y="3746"/>
                  </a:cubicBezTo>
                  <a:cubicBezTo>
                    <a:pt x="5026" y="3728"/>
                    <a:pt x="5004" y="3720"/>
                    <a:pt x="4980" y="3720"/>
                  </a:cubicBezTo>
                  <a:cubicBezTo>
                    <a:pt x="4934" y="3720"/>
                    <a:pt x="4885" y="3752"/>
                    <a:pt x="4860" y="3801"/>
                  </a:cubicBezTo>
                  <a:cubicBezTo>
                    <a:pt x="4842" y="3967"/>
                    <a:pt x="4824" y="4133"/>
                    <a:pt x="4842" y="4298"/>
                  </a:cubicBezTo>
                  <a:cubicBezTo>
                    <a:pt x="4805" y="4501"/>
                    <a:pt x="4750" y="4703"/>
                    <a:pt x="4640" y="4869"/>
                  </a:cubicBezTo>
                  <a:lnTo>
                    <a:pt x="3866" y="3967"/>
                  </a:lnTo>
                  <a:cubicBezTo>
                    <a:pt x="3836" y="3937"/>
                    <a:pt x="3800" y="3924"/>
                    <a:pt x="3765" y="3924"/>
                  </a:cubicBezTo>
                  <a:cubicBezTo>
                    <a:pt x="3651" y="3924"/>
                    <a:pt x="3543" y="4057"/>
                    <a:pt x="3627" y="4170"/>
                  </a:cubicBezTo>
                  <a:lnTo>
                    <a:pt x="4695" y="5532"/>
                  </a:lnTo>
                  <a:cubicBezTo>
                    <a:pt x="4584" y="5495"/>
                    <a:pt x="4455" y="5476"/>
                    <a:pt x="4382" y="5476"/>
                  </a:cubicBezTo>
                  <a:cubicBezTo>
                    <a:pt x="4236" y="5452"/>
                    <a:pt x="4058" y="5424"/>
                    <a:pt x="3885" y="5424"/>
                  </a:cubicBezTo>
                  <a:cubicBezTo>
                    <a:pt x="3666" y="5424"/>
                    <a:pt x="3456" y="5469"/>
                    <a:pt x="3333" y="5624"/>
                  </a:cubicBezTo>
                  <a:cubicBezTo>
                    <a:pt x="3277" y="5697"/>
                    <a:pt x="3296" y="5808"/>
                    <a:pt x="3370" y="5863"/>
                  </a:cubicBezTo>
                  <a:cubicBezTo>
                    <a:pt x="3504" y="5975"/>
                    <a:pt x="3720" y="5991"/>
                    <a:pt x="3935" y="5991"/>
                  </a:cubicBezTo>
                  <a:cubicBezTo>
                    <a:pt x="4026" y="5991"/>
                    <a:pt x="4117" y="5988"/>
                    <a:pt x="4201" y="5988"/>
                  </a:cubicBezTo>
                  <a:cubicBezTo>
                    <a:pt x="4245" y="5988"/>
                    <a:pt x="4287" y="5989"/>
                    <a:pt x="4327" y="5992"/>
                  </a:cubicBezTo>
                  <a:cubicBezTo>
                    <a:pt x="4491" y="6019"/>
                    <a:pt x="4718" y="6098"/>
                    <a:pt x="4914" y="6098"/>
                  </a:cubicBezTo>
                  <a:cubicBezTo>
                    <a:pt x="4980" y="6098"/>
                    <a:pt x="5044" y="6089"/>
                    <a:pt x="5100" y="6065"/>
                  </a:cubicBezTo>
                  <a:cubicBezTo>
                    <a:pt x="5928" y="7115"/>
                    <a:pt x="6756" y="8164"/>
                    <a:pt x="7584" y="9231"/>
                  </a:cubicBezTo>
                  <a:cubicBezTo>
                    <a:pt x="7087" y="9121"/>
                    <a:pt x="6591" y="9084"/>
                    <a:pt x="6130" y="8937"/>
                  </a:cubicBezTo>
                  <a:cubicBezTo>
                    <a:pt x="5413" y="8697"/>
                    <a:pt x="4676" y="8127"/>
                    <a:pt x="3922" y="8053"/>
                  </a:cubicBezTo>
                  <a:cubicBezTo>
                    <a:pt x="3756" y="8053"/>
                    <a:pt x="3646" y="8219"/>
                    <a:pt x="3701" y="8366"/>
                  </a:cubicBezTo>
                  <a:cubicBezTo>
                    <a:pt x="4069" y="9084"/>
                    <a:pt x="5136" y="9415"/>
                    <a:pt x="5873" y="9636"/>
                  </a:cubicBezTo>
                  <a:cubicBezTo>
                    <a:pt x="6329" y="9770"/>
                    <a:pt x="6923" y="9934"/>
                    <a:pt x="7476" y="9934"/>
                  </a:cubicBezTo>
                  <a:cubicBezTo>
                    <a:pt x="7680" y="9934"/>
                    <a:pt x="7879" y="9912"/>
                    <a:pt x="8063" y="9857"/>
                  </a:cubicBezTo>
                  <a:cubicBezTo>
                    <a:pt x="8192" y="10041"/>
                    <a:pt x="8339" y="10207"/>
                    <a:pt x="8468" y="10372"/>
                  </a:cubicBezTo>
                  <a:cubicBezTo>
                    <a:pt x="9204" y="11293"/>
                    <a:pt x="9959" y="12213"/>
                    <a:pt x="10621" y="13170"/>
                  </a:cubicBezTo>
                  <a:cubicBezTo>
                    <a:pt x="10677" y="13262"/>
                    <a:pt x="10732" y="13354"/>
                    <a:pt x="10787" y="13446"/>
                  </a:cubicBezTo>
                  <a:cubicBezTo>
                    <a:pt x="10272" y="13446"/>
                    <a:pt x="9775" y="13446"/>
                    <a:pt x="9278" y="13409"/>
                  </a:cubicBezTo>
                  <a:cubicBezTo>
                    <a:pt x="8701" y="13365"/>
                    <a:pt x="8065" y="13166"/>
                    <a:pt x="7474" y="13166"/>
                  </a:cubicBezTo>
                  <a:cubicBezTo>
                    <a:pt x="7330" y="13166"/>
                    <a:pt x="7188" y="13178"/>
                    <a:pt x="7051" y="13207"/>
                  </a:cubicBezTo>
                  <a:cubicBezTo>
                    <a:pt x="6848" y="13244"/>
                    <a:pt x="6793" y="13483"/>
                    <a:pt x="6940" y="13612"/>
                  </a:cubicBezTo>
                  <a:cubicBezTo>
                    <a:pt x="7548" y="14072"/>
                    <a:pt x="8578" y="14090"/>
                    <a:pt x="9315" y="14109"/>
                  </a:cubicBezTo>
                  <a:cubicBezTo>
                    <a:pt x="9498" y="14120"/>
                    <a:pt x="9681" y="14126"/>
                    <a:pt x="9862" y="14126"/>
                  </a:cubicBezTo>
                  <a:cubicBezTo>
                    <a:pt x="10279" y="14126"/>
                    <a:pt x="10689" y="14094"/>
                    <a:pt x="11100" y="14017"/>
                  </a:cubicBezTo>
                  <a:cubicBezTo>
                    <a:pt x="11358" y="14532"/>
                    <a:pt x="11560" y="15066"/>
                    <a:pt x="11781" y="15618"/>
                  </a:cubicBezTo>
                  <a:cubicBezTo>
                    <a:pt x="10051" y="15416"/>
                    <a:pt x="8321" y="15526"/>
                    <a:pt x="6627" y="15011"/>
                  </a:cubicBezTo>
                  <a:cubicBezTo>
                    <a:pt x="4529" y="14330"/>
                    <a:pt x="2983" y="12839"/>
                    <a:pt x="2155" y="10796"/>
                  </a:cubicBezTo>
                  <a:cubicBezTo>
                    <a:pt x="1345" y="8808"/>
                    <a:pt x="1271" y="6654"/>
                    <a:pt x="1326" y="4538"/>
                  </a:cubicBezTo>
                  <a:cubicBezTo>
                    <a:pt x="1345" y="3470"/>
                    <a:pt x="1492" y="2016"/>
                    <a:pt x="1069" y="930"/>
                  </a:cubicBezTo>
                  <a:close/>
                  <a:moveTo>
                    <a:pt x="322" y="0"/>
                  </a:moveTo>
                  <a:cubicBezTo>
                    <a:pt x="159" y="0"/>
                    <a:pt x="1" y="141"/>
                    <a:pt x="38" y="341"/>
                  </a:cubicBezTo>
                  <a:cubicBezTo>
                    <a:pt x="185" y="1446"/>
                    <a:pt x="535" y="2403"/>
                    <a:pt x="535" y="3562"/>
                  </a:cubicBezTo>
                  <a:cubicBezTo>
                    <a:pt x="535" y="4556"/>
                    <a:pt x="480" y="5532"/>
                    <a:pt x="517" y="6526"/>
                  </a:cubicBezTo>
                  <a:cubicBezTo>
                    <a:pt x="609" y="8605"/>
                    <a:pt x="995" y="10704"/>
                    <a:pt x="2100" y="12471"/>
                  </a:cubicBezTo>
                  <a:cubicBezTo>
                    <a:pt x="3771" y="15112"/>
                    <a:pt x="6833" y="16217"/>
                    <a:pt x="9865" y="16217"/>
                  </a:cubicBezTo>
                  <a:cubicBezTo>
                    <a:pt x="10572" y="16217"/>
                    <a:pt x="11279" y="16156"/>
                    <a:pt x="11965" y="16041"/>
                  </a:cubicBezTo>
                  <a:lnTo>
                    <a:pt x="12075" y="16281"/>
                  </a:lnTo>
                  <a:cubicBezTo>
                    <a:pt x="12186" y="16925"/>
                    <a:pt x="12517" y="17495"/>
                    <a:pt x="13014" y="17900"/>
                  </a:cubicBezTo>
                  <a:cubicBezTo>
                    <a:pt x="13066" y="17930"/>
                    <a:pt x="13120" y="17943"/>
                    <a:pt x="13172" y="17943"/>
                  </a:cubicBezTo>
                  <a:cubicBezTo>
                    <a:pt x="13381" y="17943"/>
                    <a:pt x="13563" y="17734"/>
                    <a:pt x="13474" y="17514"/>
                  </a:cubicBezTo>
                  <a:cubicBezTo>
                    <a:pt x="12260" y="15231"/>
                    <a:pt x="13750" y="13225"/>
                    <a:pt x="13787" y="10906"/>
                  </a:cubicBezTo>
                  <a:cubicBezTo>
                    <a:pt x="13824" y="9084"/>
                    <a:pt x="13143" y="7335"/>
                    <a:pt x="12075" y="5881"/>
                  </a:cubicBezTo>
                  <a:cubicBezTo>
                    <a:pt x="9388" y="2255"/>
                    <a:pt x="4824" y="1354"/>
                    <a:pt x="701" y="304"/>
                  </a:cubicBezTo>
                  <a:cubicBezTo>
                    <a:pt x="645" y="231"/>
                    <a:pt x="590" y="157"/>
                    <a:pt x="535" y="102"/>
                  </a:cubicBezTo>
                  <a:cubicBezTo>
                    <a:pt x="476" y="31"/>
                    <a:pt x="398" y="0"/>
                    <a:pt x="322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205715" y="1828239"/>
              <a:ext cx="606657" cy="806767"/>
            </a:xfrm>
            <a:custGeom>
              <a:avLst/>
              <a:gdLst/>
              <a:ahLst/>
              <a:cxnLst/>
              <a:rect l="l" t="t" r="r" b="b"/>
              <a:pathLst>
                <a:path w="11314" h="15046" extrusionOk="0">
                  <a:moveTo>
                    <a:pt x="877" y="789"/>
                  </a:moveTo>
                  <a:lnTo>
                    <a:pt x="877" y="789"/>
                  </a:lnTo>
                  <a:cubicBezTo>
                    <a:pt x="2313" y="1451"/>
                    <a:pt x="3914" y="1783"/>
                    <a:pt x="5350" y="2427"/>
                  </a:cubicBezTo>
                  <a:cubicBezTo>
                    <a:pt x="7080" y="3218"/>
                    <a:pt x="8736" y="4378"/>
                    <a:pt x="9712" y="6053"/>
                  </a:cubicBezTo>
                  <a:cubicBezTo>
                    <a:pt x="10706" y="7783"/>
                    <a:pt x="10651" y="9421"/>
                    <a:pt x="10098" y="11280"/>
                  </a:cubicBezTo>
                  <a:cubicBezTo>
                    <a:pt x="10062" y="11427"/>
                    <a:pt x="10025" y="11593"/>
                    <a:pt x="9988" y="11740"/>
                  </a:cubicBezTo>
                  <a:cubicBezTo>
                    <a:pt x="9546" y="10986"/>
                    <a:pt x="9049" y="10286"/>
                    <a:pt x="8460" y="9642"/>
                  </a:cubicBezTo>
                  <a:cubicBezTo>
                    <a:pt x="8884" y="9182"/>
                    <a:pt x="9160" y="8575"/>
                    <a:pt x="9233" y="7949"/>
                  </a:cubicBezTo>
                  <a:cubicBezTo>
                    <a:pt x="9289" y="7433"/>
                    <a:pt x="9307" y="6605"/>
                    <a:pt x="8865" y="6255"/>
                  </a:cubicBezTo>
                  <a:cubicBezTo>
                    <a:pt x="8841" y="6241"/>
                    <a:pt x="8813" y="6234"/>
                    <a:pt x="8787" y="6234"/>
                  </a:cubicBezTo>
                  <a:cubicBezTo>
                    <a:pt x="8713" y="6234"/>
                    <a:pt x="8644" y="6285"/>
                    <a:pt x="8644" y="6366"/>
                  </a:cubicBezTo>
                  <a:cubicBezTo>
                    <a:pt x="8626" y="6587"/>
                    <a:pt x="8663" y="6826"/>
                    <a:pt x="8736" y="7065"/>
                  </a:cubicBezTo>
                  <a:cubicBezTo>
                    <a:pt x="8773" y="7323"/>
                    <a:pt x="8792" y="7599"/>
                    <a:pt x="8755" y="7875"/>
                  </a:cubicBezTo>
                  <a:cubicBezTo>
                    <a:pt x="8700" y="8427"/>
                    <a:pt x="8516" y="8943"/>
                    <a:pt x="8239" y="9403"/>
                  </a:cubicBezTo>
                  <a:cubicBezTo>
                    <a:pt x="8129" y="9274"/>
                    <a:pt x="8037" y="9164"/>
                    <a:pt x="7945" y="9053"/>
                  </a:cubicBezTo>
                  <a:cubicBezTo>
                    <a:pt x="7098" y="8041"/>
                    <a:pt x="6270" y="7047"/>
                    <a:pt x="5423" y="6053"/>
                  </a:cubicBezTo>
                  <a:cubicBezTo>
                    <a:pt x="5442" y="6035"/>
                    <a:pt x="5460" y="6016"/>
                    <a:pt x="5479" y="6016"/>
                  </a:cubicBezTo>
                  <a:cubicBezTo>
                    <a:pt x="5497" y="5961"/>
                    <a:pt x="5515" y="5924"/>
                    <a:pt x="5515" y="5869"/>
                  </a:cubicBezTo>
                  <a:cubicBezTo>
                    <a:pt x="5534" y="5869"/>
                    <a:pt x="5515" y="5850"/>
                    <a:pt x="5515" y="5832"/>
                  </a:cubicBezTo>
                  <a:cubicBezTo>
                    <a:pt x="5571" y="5685"/>
                    <a:pt x="5626" y="5556"/>
                    <a:pt x="5681" y="5427"/>
                  </a:cubicBezTo>
                  <a:cubicBezTo>
                    <a:pt x="5736" y="5243"/>
                    <a:pt x="5792" y="5077"/>
                    <a:pt x="5810" y="4912"/>
                  </a:cubicBezTo>
                  <a:cubicBezTo>
                    <a:pt x="5847" y="4617"/>
                    <a:pt x="5902" y="4176"/>
                    <a:pt x="5681" y="3936"/>
                  </a:cubicBezTo>
                  <a:cubicBezTo>
                    <a:pt x="5649" y="3896"/>
                    <a:pt x="5604" y="3877"/>
                    <a:pt x="5559" y="3877"/>
                  </a:cubicBezTo>
                  <a:cubicBezTo>
                    <a:pt x="5501" y="3877"/>
                    <a:pt x="5444" y="3910"/>
                    <a:pt x="5423" y="3973"/>
                  </a:cubicBezTo>
                  <a:cubicBezTo>
                    <a:pt x="5368" y="4139"/>
                    <a:pt x="5350" y="4304"/>
                    <a:pt x="5368" y="4470"/>
                  </a:cubicBezTo>
                  <a:cubicBezTo>
                    <a:pt x="5368" y="4654"/>
                    <a:pt x="5350" y="4838"/>
                    <a:pt x="5313" y="5022"/>
                  </a:cubicBezTo>
                  <a:cubicBezTo>
                    <a:pt x="5276" y="5206"/>
                    <a:pt x="5166" y="5446"/>
                    <a:pt x="5110" y="5666"/>
                  </a:cubicBezTo>
                  <a:cubicBezTo>
                    <a:pt x="4724" y="5188"/>
                    <a:pt x="4319" y="4709"/>
                    <a:pt x="3914" y="4231"/>
                  </a:cubicBezTo>
                  <a:lnTo>
                    <a:pt x="3933" y="4231"/>
                  </a:lnTo>
                  <a:cubicBezTo>
                    <a:pt x="4190" y="4028"/>
                    <a:pt x="4466" y="3421"/>
                    <a:pt x="4135" y="3163"/>
                  </a:cubicBezTo>
                  <a:cubicBezTo>
                    <a:pt x="4115" y="3150"/>
                    <a:pt x="4094" y="3144"/>
                    <a:pt x="4073" y="3144"/>
                  </a:cubicBezTo>
                  <a:cubicBezTo>
                    <a:pt x="4035" y="3144"/>
                    <a:pt x="4000" y="3164"/>
                    <a:pt x="3988" y="3200"/>
                  </a:cubicBezTo>
                  <a:cubicBezTo>
                    <a:pt x="3951" y="3347"/>
                    <a:pt x="3951" y="3476"/>
                    <a:pt x="3951" y="3623"/>
                  </a:cubicBezTo>
                  <a:cubicBezTo>
                    <a:pt x="3933" y="3789"/>
                    <a:pt x="3877" y="3936"/>
                    <a:pt x="3785" y="4084"/>
                  </a:cubicBezTo>
                  <a:lnTo>
                    <a:pt x="3159" y="3347"/>
                  </a:lnTo>
                  <a:cubicBezTo>
                    <a:pt x="3129" y="3312"/>
                    <a:pt x="3094" y="3298"/>
                    <a:pt x="3060" y="3298"/>
                  </a:cubicBezTo>
                  <a:cubicBezTo>
                    <a:pt x="2969" y="3298"/>
                    <a:pt x="2890" y="3401"/>
                    <a:pt x="2957" y="3495"/>
                  </a:cubicBezTo>
                  <a:lnTo>
                    <a:pt x="3822" y="4654"/>
                  </a:lnTo>
                  <a:cubicBezTo>
                    <a:pt x="3730" y="4617"/>
                    <a:pt x="3638" y="4599"/>
                    <a:pt x="3564" y="4599"/>
                  </a:cubicBezTo>
                  <a:cubicBezTo>
                    <a:pt x="3441" y="4574"/>
                    <a:pt x="3292" y="4549"/>
                    <a:pt x="3148" y="4549"/>
                  </a:cubicBezTo>
                  <a:cubicBezTo>
                    <a:pt x="2970" y="4549"/>
                    <a:pt x="2801" y="4587"/>
                    <a:pt x="2699" y="4709"/>
                  </a:cubicBezTo>
                  <a:cubicBezTo>
                    <a:pt x="2644" y="4765"/>
                    <a:pt x="2663" y="4857"/>
                    <a:pt x="2718" y="4893"/>
                  </a:cubicBezTo>
                  <a:cubicBezTo>
                    <a:pt x="2920" y="5059"/>
                    <a:pt x="3270" y="4985"/>
                    <a:pt x="3509" y="5022"/>
                  </a:cubicBezTo>
                  <a:cubicBezTo>
                    <a:pt x="3657" y="5037"/>
                    <a:pt x="3864" y="5111"/>
                    <a:pt x="4035" y="5111"/>
                  </a:cubicBezTo>
                  <a:cubicBezTo>
                    <a:pt x="4077" y="5111"/>
                    <a:pt x="4117" y="5107"/>
                    <a:pt x="4153" y="5096"/>
                  </a:cubicBezTo>
                  <a:cubicBezTo>
                    <a:pt x="4816" y="5979"/>
                    <a:pt x="5497" y="6844"/>
                    <a:pt x="6160" y="7728"/>
                  </a:cubicBezTo>
                  <a:cubicBezTo>
                    <a:pt x="5773" y="7636"/>
                    <a:pt x="5350" y="7599"/>
                    <a:pt x="4963" y="7470"/>
                  </a:cubicBezTo>
                  <a:cubicBezTo>
                    <a:pt x="4374" y="7286"/>
                    <a:pt x="3767" y="6789"/>
                    <a:pt x="3159" y="6734"/>
                  </a:cubicBezTo>
                  <a:cubicBezTo>
                    <a:pt x="3150" y="6733"/>
                    <a:pt x="3141" y="6732"/>
                    <a:pt x="3132" y="6732"/>
                  </a:cubicBezTo>
                  <a:cubicBezTo>
                    <a:pt x="3001" y="6732"/>
                    <a:pt x="2924" y="6853"/>
                    <a:pt x="2975" y="6973"/>
                  </a:cubicBezTo>
                  <a:cubicBezTo>
                    <a:pt x="3270" y="7562"/>
                    <a:pt x="4153" y="7857"/>
                    <a:pt x="4742" y="8041"/>
                  </a:cubicBezTo>
                  <a:cubicBezTo>
                    <a:pt x="5153" y="8168"/>
                    <a:pt x="5673" y="8328"/>
                    <a:pt x="6150" y="8328"/>
                  </a:cubicBezTo>
                  <a:cubicBezTo>
                    <a:pt x="6294" y="8328"/>
                    <a:pt x="6433" y="8314"/>
                    <a:pt x="6565" y="8280"/>
                  </a:cubicBezTo>
                  <a:cubicBezTo>
                    <a:pt x="6675" y="8427"/>
                    <a:pt x="6804" y="8575"/>
                    <a:pt x="6896" y="8722"/>
                  </a:cubicBezTo>
                  <a:cubicBezTo>
                    <a:pt x="7485" y="9495"/>
                    <a:pt x="8111" y="10249"/>
                    <a:pt x="8644" y="11059"/>
                  </a:cubicBezTo>
                  <a:cubicBezTo>
                    <a:pt x="8700" y="11133"/>
                    <a:pt x="8736" y="11207"/>
                    <a:pt x="8773" y="11280"/>
                  </a:cubicBezTo>
                  <a:cubicBezTo>
                    <a:pt x="8368" y="11280"/>
                    <a:pt x="7945" y="11280"/>
                    <a:pt x="7522" y="11243"/>
                  </a:cubicBezTo>
                  <a:cubicBezTo>
                    <a:pt x="7035" y="11198"/>
                    <a:pt x="6497" y="11014"/>
                    <a:pt x="5993" y="11014"/>
                  </a:cubicBezTo>
                  <a:cubicBezTo>
                    <a:pt x="5887" y="11014"/>
                    <a:pt x="5783" y="11022"/>
                    <a:pt x="5681" y="11041"/>
                  </a:cubicBezTo>
                  <a:cubicBezTo>
                    <a:pt x="5534" y="11059"/>
                    <a:pt x="5479" y="11262"/>
                    <a:pt x="5607" y="11372"/>
                  </a:cubicBezTo>
                  <a:cubicBezTo>
                    <a:pt x="6086" y="11759"/>
                    <a:pt x="6951" y="11777"/>
                    <a:pt x="7558" y="11832"/>
                  </a:cubicBezTo>
                  <a:cubicBezTo>
                    <a:pt x="7716" y="11844"/>
                    <a:pt x="7873" y="11850"/>
                    <a:pt x="8030" y="11850"/>
                  </a:cubicBezTo>
                  <a:cubicBezTo>
                    <a:pt x="8368" y="11850"/>
                    <a:pt x="8704" y="11822"/>
                    <a:pt x="9031" y="11759"/>
                  </a:cubicBezTo>
                  <a:cubicBezTo>
                    <a:pt x="9252" y="12200"/>
                    <a:pt x="9399" y="12642"/>
                    <a:pt x="9583" y="13102"/>
                  </a:cubicBezTo>
                  <a:cubicBezTo>
                    <a:pt x="8147" y="12918"/>
                    <a:pt x="6712" y="12974"/>
                    <a:pt x="5313" y="12532"/>
                  </a:cubicBezTo>
                  <a:cubicBezTo>
                    <a:pt x="3620" y="11980"/>
                    <a:pt x="2258" y="10673"/>
                    <a:pt x="1650" y="8979"/>
                  </a:cubicBezTo>
                  <a:cubicBezTo>
                    <a:pt x="1006" y="7323"/>
                    <a:pt x="988" y="5538"/>
                    <a:pt x="1043" y="3789"/>
                  </a:cubicBezTo>
                  <a:cubicBezTo>
                    <a:pt x="1080" y="2906"/>
                    <a:pt x="1208" y="1709"/>
                    <a:pt x="877" y="789"/>
                  </a:cubicBezTo>
                  <a:close/>
                  <a:moveTo>
                    <a:pt x="263" y="0"/>
                  </a:moveTo>
                  <a:cubicBezTo>
                    <a:pt x="128" y="0"/>
                    <a:pt x="0" y="122"/>
                    <a:pt x="49" y="292"/>
                  </a:cubicBezTo>
                  <a:cubicBezTo>
                    <a:pt x="141" y="1212"/>
                    <a:pt x="417" y="2004"/>
                    <a:pt x="399" y="2961"/>
                  </a:cubicBezTo>
                  <a:cubicBezTo>
                    <a:pt x="399" y="3771"/>
                    <a:pt x="343" y="4599"/>
                    <a:pt x="362" y="5427"/>
                  </a:cubicBezTo>
                  <a:cubicBezTo>
                    <a:pt x="399" y="7139"/>
                    <a:pt x="712" y="8869"/>
                    <a:pt x="1613" y="10360"/>
                  </a:cubicBezTo>
                  <a:cubicBezTo>
                    <a:pt x="2963" y="12604"/>
                    <a:pt x="5550" y="13562"/>
                    <a:pt x="8107" y="13562"/>
                  </a:cubicBezTo>
                  <a:cubicBezTo>
                    <a:pt x="8653" y="13562"/>
                    <a:pt x="9199" y="13518"/>
                    <a:pt x="9730" y="13434"/>
                  </a:cubicBezTo>
                  <a:cubicBezTo>
                    <a:pt x="9749" y="13507"/>
                    <a:pt x="9786" y="13581"/>
                    <a:pt x="9822" y="13655"/>
                  </a:cubicBezTo>
                  <a:cubicBezTo>
                    <a:pt x="9896" y="14188"/>
                    <a:pt x="10154" y="14667"/>
                    <a:pt x="10577" y="14998"/>
                  </a:cubicBezTo>
                  <a:cubicBezTo>
                    <a:pt x="10622" y="15031"/>
                    <a:pt x="10671" y="15046"/>
                    <a:pt x="10719" y="15046"/>
                  </a:cubicBezTo>
                  <a:cubicBezTo>
                    <a:pt x="10885" y="15046"/>
                    <a:pt x="11035" y="14871"/>
                    <a:pt x="10964" y="14685"/>
                  </a:cubicBezTo>
                  <a:cubicBezTo>
                    <a:pt x="9988" y="12789"/>
                    <a:pt x="11240" y="11151"/>
                    <a:pt x="11313" y="9219"/>
                  </a:cubicBezTo>
                  <a:cubicBezTo>
                    <a:pt x="11313" y="7709"/>
                    <a:pt x="10835" y="6237"/>
                    <a:pt x="9951" y="5041"/>
                  </a:cubicBezTo>
                  <a:cubicBezTo>
                    <a:pt x="7761" y="2004"/>
                    <a:pt x="3988" y="1194"/>
                    <a:pt x="583" y="274"/>
                  </a:cubicBezTo>
                  <a:cubicBezTo>
                    <a:pt x="546" y="200"/>
                    <a:pt x="509" y="163"/>
                    <a:pt x="454" y="108"/>
                  </a:cubicBezTo>
                  <a:cubicBezTo>
                    <a:pt x="404" y="33"/>
                    <a:pt x="332" y="0"/>
                    <a:pt x="26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820200" y="3834003"/>
              <a:ext cx="524082" cy="944355"/>
            </a:xfrm>
            <a:custGeom>
              <a:avLst/>
              <a:gdLst/>
              <a:ahLst/>
              <a:cxnLst/>
              <a:rect l="l" t="t" r="r" b="b"/>
              <a:pathLst>
                <a:path w="9774" h="17612" extrusionOk="0">
                  <a:moveTo>
                    <a:pt x="4252" y="2237"/>
                  </a:moveTo>
                  <a:cubicBezTo>
                    <a:pt x="5375" y="3065"/>
                    <a:pt x="6627" y="3672"/>
                    <a:pt x="7584" y="4703"/>
                  </a:cubicBezTo>
                  <a:cubicBezTo>
                    <a:pt x="8762" y="5954"/>
                    <a:pt x="9277" y="7685"/>
                    <a:pt x="9019" y="9378"/>
                  </a:cubicBezTo>
                  <a:cubicBezTo>
                    <a:pt x="8780" y="11071"/>
                    <a:pt x="7989" y="12599"/>
                    <a:pt x="7124" y="14035"/>
                  </a:cubicBezTo>
                  <a:cubicBezTo>
                    <a:pt x="6682" y="14771"/>
                    <a:pt x="6001" y="15728"/>
                    <a:pt x="5872" y="16648"/>
                  </a:cubicBezTo>
                  <a:cubicBezTo>
                    <a:pt x="4952" y="15433"/>
                    <a:pt x="3774" y="14403"/>
                    <a:pt x="2853" y="13188"/>
                  </a:cubicBezTo>
                  <a:cubicBezTo>
                    <a:pt x="1749" y="11734"/>
                    <a:pt x="902" y="9967"/>
                    <a:pt x="866" y="8108"/>
                  </a:cubicBezTo>
                  <a:cubicBezTo>
                    <a:pt x="810" y="6175"/>
                    <a:pt x="1620" y="4832"/>
                    <a:pt x="2945" y="3507"/>
                  </a:cubicBezTo>
                  <a:cubicBezTo>
                    <a:pt x="3056" y="3396"/>
                    <a:pt x="3166" y="3286"/>
                    <a:pt x="3277" y="3175"/>
                  </a:cubicBezTo>
                  <a:cubicBezTo>
                    <a:pt x="3277" y="4022"/>
                    <a:pt x="3387" y="4850"/>
                    <a:pt x="3590" y="5660"/>
                  </a:cubicBezTo>
                  <a:cubicBezTo>
                    <a:pt x="3001" y="5862"/>
                    <a:pt x="2504" y="6249"/>
                    <a:pt x="2154" y="6746"/>
                  </a:cubicBezTo>
                  <a:cubicBezTo>
                    <a:pt x="1859" y="7151"/>
                    <a:pt x="1455" y="7832"/>
                    <a:pt x="1675" y="8329"/>
                  </a:cubicBezTo>
                  <a:cubicBezTo>
                    <a:pt x="1695" y="8387"/>
                    <a:pt x="1739" y="8414"/>
                    <a:pt x="1788" y="8414"/>
                  </a:cubicBezTo>
                  <a:cubicBezTo>
                    <a:pt x="1832" y="8414"/>
                    <a:pt x="1880" y="8391"/>
                    <a:pt x="1915" y="8347"/>
                  </a:cubicBezTo>
                  <a:cubicBezTo>
                    <a:pt x="2025" y="8163"/>
                    <a:pt x="2099" y="7942"/>
                    <a:pt x="2154" y="7721"/>
                  </a:cubicBezTo>
                  <a:cubicBezTo>
                    <a:pt x="2246" y="7464"/>
                    <a:pt x="2356" y="7224"/>
                    <a:pt x="2522" y="7004"/>
                  </a:cubicBezTo>
                  <a:cubicBezTo>
                    <a:pt x="2817" y="6580"/>
                    <a:pt x="3203" y="6231"/>
                    <a:pt x="3663" y="5973"/>
                  </a:cubicBezTo>
                  <a:lnTo>
                    <a:pt x="3755" y="6396"/>
                  </a:lnTo>
                  <a:cubicBezTo>
                    <a:pt x="3976" y="7629"/>
                    <a:pt x="4234" y="8863"/>
                    <a:pt x="4473" y="10096"/>
                  </a:cubicBezTo>
                  <a:cubicBezTo>
                    <a:pt x="4455" y="10096"/>
                    <a:pt x="4436" y="10114"/>
                    <a:pt x="4418" y="10114"/>
                  </a:cubicBezTo>
                  <a:cubicBezTo>
                    <a:pt x="4381" y="10133"/>
                    <a:pt x="4344" y="10151"/>
                    <a:pt x="4307" y="10206"/>
                  </a:cubicBezTo>
                  <a:cubicBezTo>
                    <a:pt x="4307" y="10206"/>
                    <a:pt x="4307" y="10225"/>
                    <a:pt x="4307" y="10243"/>
                  </a:cubicBezTo>
                  <a:cubicBezTo>
                    <a:pt x="4197" y="10335"/>
                    <a:pt x="4087" y="10427"/>
                    <a:pt x="3976" y="10501"/>
                  </a:cubicBezTo>
                  <a:cubicBezTo>
                    <a:pt x="3847" y="10630"/>
                    <a:pt x="3737" y="10758"/>
                    <a:pt x="3626" y="10887"/>
                  </a:cubicBezTo>
                  <a:cubicBezTo>
                    <a:pt x="3461" y="11108"/>
                    <a:pt x="3203" y="11458"/>
                    <a:pt x="3277" y="11752"/>
                  </a:cubicBezTo>
                  <a:cubicBezTo>
                    <a:pt x="3301" y="11837"/>
                    <a:pt x="3365" y="11882"/>
                    <a:pt x="3432" y="11882"/>
                  </a:cubicBezTo>
                  <a:cubicBezTo>
                    <a:pt x="3467" y="11882"/>
                    <a:pt x="3503" y="11870"/>
                    <a:pt x="3534" y="11844"/>
                  </a:cubicBezTo>
                  <a:cubicBezTo>
                    <a:pt x="3645" y="11752"/>
                    <a:pt x="3737" y="11623"/>
                    <a:pt x="3792" y="11476"/>
                  </a:cubicBezTo>
                  <a:cubicBezTo>
                    <a:pt x="3884" y="11311"/>
                    <a:pt x="3995" y="11163"/>
                    <a:pt x="4105" y="11016"/>
                  </a:cubicBezTo>
                  <a:cubicBezTo>
                    <a:pt x="4215" y="10869"/>
                    <a:pt x="4436" y="10740"/>
                    <a:pt x="4565" y="10556"/>
                  </a:cubicBezTo>
                  <a:cubicBezTo>
                    <a:pt x="4676" y="11145"/>
                    <a:pt x="4786" y="11734"/>
                    <a:pt x="4915" y="12323"/>
                  </a:cubicBezTo>
                  <a:lnTo>
                    <a:pt x="4896" y="12323"/>
                  </a:lnTo>
                  <a:cubicBezTo>
                    <a:pt x="4584" y="12397"/>
                    <a:pt x="4050" y="12765"/>
                    <a:pt x="4215" y="13151"/>
                  </a:cubicBezTo>
                  <a:cubicBezTo>
                    <a:pt x="4239" y="13187"/>
                    <a:pt x="4278" y="13207"/>
                    <a:pt x="4313" y="13207"/>
                  </a:cubicBezTo>
                  <a:cubicBezTo>
                    <a:pt x="4332" y="13207"/>
                    <a:pt x="4350" y="13201"/>
                    <a:pt x="4363" y="13188"/>
                  </a:cubicBezTo>
                  <a:cubicBezTo>
                    <a:pt x="4455" y="13078"/>
                    <a:pt x="4528" y="12967"/>
                    <a:pt x="4602" y="12838"/>
                  </a:cubicBezTo>
                  <a:cubicBezTo>
                    <a:pt x="4694" y="12709"/>
                    <a:pt x="4823" y="12599"/>
                    <a:pt x="4952" y="12525"/>
                  </a:cubicBezTo>
                  <a:cubicBezTo>
                    <a:pt x="5007" y="12838"/>
                    <a:pt x="5080" y="13151"/>
                    <a:pt x="5136" y="13446"/>
                  </a:cubicBezTo>
                  <a:cubicBezTo>
                    <a:pt x="5152" y="13510"/>
                    <a:pt x="5203" y="13539"/>
                    <a:pt x="5255" y="13539"/>
                  </a:cubicBezTo>
                  <a:cubicBezTo>
                    <a:pt x="5320" y="13539"/>
                    <a:pt x="5385" y="13492"/>
                    <a:pt x="5375" y="13409"/>
                  </a:cubicBezTo>
                  <a:lnTo>
                    <a:pt x="5173" y="12047"/>
                  </a:lnTo>
                  <a:lnTo>
                    <a:pt x="5173" y="12047"/>
                  </a:lnTo>
                  <a:cubicBezTo>
                    <a:pt x="5246" y="12120"/>
                    <a:pt x="5320" y="12176"/>
                    <a:pt x="5375" y="12212"/>
                  </a:cubicBezTo>
                  <a:cubicBezTo>
                    <a:pt x="5546" y="12353"/>
                    <a:pt x="5797" y="12546"/>
                    <a:pt x="6037" y="12546"/>
                  </a:cubicBezTo>
                  <a:cubicBezTo>
                    <a:pt x="6081" y="12546"/>
                    <a:pt x="6124" y="12539"/>
                    <a:pt x="6166" y="12525"/>
                  </a:cubicBezTo>
                  <a:cubicBezTo>
                    <a:pt x="6222" y="12489"/>
                    <a:pt x="6258" y="12415"/>
                    <a:pt x="6222" y="12341"/>
                  </a:cubicBezTo>
                  <a:cubicBezTo>
                    <a:pt x="6130" y="12120"/>
                    <a:pt x="5798" y="12010"/>
                    <a:pt x="5614" y="11881"/>
                  </a:cubicBezTo>
                  <a:cubicBezTo>
                    <a:pt x="5430" y="11734"/>
                    <a:pt x="5301" y="11550"/>
                    <a:pt x="5099" y="11513"/>
                  </a:cubicBezTo>
                  <a:cubicBezTo>
                    <a:pt x="4952" y="10464"/>
                    <a:pt x="4804" y="9396"/>
                    <a:pt x="4639" y="8347"/>
                  </a:cubicBezTo>
                  <a:lnTo>
                    <a:pt x="4639" y="8347"/>
                  </a:lnTo>
                  <a:cubicBezTo>
                    <a:pt x="4933" y="8605"/>
                    <a:pt x="5265" y="8844"/>
                    <a:pt x="5522" y="9120"/>
                  </a:cubicBezTo>
                  <a:cubicBezTo>
                    <a:pt x="5946" y="9562"/>
                    <a:pt x="6222" y="10280"/>
                    <a:pt x="6719" y="10593"/>
                  </a:cubicBezTo>
                  <a:cubicBezTo>
                    <a:pt x="6752" y="10615"/>
                    <a:pt x="6790" y="10626"/>
                    <a:pt x="6825" y="10626"/>
                  </a:cubicBezTo>
                  <a:cubicBezTo>
                    <a:pt x="6907" y="10626"/>
                    <a:pt x="6982" y="10572"/>
                    <a:pt x="6995" y="10482"/>
                  </a:cubicBezTo>
                  <a:cubicBezTo>
                    <a:pt x="7013" y="9838"/>
                    <a:pt x="6406" y="9176"/>
                    <a:pt x="5982" y="8752"/>
                  </a:cubicBezTo>
                  <a:cubicBezTo>
                    <a:pt x="5614" y="8366"/>
                    <a:pt x="5099" y="7850"/>
                    <a:pt x="4547" y="7721"/>
                  </a:cubicBezTo>
                  <a:cubicBezTo>
                    <a:pt x="4528" y="7537"/>
                    <a:pt x="4492" y="7372"/>
                    <a:pt x="4473" y="7188"/>
                  </a:cubicBezTo>
                  <a:cubicBezTo>
                    <a:pt x="4326" y="6267"/>
                    <a:pt x="4160" y="5329"/>
                    <a:pt x="4087" y="4390"/>
                  </a:cubicBezTo>
                  <a:lnTo>
                    <a:pt x="4087" y="4151"/>
                  </a:lnTo>
                  <a:cubicBezTo>
                    <a:pt x="4436" y="4353"/>
                    <a:pt x="4786" y="4537"/>
                    <a:pt x="5117" y="4777"/>
                  </a:cubicBezTo>
                  <a:cubicBezTo>
                    <a:pt x="5596" y="5089"/>
                    <a:pt x="6038" y="5605"/>
                    <a:pt x="6590" y="5789"/>
                  </a:cubicBezTo>
                  <a:cubicBezTo>
                    <a:pt x="6611" y="5797"/>
                    <a:pt x="6633" y="5801"/>
                    <a:pt x="6654" y="5801"/>
                  </a:cubicBezTo>
                  <a:cubicBezTo>
                    <a:pt x="6776" y="5801"/>
                    <a:pt x="6873" y="5675"/>
                    <a:pt x="6811" y="5550"/>
                  </a:cubicBezTo>
                  <a:cubicBezTo>
                    <a:pt x="6590" y="4979"/>
                    <a:pt x="5872" y="4574"/>
                    <a:pt x="5375" y="4261"/>
                  </a:cubicBezTo>
                  <a:cubicBezTo>
                    <a:pt x="4970" y="4003"/>
                    <a:pt x="4547" y="3783"/>
                    <a:pt x="4087" y="3617"/>
                  </a:cubicBezTo>
                  <a:cubicBezTo>
                    <a:pt x="4123" y="3157"/>
                    <a:pt x="4197" y="2697"/>
                    <a:pt x="4252" y="2237"/>
                  </a:cubicBezTo>
                  <a:close/>
                  <a:moveTo>
                    <a:pt x="4069" y="1"/>
                  </a:moveTo>
                  <a:cubicBezTo>
                    <a:pt x="3951" y="1"/>
                    <a:pt x="3832" y="82"/>
                    <a:pt x="3810" y="230"/>
                  </a:cubicBezTo>
                  <a:cubicBezTo>
                    <a:pt x="3755" y="2292"/>
                    <a:pt x="1933" y="3083"/>
                    <a:pt x="994" y="4684"/>
                  </a:cubicBezTo>
                  <a:cubicBezTo>
                    <a:pt x="277" y="5954"/>
                    <a:pt x="0" y="7409"/>
                    <a:pt x="203" y="8844"/>
                  </a:cubicBezTo>
                  <a:cubicBezTo>
                    <a:pt x="608" y="12452"/>
                    <a:pt x="3442" y="14881"/>
                    <a:pt x="5872" y="17237"/>
                  </a:cubicBezTo>
                  <a:cubicBezTo>
                    <a:pt x="5872" y="17311"/>
                    <a:pt x="5890" y="17366"/>
                    <a:pt x="5909" y="17440"/>
                  </a:cubicBezTo>
                  <a:cubicBezTo>
                    <a:pt x="5929" y="17550"/>
                    <a:pt x="6025" y="17611"/>
                    <a:pt x="6124" y="17611"/>
                  </a:cubicBezTo>
                  <a:cubicBezTo>
                    <a:pt x="6206" y="17611"/>
                    <a:pt x="6290" y="17569"/>
                    <a:pt x="6332" y="17477"/>
                  </a:cubicBezTo>
                  <a:cubicBezTo>
                    <a:pt x="6682" y="16648"/>
                    <a:pt x="6829" y="15838"/>
                    <a:pt x="7271" y="15047"/>
                  </a:cubicBezTo>
                  <a:cubicBezTo>
                    <a:pt x="7657" y="14366"/>
                    <a:pt x="8099" y="13685"/>
                    <a:pt x="8449" y="12986"/>
                  </a:cubicBezTo>
                  <a:cubicBezTo>
                    <a:pt x="9222" y="11513"/>
                    <a:pt x="9774" y="9893"/>
                    <a:pt x="9700" y="8218"/>
                  </a:cubicBezTo>
                  <a:cubicBezTo>
                    <a:pt x="9572" y="5163"/>
                    <a:pt x="7032" y="2862"/>
                    <a:pt x="4271" y="1868"/>
                  </a:cubicBezTo>
                  <a:cubicBezTo>
                    <a:pt x="4271" y="1776"/>
                    <a:pt x="4289" y="1703"/>
                    <a:pt x="4289" y="1629"/>
                  </a:cubicBezTo>
                  <a:cubicBezTo>
                    <a:pt x="4473" y="1151"/>
                    <a:pt x="4473" y="617"/>
                    <a:pt x="4289" y="138"/>
                  </a:cubicBezTo>
                  <a:cubicBezTo>
                    <a:pt x="4242" y="45"/>
                    <a:pt x="4156" y="1"/>
                    <a:pt x="4069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023527" y="1538852"/>
              <a:ext cx="666175" cy="1077548"/>
            </a:xfrm>
            <a:custGeom>
              <a:avLst/>
              <a:gdLst/>
              <a:ahLst/>
              <a:cxnLst/>
              <a:rect l="l" t="t" r="r" b="b"/>
              <a:pathLst>
                <a:path w="12424" h="20096" extrusionOk="0">
                  <a:moveTo>
                    <a:pt x="7546" y="2523"/>
                  </a:moveTo>
                  <a:cubicBezTo>
                    <a:pt x="8504" y="3812"/>
                    <a:pt x="9645" y="4934"/>
                    <a:pt x="10363" y="6407"/>
                  </a:cubicBezTo>
                  <a:cubicBezTo>
                    <a:pt x="11246" y="8229"/>
                    <a:pt x="11191" y="10217"/>
                    <a:pt x="10326" y="12039"/>
                  </a:cubicBezTo>
                  <a:cubicBezTo>
                    <a:pt x="9497" y="13843"/>
                    <a:pt x="8062" y="15223"/>
                    <a:pt x="6589" y="16512"/>
                  </a:cubicBezTo>
                  <a:cubicBezTo>
                    <a:pt x="5872" y="17156"/>
                    <a:pt x="4786" y="17984"/>
                    <a:pt x="4325" y="18941"/>
                  </a:cubicBezTo>
                  <a:cubicBezTo>
                    <a:pt x="3736" y="17285"/>
                    <a:pt x="2798" y="15757"/>
                    <a:pt x="2209" y="14082"/>
                  </a:cubicBezTo>
                  <a:cubicBezTo>
                    <a:pt x="1528" y="12076"/>
                    <a:pt x="1196" y="9867"/>
                    <a:pt x="1804" y="7787"/>
                  </a:cubicBezTo>
                  <a:cubicBezTo>
                    <a:pt x="2430" y="5652"/>
                    <a:pt x="3792" y="4474"/>
                    <a:pt x="5706" y="3462"/>
                  </a:cubicBezTo>
                  <a:cubicBezTo>
                    <a:pt x="5872" y="3388"/>
                    <a:pt x="6019" y="3296"/>
                    <a:pt x="6166" y="3204"/>
                  </a:cubicBezTo>
                  <a:lnTo>
                    <a:pt x="6166" y="3204"/>
                  </a:lnTo>
                  <a:cubicBezTo>
                    <a:pt x="5853" y="4106"/>
                    <a:pt x="5743" y="5155"/>
                    <a:pt x="5651" y="6057"/>
                  </a:cubicBezTo>
                  <a:cubicBezTo>
                    <a:pt x="4933" y="6075"/>
                    <a:pt x="4252" y="6315"/>
                    <a:pt x="3681" y="6756"/>
                  </a:cubicBezTo>
                  <a:cubicBezTo>
                    <a:pt x="3221" y="7088"/>
                    <a:pt x="2522" y="7714"/>
                    <a:pt x="2595" y="8321"/>
                  </a:cubicBezTo>
                  <a:cubicBezTo>
                    <a:pt x="2608" y="8410"/>
                    <a:pt x="2683" y="8464"/>
                    <a:pt x="2758" y="8464"/>
                  </a:cubicBezTo>
                  <a:cubicBezTo>
                    <a:pt x="2792" y="8464"/>
                    <a:pt x="2825" y="8454"/>
                    <a:pt x="2853" y="8431"/>
                  </a:cubicBezTo>
                  <a:cubicBezTo>
                    <a:pt x="3055" y="8266"/>
                    <a:pt x="3221" y="8045"/>
                    <a:pt x="3350" y="7824"/>
                  </a:cubicBezTo>
                  <a:cubicBezTo>
                    <a:pt x="3534" y="7566"/>
                    <a:pt x="3755" y="7345"/>
                    <a:pt x="4013" y="7161"/>
                  </a:cubicBezTo>
                  <a:cubicBezTo>
                    <a:pt x="4491" y="6793"/>
                    <a:pt x="5043" y="6536"/>
                    <a:pt x="5632" y="6425"/>
                  </a:cubicBezTo>
                  <a:lnTo>
                    <a:pt x="5632" y="6425"/>
                  </a:lnTo>
                  <a:cubicBezTo>
                    <a:pt x="5614" y="6591"/>
                    <a:pt x="5595" y="6756"/>
                    <a:pt x="5577" y="6922"/>
                  </a:cubicBezTo>
                  <a:cubicBezTo>
                    <a:pt x="5393" y="8358"/>
                    <a:pt x="5227" y="9812"/>
                    <a:pt x="5062" y="11247"/>
                  </a:cubicBezTo>
                  <a:lnTo>
                    <a:pt x="5006" y="11247"/>
                  </a:lnTo>
                  <a:cubicBezTo>
                    <a:pt x="4951" y="11247"/>
                    <a:pt x="4896" y="11266"/>
                    <a:pt x="4859" y="11303"/>
                  </a:cubicBezTo>
                  <a:cubicBezTo>
                    <a:pt x="4841" y="11321"/>
                    <a:pt x="4841" y="11321"/>
                    <a:pt x="4841" y="11340"/>
                  </a:cubicBezTo>
                  <a:cubicBezTo>
                    <a:pt x="4675" y="11413"/>
                    <a:pt x="4528" y="11468"/>
                    <a:pt x="4362" y="11524"/>
                  </a:cubicBezTo>
                  <a:cubicBezTo>
                    <a:pt x="4178" y="11597"/>
                    <a:pt x="4013" y="11708"/>
                    <a:pt x="3865" y="11818"/>
                  </a:cubicBezTo>
                  <a:cubicBezTo>
                    <a:pt x="3589" y="12002"/>
                    <a:pt x="3184" y="12297"/>
                    <a:pt x="3166" y="12665"/>
                  </a:cubicBezTo>
                  <a:cubicBezTo>
                    <a:pt x="3150" y="12760"/>
                    <a:pt x="3244" y="12856"/>
                    <a:pt x="3354" y="12856"/>
                  </a:cubicBezTo>
                  <a:cubicBezTo>
                    <a:pt x="3371" y="12856"/>
                    <a:pt x="3388" y="12854"/>
                    <a:pt x="3405" y="12849"/>
                  </a:cubicBezTo>
                  <a:cubicBezTo>
                    <a:pt x="3571" y="12775"/>
                    <a:pt x="3718" y="12665"/>
                    <a:pt x="3828" y="12517"/>
                  </a:cubicBezTo>
                  <a:cubicBezTo>
                    <a:pt x="3976" y="12370"/>
                    <a:pt x="4141" y="12241"/>
                    <a:pt x="4325" y="12131"/>
                  </a:cubicBezTo>
                  <a:cubicBezTo>
                    <a:pt x="4491" y="12021"/>
                    <a:pt x="4786" y="11928"/>
                    <a:pt x="4988" y="11781"/>
                  </a:cubicBezTo>
                  <a:lnTo>
                    <a:pt x="4988" y="11781"/>
                  </a:lnTo>
                  <a:cubicBezTo>
                    <a:pt x="4914" y="12481"/>
                    <a:pt x="4841" y="13180"/>
                    <a:pt x="4767" y="13861"/>
                  </a:cubicBezTo>
                  <a:lnTo>
                    <a:pt x="4749" y="13843"/>
                  </a:lnTo>
                  <a:cubicBezTo>
                    <a:pt x="4724" y="13840"/>
                    <a:pt x="4698" y="13839"/>
                    <a:pt x="4671" y="13839"/>
                  </a:cubicBezTo>
                  <a:cubicBezTo>
                    <a:pt x="4290" y="13839"/>
                    <a:pt x="3684" y="14077"/>
                    <a:pt x="3718" y="14524"/>
                  </a:cubicBezTo>
                  <a:cubicBezTo>
                    <a:pt x="3732" y="14566"/>
                    <a:pt x="3780" y="14609"/>
                    <a:pt x="3826" y="14609"/>
                  </a:cubicBezTo>
                  <a:cubicBezTo>
                    <a:pt x="3839" y="14609"/>
                    <a:pt x="3853" y="14606"/>
                    <a:pt x="3865" y="14597"/>
                  </a:cubicBezTo>
                  <a:cubicBezTo>
                    <a:pt x="4013" y="14542"/>
                    <a:pt x="4105" y="14395"/>
                    <a:pt x="4233" y="14303"/>
                  </a:cubicBezTo>
                  <a:cubicBezTo>
                    <a:pt x="4381" y="14192"/>
                    <a:pt x="4565" y="14119"/>
                    <a:pt x="4730" y="14100"/>
                  </a:cubicBezTo>
                  <a:lnTo>
                    <a:pt x="4730" y="14100"/>
                  </a:lnTo>
                  <a:cubicBezTo>
                    <a:pt x="4694" y="14450"/>
                    <a:pt x="4657" y="14800"/>
                    <a:pt x="4620" y="15168"/>
                  </a:cubicBezTo>
                  <a:cubicBezTo>
                    <a:pt x="4600" y="15269"/>
                    <a:pt x="4680" y="15326"/>
                    <a:pt x="4759" y="15326"/>
                  </a:cubicBezTo>
                  <a:cubicBezTo>
                    <a:pt x="4823" y="15326"/>
                    <a:pt x="4888" y="15288"/>
                    <a:pt x="4896" y="15205"/>
                  </a:cubicBezTo>
                  <a:cubicBezTo>
                    <a:pt x="4988" y="14689"/>
                    <a:pt x="5080" y="14156"/>
                    <a:pt x="5154" y="13640"/>
                  </a:cubicBezTo>
                  <a:cubicBezTo>
                    <a:pt x="5209" y="13714"/>
                    <a:pt x="5246" y="13806"/>
                    <a:pt x="5319" y="13880"/>
                  </a:cubicBezTo>
                  <a:cubicBezTo>
                    <a:pt x="5467" y="14137"/>
                    <a:pt x="5743" y="14505"/>
                    <a:pt x="6074" y="14505"/>
                  </a:cubicBezTo>
                  <a:cubicBezTo>
                    <a:pt x="6148" y="14487"/>
                    <a:pt x="6203" y="14413"/>
                    <a:pt x="6203" y="14340"/>
                  </a:cubicBezTo>
                  <a:cubicBezTo>
                    <a:pt x="6166" y="14064"/>
                    <a:pt x="5853" y="13806"/>
                    <a:pt x="5706" y="13603"/>
                  </a:cubicBezTo>
                  <a:cubicBezTo>
                    <a:pt x="5577" y="13419"/>
                    <a:pt x="5467" y="13143"/>
                    <a:pt x="5264" y="13033"/>
                  </a:cubicBezTo>
                  <a:cubicBezTo>
                    <a:pt x="5448" y="11818"/>
                    <a:pt x="5651" y="10603"/>
                    <a:pt x="5853" y="9388"/>
                  </a:cubicBezTo>
                  <a:cubicBezTo>
                    <a:pt x="6092" y="9775"/>
                    <a:pt x="6368" y="10143"/>
                    <a:pt x="6553" y="10530"/>
                  </a:cubicBezTo>
                  <a:cubicBezTo>
                    <a:pt x="6847" y="11155"/>
                    <a:pt x="6921" y="12039"/>
                    <a:pt x="7344" y="12573"/>
                  </a:cubicBezTo>
                  <a:cubicBezTo>
                    <a:pt x="7385" y="12622"/>
                    <a:pt x="7443" y="12645"/>
                    <a:pt x="7503" y="12645"/>
                  </a:cubicBezTo>
                  <a:cubicBezTo>
                    <a:pt x="7577" y="12645"/>
                    <a:pt x="7653" y="12608"/>
                    <a:pt x="7694" y="12536"/>
                  </a:cubicBezTo>
                  <a:cubicBezTo>
                    <a:pt x="7933" y="11836"/>
                    <a:pt x="7491" y="10898"/>
                    <a:pt x="7197" y="10272"/>
                  </a:cubicBezTo>
                  <a:cubicBezTo>
                    <a:pt x="6921" y="9720"/>
                    <a:pt x="6534" y="8984"/>
                    <a:pt x="5982" y="8634"/>
                  </a:cubicBezTo>
                  <a:cubicBezTo>
                    <a:pt x="6000" y="8431"/>
                    <a:pt x="6037" y="8229"/>
                    <a:pt x="6074" y="8026"/>
                  </a:cubicBezTo>
                  <a:cubicBezTo>
                    <a:pt x="6240" y="6959"/>
                    <a:pt x="6387" y="5891"/>
                    <a:pt x="6626" y="4824"/>
                  </a:cubicBezTo>
                  <a:cubicBezTo>
                    <a:pt x="6645" y="4732"/>
                    <a:pt x="6681" y="4640"/>
                    <a:pt x="6700" y="4566"/>
                  </a:cubicBezTo>
                  <a:cubicBezTo>
                    <a:pt x="7013" y="4897"/>
                    <a:pt x="7344" y="5247"/>
                    <a:pt x="7620" y="5597"/>
                  </a:cubicBezTo>
                  <a:cubicBezTo>
                    <a:pt x="8025" y="6112"/>
                    <a:pt x="8338" y="6848"/>
                    <a:pt x="8872" y="7235"/>
                  </a:cubicBezTo>
                  <a:cubicBezTo>
                    <a:pt x="8912" y="7265"/>
                    <a:pt x="8957" y="7279"/>
                    <a:pt x="9000" y="7279"/>
                  </a:cubicBezTo>
                  <a:cubicBezTo>
                    <a:pt x="9114" y="7279"/>
                    <a:pt x="9216" y="7184"/>
                    <a:pt x="9203" y="7051"/>
                  </a:cubicBezTo>
                  <a:cubicBezTo>
                    <a:pt x="9148" y="6352"/>
                    <a:pt x="8504" y="5652"/>
                    <a:pt x="8080" y="5137"/>
                  </a:cubicBezTo>
                  <a:cubicBezTo>
                    <a:pt x="7731" y="4695"/>
                    <a:pt x="7326" y="4308"/>
                    <a:pt x="6884" y="3977"/>
                  </a:cubicBezTo>
                  <a:cubicBezTo>
                    <a:pt x="7086" y="3480"/>
                    <a:pt x="7326" y="3020"/>
                    <a:pt x="7546" y="2523"/>
                  </a:cubicBezTo>
                  <a:close/>
                  <a:moveTo>
                    <a:pt x="8072" y="1"/>
                  </a:moveTo>
                  <a:cubicBezTo>
                    <a:pt x="7968" y="1"/>
                    <a:pt x="7861" y="54"/>
                    <a:pt x="7804" y="167"/>
                  </a:cubicBezTo>
                  <a:cubicBezTo>
                    <a:pt x="7013" y="2413"/>
                    <a:pt x="4730" y="2670"/>
                    <a:pt x="3129" y="4088"/>
                  </a:cubicBezTo>
                  <a:cubicBezTo>
                    <a:pt x="1896" y="5229"/>
                    <a:pt x="1086" y="6738"/>
                    <a:pt x="792" y="8376"/>
                  </a:cubicBezTo>
                  <a:cubicBezTo>
                    <a:pt x="0" y="12481"/>
                    <a:pt x="2246" y="16125"/>
                    <a:pt x="4105" y="19585"/>
                  </a:cubicBezTo>
                  <a:cubicBezTo>
                    <a:pt x="4086" y="19659"/>
                    <a:pt x="4068" y="19733"/>
                    <a:pt x="4068" y="19806"/>
                  </a:cubicBezTo>
                  <a:cubicBezTo>
                    <a:pt x="4055" y="19980"/>
                    <a:pt x="4194" y="20095"/>
                    <a:pt x="4336" y="20095"/>
                  </a:cubicBezTo>
                  <a:cubicBezTo>
                    <a:pt x="4405" y="20095"/>
                    <a:pt x="4474" y="20069"/>
                    <a:pt x="4528" y="20009"/>
                  </a:cubicBezTo>
                  <a:cubicBezTo>
                    <a:pt x="5191" y="19236"/>
                    <a:pt x="5632" y="18389"/>
                    <a:pt x="6405" y="17671"/>
                  </a:cubicBezTo>
                  <a:cubicBezTo>
                    <a:pt x="7086" y="17045"/>
                    <a:pt x="7786" y="16456"/>
                    <a:pt x="8430" y="15831"/>
                  </a:cubicBezTo>
                  <a:cubicBezTo>
                    <a:pt x="9774" y="14468"/>
                    <a:pt x="10970" y="12904"/>
                    <a:pt x="11467" y="11045"/>
                  </a:cubicBezTo>
                  <a:cubicBezTo>
                    <a:pt x="12424" y="7603"/>
                    <a:pt x="10436" y="4198"/>
                    <a:pt x="7749" y="2118"/>
                  </a:cubicBezTo>
                  <a:cubicBezTo>
                    <a:pt x="7786" y="2045"/>
                    <a:pt x="7823" y="1971"/>
                    <a:pt x="7841" y="1897"/>
                  </a:cubicBezTo>
                  <a:cubicBezTo>
                    <a:pt x="8209" y="1437"/>
                    <a:pt x="8393" y="848"/>
                    <a:pt x="8356" y="241"/>
                  </a:cubicBezTo>
                  <a:cubicBezTo>
                    <a:pt x="8336" y="86"/>
                    <a:pt x="8206" y="1"/>
                    <a:pt x="8072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2222631" y="2929702"/>
              <a:ext cx="747141" cy="401507"/>
            </a:xfrm>
            <a:custGeom>
              <a:avLst/>
              <a:gdLst/>
              <a:ahLst/>
              <a:cxnLst/>
              <a:rect l="l" t="t" r="r" b="b"/>
              <a:pathLst>
                <a:path w="13934" h="7488" extrusionOk="0">
                  <a:moveTo>
                    <a:pt x="7558" y="566"/>
                  </a:moveTo>
                  <a:cubicBezTo>
                    <a:pt x="7578" y="566"/>
                    <a:pt x="7599" y="567"/>
                    <a:pt x="7620" y="567"/>
                  </a:cubicBezTo>
                  <a:cubicBezTo>
                    <a:pt x="9129" y="567"/>
                    <a:pt x="10160" y="1248"/>
                    <a:pt x="11172" y="2315"/>
                  </a:cubicBezTo>
                  <a:cubicBezTo>
                    <a:pt x="11246" y="2407"/>
                    <a:pt x="11338" y="2481"/>
                    <a:pt x="11430" y="2573"/>
                  </a:cubicBezTo>
                  <a:cubicBezTo>
                    <a:pt x="11362" y="2571"/>
                    <a:pt x="11295" y="2570"/>
                    <a:pt x="11227" y="2570"/>
                  </a:cubicBezTo>
                  <a:cubicBezTo>
                    <a:pt x="10633" y="2570"/>
                    <a:pt x="10041" y="2641"/>
                    <a:pt x="9479" y="2757"/>
                  </a:cubicBezTo>
                  <a:cubicBezTo>
                    <a:pt x="9332" y="2297"/>
                    <a:pt x="9037" y="1892"/>
                    <a:pt x="8651" y="1616"/>
                  </a:cubicBezTo>
                  <a:cubicBezTo>
                    <a:pt x="8407" y="1418"/>
                    <a:pt x="7998" y="1156"/>
                    <a:pt x="7646" y="1156"/>
                  </a:cubicBezTo>
                  <a:cubicBezTo>
                    <a:pt x="7573" y="1156"/>
                    <a:pt x="7502" y="1167"/>
                    <a:pt x="7436" y="1193"/>
                  </a:cubicBezTo>
                  <a:cubicBezTo>
                    <a:pt x="7344" y="1229"/>
                    <a:pt x="7344" y="1340"/>
                    <a:pt x="7399" y="1377"/>
                  </a:cubicBezTo>
                  <a:cubicBezTo>
                    <a:pt x="7565" y="1487"/>
                    <a:pt x="7731" y="1542"/>
                    <a:pt x="7896" y="1598"/>
                  </a:cubicBezTo>
                  <a:cubicBezTo>
                    <a:pt x="8099" y="1671"/>
                    <a:pt x="8283" y="1763"/>
                    <a:pt x="8448" y="1892"/>
                  </a:cubicBezTo>
                  <a:cubicBezTo>
                    <a:pt x="8780" y="2131"/>
                    <a:pt x="9037" y="2444"/>
                    <a:pt x="9221" y="2812"/>
                  </a:cubicBezTo>
                  <a:lnTo>
                    <a:pt x="8890" y="2868"/>
                  </a:lnTo>
                  <a:cubicBezTo>
                    <a:pt x="7915" y="3015"/>
                    <a:pt x="6958" y="3181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64" y="3254"/>
                    <a:pt x="5945" y="3236"/>
                    <a:pt x="5908" y="3217"/>
                  </a:cubicBezTo>
                  <a:lnTo>
                    <a:pt x="5890" y="3217"/>
                  </a:lnTo>
                  <a:cubicBezTo>
                    <a:pt x="5798" y="3125"/>
                    <a:pt x="5743" y="3033"/>
                    <a:pt x="5688" y="2941"/>
                  </a:cubicBezTo>
                  <a:cubicBezTo>
                    <a:pt x="5595" y="2831"/>
                    <a:pt x="5503" y="2739"/>
                    <a:pt x="5393" y="2665"/>
                  </a:cubicBezTo>
                  <a:cubicBezTo>
                    <a:pt x="5246" y="2535"/>
                    <a:pt x="5013" y="2361"/>
                    <a:pt x="4796" y="2361"/>
                  </a:cubicBezTo>
                  <a:cubicBezTo>
                    <a:pt x="4768" y="2361"/>
                    <a:pt x="4740" y="2364"/>
                    <a:pt x="4712" y="2371"/>
                  </a:cubicBezTo>
                  <a:cubicBezTo>
                    <a:pt x="4620" y="2389"/>
                    <a:pt x="4583" y="2481"/>
                    <a:pt x="4638" y="2555"/>
                  </a:cubicBezTo>
                  <a:cubicBezTo>
                    <a:pt x="4712" y="2665"/>
                    <a:pt x="4822" y="2739"/>
                    <a:pt x="4933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485" y="3309"/>
                    <a:pt x="5614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185" y="3413"/>
                    <a:pt x="3969" y="3065"/>
                    <a:pt x="3719" y="3065"/>
                  </a:cubicBezTo>
                  <a:cubicBezTo>
                    <a:pt x="3682" y="3065"/>
                    <a:pt x="3645" y="3072"/>
                    <a:pt x="3608" y="3088"/>
                  </a:cubicBezTo>
                  <a:cubicBezTo>
                    <a:pt x="3552" y="3107"/>
                    <a:pt x="3552" y="3162"/>
                    <a:pt x="3571" y="3199"/>
                  </a:cubicBezTo>
                  <a:cubicBezTo>
                    <a:pt x="3644" y="3273"/>
                    <a:pt x="3736" y="3328"/>
                    <a:pt x="3829" y="3383"/>
                  </a:cubicBezTo>
                  <a:cubicBezTo>
                    <a:pt x="3939" y="3457"/>
                    <a:pt x="4013" y="3567"/>
                    <a:pt x="4068" y="3677"/>
                  </a:cubicBezTo>
                  <a:lnTo>
                    <a:pt x="3350" y="3788"/>
                  </a:lnTo>
                  <a:cubicBezTo>
                    <a:pt x="3227" y="3806"/>
                    <a:pt x="3238" y="3992"/>
                    <a:pt x="3352" y="3992"/>
                  </a:cubicBezTo>
                  <a:cubicBezTo>
                    <a:pt x="3357" y="3992"/>
                    <a:pt x="3363" y="3991"/>
                    <a:pt x="3368" y="3990"/>
                  </a:cubicBezTo>
                  <a:lnTo>
                    <a:pt x="4436" y="3862"/>
                  </a:lnTo>
                  <a:lnTo>
                    <a:pt x="4436" y="3862"/>
                  </a:lnTo>
                  <a:cubicBezTo>
                    <a:pt x="4399" y="3898"/>
                    <a:pt x="4344" y="3954"/>
                    <a:pt x="4307" y="4009"/>
                  </a:cubicBezTo>
                  <a:cubicBezTo>
                    <a:pt x="4178" y="4156"/>
                    <a:pt x="3976" y="4395"/>
                    <a:pt x="4049" y="4616"/>
                  </a:cubicBezTo>
                  <a:cubicBezTo>
                    <a:pt x="4063" y="4658"/>
                    <a:pt x="4098" y="4678"/>
                    <a:pt x="4137" y="4678"/>
                  </a:cubicBezTo>
                  <a:cubicBezTo>
                    <a:pt x="4151" y="4678"/>
                    <a:pt x="4164" y="4676"/>
                    <a:pt x="4178" y="4671"/>
                  </a:cubicBezTo>
                  <a:cubicBezTo>
                    <a:pt x="4362" y="4598"/>
                    <a:pt x="4454" y="4340"/>
                    <a:pt x="4565" y="4211"/>
                  </a:cubicBezTo>
                  <a:cubicBezTo>
                    <a:pt x="4675" y="4064"/>
                    <a:pt x="4822" y="3972"/>
                    <a:pt x="4859" y="3806"/>
                  </a:cubicBezTo>
                  <a:lnTo>
                    <a:pt x="7344" y="3530"/>
                  </a:lnTo>
                  <a:lnTo>
                    <a:pt x="7344" y="3530"/>
                  </a:lnTo>
                  <a:cubicBezTo>
                    <a:pt x="7142" y="3751"/>
                    <a:pt x="6939" y="4009"/>
                    <a:pt x="6718" y="4193"/>
                  </a:cubicBezTo>
                  <a:cubicBezTo>
                    <a:pt x="6369" y="4506"/>
                    <a:pt x="5798" y="4708"/>
                    <a:pt x="5540" y="5095"/>
                  </a:cubicBezTo>
                  <a:cubicBezTo>
                    <a:pt x="5467" y="5187"/>
                    <a:pt x="5522" y="5297"/>
                    <a:pt x="5632" y="5316"/>
                  </a:cubicBezTo>
                  <a:cubicBezTo>
                    <a:pt x="5642" y="5316"/>
                    <a:pt x="5652" y="5316"/>
                    <a:pt x="5661" y="5316"/>
                  </a:cubicBezTo>
                  <a:cubicBezTo>
                    <a:pt x="6149" y="5316"/>
                    <a:pt x="6652" y="4868"/>
                    <a:pt x="7013" y="4561"/>
                  </a:cubicBezTo>
                  <a:cubicBezTo>
                    <a:pt x="7307" y="4285"/>
                    <a:pt x="7731" y="3898"/>
                    <a:pt x="7841" y="3475"/>
                  </a:cubicBezTo>
                  <a:lnTo>
                    <a:pt x="8264" y="3420"/>
                  </a:lnTo>
                  <a:cubicBezTo>
                    <a:pt x="8982" y="3328"/>
                    <a:pt x="9718" y="3217"/>
                    <a:pt x="10455" y="3199"/>
                  </a:cubicBezTo>
                  <a:lnTo>
                    <a:pt x="10639" y="3199"/>
                  </a:lnTo>
                  <a:cubicBezTo>
                    <a:pt x="10473" y="3457"/>
                    <a:pt x="10326" y="3733"/>
                    <a:pt x="10142" y="3990"/>
                  </a:cubicBezTo>
                  <a:cubicBezTo>
                    <a:pt x="9866" y="4358"/>
                    <a:pt x="9442" y="4690"/>
                    <a:pt x="9295" y="5113"/>
                  </a:cubicBezTo>
                  <a:cubicBezTo>
                    <a:pt x="9247" y="5209"/>
                    <a:pt x="9337" y="5304"/>
                    <a:pt x="9434" y="5304"/>
                  </a:cubicBezTo>
                  <a:cubicBezTo>
                    <a:pt x="9449" y="5304"/>
                    <a:pt x="9464" y="5302"/>
                    <a:pt x="9479" y="5297"/>
                  </a:cubicBezTo>
                  <a:cubicBezTo>
                    <a:pt x="9921" y="5132"/>
                    <a:pt x="10271" y="4579"/>
                    <a:pt x="10528" y="4193"/>
                  </a:cubicBezTo>
                  <a:cubicBezTo>
                    <a:pt x="10749" y="3898"/>
                    <a:pt x="10915" y="3567"/>
                    <a:pt x="11062" y="3217"/>
                  </a:cubicBezTo>
                  <a:cubicBezTo>
                    <a:pt x="11412" y="3236"/>
                    <a:pt x="11761" y="3309"/>
                    <a:pt x="12130" y="3365"/>
                  </a:cubicBezTo>
                  <a:cubicBezTo>
                    <a:pt x="11467" y="4230"/>
                    <a:pt x="10952" y="5187"/>
                    <a:pt x="10123" y="5923"/>
                  </a:cubicBezTo>
                  <a:cubicBezTo>
                    <a:pt x="9323" y="6621"/>
                    <a:pt x="8305" y="6997"/>
                    <a:pt x="7259" y="6997"/>
                  </a:cubicBezTo>
                  <a:cubicBezTo>
                    <a:pt x="6981" y="6997"/>
                    <a:pt x="6702" y="6971"/>
                    <a:pt x="6424" y="6917"/>
                  </a:cubicBezTo>
                  <a:lnTo>
                    <a:pt x="6442" y="6917"/>
                  </a:lnTo>
                  <a:cubicBezTo>
                    <a:pt x="5117" y="6714"/>
                    <a:pt x="3939" y="6033"/>
                    <a:pt x="2816" y="5316"/>
                  </a:cubicBezTo>
                  <a:cubicBezTo>
                    <a:pt x="2264" y="4947"/>
                    <a:pt x="1546" y="4395"/>
                    <a:pt x="810" y="4285"/>
                  </a:cubicBezTo>
                  <a:cubicBezTo>
                    <a:pt x="1785" y="3585"/>
                    <a:pt x="2614" y="2684"/>
                    <a:pt x="3589" y="2003"/>
                  </a:cubicBezTo>
                  <a:cubicBezTo>
                    <a:pt x="4750" y="1186"/>
                    <a:pt x="6126" y="566"/>
                    <a:pt x="7558" y="566"/>
                  </a:cubicBezTo>
                  <a:close/>
                  <a:moveTo>
                    <a:pt x="7618" y="1"/>
                  </a:moveTo>
                  <a:cubicBezTo>
                    <a:pt x="7429" y="1"/>
                    <a:pt x="7239" y="11"/>
                    <a:pt x="7050" y="33"/>
                  </a:cubicBezTo>
                  <a:cubicBezTo>
                    <a:pt x="4233" y="272"/>
                    <a:pt x="2264" y="2407"/>
                    <a:pt x="350" y="4266"/>
                  </a:cubicBezTo>
                  <a:cubicBezTo>
                    <a:pt x="313" y="4266"/>
                    <a:pt x="258" y="4266"/>
                    <a:pt x="203" y="4285"/>
                  </a:cubicBezTo>
                  <a:cubicBezTo>
                    <a:pt x="19" y="4322"/>
                    <a:pt x="0" y="4561"/>
                    <a:pt x="166" y="4635"/>
                  </a:cubicBezTo>
                  <a:cubicBezTo>
                    <a:pt x="792" y="4911"/>
                    <a:pt x="1417" y="5039"/>
                    <a:pt x="2025" y="5408"/>
                  </a:cubicBezTo>
                  <a:cubicBezTo>
                    <a:pt x="2559" y="5739"/>
                    <a:pt x="3074" y="6089"/>
                    <a:pt x="3608" y="6402"/>
                  </a:cubicBezTo>
                  <a:cubicBezTo>
                    <a:pt x="4749" y="7027"/>
                    <a:pt x="6000" y="7487"/>
                    <a:pt x="7289" y="7487"/>
                  </a:cubicBezTo>
                  <a:cubicBezTo>
                    <a:pt x="9718" y="7451"/>
                    <a:pt x="11559" y="5536"/>
                    <a:pt x="12424" y="3401"/>
                  </a:cubicBezTo>
                  <a:lnTo>
                    <a:pt x="12590" y="3420"/>
                  </a:lnTo>
                  <a:cubicBezTo>
                    <a:pt x="12785" y="3498"/>
                    <a:pt x="12996" y="3540"/>
                    <a:pt x="13206" y="3540"/>
                  </a:cubicBezTo>
                  <a:cubicBezTo>
                    <a:pt x="13392" y="3540"/>
                    <a:pt x="13577" y="3507"/>
                    <a:pt x="13749" y="3438"/>
                  </a:cubicBezTo>
                  <a:cubicBezTo>
                    <a:pt x="13933" y="3365"/>
                    <a:pt x="13896" y="3107"/>
                    <a:pt x="13712" y="3070"/>
                  </a:cubicBezTo>
                  <a:cubicBezTo>
                    <a:pt x="12093" y="2978"/>
                    <a:pt x="11504" y="1524"/>
                    <a:pt x="10289" y="751"/>
                  </a:cubicBezTo>
                  <a:cubicBezTo>
                    <a:pt x="9478" y="261"/>
                    <a:pt x="8553" y="1"/>
                    <a:pt x="7618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53380" y="3294586"/>
              <a:ext cx="456682" cy="608319"/>
            </a:xfrm>
            <a:custGeom>
              <a:avLst/>
              <a:gdLst/>
              <a:ahLst/>
              <a:cxnLst/>
              <a:rect l="l" t="t" r="r" b="b"/>
              <a:pathLst>
                <a:path w="8517" h="11345" extrusionOk="0">
                  <a:moveTo>
                    <a:pt x="1325" y="1492"/>
                  </a:moveTo>
                  <a:lnTo>
                    <a:pt x="1325" y="1492"/>
                  </a:lnTo>
                  <a:cubicBezTo>
                    <a:pt x="2393" y="1621"/>
                    <a:pt x="3479" y="1566"/>
                    <a:pt x="4546" y="1916"/>
                  </a:cubicBezTo>
                  <a:cubicBezTo>
                    <a:pt x="5816" y="2339"/>
                    <a:pt x="6847" y="3314"/>
                    <a:pt x="7307" y="4584"/>
                  </a:cubicBezTo>
                  <a:cubicBezTo>
                    <a:pt x="7786" y="5836"/>
                    <a:pt x="7804" y="7180"/>
                    <a:pt x="7767" y="8487"/>
                  </a:cubicBezTo>
                  <a:cubicBezTo>
                    <a:pt x="7731" y="9149"/>
                    <a:pt x="7639" y="10051"/>
                    <a:pt x="7896" y="10750"/>
                  </a:cubicBezTo>
                  <a:cubicBezTo>
                    <a:pt x="6810" y="10253"/>
                    <a:pt x="5614" y="9996"/>
                    <a:pt x="4510" y="9499"/>
                  </a:cubicBezTo>
                  <a:cubicBezTo>
                    <a:pt x="3203" y="8910"/>
                    <a:pt x="1970" y="8026"/>
                    <a:pt x="1233" y="6775"/>
                  </a:cubicBezTo>
                  <a:cubicBezTo>
                    <a:pt x="479" y="5486"/>
                    <a:pt x="516" y="4253"/>
                    <a:pt x="939" y="2836"/>
                  </a:cubicBezTo>
                  <a:cubicBezTo>
                    <a:pt x="976" y="2726"/>
                    <a:pt x="1013" y="2615"/>
                    <a:pt x="1031" y="2486"/>
                  </a:cubicBezTo>
                  <a:cubicBezTo>
                    <a:pt x="1362" y="3057"/>
                    <a:pt x="1749" y="3591"/>
                    <a:pt x="2190" y="4069"/>
                  </a:cubicBezTo>
                  <a:cubicBezTo>
                    <a:pt x="1859" y="4437"/>
                    <a:pt x="1657" y="4879"/>
                    <a:pt x="1601" y="5358"/>
                  </a:cubicBezTo>
                  <a:cubicBezTo>
                    <a:pt x="1565" y="5744"/>
                    <a:pt x="1546" y="6370"/>
                    <a:pt x="1878" y="6628"/>
                  </a:cubicBezTo>
                  <a:cubicBezTo>
                    <a:pt x="1893" y="6643"/>
                    <a:pt x="1912" y="6650"/>
                    <a:pt x="1931" y="6650"/>
                  </a:cubicBezTo>
                  <a:cubicBezTo>
                    <a:pt x="1979" y="6650"/>
                    <a:pt x="2030" y="6607"/>
                    <a:pt x="2043" y="6554"/>
                  </a:cubicBezTo>
                  <a:cubicBezTo>
                    <a:pt x="2043" y="6370"/>
                    <a:pt x="2025" y="6186"/>
                    <a:pt x="1970" y="6020"/>
                  </a:cubicBezTo>
                  <a:cubicBezTo>
                    <a:pt x="1933" y="5818"/>
                    <a:pt x="1933" y="5615"/>
                    <a:pt x="1951" y="5394"/>
                  </a:cubicBezTo>
                  <a:cubicBezTo>
                    <a:pt x="1988" y="4989"/>
                    <a:pt x="2135" y="4603"/>
                    <a:pt x="2338" y="4253"/>
                  </a:cubicBezTo>
                  <a:cubicBezTo>
                    <a:pt x="2411" y="4345"/>
                    <a:pt x="2503" y="4419"/>
                    <a:pt x="2559" y="4511"/>
                  </a:cubicBezTo>
                  <a:cubicBezTo>
                    <a:pt x="3184" y="5266"/>
                    <a:pt x="3829" y="6020"/>
                    <a:pt x="4454" y="6775"/>
                  </a:cubicBezTo>
                  <a:cubicBezTo>
                    <a:pt x="4436" y="6793"/>
                    <a:pt x="4436" y="6793"/>
                    <a:pt x="4418" y="6812"/>
                  </a:cubicBezTo>
                  <a:cubicBezTo>
                    <a:pt x="4399" y="6830"/>
                    <a:pt x="4381" y="6867"/>
                    <a:pt x="4381" y="6904"/>
                  </a:cubicBezTo>
                  <a:cubicBezTo>
                    <a:pt x="4381" y="6922"/>
                    <a:pt x="4381" y="6922"/>
                    <a:pt x="4381" y="6940"/>
                  </a:cubicBezTo>
                  <a:cubicBezTo>
                    <a:pt x="4344" y="7051"/>
                    <a:pt x="4307" y="7143"/>
                    <a:pt x="4252" y="7253"/>
                  </a:cubicBezTo>
                  <a:cubicBezTo>
                    <a:pt x="4215" y="7382"/>
                    <a:pt x="4178" y="7511"/>
                    <a:pt x="4160" y="7640"/>
                  </a:cubicBezTo>
                  <a:cubicBezTo>
                    <a:pt x="4123" y="7861"/>
                    <a:pt x="4086" y="8192"/>
                    <a:pt x="4252" y="8376"/>
                  </a:cubicBezTo>
                  <a:cubicBezTo>
                    <a:pt x="4274" y="8398"/>
                    <a:pt x="4304" y="8408"/>
                    <a:pt x="4335" y="8408"/>
                  </a:cubicBezTo>
                  <a:cubicBezTo>
                    <a:pt x="4383" y="8408"/>
                    <a:pt x="4432" y="8384"/>
                    <a:pt x="4454" y="8339"/>
                  </a:cubicBezTo>
                  <a:cubicBezTo>
                    <a:pt x="4491" y="8229"/>
                    <a:pt x="4510" y="8100"/>
                    <a:pt x="4491" y="7971"/>
                  </a:cubicBezTo>
                  <a:cubicBezTo>
                    <a:pt x="4491" y="7824"/>
                    <a:pt x="4510" y="7695"/>
                    <a:pt x="4528" y="7548"/>
                  </a:cubicBezTo>
                  <a:cubicBezTo>
                    <a:pt x="4565" y="7401"/>
                    <a:pt x="4657" y="7235"/>
                    <a:pt x="4675" y="7069"/>
                  </a:cubicBezTo>
                  <a:lnTo>
                    <a:pt x="5596" y="8137"/>
                  </a:lnTo>
                  <a:lnTo>
                    <a:pt x="5577" y="8137"/>
                  </a:lnTo>
                  <a:cubicBezTo>
                    <a:pt x="5393" y="8302"/>
                    <a:pt x="5172" y="8763"/>
                    <a:pt x="5430" y="8965"/>
                  </a:cubicBezTo>
                  <a:cubicBezTo>
                    <a:pt x="5440" y="8970"/>
                    <a:pt x="5451" y="8972"/>
                    <a:pt x="5462" y="8972"/>
                  </a:cubicBezTo>
                  <a:cubicBezTo>
                    <a:pt x="5494" y="8972"/>
                    <a:pt x="5527" y="8955"/>
                    <a:pt x="5540" y="8928"/>
                  </a:cubicBezTo>
                  <a:cubicBezTo>
                    <a:pt x="5559" y="8818"/>
                    <a:pt x="5577" y="8726"/>
                    <a:pt x="5559" y="8615"/>
                  </a:cubicBezTo>
                  <a:cubicBezTo>
                    <a:pt x="5577" y="8487"/>
                    <a:pt x="5632" y="8376"/>
                    <a:pt x="5688" y="8266"/>
                  </a:cubicBezTo>
                  <a:lnTo>
                    <a:pt x="6148" y="8818"/>
                  </a:lnTo>
                  <a:cubicBezTo>
                    <a:pt x="6173" y="8848"/>
                    <a:pt x="6202" y="8860"/>
                    <a:pt x="6230" y="8860"/>
                  </a:cubicBezTo>
                  <a:cubicBezTo>
                    <a:pt x="6304" y="8860"/>
                    <a:pt x="6367" y="8774"/>
                    <a:pt x="6313" y="8707"/>
                  </a:cubicBezTo>
                  <a:cubicBezTo>
                    <a:pt x="6074" y="8413"/>
                    <a:pt x="5872" y="8137"/>
                    <a:pt x="5651" y="7842"/>
                  </a:cubicBezTo>
                  <a:lnTo>
                    <a:pt x="5651" y="7842"/>
                  </a:lnTo>
                  <a:cubicBezTo>
                    <a:pt x="5724" y="7861"/>
                    <a:pt x="5798" y="7879"/>
                    <a:pt x="5853" y="7898"/>
                  </a:cubicBezTo>
                  <a:cubicBezTo>
                    <a:pt x="5940" y="7913"/>
                    <a:pt x="6046" y="7929"/>
                    <a:pt x="6151" y="7929"/>
                  </a:cubicBezTo>
                  <a:cubicBezTo>
                    <a:pt x="6292" y="7929"/>
                    <a:pt x="6431" y="7901"/>
                    <a:pt x="6516" y="7806"/>
                  </a:cubicBezTo>
                  <a:cubicBezTo>
                    <a:pt x="6534" y="7750"/>
                    <a:pt x="6534" y="7695"/>
                    <a:pt x="6479" y="7658"/>
                  </a:cubicBezTo>
                  <a:cubicBezTo>
                    <a:pt x="6332" y="7548"/>
                    <a:pt x="6074" y="7585"/>
                    <a:pt x="5890" y="7566"/>
                  </a:cubicBezTo>
                  <a:cubicBezTo>
                    <a:pt x="5748" y="7552"/>
                    <a:pt x="5627" y="7494"/>
                    <a:pt x="5512" y="7494"/>
                  </a:cubicBezTo>
                  <a:cubicBezTo>
                    <a:pt x="5478" y="7494"/>
                    <a:pt x="5445" y="7499"/>
                    <a:pt x="5411" y="7511"/>
                  </a:cubicBezTo>
                  <a:cubicBezTo>
                    <a:pt x="4896" y="6848"/>
                    <a:pt x="4399" y="6186"/>
                    <a:pt x="3884" y="5523"/>
                  </a:cubicBezTo>
                  <a:lnTo>
                    <a:pt x="3884" y="5523"/>
                  </a:lnTo>
                  <a:cubicBezTo>
                    <a:pt x="4197" y="5578"/>
                    <a:pt x="4510" y="5615"/>
                    <a:pt x="4786" y="5707"/>
                  </a:cubicBezTo>
                  <a:cubicBezTo>
                    <a:pt x="5246" y="5854"/>
                    <a:pt x="5688" y="6241"/>
                    <a:pt x="6166" y="6278"/>
                  </a:cubicBezTo>
                  <a:cubicBezTo>
                    <a:pt x="6174" y="6279"/>
                    <a:pt x="6182" y="6280"/>
                    <a:pt x="6190" y="6280"/>
                  </a:cubicBezTo>
                  <a:cubicBezTo>
                    <a:pt x="6287" y="6280"/>
                    <a:pt x="6347" y="6179"/>
                    <a:pt x="6313" y="6094"/>
                  </a:cubicBezTo>
                  <a:cubicBezTo>
                    <a:pt x="6074" y="5634"/>
                    <a:pt x="5411" y="5431"/>
                    <a:pt x="4970" y="5284"/>
                  </a:cubicBezTo>
                  <a:cubicBezTo>
                    <a:pt x="4665" y="5187"/>
                    <a:pt x="4287" y="5079"/>
                    <a:pt x="3930" y="5079"/>
                  </a:cubicBezTo>
                  <a:cubicBezTo>
                    <a:pt x="3813" y="5079"/>
                    <a:pt x="3698" y="5091"/>
                    <a:pt x="3589" y="5118"/>
                  </a:cubicBezTo>
                  <a:lnTo>
                    <a:pt x="3350" y="4787"/>
                  </a:lnTo>
                  <a:cubicBezTo>
                    <a:pt x="2908" y="4198"/>
                    <a:pt x="2430" y="3646"/>
                    <a:pt x="2025" y="3020"/>
                  </a:cubicBezTo>
                  <a:cubicBezTo>
                    <a:pt x="1988" y="2965"/>
                    <a:pt x="1970" y="2910"/>
                    <a:pt x="1933" y="2854"/>
                  </a:cubicBezTo>
                  <a:cubicBezTo>
                    <a:pt x="2246" y="2854"/>
                    <a:pt x="2559" y="2854"/>
                    <a:pt x="2871" y="2891"/>
                  </a:cubicBezTo>
                  <a:cubicBezTo>
                    <a:pt x="3241" y="2922"/>
                    <a:pt x="3662" y="3056"/>
                    <a:pt x="4037" y="3056"/>
                  </a:cubicBezTo>
                  <a:cubicBezTo>
                    <a:pt x="4111" y="3056"/>
                    <a:pt x="4183" y="3050"/>
                    <a:pt x="4252" y="3038"/>
                  </a:cubicBezTo>
                  <a:cubicBezTo>
                    <a:pt x="4381" y="3020"/>
                    <a:pt x="4418" y="2854"/>
                    <a:pt x="4326" y="2781"/>
                  </a:cubicBezTo>
                  <a:cubicBezTo>
                    <a:pt x="3957" y="2486"/>
                    <a:pt x="3295" y="2468"/>
                    <a:pt x="2853" y="2449"/>
                  </a:cubicBezTo>
                  <a:cubicBezTo>
                    <a:pt x="2716" y="2436"/>
                    <a:pt x="2582" y="2430"/>
                    <a:pt x="2448" y="2430"/>
                  </a:cubicBezTo>
                  <a:cubicBezTo>
                    <a:pt x="2206" y="2430"/>
                    <a:pt x="1968" y="2451"/>
                    <a:pt x="1730" y="2486"/>
                  </a:cubicBezTo>
                  <a:cubicBezTo>
                    <a:pt x="1565" y="2155"/>
                    <a:pt x="1454" y="1824"/>
                    <a:pt x="1325" y="1492"/>
                  </a:cubicBezTo>
                  <a:close/>
                  <a:moveTo>
                    <a:pt x="468" y="0"/>
                  </a:moveTo>
                  <a:cubicBezTo>
                    <a:pt x="342" y="0"/>
                    <a:pt x="234" y="119"/>
                    <a:pt x="276" y="259"/>
                  </a:cubicBezTo>
                  <a:cubicBezTo>
                    <a:pt x="1013" y="1695"/>
                    <a:pt x="74" y="2928"/>
                    <a:pt x="19" y="4382"/>
                  </a:cubicBezTo>
                  <a:cubicBezTo>
                    <a:pt x="0" y="5523"/>
                    <a:pt x="368" y="6628"/>
                    <a:pt x="1049" y="7548"/>
                  </a:cubicBezTo>
                  <a:cubicBezTo>
                    <a:pt x="2687" y="9849"/>
                    <a:pt x="5540" y="10456"/>
                    <a:pt x="8099" y="11155"/>
                  </a:cubicBezTo>
                  <a:cubicBezTo>
                    <a:pt x="8136" y="11192"/>
                    <a:pt x="8172" y="11229"/>
                    <a:pt x="8191" y="11284"/>
                  </a:cubicBezTo>
                  <a:cubicBezTo>
                    <a:pt x="8232" y="11326"/>
                    <a:pt x="8281" y="11344"/>
                    <a:pt x="8328" y="11344"/>
                  </a:cubicBezTo>
                  <a:cubicBezTo>
                    <a:pt x="8427" y="11344"/>
                    <a:pt x="8516" y="11262"/>
                    <a:pt x="8504" y="11137"/>
                  </a:cubicBezTo>
                  <a:cubicBezTo>
                    <a:pt x="8430" y="10456"/>
                    <a:pt x="8228" y="9849"/>
                    <a:pt x="8228" y="9131"/>
                  </a:cubicBezTo>
                  <a:cubicBezTo>
                    <a:pt x="8228" y="8505"/>
                    <a:pt x="8283" y="7879"/>
                    <a:pt x="8283" y="7272"/>
                  </a:cubicBezTo>
                  <a:cubicBezTo>
                    <a:pt x="8246" y="5965"/>
                    <a:pt x="8007" y="4658"/>
                    <a:pt x="7344" y="3535"/>
                  </a:cubicBezTo>
                  <a:cubicBezTo>
                    <a:pt x="6311" y="1834"/>
                    <a:pt x="4363" y="1123"/>
                    <a:pt x="2431" y="1123"/>
                  </a:cubicBezTo>
                  <a:cubicBezTo>
                    <a:pt x="2022" y="1123"/>
                    <a:pt x="1614" y="1155"/>
                    <a:pt x="1215" y="1216"/>
                  </a:cubicBezTo>
                  <a:cubicBezTo>
                    <a:pt x="1197" y="1161"/>
                    <a:pt x="1178" y="1106"/>
                    <a:pt x="1141" y="1051"/>
                  </a:cubicBezTo>
                  <a:cubicBezTo>
                    <a:pt x="1086" y="646"/>
                    <a:pt x="884" y="296"/>
                    <a:pt x="589" y="38"/>
                  </a:cubicBezTo>
                  <a:cubicBezTo>
                    <a:pt x="550" y="12"/>
                    <a:pt x="508" y="0"/>
                    <a:pt x="46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6811806" y="1861859"/>
              <a:ext cx="748106" cy="401507"/>
            </a:xfrm>
            <a:custGeom>
              <a:avLst/>
              <a:gdLst/>
              <a:ahLst/>
              <a:cxnLst/>
              <a:rect l="l" t="t" r="r" b="b"/>
              <a:pathLst>
                <a:path w="13952" h="7488" extrusionOk="0">
                  <a:moveTo>
                    <a:pt x="7575" y="566"/>
                  </a:moveTo>
                  <a:cubicBezTo>
                    <a:pt x="7596" y="566"/>
                    <a:pt x="7617" y="567"/>
                    <a:pt x="7638" y="567"/>
                  </a:cubicBezTo>
                  <a:cubicBezTo>
                    <a:pt x="9148" y="567"/>
                    <a:pt x="10178" y="1248"/>
                    <a:pt x="11191" y="2315"/>
                  </a:cubicBezTo>
                  <a:cubicBezTo>
                    <a:pt x="11264" y="2407"/>
                    <a:pt x="11356" y="2481"/>
                    <a:pt x="11430" y="2573"/>
                  </a:cubicBezTo>
                  <a:cubicBezTo>
                    <a:pt x="11364" y="2571"/>
                    <a:pt x="11298" y="2570"/>
                    <a:pt x="11232" y="2570"/>
                  </a:cubicBezTo>
                  <a:cubicBezTo>
                    <a:pt x="10651" y="2570"/>
                    <a:pt x="10057" y="2641"/>
                    <a:pt x="9479" y="2757"/>
                  </a:cubicBezTo>
                  <a:cubicBezTo>
                    <a:pt x="9350" y="2297"/>
                    <a:pt x="9056" y="1892"/>
                    <a:pt x="8669" y="1616"/>
                  </a:cubicBezTo>
                  <a:cubicBezTo>
                    <a:pt x="8425" y="1418"/>
                    <a:pt x="8017" y="1156"/>
                    <a:pt x="7654" y="1156"/>
                  </a:cubicBezTo>
                  <a:cubicBezTo>
                    <a:pt x="7579" y="1156"/>
                    <a:pt x="7505" y="1167"/>
                    <a:pt x="7436" y="1193"/>
                  </a:cubicBezTo>
                  <a:cubicBezTo>
                    <a:pt x="7362" y="1229"/>
                    <a:pt x="7344" y="1340"/>
                    <a:pt x="7418" y="1377"/>
                  </a:cubicBezTo>
                  <a:cubicBezTo>
                    <a:pt x="7565" y="1487"/>
                    <a:pt x="7730" y="1542"/>
                    <a:pt x="7915" y="1598"/>
                  </a:cubicBezTo>
                  <a:cubicBezTo>
                    <a:pt x="8117" y="1671"/>
                    <a:pt x="8301" y="1763"/>
                    <a:pt x="8467" y="1892"/>
                  </a:cubicBezTo>
                  <a:cubicBezTo>
                    <a:pt x="8780" y="2131"/>
                    <a:pt x="9056" y="2444"/>
                    <a:pt x="9240" y="2812"/>
                  </a:cubicBezTo>
                  <a:lnTo>
                    <a:pt x="8908" y="2868"/>
                  </a:lnTo>
                  <a:cubicBezTo>
                    <a:pt x="7933" y="3015"/>
                    <a:pt x="6957" y="3180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82" y="3254"/>
                    <a:pt x="5964" y="3236"/>
                    <a:pt x="5927" y="3217"/>
                  </a:cubicBezTo>
                  <a:lnTo>
                    <a:pt x="5890" y="3217"/>
                  </a:lnTo>
                  <a:cubicBezTo>
                    <a:pt x="5816" y="3125"/>
                    <a:pt x="5743" y="3033"/>
                    <a:pt x="5687" y="2941"/>
                  </a:cubicBezTo>
                  <a:cubicBezTo>
                    <a:pt x="5595" y="2831"/>
                    <a:pt x="5503" y="2739"/>
                    <a:pt x="5411" y="2665"/>
                  </a:cubicBezTo>
                  <a:cubicBezTo>
                    <a:pt x="5249" y="2535"/>
                    <a:pt x="5028" y="2361"/>
                    <a:pt x="4814" y="2361"/>
                  </a:cubicBezTo>
                  <a:cubicBezTo>
                    <a:pt x="4786" y="2361"/>
                    <a:pt x="4758" y="2364"/>
                    <a:pt x="4730" y="2371"/>
                  </a:cubicBezTo>
                  <a:cubicBezTo>
                    <a:pt x="4638" y="2389"/>
                    <a:pt x="4602" y="2481"/>
                    <a:pt x="4657" y="2555"/>
                  </a:cubicBezTo>
                  <a:cubicBezTo>
                    <a:pt x="4730" y="2665"/>
                    <a:pt x="4822" y="2739"/>
                    <a:pt x="4951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522" y="3309"/>
                    <a:pt x="5632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201" y="3411"/>
                    <a:pt x="3981" y="3070"/>
                    <a:pt x="3727" y="3070"/>
                  </a:cubicBezTo>
                  <a:cubicBezTo>
                    <a:pt x="3694" y="3070"/>
                    <a:pt x="3660" y="3076"/>
                    <a:pt x="3626" y="3088"/>
                  </a:cubicBezTo>
                  <a:cubicBezTo>
                    <a:pt x="3571" y="3107"/>
                    <a:pt x="3552" y="3162"/>
                    <a:pt x="3589" y="3199"/>
                  </a:cubicBezTo>
                  <a:cubicBezTo>
                    <a:pt x="3663" y="3272"/>
                    <a:pt x="3755" y="3328"/>
                    <a:pt x="3847" y="3383"/>
                  </a:cubicBezTo>
                  <a:cubicBezTo>
                    <a:pt x="3939" y="3457"/>
                    <a:pt x="4031" y="3567"/>
                    <a:pt x="4086" y="3677"/>
                  </a:cubicBezTo>
                  <a:lnTo>
                    <a:pt x="3350" y="3788"/>
                  </a:lnTo>
                  <a:cubicBezTo>
                    <a:pt x="3227" y="3805"/>
                    <a:pt x="3255" y="3991"/>
                    <a:pt x="3370" y="3991"/>
                  </a:cubicBezTo>
                  <a:cubicBezTo>
                    <a:pt x="3376" y="3991"/>
                    <a:pt x="3381" y="3991"/>
                    <a:pt x="3387" y="3990"/>
                  </a:cubicBezTo>
                  <a:lnTo>
                    <a:pt x="4454" y="3861"/>
                  </a:lnTo>
                  <a:lnTo>
                    <a:pt x="4454" y="3861"/>
                  </a:lnTo>
                  <a:cubicBezTo>
                    <a:pt x="4399" y="3917"/>
                    <a:pt x="4362" y="3972"/>
                    <a:pt x="4325" y="4009"/>
                  </a:cubicBezTo>
                  <a:cubicBezTo>
                    <a:pt x="4178" y="4156"/>
                    <a:pt x="3994" y="4395"/>
                    <a:pt x="4068" y="4616"/>
                  </a:cubicBezTo>
                  <a:cubicBezTo>
                    <a:pt x="4082" y="4658"/>
                    <a:pt x="4116" y="4678"/>
                    <a:pt x="4156" y="4678"/>
                  </a:cubicBezTo>
                  <a:cubicBezTo>
                    <a:pt x="4169" y="4678"/>
                    <a:pt x="4183" y="4676"/>
                    <a:pt x="4197" y="4671"/>
                  </a:cubicBezTo>
                  <a:cubicBezTo>
                    <a:pt x="4362" y="4598"/>
                    <a:pt x="4473" y="4358"/>
                    <a:pt x="4583" y="4211"/>
                  </a:cubicBezTo>
                  <a:cubicBezTo>
                    <a:pt x="4694" y="4082"/>
                    <a:pt x="4841" y="3990"/>
                    <a:pt x="4859" y="3825"/>
                  </a:cubicBezTo>
                  <a:lnTo>
                    <a:pt x="7362" y="3530"/>
                  </a:lnTo>
                  <a:lnTo>
                    <a:pt x="7362" y="3530"/>
                  </a:lnTo>
                  <a:cubicBezTo>
                    <a:pt x="7142" y="3769"/>
                    <a:pt x="6957" y="4009"/>
                    <a:pt x="6737" y="4211"/>
                  </a:cubicBezTo>
                  <a:cubicBezTo>
                    <a:pt x="6368" y="4524"/>
                    <a:pt x="5816" y="4727"/>
                    <a:pt x="5540" y="5095"/>
                  </a:cubicBezTo>
                  <a:cubicBezTo>
                    <a:pt x="5485" y="5187"/>
                    <a:pt x="5540" y="5297"/>
                    <a:pt x="5632" y="5316"/>
                  </a:cubicBezTo>
                  <a:cubicBezTo>
                    <a:pt x="5652" y="5317"/>
                    <a:pt x="5671" y="5318"/>
                    <a:pt x="5691" y="5318"/>
                  </a:cubicBezTo>
                  <a:cubicBezTo>
                    <a:pt x="6186" y="5318"/>
                    <a:pt x="6676" y="4880"/>
                    <a:pt x="7013" y="4561"/>
                  </a:cubicBezTo>
                  <a:cubicBezTo>
                    <a:pt x="7326" y="4285"/>
                    <a:pt x="7749" y="3898"/>
                    <a:pt x="7859" y="3475"/>
                  </a:cubicBezTo>
                  <a:lnTo>
                    <a:pt x="8264" y="3420"/>
                  </a:lnTo>
                  <a:cubicBezTo>
                    <a:pt x="9000" y="3346"/>
                    <a:pt x="9737" y="3217"/>
                    <a:pt x="10455" y="3199"/>
                  </a:cubicBezTo>
                  <a:lnTo>
                    <a:pt x="10657" y="3199"/>
                  </a:lnTo>
                  <a:cubicBezTo>
                    <a:pt x="10491" y="3457"/>
                    <a:pt x="10326" y="3733"/>
                    <a:pt x="10142" y="3990"/>
                  </a:cubicBezTo>
                  <a:cubicBezTo>
                    <a:pt x="9884" y="4358"/>
                    <a:pt x="9461" y="4690"/>
                    <a:pt x="9313" y="5113"/>
                  </a:cubicBezTo>
                  <a:cubicBezTo>
                    <a:pt x="9266" y="5209"/>
                    <a:pt x="9356" y="5304"/>
                    <a:pt x="9453" y="5304"/>
                  </a:cubicBezTo>
                  <a:cubicBezTo>
                    <a:pt x="9468" y="5304"/>
                    <a:pt x="9483" y="5302"/>
                    <a:pt x="9497" y="5297"/>
                  </a:cubicBezTo>
                  <a:cubicBezTo>
                    <a:pt x="9939" y="5131"/>
                    <a:pt x="10289" y="4579"/>
                    <a:pt x="10528" y="4193"/>
                  </a:cubicBezTo>
                  <a:cubicBezTo>
                    <a:pt x="10749" y="3898"/>
                    <a:pt x="10933" y="3567"/>
                    <a:pt x="11062" y="3217"/>
                  </a:cubicBezTo>
                  <a:cubicBezTo>
                    <a:pt x="11430" y="3254"/>
                    <a:pt x="11780" y="3309"/>
                    <a:pt x="12129" y="3383"/>
                  </a:cubicBezTo>
                  <a:cubicBezTo>
                    <a:pt x="11467" y="4230"/>
                    <a:pt x="10952" y="5187"/>
                    <a:pt x="10142" y="5923"/>
                  </a:cubicBezTo>
                  <a:cubicBezTo>
                    <a:pt x="9342" y="6621"/>
                    <a:pt x="8312" y="6997"/>
                    <a:pt x="7270" y="6997"/>
                  </a:cubicBezTo>
                  <a:cubicBezTo>
                    <a:pt x="6994" y="6997"/>
                    <a:pt x="6716" y="6971"/>
                    <a:pt x="6442" y="6917"/>
                  </a:cubicBezTo>
                  <a:cubicBezTo>
                    <a:pt x="5117" y="6714"/>
                    <a:pt x="3939" y="6033"/>
                    <a:pt x="2835" y="5316"/>
                  </a:cubicBezTo>
                  <a:cubicBezTo>
                    <a:pt x="2282" y="4947"/>
                    <a:pt x="1546" y="4395"/>
                    <a:pt x="828" y="4285"/>
                  </a:cubicBezTo>
                  <a:cubicBezTo>
                    <a:pt x="1804" y="3585"/>
                    <a:pt x="2632" y="2683"/>
                    <a:pt x="3608" y="2002"/>
                  </a:cubicBezTo>
                  <a:cubicBezTo>
                    <a:pt x="4769" y="1186"/>
                    <a:pt x="6126" y="566"/>
                    <a:pt x="7575" y="566"/>
                  </a:cubicBezTo>
                  <a:close/>
                  <a:moveTo>
                    <a:pt x="7626" y="1"/>
                  </a:moveTo>
                  <a:cubicBezTo>
                    <a:pt x="7435" y="1"/>
                    <a:pt x="7242" y="11"/>
                    <a:pt x="7049" y="33"/>
                  </a:cubicBezTo>
                  <a:cubicBezTo>
                    <a:pt x="4233" y="272"/>
                    <a:pt x="2264" y="2407"/>
                    <a:pt x="368" y="4266"/>
                  </a:cubicBezTo>
                  <a:cubicBezTo>
                    <a:pt x="313" y="4266"/>
                    <a:pt x="258" y="4285"/>
                    <a:pt x="203" y="4285"/>
                  </a:cubicBezTo>
                  <a:cubicBezTo>
                    <a:pt x="37" y="4322"/>
                    <a:pt x="0" y="4561"/>
                    <a:pt x="166" y="4634"/>
                  </a:cubicBezTo>
                  <a:cubicBezTo>
                    <a:pt x="792" y="4911"/>
                    <a:pt x="1436" y="5039"/>
                    <a:pt x="2043" y="5408"/>
                  </a:cubicBezTo>
                  <a:cubicBezTo>
                    <a:pt x="2577" y="5739"/>
                    <a:pt x="3074" y="6089"/>
                    <a:pt x="3626" y="6401"/>
                  </a:cubicBezTo>
                  <a:cubicBezTo>
                    <a:pt x="4749" y="7027"/>
                    <a:pt x="6000" y="7487"/>
                    <a:pt x="7307" y="7487"/>
                  </a:cubicBezTo>
                  <a:cubicBezTo>
                    <a:pt x="9718" y="7451"/>
                    <a:pt x="11577" y="5536"/>
                    <a:pt x="12424" y="3401"/>
                  </a:cubicBezTo>
                  <a:lnTo>
                    <a:pt x="12608" y="3420"/>
                  </a:lnTo>
                  <a:cubicBezTo>
                    <a:pt x="12804" y="3498"/>
                    <a:pt x="13009" y="3540"/>
                    <a:pt x="13217" y="3540"/>
                  </a:cubicBezTo>
                  <a:cubicBezTo>
                    <a:pt x="13401" y="3540"/>
                    <a:pt x="13586" y="3507"/>
                    <a:pt x="13768" y="3438"/>
                  </a:cubicBezTo>
                  <a:cubicBezTo>
                    <a:pt x="13952" y="3364"/>
                    <a:pt x="13915" y="3107"/>
                    <a:pt x="13712" y="3070"/>
                  </a:cubicBezTo>
                  <a:cubicBezTo>
                    <a:pt x="12111" y="2978"/>
                    <a:pt x="11522" y="1524"/>
                    <a:pt x="10289" y="751"/>
                  </a:cubicBezTo>
                  <a:cubicBezTo>
                    <a:pt x="9493" y="261"/>
                    <a:pt x="8570" y="1"/>
                    <a:pt x="7626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7343287" y="2701548"/>
              <a:ext cx="679473" cy="420595"/>
            </a:xfrm>
            <a:custGeom>
              <a:avLst/>
              <a:gdLst/>
              <a:ahLst/>
              <a:cxnLst/>
              <a:rect l="l" t="t" r="r" b="b"/>
              <a:pathLst>
                <a:path w="12672" h="7844" extrusionOk="0">
                  <a:moveTo>
                    <a:pt x="7059" y="498"/>
                  </a:moveTo>
                  <a:cubicBezTo>
                    <a:pt x="7951" y="498"/>
                    <a:pt x="8838" y="660"/>
                    <a:pt x="9709" y="846"/>
                  </a:cubicBezTo>
                  <a:cubicBezTo>
                    <a:pt x="10232" y="963"/>
                    <a:pt x="10882" y="1148"/>
                    <a:pt x="11486" y="1148"/>
                  </a:cubicBezTo>
                  <a:cubicBezTo>
                    <a:pt x="11646" y="1148"/>
                    <a:pt x="11804" y="1135"/>
                    <a:pt x="11954" y="1104"/>
                  </a:cubicBezTo>
                  <a:lnTo>
                    <a:pt x="11954" y="1104"/>
                  </a:lnTo>
                  <a:cubicBezTo>
                    <a:pt x="11292" y="2098"/>
                    <a:pt x="10831" y="3239"/>
                    <a:pt x="10150" y="4214"/>
                  </a:cubicBezTo>
                  <a:cubicBezTo>
                    <a:pt x="9341" y="5411"/>
                    <a:pt x="8273" y="6478"/>
                    <a:pt x="6893" y="6975"/>
                  </a:cubicBezTo>
                  <a:cubicBezTo>
                    <a:pt x="6374" y="7171"/>
                    <a:pt x="5884" y="7258"/>
                    <a:pt x="5408" y="7258"/>
                  </a:cubicBezTo>
                  <a:cubicBezTo>
                    <a:pt x="4582" y="7258"/>
                    <a:pt x="3794" y="6997"/>
                    <a:pt x="2954" y="6589"/>
                  </a:cubicBezTo>
                  <a:lnTo>
                    <a:pt x="2622" y="6442"/>
                  </a:lnTo>
                  <a:cubicBezTo>
                    <a:pt x="3248" y="6221"/>
                    <a:pt x="3837" y="5926"/>
                    <a:pt x="4389" y="5577"/>
                  </a:cubicBezTo>
                  <a:cubicBezTo>
                    <a:pt x="4684" y="5963"/>
                    <a:pt x="5089" y="6239"/>
                    <a:pt x="5549" y="6368"/>
                  </a:cubicBezTo>
                  <a:cubicBezTo>
                    <a:pt x="5754" y="6429"/>
                    <a:pt x="6038" y="6496"/>
                    <a:pt x="6304" y="6496"/>
                  </a:cubicBezTo>
                  <a:cubicBezTo>
                    <a:pt x="6516" y="6496"/>
                    <a:pt x="6717" y="6454"/>
                    <a:pt x="6856" y="6331"/>
                  </a:cubicBezTo>
                  <a:cubicBezTo>
                    <a:pt x="6911" y="6276"/>
                    <a:pt x="6893" y="6166"/>
                    <a:pt x="6801" y="6147"/>
                  </a:cubicBezTo>
                  <a:cubicBezTo>
                    <a:pt x="6698" y="6124"/>
                    <a:pt x="6589" y="6109"/>
                    <a:pt x="6477" y="6109"/>
                  </a:cubicBezTo>
                  <a:cubicBezTo>
                    <a:pt x="6407" y="6109"/>
                    <a:pt x="6337" y="6115"/>
                    <a:pt x="6267" y="6129"/>
                  </a:cubicBezTo>
                  <a:cubicBezTo>
                    <a:pt x="6064" y="6129"/>
                    <a:pt x="5862" y="6092"/>
                    <a:pt x="5659" y="6037"/>
                  </a:cubicBezTo>
                  <a:cubicBezTo>
                    <a:pt x="5254" y="5926"/>
                    <a:pt x="4905" y="5724"/>
                    <a:pt x="4592" y="5448"/>
                  </a:cubicBezTo>
                  <a:lnTo>
                    <a:pt x="4886" y="5282"/>
                  </a:lnTo>
                  <a:cubicBezTo>
                    <a:pt x="5751" y="4785"/>
                    <a:pt x="6598" y="4307"/>
                    <a:pt x="7463" y="3810"/>
                  </a:cubicBezTo>
                  <a:cubicBezTo>
                    <a:pt x="7463" y="3828"/>
                    <a:pt x="7463" y="3828"/>
                    <a:pt x="7482" y="3846"/>
                  </a:cubicBezTo>
                  <a:cubicBezTo>
                    <a:pt x="7500" y="3865"/>
                    <a:pt x="7537" y="3883"/>
                    <a:pt x="7574" y="3902"/>
                  </a:cubicBezTo>
                  <a:lnTo>
                    <a:pt x="7592" y="3902"/>
                  </a:lnTo>
                  <a:cubicBezTo>
                    <a:pt x="7702" y="3957"/>
                    <a:pt x="7794" y="4012"/>
                    <a:pt x="7886" y="4086"/>
                  </a:cubicBezTo>
                  <a:cubicBezTo>
                    <a:pt x="7997" y="4141"/>
                    <a:pt x="8126" y="4196"/>
                    <a:pt x="8255" y="4233"/>
                  </a:cubicBezTo>
                  <a:cubicBezTo>
                    <a:pt x="8384" y="4280"/>
                    <a:pt x="8567" y="4342"/>
                    <a:pt x="8734" y="4342"/>
                  </a:cubicBezTo>
                  <a:cubicBezTo>
                    <a:pt x="8829" y="4342"/>
                    <a:pt x="8918" y="4323"/>
                    <a:pt x="8991" y="4270"/>
                  </a:cubicBezTo>
                  <a:cubicBezTo>
                    <a:pt x="9064" y="4233"/>
                    <a:pt x="9064" y="4122"/>
                    <a:pt x="8991" y="4067"/>
                  </a:cubicBezTo>
                  <a:cubicBezTo>
                    <a:pt x="8880" y="4012"/>
                    <a:pt x="8752" y="3975"/>
                    <a:pt x="8641" y="3975"/>
                  </a:cubicBezTo>
                  <a:cubicBezTo>
                    <a:pt x="8494" y="3938"/>
                    <a:pt x="8365" y="3902"/>
                    <a:pt x="8218" y="3865"/>
                  </a:cubicBezTo>
                  <a:cubicBezTo>
                    <a:pt x="8089" y="3810"/>
                    <a:pt x="7923" y="3681"/>
                    <a:pt x="7758" y="3626"/>
                  </a:cubicBezTo>
                  <a:lnTo>
                    <a:pt x="8991" y="2926"/>
                  </a:lnTo>
                  <a:lnTo>
                    <a:pt x="8991" y="2944"/>
                  </a:lnTo>
                  <a:cubicBezTo>
                    <a:pt x="9087" y="3096"/>
                    <a:pt x="9338" y="3299"/>
                    <a:pt x="9559" y="3299"/>
                  </a:cubicBezTo>
                  <a:cubicBezTo>
                    <a:pt x="9633" y="3299"/>
                    <a:pt x="9704" y="3276"/>
                    <a:pt x="9764" y="3221"/>
                  </a:cubicBezTo>
                  <a:cubicBezTo>
                    <a:pt x="9801" y="3202"/>
                    <a:pt x="9801" y="3147"/>
                    <a:pt x="9764" y="3110"/>
                  </a:cubicBezTo>
                  <a:cubicBezTo>
                    <a:pt x="9672" y="3073"/>
                    <a:pt x="9561" y="3037"/>
                    <a:pt x="9451" y="3037"/>
                  </a:cubicBezTo>
                  <a:cubicBezTo>
                    <a:pt x="9341" y="3000"/>
                    <a:pt x="9230" y="2926"/>
                    <a:pt x="9138" y="2852"/>
                  </a:cubicBezTo>
                  <a:lnTo>
                    <a:pt x="9764" y="2484"/>
                  </a:lnTo>
                  <a:cubicBezTo>
                    <a:pt x="9859" y="2421"/>
                    <a:pt x="9804" y="2289"/>
                    <a:pt x="9716" y="2289"/>
                  </a:cubicBezTo>
                  <a:cubicBezTo>
                    <a:pt x="9702" y="2289"/>
                    <a:pt x="9687" y="2293"/>
                    <a:pt x="9672" y="2300"/>
                  </a:cubicBezTo>
                  <a:lnTo>
                    <a:pt x="8715" y="2797"/>
                  </a:lnTo>
                  <a:cubicBezTo>
                    <a:pt x="8752" y="2742"/>
                    <a:pt x="8770" y="2668"/>
                    <a:pt x="8788" y="2613"/>
                  </a:cubicBezTo>
                  <a:cubicBezTo>
                    <a:pt x="8862" y="2429"/>
                    <a:pt x="8954" y="2135"/>
                    <a:pt x="8825" y="1951"/>
                  </a:cubicBezTo>
                  <a:cubicBezTo>
                    <a:pt x="8798" y="1932"/>
                    <a:pt x="8770" y="1923"/>
                    <a:pt x="8745" y="1923"/>
                  </a:cubicBezTo>
                  <a:cubicBezTo>
                    <a:pt x="8719" y="1923"/>
                    <a:pt x="8696" y="1932"/>
                    <a:pt x="8678" y="1951"/>
                  </a:cubicBezTo>
                  <a:cubicBezTo>
                    <a:pt x="8531" y="2079"/>
                    <a:pt x="8531" y="2356"/>
                    <a:pt x="8475" y="2521"/>
                  </a:cubicBezTo>
                  <a:cubicBezTo>
                    <a:pt x="8439" y="2668"/>
                    <a:pt x="8328" y="2834"/>
                    <a:pt x="8347" y="2981"/>
                  </a:cubicBezTo>
                  <a:lnTo>
                    <a:pt x="6120" y="4141"/>
                  </a:lnTo>
                  <a:cubicBezTo>
                    <a:pt x="6230" y="3846"/>
                    <a:pt x="6322" y="3552"/>
                    <a:pt x="6469" y="3276"/>
                  </a:cubicBezTo>
                  <a:cubicBezTo>
                    <a:pt x="6690" y="2871"/>
                    <a:pt x="7132" y="2484"/>
                    <a:pt x="7261" y="2024"/>
                  </a:cubicBezTo>
                  <a:cubicBezTo>
                    <a:pt x="7294" y="1940"/>
                    <a:pt x="7221" y="1856"/>
                    <a:pt x="7123" y="1856"/>
                  </a:cubicBezTo>
                  <a:cubicBezTo>
                    <a:pt x="7114" y="1856"/>
                    <a:pt x="7105" y="1857"/>
                    <a:pt x="7095" y="1859"/>
                  </a:cubicBezTo>
                  <a:cubicBezTo>
                    <a:pt x="6616" y="2006"/>
                    <a:pt x="6285" y="2632"/>
                    <a:pt x="6064" y="3037"/>
                  </a:cubicBezTo>
                  <a:cubicBezTo>
                    <a:pt x="5880" y="3423"/>
                    <a:pt x="5623" y="3920"/>
                    <a:pt x="5659" y="4362"/>
                  </a:cubicBezTo>
                  <a:lnTo>
                    <a:pt x="5291" y="4564"/>
                  </a:lnTo>
                  <a:cubicBezTo>
                    <a:pt x="4647" y="4896"/>
                    <a:pt x="4003" y="5245"/>
                    <a:pt x="3322" y="5558"/>
                  </a:cubicBezTo>
                  <a:cubicBezTo>
                    <a:pt x="3267" y="5577"/>
                    <a:pt x="3211" y="5595"/>
                    <a:pt x="3156" y="5613"/>
                  </a:cubicBezTo>
                  <a:cubicBezTo>
                    <a:pt x="3211" y="5300"/>
                    <a:pt x="3267" y="4988"/>
                    <a:pt x="3340" y="4693"/>
                  </a:cubicBezTo>
                  <a:cubicBezTo>
                    <a:pt x="3469" y="4270"/>
                    <a:pt x="3745" y="3791"/>
                    <a:pt x="3745" y="3349"/>
                  </a:cubicBezTo>
                  <a:cubicBezTo>
                    <a:pt x="3732" y="3269"/>
                    <a:pt x="3659" y="3217"/>
                    <a:pt x="3585" y="3217"/>
                  </a:cubicBezTo>
                  <a:cubicBezTo>
                    <a:pt x="3558" y="3217"/>
                    <a:pt x="3531" y="3224"/>
                    <a:pt x="3506" y="3239"/>
                  </a:cubicBezTo>
                  <a:cubicBezTo>
                    <a:pt x="3138" y="3552"/>
                    <a:pt x="3027" y="4196"/>
                    <a:pt x="2917" y="4638"/>
                  </a:cubicBezTo>
                  <a:cubicBezTo>
                    <a:pt x="2825" y="5006"/>
                    <a:pt x="2770" y="5374"/>
                    <a:pt x="2770" y="5742"/>
                  </a:cubicBezTo>
                  <a:cubicBezTo>
                    <a:pt x="2420" y="5853"/>
                    <a:pt x="2070" y="5908"/>
                    <a:pt x="1702" y="5981"/>
                  </a:cubicBezTo>
                  <a:cubicBezTo>
                    <a:pt x="2033" y="4951"/>
                    <a:pt x="2162" y="3865"/>
                    <a:pt x="2696" y="2889"/>
                  </a:cubicBezTo>
                  <a:cubicBezTo>
                    <a:pt x="3303" y="1693"/>
                    <a:pt x="4445" y="865"/>
                    <a:pt x="5770" y="625"/>
                  </a:cubicBezTo>
                  <a:cubicBezTo>
                    <a:pt x="6200" y="536"/>
                    <a:pt x="6630" y="498"/>
                    <a:pt x="7059" y="498"/>
                  </a:cubicBezTo>
                  <a:close/>
                  <a:moveTo>
                    <a:pt x="7054" y="0"/>
                  </a:moveTo>
                  <a:cubicBezTo>
                    <a:pt x="6270" y="0"/>
                    <a:pt x="5494" y="115"/>
                    <a:pt x="4757" y="404"/>
                  </a:cubicBezTo>
                  <a:cubicBezTo>
                    <a:pt x="2512" y="1270"/>
                    <a:pt x="1444" y="3736"/>
                    <a:pt x="1408" y="6018"/>
                  </a:cubicBezTo>
                  <a:lnTo>
                    <a:pt x="1224" y="6073"/>
                  </a:lnTo>
                  <a:cubicBezTo>
                    <a:pt x="1199" y="6072"/>
                    <a:pt x="1175" y="6072"/>
                    <a:pt x="1151" y="6072"/>
                  </a:cubicBezTo>
                  <a:cubicBezTo>
                    <a:pt x="787" y="6072"/>
                    <a:pt x="414" y="6201"/>
                    <a:pt x="138" y="6460"/>
                  </a:cubicBezTo>
                  <a:cubicBezTo>
                    <a:pt x="1" y="6580"/>
                    <a:pt x="103" y="6795"/>
                    <a:pt x="265" y="6795"/>
                  </a:cubicBezTo>
                  <a:cubicBezTo>
                    <a:pt x="278" y="6795"/>
                    <a:pt x="290" y="6794"/>
                    <a:pt x="303" y="6791"/>
                  </a:cubicBezTo>
                  <a:cubicBezTo>
                    <a:pt x="566" y="6710"/>
                    <a:pt x="814" y="6676"/>
                    <a:pt x="1052" y="6676"/>
                  </a:cubicBezTo>
                  <a:cubicBezTo>
                    <a:pt x="2216" y="6676"/>
                    <a:pt x="3142" y="7504"/>
                    <a:pt x="4334" y="7748"/>
                  </a:cubicBezTo>
                  <a:cubicBezTo>
                    <a:pt x="4654" y="7812"/>
                    <a:pt x="4979" y="7844"/>
                    <a:pt x="5303" y="7844"/>
                  </a:cubicBezTo>
                  <a:cubicBezTo>
                    <a:pt x="6098" y="7844"/>
                    <a:pt x="6891" y="7654"/>
                    <a:pt x="7610" y="7288"/>
                  </a:cubicBezTo>
                  <a:cubicBezTo>
                    <a:pt x="10169" y="6073"/>
                    <a:pt x="11255" y="3386"/>
                    <a:pt x="12377" y="975"/>
                  </a:cubicBezTo>
                  <a:cubicBezTo>
                    <a:pt x="12433" y="957"/>
                    <a:pt x="12470" y="920"/>
                    <a:pt x="12525" y="901"/>
                  </a:cubicBezTo>
                  <a:cubicBezTo>
                    <a:pt x="12672" y="809"/>
                    <a:pt x="12617" y="570"/>
                    <a:pt x="12451" y="570"/>
                  </a:cubicBezTo>
                  <a:cubicBezTo>
                    <a:pt x="12283" y="557"/>
                    <a:pt x="12118" y="553"/>
                    <a:pt x="11954" y="553"/>
                  </a:cubicBezTo>
                  <a:cubicBezTo>
                    <a:pt x="11750" y="553"/>
                    <a:pt x="11548" y="559"/>
                    <a:pt x="11345" y="559"/>
                  </a:cubicBezTo>
                  <a:cubicBezTo>
                    <a:pt x="11037" y="559"/>
                    <a:pt x="10728" y="546"/>
                    <a:pt x="10408" y="478"/>
                  </a:cubicBezTo>
                  <a:cubicBezTo>
                    <a:pt x="9801" y="368"/>
                    <a:pt x="9193" y="220"/>
                    <a:pt x="8586" y="128"/>
                  </a:cubicBezTo>
                  <a:cubicBezTo>
                    <a:pt x="8078" y="49"/>
                    <a:pt x="7565" y="0"/>
                    <a:pt x="705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7270686" y="3293299"/>
              <a:ext cx="747141" cy="401131"/>
            </a:xfrm>
            <a:custGeom>
              <a:avLst/>
              <a:gdLst/>
              <a:ahLst/>
              <a:cxnLst/>
              <a:rect l="l" t="t" r="r" b="b"/>
              <a:pathLst>
                <a:path w="13934" h="7481" extrusionOk="0">
                  <a:moveTo>
                    <a:pt x="7621" y="559"/>
                  </a:moveTo>
                  <a:cubicBezTo>
                    <a:pt x="9130" y="559"/>
                    <a:pt x="10161" y="1259"/>
                    <a:pt x="11173" y="2326"/>
                  </a:cubicBezTo>
                  <a:cubicBezTo>
                    <a:pt x="11247" y="2400"/>
                    <a:pt x="11339" y="2492"/>
                    <a:pt x="11431" y="2584"/>
                  </a:cubicBezTo>
                  <a:cubicBezTo>
                    <a:pt x="11349" y="2582"/>
                    <a:pt x="11268" y="2580"/>
                    <a:pt x="11186" y="2580"/>
                  </a:cubicBezTo>
                  <a:cubicBezTo>
                    <a:pt x="10606" y="2580"/>
                    <a:pt x="10028" y="2639"/>
                    <a:pt x="9480" y="2768"/>
                  </a:cubicBezTo>
                  <a:cubicBezTo>
                    <a:pt x="9332" y="2308"/>
                    <a:pt x="9056" y="1903"/>
                    <a:pt x="8651" y="1608"/>
                  </a:cubicBezTo>
                  <a:cubicBezTo>
                    <a:pt x="8408" y="1425"/>
                    <a:pt x="8000" y="1167"/>
                    <a:pt x="7647" y="1167"/>
                  </a:cubicBezTo>
                  <a:cubicBezTo>
                    <a:pt x="7574" y="1167"/>
                    <a:pt x="7503" y="1178"/>
                    <a:pt x="7437" y="1203"/>
                  </a:cubicBezTo>
                  <a:cubicBezTo>
                    <a:pt x="7363" y="1240"/>
                    <a:pt x="7345" y="1332"/>
                    <a:pt x="7400" y="1387"/>
                  </a:cubicBezTo>
                  <a:cubicBezTo>
                    <a:pt x="7566" y="1480"/>
                    <a:pt x="7731" y="1553"/>
                    <a:pt x="7897" y="1590"/>
                  </a:cubicBezTo>
                  <a:cubicBezTo>
                    <a:pt x="8099" y="1664"/>
                    <a:pt x="8283" y="1774"/>
                    <a:pt x="8449" y="1884"/>
                  </a:cubicBezTo>
                  <a:cubicBezTo>
                    <a:pt x="8780" y="2142"/>
                    <a:pt x="9038" y="2455"/>
                    <a:pt x="9222" y="2805"/>
                  </a:cubicBezTo>
                  <a:lnTo>
                    <a:pt x="8891" y="2860"/>
                  </a:lnTo>
                  <a:cubicBezTo>
                    <a:pt x="7915" y="3026"/>
                    <a:pt x="6958" y="3191"/>
                    <a:pt x="5983" y="3338"/>
                  </a:cubicBezTo>
                  <a:cubicBezTo>
                    <a:pt x="5983" y="3320"/>
                    <a:pt x="5983" y="3320"/>
                    <a:pt x="5983" y="3302"/>
                  </a:cubicBezTo>
                  <a:cubicBezTo>
                    <a:pt x="5964" y="3265"/>
                    <a:pt x="5946" y="3228"/>
                    <a:pt x="5909" y="3210"/>
                  </a:cubicBezTo>
                  <a:lnTo>
                    <a:pt x="5891" y="3210"/>
                  </a:lnTo>
                  <a:cubicBezTo>
                    <a:pt x="5817" y="3136"/>
                    <a:pt x="5743" y="3044"/>
                    <a:pt x="5688" y="2952"/>
                  </a:cubicBezTo>
                  <a:cubicBezTo>
                    <a:pt x="5596" y="2842"/>
                    <a:pt x="5504" y="2750"/>
                    <a:pt x="5394" y="2676"/>
                  </a:cubicBezTo>
                  <a:cubicBezTo>
                    <a:pt x="5247" y="2546"/>
                    <a:pt x="5014" y="2372"/>
                    <a:pt x="4797" y="2372"/>
                  </a:cubicBezTo>
                  <a:cubicBezTo>
                    <a:pt x="4768" y="2372"/>
                    <a:pt x="4740" y="2375"/>
                    <a:pt x="4713" y="2381"/>
                  </a:cubicBezTo>
                  <a:cubicBezTo>
                    <a:pt x="4639" y="2381"/>
                    <a:pt x="4584" y="2492"/>
                    <a:pt x="4639" y="2565"/>
                  </a:cubicBezTo>
                  <a:cubicBezTo>
                    <a:pt x="4713" y="2657"/>
                    <a:pt x="4823" y="2750"/>
                    <a:pt x="4934" y="2805"/>
                  </a:cubicBezTo>
                  <a:cubicBezTo>
                    <a:pt x="5062" y="2860"/>
                    <a:pt x="5173" y="2952"/>
                    <a:pt x="5283" y="3044"/>
                  </a:cubicBezTo>
                  <a:cubicBezTo>
                    <a:pt x="5394" y="3136"/>
                    <a:pt x="5504" y="3320"/>
                    <a:pt x="5633" y="3431"/>
                  </a:cubicBezTo>
                  <a:lnTo>
                    <a:pt x="4234" y="3651"/>
                  </a:lnTo>
                  <a:lnTo>
                    <a:pt x="4234" y="3633"/>
                  </a:lnTo>
                  <a:cubicBezTo>
                    <a:pt x="4202" y="3424"/>
                    <a:pt x="3974" y="3075"/>
                    <a:pt x="3720" y="3075"/>
                  </a:cubicBezTo>
                  <a:cubicBezTo>
                    <a:pt x="3683" y="3075"/>
                    <a:pt x="3646" y="3083"/>
                    <a:pt x="3608" y="3099"/>
                  </a:cubicBezTo>
                  <a:cubicBezTo>
                    <a:pt x="3571" y="3118"/>
                    <a:pt x="3553" y="3173"/>
                    <a:pt x="3571" y="3210"/>
                  </a:cubicBezTo>
                  <a:cubicBezTo>
                    <a:pt x="3664" y="3283"/>
                    <a:pt x="3737" y="3338"/>
                    <a:pt x="3848" y="3394"/>
                  </a:cubicBezTo>
                  <a:cubicBezTo>
                    <a:pt x="3940" y="3467"/>
                    <a:pt x="4013" y="3559"/>
                    <a:pt x="4068" y="3670"/>
                  </a:cubicBezTo>
                  <a:lnTo>
                    <a:pt x="3351" y="3799"/>
                  </a:lnTo>
                  <a:cubicBezTo>
                    <a:pt x="3228" y="3816"/>
                    <a:pt x="3239" y="3984"/>
                    <a:pt x="3351" y="3984"/>
                  </a:cubicBezTo>
                  <a:cubicBezTo>
                    <a:pt x="3357" y="3984"/>
                    <a:pt x="3363" y="3984"/>
                    <a:pt x="3369" y="3983"/>
                  </a:cubicBezTo>
                  <a:lnTo>
                    <a:pt x="4437" y="3872"/>
                  </a:lnTo>
                  <a:lnTo>
                    <a:pt x="4437" y="3872"/>
                  </a:lnTo>
                  <a:cubicBezTo>
                    <a:pt x="4400" y="3909"/>
                    <a:pt x="4345" y="3964"/>
                    <a:pt x="4308" y="4020"/>
                  </a:cubicBezTo>
                  <a:cubicBezTo>
                    <a:pt x="4179" y="4167"/>
                    <a:pt x="3976" y="4406"/>
                    <a:pt x="4050" y="4627"/>
                  </a:cubicBezTo>
                  <a:cubicBezTo>
                    <a:pt x="4064" y="4668"/>
                    <a:pt x="4109" y="4689"/>
                    <a:pt x="4146" y="4689"/>
                  </a:cubicBezTo>
                  <a:cubicBezTo>
                    <a:pt x="4158" y="4689"/>
                    <a:pt x="4170" y="4687"/>
                    <a:pt x="4179" y="4682"/>
                  </a:cubicBezTo>
                  <a:cubicBezTo>
                    <a:pt x="4363" y="4608"/>
                    <a:pt x="4455" y="4351"/>
                    <a:pt x="4565" y="4222"/>
                  </a:cubicBezTo>
                  <a:cubicBezTo>
                    <a:pt x="4676" y="4075"/>
                    <a:pt x="4823" y="3983"/>
                    <a:pt x="4860" y="3817"/>
                  </a:cubicBezTo>
                  <a:lnTo>
                    <a:pt x="7345" y="3541"/>
                  </a:lnTo>
                  <a:lnTo>
                    <a:pt x="7345" y="3541"/>
                  </a:lnTo>
                  <a:cubicBezTo>
                    <a:pt x="7142" y="3762"/>
                    <a:pt x="6940" y="4020"/>
                    <a:pt x="6719" y="4204"/>
                  </a:cubicBezTo>
                  <a:cubicBezTo>
                    <a:pt x="6369" y="4516"/>
                    <a:pt x="5817" y="4719"/>
                    <a:pt x="5541" y="5105"/>
                  </a:cubicBezTo>
                  <a:cubicBezTo>
                    <a:pt x="5467" y="5179"/>
                    <a:pt x="5522" y="5308"/>
                    <a:pt x="5633" y="5326"/>
                  </a:cubicBezTo>
                  <a:cubicBezTo>
                    <a:pt x="5643" y="5327"/>
                    <a:pt x="5652" y="5327"/>
                    <a:pt x="5662" y="5327"/>
                  </a:cubicBezTo>
                  <a:cubicBezTo>
                    <a:pt x="6151" y="5327"/>
                    <a:pt x="6670" y="4878"/>
                    <a:pt x="7013" y="4572"/>
                  </a:cubicBezTo>
                  <a:cubicBezTo>
                    <a:pt x="7326" y="4296"/>
                    <a:pt x="7731" y="3909"/>
                    <a:pt x="7842" y="3486"/>
                  </a:cubicBezTo>
                  <a:lnTo>
                    <a:pt x="8265" y="3431"/>
                  </a:lnTo>
                  <a:cubicBezTo>
                    <a:pt x="8983" y="3338"/>
                    <a:pt x="9719" y="3228"/>
                    <a:pt x="10455" y="3191"/>
                  </a:cubicBezTo>
                  <a:lnTo>
                    <a:pt x="10639" y="3191"/>
                  </a:lnTo>
                  <a:cubicBezTo>
                    <a:pt x="10474" y="3467"/>
                    <a:pt x="10326" y="3743"/>
                    <a:pt x="10142" y="4001"/>
                  </a:cubicBezTo>
                  <a:cubicBezTo>
                    <a:pt x="9885" y="4369"/>
                    <a:pt x="9443" y="4682"/>
                    <a:pt x="9296" y="5124"/>
                  </a:cubicBezTo>
                  <a:cubicBezTo>
                    <a:pt x="9266" y="5214"/>
                    <a:pt x="9334" y="5304"/>
                    <a:pt x="9420" y="5304"/>
                  </a:cubicBezTo>
                  <a:cubicBezTo>
                    <a:pt x="9439" y="5304"/>
                    <a:pt x="9459" y="5300"/>
                    <a:pt x="9480" y="5290"/>
                  </a:cubicBezTo>
                  <a:cubicBezTo>
                    <a:pt x="9940" y="5142"/>
                    <a:pt x="10271" y="4590"/>
                    <a:pt x="10529" y="4204"/>
                  </a:cubicBezTo>
                  <a:cubicBezTo>
                    <a:pt x="10750" y="3891"/>
                    <a:pt x="10915" y="3559"/>
                    <a:pt x="11063" y="3210"/>
                  </a:cubicBezTo>
                  <a:cubicBezTo>
                    <a:pt x="11412" y="3228"/>
                    <a:pt x="11762" y="3302"/>
                    <a:pt x="12130" y="3357"/>
                  </a:cubicBezTo>
                  <a:cubicBezTo>
                    <a:pt x="11449" y="4222"/>
                    <a:pt x="10952" y="5179"/>
                    <a:pt x="10124" y="5915"/>
                  </a:cubicBezTo>
                  <a:cubicBezTo>
                    <a:pt x="9314" y="6622"/>
                    <a:pt x="8280" y="6999"/>
                    <a:pt x="7221" y="6999"/>
                  </a:cubicBezTo>
                  <a:cubicBezTo>
                    <a:pt x="6956" y="6999"/>
                    <a:pt x="6689" y="6975"/>
                    <a:pt x="6424" y="6928"/>
                  </a:cubicBezTo>
                  <a:lnTo>
                    <a:pt x="6443" y="6928"/>
                  </a:lnTo>
                  <a:cubicBezTo>
                    <a:pt x="5118" y="6707"/>
                    <a:pt x="3940" y="6044"/>
                    <a:pt x="2817" y="5308"/>
                  </a:cubicBezTo>
                  <a:cubicBezTo>
                    <a:pt x="2265" y="4958"/>
                    <a:pt x="1547" y="4406"/>
                    <a:pt x="811" y="4277"/>
                  </a:cubicBezTo>
                  <a:cubicBezTo>
                    <a:pt x="1786" y="3596"/>
                    <a:pt x="2614" y="2694"/>
                    <a:pt x="3590" y="1995"/>
                  </a:cubicBezTo>
                  <a:cubicBezTo>
                    <a:pt x="4768" y="1167"/>
                    <a:pt x="6167" y="559"/>
                    <a:pt x="7621" y="559"/>
                  </a:cubicBezTo>
                  <a:close/>
                  <a:moveTo>
                    <a:pt x="7560" y="0"/>
                  </a:moveTo>
                  <a:cubicBezTo>
                    <a:pt x="7390" y="0"/>
                    <a:pt x="7220" y="9"/>
                    <a:pt x="7050" y="25"/>
                  </a:cubicBezTo>
                  <a:cubicBezTo>
                    <a:pt x="4234" y="283"/>
                    <a:pt x="2265" y="2418"/>
                    <a:pt x="350" y="4277"/>
                  </a:cubicBezTo>
                  <a:cubicBezTo>
                    <a:pt x="314" y="4277"/>
                    <a:pt x="258" y="4277"/>
                    <a:pt x="203" y="4296"/>
                  </a:cubicBezTo>
                  <a:cubicBezTo>
                    <a:pt x="38" y="4314"/>
                    <a:pt x="1" y="4553"/>
                    <a:pt x="166" y="4627"/>
                  </a:cubicBezTo>
                  <a:cubicBezTo>
                    <a:pt x="792" y="4921"/>
                    <a:pt x="1418" y="5050"/>
                    <a:pt x="2025" y="5418"/>
                  </a:cubicBezTo>
                  <a:cubicBezTo>
                    <a:pt x="2559" y="5750"/>
                    <a:pt x="3075" y="6099"/>
                    <a:pt x="3608" y="6394"/>
                  </a:cubicBezTo>
                  <a:cubicBezTo>
                    <a:pt x="4728" y="7008"/>
                    <a:pt x="5954" y="7480"/>
                    <a:pt x="7217" y="7480"/>
                  </a:cubicBezTo>
                  <a:cubicBezTo>
                    <a:pt x="7241" y="7480"/>
                    <a:pt x="7265" y="7480"/>
                    <a:pt x="7289" y="7480"/>
                  </a:cubicBezTo>
                  <a:cubicBezTo>
                    <a:pt x="9719" y="7461"/>
                    <a:pt x="11578" y="5529"/>
                    <a:pt x="12425" y="3394"/>
                  </a:cubicBezTo>
                  <a:lnTo>
                    <a:pt x="12590" y="3412"/>
                  </a:lnTo>
                  <a:cubicBezTo>
                    <a:pt x="12786" y="3500"/>
                    <a:pt x="12997" y="3541"/>
                    <a:pt x="13210" y="3541"/>
                  </a:cubicBezTo>
                  <a:cubicBezTo>
                    <a:pt x="13398" y="3541"/>
                    <a:pt x="13587" y="3509"/>
                    <a:pt x="13768" y="3449"/>
                  </a:cubicBezTo>
                  <a:cubicBezTo>
                    <a:pt x="13934" y="3357"/>
                    <a:pt x="13897" y="3099"/>
                    <a:pt x="13713" y="3081"/>
                  </a:cubicBezTo>
                  <a:cubicBezTo>
                    <a:pt x="12093" y="2970"/>
                    <a:pt x="11523" y="1535"/>
                    <a:pt x="10290" y="762"/>
                  </a:cubicBezTo>
                  <a:cubicBezTo>
                    <a:pt x="9462" y="262"/>
                    <a:pt x="8514" y="0"/>
                    <a:pt x="756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8395794" y="1921431"/>
              <a:ext cx="748106" cy="401185"/>
            </a:xfrm>
            <a:custGeom>
              <a:avLst/>
              <a:gdLst/>
              <a:ahLst/>
              <a:cxnLst/>
              <a:rect l="l" t="t" r="r" b="b"/>
              <a:pathLst>
                <a:path w="13952" h="7482" extrusionOk="0">
                  <a:moveTo>
                    <a:pt x="7639" y="560"/>
                  </a:moveTo>
                  <a:cubicBezTo>
                    <a:pt x="9148" y="579"/>
                    <a:pt x="10179" y="1260"/>
                    <a:pt x="11191" y="2327"/>
                  </a:cubicBezTo>
                  <a:cubicBezTo>
                    <a:pt x="11265" y="2401"/>
                    <a:pt x="11357" y="2493"/>
                    <a:pt x="11449" y="2585"/>
                  </a:cubicBezTo>
                  <a:cubicBezTo>
                    <a:pt x="11367" y="2583"/>
                    <a:pt x="11286" y="2581"/>
                    <a:pt x="11204" y="2581"/>
                  </a:cubicBezTo>
                  <a:cubicBezTo>
                    <a:pt x="10623" y="2581"/>
                    <a:pt x="10044" y="2640"/>
                    <a:pt x="9479" y="2769"/>
                  </a:cubicBezTo>
                  <a:cubicBezTo>
                    <a:pt x="9351" y="2309"/>
                    <a:pt x="9056" y="1904"/>
                    <a:pt x="8669" y="1609"/>
                  </a:cubicBezTo>
                  <a:cubicBezTo>
                    <a:pt x="8426" y="1426"/>
                    <a:pt x="8018" y="1168"/>
                    <a:pt x="7665" y="1168"/>
                  </a:cubicBezTo>
                  <a:cubicBezTo>
                    <a:pt x="7592" y="1168"/>
                    <a:pt x="7521" y="1179"/>
                    <a:pt x="7455" y="1204"/>
                  </a:cubicBezTo>
                  <a:cubicBezTo>
                    <a:pt x="7363" y="1241"/>
                    <a:pt x="7363" y="1333"/>
                    <a:pt x="7418" y="1388"/>
                  </a:cubicBezTo>
                  <a:cubicBezTo>
                    <a:pt x="7584" y="1480"/>
                    <a:pt x="7749" y="1554"/>
                    <a:pt x="7915" y="1591"/>
                  </a:cubicBezTo>
                  <a:cubicBezTo>
                    <a:pt x="8117" y="1665"/>
                    <a:pt x="8301" y="1775"/>
                    <a:pt x="8467" y="1885"/>
                  </a:cubicBezTo>
                  <a:cubicBezTo>
                    <a:pt x="8798" y="2143"/>
                    <a:pt x="9056" y="2456"/>
                    <a:pt x="9240" y="2806"/>
                  </a:cubicBezTo>
                  <a:lnTo>
                    <a:pt x="8909" y="2861"/>
                  </a:lnTo>
                  <a:cubicBezTo>
                    <a:pt x="7933" y="3027"/>
                    <a:pt x="6976" y="3192"/>
                    <a:pt x="6001" y="3339"/>
                  </a:cubicBezTo>
                  <a:cubicBezTo>
                    <a:pt x="6001" y="3339"/>
                    <a:pt x="6001" y="3321"/>
                    <a:pt x="6001" y="3303"/>
                  </a:cubicBezTo>
                  <a:cubicBezTo>
                    <a:pt x="5982" y="3266"/>
                    <a:pt x="5964" y="3229"/>
                    <a:pt x="5927" y="3211"/>
                  </a:cubicBezTo>
                  <a:lnTo>
                    <a:pt x="5909" y="3211"/>
                  </a:lnTo>
                  <a:cubicBezTo>
                    <a:pt x="5817" y="3137"/>
                    <a:pt x="5761" y="3045"/>
                    <a:pt x="5688" y="2935"/>
                  </a:cubicBezTo>
                  <a:cubicBezTo>
                    <a:pt x="5614" y="2842"/>
                    <a:pt x="5504" y="2750"/>
                    <a:pt x="5412" y="2658"/>
                  </a:cubicBezTo>
                  <a:cubicBezTo>
                    <a:pt x="5259" y="2540"/>
                    <a:pt x="5014" y="2360"/>
                    <a:pt x="4790" y="2360"/>
                  </a:cubicBezTo>
                  <a:cubicBezTo>
                    <a:pt x="4770" y="2360"/>
                    <a:pt x="4750" y="2361"/>
                    <a:pt x="4731" y="2364"/>
                  </a:cubicBezTo>
                  <a:cubicBezTo>
                    <a:pt x="4639" y="2382"/>
                    <a:pt x="4602" y="2493"/>
                    <a:pt x="4657" y="2566"/>
                  </a:cubicBezTo>
                  <a:cubicBezTo>
                    <a:pt x="4731" y="2658"/>
                    <a:pt x="4841" y="2750"/>
                    <a:pt x="4952" y="2787"/>
                  </a:cubicBezTo>
                  <a:cubicBezTo>
                    <a:pt x="5062" y="2861"/>
                    <a:pt x="5191" y="2953"/>
                    <a:pt x="5301" y="3045"/>
                  </a:cubicBezTo>
                  <a:cubicBezTo>
                    <a:pt x="5412" y="3137"/>
                    <a:pt x="5504" y="3303"/>
                    <a:pt x="5633" y="3413"/>
                  </a:cubicBezTo>
                  <a:lnTo>
                    <a:pt x="4252" y="3652"/>
                  </a:lnTo>
                  <a:lnTo>
                    <a:pt x="4252" y="3634"/>
                  </a:lnTo>
                  <a:cubicBezTo>
                    <a:pt x="4204" y="3425"/>
                    <a:pt x="3988" y="3076"/>
                    <a:pt x="3738" y="3076"/>
                  </a:cubicBezTo>
                  <a:cubicBezTo>
                    <a:pt x="3701" y="3076"/>
                    <a:pt x="3664" y="3084"/>
                    <a:pt x="3626" y="3100"/>
                  </a:cubicBezTo>
                  <a:cubicBezTo>
                    <a:pt x="3571" y="3119"/>
                    <a:pt x="3571" y="3174"/>
                    <a:pt x="3589" y="3211"/>
                  </a:cubicBezTo>
                  <a:cubicBezTo>
                    <a:pt x="3663" y="3284"/>
                    <a:pt x="3774" y="3321"/>
                    <a:pt x="3847" y="3395"/>
                  </a:cubicBezTo>
                  <a:cubicBezTo>
                    <a:pt x="3958" y="3468"/>
                    <a:pt x="4031" y="3560"/>
                    <a:pt x="4086" y="3671"/>
                  </a:cubicBezTo>
                  <a:lnTo>
                    <a:pt x="3369" y="3800"/>
                  </a:lnTo>
                  <a:cubicBezTo>
                    <a:pt x="3246" y="3817"/>
                    <a:pt x="3257" y="3985"/>
                    <a:pt x="3369" y="3985"/>
                  </a:cubicBezTo>
                  <a:cubicBezTo>
                    <a:pt x="3375" y="3985"/>
                    <a:pt x="3381" y="3985"/>
                    <a:pt x="3387" y="3984"/>
                  </a:cubicBezTo>
                  <a:lnTo>
                    <a:pt x="4455" y="3873"/>
                  </a:lnTo>
                  <a:lnTo>
                    <a:pt x="4326" y="4020"/>
                  </a:lnTo>
                  <a:cubicBezTo>
                    <a:pt x="4197" y="4168"/>
                    <a:pt x="3994" y="4407"/>
                    <a:pt x="4068" y="4628"/>
                  </a:cubicBezTo>
                  <a:cubicBezTo>
                    <a:pt x="4081" y="4654"/>
                    <a:pt x="4112" y="4680"/>
                    <a:pt x="4149" y="4680"/>
                  </a:cubicBezTo>
                  <a:cubicBezTo>
                    <a:pt x="4165" y="4680"/>
                    <a:pt x="4181" y="4675"/>
                    <a:pt x="4197" y="4665"/>
                  </a:cubicBezTo>
                  <a:cubicBezTo>
                    <a:pt x="4381" y="4609"/>
                    <a:pt x="4473" y="4352"/>
                    <a:pt x="4583" y="4205"/>
                  </a:cubicBezTo>
                  <a:cubicBezTo>
                    <a:pt x="4694" y="4076"/>
                    <a:pt x="4841" y="3984"/>
                    <a:pt x="4878" y="3818"/>
                  </a:cubicBezTo>
                  <a:lnTo>
                    <a:pt x="7363" y="3542"/>
                  </a:lnTo>
                  <a:lnTo>
                    <a:pt x="7363" y="3542"/>
                  </a:lnTo>
                  <a:cubicBezTo>
                    <a:pt x="7160" y="3763"/>
                    <a:pt x="6958" y="4020"/>
                    <a:pt x="6737" y="4205"/>
                  </a:cubicBezTo>
                  <a:cubicBezTo>
                    <a:pt x="6387" y="4517"/>
                    <a:pt x="5817" y="4720"/>
                    <a:pt x="5559" y="5106"/>
                  </a:cubicBezTo>
                  <a:cubicBezTo>
                    <a:pt x="5485" y="5180"/>
                    <a:pt x="5541" y="5309"/>
                    <a:pt x="5651" y="5309"/>
                  </a:cubicBezTo>
                  <a:cubicBezTo>
                    <a:pt x="5670" y="5310"/>
                    <a:pt x="5689" y="5311"/>
                    <a:pt x="5708" y="5311"/>
                  </a:cubicBezTo>
                  <a:cubicBezTo>
                    <a:pt x="6187" y="5311"/>
                    <a:pt x="6677" y="4874"/>
                    <a:pt x="7031" y="4573"/>
                  </a:cubicBezTo>
                  <a:cubicBezTo>
                    <a:pt x="7326" y="4297"/>
                    <a:pt x="7749" y="3910"/>
                    <a:pt x="7860" y="3468"/>
                  </a:cubicBezTo>
                  <a:lnTo>
                    <a:pt x="8283" y="3431"/>
                  </a:lnTo>
                  <a:cubicBezTo>
                    <a:pt x="9001" y="3339"/>
                    <a:pt x="9737" y="3229"/>
                    <a:pt x="10473" y="3192"/>
                  </a:cubicBezTo>
                  <a:lnTo>
                    <a:pt x="10657" y="3192"/>
                  </a:lnTo>
                  <a:cubicBezTo>
                    <a:pt x="10492" y="3468"/>
                    <a:pt x="10344" y="3744"/>
                    <a:pt x="10160" y="4002"/>
                  </a:cubicBezTo>
                  <a:cubicBezTo>
                    <a:pt x="9884" y="4352"/>
                    <a:pt x="9461" y="4683"/>
                    <a:pt x="9314" y="5106"/>
                  </a:cubicBezTo>
                  <a:cubicBezTo>
                    <a:pt x="9268" y="5212"/>
                    <a:pt x="9347" y="5305"/>
                    <a:pt x="9437" y="5305"/>
                  </a:cubicBezTo>
                  <a:cubicBezTo>
                    <a:pt x="9457" y="5305"/>
                    <a:pt x="9478" y="5300"/>
                    <a:pt x="9498" y="5290"/>
                  </a:cubicBezTo>
                  <a:cubicBezTo>
                    <a:pt x="9958" y="5125"/>
                    <a:pt x="10289" y="4591"/>
                    <a:pt x="10547" y="4205"/>
                  </a:cubicBezTo>
                  <a:cubicBezTo>
                    <a:pt x="10749" y="3892"/>
                    <a:pt x="10933" y="3560"/>
                    <a:pt x="11081" y="3211"/>
                  </a:cubicBezTo>
                  <a:cubicBezTo>
                    <a:pt x="11430" y="3247"/>
                    <a:pt x="11780" y="3321"/>
                    <a:pt x="12148" y="3376"/>
                  </a:cubicBezTo>
                  <a:cubicBezTo>
                    <a:pt x="11467" y="4241"/>
                    <a:pt x="10970" y="5198"/>
                    <a:pt x="10142" y="5935"/>
                  </a:cubicBezTo>
                  <a:cubicBezTo>
                    <a:pt x="9342" y="6633"/>
                    <a:pt x="8324" y="7009"/>
                    <a:pt x="7278" y="7009"/>
                  </a:cubicBezTo>
                  <a:cubicBezTo>
                    <a:pt x="7000" y="7009"/>
                    <a:pt x="6720" y="6983"/>
                    <a:pt x="6442" y="6929"/>
                  </a:cubicBezTo>
                  <a:cubicBezTo>
                    <a:pt x="5117" y="6708"/>
                    <a:pt x="3958" y="6045"/>
                    <a:pt x="2835" y="5309"/>
                  </a:cubicBezTo>
                  <a:cubicBezTo>
                    <a:pt x="2283" y="4959"/>
                    <a:pt x="1565" y="4407"/>
                    <a:pt x="829" y="4278"/>
                  </a:cubicBezTo>
                  <a:cubicBezTo>
                    <a:pt x="1804" y="3597"/>
                    <a:pt x="2632" y="2695"/>
                    <a:pt x="3608" y="1996"/>
                  </a:cubicBezTo>
                  <a:cubicBezTo>
                    <a:pt x="4786" y="1186"/>
                    <a:pt x="6185" y="560"/>
                    <a:pt x="7639" y="560"/>
                  </a:cubicBezTo>
                  <a:close/>
                  <a:moveTo>
                    <a:pt x="7598" y="0"/>
                  </a:moveTo>
                  <a:cubicBezTo>
                    <a:pt x="7422" y="0"/>
                    <a:pt x="7245" y="9"/>
                    <a:pt x="7068" y="26"/>
                  </a:cubicBezTo>
                  <a:cubicBezTo>
                    <a:pt x="4252" y="284"/>
                    <a:pt x="2283" y="2419"/>
                    <a:pt x="368" y="4260"/>
                  </a:cubicBezTo>
                  <a:cubicBezTo>
                    <a:pt x="313" y="4260"/>
                    <a:pt x="276" y="4278"/>
                    <a:pt x="221" y="4297"/>
                  </a:cubicBezTo>
                  <a:cubicBezTo>
                    <a:pt x="37" y="4315"/>
                    <a:pt x="0" y="4554"/>
                    <a:pt x="166" y="4628"/>
                  </a:cubicBezTo>
                  <a:cubicBezTo>
                    <a:pt x="810" y="4922"/>
                    <a:pt x="1436" y="5051"/>
                    <a:pt x="2043" y="5419"/>
                  </a:cubicBezTo>
                  <a:cubicBezTo>
                    <a:pt x="2577" y="5732"/>
                    <a:pt x="3093" y="6100"/>
                    <a:pt x="3626" y="6395"/>
                  </a:cubicBezTo>
                  <a:cubicBezTo>
                    <a:pt x="4746" y="7009"/>
                    <a:pt x="5955" y="7481"/>
                    <a:pt x="7234" y="7481"/>
                  </a:cubicBezTo>
                  <a:cubicBezTo>
                    <a:pt x="7259" y="7481"/>
                    <a:pt x="7283" y="7481"/>
                    <a:pt x="7307" y="7481"/>
                  </a:cubicBezTo>
                  <a:cubicBezTo>
                    <a:pt x="9719" y="7462"/>
                    <a:pt x="11578" y="5548"/>
                    <a:pt x="12424" y="3395"/>
                  </a:cubicBezTo>
                  <a:cubicBezTo>
                    <a:pt x="12498" y="3395"/>
                    <a:pt x="12553" y="3413"/>
                    <a:pt x="12608" y="3413"/>
                  </a:cubicBezTo>
                  <a:cubicBezTo>
                    <a:pt x="12804" y="3501"/>
                    <a:pt x="13015" y="3542"/>
                    <a:pt x="13225" y="3542"/>
                  </a:cubicBezTo>
                  <a:cubicBezTo>
                    <a:pt x="13411" y="3542"/>
                    <a:pt x="13595" y="3510"/>
                    <a:pt x="13768" y="3450"/>
                  </a:cubicBezTo>
                  <a:cubicBezTo>
                    <a:pt x="13952" y="3376"/>
                    <a:pt x="13915" y="3100"/>
                    <a:pt x="13713" y="3082"/>
                  </a:cubicBezTo>
                  <a:cubicBezTo>
                    <a:pt x="12111" y="2971"/>
                    <a:pt x="11522" y="1536"/>
                    <a:pt x="10308" y="763"/>
                  </a:cubicBezTo>
                  <a:cubicBezTo>
                    <a:pt x="9485" y="251"/>
                    <a:pt x="8546" y="0"/>
                    <a:pt x="759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3179909" y="2572968"/>
              <a:ext cx="883336" cy="475556"/>
            </a:xfrm>
            <a:custGeom>
              <a:avLst/>
              <a:gdLst/>
              <a:ahLst/>
              <a:cxnLst/>
              <a:rect l="l" t="t" r="r" b="b"/>
              <a:pathLst>
                <a:path w="16474" h="8869" extrusionOk="0">
                  <a:moveTo>
                    <a:pt x="7962" y="562"/>
                  </a:moveTo>
                  <a:cubicBezTo>
                    <a:pt x="8240" y="562"/>
                    <a:pt x="8520" y="585"/>
                    <a:pt x="8799" y="631"/>
                  </a:cubicBezTo>
                  <a:cubicBezTo>
                    <a:pt x="10382" y="851"/>
                    <a:pt x="11780" y="1625"/>
                    <a:pt x="13106" y="2434"/>
                  </a:cubicBezTo>
                  <a:cubicBezTo>
                    <a:pt x="13787" y="2858"/>
                    <a:pt x="14652" y="3484"/>
                    <a:pt x="15517" y="3612"/>
                  </a:cubicBezTo>
                  <a:cubicBezTo>
                    <a:pt x="14376" y="4441"/>
                    <a:pt x="13419" y="5545"/>
                    <a:pt x="12296" y="6373"/>
                  </a:cubicBezTo>
                  <a:cubicBezTo>
                    <a:pt x="10915" y="7386"/>
                    <a:pt x="9296" y="8140"/>
                    <a:pt x="7566" y="8177"/>
                  </a:cubicBezTo>
                  <a:cubicBezTo>
                    <a:pt x="7544" y="8177"/>
                    <a:pt x="7523" y="8177"/>
                    <a:pt x="7502" y="8177"/>
                  </a:cubicBezTo>
                  <a:cubicBezTo>
                    <a:pt x="5751" y="8177"/>
                    <a:pt x="4532" y="7426"/>
                    <a:pt x="3332" y="6189"/>
                  </a:cubicBezTo>
                  <a:cubicBezTo>
                    <a:pt x="3222" y="6097"/>
                    <a:pt x="3130" y="5987"/>
                    <a:pt x="3019" y="5895"/>
                  </a:cubicBezTo>
                  <a:cubicBezTo>
                    <a:pt x="3792" y="5895"/>
                    <a:pt x="4565" y="5803"/>
                    <a:pt x="5320" y="5619"/>
                  </a:cubicBezTo>
                  <a:cubicBezTo>
                    <a:pt x="5504" y="6171"/>
                    <a:pt x="5835" y="6631"/>
                    <a:pt x="6314" y="6962"/>
                  </a:cubicBezTo>
                  <a:cubicBezTo>
                    <a:pt x="6611" y="7185"/>
                    <a:pt x="7074" y="7479"/>
                    <a:pt x="7484" y="7479"/>
                  </a:cubicBezTo>
                  <a:cubicBezTo>
                    <a:pt x="7583" y="7479"/>
                    <a:pt x="7679" y="7462"/>
                    <a:pt x="7768" y="7422"/>
                  </a:cubicBezTo>
                  <a:cubicBezTo>
                    <a:pt x="7878" y="7386"/>
                    <a:pt x="7878" y="7257"/>
                    <a:pt x="7805" y="7201"/>
                  </a:cubicBezTo>
                  <a:cubicBezTo>
                    <a:pt x="7621" y="7091"/>
                    <a:pt x="7418" y="7017"/>
                    <a:pt x="7197" y="6962"/>
                  </a:cubicBezTo>
                  <a:cubicBezTo>
                    <a:pt x="6977" y="6889"/>
                    <a:pt x="6756" y="6778"/>
                    <a:pt x="6553" y="6631"/>
                  </a:cubicBezTo>
                  <a:cubicBezTo>
                    <a:pt x="6167" y="6355"/>
                    <a:pt x="5835" y="5987"/>
                    <a:pt x="5596" y="5563"/>
                  </a:cubicBezTo>
                  <a:lnTo>
                    <a:pt x="6001" y="5490"/>
                  </a:lnTo>
                  <a:cubicBezTo>
                    <a:pt x="7142" y="5287"/>
                    <a:pt x="8302" y="5066"/>
                    <a:pt x="9443" y="4846"/>
                  </a:cubicBezTo>
                  <a:lnTo>
                    <a:pt x="9443" y="4846"/>
                  </a:lnTo>
                  <a:cubicBezTo>
                    <a:pt x="9425" y="4864"/>
                    <a:pt x="9425" y="4882"/>
                    <a:pt x="9443" y="4901"/>
                  </a:cubicBezTo>
                  <a:cubicBezTo>
                    <a:pt x="9443" y="4938"/>
                    <a:pt x="9480" y="4974"/>
                    <a:pt x="9517" y="4993"/>
                  </a:cubicBezTo>
                  <a:lnTo>
                    <a:pt x="9553" y="4993"/>
                  </a:lnTo>
                  <a:cubicBezTo>
                    <a:pt x="9645" y="5103"/>
                    <a:pt x="9719" y="5195"/>
                    <a:pt x="9793" y="5324"/>
                  </a:cubicBezTo>
                  <a:cubicBezTo>
                    <a:pt x="9903" y="5435"/>
                    <a:pt x="10013" y="5545"/>
                    <a:pt x="10142" y="5637"/>
                  </a:cubicBezTo>
                  <a:cubicBezTo>
                    <a:pt x="10324" y="5769"/>
                    <a:pt x="10611" y="5976"/>
                    <a:pt x="10868" y="5976"/>
                  </a:cubicBezTo>
                  <a:cubicBezTo>
                    <a:pt x="10896" y="5976"/>
                    <a:pt x="10924" y="5974"/>
                    <a:pt x="10952" y="5968"/>
                  </a:cubicBezTo>
                  <a:cubicBezTo>
                    <a:pt x="11063" y="5950"/>
                    <a:pt x="11099" y="5821"/>
                    <a:pt x="11044" y="5729"/>
                  </a:cubicBezTo>
                  <a:cubicBezTo>
                    <a:pt x="10934" y="5619"/>
                    <a:pt x="10823" y="5527"/>
                    <a:pt x="10676" y="5490"/>
                  </a:cubicBezTo>
                  <a:cubicBezTo>
                    <a:pt x="10529" y="5398"/>
                    <a:pt x="10400" y="5306"/>
                    <a:pt x="10271" y="5195"/>
                  </a:cubicBezTo>
                  <a:cubicBezTo>
                    <a:pt x="10142" y="5085"/>
                    <a:pt x="10013" y="4882"/>
                    <a:pt x="9848" y="4754"/>
                  </a:cubicBezTo>
                  <a:lnTo>
                    <a:pt x="11486" y="4441"/>
                  </a:lnTo>
                  <a:lnTo>
                    <a:pt x="11486" y="4459"/>
                  </a:lnTo>
                  <a:cubicBezTo>
                    <a:pt x="11534" y="4713"/>
                    <a:pt x="11800" y="5118"/>
                    <a:pt x="12097" y="5118"/>
                  </a:cubicBezTo>
                  <a:cubicBezTo>
                    <a:pt x="12145" y="5118"/>
                    <a:pt x="12193" y="5108"/>
                    <a:pt x="12241" y="5085"/>
                  </a:cubicBezTo>
                  <a:cubicBezTo>
                    <a:pt x="12296" y="5066"/>
                    <a:pt x="12314" y="5011"/>
                    <a:pt x="12277" y="4956"/>
                  </a:cubicBezTo>
                  <a:cubicBezTo>
                    <a:pt x="12185" y="4882"/>
                    <a:pt x="12075" y="4809"/>
                    <a:pt x="11965" y="4754"/>
                  </a:cubicBezTo>
                  <a:cubicBezTo>
                    <a:pt x="11836" y="4661"/>
                    <a:pt x="11744" y="4551"/>
                    <a:pt x="11670" y="4422"/>
                  </a:cubicBezTo>
                  <a:lnTo>
                    <a:pt x="12535" y="4257"/>
                  </a:lnTo>
                  <a:cubicBezTo>
                    <a:pt x="12672" y="4239"/>
                    <a:pt x="12650" y="4032"/>
                    <a:pt x="12528" y="4032"/>
                  </a:cubicBezTo>
                  <a:cubicBezTo>
                    <a:pt x="12519" y="4032"/>
                    <a:pt x="12509" y="4033"/>
                    <a:pt x="12498" y="4036"/>
                  </a:cubicBezTo>
                  <a:lnTo>
                    <a:pt x="11228" y="4201"/>
                  </a:lnTo>
                  <a:cubicBezTo>
                    <a:pt x="11283" y="4146"/>
                    <a:pt x="11339" y="4091"/>
                    <a:pt x="11394" y="4017"/>
                  </a:cubicBezTo>
                  <a:cubicBezTo>
                    <a:pt x="11541" y="3833"/>
                    <a:pt x="11762" y="3539"/>
                    <a:pt x="11670" y="3299"/>
                  </a:cubicBezTo>
                  <a:cubicBezTo>
                    <a:pt x="11657" y="3260"/>
                    <a:pt x="11615" y="3229"/>
                    <a:pt x="11572" y="3229"/>
                  </a:cubicBezTo>
                  <a:cubicBezTo>
                    <a:pt x="11555" y="3229"/>
                    <a:pt x="11538" y="3234"/>
                    <a:pt x="11523" y="3244"/>
                  </a:cubicBezTo>
                  <a:cubicBezTo>
                    <a:pt x="11320" y="3318"/>
                    <a:pt x="11210" y="3631"/>
                    <a:pt x="11081" y="3796"/>
                  </a:cubicBezTo>
                  <a:cubicBezTo>
                    <a:pt x="10952" y="3962"/>
                    <a:pt x="10768" y="4091"/>
                    <a:pt x="10750" y="4275"/>
                  </a:cubicBezTo>
                  <a:lnTo>
                    <a:pt x="7805" y="4680"/>
                  </a:lnTo>
                  <a:cubicBezTo>
                    <a:pt x="8044" y="4404"/>
                    <a:pt x="8265" y="4091"/>
                    <a:pt x="8523" y="3870"/>
                  </a:cubicBezTo>
                  <a:cubicBezTo>
                    <a:pt x="8946" y="3484"/>
                    <a:pt x="9590" y="3226"/>
                    <a:pt x="9903" y="2784"/>
                  </a:cubicBezTo>
                  <a:cubicBezTo>
                    <a:pt x="9977" y="2674"/>
                    <a:pt x="9921" y="2545"/>
                    <a:pt x="9793" y="2526"/>
                  </a:cubicBezTo>
                  <a:cubicBezTo>
                    <a:pt x="9783" y="2526"/>
                    <a:pt x="9773" y="2526"/>
                    <a:pt x="9764" y="2526"/>
                  </a:cubicBezTo>
                  <a:cubicBezTo>
                    <a:pt x="9184" y="2526"/>
                    <a:pt x="8590" y="3066"/>
                    <a:pt x="8191" y="3447"/>
                  </a:cubicBezTo>
                  <a:cubicBezTo>
                    <a:pt x="7823" y="3778"/>
                    <a:pt x="7363" y="4257"/>
                    <a:pt x="7216" y="4754"/>
                  </a:cubicBezTo>
                  <a:lnTo>
                    <a:pt x="6737" y="4827"/>
                  </a:lnTo>
                  <a:cubicBezTo>
                    <a:pt x="5872" y="4956"/>
                    <a:pt x="5007" y="5103"/>
                    <a:pt x="4142" y="5158"/>
                  </a:cubicBezTo>
                  <a:lnTo>
                    <a:pt x="3921" y="5158"/>
                  </a:lnTo>
                  <a:cubicBezTo>
                    <a:pt x="4105" y="4846"/>
                    <a:pt x="4289" y="4514"/>
                    <a:pt x="4492" y="4201"/>
                  </a:cubicBezTo>
                  <a:cubicBezTo>
                    <a:pt x="4805" y="3778"/>
                    <a:pt x="5283" y="3355"/>
                    <a:pt x="5467" y="2858"/>
                  </a:cubicBezTo>
                  <a:cubicBezTo>
                    <a:pt x="5511" y="2740"/>
                    <a:pt x="5426" y="2634"/>
                    <a:pt x="5315" y="2634"/>
                  </a:cubicBezTo>
                  <a:cubicBezTo>
                    <a:pt x="5287" y="2634"/>
                    <a:pt x="5257" y="2641"/>
                    <a:pt x="5228" y="2655"/>
                  </a:cubicBezTo>
                  <a:cubicBezTo>
                    <a:pt x="4713" y="2858"/>
                    <a:pt x="4308" y="3520"/>
                    <a:pt x="4032" y="3980"/>
                  </a:cubicBezTo>
                  <a:cubicBezTo>
                    <a:pt x="3774" y="4349"/>
                    <a:pt x="3571" y="4735"/>
                    <a:pt x="3424" y="5158"/>
                  </a:cubicBezTo>
                  <a:cubicBezTo>
                    <a:pt x="3001" y="5122"/>
                    <a:pt x="2578" y="5048"/>
                    <a:pt x="2154" y="4993"/>
                  </a:cubicBezTo>
                  <a:cubicBezTo>
                    <a:pt x="2927" y="3962"/>
                    <a:pt x="3498" y="2821"/>
                    <a:pt x="4455" y="1919"/>
                  </a:cubicBezTo>
                  <a:cubicBezTo>
                    <a:pt x="5423" y="1042"/>
                    <a:pt x="6677" y="562"/>
                    <a:pt x="7962" y="562"/>
                  </a:cubicBezTo>
                  <a:close/>
                  <a:moveTo>
                    <a:pt x="7970" y="1"/>
                  </a:moveTo>
                  <a:cubicBezTo>
                    <a:pt x="7897" y="1"/>
                    <a:pt x="7823" y="2"/>
                    <a:pt x="7750" y="5"/>
                  </a:cubicBezTo>
                  <a:cubicBezTo>
                    <a:pt x="4915" y="97"/>
                    <a:pt x="2762" y="2416"/>
                    <a:pt x="1823" y="4956"/>
                  </a:cubicBezTo>
                  <a:lnTo>
                    <a:pt x="1602" y="4938"/>
                  </a:lnTo>
                  <a:cubicBezTo>
                    <a:pt x="1381" y="4855"/>
                    <a:pt x="1147" y="4813"/>
                    <a:pt x="912" y="4813"/>
                  </a:cubicBezTo>
                  <a:cubicBezTo>
                    <a:pt x="677" y="4813"/>
                    <a:pt x="442" y="4855"/>
                    <a:pt x="222" y="4938"/>
                  </a:cubicBezTo>
                  <a:cubicBezTo>
                    <a:pt x="1" y="5030"/>
                    <a:pt x="56" y="5361"/>
                    <a:pt x="295" y="5379"/>
                  </a:cubicBezTo>
                  <a:cubicBezTo>
                    <a:pt x="2209" y="5453"/>
                    <a:pt x="2927" y="7146"/>
                    <a:pt x="4400" y="8048"/>
                  </a:cubicBezTo>
                  <a:cubicBezTo>
                    <a:pt x="5339" y="8585"/>
                    <a:pt x="6412" y="8868"/>
                    <a:pt x="7490" y="8868"/>
                  </a:cubicBezTo>
                  <a:cubicBezTo>
                    <a:pt x="7742" y="8868"/>
                    <a:pt x="7995" y="8853"/>
                    <a:pt x="8247" y="8821"/>
                  </a:cubicBezTo>
                  <a:cubicBezTo>
                    <a:pt x="11560" y="8453"/>
                    <a:pt x="13842" y="5876"/>
                    <a:pt x="16051" y="3631"/>
                  </a:cubicBezTo>
                  <a:cubicBezTo>
                    <a:pt x="16106" y="3631"/>
                    <a:pt x="16161" y="3612"/>
                    <a:pt x="16235" y="3594"/>
                  </a:cubicBezTo>
                  <a:cubicBezTo>
                    <a:pt x="16437" y="3557"/>
                    <a:pt x="16474" y="3281"/>
                    <a:pt x="16271" y="3189"/>
                  </a:cubicBezTo>
                  <a:cubicBezTo>
                    <a:pt x="15517" y="2876"/>
                    <a:pt x="14762" y="2729"/>
                    <a:pt x="14026" y="2306"/>
                  </a:cubicBezTo>
                  <a:cubicBezTo>
                    <a:pt x="13400" y="1937"/>
                    <a:pt x="12793" y="1551"/>
                    <a:pt x="12130" y="1201"/>
                  </a:cubicBezTo>
                  <a:cubicBezTo>
                    <a:pt x="10851" y="518"/>
                    <a:pt x="9437" y="1"/>
                    <a:pt x="797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4471293" y="3412013"/>
              <a:ext cx="746390" cy="522688"/>
            </a:xfrm>
            <a:custGeom>
              <a:avLst/>
              <a:gdLst/>
              <a:ahLst/>
              <a:cxnLst/>
              <a:rect l="l" t="t" r="r" b="b"/>
              <a:pathLst>
                <a:path w="13920" h="9748" extrusionOk="0">
                  <a:moveTo>
                    <a:pt x="8833" y="707"/>
                  </a:moveTo>
                  <a:cubicBezTo>
                    <a:pt x="9377" y="707"/>
                    <a:pt x="9923" y="737"/>
                    <a:pt x="10464" y="775"/>
                  </a:cubicBezTo>
                  <a:cubicBezTo>
                    <a:pt x="10898" y="816"/>
                    <a:pt x="11424" y="880"/>
                    <a:pt x="11948" y="880"/>
                  </a:cubicBezTo>
                  <a:cubicBezTo>
                    <a:pt x="12359" y="880"/>
                    <a:pt x="12769" y="841"/>
                    <a:pt x="13133" y="720"/>
                  </a:cubicBezTo>
                  <a:lnTo>
                    <a:pt x="13133" y="720"/>
                  </a:lnTo>
                  <a:cubicBezTo>
                    <a:pt x="12507" y="1990"/>
                    <a:pt x="12158" y="3388"/>
                    <a:pt x="11532" y="4658"/>
                  </a:cubicBezTo>
                  <a:cubicBezTo>
                    <a:pt x="10759" y="6186"/>
                    <a:pt x="9691" y="7603"/>
                    <a:pt x="8145" y="8413"/>
                  </a:cubicBezTo>
                  <a:cubicBezTo>
                    <a:pt x="7342" y="8848"/>
                    <a:pt x="6569" y="9030"/>
                    <a:pt x="5781" y="9030"/>
                  </a:cubicBezTo>
                  <a:cubicBezTo>
                    <a:pt x="5035" y="9030"/>
                    <a:pt x="4277" y="8866"/>
                    <a:pt x="3470" y="8597"/>
                  </a:cubicBezTo>
                  <a:cubicBezTo>
                    <a:pt x="3341" y="8560"/>
                    <a:pt x="3213" y="8524"/>
                    <a:pt x="3065" y="8487"/>
                  </a:cubicBezTo>
                  <a:cubicBezTo>
                    <a:pt x="3746" y="8119"/>
                    <a:pt x="4409" y="7695"/>
                    <a:pt x="4998" y="7180"/>
                  </a:cubicBezTo>
                  <a:cubicBezTo>
                    <a:pt x="5403" y="7585"/>
                    <a:pt x="5918" y="7843"/>
                    <a:pt x="6489" y="7916"/>
                  </a:cubicBezTo>
                  <a:cubicBezTo>
                    <a:pt x="6655" y="7944"/>
                    <a:pt x="6862" y="7969"/>
                    <a:pt x="7074" y="7969"/>
                  </a:cubicBezTo>
                  <a:cubicBezTo>
                    <a:pt x="7427" y="7969"/>
                    <a:pt x="7791" y="7900"/>
                    <a:pt x="7998" y="7659"/>
                  </a:cubicBezTo>
                  <a:cubicBezTo>
                    <a:pt x="8053" y="7585"/>
                    <a:pt x="8016" y="7474"/>
                    <a:pt x="7906" y="7456"/>
                  </a:cubicBezTo>
                  <a:cubicBezTo>
                    <a:pt x="7855" y="7451"/>
                    <a:pt x="7804" y="7449"/>
                    <a:pt x="7751" y="7449"/>
                  </a:cubicBezTo>
                  <a:cubicBezTo>
                    <a:pt x="7594" y="7449"/>
                    <a:pt x="7432" y="7470"/>
                    <a:pt x="7280" y="7511"/>
                  </a:cubicBezTo>
                  <a:cubicBezTo>
                    <a:pt x="7161" y="7530"/>
                    <a:pt x="7036" y="7539"/>
                    <a:pt x="6912" y="7539"/>
                  </a:cubicBezTo>
                  <a:cubicBezTo>
                    <a:pt x="6788" y="7539"/>
                    <a:pt x="6664" y="7530"/>
                    <a:pt x="6544" y="7511"/>
                  </a:cubicBezTo>
                  <a:cubicBezTo>
                    <a:pt x="6065" y="7438"/>
                    <a:pt x="5605" y="7272"/>
                    <a:pt x="5219" y="6996"/>
                  </a:cubicBezTo>
                  <a:lnTo>
                    <a:pt x="5532" y="6757"/>
                  </a:lnTo>
                  <a:cubicBezTo>
                    <a:pt x="6452" y="6039"/>
                    <a:pt x="7372" y="5321"/>
                    <a:pt x="8293" y="4603"/>
                  </a:cubicBezTo>
                  <a:cubicBezTo>
                    <a:pt x="8293" y="4622"/>
                    <a:pt x="8311" y="4640"/>
                    <a:pt x="8329" y="4640"/>
                  </a:cubicBezTo>
                  <a:cubicBezTo>
                    <a:pt x="8348" y="4677"/>
                    <a:pt x="8385" y="4695"/>
                    <a:pt x="8440" y="4695"/>
                  </a:cubicBezTo>
                  <a:lnTo>
                    <a:pt x="8477" y="4695"/>
                  </a:lnTo>
                  <a:cubicBezTo>
                    <a:pt x="8605" y="4750"/>
                    <a:pt x="8716" y="4806"/>
                    <a:pt x="8845" y="4879"/>
                  </a:cubicBezTo>
                  <a:cubicBezTo>
                    <a:pt x="8992" y="4934"/>
                    <a:pt x="9139" y="4971"/>
                    <a:pt x="9305" y="4990"/>
                  </a:cubicBezTo>
                  <a:cubicBezTo>
                    <a:pt x="9429" y="5016"/>
                    <a:pt x="9582" y="5043"/>
                    <a:pt x="9733" y="5043"/>
                  </a:cubicBezTo>
                  <a:cubicBezTo>
                    <a:pt x="9896" y="5043"/>
                    <a:pt x="10055" y="5012"/>
                    <a:pt x="10170" y="4916"/>
                  </a:cubicBezTo>
                  <a:cubicBezTo>
                    <a:pt x="10244" y="4861"/>
                    <a:pt x="10225" y="4714"/>
                    <a:pt x="10133" y="4677"/>
                  </a:cubicBezTo>
                  <a:cubicBezTo>
                    <a:pt x="10036" y="4635"/>
                    <a:pt x="9929" y="4615"/>
                    <a:pt x="9820" y="4615"/>
                  </a:cubicBezTo>
                  <a:cubicBezTo>
                    <a:pt x="9783" y="4615"/>
                    <a:pt x="9747" y="4617"/>
                    <a:pt x="9710" y="4622"/>
                  </a:cubicBezTo>
                  <a:cubicBezTo>
                    <a:pt x="9544" y="4603"/>
                    <a:pt x="9378" y="4585"/>
                    <a:pt x="9213" y="4548"/>
                  </a:cubicBezTo>
                  <a:cubicBezTo>
                    <a:pt x="9047" y="4511"/>
                    <a:pt x="8845" y="4401"/>
                    <a:pt x="8642" y="4346"/>
                  </a:cubicBezTo>
                  <a:lnTo>
                    <a:pt x="9967" y="3333"/>
                  </a:lnTo>
                  <a:lnTo>
                    <a:pt x="9967" y="3352"/>
                  </a:lnTo>
                  <a:cubicBezTo>
                    <a:pt x="10082" y="3504"/>
                    <a:pt x="10370" y="3682"/>
                    <a:pt x="10617" y="3682"/>
                  </a:cubicBezTo>
                  <a:cubicBezTo>
                    <a:pt x="10729" y="3682"/>
                    <a:pt x="10832" y="3646"/>
                    <a:pt x="10906" y="3554"/>
                  </a:cubicBezTo>
                  <a:cubicBezTo>
                    <a:pt x="10943" y="3517"/>
                    <a:pt x="10925" y="3444"/>
                    <a:pt x="10888" y="3425"/>
                  </a:cubicBezTo>
                  <a:cubicBezTo>
                    <a:pt x="10759" y="3388"/>
                    <a:pt x="10630" y="3388"/>
                    <a:pt x="10501" y="3388"/>
                  </a:cubicBezTo>
                  <a:cubicBezTo>
                    <a:pt x="10354" y="3352"/>
                    <a:pt x="10225" y="3296"/>
                    <a:pt x="10096" y="3223"/>
                  </a:cubicBezTo>
                  <a:lnTo>
                    <a:pt x="10796" y="2689"/>
                  </a:lnTo>
                  <a:cubicBezTo>
                    <a:pt x="10885" y="2615"/>
                    <a:pt x="10818" y="2480"/>
                    <a:pt x="10721" y="2480"/>
                  </a:cubicBezTo>
                  <a:cubicBezTo>
                    <a:pt x="10698" y="2480"/>
                    <a:pt x="10673" y="2487"/>
                    <a:pt x="10648" y="2505"/>
                  </a:cubicBezTo>
                  <a:lnTo>
                    <a:pt x="9618" y="3223"/>
                  </a:lnTo>
                  <a:cubicBezTo>
                    <a:pt x="9636" y="3149"/>
                    <a:pt x="9655" y="3057"/>
                    <a:pt x="9673" y="3002"/>
                  </a:cubicBezTo>
                  <a:cubicBezTo>
                    <a:pt x="9728" y="2763"/>
                    <a:pt x="9783" y="2413"/>
                    <a:pt x="9599" y="2229"/>
                  </a:cubicBezTo>
                  <a:cubicBezTo>
                    <a:pt x="9576" y="2206"/>
                    <a:pt x="9550" y="2196"/>
                    <a:pt x="9524" y="2196"/>
                  </a:cubicBezTo>
                  <a:cubicBezTo>
                    <a:pt x="9489" y="2196"/>
                    <a:pt x="9455" y="2215"/>
                    <a:pt x="9434" y="2247"/>
                  </a:cubicBezTo>
                  <a:cubicBezTo>
                    <a:pt x="9286" y="2413"/>
                    <a:pt x="9323" y="2726"/>
                    <a:pt x="9286" y="2947"/>
                  </a:cubicBezTo>
                  <a:cubicBezTo>
                    <a:pt x="9250" y="3112"/>
                    <a:pt x="9158" y="3333"/>
                    <a:pt x="9213" y="3517"/>
                  </a:cubicBezTo>
                  <a:lnTo>
                    <a:pt x="6783" y="5211"/>
                  </a:lnTo>
                  <a:cubicBezTo>
                    <a:pt x="6875" y="4861"/>
                    <a:pt x="6931" y="4493"/>
                    <a:pt x="7059" y="4161"/>
                  </a:cubicBezTo>
                  <a:cubicBezTo>
                    <a:pt x="7243" y="3646"/>
                    <a:pt x="7704" y="3112"/>
                    <a:pt x="7777" y="2560"/>
                  </a:cubicBezTo>
                  <a:cubicBezTo>
                    <a:pt x="7793" y="2467"/>
                    <a:pt x="7716" y="2386"/>
                    <a:pt x="7614" y="2386"/>
                  </a:cubicBezTo>
                  <a:cubicBezTo>
                    <a:pt x="7595" y="2386"/>
                    <a:pt x="7576" y="2389"/>
                    <a:pt x="7556" y="2394"/>
                  </a:cubicBezTo>
                  <a:cubicBezTo>
                    <a:pt x="7023" y="2652"/>
                    <a:pt x="6746" y="3425"/>
                    <a:pt x="6544" y="3941"/>
                  </a:cubicBezTo>
                  <a:cubicBezTo>
                    <a:pt x="6378" y="4401"/>
                    <a:pt x="6176" y="5045"/>
                    <a:pt x="6286" y="5560"/>
                  </a:cubicBezTo>
                  <a:lnTo>
                    <a:pt x="5900" y="5836"/>
                  </a:lnTo>
                  <a:cubicBezTo>
                    <a:pt x="5182" y="6333"/>
                    <a:pt x="4483" y="6867"/>
                    <a:pt x="3746" y="7327"/>
                  </a:cubicBezTo>
                  <a:cubicBezTo>
                    <a:pt x="3673" y="7364"/>
                    <a:pt x="3617" y="7401"/>
                    <a:pt x="3544" y="7438"/>
                  </a:cubicBezTo>
                  <a:cubicBezTo>
                    <a:pt x="3562" y="7051"/>
                    <a:pt x="3581" y="6683"/>
                    <a:pt x="3617" y="6315"/>
                  </a:cubicBezTo>
                  <a:cubicBezTo>
                    <a:pt x="3691" y="5781"/>
                    <a:pt x="3930" y="5192"/>
                    <a:pt x="3875" y="4677"/>
                  </a:cubicBezTo>
                  <a:cubicBezTo>
                    <a:pt x="3852" y="4583"/>
                    <a:pt x="3776" y="4526"/>
                    <a:pt x="3700" y="4526"/>
                  </a:cubicBezTo>
                  <a:cubicBezTo>
                    <a:pt x="3657" y="4526"/>
                    <a:pt x="3614" y="4545"/>
                    <a:pt x="3581" y="4585"/>
                  </a:cubicBezTo>
                  <a:cubicBezTo>
                    <a:pt x="3194" y="5008"/>
                    <a:pt x="3157" y="5781"/>
                    <a:pt x="3121" y="6315"/>
                  </a:cubicBezTo>
                  <a:cubicBezTo>
                    <a:pt x="3065" y="6757"/>
                    <a:pt x="3065" y="7198"/>
                    <a:pt x="3121" y="7640"/>
                  </a:cubicBezTo>
                  <a:cubicBezTo>
                    <a:pt x="2716" y="7806"/>
                    <a:pt x="2311" y="7935"/>
                    <a:pt x="1906" y="8082"/>
                  </a:cubicBezTo>
                  <a:cubicBezTo>
                    <a:pt x="2127" y="6812"/>
                    <a:pt x="2108" y="5523"/>
                    <a:pt x="2550" y="4290"/>
                  </a:cubicBezTo>
                  <a:cubicBezTo>
                    <a:pt x="3102" y="2799"/>
                    <a:pt x="4298" y="1640"/>
                    <a:pt x="5808" y="1161"/>
                  </a:cubicBezTo>
                  <a:cubicBezTo>
                    <a:pt x="6783" y="812"/>
                    <a:pt x="7805" y="707"/>
                    <a:pt x="8833" y="707"/>
                  </a:cubicBezTo>
                  <a:close/>
                  <a:moveTo>
                    <a:pt x="13634" y="1"/>
                  </a:moveTo>
                  <a:cubicBezTo>
                    <a:pt x="13627" y="1"/>
                    <a:pt x="13619" y="1"/>
                    <a:pt x="13612" y="2"/>
                  </a:cubicBezTo>
                  <a:cubicBezTo>
                    <a:pt x="12891" y="51"/>
                    <a:pt x="12228" y="231"/>
                    <a:pt x="11494" y="231"/>
                  </a:cubicBezTo>
                  <a:cubicBezTo>
                    <a:pt x="11403" y="231"/>
                    <a:pt x="11312" y="229"/>
                    <a:pt x="11219" y="223"/>
                  </a:cubicBezTo>
                  <a:cubicBezTo>
                    <a:pt x="10483" y="186"/>
                    <a:pt x="9765" y="112"/>
                    <a:pt x="9029" y="112"/>
                  </a:cubicBezTo>
                  <a:cubicBezTo>
                    <a:pt x="8967" y="111"/>
                    <a:pt x="8905" y="111"/>
                    <a:pt x="8843" y="111"/>
                  </a:cubicBezTo>
                  <a:cubicBezTo>
                    <a:pt x="7375" y="111"/>
                    <a:pt x="5882" y="327"/>
                    <a:pt x="4575" y="1051"/>
                  </a:cubicBezTo>
                  <a:cubicBezTo>
                    <a:pt x="2090" y="2450"/>
                    <a:pt x="1243" y="5505"/>
                    <a:pt x="1574" y="8192"/>
                  </a:cubicBezTo>
                  <a:lnTo>
                    <a:pt x="1372" y="8266"/>
                  </a:lnTo>
                  <a:cubicBezTo>
                    <a:pt x="912" y="8321"/>
                    <a:pt x="470" y="8542"/>
                    <a:pt x="157" y="8892"/>
                  </a:cubicBezTo>
                  <a:cubicBezTo>
                    <a:pt x="1" y="9048"/>
                    <a:pt x="137" y="9284"/>
                    <a:pt x="316" y="9284"/>
                  </a:cubicBezTo>
                  <a:cubicBezTo>
                    <a:pt x="348" y="9284"/>
                    <a:pt x="382" y="9277"/>
                    <a:pt x="415" y="9260"/>
                  </a:cubicBezTo>
                  <a:cubicBezTo>
                    <a:pt x="852" y="9055"/>
                    <a:pt x="1270" y="8977"/>
                    <a:pt x="1677" y="8977"/>
                  </a:cubicBezTo>
                  <a:cubicBezTo>
                    <a:pt x="2880" y="8977"/>
                    <a:pt x="3995" y="9656"/>
                    <a:pt x="5274" y="9738"/>
                  </a:cubicBezTo>
                  <a:cubicBezTo>
                    <a:pt x="5382" y="9744"/>
                    <a:pt x="5491" y="9747"/>
                    <a:pt x="5599" y="9747"/>
                  </a:cubicBezTo>
                  <a:cubicBezTo>
                    <a:pt x="6830" y="9747"/>
                    <a:pt x="8032" y="9365"/>
                    <a:pt x="9047" y="8671"/>
                  </a:cubicBezTo>
                  <a:cubicBezTo>
                    <a:pt x="11845" y="6830"/>
                    <a:pt x="12692" y="3499"/>
                    <a:pt x="13612" y="499"/>
                  </a:cubicBezTo>
                  <a:cubicBezTo>
                    <a:pt x="13667" y="462"/>
                    <a:pt x="13722" y="425"/>
                    <a:pt x="13759" y="370"/>
                  </a:cubicBezTo>
                  <a:cubicBezTo>
                    <a:pt x="13919" y="245"/>
                    <a:pt x="13839" y="1"/>
                    <a:pt x="13634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4329522" y="1567325"/>
              <a:ext cx="590839" cy="416949"/>
            </a:xfrm>
            <a:custGeom>
              <a:avLst/>
              <a:gdLst/>
              <a:ahLst/>
              <a:cxnLst/>
              <a:rect l="l" t="t" r="r" b="b"/>
              <a:pathLst>
                <a:path w="11019" h="7776" extrusionOk="0">
                  <a:moveTo>
                    <a:pt x="740" y="464"/>
                  </a:moveTo>
                  <a:cubicBezTo>
                    <a:pt x="1036" y="488"/>
                    <a:pt x="1333" y="496"/>
                    <a:pt x="1629" y="496"/>
                  </a:cubicBezTo>
                  <a:cubicBezTo>
                    <a:pt x="2177" y="496"/>
                    <a:pt x="2726" y="470"/>
                    <a:pt x="3274" y="470"/>
                  </a:cubicBezTo>
                  <a:cubicBezTo>
                    <a:pt x="3570" y="470"/>
                    <a:pt x="3867" y="477"/>
                    <a:pt x="4163" y="501"/>
                  </a:cubicBezTo>
                  <a:cubicBezTo>
                    <a:pt x="5525" y="612"/>
                    <a:pt x="6924" y="1017"/>
                    <a:pt x="7973" y="1919"/>
                  </a:cubicBezTo>
                  <a:cubicBezTo>
                    <a:pt x="9041" y="2820"/>
                    <a:pt x="9409" y="3962"/>
                    <a:pt x="9501" y="5360"/>
                  </a:cubicBezTo>
                  <a:cubicBezTo>
                    <a:pt x="9501" y="5471"/>
                    <a:pt x="9501" y="5600"/>
                    <a:pt x="9519" y="5710"/>
                  </a:cubicBezTo>
                  <a:cubicBezTo>
                    <a:pt x="9059" y="5305"/>
                    <a:pt x="8544" y="4937"/>
                    <a:pt x="7992" y="4661"/>
                  </a:cubicBezTo>
                  <a:cubicBezTo>
                    <a:pt x="8157" y="4238"/>
                    <a:pt x="8212" y="3759"/>
                    <a:pt x="8102" y="3317"/>
                  </a:cubicBezTo>
                  <a:cubicBezTo>
                    <a:pt x="8010" y="2968"/>
                    <a:pt x="7826" y="2397"/>
                    <a:pt x="7458" y="2268"/>
                  </a:cubicBezTo>
                  <a:cubicBezTo>
                    <a:pt x="7448" y="2266"/>
                    <a:pt x="7438" y="2265"/>
                    <a:pt x="7429" y="2265"/>
                  </a:cubicBezTo>
                  <a:cubicBezTo>
                    <a:pt x="7366" y="2265"/>
                    <a:pt x="7313" y="2315"/>
                    <a:pt x="7329" y="2379"/>
                  </a:cubicBezTo>
                  <a:cubicBezTo>
                    <a:pt x="7366" y="2544"/>
                    <a:pt x="7458" y="2710"/>
                    <a:pt x="7550" y="2839"/>
                  </a:cubicBezTo>
                  <a:cubicBezTo>
                    <a:pt x="7660" y="3023"/>
                    <a:pt x="7734" y="3207"/>
                    <a:pt x="7789" y="3391"/>
                  </a:cubicBezTo>
                  <a:cubicBezTo>
                    <a:pt x="7863" y="3777"/>
                    <a:pt x="7863" y="4164"/>
                    <a:pt x="7789" y="4551"/>
                  </a:cubicBezTo>
                  <a:lnTo>
                    <a:pt x="7513" y="4385"/>
                  </a:lnTo>
                  <a:cubicBezTo>
                    <a:pt x="6703" y="3906"/>
                    <a:pt x="5893" y="3428"/>
                    <a:pt x="5083" y="2949"/>
                  </a:cubicBezTo>
                  <a:cubicBezTo>
                    <a:pt x="5083" y="2949"/>
                    <a:pt x="5102" y="2931"/>
                    <a:pt x="5102" y="2912"/>
                  </a:cubicBezTo>
                  <a:cubicBezTo>
                    <a:pt x="5120" y="2876"/>
                    <a:pt x="5120" y="2839"/>
                    <a:pt x="5102" y="2820"/>
                  </a:cubicBezTo>
                  <a:cubicBezTo>
                    <a:pt x="5102" y="2802"/>
                    <a:pt x="5102" y="2802"/>
                    <a:pt x="5083" y="2784"/>
                  </a:cubicBezTo>
                  <a:cubicBezTo>
                    <a:pt x="5083" y="2673"/>
                    <a:pt x="5083" y="2581"/>
                    <a:pt x="5102" y="2471"/>
                  </a:cubicBezTo>
                  <a:cubicBezTo>
                    <a:pt x="5102" y="2342"/>
                    <a:pt x="5083" y="2213"/>
                    <a:pt x="5065" y="2084"/>
                  </a:cubicBezTo>
                  <a:cubicBezTo>
                    <a:pt x="5028" y="1882"/>
                    <a:pt x="4955" y="1569"/>
                    <a:pt x="4752" y="1458"/>
                  </a:cubicBezTo>
                  <a:cubicBezTo>
                    <a:pt x="4733" y="1449"/>
                    <a:pt x="4713" y="1444"/>
                    <a:pt x="4693" y="1444"/>
                  </a:cubicBezTo>
                  <a:cubicBezTo>
                    <a:pt x="4637" y="1444"/>
                    <a:pt x="4587" y="1482"/>
                    <a:pt x="4587" y="1550"/>
                  </a:cubicBezTo>
                  <a:cubicBezTo>
                    <a:pt x="4568" y="1679"/>
                    <a:pt x="4605" y="1790"/>
                    <a:pt x="4660" y="1900"/>
                  </a:cubicBezTo>
                  <a:cubicBezTo>
                    <a:pt x="4697" y="2029"/>
                    <a:pt x="4734" y="2158"/>
                    <a:pt x="4752" y="2287"/>
                  </a:cubicBezTo>
                  <a:cubicBezTo>
                    <a:pt x="4771" y="2415"/>
                    <a:pt x="4752" y="2618"/>
                    <a:pt x="4771" y="2765"/>
                  </a:cubicBezTo>
                  <a:lnTo>
                    <a:pt x="3629" y="2084"/>
                  </a:lnTo>
                  <a:cubicBezTo>
                    <a:pt x="3740" y="1882"/>
                    <a:pt x="3795" y="1385"/>
                    <a:pt x="3501" y="1311"/>
                  </a:cubicBezTo>
                  <a:cubicBezTo>
                    <a:pt x="3494" y="1308"/>
                    <a:pt x="3486" y="1306"/>
                    <a:pt x="3479" y="1306"/>
                  </a:cubicBezTo>
                  <a:cubicBezTo>
                    <a:pt x="3445" y="1306"/>
                    <a:pt x="3409" y="1336"/>
                    <a:pt x="3409" y="1366"/>
                  </a:cubicBezTo>
                  <a:cubicBezTo>
                    <a:pt x="3427" y="1477"/>
                    <a:pt x="3445" y="1569"/>
                    <a:pt x="3501" y="1661"/>
                  </a:cubicBezTo>
                  <a:cubicBezTo>
                    <a:pt x="3519" y="1771"/>
                    <a:pt x="3519" y="1900"/>
                    <a:pt x="3501" y="2011"/>
                  </a:cubicBezTo>
                  <a:lnTo>
                    <a:pt x="2893" y="1661"/>
                  </a:lnTo>
                  <a:cubicBezTo>
                    <a:pt x="2876" y="1652"/>
                    <a:pt x="2860" y="1649"/>
                    <a:pt x="2845" y="1649"/>
                  </a:cubicBezTo>
                  <a:cubicBezTo>
                    <a:pt x="2759" y="1649"/>
                    <a:pt x="2708" y="1764"/>
                    <a:pt x="2801" y="1826"/>
                  </a:cubicBezTo>
                  <a:lnTo>
                    <a:pt x="3648" y="2379"/>
                  </a:lnTo>
                  <a:cubicBezTo>
                    <a:pt x="3574" y="2379"/>
                    <a:pt x="3519" y="2397"/>
                    <a:pt x="3464" y="2415"/>
                  </a:cubicBezTo>
                  <a:cubicBezTo>
                    <a:pt x="3280" y="2434"/>
                    <a:pt x="2985" y="2489"/>
                    <a:pt x="2912" y="2692"/>
                  </a:cubicBezTo>
                  <a:cubicBezTo>
                    <a:pt x="2893" y="2747"/>
                    <a:pt x="2912" y="2802"/>
                    <a:pt x="2967" y="2820"/>
                  </a:cubicBezTo>
                  <a:cubicBezTo>
                    <a:pt x="2995" y="2830"/>
                    <a:pt x="3026" y="2834"/>
                    <a:pt x="3058" y="2834"/>
                  </a:cubicBezTo>
                  <a:cubicBezTo>
                    <a:pt x="3213" y="2834"/>
                    <a:pt x="3400" y="2740"/>
                    <a:pt x="3537" y="2710"/>
                  </a:cubicBezTo>
                  <a:cubicBezTo>
                    <a:pt x="3703" y="2673"/>
                    <a:pt x="3869" y="2692"/>
                    <a:pt x="3998" y="2600"/>
                  </a:cubicBezTo>
                  <a:lnTo>
                    <a:pt x="5985" y="3906"/>
                  </a:lnTo>
                  <a:cubicBezTo>
                    <a:pt x="5691" y="3943"/>
                    <a:pt x="5396" y="4017"/>
                    <a:pt x="5120" y="4017"/>
                  </a:cubicBezTo>
                  <a:cubicBezTo>
                    <a:pt x="4766" y="4017"/>
                    <a:pt x="4380" y="3908"/>
                    <a:pt x="4019" y="3908"/>
                  </a:cubicBezTo>
                  <a:cubicBezTo>
                    <a:pt x="3911" y="3908"/>
                    <a:pt x="3805" y="3918"/>
                    <a:pt x="3703" y="3943"/>
                  </a:cubicBezTo>
                  <a:cubicBezTo>
                    <a:pt x="3611" y="3980"/>
                    <a:pt x="3574" y="4090"/>
                    <a:pt x="3629" y="4164"/>
                  </a:cubicBezTo>
                  <a:cubicBezTo>
                    <a:pt x="3899" y="4419"/>
                    <a:pt x="4354" y="4467"/>
                    <a:pt x="4759" y="4467"/>
                  </a:cubicBezTo>
                  <a:cubicBezTo>
                    <a:pt x="4880" y="4467"/>
                    <a:pt x="4996" y="4463"/>
                    <a:pt x="5102" y="4459"/>
                  </a:cubicBezTo>
                  <a:cubicBezTo>
                    <a:pt x="5507" y="4440"/>
                    <a:pt x="6041" y="4422"/>
                    <a:pt x="6390" y="4182"/>
                  </a:cubicBezTo>
                  <a:lnTo>
                    <a:pt x="6722" y="4403"/>
                  </a:lnTo>
                  <a:cubicBezTo>
                    <a:pt x="7311" y="4790"/>
                    <a:pt x="7900" y="5158"/>
                    <a:pt x="8452" y="5563"/>
                  </a:cubicBezTo>
                  <a:cubicBezTo>
                    <a:pt x="8507" y="5618"/>
                    <a:pt x="8544" y="5655"/>
                    <a:pt x="8599" y="5692"/>
                  </a:cubicBezTo>
                  <a:cubicBezTo>
                    <a:pt x="8305" y="5784"/>
                    <a:pt x="8028" y="5894"/>
                    <a:pt x="7734" y="5968"/>
                  </a:cubicBezTo>
                  <a:cubicBezTo>
                    <a:pt x="7329" y="6060"/>
                    <a:pt x="6814" y="6060"/>
                    <a:pt x="6446" y="6262"/>
                  </a:cubicBezTo>
                  <a:cubicBezTo>
                    <a:pt x="6335" y="6317"/>
                    <a:pt x="6353" y="6483"/>
                    <a:pt x="6464" y="6520"/>
                  </a:cubicBezTo>
                  <a:cubicBezTo>
                    <a:pt x="6574" y="6557"/>
                    <a:pt x="6693" y="6572"/>
                    <a:pt x="6815" y="6572"/>
                  </a:cubicBezTo>
                  <a:cubicBezTo>
                    <a:pt x="7182" y="6572"/>
                    <a:pt x="7582" y="6437"/>
                    <a:pt x="7900" y="6354"/>
                  </a:cubicBezTo>
                  <a:cubicBezTo>
                    <a:pt x="8249" y="6262"/>
                    <a:pt x="8581" y="6133"/>
                    <a:pt x="8893" y="5949"/>
                  </a:cubicBezTo>
                  <a:cubicBezTo>
                    <a:pt x="9133" y="6207"/>
                    <a:pt x="9354" y="6465"/>
                    <a:pt x="9575" y="6722"/>
                  </a:cubicBezTo>
                  <a:cubicBezTo>
                    <a:pt x="8562" y="6962"/>
                    <a:pt x="7605" y="7330"/>
                    <a:pt x="6556" y="7367"/>
                  </a:cubicBezTo>
                  <a:cubicBezTo>
                    <a:pt x="6536" y="7367"/>
                    <a:pt x="6516" y="7367"/>
                    <a:pt x="6495" y="7367"/>
                  </a:cubicBezTo>
                  <a:cubicBezTo>
                    <a:pt x="5229" y="7367"/>
                    <a:pt x="4022" y="6799"/>
                    <a:pt x="3225" y="5821"/>
                  </a:cubicBezTo>
                  <a:cubicBezTo>
                    <a:pt x="2396" y="4863"/>
                    <a:pt x="1955" y="3649"/>
                    <a:pt x="1568" y="2452"/>
                  </a:cubicBezTo>
                  <a:cubicBezTo>
                    <a:pt x="1384" y="1845"/>
                    <a:pt x="1181" y="998"/>
                    <a:pt x="740" y="464"/>
                  </a:cubicBezTo>
                  <a:close/>
                  <a:moveTo>
                    <a:pt x="3449" y="0"/>
                  </a:moveTo>
                  <a:cubicBezTo>
                    <a:pt x="2438" y="0"/>
                    <a:pt x="1415" y="98"/>
                    <a:pt x="427" y="170"/>
                  </a:cubicBezTo>
                  <a:cubicBezTo>
                    <a:pt x="390" y="152"/>
                    <a:pt x="353" y="115"/>
                    <a:pt x="298" y="96"/>
                  </a:cubicBezTo>
                  <a:cubicBezTo>
                    <a:pt x="273" y="84"/>
                    <a:pt x="248" y="78"/>
                    <a:pt x="223" y="78"/>
                  </a:cubicBezTo>
                  <a:cubicBezTo>
                    <a:pt x="102" y="78"/>
                    <a:pt x="1" y="213"/>
                    <a:pt x="77" y="336"/>
                  </a:cubicBezTo>
                  <a:cubicBezTo>
                    <a:pt x="353" y="925"/>
                    <a:pt x="740" y="1403"/>
                    <a:pt x="961" y="2047"/>
                  </a:cubicBezTo>
                  <a:cubicBezTo>
                    <a:pt x="1145" y="2618"/>
                    <a:pt x="1310" y="3170"/>
                    <a:pt x="1513" y="3741"/>
                  </a:cubicBezTo>
                  <a:cubicBezTo>
                    <a:pt x="1955" y="4882"/>
                    <a:pt x="2580" y="5986"/>
                    <a:pt x="3537" y="6778"/>
                  </a:cubicBezTo>
                  <a:cubicBezTo>
                    <a:pt x="4398" y="7477"/>
                    <a:pt x="5438" y="7774"/>
                    <a:pt x="6503" y="7774"/>
                  </a:cubicBezTo>
                  <a:cubicBezTo>
                    <a:pt x="7626" y="7774"/>
                    <a:pt x="8776" y="7445"/>
                    <a:pt x="9777" y="6906"/>
                  </a:cubicBezTo>
                  <a:cubicBezTo>
                    <a:pt x="9814" y="6943"/>
                    <a:pt x="9851" y="6999"/>
                    <a:pt x="9887" y="7035"/>
                  </a:cubicBezTo>
                  <a:cubicBezTo>
                    <a:pt x="10053" y="7367"/>
                    <a:pt x="10348" y="7643"/>
                    <a:pt x="10716" y="7772"/>
                  </a:cubicBezTo>
                  <a:cubicBezTo>
                    <a:pt x="10731" y="7775"/>
                    <a:pt x="10745" y="7776"/>
                    <a:pt x="10759" y="7776"/>
                  </a:cubicBezTo>
                  <a:cubicBezTo>
                    <a:pt x="10919" y="7776"/>
                    <a:pt x="11018" y="7594"/>
                    <a:pt x="10900" y="7459"/>
                  </a:cubicBezTo>
                  <a:cubicBezTo>
                    <a:pt x="9795" y="6410"/>
                    <a:pt x="10256" y="4992"/>
                    <a:pt x="9832" y="3667"/>
                  </a:cubicBezTo>
                  <a:cubicBezTo>
                    <a:pt x="9482" y="2655"/>
                    <a:pt x="8801" y="1771"/>
                    <a:pt x="7900" y="1164"/>
                  </a:cubicBezTo>
                  <a:cubicBezTo>
                    <a:pt x="6557" y="235"/>
                    <a:pt x="5016" y="0"/>
                    <a:pt x="344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5785412" y="1736388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043" y="1232"/>
                  </a:moveTo>
                  <a:cubicBezTo>
                    <a:pt x="5375" y="2005"/>
                    <a:pt x="5835" y="2723"/>
                    <a:pt x="6019" y="3533"/>
                  </a:cubicBezTo>
                  <a:cubicBezTo>
                    <a:pt x="6240" y="4563"/>
                    <a:pt x="5982" y="5631"/>
                    <a:pt x="5301" y="6422"/>
                  </a:cubicBezTo>
                  <a:cubicBezTo>
                    <a:pt x="4657" y="7232"/>
                    <a:pt x="3773" y="7784"/>
                    <a:pt x="2871" y="8263"/>
                  </a:cubicBezTo>
                  <a:cubicBezTo>
                    <a:pt x="2411" y="8502"/>
                    <a:pt x="1767" y="8797"/>
                    <a:pt x="1417" y="9220"/>
                  </a:cubicBezTo>
                  <a:cubicBezTo>
                    <a:pt x="1307" y="8300"/>
                    <a:pt x="1012" y="7416"/>
                    <a:pt x="920" y="6496"/>
                  </a:cubicBezTo>
                  <a:cubicBezTo>
                    <a:pt x="810" y="5392"/>
                    <a:pt x="902" y="4214"/>
                    <a:pt x="1473" y="3238"/>
                  </a:cubicBezTo>
                  <a:cubicBezTo>
                    <a:pt x="2025" y="2263"/>
                    <a:pt x="2890" y="1784"/>
                    <a:pt x="3976" y="1508"/>
                  </a:cubicBezTo>
                  <a:cubicBezTo>
                    <a:pt x="4068" y="1471"/>
                    <a:pt x="4160" y="1453"/>
                    <a:pt x="4252" y="1434"/>
                  </a:cubicBezTo>
                  <a:lnTo>
                    <a:pt x="4252" y="1434"/>
                  </a:lnTo>
                  <a:cubicBezTo>
                    <a:pt x="3994" y="1858"/>
                    <a:pt x="3792" y="2318"/>
                    <a:pt x="3644" y="2815"/>
                  </a:cubicBezTo>
                  <a:cubicBezTo>
                    <a:pt x="3513" y="2782"/>
                    <a:pt x="3379" y="2765"/>
                    <a:pt x="3246" y="2765"/>
                  </a:cubicBezTo>
                  <a:cubicBezTo>
                    <a:pt x="3007" y="2765"/>
                    <a:pt x="2771" y="2819"/>
                    <a:pt x="2558" y="2925"/>
                  </a:cubicBezTo>
                  <a:cubicBezTo>
                    <a:pt x="2282" y="3036"/>
                    <a:pt x="1859" y="3275"/>
                    <a:pt x="1822" y="3588"/>
                  </a:cubicBezTo>
                  <a:cubicBezTo>
                    <a:pt x="1807" y="3649"/>
                    <a:pt x="1855" y="3685"/>
                    <a:pt x="1903" y="3685"/>
                  </a:cubicBezTo>
                  <a:cubicBezTo>
                    <a:pt x="1913" y="3685"/>
                    <a:pt x="1923" y="3683"/>
                    <a:pt x="1933" y="3680"/>
                  </a:cubicBezTo>
                  <a:cubicBezTo>
                    <a:pt x="2061" y="3606"/>
                    <a:pt x="2172" y="3533"/>
                    <a:pt x="2264" y="3422"/>
                  </a:cubicBezTo>
                  <a:cubicBezTo>
                    <a:pt x="2374" y="3312"/>
                    <a:pt x="2522" y="3238"/>
                    <a:pt x="2669" y="3164"/>
                  </a:cubicBezTo>
                  <a:cubicBezTo>
                    <a:pt x="2945" y="3036"/>
                    <a:pt x="3276" y="2980"/>
                    <a:pt x="3589" y="2980"/>
                  </a:cubicBezTo>
                  <a:cubicBezTo>
                    <a:pt x="3552" y="3072"/>
                    <a:pt x="3534" y="3146"/>
                    <a:pt x="3497" y="3238"/>
                  </a:cubicBezTo>
                  <a:cubicBezTo>
                    <a:pt x="3239" y="3956"/>
                    <a:pt x="2982" y="4655"/>
                    <a:pt x="2724" y="5373"/>
                  </a:cubicBezTo>
                  <a:lnTo>
                    <a:pt x="2687" y="5373"/>
                  </a:lnTo>
                  <a:cubicBezTo>
                    <a:pt x="2681" y="5367"/>
                    <a:pt x="2673" y="5365"/>
                    <a:pt x="2664" y="5365"/>
                  </a:cubicBezTo>
                  <a:cubicBezTo>
                    <a:pt x="2646" y="5365"/>
                    <a:pt x="2626" y="5373"/>
                    <a:pt x="2614" y="5373"/>
                  </a:cubicBezTo>
                  <a:cubicBezTo>
                    <a:pt x="2595" y="5392"/>
                    <a:pt x="2595" y="5392"/>
                    <a:pt x="2595" y="5392"/>
                  </a:cubicBezTo>
                  <a:cubicBezTo>
                    <a:pt x="2503" y="5410"/>
                    <a:pt x="2411" y="5428"/>
                    <a:pt x="2338" y="5428"/>
                  </a:cubicBezTo>
                  <a:cubicBezTo>
                    <a:pt x="2227" y="5447"/>
                    <a:pt x="2135" y="5484"/>
                    <a:pt x="2043" y="5520"/>
                  </a:cubicBezTo>
                  <a:cubicBezTo>
                    <a:pt x="1877" y="5594"/>
                    <a:pt x="1638" y="5686"/>
                    <a:pt x="1583" y="5870"/>
                  </a:cubicBezTo>
                  <a:cubicBezTo>
                    <a:pt x="1546" y="5925"/>
                    <a:pt x="1601" y="5999"/>
                    <a:pt x="1675" y="5999"/>
                  </a:cubicBezTo>
                  <a:cubicBezTo>
                    <a:pt x="1767" y="5981"/>
                    <a:pt x="1859" y="5944"/>
                    <a:pt x="1933" y="5870"/>
                  </a:cubicBezTo>
                  <a:cubicBezTo>
                    <a:pt x="2025" y="5815"/>
                    <a:pt x="2135" y="5778"/>
                    <a:pt x="2227" y="5741"/>
                  </a:cubicBezTo>
                  <a:cubicBezTo>
                    <a:pt x="2338" y="5704"/>
                    <a:pt x="2485" y="5686"/>
                    <a:pt x="2614" y="5649"/>
                  </a:cubicBezTo>
                  <a:lnTo>
                    <a:pt x="2614" y="5649"/>
                  </a:lnTo>
                  <a:cubicBezTo>
                    <a:pt x="2485" y="5999"/>
                    <a:pt x="2374" y="6330"/>
                    <a:pt x="2246" y="6680"/>
                  </a:cubicBezTo>
                  <a:cubicBezTo>
                    <a:pt x="2191" y="6658"/>
                    <a:pt x="2119" y="6646"/>
                    <a:pt x="2043" y="6646"/>
                  </a:cubicBezTo>
                  <a:cubicBezTo>
                    <a:pt x="1863" y="6646"/>
                    <a:pt x="1664" y="6714"/>
                    <a:pt x="1638" y="6882"/>
                  </a:cubicBezTo>
                  <a:cubicBezTo>
                    <a:pt x="1638" y="6919"/>
                    <a:pt x="1675" y="6956"/>
                    <a:pt x="1712" y="6956"/>
                  </a:cubicBezTo>
                  <a:cubicBezTo>
                    <a:pt x="1785" y="6919"/>
                    <a:pt x="1859" y="6882"/>
                    <a:pt x="1933" y="6846"/>
                  </a:cubicBezTo>
                  <a:cubicBezTo>
                    <a:pt x="2025" y="6809"/>
                    <a:pt x="2117" y="6790"/>
                    <a:pt x="2227" y="6790"/>
                  </a:cubicBezTo>
                  <a:cubicBezTo>
                    <a:pt x="2154" y="6974"/>
                    <a:pt x="2098" y="7159"/>
                    <a:pt x="2025" y="7324"/>
                  </a:cubicBezTo>
                  <a:cubicBezTo>
                    <a:pt x="2013" y="7382"/>
                    <a:pt x="2060" y="7419"/>
                    <a:pt x="2106" y="7419"/>
                  </a:cubicBezTo>
                  <a:cubicBezTo>
                    <a:pt x="2133" y="7419"/>
                    <a:pt x="2158" y="7406"/>
                    <a:pt x="2172" y="7379"/>
                  </a:cubicBezTo>
                  <a:lnTo>
                    <a:pt x="2485" y="6606"/>
                  </a:lnTo>
                  <a:cubicBezTo>
                    <a:pt x="2503" y="6662"/>
                    <a:pt x="2522" y="6717"/>
                    <a:pt x="2540" y="6754"/>
                  </a:cubicBezTo>
                  <a:cubicBezTo>
                    <a:pt x="2595" y="6901"/>
                    <a:pt x="2687" y="7140"/>
                    <a:pt x="2853" y="7159"/>
                  </a:cubicBezTo>
                  <a:cubicBezTo>
                    <a:pt x="2890" y="7159"/>
                    <a:pt x="2927" y="7140"/>
                    <a:pt x="2945" y="7103"/>
                  </a:cubicBezTo>
                  <a:cubicBezTo>
                    <a:pt x="2963" y="6956"/>
                    <a:pt x="2816" y="6790"/>
                    <a:pt x="2779" y="6662"/>
                  </a:cubicBezTo>
                  <a:cubicBezTo>
                    <a:pt x="2724" y="6533"/>
                    <a:pt x="2706" y="6386"/>
                    <a:pt x="2614" y="6312"/>
                  </a:cubicBezTo>
                  <a:lnTo>
                    <a:pt x="3350" y="4527"/>
                  </a:lnTo>
                  <a:cubicBezTo>
                    <a:pt x="3424" y="4766"/>
                    <a:pt x="3534" y="4987"/>
                    <a:pt x="3571" y="5208"/>
                  </a:cubicBezTo>
                  <a:cubicBezTo>
                    <a:pt x="3644" y="5557"/>
                    <a:pt x="3571" y="6017"/>
                    <a:pt x="3736" y="6330"/>
                  </a:cubicBezTo>
                  <a:cubicBezTo>
                    <a:pt x="3759" y="6375"/>
                    <a:pt x="3801" y="6399"/>
                    <a:pt x="3844" y="6399"/>
                  </a:cubicBezTo>
                  <a:cubicBezTo>
                    <a:pt x="3871" y="6399"/>
                    <a:pt x="3899" y="6389"/>
                    <a:pt x="3920" y="6367"/>
                  </a:cubicBezTo>
                  <a:cubicBezTo>
                    <a:pt x="4123" y="6036"/>
                    <a:pt x="4013" y="5502"/>
                    <a:pt x="3920" y="5152"/>
                  </a:cubicBezTo>
                  <a:cubicBezTo>
                    <a:pt x="3865" y="4784"/>
                    <a:pt x="3736" y="4453"/>
                    <a:pt x="3497" y="4158"/>
                  </a:cubicBezTo>
                  <a:cubicBezTo>
                    <a:pt x="3552" y="4066"/>
                    <a:pt x="3589" y="3974"/>
                    <a:pt x="3626" y="3864"/>
                  </a:cubicBezTo>
                  <a:cubicBezTo>
                    <a:pt x="3847" y="3349"/>
                    <a:pt x="4049" y="2815"/>
                    <a:pt x="4289" y="2299"/>
                  </a:cubicBezTo>
                  <a:cubicBezTo>
                    <a:pt x="4307" y="2263"/>
                    <a:pt x="4344" y="2207"/>
                    <a:pt x="4362" y="2171"/>
                  </a:cubicBezTo>
                  <a:cubicBezTo>
                    <a:pt x="4491" y="2391"/>
                    <a:pt x="4601" y="2594"/>
                    <a:pt x="4712" y="2815"/>
                  </a:cubicBezTo>
                  <a:cubicBezTo>
                    <a:pt x="4859" y="3128"/>
                    <a:pt x="4933" y="3533"/>
                    <a:pt x="5154" y="3809"/>
                  </a:cubicBezTo>
                  <a:cubicBezTo>
                    <a:pt x="5174" y="3836"/>
                    <a:pt x="5204" y="3848"/>
                    <a:pt x="5234" y="3848"/>
                  </a:cubicBezTo>
                  <a:cubicBezTo>
                    <a:pt x="5286" y="3848"/>
                    <a:pt x="5338" y="3812"/>
                    <a:pt x="5338" y="3753"/>
                  </a:cubicBezTo>
                  <a:cubicBezTo>
                    <a:pt x="5411" y="3385"/>
                    <a:pt x="5154" y="2944"/>
                    <a:pt x="5006" y="2631"/>
                  </a:cubicBezTo>
                  <a:cubicBezTo>
                    <a:pt x="4878" y="2373"/>
                    <a:pt x="4712" y="2115"/>
                    <a:pt x="4546" y="1894"/>
                  </a:cubicBezTo>
                  <a:cubicBezTo>
                    <a:pt x="4694" y="1674"/>
                    <a:pt x="4878" y="1453"/>
                    <a:pt x="5043" y="1232"/>
                  </a:cubicBezTo>
                  <a:close/>
                  <a:moveTo>
                    <a:pt x="5561" y="1"/>
                  </a:moveTo>
                  <a:cubicBezTo>
                    <a:pt x="5520" y="1"/>
                    <a:pt x="5479" y="17"/>
                    <a:pt x="5448" y="54"/>
                  </a:cubicBezTo>
                  <a:cubicBezTo>
                    <a:pt x="4767" y="1103"/>
                    <a:pt x="3589" y="956"/>
                    <a:pt x="2595" y="1490"/>
                  </a:cubicBezTo>
                  <a:cubicBezTo>
                    <a:pt x="1822" y="1931"/>
                    <a:pt x="1233" y="2612"/>
                    <a:pt x="884" y="3404"/>
                  </a:cubicBezTo>
                  <a:cubicBezTo>
                    <a:pt x="0" y="5410"/>
                    <a:pt x="699" y="7545"/>
                    <a:pt x="1233" y="9514"/>
                  </a:cubicBezTo>
                  <a:cubicBezTo>
                    <a:pt x="1215" y="9551"/>
                    <a:pt x="1196" y="9588"/>
                    <a:pt x="1196" y="9643"/>
                  </a:cubicBezTo>
                  <a:cubicBezTo>
                    <a:pt x="1154" y="9729"/>
                    <a:pt x="1232" y="9814"/>
                    <a:pt x="1321" y="9814"/>
                  </a:cubicBezTo>
                  <a:cubicBezTo>
                    <a:pt x="1347" y="9814"/>
                    <a:pt x="1374" y="9807"/>
                    <a:pt x="1399" y="9791"/>
                  </a:cubicBezTo>
                  <a:cubicBezTo>
                    <a:pt x="1841" y="9478"/>
                    <a:pt x="2154" y="9110"/>
                    <a:pt x="2632" y="8815"/>
                  </a:cubicBezTo>
                  <a:cubicBezTo>
                    <a:pt x="3055" y="8594"/>
                    <a:pt x="3479" y="8355"/>
                    <a:pt x="3902" y="8134"/>
                  </a:cubicBezTo>
                  <a:cubicBezTo>
                    <a:pt x="4767" y="7637"/>
                    <a:pt x="5503" y="6919"/>
                    <a:pt x="6019" y="6054"/>
                  </a:cubicBezTo>
                  <a:cubicBezTo>
                    <a:pt x="6902" y="4416"/>
                    <a:pt x="6295" y="2428"/>
                    <a:pt x="5172" y="1048"/>
                  </a:cubicBezTo>
                  <a:lnTo>
                    <a:pt x="5264" y="937"/>
                  </a:lnTo>
                  <a:cubicBezTo>
                    <a:pt x="5503" y="753"/>
                    <a:pt x="5669" y="477"/>
                    <a:pt x="5724" y="164"/>
                  </a:cubicBezTo>
                  <a:cubicBezTo>
                    <a:pt x="5724" y="66"/>
                    <a:pt x="5642" y="1"/>
                    <a:pt x="556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5472539" y="2512055"/>
              <a:ext cx="650411" cy="873255"/>
            </a:xfrm>
            <a:custGeom>
              <a:avLst/>
              <a:gdLst/>
              <a:ahLst/>
              <a:cxnLst/>
              <a:rect l="l" t="t" r="r" b="b"/>
              <a:pathLst>
                <a:path w="12130" h="16286" extrusionOk="0">
                  <a:moveTo>
                    <a:pt x="1915" y="2172"/>
                  </a:moveTo>
                  <a:lnTo>
                    <a:pt x="1915" y="2172"/>
                  </a:lnTo>
                  <a:cubicBezTo>
                    <a:pt x="3442" y="2374"/>
                    <a:pt x="5007" y="2319"/>
                    <a:pt x="6498" y="2816"/>
                  </a:cubicBezTo>
                  <a:cubicBezTo>
                    <a:pt x="8375" y="3405"/>
                    <a:pt x="9700" y="4785"/>
                    <a:pt x="10418" y="6607"/>
                  </a:cubicBezTo>
                  <a:cubicBezTo>
                    <a:pt x="11099" y="8393"/>
                    <a:pt x="11099" y="10325"/>
                    <a:pt x="11025" y="12221"/>
                  </a:cubicBezTo>
                  <a:cubicBezTo>
                    <a:pt x="10970" y="13160"/>
                    <a:pt x="10823" y="14448"/>
                    <a:pt x="11191" y="15442"/>
                  </a:cubicBezTo>
                  <a:cubicBezTo>
                    <a:pt x="9645" y="14724"/>
                    <a:pt x="7933" y="14356"/>
                    <a:pt x="6387" y="13638"/>
                  </a:cubicBezTo>
                  <a:cubicBezTo>
                    <a:pt x="4510" y="12773"/>
                    <a:pt x="2761" y="11522"/>
                    <a:pt x="1731" y="9700"/>
                  </a:cubicBezTo>
                  <a:cubicBezTo>
                    <a:pt x="663" y="7822"/>
                    <a:pt x="737" y="6074"/>
                    <a:pt x="1344" y="4067"/>
                  </a:cubicBezTo>
                  <a:cubicBezTo>
                    <a:pt x="1381" y="3902"/>
                    <a:pt x="1436" y="3736"/>
                    <a:pt x="1473" y="3570"/>
                  </a:cubicBezTo>
                  <a:cubicBezTo>
                    <a:pt x="1933" y="4399"/>
                    <a:pt x="2485" y="5153"/>
                    <a:pt x="3111" y="5853"/>
                  </a:cubicBezTo>
                  <a:cubicBezTo>
                    <a:pt x="2632" y="6350"/>
                    <a:pt x="2338" y="6994"/>
                    <a:pt x="2264" y="7693"/>
                  </a:cubicBezTo>
                  <a:cubicBezTo>
                    <a:pt x="2191" y="8227"/>
                    <a:pt x="2172" y="9129"/>
                    <a:pt x="2632" y="9497"/>
                  </a:cubicBezTo>
                  <a:cubicBezTo>
                    <a:pt x="2666" y="9520"/>
                    <a:pt x="2702" y="9530"/>
                    <a:pt x="2735" y="9530"/>
                  </a:cubicBezTo>
                  <a:cubicBezTo>
                    <a:pt x="2811" y="9530"/>
                    <a:pt x="2877" y="9476"/>
                    <a:pt x="2890" y="9387"/>
                  </a:cubicBezTo>
                  <a:cubicBezTo>
                    <a:pt x="2890" y="9129"/>
                    <a:pt x="2853" y="8871"/>
                    <a:pt x="2780" y="8632"/>
                  </a:cubicBezTo>
                  <a:cubicBezTo>
                    <a:pt x="2743" y="8337"/>
                    <a:pt x="2724" y="8043"/>
                    <a:pt x="2761" y="7748"/>
                  </a:cubicBezTo>
                  <a:cubicBezTo>
                    <a:pt x="2816" y="7160"/>
                    <a:pt x="3019" y="6607"/>
                    <a:pt x="3332" y="6129"/>
                  </a:cubicBezTo>
                  <a:cubicBezTo>
                    <a:pt x="3442" y="6258"/>
                    <a:pt x="3553" y="6368"/>
                    <a:pt x="3645" y="6497"/>
                  </a:cubicBezTo>
                  <a:cubicBezTo>
                    <a:pt x="4547" y="7583"/>
                    <a:pt x="5430" y="8669"/>
                    <a:pt x="6332" y="9755"/>
                  </a:cubicBezTo>
                  <a:cubicBezTo>
                    <a:pt x="6314" y="9773"/>
                    <a:pt x="6295" y="9773"/>
                    <a:pt x="6277" y="9792"/>
                  </a:cubicBezTo>
                  <a:cubicBezTo>
                    <a:pt x="6240" y="9828"/>
                    <a:pt x="6222" y="9884"/>
                    <a:pt x="6222" y="9939"/>
                  </a:cubicBezTo>
                  <a:cubicBezTo>
                    <a:pt x="6222" y="9939"/>
                    <a:pt x="6222" y="9957"/>
                    <a:pt x="6240" y="9976"/>
                  </a:cubicBezTo>
                  <a:cubicBezTo>
                    <a:pt x="6185" y="10123"/>
                    <a:pt x="6111" y="10288"/>
                    <a:pt x="6038" y="10436"/>
                  </a:cubicBezTo>
                  <a:cubicBezTo>
                    <a:pt x="5982" y="10601"/>
                    <a:pt x="5927" y="10785"/>
                    <a:pt x="5909" y="10988"/>
                  </a:cubicBezTo>
                  <a:cubicBezTo>
                    <a:pt x="5872" y="11282"/>
                    <a:pt x="5798" y="11779"/>
                    <a:pt x="6038" y="12019"/>
                  </a:cubicBezTo>
                  <a:cubicBezTo>
                    <a:pt x="6068" y="12065"/>
                    <a:pt x="6115" y="12085"/>
                    <a:pt x="6162" y="12085"/>
                  </a:cubicBezTo>
                  <a:cubicBezTo>
                    <a:pt x="6227" y="12085"/>
                    <a:pt x="6292" y="12046"/>
                    <a:pt x="6314" y="11982"/>
                  </a:cubicBezTo>
                  <a:cubicBezTo>
                    <a:pt x="6387" y="11816"/>
                    <a:pt x="6406" y="11632"/>
                    <a:pt x="6387" y="11466"/>
                  </a:cubicBezTo>
                  <a:cubicBezTo>
                    <a:pt x="6387" y="11264"/>
                    <a:pt x="6406" y="11062"/>
                    <a:pt x="6442" y="10859"/>
                  </a:cubicBezTo>
                  <a:cubicBezTo>
                    <a:pt x="6479" y="10657"/>
                    <a:pt x="6608" y="10399"/>
                    <a:pt x="6663" y="10178"/>
                  </a:cubicBezTo>
                  <a:lnTo>
                    <a:pt x="7933" y="11724"/>
                  </a:lnTo>
                  <a:lnTo>
                    <a:pt x="7915" y="11724"/>
                  </a:lnTo>
                  <a:cubicBezTo>
                    <a:pt x="7639" y="11963"/>
                    <a:pt x="7344" y="12608"/>
                    <a:pt x="7694" y="12884"/>
                  </a:cubicBezTo>
                  <a:cubicBezTo>
                    <a:pt x="7712" y="12896"/>
                    <a:pt x="7733" y="12902"/>
                    <a:pt x="7753" y="12902"/>
                  </a:cubicBezTo>
                  <a:cubicBezTo>
                    <a:pt x="7792" y="12902"/>
                    <a:pt x="7829" y="12878"/>
                    <a:pt x="7841" y="12828"/>
                  </a:cubicBezTo>
                  <a:cubicBezTo>
                    <a:pt x="7878" y="12681"/>
                    <a:pt x="7896" y="12534"/>
                    <a:pt x="7878" y="12368"/>
                  </a:cubicBezTo>
                  <a:cubicBezTo>
                    <a:pt x="7915" y="12203"/>
                    <a:pt x="7970" y="12019"/>
                    <a:pt x="8081" y="11871"/>
                  </a:cubicBezTo>
                  <a:lnTo>
                    <a:pt x="8743" y="12681"/>
                  </a:lnTo>
                  <a:cubicBezTo>
                    <a:pt x="8774" y="12722"/>
                    <a:pt x="8812" y="12739"/>
                    <a:pt x="8850" y="12739"/>
                  </a:cubicBezTo>
                  <a:cubicBezTo>
                    <a:pt x="8950" y="12739"/>
                    <a:pt x="9044" y="12622"/>
                    <a:pt x="8964" y="12516"/>
                  </a:cubicBezTo>
                  <a:cubicBezTo>
                    <a:pt x="8651" y="12111"/>
                    <a:pt x="8338" y="11687"/>
                    <a:pt x="8044" y="11282"/>
                  </a:cubicBezTo>
                  <a:lnTo>
                    <a:pt x="8044" y="11282"/>
                  </a:lnTo>
                  <a:cubicBezTo>
                    <a:pt x="8136" y="11301"/>
                    <a:pt x="8246" y="11319"/>
                    <a:pt x="8320" y="11338"/>
                  </a:cubicBezTo>
                  <a:cubicBezTo>
                    <a:pt x="8449" y="11363"/>
                    <a:pt x="8614" y="11393"/>
                    <a:pt x="8776" y="11393"/>
                  </a:cubicBezTo>
                  <a:cubicBezTo>
                    <a:pt x="8961" y="11393"/>
                    <a:pt x="9141" y="11355"/>
                    <a:pt x="9259" y="11227"/>
                  </a:cubicBezTo>
                  <a:cubicBezTo>
                    <a:pt x="9295" y="11154"/>
                    <a:pt x="9295" y="11062"/>
                    <a:pt x="9222" y="11025"/>
                  </a:cubicBezTo>
                  <a:cubicBezTo>
                    <a:pt x="9019" y="10859"/>
                    <a:pt x="8633" y="10914"/>
                    <a:pt x="8375" y="10877"/>
                  </a:cubicBezTo>
                  <a:cubicBezTo>
                    <a:pt x="8221" y="10850"/>
                    <a:pt x="8025" y="10779"/>
                    <a:pt x="7843" y="10779"/>
                  </a:cubicBezTo>
                  <a:cubicBezTo>
                    <a:pt x="7785" y="10779"/>
                    <a:pt x="7729" y="10786"/>
                    <a:pt x="7676" y="10804"/>
                  </a:cubicBezTo>
                  <a:lnTo>
                    <a:pt x="5541" y="7933"/>
                  </a:lnTo>
                  <a:lnTo>
                    <a:pt x="5541" y="7933"/>
                  </a:lnTo>
                  <a:cubicBezTo>
                    <a:pt x="5964" y="8043"/>
                    <a:pt x="6424" y="8098"/>
                    <a:pt x="6829" y="8227"/>
                  </a:cubicBezTo>
                  <a:cubicBezTo>
                    <a:pt x="7455" y="8448"/>
                    <a:pt x="8117" y="8982"/>
                    <a:pt x="8780" y="9055"/>
                  </a:cubicBezTo>
                  <a:cubicBezTo>
                    <a:pt x="8927" y="9055"/>
                    <a:pt x="9038" y="8926"/>
                    <a:pt x="8982" y="8779"/>
                  </a:cubicBezTo>
                  <a:cubicBezTo>
                    <a:pt x="8651" y="8135"/>
                    <a:pt x="7712" y="7822"/>
                    <a:pt x="7068" y="7620"/>
                  </a:cubicBezTo>
                  <a:cubicBezTo>
                    <a:pt x="6632" y="7479"/>
                    <a:pt x="6079" y="7306"/>
                    <a:pt x="5571" y="7306"/>
                  </a:cubicBezTo>
                  <a:cubicBezTo>
                    <a:pt x="5413" y="7306"/>
                    <a:pt x="5261" y="7323"/>
                    <a:pt x="5117" y="7362"/>
                  </a:cubicBezTo>
                  <a:lnTo>
                    <a:pt x="4749" y="6883"/>
                  </a:lnTo>
                  <a:cubicBezTo>
                    <a:pt x="4123" y="6055"/>
                    <a:pt x="3461" y="5227"/>
                    <a:pt x="2890" y="4362"/>
                  </a:cubicBezTo>
                  <a:cubicBezTo>
                    <a:pt x="2835" y="4270"/>
                    <a:pt x="2798" y="4196"/>
                    <a:pt x="2761" y="4123"/>
                  </a:cubicBezTo>
                  <a:lnTo>
                    <a:pt x="2761" y="4123"/>
                  </a:lnTo>
                  <a:cubicBezTo>
                    <a:pt x="3221" y="4141"/>
                    <a:pt x="3663" y="4123"/>
                    <a:pt x="4105" y="4178"/>
                  </a:cubicBezTo>
                  <a:cubicBezTo>
                    <a:pt x="4654" y="4240"/>
                    <a:pt x="5256" y="4437"/>
                    <a:pt x="5809" y="4437"/>
                  </a:cubicBezTo>
                  <a:cubicBezTo>
                    <a:pt x="5905" y="4437"/>
                    <a:pt x="6000" y="4431"/>
                    <a:pt x="6093" y="4417"/>
                  </a:cubicBezTo>
                  <a:cubicBezTo>
                    <a:pt x="6258" y="4380"/>
                    <a:pt x="6314" y="4159"/>
                    <a:pt x="6185" y="4049"/>
                  </a:cubicBezTo>
                  <a:cubicBezTo>
                    <a:pt x="5651" y="3626"/>
                    <a:pt x="4731" y="3589"/>
                    <a:pt x="4086" y="3552"/>
                  </a:cubicBezTo>
                  <a:cubicBezTo>
                    <a:pt x="3886" y="3531"/>
                    <a:pt x="3686" y="3521"/>
                    <a:pt x="3486" y="3521"/>
                  </a:cubicBezTo>
                  <a:cubicBezTo>
                    <a:pt x="3152" y="3521"/>
                    <a:pt x="2819" y="3550"/>
                    <a:pt x="2485" y="3607"/>
                  </a:cubicBezTo>
                  <a:cubicBezTo>
                    <a:pt x="2264" y="3129"/>
                    <a:pt x="2099" y="2650"/>
                    <a:pt x="1915" y="2172"/>
                  </a:cubicBezTo>
                  <a:close/>
                  <a:moveTo>
                    <a:pt x="716" y="0"/>
                  </a:moveTo>
                  <a:cubicBezTo>
                    <a:pt x="530" y="0"/>
                    <a:pt x="371" y="188"/>
                    <a:pt x="442" y="386"/>
                  </a:cubicBezTo>
                  <a:cubicBezTo>
                    <a:pt x="1491" y="2448"/>
                    <a:pt x="129" y="4196"/>
                    <a:pt x="37" y="6276"/>
                  </a:cubicBezTo>
                  <a:cubicBezTo>
                    <a:pt x="0" y="7896"/>
                    <a:pt x="516" y="9479"/>
                    <a:pt x="1473" y="10785"/>
                  </a:cubicBezTo>
                  <a:cubicBezTo>
                    <a:pt x="3792" y="14080"/>
                    <a:pt x="7841" y="14982"/>
                    <a:pt x="11486" y="15994"/>
                  </a:cubicBezTo>
                  <a:cubicBezTo>
                    <a:pt x="11541" y="16050"/>
                    <a:pt x="11578" y="16123"/>
                    <a:pt x="11633" y="16178"/>
                  </a:cubicBezTo>
                  <a:cubicBezTo>
                    <a:pt x="11682" y="16253"/>
                    <a:pt x="11757" y="16285"/>
                    <a:pt x="11832" y="16285"/>
                  </a:cubicBezTo>
                  <a:cubicBezTo>
                    <a:pt x="11980" y="16285"/>
                    <a:pt x="12130" y="16159"/>
                    <a:pt x="12093" y="15976"/>
                  </a:cubicBezTo>
                  <a:cubicBezTo>
                    <a:pt x="12001" y="15000"/>
                    <a:pt x="11706" y="14117"/>
                    <a:pt x="11725" y="13105"/>
                  </a:cubicBezTo>
                  <a:cubicBezTo>
                    <a:pt x="11743" y="12221"/>
                    <a:pt x="11817" y="11338"/>
                    <a:pt x="11799" y="10454"/>
                  </a:cubicBezTo>
                  <a:cubicBezTo>
                    <a:pt x="11762" y="8614"/>
                    <a:pt x="11449" y="6718"/>
                    <a:pt x="10492" y="5116"/>
                  </a:cubicBezTo>
                  <a:cubicBezTo>
                    <a:pt x="9019" y="2662"/>
                    <a:pt x="6205" y="1627"/>
                    <a:pt x="3422" y="1627"/>
                  </a:cubicBezTo>
                  <a:cubicBezTo>
                    <a:pt x="2866" y="1627"/>
                    <a:pt x="2310" y="1668"/>
                    <a:pt x="1767" y="1748"/>
                  </a:cubicBezTo>
                  <a:cubicBezTo>
                    <a:pt x="1731" y="1675"/>
                    <a:pt x="1694" y="1601"/>
                    <a:pt x="1675" y="1527"/>
                  </a:cubicBezTo>
                  <a:cubicBezTo>
                    <a:pt x="1602" y="957"/>
                    <a:pt x="1307" y="423"/>
                    <a:pt x="884" y="55"/>
                  </a:cubicBezTo>
                  <a:cubicBezTo>
                    <a:pt x="829" y="17"/>
                    <a:pt x="771" y="0"/>
                    <a:pt x="716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7147682" y="3794324"/>
              <a:ext cx="788214" cy="801565"/>
            </a:xfrm>
            <a:custGeom>
              <a:avLst/>
              <a:gdLst/>
              <a:ahLst/>
              <a:cxnLst/>
              <a:rect l="l" t="t" r="r" b="b"/>
              <a:pathLst>
                <a:path w="14700" h="14949" extrusionOk="0">
                  <a:moveTo>
                    <a:pt x="5301" y="1833"/>
                  </a:moveTo>
                  <a:cubicBezTo>
                    <a:pt x="5787" y="1833"/>
                    <a:pt x="6275" y="1863"/>
                    <a:pt x="6767" y="1946"/>
                  </a:cubicBezTo>
                  <a:cubicBezTo>
                    <a:pt x="8774" y="2277"/>
                    <a:pt x="10375" y="3473"/>
                    <a:pt x="11406" y="5240"/>
                  </a:cubicBezTo>
                  <a:cubicBezTo>
                    <a:pt x="12400" y="6971"/>
                    <a:pt x="12731" y="8958"/>
                    <a:pt x="12952" y="10909"/>
                  </a:cubicBezTo>
                  <a:cubicBezTo>
                    <a:pt x="13062" y="11885"/>
                    <a:pt x="13117" y="13247"/>
                    <a:pt x="13633" y="14186"/>
                  </a:cubicBezTo>
                  <a:cubicBezTo>
                    <a:pt x="11939" y="13707"/>
                    <a:pt x="10117" y="13615"/>
                    <a:pt x="8405" y="13118"/>
                  </a:cubicBezTo>
                  <a:cubicBezTo>
                    <a:pt x="6344" y="12548"/>
                    <a:pt x="4319" y="11535"/>
                    <a:pt x="2976" y="9842"/>
                  </a:cubicBezTo>
                  <a:cubicBezTo>
                    <a:pt x="1559" y="8075"/>
                    <a:pt x="1356" y="6271"/>
                    <a:pt x="1651" y="4099"/>
                  </a:cubicBezTo>
                  <a:cubicBezTo>
                    <a:pt x="1669" y="3934"/>
                    <a:pt x="1687" y="3750"/>
                    <a:pt x="1706" y="3566"/>
                  </a:cubicBezTo>
                  <a:cubicBezTo>
                    <a:pt x="2313" y="4339"/>
                    <a:pt x="2994" y="5020"/>
                    <a:pt x="3767" y="5627"/>
                  </a:cubicBezTo>
                  <a:cubicBezTo>
                    <a:pt x="3362" y="6234"/>
                    <a:pt x="3160" y="6934"/>
                    <a:pt x="3197" y="7652"/>
                  </a:cubicBezTo>
                  <a:cubicBezTo>
                    <a:pt x="3215" y="8222"/>
                    <a:pt x="3325" y="9142"/>
                    <a:pt x="3878" y="9455"/>
                  </a:cubicBezTo>
                  <a:cubicBezTo>
                    <a:pt x="3903" y="9468"/>
                    <a:pt x="3929" y="9474"/>
                    <a:pt x="3955" y="9474"/>
                  </a:cubicBezTo>
                  <a:cubicBezTo>
                    <a:pt x="4040" y="9474"/>
                    <a:pt x="4117" y="9407"/>
                    <a:pt x="4117" y="9308"/>
                  </a:cubicBezTo>
                  <a:cubicBezTo>
                    <a:pt x="4080" y="9050"/>
                    <a:pt x="4006" y="8793"/>
                    <a:pt x="3878" y="8553"/>
                  </a:cubicBezTo>
                  <a:cubicBezTo>
                    <a:pt x="3786" y="8259"/>
                    <a:pt x="3730" y="7946"/>
                    <a:pt x="3712" y="7633"/>
                  </a:cubicBezTo>
                  <a:cubicBezTo>
                    <a:pt x="3675" y="7026"/>
                    <a:pt x="3786" y="6418"/>
                    <a:pt x="4043" y="5866"/>
                  </a:cubicBezTo>
                  <a:lnTo>
                    <a:pt x="4411" y="6198"/>
                  </a:lnTo>
                  <a:cubicBezTo>
                    <a:pt x="5516" y="7173"/>
                    <a:pt x="6602" y="8149"/>
                    <a:pt x="7706" y="9124"/>
                  </a:cubicBezTo>
                  <a:cubicBezTo>
                    <a:pt x="7688" y="9124"/>
                    <a:pt x="7669" y="9142"/>
                    <a:pt x="7669" y="9161"/>
                  </a:cubicBezTo>
                  <a:cubicBezTo>
                    <a:pt x="7632" y="9216"/>
                    <a:pt x="7632" y="9271"/>
                    <a:pt x="7632" y="9327"/>
                  </a:cubicBezTo>
                  <a:cubicBezTo>
                    <a:pt x="7632" y="9327"/>
                    <a:pt x="7632" y="9345"/>
                    <a:pt x="7651" y="9363"/>
                  </a:cubicBezTo>
                  <a:cubicBezTo>
                    <a:pt x="7614" y="9529"/>
                    <a:pt x="7577" y="9695"/>
                    <a:pt x="7522" y="9860"/>
                  </a:cubicBezTo>
                  <a:cubicBezTo>
                    <a:pt x="7485" y="10044"/>
                    <a:pt x="7467" y="10247"/>
                    <a:pt x="7467" y="10449"/>
                  </a:cubicBezTo>
                  <a:cubicBezTo>
                    <a:pt x="7467" y="10762"/>
                    <a:pt x="7485" y="11278"/>
                    <a:pt x="7780" y="11498"/>
                  </a:cubicBezTo>
                  <a:cubicBezTo>
                    <a:pt x="7811" y="11530"/>
                    <a:pt x="7851" y="11544"/>
                    <a:pt x="7891" y="11544"/>
                  </a:cubicBezTo>
                  <a:cubicBezTo>
                    <a:pt x="7968" y="11544"/>
                    <a:pt x="8044" y="11491"/>
                    <a:pt x="8056" y="11406"/>
                  </a:cubicBezTo>
                  <a:cubicBezTo>
                    <a:pt x="8111" y="11222"/>
                    <a:pt x="8093" y="11038"/>
                    <a:pt x="8037" y="10854"/>
                  </a:cubicBezTo>
                  <a:cubicBezTo>
                    <a:pt x="8019" y="10652"/>
                    <a:pt x="8001" y="10449"/>
                    <a:pt x="8001" y="10228"/>
                  </a:cubicBezTo>
                  <a:cubicBezTo>
                    <a:pt x="8001" y="10026"/>
                    <a:pt x="8111" y="9731"/>
                    <a:pt x="8111" y="9474"/>
                  </a:cubicBezTo>
                  <a:lnTo>
                    <a:pt x="9694" y="10873"/>
                  </a:lnTo>
                  <a:lnTo>
                    <a:pt x="9675" y="10873"/>
                  </a:lnTo>
                  <a:cubicBezTo>
                    <a:pt x="9418" y="11149"/>
                    <a:pt x="9215" y="11867"/>
                    <a:pt x="9639" y="12106"/>
                  </a:cubicBezTo>
                  <a:cubicBezTo>
                    <a:pt x="9648" y="12109"/>
                    <a:pt x="9659" y="12111"/>
                    <a:pt x="9669" y="12111"/>
                  </a:cubicBezTo>
                  <a:cubicBezTo>
                    <a:pt x="9718" y="12111"/>
                    <a:pt x="9771" y="12078"/>
                    <a:pt x="9786" y="12032"/>
                  </a:cubicBezTo>
                  <a:cubicBezTo>
                    <a:pt x="9804" y="11867"/>
                    <a:pt x="9786" y="11701"/>
                    <a:pt x="9749" y="11554"/>
                  </a:cubicBezTo>
                  <a:cubicBezTo>
                    <a:pt x="9749" y="11370"/>
                    <a:pt x="9786" y="11186"/>
                    <a:pt x="9860" y="11020"/>
                  </a:cubicBezTo>
                  <a:lnTo>
                    <a:pt x="10688" y="11738"/>
                  </a:lnTo>
                  <a:cubicBezTo>
                    <a:pt x="10717" y="11766"/>
                    <a:pt x="10749" y="11779"/>
                    <a:pt x="10781" y="11779"/>
                  </a:cubicBezTo>
                  <a:cubicBezTo>
                    <a:pt x="10890" y="11779"/>
                    <a:pt x="10986" y="11631"/>
                    <a:pt x="10872" y="11517"/>
                  </a:cubicBezTo>
                  <a:lnTo>
                    <a:pt x="9731" y="10412"/>
                  </a:lnTo>
                  <a:cubicBezTo>
                    <a:pt x="9823" y="10412"/>
                    <a:pt x="9933" y="10431"/>
                    <a:pt x="10025" y="10431"/>
                  </a:cubicBezTo>
                  <a:cubicBezTo>
                    <a:pt x="10320" y="10431"/>
                    <a:pt x="10798" y="10431"/>
                    <a:pt x="10964" y="10136"/>
                  </a:cubicBezTo>
                  <a:cubicBezTo>
                    <a:pt x="11001" y="10081"/>
                    <a:pt x="10982" y="9989"/>
                    <a:pt x="10909" y="9952"/>
                  </a:cubicBezTo>
                  <a:cubicBezTo>
                    <a:pt x="10824" y="9900"/>
                    <a:pt x="10720" y="9883"/>
                    <a:pt x="10610" y="9883"/>
                  </a:cubicBezTo>
                  <a:cubicBezTo>
                    <a:pt x="10409" y="9883"/>
                    <a:pt x="10185" y="9940"/>
                    <a:pt x="10007" y="9952"/>
                  </a:cubicBezTo>
                  <a:cubicBezTo>
                    <a:pt x="9881" y="9952"/>
                    <a:pt x="9730" y="9928"/>
                    <a:pt x="9587" y="9928"/>
                  </a:cubicBezTo>
                  <a:cubicBezTo>
                    <a:pt x="9479" y="9928"/>
                    <a:pt x="9376" y="9942"/>
                    <a:pt x="9289" y="9989"/>
                  </a:cubicBezTo>
                  <a:lnTo>
                    <a:pt x="6602" y="7376"/>
                  </a:lnTo>
                  <a:lnTo>
                    <a:pt x="6602" y="7376"/>
                  </a:lnTo>
                  <a:cubicBezTo>
                    <a:pt x="7062" y="7412"/>
                    <a:pt x="7522" y="7394"/>
                    <a:pt x="7982" y="7468"/>
                  </a:cubicBezTo>
                  <a:cubicBezTo>
                    <a:pt x="8636" y="7591"/>
                    <a:pt x="9358" y="8003"/>
                    <a:pt x="10034" y="8003"/>
                  </a:cubicBezTo>
                  <a:cubicBezTo>
                    <a:pt x="10061" y="8003"/>
                    <a:pt x="10089" y="8003"/>
                    <a:pt x="10117" y="8001"/>
                  </a:cubicBezTo>
                  <a:cubicBezTo>
                    <a:pt x="10264" y="7983"/>
                    <a:pt x="10356" y="7817"/>
                    <a:pt x="10283" y="7688"/>
                  </a:cubicBezTo>
                  <a:cubicBezTo>
                    <a:pt x="9841" y="7081"/>
                    <a:pt x="8829" y="6915"/>
                    <a:pt x="8129" y="6805"/>
                  </a:cubicBezTo>
                  <a:cubicBezTo>
                    <a:pt x="7803" y="6755"/>
                    <a:pt x="7407" y="6701"/>
                    <a:pt x="7016" y="6701"/>
                  </a:cubicBezTo>
                  <a:cubicBezTo>
                    <a:pt x="6680" y="6701"/>
                    <a:pt x="6349" y="6741"/>
                    <a:pt x="6068" y="6860"/>
                  </a:cubicBezTo>
                  <a:lnTo>
                    <a:pt x="5626" y="6437"/>
                  </a:lnTo>
                  <a:cubicBezTo>
                    <a:pt x="4853" y="5664"/>
                    <a:pt x="4025" y="4928"/>
                    <a:pt x="3307" y="4136"/>
                  </a:cubicBezTo>
                  <a:cubicBezTo>
                    <a:pt x="3233" y="4062"/>
                    <a:pt x="3178" y="3989"/>
                    <a:pt x="3123" y="3897"/>
                  </a:cubicBezTo>
                  <a:cubicBezTo>
                    <a:pt x="3583" y="3842"/>
                    <a:pt x="4043" y="3768"/>
                    <a:pt x="4522" y="3731"/>
                  </a:cubicBezTo>
                  <a:cubicBezTo>
                    <a:pt x="4593" y="3727"/>
                    <a:pt x="4665" y="3726"/>
                    <a:pt x="4739" y="3726"/>
                  </a:cubicBezTo>
                  <a:cubicBezTo>
                    <a:pt x="5079" y="3726"/>
                    <a:pt x="5443" y="3760"/>
                    <a:pt x="5792" y="3760"/>
                  </a:cubicBezTo>
                  <a:cubicBezTo>
                    <a:pt x="6072" y="3760"/>
                    <a:pt x="6342" y="3738"/>
                    <a:pt x="6583" y="3658"/>
                  </a:cubicBezTo>
                  <a:cubicBezTo>
                    <a:pt x="6767" y="3602"/>
                    <a:pt x="6786" y="3363"/>
                    <a:pt x="6620" y="3271"/>
                  </a:cubicBezTo>
                  <a:cubicBezTo>
                    <a:pt x="6296" y="3074"/>
                    <a:pt x="5871" y="3020"/>
                    <a:pt x="5446" y="3020"/>
                  </a:cubicBezTo>
                  <a:cubicBezTo>
                    <a:pt x="5074" y="3020"/>
                    <a:pt x="4702" y="3061"/>
                    <a:pt x="4393" y="3087"/>
                  </a:cubicBezTo>
                  <a:cubicBezTo>
                    <a:pt x="3822" y="3124"/>
                    <a:pt x="3270" y="3234"/>
                    <a:pt x="2755" y="3400"/>
                  </a:cubicBezTo>
                  <a:cubicBezTo>
                    <a:pt x="2442" y="2958"/>
                    <a:pt x="2203" y="2480"/>
                    <a:pt x="1927" y="2019"/>
                  </a:cubicBezTo>
                  <a:cubicBezTo>
                    <a:pt x="3059" y="1994"/>
                    <a:pt x="4174" y="1833"/>
                    <a:pt x="5301" y="1833"/>
                  </a:cubicBezTo>
                  <a:close/>
                  <a:moveTo>
                    <a:pt x="381" y="0"/>
                  </a:moveTo>
                  <a:cubicBezTo>
                    <a:pt x="171" y="0"/>
                    <a:pt x="0" y="240"/>
                    <a:pt x="123" y="455"/>
                  </a:cubicBezTo>
                  <a:cubicBezTo>
                    <a:pt x="1522" y="2406"/>
                    <a:pt x="417" y="4431"/>
                    <a:pt x="657" y="6584"/>
                  </a:cubicBezTo>
                  <a:cubicBezTo>
                    <a:pt x="896" y="8241"/>
                    <a:pt x="1669" y="9787"/>
                    <a:pt x="2884" y="10983"/>
                  </a:cubicBezTo>
                  <a:cubicBezTo>
                    <a:pt x="5810" y="14020"/>
                    <a:pt x="10136" y="14278"/>
                    <a:pt x="14038" y="14738"/>
                  </a:cubicBezTo>
                  <a:cubicBezTo>
                    <a:pt x="14093" y="14793"/>
                    <a:pt x="14148" y="14830"/>
                    <a:pt x="14222" y="14885"/>
                  </a:cubicBezTo>
                  <a:cubicBezTo>
                    <a:pt x="14271" y="14929"/>
                    <a:pt x="14329" y="14949"/>
                    <a:pt x="14387" y="14949"/>
                  </a:cubicBezTo>
                  <a:cubicBezTo>
                    <a:pt x="14545" y="14949"/>
                    <a:pt x="14699" y="14803"/>
                    <a:pt x="14645" y="14627"/>
                  </a:cubicBezTo>
                  <a:cubicBezTo>
                    <a:pt x="14387" y="13615"/>
                    <a:pt x="13946" y="12768"/>
                    <a:pt x="13798" y="11719"/>
                  </a:cubicBezTo>
                  <a:cubicBezTo>
                    <a:pt x="13670" y="10799"/>
                    <a:pt x="13596" y="9879"/>
                    <a:pt x="13430" y="8977"/>
                  </a:cubicBezTo>
                  <a:cubicBezTo>
                    <a:pt x="13099" y="7081"/>
                    <a:pt x="12473" y="5204"/>
                    <a:pt x="11222" y="3694"/>
                  </a:cubicBezTo>
                  <a:cubicBezTo>
                    <a:pt x="9704" y="1871"/>
                    <a:pt x="7438" y="1113"/>
                    <a:pt x="5132" y="1113"/>
                  </a:cubicBezTo>
                  <a:cubicBezTo>
                    <a:pt x="3970" y="1113"/>
                    <a:pt x="2798" y="1306"/>
                    <a:pt x="1706" y="1651"/>
                  </a:cubicBezTo>
                  <a:cubicBezTo>
                    <a:pt x="1669" y="1578"/>
                    <a:pt x="1614" y="1504"/>
                    <a:pt x="1577" y="1412"/>
                  </a:cubicBezTo>
                  <a:cubicBezTo>
                    <a:pt x="1411" y="841"/>
                    <a:pt x="1025" y="344"/>
                    <a:pt x="509" y="32"/>
                  </a:cubicBezTo>
                  <a:cubicBezTo>
                    <a:pt x="466" y="10"/>
                    <a:pt x="423" y="0"/>
                    <a:pt x="381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6508799" y="3215067"/>
              <a:ext cx="518184" cy="754970"/>
            </a:xfrm>
            <a:custGeom>
              <a:avLst/>
              <a:gdLst/>
              <a:ahLst/>
              <a:cxnLst/>
              <a:rect l="l" t="t" r="r" b="b"/>
              <a:pathLst>
                <a:path w="9664" h="14080" extrusionOk="0">
                  <a:moveTo>
                    <a:pt x="829" y="730"/>
                  </a:moveTo>
                  <a:cubicBezTo>
                    <a:pt x="2080" y="1411"/>
                    <a:pt x="3461" y="1816"/>
                    <a:pt x="4712" y="2478"/>
                  </a:cubicBezTo>
                  <a:cubicBezTo>
                    <a:pt x="6203" y="3288"/>
                    <a:pt x="7584" y="4448"/>
                    <a:pt x="8338" y="5994"/>
                  </a:cubicBezTo>
                  <a:cubicBezTo>
                    <a:pt x="9130" y="7614"/>
                    <a:pt x="8946" y="9049"/>
                    <a:pt x="8338" y="10669"/>
                  </a:cubicBezTo>
                  <a:cubicBezTo>
                    <a:pt x="8301" y="10798"/>
                    <a:pt x="8246" y="10945"/>
                    <a:pt x="8191" y="11074"/>
                  </a:cubicBezTo>
                  <a:cubicBezTo>
                    <a:pt x="7878" y="10374"/>
                    <a:pt x="7455" y="9712"/>
                    <a:pt x="6976" y="9104"/>
                  </a:cubicBezTo>
                  <a:cubicBezTo>
                    <a:pt x="7400" y="8718"/>
                    <a:pt x="7676" y="8203"/>
                    <a:pt x="7786" y="7650"/>
                  </a:cubicBezTo>
                  <a:cubicBezTo>
                    <a:pt x="7860" y="7209"/>
                    <a:pt x="7933" y="6472"/>
                    <a:pt x="7565" y="6141"/>
                  </a:cubicBezTo>
                  <a:cubicBezTo>
                    <a:pt x="7539" y="6115"/>
                    <a:pt x="7508" y="6103"/>
                    <a:pt x="7479" y="6103"/>
                  </a:cubicBezTo>
                  <a:cubicBezTo>
                    <a:pt x="7425" y="6103"/>
                    <a:pt x="7375" y="6143"/>
                    <a:pt x="7363" y="6215"/>
                  </a:cubicBezTo>
                  <a:cubicBezTo>
                    <a:pt x="7344" y="6417"/>
                    <a:pt x="7344" y="6638"/>
                    <a:pt x="7400" y="6841"/>
                  </a:cubicBezTo>
                  <a:cubicBezTo>
                    <a:pt x="7418" y="7080"/>
                    <a:pt x="7418" y="7337"/>
                    <a:pt x="7381" y="7577"/>
                  </a:cubicBezTo>
                  <a:cubicBezTo>
                    <a:pt x="7289" y="8055"/>
                    <a:pt x="7087" y="8497"/>
                    <a:pt x="6811" y="8884"/>
                  </a:cubicBezTo>
                  <a:lnTo>
                    <a:pt x="6571" y="8552"/>
                  </a:lnTo>
                  <a:cubicBezTo>
                    <a:pt x="5909" y="7614"/>
                    <a:pt x="5228" y="6656"/>
                    <a:pt x="4547" y="5718"/>
                  </a:cubicBezTo>
                  <a:cubicBezTo>
                    <a:pt x="4547" y="5718"/>
                    <a:pt x="4565" y="5699"/>
                    <a:pt x="4584" y="5699"/>
                  </a:cubicBezTo>
                  <a:cubicBezTo>
                    <a:pt x="4602" y="5663"/>
                    <a:pt x="4639" y="5626"/>
                    <a:pt x="4639" y="5571"/>
                  </a:cubicBezTo>
                  <a:cubicBezTo>
                    <a:pt x="4639" y="5571"/>
                    <a:pt x="4639" y="5552"/>
                    <a:pt x="4639" y="5534"/>
                  </a:cubicBezTo>
                  <a:cubicBezTo>
                    <a:pt x="4694" y="5423"/>
                    <a:pt x="4749" y="5294"/>
                    <a:pt x="4823" y="5184"/>
                  </a:cubicBezTo>
                  <a:cubicBezTo>
                    <a:pt x="4878" y="5037"/>
                    <a:pt x="4933" y="4890"/>
                    <a:pt x="4952" y="4742"/>
                  </a:cubicBezTo>
                  <a:cubicBezTo>
                    <a:pt x="5007" y="4485"/>
                    <a:pt x="5099" y="4080"/>
                    <a:pt x="4915" y="3859"/>
                  </a:cubicBezTo>
                  <a:cubicBezTo>
                    <a:pt x="4891" y="3827"/>
                    <a:pt x="4852" y="3812"/>
                    <a:pt x="4814" y="3812"/>
                  </a:cubicBezTo>
                  <a:cubicBezTo>
                    <a:pt x="4764" y="3812"/>
                    <a:pt x="4715" y="3836"/>
                    <a:pt x="4694" y="3877"/>
                  </a:cubicBezTo>
                  <a:cubicBezTo>
                    <a:pt x="4620" y="4006"/>
                    <a:pt x="4602" y="4153"/>
                    <a:pt x="4602" y="4301"/>
                  </a:cubicBezTo>
                  <a:cubicBezTo>
                    <a:pt x="4602" y="4466"/>
                    <a:pt x="4565" y="4632"/>
                    <a:pt x="4528" y="4797"/>
                  </a:cubicBezTo>
                  <a:cubicBezTo>
                    <a:pt x="4473" y="4963"/>
                    <a:pt x="4363" y="5166"/>
                    <a:pt x="4307" y="5368"/>
                  </a:cubicBezTo>
                  <a:lnTo>
                    <a:pt x="3332" y="4006"/>
                  </a:lnTo>
                  <a:lnTo>
                    <a:pt x="3350" y="4006"/>
                  </a:lnTo>
                  <a:cubicBezTo>
                    <a:pt x="3571" y="3840"/>
                    <a:pt x="3884" y="3325"/>
                    <a:pt x="3590" y="3067"/>
                  </a:cubicBezTo>
                  <a:cubicBezTo>
                    <a:pt x="3577" y="3054"/>
                    <a:pt x="3559" y="3048"/>
                    <a:pt x="3541" y="3048"/>
                  </a:cubicBezTo>
                  <a:cubicBezTo>
                    <a:pt x="3508" y="3048"/>
                    <a:pt x="3473" y="3069"/>
                    <a:pt x="3461" y="3104"/>
                  </a:cubicBezTo>
                  <a:cubicBezTo>
                    <a:pt x="3424" y="3215"/>
                    <a:pt x="3406" y="3343"/>
                    <a:pt x="3406" y="3472"/>
                  </a:cubicBezTo>
                  <a:cubicBezTo>
                    <a:pt x="3369" y="3620"/>
                    <a:pt x="3314" y="3748"/>
                    <a:pt x="3221" y="3859"/>
                  </a:cubicBezTo>
                  <a:lnTo>
                    <a:pt x="2725" y="3159"/>
                  </a:lnTo>
                  <a:cubicBezTo>
                    <a:pt x="2698" y="3122"/>
                    <a:pt x="2663" y="3106"/>
                    <a:pt x="2629" y="3106"/>
                  </a:cubicBezTo>
                  <a:cubicBezTo>
                    <a:pt x="2547" y="3106"/>
                    <a:pt x="2470" y="3197"/>
                    <a:pt x="2522" y="3288"/>
                  </a:cubicBezTo>
                  <a:lnTo>
                    <a:pt x="3221" y="4356"/>
                  </a:lnTo>
                  <a:cubicBezTo>
                    <a:pt x="3129" y="4337"/>
                    <a:pt x="3056" y="4319"/>
                    <a:pt x="2982" y="4301"/>
                  </a:cubicBezTo>
                  <a:cubicBezTo>
                    <a:pt x="2864" y="4261"/>
                    <a:pt x="2704" y="4222"/>
                    <a:pt x="2552" y="4222"/>
                  </a:cubicBezTo>
                  <a:cubicBezTo>
                    <a:pt x="2420" y="4222"/>
                    <a:pt x="2295" y="4252"/>
                    <a:pt x="2209" y="4337"/>
                  </a:cubicBezTo>
                  <a:cubicBezTo>
                    <a:pt x="2172" y="4393"/>
                    <a:pt x="2172" y="4466"/>
                    <a:pt x="2228" y="4503"/>
                  </a:cubicBezTo>
                  <a:cubicBezTo>
                    <a:pt x="2375" y="4669"/>
                    <a:pt x="2706" y="4632"/>
                    <a:pt x="2909" y="4669"/>
                  </a:cubicBezTo>
                  <a:cubicBezTo>
                    <a:pt x="3046" y="4699"/>
                    <a:pt x="3221" y="4793"/>
                    <a:pt x="3381" y="4793"/>
                  </a:cubicBezTo>
                  <a:cubicBezTo>
                    <a:pt x="3415" y="4793"/>
                    <a:pt x="3447" y="4789"/>
                    <a:pt x="3479" y="4779"/>
                  </a:cubicBezTo>
                  <a:lnTo>
                    <a:pt x="5080" y="7264"/>
                  </a:lnTo>
                  <a:cubicBezTo>
                    <a:pt x="4749" y="7153"/>
                    <a:pt x="4363" y="7080"/>
                    <a:pt x="4050" y="6951"/>
                  </a:cubicBezTo>
                  <a:cubicBezTo>
                    <a:pt x="3534" y="6730"/>
                    <a:pt x="3019" y="6270"/>
                    <a:pt x="2485" y="6160"/>
                  </a:cubicBezTo>
                  <a:cubicBezTo>
                    <a:pt x="2476" y="6158"/>
                    <a:pt x="2466" y="6158"/>
                    <a:pt x="2457" y="6158"/>
                  </a:cubicBezTo>
                  <a:cubicBezTo>
                    <a:pt x="2344" y="6158"/>
                    <a:pt x="2267" y="6261"/>
                    <a:pt x="2301" y="6380"/>
                  </a:cubicBezTo>
                  <a:cubicBezTo>
                    <a:pt x="2522" y="6933"/>
                    <a:pt x="3295" y="7245"/>
                    <a:pt x="3810" y="7448"/>
                  </a:cubicBezTo>
                  <a:cubicBezTo>
                    <a:pt x="4196" y="7602"/>
                    <a:pt x="4698" y="7782"/>
                    <a:pt x="5154" y="7782"/>
                  </a:cubicBezTo>
                  <a:cubicBezTo>
                    <a:pt x="5242" y="7782"/>
                    <a:pt x="5328" y="7776"/>
                    <a:pt x="5412" y="7761"/>
                  </a:cubicBezTo>
                  <a:cubicBezTo>
                    <a:pt x="5504" y="7908"/>
                    <a:pt x="5596" y="8037"/>
                    <a:pt x="5688" y="8166"/>
                  </a:cubicBezTo>
                  <a:cubicBezTo>
                    <a:pt x="6166" y="8902"/>
                    <a:pt x="6663" y="9620"/>
                    <a:pt x="7087" y="10374"/>
                  </a:cubicBezTo>
                  <a:cubicBezTo>
                    <a:pt x="7124" y="10448"/>
                    <a:pt x="7160" y="10503"/>
                    <a:pt x="7179" y="10577"/>
                  </a:cubicBezTo>
                  <a:cubicBezTo>
                    <a:pt x="6811" y="10540"/>
                    <a:pt x="6443" y="10522"/>
                    <a:pt x="6074" y="10448"/>
                  </a:cubicBezTo>
                  <a:cubicBezTo>
                    <a:pt x="5605" y="10381"/>
                    <a:pt x="5075" y="10146"/>
                    <a:pt x="4595" y="10146"/>
                  </a:cubicBezTo>
                  <a:cubicBezTo>
                    <a:pt x="4548" y="10146"/>
                    <a:pt x="4501" y="10149"/>
                    <a:pt x="4455" y="10154"/>
                  </a:cubicBezTo>
                  <a:cubicBezTo>
                    <a:pt x="4307" y="10172"/>
                    <a:pt x="4252" y="10356"/>
                    <a:pt x="4344" y="10448"/>
                  </a:cubicBezTo>
                  <a:cubicBezTo>
                    <a:pt x="4768" y="10835"/>
                    <a:pt x="5522" y="10908"/>
                    <a:pt x="6056" y="10982"/>
                  </a:cubicBezTo>
                  <a:cubicBezTo>
                    <a:pt x="6341" y="11018"/>
                    <a:pt x="6626" y="11038"/>
                    <a:pt x="6912" y="11038"/>
                  </a:cubicBezTo>
                  <a:cubicBezTo>
                    <a:pt x="7068" y="11038"/>
                    <a:pt x="7225" y="11032"/>
                    <a:pt x="7381" y="11019"/>
                  </a:cubicBezTo>
                  <a:cubicBezTo>
                    <a:pt x="7547" y="11424"/>
                    <a:pt x="7657" y="11829"/>
                    <a:pt x="7768" y="12233"/>
                  </a:cubicBezTo>
                  <a:cubicBezTo>
                    <a:pt x="6516" y="11976"/>
                    <a:pt x="5228" y="11939"/>
                    <a:pt x="4031" y="11460"/>
                  </a:cubicBezTo>
                  <a:cubicBezTo>
                    <a:pt x="2540" y="10853"/>
                    <a:pt x="1418" y="9601"/>
                    <a:pt x="994" y="8074"/>
                  </a:cubicBezTo>
                  <a:cubicBezTo>
                    <a:pt x="534" y="6546"/>
                    <a:pt x="626" y="4963"/>
                    <a:pt x="792" y="3399"/>
                  </a:cubicBezTo>
                  <a:cubicBezTo>
                    <a:pt x="884" y="2626"/>
                    <a:pt x="1086" y="1558"/>
                    <a:pt x="829" y="730"/>
                  </a:cubicBezTo>
                  <a:close/>
                  <a:moveTo>
                    <a:pt x="349" y="1"/>
                  </a:moveTo>
                  <a:cubicBezTo>
                    <a:pt x="237" y="1"/>
                    <a:pt x="129" y="90"/>
                    <a:pt x="129" y="233"/>
                  </a:cubicBezTo>
                  <a:cubicBezTo>
                    <a:pt x="166" y="1043"/>
                    <a:pt x="350" y="1779"/>
                    <a:pt x="277" y="2626"/>
                  </a:cubicBezTo>
                  <a:cubicBezTo>
                    <a:pt x="221" y="3362"/>
                    <a:pt x="111" y="4080"/>
                    <a:pt x="74" y="4816"/>
                  </a:cubicBezTo>
                  <a:cubicBezTo>
                    <a:pt x="0" y="6344"/>
                    <a:pt x="148" y="7908"/>
                    <a:pt x="847" y="9289"/>
                  </a:cubicBezTo>
                  <a:cubicBezTo>
                    <a:pt x="2033" y="11594"/>
                    <a:pt x="4630" y="12595"/>
                    <a:pt x="7123" y="12595"/>
                  </a:cubicBezTo>
                  <a:cubicBezTo>
                    <a:pt x="7376" y="12595"/>
                    <a:pt x="7628" y="12585"/>
                    <a:pt x="7878" y="12565"/>
                  </a:cubicBezTo>
                  <a:cubicBezTo>
                    <a:pt x="7897" y="12638"/>
                    <a:pt x="7915" y="12694"/>
                    <a:pt x="7933" y="12767"/>
                  </a:cubicBezTo>
                  <a:cubicBezTo>
                    <a:pt x="7970" y="13227"/>
                    <a:pt x="8173" y="13687"/>
                    <a:pt x="8522" y="14019"/>
                  </a:cubicBezTo>
                  <a:cubicBezTo>
                    <a:pt x="8570" y="14061"/>
                    <a:pt x="8623" y="14080"/>
                    <a:pt x="8674" y="14080"/>
                  </a:cubicBezTo>
                  <a:cubicBezTo>
                    <a:pt x="8824" y="14080"/>
                    <a:pt x="8959" y="13925"/>
                    <a:pt x="8890" y="13761"/>
                  </a:cubicBezTo>
                  <a:cubicBezTo>
                    <a:pt x="8154" y="11994"/>
                    <a:pt x="9369" y="10632"/>
                    <a:pt x="9553" y="8920"/>
                  </a:cubicBezTo>
                  <a:cubicBezTo>
                    <a:pt x="9664" y="7577"/>
                    <a:pt x="9332" y="6233"/>
                    <a:pt x="8614" y="5110"/>
                  </a:cubicBezTo>
                  <a:cubicBezTo>
                    <a:pt x="6884" y="2257"/>
                    <a:pt x="3590" y="1282"/>
                    <a:pt x="626" y="251"/>
                  </a:cubicBezTo>
                  <a:cubicBezTo>
                    <a:pt x="589" y="196"/>
                    <a:pt x="553" y="141"/>
                    <a:pt x="516" y="86"/>
                  </a:cubicBezTo>
                  <a:cubicBezTo>
                    <a:pt x="470" y="27"/>
                    <a:pt x="409" y="1"/>
                    <a:pt x="349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8038524" y="2418220"/>
              <a:ext cx="665210" cy="846016"/>
            </a:xfrm>
            <a:custGeom>
              <a:avLst/>
              <a:gdLst/>
              <a:ahLst/>
              <a:cxnLst/>
              <a:rect l="l" t="t" r="r" b="b"/>
              <a:pathLst>
                <a:path w="12406" h="15778" extrusionOk="0">
                  <a:moveTo>
                    <a:pt x="10216" y="1989"/>
                  </a:moveTo>
                  <a:cubicBezTo>
                    <a:pt x="10529" y="3443"/>
                    <a:pt x="11099" y="4823"/>
                    <a:pt x="11136" y="6333"/>
                  </a:cubicBezTo>
                  <a:cubicBezTo>
                    <a:pt x="11191" y="8192"/>
                    <a:pt x="10381" y="9959"/>
                    <a:pt x="8964" y="11155"/>
                  </a:cubicBezTo>
                  <a:cubicBezTo>
                    <a:pt x="7584" y="12370"/>
                    <a:pt x="5817" y="13014"/>
                    <a:pt x="4087" y="13548"/>
                  </a:cubicBezTo>
                  <a:cubicBezTo>
                    <a:pt x="3221" y="13824"/>
                    <a:pt x="2007" y="14118"/>
                    <a:pt x="1234" y="14763"/>
                  </a:cubicBezTo>
                  <a:cubicBezTo>
                    <a:pt x="1362" y="13124"/>
                    <a:pt x="1142" y="11450"/>
                    <a:pt x="1270" y="9811"/>
                  </a:cubicBezTo>
                  <a:cubicBezTo>
                    <a:pt x="1436" y="7842"/>
                    <a:pt x="1988" y="5836"/>
                    <a:pt x="3295" y="4290"/>
                  </a:cubicBezTo>
                  <a:cubicBezTo>
                    <a:pt x="4639" y="2707"/>
                    <a:pt x="6258" y="2210"/>
                    <a:pt x="8265" y="2081"/>
                  </a:cubicBezTo>
                  <a:cubicBezTo>
                    <a:pt x="8430" y="2081"/>
                    <a:pt x="8596" y="2063"/>
                    <a:pt x="8762" y="2044"/>
                  </a:cubicBezTo>
                  <a:lnTo>
                    <a:pt x="8762" y="2044"/>
                  </a:lnTo>
                  <a:cubicBezTo>
                    <a:pt x="8173" y="2725"/>
                    <a:pt x="7657" y="3480"/>
                    <a:pt x="7234" y="4271"/>
                  </a:cubicBezTo>
                  <a:cubicBezTo>
                    <a:pt x="6858" y="4112"/>
                    <a:pt x="6454" y="4030"/>
                    <a:pt x="6048" y="4030"/>
                  </a:cubicBezTo>
                  <a:cubicBezTo>
                    <a:pt x="5798" y="4030"/>
                    <a:pt x="5547" y="4061"/>
                    <a:pt x="5301" y="4124"/>
                  </a:cubicBezTo>
                  <a:cubicBezTo>
                    <a:pt x="4786" y="4234"/>
                    <a:pt x="3976" y="4511"/>
                    <a:pt x="3792" y="5044"/>
                  </a:cubicBezTo>
                  <a:cubicBezTo>
                    <a:pt x="3758" y="5162"/>
                    <a:pt x="3832" y="5249"/>
                    <a:pt x="3930" y="5249"/>
                  </a:cubicBezTo>
                  <a:cubicBezTo>
                    <a:pt x="3939" y="5249"/>
                    <a:pt x="3948" y="5248"/>
                    <a:pt x="3958" y="5247"/>
                  </a:cubicBezTo>
                  <a:cubicBezTo>
                    <a:pt x="4197" y="5173"/>
                    <a:pt x="4418" y="5044"/>
                    <a:pt x="4620" y="4897"/>
                  </a:cubicBezTo>
                  <a:cubicBezTo>
                    <a:pt x="4860" y="4768"/>
                    <a:pt x="5136" y="4658"/>
                    <a:pt x="5412" y="4584"/>
                  </a:cubicBezTo>
                  <a:cubicBezTo>
                    <a:pt x="5707" y="4515"/>
                    <a:pt x="6008" y="4478"/>
                    <a:pt x="6309" y="4478"/>
                  </a:cubicBezTo>
                  <a:cubicBezTo>
                    <a:pt x="6570" y="4478"/>
                    <a:pt x="6830" y="4506"/>
                    <a:pt x="7087" y="4566"/>
                  </a:cubicBezTo>
                  <a:cubicBezTo>
                    <a:pt x="7013" y="4713"/>
                    <a:pt x="6921" y="4842"/>
                    <a:pt x="6866" y="4971"/>
                  </a:cubicBezTo>
                  <a:cubicBezTo>
                    <a:pt x="6166" y="6130"/>
                    <a:pt x="5467" y="7308"/>
                    <a:pt x="4786" y="8468"/>
                  </a:cubicBezTo>
                  <a:cubicBezTo>
                    <a:pt x="4768" y="8468"/>
                    <a:pt x="4749" y="8449"/>
                    <a:pt x="4731" y="8449"/>
                  </a:cubicBezTo>
                  <a:cubicBezTo>
                    <a:pt x="4712" y="8440"/>
                    <a:pt x="4689" y="8436"/>
                    <a:pt x="4664" y="8436"/>
                  </a:cubicBezTo>
                  <a:cubicBezTo>
                    <a:pt x="4639" y="8436"/>
                    <a:pt x="4611" y="8440"/>
                    <a:pt x="4584" y="8449"/>
                  </a:cubicBezTo>
                  <a:cubicBezTo>
                    <a:pt x="4584" y="8449"/>
                    <a:pt x="4565" y="8449"/>
                    <a:pt x="4565" y="8468"/>
                  </a:cubicBezTo>
                  <a:cubicBezTo>
                    <a:pt x="4399" y="8468"/>
                    <a:pt x="4234" y="8468"/>
                    <a:pt x="4087" y="8449"/>
                  </a:cubicBezTo>
                  <a:cubicBezTo>
                    <a:pt x="3902" y="8449"/>
                    <a:pt x="3718" y="8468"/>
                    <a:pt x="3553" y="8505"/>
                  </a:cubicBezTo>
                  <a:cubicBezTo>
                    <a:pt x="3240" y="8560"/>
                    <a:pt x="2780" y="8670"/>
                    <a:pt x="2632" y="8965"/>
                  </a:cubicBezTo>
                  <a:cubicBezTo>
                    <a:pt x="2577" y="9075"/>
                    <a:pt x="2651" y="9204"/>
                    <a:pt x="2780" y="9204"/>
                  </a:cubicBezTo>
                  <a:cubicBezTo>
                    <a:pt x="2802" y="9206"/>
                    <a:pt x="2823" y="9208"/>
                    <a:pt x="2845" y="9208"/>
                  </a:cubicBezTo>
                  <a:cubicBezTo>
                    <a:pt x="2989" y="9208"/>
                    <a:pt x="3130" y="9158"/>
                    <a:pt x="3258" y="9094"/>
                  </a:cubicBezTo>
                  <a:cubicBezTo>
                    <a:pt x="3442" y="9038"/>
                    <a:pt x="3626" y="8983"/>
                    <a:pt x="3829" y="8946"/>
                  </a:cubicBezTo>
                  <a:cubicBezTo>
                    <a:pt x="3930" y="8928"/>
                    <a:pt x="4050" y="8928"/>
                    <a:pt x="4172" y="8928"/>
                  </a:cubicBezTo>
                  <a:cubicBezTo>
                    <a:pt x="4294" y="8928"/>
                    <a:pt x="4418" y="8928"/>
                    <a:pt x="4528" y="8910"/>
                  </a:cubicBezTo>
                  <a:lnTo>
                    <a:pt x="4528" y="8910"/>
                  </a:lnTo>
                  <a:lnTo>
                    <a:pt x="3553" y="10584"/>
                  </a:lnTo>
                  <a:lnTo>
                    <a:pt x="3534" y="10584"/>
                  </a:lnTo>
                  <a:cubicBezTo>
                    <a:pt x="3401" y="10501"/>
                    <a:pt x="3186" y="10444"/>
                    <a:pt x="2977" y="10444"/>
                  </a:cubicBezTo>
                  <a:cubicBezTo>
                    <a:pt x="2724" y="10444"/>
                    <a:pt x="2482" y="10528"/>
                    <a:pt x="2412" y="10750"/>
                  </a:cubicBezTo>
                  <a:cubicBezTo>
                    <a:pt x="2393" y="10824"/>
                    <a:pt x="2430" y="10879"/>
                    <a:pt x="2504" y="10879"/>
                  </a:cubicBezTo>
                  <a:cubicBezTo>
                    <a:pt x="2651" y="10861"/>
                    <a:pt x="2798" y="10824"/>
                    <a:pt x="2927" y="10768"/>
                  </a:cubicBezTo>
                  <a:cubicBezTo>
                    <a:pt x="3010" y="10750"/>
                    <a:pt x="3097" y="10741"/>
                    <a:pt x="3185" y="10741"/>
                  </a:cubicBezTo>
                  <a:cubicBezTo>
                    <a:pt x="3272" y="10741"/>
                    <a:pt x="3360" y="10750"/>
                    <a:pt x="3442" y="10768"/>
                  </a:cubicBezTo>
                  <a:lnTo>
                    <a:pt x="2927" y="11634"/>
                  </a:lnTo>
                  <a:cubicBezTo>
                    <a:pt x="2863" y="11748"/>
                    <a:pt x="2950" y="11845"/>
                    <a:pt x="3045" y="11845"/>
                  </a:cubicBezTo>
                  <a:cubicBezTo>
                    <a:pt x="3088" y="11845"/>
                    <a:pt x="3132" y="11826"/>
                    <a:pt x="3166" y="11781"/>
                  </a:cubicBezTo>
                  <a:lnTo>
                    <a:pt x="3976" y="10548"/>
                  </a:lnTo>
                  <a:cubicBezTo>
                    <a:pt x="3976" y="10640"/>
                    <a:pt x="3995" y="10750"/>
                    <a:pt x="4013" y="10824"/>
                  </a:cubicBezTo>
                  <a:cubicBezTo>
                    <a:pt x="4050" y="11100"/>
                    <a:pt x="4142" y="11505"/>
                    <a:pt x="4418" y="11615"/>
                  </a:cubicBezTo>
                  <a:cubicBezTo>
                    <a:pt x="4434" y="11623"/>
                    <a:pt x="4450" y="11627"/>
                    <a:pt x="4466" y="11627"/>
                  </a:cubicBezTo>
                  <a:cubicBezTo>
                    <a:pt x="4522" y="11627"/>
                    <a:pt x="4573" y="11581"/>
                    <a:pt x="4602" y="11523"/>
                  </a:cubicBezTo>
                  <a:cubicBezTo>
                    <a:pt x="4676" y="11284"/>
                    <a:pt x="4491" y="10953"/>
                    <a:pt x="4455" y="10713"/>
                  </a:cubicBezTo>
                  <a:cubicBezTo>
                    <a:pt x="4399" y="10529"/>
                    <a:pt x="4418" y="10235"/>
                    <a:pt x="4289" y="10069"/>
                  </a:cubicBezTo>
                  <a:lnTo>
                    <a:pt x="6166" y="7179"/>
                  </a:lnTo>
                  <a:cubicBezTo>
                    <a:pt x="6222" y="7603"/>
                    <a:pt x="6314" y="8026"/>
                    <a:pt x="6332" y="8431"/>
                  </a:cubicBezTo>
                  <a:cubicBezTo>
                    <a:pt x="6350" y="9094"/>
                    <a:pt x="6074" y="9848"/>
                    <a:pt x="6240" y="10474"/>
                  </a:cubicBezTo>
                  <a:cubicBezTo>
                    <a:pt x="6252" y="10567"/>
                    <a:pt x="6322" y="10616"/>
                    <a:pt x="6401" y="10616"/>
                  </a:cubicBezTo>
                  <a:cubicBezTo>
                    <a:pt x="6446" y="10616"/>
                    <a:pt x="6494" y="10600"/>
                    <a:pt x="6535" y="10566"/>
                  </a:cubicBezTo>
                  <a:cubicBezTo>
                    <a:pt x="7013" y="10069"/>
                    <a:pt x="6995" y="9112"/>
                    <a:pt x="6958" y="8449"/>
                  </a:cubicBezTo>
                  <a:cubicBezTo>
                    <a:pt x="6939" y="7879"/>
                    <a:pt x="6903" y="7106"/>
                    <a:pt x="6553" y="6609"/>
                  </a:cubicBezTo>
                  <a:cubicBezTo>
                    <a:pt x="6645" y="6443"/>
                    <a:pt x="6755" y="6277"/>
                    <a:pt x="6866" y="6130"/>
                  </a:cubicBezTo>
                  <a:cubicBezTo>
                    <a:pt x="7418" y="5284"/>
                    <a:pt x="7933" y="4400"/>
                    <a:pt x="8541" y="3590"/>
                  </a:cubicBezTo>
                  <a:cubicBezTo>
                    <a:pt x="8596" y="3517"/>
                    <a:pt x="8651" y="3461"/>
                    <a:pt x="8706" y="3388"/>
                  </a:cubicBezTo>
                  <a:cubicBezTo>
                    <a:pt x="8854" y="3793"/>
                    <a:pt x="9001" y="4216"/>
                    <a:pt x="9111" y="4639"/>
                  </a:cubicBezTo>
                  <a:cubicBezTo>
                    <a:pt x="9259" y="5228"/>
                    <a:pt x="9240" y="5965"/>
                    <a:pt x="9553" y="6498"/>
                  </a:cubicBezTo>
                  <a:cubicBezTo>
                    <a:pt x="9587" y="6565"/>
                    <a:pt x="9651" y="6598"/>
                    <a:pt x="9716" y="6598"/>
                  </a:cubicBezTo>
                  <a:cubicBezTo>
                    <a:pt x="9794" y="6598"/>
                    <a:pt x="9873" y="6552"/>
                    <a:pt x="9903" y="6462"/>
                  </a:cubicBezTo>
                  <a:cubicBezTo>
                    <a:pt x="10142" y="5854"/>
                    <a:pt x="9848" y="5007"/>
                    <a:pt x="9682" y="4400"/>
                  </a:cubicBezTo>
                  <a:cubicBezTo>
                    <a:pt x="9535" y="3903"/>
                    <a:pt x="9351" y="3425"/>
                    <a:pt x="9093" y="2964"/>
                  </a:cubicBezTo>
                  <a:cubicBezTo>
                    <a:pt x="9461" y="2615"/>
                    <a:pt x="9829" y="2302"/>
                    <a:pt x="10216" y="1989"/>
                  </a:cubicBezTo>
                  <a:close/>
                  <a:moveTo>
                    <a:pt x="11470" y="0"/>
                  </a:moveTo>
                  <a:cubicBezTo>
                    <a:pt x="11406" y="0"/>
                    <a:pt x="11340" y="23"/>
                    <a:pt x="11283" y="75"/>
                  </a:cubicBezTo>
                  <a:cubicBezTo>
                    <a:pt x="9774" y="1676"/>
                    <a:pt x="7731" y="1032"/>
                    <a:pt x="5835" y="1639"/>
                  </a:cubicBezTo>
                  <a:cubicBezTo>
                    <a:pt x="4344" y="2155"/>
                    <a:pt x="3074" y="3130"/>
                    <a:pt x="2209" y="4437"/>
                  </a:cubicBezTo>
                  <a:cubicBezTo>
                    <a:pt x="0" y="7621"/>
                    <a:pt x="516" y="11578"/>
                    <a:pt x="810" y="15223"/>
                  </a:cubicBezTo>
                  <a:cubicBezTo>
                    <a:pt x="774" y="15278"/>
                    <a:pt x="737" y="15352"/>
                    <a:pt x="700" y="15407"/>
                  </a:cubicBezTo>
                  <a:cubicBezTo>
                    <a:pt x="607" y="15592"/>
                    <a:pt x="735" y="15778"/>
                    <a:pt x="909" y="15778"/>
                  </a:cubicBezTo>
                  <a:cubicBezTo>
                    <a:pt x="943" y="15778"/>
                    <a:pt x="977" y="15771"/>
                    <a:pt x="1013" y="15756"/>
                  </a:cubicBezTo>
                  <a:cubicBezTo>
                    <a:pt x="1878" y="15333"/>
                    <a:pt x="2577" y="14781"/>
                    <a:pt x="3498" y="14468"/>
                  </a:cubicBezTo>
                  <a:cubicBezTo>
                    <a:pt x="4307" y="14192"/>
                    <a:pt x="5136" y="13971"/>
                    <a:pt x="5927" y="13658"/>
                  </a:cubicBezTo>
                  <a:cubicBezTo>
                    <a:pt x="7584" y="13014"/>
                    <a:pt x="9185" y="12112"/>
                    <a:pt x="10326" y="10713"/>
                  </a:cubicBezTo>
                  <a:cubicBezTo>
                    <a:pt x="12406" y="8155"/>
                    <a:pt x="12019" y="4492"/>
                    <a:pt x="10510" y="1713"/>
                  </a:cubicBezTo>
                  <a:cubicBezTo>
                    <a:pt x="10565" y="1658"/>
                    <a:pt x="10621" y="1602"/>
                    <a:pt x="10676" y="1547"/>
                  </a:cubicBezTo>
                  <a:cubicBezTo>
                    <a:pt x="11173" y="1290"/>
                    <a:pt x="11541" y="866"/>
                    <a:pt x="11743" y="332"/>
                  </a:cubicBezTo>
                  <a:cubicBezTo>
                    <a:pt x="11783" y="147"/>
                    <a:pt x="11633" y="0"/>
                    <a:pt x="1147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3780936" y="3142680"/>
              <a:ext cx="623493" cy="843603"/>
            </a:xfrm>
            <a:custGeom>
              <a:avLst/>
              <a:gdLst/>
              <a:ahLst/>
              <a:cxnLst/>
              <a:rect l="l" t="t" r="r" b="b"/>
              <a:pathLst>
                <a:path w="11628" h="15733" extrusionOk="0">
                  <a:moveTo>
                    <a:pt x="1878" y="2080"/>
                  </a:moveTo>
                  <a:lnTo>
                    <a:pt x="1878" y="2080"/>
                  </a:lnTo>
                  <a:cubicBezTo>
                    <a:pt x="3369" y="2282"/>
                    <a:pt x="4860" y="2245"/>
                    <a:pt x="6296" y="2724"/>
                  </a:cubicBezTo>
                  <a:cubicBezTo>
                    <a:pt x="8044" y="3313"/>
                    <a:pt x="9425" y="4675"/>
                    <a:pt x="10050" y="6424"/>
                  </a:cubicBezTo>
                  <a:cubicBezTo>
                    <a:pt x="10713" y="8154"/>
                    <a:pt x="10713" y="10013"/>
                    <a:pt x="10603" y="11816"/>
                  </a:cubicBezTo>
                  <a:cubicBezTo>
                    <a:pt x="10566" y="12737"/>
                    <a:pt x="10400" y="13970"/>
                    <a:pt x="10750" y="14927"/>
                  </a:cubicBezTo>
                  <a:cubicBezTo>
                    <a:pt x="9259" y="14228"/>
                    <a:pt x="7621" y="13860"/>
                    <a:pt x="6130" y="13179"/>
                  </a:cubicBezTo>
                  <a:cubicBezTo>
                    <a:pt x="4345" y="12332"/>
                    <a:pt x="2651" y="11099"/>
                    <a:pt x="1657" y="9350"/>
                  </a:cubicBezTo>
                  <a:cubicBezTo>
                    <a:pt x="645" y="7546"/>
                    <a:pt x="737" y="5853"/>
                    <a:pt x="1326" y="3920"/>
                  </a:cubicBezTo>
                  <a:cubicBezTo>
                    <a:pt x="1363" y="3773"/>
                    <a:pt x="1418" y="3607"/>
                    <a:pt x="1455" y="3442"/>
                  </a:cubicBezTo>
                  <a:cubicBezTo>
                    <a:pt x="1878" y="4233"/>
                    <a:pt x="2412" y="4970"/>
                    <a:pt x="3019" y="5651"/>
                  </a:cubicBezTo>
                  <a:cubicBezTo>
                    <a:pt x="2559" y="6129"/>
                    <a:pt x="2265" y="6736"/>
                    <a:pt x="2191" y="7399"/>
                  </a:cubicBezTo>
                  <a:cubicBezTo>
                    <a:pt x="2118" y="7933"/>
                    <a:pt x="2099" y="8780"/>
                    <a:pt x="2541" y="9148"/>
                  </a:cubicBezTo>
                  <a:cubicBezTo>
                    <a:pt x="2570" y="9171"/>
                    <a:pt x="2602" y="9181"/>
                    <a:pt x="2634" y="9181"/>
                  </a:cubicBezTo>
                  <a:cubicBezTo>
                    <a:pt x="2703" y="9181"/>
                    <a:pt x="2768" y="9131"/>
                    <a:pt x="2780" y="9056"/>
                  </a:cubicBezTo>
                  <a:cubicBezTo>
                    <a:pt x="2799" y="8798"/>
                    <a:pt x="2762" y="8559"/>
                    <a:pt x="2688" y="8319"/>
                  </a:cubicBezTo>
                  <a:cubicBezTo>
                    <a:pt x="2651" y="8043"/>
                    <a:pt x="2633" y="7749"/>
                    <a:pt x="2670" y="7473"/>
                  </a:cubicBezTo>
                  <a:cubicBezTo>
                    <a:pt x="2743" y="6902"/>
                    <a:pt x="2927" y="6368"/>
                    <a:pt x="3240" y="5908"/>
                  </a:cubicBezTo>
                  <a:cubicBezTo>
                    <a:pt x="3332" y="6019"/>
                    <a:pt x="3443" y="6147"/>
                    <a:pt x="3535" y="6258"/>
                  </a:cubicBezTo>
                  <a:cubicBezTo>
                    <a:pt x="4381" y="7325"/>
                    <a:pt x="5247" y="8375"/>
                    <a:pt x="6093" y="9424"/>
                  </a:cubicBezTo>
                  <a:cubicBezTo>
                    <a:pt x="6075" y="9424"/>
                    <a:pt x="6056" y="9442"/>
                    <a:pt x="6056" y="9461"/>
                  </a:cubicBezTo>
                  <a:cubicBezTo>
                    <a:pt x="6020" y="9497"/>
                    <a:pt x="6001" y="9534"/>
                    <a:pt x="6001" y="9589"/>
                  </a:cubicBezTo>
                  <a:cubicBezTo>
                    <a:pt x="6001" y="9608"/>
                    <a:pt x="6001" y="9608"/>
                    <a:pt x="6001" y="9626"/>
                  </a:cubicBezTo>
                  <a:cubicBezTo>
                    <a:pt x="5946" y="9773"/>
                    <a:pt x="5891" y="9921"/>
                    <a:pt x="5817" y="10068"/>
                  </a:cubicBezTo>
                  <a:cubicBezTo>
                    <a:pt x="5762" y="10234"/>
                    <a:pt x="5707" y="10399"/>
                    <a:pt x="5688" y="10583"/>
                  </a:cubicBezTo>
                  <a:cubicBezTo>
                    <a:pt x="5633" y="10878"/>
                    <a:pt x="5578" y="11356"/>
                    <a:pt x="5799" y="11596"/>
                  </a:cubicBezTo>
                  <a:cubicBezTo>
                    <a:pt x="5831" y="11635"/>
                    <a:pt x="5876" y="11655"/>
                    <a:pt x="5922" y="11655"/>
                  </a:cubicBezTo>
                  <a:cubicBezTo>
                    <a:pt x="5982" y="11655"/>
                    <a:pt x="6043" y="11622"/>
                    <a:pt x="6075" y="11559"/>
                  </a:cubicBezTo>
                  <a:cubicBezTo>
                    <a:pt x="6148" y="11393"/>
                    <a:pt x="6167" y="11227"/>
                    <a:pt x="6148" y="11062"/>
                  </a:cubicBezTo>
                  <a:cubicBezTo>
                    <a:pt x="6148" y="10859"/>
                    <a:pt x="6167" y="10675"/>
                    <a:pt x="6204" y="10473"/>
                  </a:cubicBezTo>
                  <a:cubicBezTo>
                    <a:pt x="6240" y="10289"/>
                    <a:pt x="6369" y="10031"/>
                    <a:pt x="6424" y="9810"/>
                  </a:cubicBezTo>
                  <a:cubicBezTo>
                    <a:pt x="6829" y="10307"/>
                    <a:pt x="7234" y="10804"/>
                    <a:pt x="7639" y="11320"/>
                  </a:cubicBezTo>
                  <a:lnTo>
                    <a:pt x="7621" y="11320"/>
                  </a:lnTo>
                  <a:cubicBezTo>
                    <a:pt x="7363" y="11540"/>
                    <a:pt x="7050" y="12148"/>
                    <a:pt x="7400" y="12424"/>
                  </a:cubicBezTo>
                  <a:cubicBezTo>
                    <a:pt x="7420" y="12437"/>
                    <a:pt x="7441" y="12443"/>
                    <a:pt x="7462" y="12443"/>
                  </a:cubicBezTo>
                  <a:cubicBezTo>
                    <a:pt x="7500" y="12443"/>
                    <a:pt x="7535" y="12423"/>
                    <a:pt x="7547" y="12387"/>
                  </a:cubicBezTo>
                  <a:cubicBezTo>
                    <a:pt x="7584" y="12240"/>
                    <a:pt x="7602" y="12093"/>
                    <a:pt x="7602" y="11945"/>
                  </a:cubicBezTo>
                  <a:cubicBezTo>
                    <a:pt x="7621" y="11780"/>
                    <a:pt x="7676" y="11614"/>
                    <a:pt x="7787" y="11467"/>
                  </a:cubicBezTo>
                  <a:lnTo>
                    <a:pt x="8412" y="12258"/>
                  </a:lnTo>
                  <a:cubicBezTo>
                    <a:pt x="8441" y="12291"/>
                    <a:pt x="8476" y="12305"/>
                    <a:pt x="8511" y="12305"/>
                  </a:cubicBezTo>
                  <a:cubicBezTo>
                    <a:pt x="8614" y="12305"/>
                    <a:pt x="8715" y="12188"/>
                    <a:pt x="8633" y="12093"/>
                  </a:cubicBezTo>
                  <a:cubicBezTo>
                    <a:pt x="8339" y="11688"/>
                    <a:pt x="8044" y="11301"/>
                    <a:pt x="7750" y="10896"/>
                  </a:cubicBezTo>
                  <a:lnTo>
                    <a:pt x="7750" y="10896"/>
                  </a:lnTo>
                  <a:cubicBezTo>
                    <a:pt x="7842" y="10915"/>
                    <a:pt x="7934" y="10951"/>
                    <a:pt x="8026" y="10951"/>
                  </a:cubicBezTo>
                  <a:cubicBezTo>
                    <a:pt x="8146" y="10977"/>
                    <a:pt x="8303" y="11007"/>
                    <a:pt x="8458" y="11007"/>
                  </a:cubicBezTo>
                  <a:cubicBezTo>
                    <a:pt x="8635" y="11007"/>
                    <a:pt x="8810" y="10968"/>
                    <a:pt x="8928" y="10841"/>
                  </a:cubicBezTo>
                  <a:cubicBezTo>
                    <a:pt x="8964" y="10786"/>
                    <a:pt x="8946" y="10694"/>
                    <a:pt x="8891" y="10657"/>
                  </a:cubicBezTo>
                  <a:cubicBezTo>
                    <a:pt x="8688" y="10491"/>
                    <a:pt x="8320" y="10546"/>
                    <a:pt x="8081" y="10510"/>
                  </a:cubicBezTo>
                  <a:cubicBezTo>
                    <a:pt x="7927" y="10482"/>
                    <a:pt x="7742" y="10411"/>
                    <a:pt x="7564" y="10411"/>
                  </a:cubicBezTo>
                  <a:cubicBezTo>
                    <a:pt x="7508" y="10411"/>
                    <a:pt x="7453" y="10418"/>
                    <a:pt x="7400" y="10436"/>
                  </a:cubicBezTo>
                  <a:cubicBezTo>
                    <a:pt x="6719" y="9516"/>
                    <a:pt x="6038" y="8595"/>
                    <a:pt x="5357" y="7675"/>
                  </a:cubicBezTo>
                  <a:lnTo>
                    <a:pt x="5357" y="7675"/>
                  </a:lnTo>
                  <a:cubicBezTo>
                    <a:pt x="5762" y="7767"/>
                    <a:pt x="6204" y="7822"/>
                    <a:pt x="6590" y="7951"/>
                  </a:cubicBezTo>
                  <a:cubicBezTo>
                    <a:pt x="7198" y="8172"/>
                    <a:pt x="7823" y="8687"/>
                    <a:pt x="8468" y="8761"/>
                  </a:cubicBezTo>
                  <a:cubicBezTo>
                    <a:pt x="8476" y="8762"/>
                    <a:pt x="8484" y="8763"/>
                    <a:pt x="8492" y="8763"/>
                  </a:cubicBezTo>
                  <a:cubicBezTo>
                    <a:pt x="8625" y="8763"/>
                    <a:pt x="8705" y="8625"/>
                    <a:pt x="8670" y="8503"/>
                  </a:cubicBezTo>
                  <a:cubicBezTo>
                    <a:pt x="8357" y="7878"/>
                    <a:pt x="7455" y="7565"/>
                    <a:pt x="6829" y="7362"/>
                  </a:cubicBezTo>
                  <a:cubicBezTo>
                    <a:pt x="6409" y="7236"/>
                    <a:pt x="5881" y="7067"/>
                    <a:pt x="5385" y="7067"/>
                  </a:cubicBezTo>
                  <a:cubicBezTo>
                    <a:pt x="5230" y="7067"/>
                    <a:pt x="5078" y="7084"/>
                    <a:pt x="4934" y="7123"/>
                  </a:cubicBezTo>
                  <a:cubicBezTo>
                    <a:pt x="4823" y="6957"/>
                    <a:pt x="4713" y="6810"/>
                    <a:pt x="4602" y="6663"/>
                  </a:cubicBezTo>
                  <a:cubicBezTo>
                    <a:pt x="3995" y="5853"/>
                    <a:pt x="3369" y="5043"/>
                    <a:pt x="2817" y="4196"/>
                  </a:cubicBezTo>
                  <a:cubicBezTo>
                    <a:pt x="2762" y="4123"/>
                    <a:pt x="2725" y="4049"/>
                    <a:pt x="2688" y="3976"/>
                  </a:cubicBezTo>
                  <a:lnTo>
                    <a:pt x="2688" y="3976"/>
                  </a:lnTo>
                  <a:cubicBezTo>
                    <a:pt x="3130" y="3994"/>
                    <a:pt x="3553" y="3994"/>
                    <a:pt x="3995" y="4031"/>
                  </a:cubicBezTo>
                  <a:cubicBezTo>
                    <a:pt x="4503" y="4077"/>
                    <a:pt x="5062" y="4278"/>
                    <a:pt x="5587" y="4278"/>
                  </a:cubicBezTo>
                  <a:cubicBezTo>
                    <a:pt x="5690" y="4278"/>
                    <a:pt x="5791" y="4270"/>
                    <a:pt x="5891" y="4252"/>
                  </a:cubicBezTo>
                  <a:cubicBezTo>
                    <a:pt x="6056" y="4233"/>
                    <a:pt x="6112" y="4031"/>
                    <a:pt x="5983" y="3920"/>
                  </a:cubicBezTo>
                  <a:cubicBezTo>
                    <a:pt x="5486" y="3497"/>
                    <a:pt x="4602" y="3460"/>
                    <a:pt x="3958" y="3423"/>
                  </a:cubicBezTo>
                  <a:cubicBezTo>
                    <a:pt x="3762" y="3402"/>
                    <a:pt x="3563" y="3391"/>
                    <a:pt x="3363" y="3391"/>
                  </a:cubicBezTo>
                  <a:cubicBezTo>
                    <a:pt x="3055" y="3391"/>
                    <a:pt x="2743" y="3416"/>
                    <a:pt x="2430" y="3460"/>
                  </a:cubicBezTo>
                  <a:cubicBezTo>
                    <a:pt x="2228" y="3000"/>
                    <a:pt x="2062" y="2540"/>
                    <a:pt x="1878" y="2080"/>
                  </a:cubicBezTo>
                  <a:close/>
                  <a:moveTo>
                    <a:pt x="725" y="0"/>
                  </a:moveTo>
                  <a:cubicBezTo>
                    <a:pt x="548" y="0"/>
                    <a:pt x="390" y="184"/>
                    <a:pt x="461" y="368"/>
                  </a:cubicBezTo>
                  <a:cubicBezTo>
                    <a:pt x="1455" y="2356"/>
                    <a:pt x="130" y="4049"/>
                    <a:pt x="38" y="6037"/>
                  </a:cubicBezTo>
                  <a:cubicBezTo>
                    <a:pt x="1" y="7602"/>
                    <a:pt x="479" y="9129"/>
                    <a:pt x="1400" y="10399"/>
                  </a:cubicBezTo>
                  <a:cubicBezTo>
                    <a:pt x="3627" y="13583"/>
                    <a:pt x="7529" y="14467"/>
                    <a:pt x="11044" y="15479"/>
                  </a:cubicBezTo>
                  <a:cubicBezTo>
                    <a:pt x="11081" y="15534"/>
                    <a:pt x="11118" y="15590"/>
                    <a:pt x="11173" y="15645"/>
                  </a:cubicBezTo>
                  <a:cubicBezTo>
                    <a:pt x="11222" y="15705"/>
                    <a:pt x="11288" y="15732"/>
                    <a:pt x="11355" y="15732"/>
                  </a:cubicBezTo>
                  <a:cubicBezTo>
                    <a:pt x="11491" y="15732"/>
                    <a:pt x="11627" y="15621"/>
                    <a:pt x="11615" y="15461"/>
                  </a:cubicBezTo>
                  <a:cubicBezTo>
                    <a:pt x="11523" y="14504"/>
                    <a:pt x="11247" y="13657"/>
                    <a:pt x="11265" y="12682"/>
                  </a:cubicBezTo>
                  <a:cubicBezTo>
                    <a:pt x="11284" y="11835"/>
                    <a:pt x="11357" y="10988"/>
                    <a:pt x="11339" y="10123"/>
                  </a:cubicBezTo>
                  <a:cubicBezTo>
                    <a:pt x="11320" y="8356"/>
                    <a:pt x="11026" y="6534"/>
                    <a:pt x="10124" y="4988"/>
                  </a:cubicBezTo>
                  <a:cubicBezTo>
                    <a:pt x="8718" y="2593"/>
                    <a:pt x="5975" y="1586"/>
                    <a:pt x="3280" y="1586"/>
                  </a:cubicBezTo>
                  <a:cubicBezTo>
                    <a:pt x="2765" y="1586"/>
                    <a:pt x="2251" y="1622"/>
                    <a:pt x="1749" y="1693"/>
                  </a:cubicBezTo>
                  <a:cubicBezTo>
                    <a:pt x="1713" y="1620"/>
                    <a:pt x="1676" y="1546"/>
                    <a:pt x="1639" y="1472"/>
                  </a:cubicBezTo>
                  <a:cubicBezTo>
                    <a:pt x="1584" y="920"/>
                    <a:pt x="1308" y="405"/>
                    <a:pt x="884" y="55"/>
                  </a:cubicBezTo>
                  <a:cubicBezTo>
                    <a:pt x="833" y="17"/>
                    <a:pt x="778" y="0"/>
                    <a:pt x="725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1188462" y="3127506"/>
              <a:ext cx="797490" cy="670947"/>
            </a:xfrm>
            <a:custGeom>
              <a:avLst/>
              <a:gdLst/>
              <a:ahLst/>
              <a:cxnLst/>
              <a:rect l="l" t="t" r="r" b="b"/>
              <a:pathLst>
                <a:path w="14873" h="12513" extrusionOk="0">
                  <a:moveTo>
                    <a:pt x="14023" y="909"/>
                  </a:moveTo>
                  <a:cubicBezTo>
                    <a:pt x="13452" y="2455"/>
                    <a:pt x="13250" y="4130"/>
                    <a:pt x="12698" y="5657"/>
                  </a:cubicBezTo>
                  <a:cubicBezTo>
                    <a:pt x="12017" y="7535"/>
                    <a:pt x="10949" y="9320"/>
                    <a:pt x="9293" y="10461"/>
                  </a:cubicBezTo>
                  <a:cubicBezTo>
                    <a:pt x="8172" y="11233"/>
                    <a:pt x="7067" y="11531"/>
                    <a:pt x="5879" y="11531"/>
                  </a:cubicBezTo>
                  <a:cubicBezTo>
                    <a:pt x="5253" y="11531"/>
                    <a:pt x="4604" y="11448"/>
                    <a:pt x="3918" y="11308"/>
                  </a:cubicBezTo>
                  <a:cubicBezTo>
                    <a:pt x="3771" y="11271"/>
                    <a:pt x="3605" y="11234"/>
                    <a:pt x="3421" y="11216"/>
                  </a:cubicBezTo>
                  <a:cubicBezTo>
                    <a:pt x="4176" y="10719"/>
                    <a:pt x="4875" y="10112"/>
                    <a:pt x="5483" y="9449"/>
                  </a:cubicBezTo>
                  <a:cubicBezTo>
                    <a:pt x="5998" y="9872"/>
                    <a:pt x="6642" y="10093"/>
                    <a:pt x="7305" y="10112"/>
                  </a:cubicBezTo>
                  <a:cubicBezTo>
                    <a:pt x="7368" y="10114"/>
                    <a:pt x="7435" y="10115"/>
                    <a:pt x="7506" y="10115"/>
                  </a:cubicBezTo>
                  <a:cubicBezTo>
                    <a:pt x="8031" y="10115"/>
                    <a:pt x="8724" y="10037"/>
                    <a:pt x="9017" y="9615"/>
                  </a:cubicBezTo>
                  <a:cubicBezTo>
                    <a:pt x="9072" y="9504"/>
                    <a:pt x="9017" y="9375"/>
                    <a:pt x="8888" y="9375"/>
                  </a:cubicBezTo>
                  <a:cubicBezTo>
                    <a:pt x="8649" y="9394"/>
                    <a:pt x="8409" y="9449"/>
                    <a:pt x="8170" y="9541"/>
                  </a:cubicBezTo>
                  <a:cubicBezTo>
                    <a:pt x="7894" y="9615"/>
                    <a:pt x="7618" y="9633"/>
                    <a:pt x="7323" y="9633"/>
                  </a:cubicBezTo>
                  <a:cubicBezTo>
                    <a:pt x="6753" y="9615"/>
                    <a:pt x="6219" y="9467"/>
                    <a:pt x="5722" y="9210"/>
                  </a:cubicBezTo>
                  <a:cubicBezTo>
                    <a:pt x="5832" y="9099"/>
                    <a:pt x="5943" y="8989"/>
                    <a:pt x="6053" y="8897"/>
                  </a:cubicBezTo>
                  <a:cubicBezTo>
                    <a:pt x="7010" y="7940"/>
                    <a:pt x="7986" y="7001"/>
                    <a:pt x="8943" y="6044"/>
                  </a:cubicBezTo>
                  <a:cubicBezTo>
                    <a:pt x="8961" y="6062"/>
                    <a:pt x="8980" y="6081"/>
                    <a:pt x="8998" y="6081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6" y="6136"/>
                    <a:pt x="9164" y="6118"/>
                    <a:pt x="9164" y="6118"/>
                  </a:cubicBezTo>
                  <a:cubicBezTo>
                    <a:pt x="9330" y="6154"/>
                    <a:pt x="9477" y="6210"/>
                    <a:pt x="9624" y="6265"/>
                  </a:cubicBezTo>
                  <a:cubicBezTo>
                    <a:pt x="9808" y="6302"/>
                    <a:pt x="9992" y="6338"/>
                    <a:pt x="10176" y="6338"/>
                  </a:cubicBezTo>
                  <a:cubicBezTo>
                    <a:pt x="10267" y="6344"/>
                    <a:pt x="10375" y="6352"/>
                    <a:pt x="10488" y="6352"/>
                  </a:cubicBezTo>
                  <a:cubicBezTo>
                    <a:pt x="10741" y="6352"/>
                    <a:pt x="11017" y="6314"/>
                    <a:pt x="11170" y="6136"/>
                  </a:cubicBezTo>
                  <a:cubicBezTo>
                    <a:pt x="11244" y="6044"/>
                    <a:pt x="11207" y="5897"/>
                    <a:pt x="11097" y="5860"/>
                  </a:cubicBezTo>
                  <a:cubicBezTo>
                    <a:pt x="10994" y="5837"/>
                    <a:pt x="10892" y="5821"/>
                    <a:pt x="10789" y="5821"/>
                  </a:cubicBezTo>
                  <a:cubicBezTo>
                    <a:pt x="10726" y="5821"/>
                    <a:pt x="10663" y="5827"/>
                    <a:pt x="10600" y="5842"/>
                  </a:cubicBezTo>
                  <a:cubicBezTo>
                    <a:pt x="10498" y="5851"/>
                    <a:pt x="10402" y="5855"/>
                    <a:pt x="10305" y="5855"/>
                  </a:cubicBezTo>
                  <a:cubicBezTo>
                    <a:pt x="10208" y="5855"/>
                    <a:pt x="10112" y="5851"/>
                    <a:pt x="10011" y="5842"/>
                  </a:cubicBezTo>
                  <a:cubicBezTo>
                    <a:pt x="9808" y="5823"/>
                    <a:pt x="9550" y="5713"/>
                    <a:pt x="9330" y="5694"/>
                  </a:cubicBezTo>
                  <a:lnTo>
                    <a:pt x="10710" y="4332"/>
                  </a:lnTo>
                  <a:lnTo>
                    <a:pt x="10710" y="4351"/>
                  </a:lnTo>
                  <a:cubicBezTo>
                    <a:pt x="10861" y="4513"/>
                    <a:pt x="11173" y="4668"/>
                    <a:pt x="11443" y="4668"/>
                  </a:cubicBezTo>
                  <a:cubicBezTo>
                    <a:pt x="11601" y="4668"/>
                    <a:pt x="11744" y="4615"/>
                    <a:pt x="11833" y="4479"/>
                  </a:cubicBezTo>
                  <a:cubicBezTo>
                    <a:pt x="11870" y="4424"/>
                    <a:pt x="11833" y="4351"/>
                    <a:pt x="11778" y="4332"/>
                  </a:cubicBezTo>
                  <a:cubicBezTo>
                    <a:pt x="11704" y="4323"/>
                    <a:pt x="11630" y="4318"/>
                    <a:pt x="11557" y="4318"/>
                  </a:cubicBezTo>
                  <a:cubicBezTo>
                    <a:pt x="11483" y="4318"/>
                    <a:pt x="11409" y="4323"/>
                    <a:pt x="11336" y="4332"/>
                  </a:cubicBezTo>
                  <a:cubicBezTo>
                    <a:pt x="11170" y="4314"/>
                    <a:pt x="11005" y="4277"/>
                    <a:pt x="10839" y="4185"/>
                  </a:cubicBezTo>
                  <a:lnTo>
                    <a:pt x="11557" y="3486"/>
                  </a:lnTo>
                  <a:cubicBezTo>
                    <a:pt x="11656" y="3386"/>
                    <a:pt x="11580" y="3242"/>
                    <a:pt x="11480" y="3242"/>
                  </a:cubicBezTo>
                  <a:cubicBezTo>
                    <a:pt x="11451" y="3242"/>
                    <a:pt x="11420" y="3254"/>
                    <a:pt x="11391" y="3283"/>
                  </a:cubicBezTo>
                  <a:lnTo>
                    <a:pt x="10268" y="4277"/>
                  </a:lnTo>
                  <a:cubicBezTo>
                    <a:pt x="10287" y="4167"/>
                    <a:pt x="10305" y="4075"/>
                    <a:pt x="10305" y="4001"/>
                  </a:cubicBezTo>
                  <a:cubicBezTo>
                    <a:pt x="10342" y="3725"/>
                    <a:pt x="10360" y="3302"/>
                    <a:pt x="10121" y="3117"/>
                  </a:cubicBezTo>
                  <a:cubicBezTo>
                    <a:pt x="10092" y="3096"/>
                    <a:pt x="10063" y="3085"/>
                    <a:pt x="10036" y="3085"/>
                  </a:cubicBezTo>
                  <a:cubicBezTo>
                    <a:pt x="9995" y="3085"/>
                    <a:pt x="9959" y="3110"/>
                    <a:pt x="9937" y="3154"/>
                  </a:cubicBezTo>
                  <a:cubicBezTo>
                    <a:pt x="9790" y="3375"/>
                    <a:pt x="9882" y="3743"/>
                    <a:pt x="9863" y="3983"/>
                  </a:cubicBezTo>
                  <a:cubicBezTo>
                    <a:pt x="9863" y="4185"/>
                    <a:pt x="9753" y="4461"/>
                    <a:pt x="9845" y="4645"/>
                  </a:cubicBezTo>
                  <a:lnTo>
                    <a:pt x="7268" y="6946"/>
                  </a:lnTo>
                  <a:cubicBezTo>
                    <a:pt x="7342" y="6541"/>
                    <a:pt x="7342" y="6099"/>
                    <a:pt x="7452" y="5694"/>
                  </a:cubicBezTo>
                  <a:cubicBezTo>
                    <a:pt x="7599" y="5068"/>
                    <a:pt x="8060" y="4406"/>
                    <a:pt x="8078" y="3762"/>
                  </a:cubicBezTo>
                  <a:cubicBezTo>
                    <a:pt x="8078" y="3644"/>
                    <a:pt x="7984" y="3561"/>
                    <a:pt x="7880" y="3561"/>
                  </a:cubicBezTo>
                  <a:cubicBezTo>
                    <a:pt x="7854" y="3561"/>
                    <a:pt x="7828" y="3567"/>
                    <a:pt x="7802" y="3578"/>
                  </a:cubicBezTo>
                  <a:cubicBezTo>
                    <a:pt x="7213" y="3946"/>
                    <a:pt x="6974" y="4884"/>
                    <a:pt x="6845" y="5510"/>
                  </a:cubicBezTo>
                  <a:cubicBezTo>
                    <a:pt x="6716" y="6081"/>
                    <a:pt x="6550" y="6835"/>
                    <a:pt x="6753" y="7424"/>
                  </a:cubicBezTo>
                  <a:lnTo>
                    <a:pt x="6329" y="7793"/>
                  </a:lnTo>
                  <a:cubicBezTo>
                    <a:pt x="5575" y="8474"/>
                    <a:pt x="4839" y="9173"/>
                    <a:pt x="4047" y="9799"/>
                  </a:cubicBezTo>
                  <a:cubicBezTo>
                    <a:pt x="3974" y="9854"/>
                    <a:pt x="3900" y="9891"/>
                    <a:pt x="3845" y="9946"/>
                  </a:cubicBezTo>
                  <a:cubicBezTo>
                    <a:pt x="3808" y="9504"/>
                    <a:pt x="3771" y="9081"/>
                    <a:pt x="3771" y="8639"/>
                  </a:cubicBezTo>
                  <a:cubicBezTo>
                    <a:pt x="3771" y="8032"/>
                    <a:pt x="3992" y="7314"/>
                    <a:pt x="3845" y="6725"/>
                  </a:cubicBezTo>
                  <a:cubicBezTo>
                    <a:pt x="3813" y="6630"/>
                    <a:pt x="3727" y="6578"/>
                    <a:pt x="3642" y="6578"/>
                  </a:cubicBezTo>
                  <a:cubicBezTo>
                    <a:pt x="3579" y="6578"/>
                    <a:pt x="3516" y="6607"/>
                    <a:pt x="3477" y="6670"/>
                  </a:cubicBezTo>
                  <a:cubicBezTo>
                    <a:pt x="3108" y="7204"/>
                    <a:pt x="3164" y="8087"/>
                    <a:pt x="3182" y="8731"/>
                  </a:cubicBezTo>
                  <a:cubicBezTo>
                    <a:pt x="3164" y="9228"/>
                    <a:pt x="3237" y="9744"/>
                    <a:pt x="3366" y="10259"/>
                  </a:cubicBezTo>
                  <a:cubicBezTo>
                    <a:pt x="2924" y="10498"/>
                    <a:pt x="2483" y="10701"/>
                    <a:pt x="2022" y="10922"/>
                  </a:cubicBezTo>
                  <a:cubicBezTo>
                    <a:pt x="2096" y="9431"/>
                    <a:pt x="1912" y="7940"/>
                    <a:pt x="2262" y="6467"/>
                  </a:cubicBezTo>
                  <a:cubicBezTo>
                    <a:pt x="2685" y="4664"/>
                    <a:pt x="3918" y="3154"/>
                    <a:pt x="5612" y="2381"/>
                  </a:cubicBezTo>
                  <a:cubicBezTo>
                    <a:pt x="7268" y="1571"/>
                    <a:pt x="9127" y="1406"/>
                    <a:pt x="10931" y="1332"/>
                  </a:cubicBezTo>
                  <a:cubicBezTo>
                    <a:pt x="11851" y="1295"/>
                    <a:pt x="13103" y="1332"/>
                    <a:pt x="14023" y="909"/>
                  </a:cubicBezTo>
                  <a:close/>
                  <a:moveTo>
                    <a:pt x="14523" y="0"/>
                  </a:moveTo>
                  <a:cubicBezTo>
                    <a:pt x="14504" y="0"/>
                    <a:pt x="14485" y="2"/>
                    <a:pt x="14465" y="7"/>
                  </a:cubicBezTo>
                  <a:cubicBezTo>
                    <a:pt x="13526" y="191"/>
                    <a:pt x="12716" y="541"/>
                    <a:pt x="11741" y="614"/>
                  </a:cubicBezTo>
                  <a:cubicBezTo>
                    <a:pt x="10876" y="669"/>
                    <a:pt x="10029" y="669"/>
                    <a:pt x="9182" y="762"/>
                  </a:cubicBezTo>
                  <a:cubicBezTo>
                    <a:pt x="7415" y="946"/>
                    <a:pt x="5630" y="1406"/>
                    <a:pt x="4176" y="2455"/>
                  </a:cubicBezTo>
                  <a:cubicBezTo>
                    <a:pt x="1489" y="4387"/>
                    <a:pt x="937" y="8032"/>
                    <a:pt x="1654" y="11106"/>
                  </a:cubicBezTo>
                  <a:lnTo>
                    <a:pt x="1452" y="11216"/>
                  </a:lnTo>
                  <a:cubicBezTo>
                    <a:pt x="900" y="11326"/>
                    <a:pt x="440" y="11639"/>
                    <a:pt x="108" y="12099"/>
                  </a:cubicBezTo>
                  <a:cubicBezTo>
                    <a:pt x="1" y="12299"/>
                    <a:pt x="150" y="12512"/>
                    <a:pt x="353" y="12512"/>
                  </a:cubicBezTo>
                  <a:cubicBezTo>
                    <a:pt x="392" y="12512"/>
                    <a:pt x="434" y="12504"/>
                    <a:pt x="476" y="12486"/>
                  </a:cubicBezTo>
                  <a:cubicBezTo>
                    <a:pt x="1111" y="12088"/>
                    <a:pt x="1736" y="11959"/>
                    <a:pt x="2365" y="11959"/>
                  </a:cubicBezTo>
                  <a:cubicBezTo>
                    <a:pt x="3524" y="11959"/>
                    <a:pt x="4692" y="12399"/>
                    <a:pt x="5934" y="12399"/>
                  </a:cubicBezTo>
                  <a:cubicBezTo>
                    <a:pt x="6010" y="12399"/>
                    <a:pt x="6087" y="12398"/>
                    <a:pt x="6164" y="12394"/>
                  </a:cubicBezTo>
                  <a:cubicBezTo>
                    <a:pt x="7710" y="12284"/>
                    <a:pt x="9201" y="11658"/>
                    <a:pt x="10379" y="10627"/>
                  </a:cubicBezTo>
                  <a:cubicBezTo>
                    <a:pt x="13342" y="8124"/>
                    <a:pt x="13876" y="4167"/>
                    <a:pt x="14538" y="577"/>
                  </a:cubicBezTo>
                  <a:cubicBezTo>
                    <a:pt x="14594" y="522"/>
                    <a:pt x="14649" y="485"/>
                    <a:pt x="14704" y="430"/>
                  </a:cubicBezTo>
                  <a:cubicBezTo>
                    <a:pt x="14873" y="262"/>
                    <a:pt x="14732" y="0"/>
                    <a:pt x="1452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1582355" y="2268889"/>
              <a:ext cx="796471" cy="670304"/>
            </a:xfrm>
            <a:custGeom>
              <a:avLst/>
              <a:gdLst/>
              <a:ahLst/>
              <a:cxnLst/>
              <a:rect l="l" t="t" r="r" b="b"/>
              <a:pathLst>
                <a:path w="14854" h="12501" extrusionOk="0">
                  <a:moveTo>
                    <a:pt x="14021" y="909"/>
                  </a:moveTo>
                  <a:lnTo>
                    <a:pt x="14021" y="909"/>
                  </a:lnTo>
                  <a:cubicBezTo>
                    <a:pt x="13469" y="2455"/>
                    <a:pt x="13248" y="4130"/>
                    <a:pt x="12696" y="5657"/>
                  </a:cubicBezTo>
                  <a:cubicBezTo>
                    <a:pt x="12015" y="7535"/>
                    <a:pt x="10947" y="9320"/>
                    <a:pt x="9291" y="10461"/>
                  </a:cubicBezTo>
                  <a:cubicBezTo>
                    <a:pt x="8170" y="11233"/>
                    <a:pt x="7065" y="11531"/>
                    <a:pt x="5877" y="11531"/>
                  </a:cubicBezTo>
                  <a:cubicBezTo>
                    <a:pt x="5251" y="11531"/>
                    <a:pt x="4602" y="11448"/>
                    <a:pt x="3916" y="11308"/>
                  </a:cubicBezTo>
                  <a:cubicBezTo>
                    <a:pt x="3769" y="11271"/>
                    <a:pt x="3603" y="11234"/>
                    <a:pt x="3438" y="11216"/>
                  </a:cubicBezTo>
                  <a:cubicBezTo>
                    <a:pt x="4174" y="10701"/>
                    <a:pt x="4873" y="10112"/>
                    <a:pt x="5481" y="9449"/>
                  </a:cubicBezTo>
                  <a:cubicBezTo>
                    <a:pt x="5996" y="9872"/>
                    <a:pt x="6659" y="10093"/>
                    <a:pt x="7321" y="10112"/>
                  </a:cubicBezTo>
                  <a:cubicBezTo>
                    <a:pt x="7382" y="10114"/>
                    <a:pt x="7448" y="10115"/>
                    <a:pt x="7517" y="10115"/>
                  </a:cubicBezTo>
                  <a:cubicBezTo>
                    <a:pt x="8033" y="10115"/>
                    <a:pt x="8741" y="10037"/>
                    <a:pt x="9033" y="9615"/>
                  </a:cubicBezTo>
                  <a:cubicBezTo>
                    <a:pt x="9088" y="9504"/>
                    <a:pt x="9015" y="9375"/>
                    <a:pt x="8904" y="9375"/>
                  </a:cubicBezTo>
                  <a:cubicBezTo>
                    <a:pt x="8665" y="9394"/>
                    <a:pt x="8407" y="9449"/>
                    <a:pt x="8186" y="9541"/>
                  </a:cubicBezTo>
                  <a:cubicBezTo>
                    <a:pt x="7910" y="9615"/>
                    <a:pt x="7616" y="9633"/>
                    <a:pt x="7340" y="9633"/>
                  </a:cubicBezTo>
                  <a:cubicBezTo>
                    <a:pt x="6769" y="9615"/>
                    <a:pt x="6217" y="9467"/>
                    <a:pt x="5720" y="9210"/>
                  </a:cubicBezTo>
                  <a:cubicBezTo>
                    <a:pt x="5849" y="9099"/>
                    <a:pt x="5959" y="8989"/>
                    <a:pt x="6051" y="8878"/>
                  </a:cubicBezTo>
                  <a:cubicBezTo>
                    <a:pt x="7027" y="7940"/>
                    <a:pt x="8002" y="7001"/>
                    <a:pt x="8959" y="6044"/>
                  </a:cubicBezTo>
                  <a:cubicBezTo>
                    <a:pt x="8978" y="6062"/>
                    <a:pt x="8978" y="6081"/>
                    <a:pt x="8996" y="6081"/>
                  </a:cubicBezTo>
                  <a:cubicBezTo>
                    <a:pt x="9023" y="6108"/>
                    <a:pt x="9060" y="6125"/>
                    <a:pt x="9099" y="6125"/>
                  </a:cubicBezTo>
                  <a:cubicBezTo>
                    <a:pt x="9114" y="6125"/>
                    <a:pt x="9129" y="6122"/>
                    <a:pt x="9143" y="6118"/>
                  </a:cubicBezTo>
                  <a:cubicBezTo>
                    <a:pt x="9150" y="6124"/>
                    <a:pt x="9154" y="6126"/>
                    <a:pt x="9157" y="6126"/>
                  </a:cubicBezTo>
                  <a:cubicBezTo>
                    <a:pt x="9164" y="6126"/>
                    <a:pt x="9168" y="6118"/>
                    <a:pt x="9180" y="6118"/>
                  </a:cubicBezTo>
                  <a:cubicBezTo>
                    <a:pt x="9328" y="6154"/>
                    <a:pt x="9475" y="6210"/>
                    <a:pt x="9622" y="6265"/>
                  </a:cubicBezTo>
                  <a:cubicBezTo>
                    <a:pt x="9806" y="6302"/>
                    <a:pt x="9990" y="6338"/>
                    <a:pt x="10174" y="6338"/>
                  </a:cubicBezTo>
                  <a:cubicBezTo>
                    <a:pt x="10253" y="6343"/>
                    <a:pt x="10345" y="6348"/>
                    <a:pt x="10441" y="6348"/>
                  </a:cubicBezTo>
                  <a:cubicBezTo>
                    <a:pt x="10706" y="6348"/>
                    <a:pt x="11006" y="6311"/>
                    <a:pt x="11168" y="6136"/>
                  </a:cubicBezTo>
                  <a:cubicBezTo>
                    <a:pt x="11242" y="6062"/>
                    <a:pt x="11205" y="5897"/>
                    <a:pt x="11094" y="5860"/>
                  </a:cubicBezTo>
                  <a:cubicBezTo>
                    <a:pt x="10992" y="5837"/>
                    <a:pt x="10890" y="5821"/>
                    <a:pt x="10787" y="5821"/>
                  </a:cubicBezTo>
                  <a:cubicBezTo>
                    <a:pt x="10724" y="5821"/>
                    <a:pt x="10661" y="5827"/>
                    <a:pt x="10598" y="5841"/>
                  </a:cubicBezTo>
                  <a:cubicBezTo>
                    <a:pt x="10496" y="5851"/>
                    <a:pt x="10400" y="5855"/>
                    <a:pt x="10303" y="5855"/>
                  </a:cubicBezTo>
                  <a:cubicBezTo>
                    <a:pt x="10206" y="5855"/>
                    <a:pt x="10110" y="5851"/>
                    <a:pt x="10009" y="5841"/>
                  </a:cubicBezTo>
                  <a:cubicBezTo>
                    <a:pt x="9806" y="5823"/>
                    <a:pt x="9548" y="5713"/>
                    <a:pt x="9328" y="5694"/>
                  </a:cubicBezTo>
                  <a:lnTo>
                    <a:pt x="10708" y="4332"/>
                  </a:lnTo>
                  <a:lnTo>
                    <a:pt x="10708" y="4351"/>
                  </a:lnTo>
                  <a:cubicBezTo>
                    <a:pt x="10847" y="4513"/>
                    <a:pt x="11162" y="4668"/>
                    <a:pt x="11436" y="4668"/>
                  </a:cubicBezTo>
                  <a:cubicBezTo>
                    <a:pt x="11596" y="4668"/>
                    <a:pt x="11742" y="4615"/>
                    <a:pt x="11831" y="4479"/>
                  </a:cubicBezTo>
                  <a:cubicBezTo>
                    <a:pt x="11867" y="4424"/>
                    <a:pt x="11831" y="4351"/>
                    <a:pt x="11775" y="4332"/>
                  </a:cubicBezTo>
                  <a:cubicBezTo>
                    <a:pt x="11702" y="4323"/>
                    <a:pt x="11628" y="4318"/>
                    <a:pt x="11555" y="4318"/>
                  </a:cubicBezTo>
                  <a:cubicBezTo>
                    <a:pt x="11481" y="4318"/>
                    <a:pt x="11407" y="4323"/>
                    <a:pt x="11334" y="4332"/>
                  </a:cubicBezTo>
                  <a:cubicBezTo>
                    <a:pt x="11168" y="4314"/>
                    <a:pt x="11002" y="4277"/>
                    <a:pt x="10837" y="4185"/>
                  </a:cubicBezTo>
                  <a:lnTo>
                    <a:pt x="11555" y="3486"/>
                  </a:lnTo>
                  <a:cubicBezTo>
                    <a:pt x="11656" y="3384"/>
                    <a:pt x="11575" y="3249"/>
                    <a:pt x="11474" y="3249"/>
                  </a:cubicBezTo>
                  <a:cubicBezTo>
                    <a:pt x="11446" y="3249"/>
                    <a:pt x="11417" y="3259"/>
                    <a:pt x="11389" y="3283"/>
                  </a:cubicBezTo>
                  <a:lnTo>
                    <a:pt x="10266" y="4277"/>
                  </a:lnTo>
                  <a:cubicBezTo>
                    <a:pt x="10285" y="4167"/>
                    <a:pt x="10303" y="4075"/>
                    <a:pt x="10303" y="4001"/>
                  </a:cubicBezTo>
                  <a:cubicBezTo>
                    <a:pt x="10340" y="3725"/>
                    <a:pt x="10358" y="3283"/>
                    <a:pt x="10119" y="3117"/>
                  </a:cubicBezTo>
                  <a:cubicBezTo>
                    <a:pt x="10093" y="3098"/>
                    <a:pt x="10068" y="3090"/>
                    <a:pt x="10044" y="3090"/>
                  </a:cubicBezTo>
                  <a:cubicBezTo>
                    <a:pt x="9998" y="3090"/>
                    <a:pt x="9959" y="3118"/>
                    <a:pt x="9935" y="3154"/>
                  </a:cubicBezTo>
                  <a:cubicBezTo>
                    <a:pt x="9788" y="3375"/>
                    <a:pt x="9880" y="3743"/>
                    <a:pt x="9861" y="3982"/>
                  </a:cubicBezTo>
                  <a:cubicBezTo>
                    <a:pt x="9861" y="4185"/>
                    <a:pt x="9751" y="4461"/>
                    <a:pt x="9843" y="4645"/>
                  </a:cubicBezTo>
                  <a:lnTo>
                    <a:pt x="7266" y="6946"/>
                  </a:lnTo>
                  <a:cubicBezTo>
                    <a:pt x="7340" y="6541"/>
                    <a:pt x="7340" y="6099"/>
                    <a:pt x="7450" y="5694"/>
                  </a:cubicBezTo>
                  <a:cubicBezTo>
                    <a:pt x="7597" y="5068"/>
                    <a:pt x="8058" y="4406"/>
                    <a:pt x="8076" y="3762"/>
                  </a:cubicBezTo>
                  <a:cubicBezTo>
                    <a:pt x="8076" y="3644"/>
                    <a:pt x="7982" y="3561"/>
                    <a:pt x="7878" y="3561"/>
                  </a:cubicBezTo>
                  <a:cubicBezTo>
                    <a:pt x="7852" y="3561"/>
                    <a:pt x="7826" y="3567"/>
                    <a:pt x="7800" y="3578"/>
                  </a:cubicBezTo>
                  <a:cubicBezTo>
                    <a:pt x="7211" y="3946"/>
                    <a:pt x="6972" y="4884"/>
                    <a:pt x="6843" y="5510"/>
                  </a:cubicBezTo>
                  <a:cubicBezTo>
                    <a:pt x="6714" y="6081"/>
                    <a:pt x="6548" y="6835"/>
                    <a:pt x="6751" y="7406"/>
                  </a:cubicBezTo>
                  <a:lnTo>
                    <a:pt x="6327" y="7792"/>
                  </a:lnTo>
                  <a:cubicBezTo>
                    <a:pt x="5573" y="8473"/>
                    <a:pt x="4836" y="9173"/>
                    <a:pt x="4045" y="9799"/>
                  </a:cubicBezTo>
                  <a:cubicBezTo>
                    <a:pt x="3971" y="9854"/>
                    <a:pt x="3898" y="9891"/>
                    <a:pt x="3843" y="9946"/>
                  </a:cubicBezTo>
                  <a:cubicBezTo>
                    <a:pt x="3806" y="9504"/>
                    <a:pt x="3769" y="9081"/>
                    <a:pt x="3769" y="8639"/>
                  </a:cubicBezTo>
                  <a:cubicBezTo>
                    <a:pt x="3769" y="8032"/>
                    <a:pt x="3990" y="7314"/>
                    <a:pt x="3824" y="6725"/>
                  </a:cubicBezTo>
                  <a:cubicBezTo>
                    <a:pt x="3803" y="6630"/>
                    <a:pt x="3728" y="6577"/>
                    <a:pt x="3650" y="6577"/>
                  </a:cubicBezTo>
                  <a:cubicBezTo>
                    <a:pt x="3592" y="6577"/>
                    <a:pt x="3532" y="6607"/>
                    <a:pt x="3493" y="6670"/>
                  </a:cubicBezTo>
                  <a:cubicBezTo>
                    <a:pt x="3106" y="7203"/>
                    <a:pt x="3162" y="8087"/>
                    <a:pt x="3180" y="8731"/>
                  </a:cubicBezTo>
                  <a:cubicBezTo>
                    <a:pt x="3180" y="9247"/>
                    <a:pt x="3235" y="9762"/>
                    <a:pt x="3364" y="10259"/>
                  </a:cubicBezTo>
                  <a:cubicBezTo>
                    <a:pt x="2922" y="10517"/>
                    <a:pt x="2481" y="10719"/>
                    <a:pt x="2020" y="10921"/>
                  </a:cubicBezTo>
                  <a:cubicBezTo>
                    <a:pt x="2094" y="9431"/>
                    <a:pt x="1910" y="7940"/>
                    <a:pt x="2260" y="6467"/>
                  </a:cubicBezTo>
                  <a:cubicBezTo>
                    <a:pt x="2683" y="4663"/>
                    <a:pt x="3916" y="3154"/>
                    <a:pt x="5610" y="2381"/>
                  </a:cubicBezTo>
                  <a:cubicBezTo>
                    <a:pt x="7266" y="1571"/>
                    <a:pt x="9125" y="1406"/>
                    <a:pt x="10947" y="1332"/>
                  </a:cubicBezTo>
                  <a:cubicBezTo>
                    <a:pt x="11867" y="1295"/>
                    <a:pt x="13101" y="1332"/>
                    <a:pt x="14021" y="909"/>
                  </a:cubicBezTo>
                  <a:close/>
                  <a:moveTo>
                    <a:pt x="14539" y="0"/>
                  </a:moveTo>
                  <a:cubicBezTo>
                    <a:pt x="14521" y="0"/>
                    <a:pt x="14501" y="2"/>
                    <a:pt x="14481" y="7"/>
                  </a:cubicBezTo>
                  <a:cubicBezTo>
                    <a:pt x="13542" y="172"/>
                    <a:pt x="12714" y="541"/>
                    <a:pt x="11739" y="596"/>
                  </a:cubicBezTo>
                  <a:cubicBezTo>
                    <a:pt x="10892" y="651"/>
                    <a:pt x="10045" y="669"/>
                    <a:pt x="9199" y="743"/>
                  </a:cubicBezTo>
                  <a:cubicBezTo>
                    <a:pt x="7413" y="946"/>
                    <a:pt x="5646" y="1387"/>
                    <a:pt x="4174" y="2436"/>
                  </a:cubicBezTo>
                  <a:cubicBezTo>
                    <a:pt x="1505" y="4369"/>
                    <a:pt x="934" y="8013"/>
                    <a:pt x="1671" y="11087"/>
                  </a:cubicBezTo>
                  <a:lnTo>
                    <a:pt x="1450" y="11198"/>
                  </a:lnTo>
                  <a:cubicBezTo>
                    <a:pt x="916" y="11326"/>
                    <a:pt x="438" y="11639"/>
                    <a:pt x="106" y="12099"/>
                  </a:cubicBezTo>
                  <a:cubicBezTo>
                    <a:pt x="0" y="12281"/>
                    <a:pt x="156" y="12500"/>
                    <a:pt x="348" y="12500"/>
                  </a:cubicBezTo>
                  <a:cubicBezTo>
                    <a:pt x="389" y="12500"/>
                    <a:pt x="432" y="12490"/>
                    <a:pt x="474" y="12468"/>
                  </a:cubicBezTo>
                  <a:cubicBezTo>
                    <a:pt x="1115" y="12076"/>
                    <a:pt x="1743" y="11949"/>
                    <a:pt x="2371" y="11949"/>
                  </a:cubicBezTo>
                  <a:cubicBezTo>
                    <a:pt x="3529" y="11949"/>
                    <a:pt x="4689" y="12381"/>
                    <a:pt x="5928" y="12381"/>
                  </a:cubicBezTo>
                  <a:cubicBezTo>
                    <a:pt x="6006" y="12381"/>
                    <a:pt x="6084" y="12379"/>
                    <a:pt x="6162" y="12376"/>
                  </a:cubicBezTo>
                  <a:cubicBezTo>
                    <a:pt x="7708" y="12265"/>
                    <a:pt x="9199" y="11658"/>
                    <a:pt x="10377" y="10627"/>
                  </a:cubicBezTo>
                  <a:cubicBezTo>
                    <a:pt x="13340" y="8124"/>
                    <a:pt x="13874" y="4167"/>
                    <a:pt x="14536" y="577"/>
                  </a:cubicBezTo>
                  <a:cubicBezTo>
                    <a:pt x="14592" y="522"/>
                    <a:pt x="14647" y="467"/>
                    <a:pt x="14702" y="412"/>
                  </a:cubicBezTo>
                  <a:cubicBezTo>
                    <a:pt x="14854" y="260"/>
                    <a:pt x="14743" y="0"/>
                    <a:pt x="1453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7640235" y="1781536"/>
              <a:ext cx="797490" cy="671108"/>
            </a:xfrm>
            <a:custGeom>
              <a:avLst/>
              <a:gdLst/>
              <a:ahLst/>
              <a:cxnLst/>
              <a:rect l="l" t="t" r="r" b="b"/>
              <a:pathLst>
                <a:path w="14873" h="12516" extrusionOk="0">
                  <a:moveTo>
                    <a:pt x="14018" y="924"/>
                  </a:moveTo>
                  <a:lnTo>
                    <a:pt x="14018" y="924"/>
                  </a:lnTo>
                  <a:cubicBezTo>
                    <a:pt x="13466" y="2451"/>
                    <a:pt x="13245" y="4145"/>
                    <a:pt x="12693" y="5672"/>
                  </a:cubicBezTo>
                  <a:cubicBezTo>
                    <a:pt x="12012" y="7531"/>
                    <a:pt x="10944" y="9335"/>
                    <a:pt x="9287" y="10476"/>
                  </a:cubicBezTo>
                  <a:cubicBezTo>
                    <a:pt x="8179" y="11247"/>
                    <a:pt x="7071" y="11537"/>
                    <a:pt x="5880" y="11537"/>
                  </a:cubicBezTo>
                  <a:cubicBezTo>
                    <a:pt x="5251" y="11537"/>
                    <a:pt x="4600" y="11456"/>
                    <a:pt x="3913" y="11323"/>
                  </a:cubicBezTo>
                  <a:cubicBezTo>
                    <a:pt x="3766" y="11286"/>
                    <a:pt x="3600" y="11249"/>
                    <a:pt x="3434" y="11231"/>
                  </a:cubicBezTo>
                  <a:cubicBezTo>
                    <a:pt x="4171" y="10716"/>
                    <a:pt x="4870" y="10127"/>
                    <a:pt x="5477" y="9464"/>
                  </a:cubicBezTo>
                  <a:cubicBezTo>
                    <a:pt x="5993" y="9869"/>
                    <a:pt x="6637" y="10108"/>
                    <a:pt x="7300" y="10127"/>
                  </a:cubicBezTo>
                  <a:cubicBezTo>
                    <a:pt x="7353" y="10128"/>
                    <a:pt x="7410" y="10130"/>
                    <a:pt x="7470" y="10130"/>
                  </a:cubicBezTo>
                  <a:cubicBezTo>
                    <a:pt x="7999" y="10130"/>
                    <a:pt x="8713" y="10041"/>
                    <a:pt x="9011" y="9611"/>
                  </a:cubicBezTo>
                  <a:cubicBezTo>
                    <a:pt x="9067" y="9519"/>
                    <a:pt x="9011" y="9390"/>
                    <a:pt x="8901" y="9390"/>
                  </a:cubicBezTo>
                  <a:cubicBezTo>
                    <a:pt x="8643" y="9390"/>
                    <a:pt x="8404" y="9446"/>
                    <a:pt x="8183" y="9538"/>
                  </a:cubicBezTo>
                  <a:cubicBezTo>
                    <a:pt x="7889" y="9611"/>
                    <a:pt x="7613" y="9648"/>
                    <a:pt x="7318" y="9648"/>
                  </a:cubicBezTo>
                  <a:cubicBezTo>
                    <a:pt x="6766" y="9630"/>
                    <a:pt x="6214" y="9482"/>
                    <a:pt x="5717" y="9225"/>
                  </a:cubicBezTo>
                  <a:cubicBezTo>
                    <a:pt x="5827" y="9114"/>
                    <a:pt x="5938" y="9004"/>
                    <a:pt x="6048" y="8893"/>
                  </a:cubicBezTo>
                  <a:cubicBezTo>
                    <a:pt x="7024" y="7955"/>
                    <a:pt x="7981" y="6998"/>
                    <a:pt x="8956" y="6059"/>
                  </a:cubicBezTo>
                  <a:cubicBezTo>
                    <a:pt x="8956" y="6059"/>
                    <a:pt x="8975" y="6077"/>
                    <a:pt x="8993" y="6096"/>
                  </a:cubicBezTo>
                  <a:cubicBezTo>
                    <a:pt x="9030" y="6114"/>
                    <a:pt x="9085" y="6132"/>
                    <a:pt x="9140" y="6132"/>
                  </a:cubicBezTo>
                  <a:lnTo>
                    <a:pt x="9177" y="6132"/>
                  </a:lnTo>
                  <a:cubicBezTo>
                    <a:pt x="9324" y="6169"/>
                    <a:pt x="9472" y="6206"/>
                    <a:pt x="9637" y="6280"/>
                  </a:cubicBezTo>
                  <a:cubicBezTo>
                    <a:pt x="9803" y="6317"/>
                    <a:pt x="9987" y="6335"/>
                    <a:pt x="10171" y="6353"/>
                  </a:cubicBezTo>
                  <a:cubicBezTo>
                    <a:pt x="10250" y="6358"/>
                    <a:pt x="10341" y="6363"/>
                    <a:pt x="10438" y="6363"/>
                  </a:cubicBezTo>
                  <a:cubicBezTo>
                    <a:pt x="10703" y="6363"/>
                    <a:pt x="11003" y="6326"/>
                    <a:pt x="11165" y="6151"/>
                  </a:cubicBezTo>
                  <a:cubicBezTo>
                    <a:pt x="11257" y="6059"/>
                    <a:pt x="11220" y="5912"/>
                    <a:pt x="11091" y="5875"/>
                  </a:cubicBezTo>
                  <a:cubicBezTo>
                    <a:pt x="11000" y="5844"/>
                    <a:pt x="10909" y="5831"/>
                    <a:pt x="10818" y="5831"/>
                  </a:cubicBezTo>
                  <a:cubicBezTo>
                    <a:pt x="10743" y="5831"/>
                    <a:pt x="10669" y="5840"/>
                    <a:pt x="10594" y="5856"/>
                  </a:cubicBezTo>
                  <a:cubicBezTo>
                    <a:pt x="10493" y="5866"/>
                    <a:pt x="10396" y="5870"/>
                    <a:pt x="10300" y="5870"/>
                  </a:cubicBezTo>
                  <a:cubicBezTo>
                    <a:pt x="10203" y="5870"/>
                    <a:pt x="10107" y="5866"/>
                    <a:pt x="10005" y="5856"/>
                  </a:cubicBezTo>
                  <a:cubicBezTo>
                    <a:pt x="9821" y="5838"/>
                    <a:pt x="9545" y="5728"/>
                    <a:pt x="9324" y="5709"/>
                  </a:cubicBezTo>
                  <a:cubicBezTo>
                    <a:pt x="9784" y="5249"/>
                    <a:pt x="10245" y="4789"/>
                    <a:pt x="10705" y="4347"/>
                  </a:cubicBezTo>
                  <a:lnTo>
                    <a:pt x="10705" y="4366"/>
                  </a:lnTo>
                  <a:cubicBezTo>
                    <a:pt x="10844" y="4516"/>
                    <a:pt x="11158" y="4674"/>
                    <a:pt x="11431" y="4674"/>
                  </a:cubicBezTo>
                  <a:cubicBezTo>
                    <a:pt x="11592" y="4674"/>
                    <a:pt x="11739" y="4619"/>
                    <a:pt x="11827" y="4476"/>
                  </a:cubicBezTo>
                  <a:cubicBezTo>
                    <a:pt x="11864" y="4421"/>
                    <a:pt x="11846" y="4347"/>
                    <a:pt x="11772" y="4329"/>
                  </a:cubicBezTo>
                  <a:cubicBezTo>
                    <a:pt x="11699" y="4320"/>
                    <a:pt x="11625" y="4315"/>
                    <a:pt x="11551" y="4315"/>
                  </a:cubicBezTo>
                  <a:cubicBezTo>
                    <a:pt x="11478" y="4315"/>
                    <a:pt x="11404" y="4320"/>
                    <a:pt x="11330" y="4329"/>
                  </a:cubicBezTo>
                  <a:cubicBezTo>
                    <a:pt x="11165" y="4329"/>
                    <a:pt x="10999" y="4274"/>
                    <a:pt x="10852" y="4200"/>
                  </a:cubicBezTo>
                  <a:lnTo>
                    <a:pt x="11570" y="3500"/>
                  </a:lnTo>
                  <a:cubicBezTo>
                    <a:pt x="11656" y="3399"/>
                    <a:pt x="11573" y="3264"/>
                    <a:pt x="11471" y="3264"/>
                  </a:cubicBezTo>
                  <a:cubicBezTo>
                    <a:pt x="11443" y="3264"/>
                    <a:pt x="11413" y="3274"/>
                    <a:pt x="11386" y="3298"/>
                  </a:cubicBezTo>
                  <a:lnTo>
                    <a:pt x="10281" y="4274"/>
                  </a:lnTo>
                  <a:cubicBezTo>
                    <a:pt x="10300" y="4181"/>
                    <a:pt x="10300" y="4089"/>
                    <a:pt x="10318" y="4016"/>
                  </a:cubicBezTo>
                  <a:cubicBezTo>
                    <a:pt x="10337" y="3740"/>
                    <a:pt x="10373" y="3298"/>
                    <a:pt x="10116" y="3114"/>
                  </a:cubicBezTo>
                  <a:cubicBezTo>
                    <a:pt x="10097" y="3102"/>
                    <a:pt x="10075" y="3096"/>
                    <a:pt x="10052" y="3096"/>
                  </a:cubicBezTo>
                  <a:cubicBezTo>
                    <a:pt x="10005" y="3096"/>
                    <a:pt x="9956" y="3120"/>
                    <a:pt x="9932" y="3169"/>
                  </a:cubicBezTo>
                  <a:cubicBezTo>
                    <a:pt x="9784" y="3372"/>
                    <a:pt x="9876" y="3740"/>
                    <a:pt x="9858" y="3997"/>
                  </a:cubicBezTo>
                  <a:cubicBezTo>
                    <a:pt x="9858" y="4200"/>
                    <a:pt x="9766" y="4476"/>
                    <a:pt x="9840" y="4660"/>
                  </a:cubicBezTo>
                  <a:lnTo>
                    <a:pt x="7281" y="6961"/>
                  </a:lnTo>
                  <a:cubicBezTo>
                    <a:pt x="7336" y="6556"/>
                    <a:pt x="7355" y="6114"/>
                    <a:pt x="7447" y="5709"/>
                  </a:cubicBezTo>
                  <a:cubicBezTo>
                    <a:pt x="7594" y="5083"/>
                    <a:pt x="8054" y="4421"/>
                    <a:pt x="8073" y="3777"/>
                  </a:cubicBezTo>
                  <a:cubicBezTo>
                    <a:pt x="8073" y="3659"/>
                    <a:pt x="7978" y="3576"/>
                    <a:pt x="7875" y="3576"/>
                  </a:cubicBezTo>
                  <a:cubicBezTo>
                    <a:pt x="7849" y="3576"/>
                    <a:pt x="7822" y="3581"/>
                    <a:pt x="7797" y="3592"/>
                  </a:cubicBezTo>
                  <a:cubicBezTo>
                    <a:pt x="7208" y="3961"/>
                    <a:pt x="6987" y="4899"/>
                    <a:pt x="6839" y="5525"/>
                  </a:cubicBezTo>
                  <a:cubicBezTo>
                    <a:pt x="6711" y="6096"/>
                    <a:pt x="6563" y="6850"/>
                    <a:pt x="6766" y="7421"/>
                  </a:cubicBezTo>
                  <a:lnTo>
                    <a:pt x="6343" y="7807"/>
                  </a:lnTo>
                  <a:cubicBezTo>
                    <a:pt x="5588" y="8488"/>
                    <a:pt x="4852" y="9188"/>
                    <a:pt x="4060" y="9814"/>
                  </a:cubicBezTo>
                  <a:cubicBezTo>
                    <a:pt x="3987" y="9869"/>
                    <a:pt x="3913" y="9906"/>
                    <a:pt x="3839" y="9961"/>
                  </a:cubicBezTo>
                  <a:cubicBezTo>
                    <a:pt x="3803" y="9519"/>
                    <a:pt x="3766" y="9096"/>
                    <a:pt x="3784" y="8654"/>
                  </a:cubicBezTo>
                  <a:cubicBezTo>
                    <a:pt x="3784" y="8047"/>
                    <a:pt x="3987" y="7329"/>
                    <a:pt x="3839" y="6740"/>
                  </a:cubicBezTo>
                  <a:cubicBezTo>
                    <a:pt x="3818" y="6645"/>
                    <a:pt x="3737" y="6592"/>
                    <a:pt x="3654" y="6592"/>
                  </a:cubicBezTo>
                  <a:cubicBezTo>
                    <a:pt x="3592" y="6592"/>
                    <a:pt x="3529" y="6622"/>
                    <a:pt x="3490" y="6685"/>
                  </a:cubicBezTo>
                  <a:cubicBezTo>
                    <a:pt x="3103" y="7218"/>
                    <a:pt x="3158" y="8102"/>
                    <a:pt x="3177" y="8728"/>
                  </a:cubicBezTo>
                  <a:cubicBezTo>
                    <a:pt x="3177" y="9243"/>
                    <a:pt x="3232" y="9758"/>
                    <a:pt x="3361" y="10255"/>
                  </a:cubicBezTo>
                  <a:cubicBezTo>
                    <a:pt x="2919" y="10513"/>
                    <a:pt x="2477" y="10716"/>
                    <a:pt x="2036" y="10936"/>
                  </a:cubicBezTo>
                  <a:cubicBezTo>
                    <a:pt x="2091" y="9446"/>
                    <a:pt x="1907" y="7955"/>
                    <a:pt x="2256" y="6482"/>
                  </a:cubicBezTo>
                  <a:cubicBezTo>
                    <a:pt x="2680" y="4660"/>
                    <a:pt x="3931" y="3169"/>
                    <a:pt x="5606" y="2396"/>
                  </a:cubicBezTo>
                  <a:cubicBezTo>
                    <a:pt x="7263" y="1586"/>
                    <a:pt x="9122" y="1421"/>
                    <a:pt x="10944" y="1347"/>
                  </a:cubicBezTo>
                  <a:cubicBezTo>
                    <a:pt x="11864" y="1310"/>
                    <a:pt x="13097" y="1347"/>
                    <a:pt x="14018" y="924"/>
                  </a:cubicBezTo>
                  <a:close/>
                  <a:moveTo>
                    <a:pt x="14519" y="0"/>
                  </a:moveTo>
                  <a:cubicBezTo>
                    <a:pt x="14505" y="0"/>
                    <a:pt x="14492" y="1"/>
                    <a:pt x="14478" y="3"/>
                  </a:cubicBezTo>
                  <a:cubicBezTo>
                    <a:pt x="13539" y="187"/>
                    <a:pt x="12729" y="537"/>
                    <a:pt x="11754" y="611"/>
                  </a:cubicBezTo>
                  <a:cubicBezTo>
                    <a:pt x="10907" y="666"/>
                    <a:pt x="10042" y="666"/>
                    <a:pt x="9195" y="758"/>
                  </a:cubicBezTo>
                  <a:cubicBezTo>
                    <a:pt x="7428" y="942"/>
                    <a:pt x="5643" y="1402"/>
                    <a:pt x="4189" y="2451"/>
                  </a:cubicBezTo>
                  <a:cubicBezTo>
                    <a:pt x="1502" y="4384"/>
                    <a:pt x="931" y="8028"/>
                    <a:pt x="1667" y="11102"/>
                  </a:cubicBezTo>
                  <a:lnTo>
                    <a:pt x="1447" y="11212"/>
                  </a:lnTo>
                  <a:cubicBezTo>
                    <a:pt x="913" y="11323"/>
                    <a:pt x="434" y="11654"/>
                    <a:pt x="121" y="12096"/>
                  </a:cubicBezTo>
                  <a:cubicBezTo>
                    <a:pt x="0" y="12293"/>
                    <a:pt x="154" y="12515"/>
                    <a:pt x="356" y="12515"/>
                  </a:cubicBezTo>
                  <a:cubicBezTo>
                    <a:pt x="399" y="12515"/>
                    <a:pt x="444" y="12505"/>
                    <a:pt x="489" y="12482"/>
                  </a:cubicBezTo>
                  <a:cubicBezTo>
                    <a:pt x="1124" y="12091"/>
                    <a:pt x="1750" y="11964"/>
                    <a:pt x="2377" y="11964"/>
                  </a:cubicBezTo>
                  <a:cubicBezTo>
                    <a:pt x="3535" y="11964"/>
                    <a:pt x="4697" y="12396"/>
                    <a:pt x="5927" y="12396"/>
                  </a:cubicBezTo>
                  <a:cubicBezTo>
                    <a:pt x="6004" y="12396"/>
                    <a:pt x="6081" y="12394"/>
                    <a:pt x="6158" y="12390"/>
                  </a:cubicBezTo>
                  <a:cubicBezTo>
                    <a:pt x="7723" y="12280"/>
                    <a:pt x="9195" y="11673"/>
                    <a:pt x="10373" y="10642"/>
                  </a:cubicBezTo>
                  <a:cubicBezTo>
                    <a:pt x="13337" y="8139"/>
                    <a:pt x="13870" y="4163"/>
                    <a:pt x="14552" y="574"/>
                  </a:cubicBezTo>
                  <a:cubicBezTo>
                    <a:pt x="14607" y="537"/>
                    <a:pt x="14662" y="482"/>
                    <a:pt x="14699" y="427"/>
                  </a:cubicBezTo>
                  <a:cubicBezTo>
                    <a:pt x="14872" y="271"/>
                    <a:pt x="14735" y="0"/>
                    <a:pt x="1451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6586924" y="2452430"/>
              <a:ext cx="796525" cy="670947"/>
            </a:xfrm>
            <a:custGeom>
              <a:avLst/>
              <a:gdLst/>
              <a:ahLst/>
              <a:cxnLst/>
              <a:rect l="l" t="t" r="r" b="b"/>
              <a:pathLst>
                <a:path w="14855" h="12513" extrusionOk="0">
                  <a:moveTo>
                    <a:pt x="14004" y="909"/>
                  </a:moveTo>
                  <a:lnTo>
                    <a:pt x="14004" y="909"/>
                  </a:lnTo>
                  <a:cubicBezTo>
                    <a:pt x="13452" y="2455"/>
                    <a:pt x="13231" y="4130"/>
                    <a:pt x="12679" y="5676"/>
                  </a:cubicBezTo>
                  <a:cubicBezTo>
                    <a:pt x="12017" y="7535"/>
                    <a:pt x="10949" y="9339"/>
                    <a:pt x="9292" y="10480"/>
                  </a:cubicBezTo>
                  <a:cubicBezTo>
                    <a:pt x="8182" y="11244"/>
                    <a:pt x="7079" y="11536"/>
                    <a:pt x="5904" y="11536"/>
                  </a:cubicBezTo>
                  <a:cubicBezTo>
                    <a:pt x="5267" y="11536"/>
                    <a:pt x="4610" y="11451"/>
                    <a:pt x="3918" y="11308"/>
                  </a:cubicBezTo>
                  <a:cubicBezTo>
                    <a:pt x="3752" y="11272"/>
                    <a:pt x="3587" y="11253"/>
                    <a:pt x="3421" y="11216"/>
                  </a:cubicBezTo>
                  <a:cubicBezTo>
                    <a:pt x="4176" y="10719"/>
                    <a:pt x="4857" y="10130"/>
                    <a:pt x="5464" y="9468"/>
                  </a:cubicBezTo>
                  <a:cubicBezTo>
                    <a:pt x="5998" y="9873"/>
                    <a:pt x="6642" y="10112"/>
                    <a:pt x="7305" y="10130"/>
                  </a:cubicBezTo>
                  <a:cubicBezTo>
                    <a:pt x="7358" y="10132"/>
                    <a:pt x="7415" y="10133"/>
                    <a:pt x="7475" y="10133"/>
                  </a:cubicBezTo>
                  <a:cubicBezTo>
                    <a:pt x="8004" y="10133"/>
                    <a:pt x="8718" y="10045"/>
                    <a:pt x="9016" y="9615"/>
                  </a:cubicBezTo>
                  <a:cubicBezTo>
                    <a:pt x="9072" y="9523"/>
                    <a:pt x="9016" y="9394"/>
                    <a:pt x="8888" y="9394"/>
                  </a:cubicBezTo>
                  <a:cubicBezTo>
                    <a:pt x="8648" y="9394"/>
                    <a:pt x="8409" y="9449"/>
                    <a:pt x="8170" y="9542"/>
                  </a:cubicBezTo>
                  <a:cubicBezTo>
                    <a:pt x="7894" y="9615"/>
                    <a:pt x="7618" y="9652"/>
                    <a:pt x="7323" y="9652"/>
                  </a:cubicBezTo>
                  <a:cubicBezTo>
                    <a:pt x="6771" y="9634"/>
                    <a:pt x="6219" y="9486"/>
                    <a:pt x="5722" y="9229"/>
                  </a:cubicBezTo>
                  <a:cubicBezTo>
                    <a:pt x="5832" y="9118"/>
                    <a:pt x="5943" y="8989"/>
                    <a:pt x="6053" y="8897"/>
                  </a:cubicBezTo>
                  <a:cubicBezTo>
                    <a:pt x="7010" y="7959"/>
                    <a:pt x="7986" y="7002"/>
                    <a:pt x="8961" y="6063"/>
                  </a:cubicBezTo>
                  <a:cubicBezTo>
                    <a:pt x="8961" y="6063"/>
                    <a:pt x="8980" y="6081"/>
                    <a:pt x="8998" y="6100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5" y="6136"/>
                    <a:pt x="9164" y="6136"/>
                    <a:pt x="9164" y="6118"/>
                  </a:cubicBezTo>
                  <a:cubicBezTo>
                    <a:pt x="9329" y="6155"/>
                    <a:pt x="9477" y="6210"/>
                    <a:pt x="9624" y="6265"/>
                  </a:cubicBezTo>
                  <a:cubicBezTo>
                    <a:pt x="9789" y="6320"/>
                    <a:pt x="9973" y="6339"/>
                    <a:pt x="10158" y="6357"/>
                  </a:cubicBezTo>
                  <a:cubicBezTo>
                    <a:pt x="10236" y="6362"/>
                    <a:pt x="10328" y="6367"/>
                    <a:pt x="10425" y="6367"/>
                  </a:cubicBezTo>
                  <a:cubicBezTo>
                    <a:pt x="10689" y="6367"/>
                    <a:pt x="10990" y="6330"/>
                    <a:pt x="11151" y="6155"/>
                  </a:cubicBezTo>
                  <a:cubicBezTo>
                    <a:pt x="11243" y="6063"/>
                    <a:pt x="11207" y="5916"/>
                    <a:pt x="11096" y="5879"/>
                  </a:cubicBezTo>
                  <a:cubicBezTo>
                    <a:pt x="11005" y="5848"/>
                    <a:pt x="10908" y="5835"/>
                    <a:pt x="10812" y="5835"/>
                  </a:cubicBezTo>
                  <a:cubicBezTo>
                    <a:pt x="10734" y="5835"/>
                    <a:pt x="10655" y="5844"/>
                    <a:pt x="10581" y="5860"/>
                  </a:cubicBezTo>
                  <a:cubicBezTo>
                    <a:pt x="10489" y="5870"/>
                    <a:pt x="10392" y="5874"/>
                    <a:pt x="10293" y="5874"/>
                  </a:cubicBezTo>
                  <a:cubicBezTo>
                    <a:pt x="10194" y="5874"/>
                    <a:pt x="10093" y="5870"/>
                    <a:pt x="9992" y="5860"/>
                  </a:cubicBezTo>
                  <a:cubicBezTo>
                    <a:pt x="9808" y="5842"/>
                    <a:pt x="9532" y="5732"/>
                    <a:pt x="9311" y="5713"/>
                  </a:cubicBezTo>
                  <a:lnTo>
                    <a:pt x="10691" y="4351"/>
                  </a:lnTo>
                  <a:lnTo>
                    <a:pt x="10691" y="4369"/>
                  </a:lnTo>
                  <a:cubicBezTo>
                    <a:pt x="10841" y="4520"/>
                    <a:pt x="11151" y="4670"/>
                    <a:pt x="11420" y="4670"/>
                  </a:cubicBezTo>
                  <a:cubicBezTo>
                    <a:pt x="11580" y="4670"/>
                    <a:pt x="11725" y="4617"/>
                    <a:pt x="11814" y="4480"/>
                  </a:cubicBezTo>
                  <a:cubicBezTo>
                    <a:pt x="11851" y="4425"/>
                    <a:pt x="11832" y="4351"/>
                    <a:pt x="11759" y="4333"/>
                  </a:cubicBezTo>
                  <a:cubicBezTo>
                    <a:pt x="11685" y="4323"/>
                    <a:pt x="11612" y="4319"/>
                    <a:pt x="11538" y="4319"/>
                  </a:cubicBezTo>
                  <a:cubicBezTo>
                    <a:pt x="11464" y="4319"/>
                    <a:pt x="11391" y="4323"/>
                    <a:pt x="11317" y="4333"/>
                  </a:cubicBezTo>
                  <a:cubicBezTo>
                    <a:pt x="11151" y="4333"/>
                    <a:pt x="10986" y="4277"/>
                    <a:pt x="10839" y="4204"/>
                  </a:cubicBezTo>
                  <a:lnTo>
                    <a:pt x="11556" y="3486"/>
                  </a:lnTo>
                  <a:cubicBezTo>
                    <a:pt x="11656" y="3401"/>
                    <a:pt x="11569" y="3260"/>
                    <a:pt x="11465" y="3260"/>
                  </a:cubicBezTo>
                  <a:cubicBezTo>
                    <a:pt x="11434" y="3260"/>
                    <a:pt x="11402" y="3273"/>
                    <a:pt x="11372" y="3302"/>
                  </a:cubicBezTo>
                  <a:lnTo>
                    <a:pt x="10268" y="4277"/>
                  </a:lnTo>
                  <a:cubicBezTo>
                    <a:pt x="10286" y="4185"/>
                    <a:pt x="10305" y="4075"/>
                    <a:pt x="10305" y="4001"/>
                  </a:cubicBezTo>
                  <a:cubicBezTo>
                    <a:pt x="10323" y="3725"/>
                    <a:pt x="10360" y="3302"/>
                    <a:pt x="10102" y="3118"/>
                  </a:cubicBezTo>
                  <a:cubicBezTo>
                    <a:pt x="10083" y="3105"/>
                    <a:pt x="10059" y="3099"/>
                    <a:pt x="10034" y="3099"/>
                  </a:cubicBezTo>
                  <a:cubicBezTo>
                    <a:pt x="9989" y="3099"/>
                    <a:pt x="9942" y="3119"/>
                    <a:pt x="9918" y="3155"/>
                  </a:cubicBezTo>
                  <a:cubicBezTo>
                    <a:pt x="9771" y="3376"/>
                    <a:pt x="9863" y="3744"/>
                    <a:pt x="9845" y="3983"/>
                  </a:cubicBezTo>
                  <a:cubicBezTo>
                    <a:pt x="9845" y="4185"/>
                    <a:pt x="9753" y="4462"/>
                    <a:pt x="9845" y="4664"/>
                  </a:cubicBezTo>
                  <a:lnTo>
                    <a:pt x="7268" y="6965"/>
                  </a:lnTo>
                  <a:cubicBezTo>
                    <a:pt x="7323" y="6541"/>
                    <a:pt x="7341" y="6100"/>
                    <a:pt x="7433" y="5713"/>
                  </a:cubicBezTo>
                  <a:cubicBezTo>
                    <a:pt x="7599" y="5069"/>
                    <a:pt x="8059" y="4406"/>
                    <a:pt x="8059" y="3762"/>
                  </a:cubicBezTo>
                  <a:cubicBezTo>
                    <a:pt x="8059" y="3659"/>
                    <a:pt x="7966" y="3580"/>
                    <a:pt x="7863" y="3580"/>
                  </a:cubicBezTo>
                  <a:cubicBezTo>
                    <a:pt x="7836" y="3580"/>
                    <a:pt x="7809" y="3585"/>
                    <a:pt x="7783" y="3596"/>
                  </a:cubicBezTo>
                  <a:cubicBezTo>
                    <a:pt x="7194" y="3965"/>
                    <a:pt x="6973" y="4885"/>
                    <a:pt x="6826" y="5529"/>
                  </a:cubicBezTo>
                  <a:cubicBezTo>
                    <a:pt x="6697" y="6081"/>
                    <a:pt x="6550" y="6854"/>
                    <a:pt x="6752" y="7425"/>
                  </a:cubicBezTo>
                  <a:lnTo>
                    <a:pt x="6329" y="7793"/>
                  </a:lnTo>
                  <a:cubicBezTo>
                    <a:pt x="5574" y="8474"/>
                    <a:pt x="4838" y="9173"/>
                    <a:pt x="4047" y="9799"/>
                  </a:cubicBezTo>
                  <a:cubicBezTo>
                    <a:pt x="3973" y="9854"/>
                    <a:pt x="3900" y="9891"/>
                    <a:pt x="3826" y="9946"/>
                  </a:cubicBezTo>
                  <a:cubicBezTo>
                    <a:pt x="3808" y="9505"/>
                    <a:pt x="3771" y="9081"/>
                    <a:pt x="3771" y="8640"/>
                  </a:cubicBezTo>
                  <a:cubicBezTo>
                    <a:pt x="3771" y="8032"/>
                    <a:pt x="3973" y="7314"/>
                    <a:pt x="3826" y="6725"/>
                  </a:cubicBezTo>
                  <a:cubicBezTo>
                    <a:pt x="3804" y="6627"/>
                    <a:pt x="3718" y="6574"/>
                    <a:pt x="3632" y="6574"/>
                  </a:cubicBezTo>
                  <a:cubicBezTo>
                    <a:pt x="3573" y="6574"/>
                    <a:pt x="3514" y="6599"/>
                    <a:pt x="3476" y="6652"/>
                  </a:cubicBezTo>
                  <a:cubicBezTo>
                    <a:pt x="3108" y="7204"/>
                    <a:pt x="3145" y="8087"/>
                    <a:pt x="3163" y="8713"/>
                  </a:cubicBezTo>
                  <a:cubicBezTo>
                    <a:pt x="3163" y="9229"/>
                    <a:pt x="3219" y="9744"/>
                    <a:pt x="3347" y="10241"/>
                  </a:cubicBezTo>
                  <a:cubicBezTo>
                    <a:pt x="2906" y="10499"/>
                    <a:pt x="2464" y="10701"/>
                    <a:pt x="2022" y="10904"/>
                  </a:cubicBezTo>
                  <a:cubicBezTo>
                    <a:pt x="2096" y="9413"/>
                    <a:pt x="1912" y="7940"/>
                    <a:pt x="2243" y="6449"/>
                  </a:cubicBezTo>
                  <a:cubicBezTo>
                    <a:pt x="2685" y="4664"/>
                    <a:pt x="3918" y="3155"/>
                    <a:pt x="5611" y="2400"/>
                  </a:cubicBezTo>
                  <a:cubicBezTo>
                    <a:pt x="7268" y="1572"/>
                    <a:pt x="9108" y="1406"/>
                    <a:pt x="10931" y="1333"/>
                  </a:cubicBezTo>
                  <a:cubicBezTo>
                    <a:pt x="11851" y="1296"/>
                    <a:pt x="13102" y="1333"/>
                    <a:pt x="14004" y="909"/>
                  </a:cubicBezTo>
                  <a:close/>
                  <a:moveTo>
                    <a:pt x="14523" y="1"/>
                  </a:moveTo>
                  <a:cubicBezTo>
                    <a:pt x="14504" y="1"/>
                    <a:pt x="14484" y="3"/>
                    <a:pt x="14464" y="7"/>
                  </a:cubicBezTo>
                  <a:cubicBezTo>
                    <a:pt x="13526" y="191"/>
                    <a:pt x="12698" y="541"/>
                    <a:pt x="11722" y="615"/>
                  </a:cubicBezTo>
                  <a:cubicBezTo>
                    <a:pt x="10875" y="670"/>
                    <a:pt x="10029" y="670"/>
                    <a:pt x="9164" y="762"/>
                  </a:cubicBezTo>
                  <a:cubicBezTo>
                    <a:pt x="7397" y="946"/>
                    <a:pt x="5630" y="1406"/>
                    <a:pt x="4157" y="2455"/>
                  </a:cubicBezTo>
                  <a:cubicBezTo>
                    <a:pt x="1488" y="4388"/>
                    <a:pt x="918" y="8032"/>
                    <a:pt x="1654" y="11106"/>
                  </a:cubicBezTo>
                  <a:lnTo>
                    <a:pt x="1452" y="11216"/>
                  </a:lnTo>
                  <a:cubicBezTo>
                    <a:pt x="899" y="11327"/>
                    <a:pt x="421" y="11640"/>
                    <a:pt x="108" y="12100"/>
                  </a:cubicBezTo>
                  <a:cubicBezTo>
                    <a:pt x="0" y="12300"/>
                    <a:pt x="150" y="12513"/>
                    <a:pt x="341" y="12513"/>
                  </a:cubicBezTo>
                  <a:cubicBezTo>
                    <a:pt x="379" y="12513"/>
                    <a:pt x="418" y="12505"/>
                    <a:pt x="458" y="12486"/>
                  </a:cubicBezTo>
                  <a:cubicBezTo>
                    <a:pt x="1098" y="12088"/>
                    <a:pt x="1726" y="11959"/>
                    <a:pt x="2354" y="11959"/>
                  </a:cubicBezTo>
                  <a:cubicBezTo>
                    <a:pt x="3514" y="11959"/>
                    <a:pt x="4674" y="12400"/>
                    <a:pt x="5915" y="12400"/>
                  </a:cubicBezTo>
                  <a:cubicBezTo>
                    <a:pt x="5992" y="12400"/>
                    <a:pt x="6068" y="12398"/>
                    <a:pt x="6145" y="12394"/>
                  </a:cubicBezTo>
                  <a:cubicBezTo>
                    <a:pt x="7710" y="12284"/>
                    <a:pt x="9182" y="11658"/>
                    <a:pt x="10360" y="10627"/>
                  </a:cubicBezTo>
                  <a:cubicBezTo>
                    <a:pt x="13323" y="8124"/>
                    <a:pt x="13857" y="4167"/>
                    <a:pt x="14538" y="578"/>
                  </a:cubicBezTo>
                  <a:cubicBezTo>
                    <a:pt x="14593" y="523"/>
                    <a:pt x="14649" y="486"/>
                    <a:pt x="14685" y="431"/>
                  </a:cubicBezTo>
                  <a:cubicBezTo>
                    <a:pt x="14854" y="262"/>
                    <a:pt x="14729" y="1"/>
                    <a:pt x="1452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3653642" y="4058134"/>
              <a:ext cx="973364" cy="563814"/>
            </a:xfrm>
            <a:custGeom>
              <a:avLst/>
              <a:gdLst/>
              <a:ahLst/>
              <a:cxnLst/>
              <a:rect l="l" t="t" r="r" b="b"/>
              <a:pathLst>
                <a:path w="18153" h="10515" extrusionOk="0">
                  <a:moveTo>
                    <a:pt x="8035" y="661"/>
                  </a:moveTo>
                  <a:cubicBezTo>
                    <a:pt x="9274" y="661"/>
                    <a:pt x="10500" y="1038"/>
                    <a:pt x="11541" y="1774"/>
                  </a:cubicBezTo>
                  <a:cubicBezTo>
                    <a:pt x="13050" y="2824"/>
                    <a:pt x="14118" y="4351"/>
                    <a:pt x="15075" y="5897"/>
                  </a:cubicBezTo>
                  <a:cubicBezTo>
                    <a:pt x="15572" y="6670"/>
                    <a:pt x="16142" y="7775"/>
                    <a:pt x="16971" y="8364"/>
                  </a:cubicBezTo>
                  <a:cubicBezTo>
                    <a:pt x="15351" y="8640"/>
                    <a:pt x="13786" y="9284"/>
                    <a:pt x="12185" y="9560"/>
                  </a:cubicBezTo>
                  <a:cubicBezTo>
                    <a:pt x="11475" y="9681"/>
                    <a:pt x="10746" y="9753"/>
                    <a:pt x="10018" y="9753"/>
                  </a:cubicBezTo>
                  <a:cubicBezTo>
                    <a:pt x="8746" y="9753"/>
                    <a:pt x="7479" y="9533"/>
                    <a:pt x="6332" y="8971"/>
                  </a:cubicBezTo>
                  <a:cubicBezTo>
                    <a:pt x="4455" y="8069"/>
                    <a:pt x="3571" y="6634"/>
                    <a:pt x="2945" y="4719"/>
                  </a:cubicBezTo>
                  <a:cubicBezTo>
                    <a:pt x="2890" y="4572"/>
                    <a:pt x="2835" y="4407"/>
                    <a:pt x="2780" y="4241"/>
                  </a:cubicBezTo>
                  <a:lnTo>
                    <a:pt x="2780" y="4241"/>
                  </a:lnTo>
                  <a:cubicBezTo>
                    <a:pt x="3590" y="4646"/>
                    <a:pt x="4436" y="4959"/>
                    <a:pt x="5320" y="5161"/>
                  </a:cubicBezTo>
                  <a:cubicBezTo>
                    <a:pt x="5228" y="5824"/>
                    <a:pt x="5338" y="6505"/>
                    <a:pt x="5651" y="7075"/>
                  </a:cubicBezTo>
                  <a:cubicBezTo>
                    <a:pt x="5890" y="7536"/>
                    <a:pt x="6351" y="8272"/>
                    <a:pt x="6940" y="8327"/>
                  </a:cubicBezTo>
                  <a:cubicBezTo>
                    <a:pt x="7050" y="8327"/>
                    <a:pt x="7142" y="8198"/>
                    <a:pt x="7068" y="8088"/>
                  </a:cubicBezTo>
                  <a:cubicBezTo>
                    <a:pt x="6940" y="7885"/>
                    <a:pt x="6774" y="7701"/>
                    <a:pt x="6571" y="7536"/>
                  </a:cubicBezTo>
                  <a:cubicBezTo>
                    <a:pt x="6387" y="7333"/>
                    <a:pt x="6203" y="7094"/>
                    <a:pt x="6074" y="6854"/>
                  </a:cubicBezTo>
                  <a:cubicBezTo>
                    <a:pt x="5817" y="6358"/>
                    <a:pt x="5670" y="5805"/>
                    <a:pt x="5651" y="5235"/>
                  </a:cubicBezTo>
                  <a:lnTo>
                    <a:pt x="5651" y="5235"/>
                  </a:lnTo>
                  <a:lnTo>
                    <a:pt x="6093" y="5364"/>
                  </a:lnTo>
                  <a:cubicBezTo>
                    <a:pt x="7400" y="5750"/>
                    <a:pt x="8706" y="6118"/>
                    <a:pt x="10013" y="6486"/>
                  </a:cubicBezTo>
                  <a:cubicBezTo>
                    <a:pt x="9995" y="6505"/>
                    <a:pt x="9995" y="6523"/>
                    <a:pt x="9995" y="6542"/>
                  </a:cubicBezTo>
                  <a:cubicBezTo>
                    <a:pt x="9976" y="6597"/>
                    <a:pt x="9995" y="6652"/>
                    <a:pt x="10013" y="6689"/>
                  </a:cubicBezTo>
                  <a:cubicBezTo>
                    <a:pt x="10032" y="6707"/>
                    <a:pt x="10032" y="6707"/>
                    <a:pt x="10050" y="6707"/>
                  </a:cubicBezTo>
                  <a:cubicBezTo>
                    <a:pt x="10087" y="6854"/>
                    <a:pt x="10124" y="7020"/>
                    <a:pt x="10142" y="7167"/>
                  </a:cubicBezTo>
                  <a:cubicBezTo>
                    <a:pt x="10197" y="7351"/>
                    <a:pt x="10253" y="7517"/>
                    <a:pt x="10345" y="7683"/>
                  </a:cubicBezTo>
                  <a:cubicBezTo>
                    <a:pt x="10473" y="7959"/>
                    <a:pt x="10694" y="8364"/>
                    <a:pt x="11007" y="8437"/>
                  </a:cubicBezTo>
                  <a:cubicBezTo>
                    <a:pt x="11022" y="8442"/>
                    <a:pt x="11037" y="8445"/>
                    <a:pt x="11052" y="8445"/>
                  </a:cubicBezTo>
                  <a:cubicBezTo>
                    <a:pt x="11149" y="8445"/>
                    <a:pt x="11242" y="8349"/>
                    <a:pt x="11210" y="8253"/>
                  </a:cubicBezTo>
                  <a:cubicBezTo>
                    <a:pt x="11173" y="8088"/>
                    <a:pt x="11099" y="7940"/>
                    <a:pt x="10989" y="7812"/>
                  </a:cubicBezTo>
                  <a:cubicBezTo>
                    <a:pt x="10878" y="7646"/>
                    <a:pt x="10786" y="7480"/>
                    <a:pt x="10694" y="7296"/>
                  </a:cubicBezTo>
                  <a:cubicBezTo>
                    <a:pt x="10621" y="7112"/>
                    <a:pt x="10584" y="6836"/>
                    <a:pt x="10492" y="6615"/>
                  </a:cubicBezTo>
                  <a:lnTo>
                    <a:pt x="10492" y="6615"/>
                  </a:lnTo>
                  <a:lnTo>
                    <a:pt x="12369" y="7149"/>
                  </a:lnTo>
                  <a:lnTo>
                    <a:pt x="12351" y="7167"/>
                  </a:lnTo>
                  <a:cubicBezTo>
                    <a:pt x="12259" y="7499"/>
                    <a:pt x="12369" y="8180"/>
                    <a:pt x="12811" y="8217"/>
                  </a:cubicBezTo>
                  <a:cubicBezTo>
                    <a:pt x="12885" y="8217"/>
                    <a:pt x="12921" y="8161"/>
                    <a:pt x="12903" y="8088"/>
                  </a:cubicBezTo>
                  <a:cubicBezTo>
                    <a:pt x="12848" y="7959"/>
                    <a:pt x="12793" y="7830"/>
                    <a:pt x="12701" y="7701"/>
                  </a:cubicBezTo>
                  <a:cubicBezTo>
                    <a:pt x="12627" y="7554"/>
                    <a:pt x="12572" y="7388"/>
                    <a:pt x="12572" y="7223"/>
                  </a:cubicBezTo>
                  <a:lnTo>
                    <a:pt x="12572" y="7223"/>
                  </a:lnTo>
                  <a:lnTo>
                    <a:pt x="13547" y="7499"/>
                  </a:lnTo>
                  <a:cubicBezTo>
                    <a:pt x="13558" y="7501"/>
                    <a:pt x="13569" y="7502"/>
                    <a:pt x="13579" y="7502"/>
                  </a:cubicBezTo>
                  <a:cubicBezTo>
                    <a:pt x="13722" y="7502"/>
                    <a:pt x="13775" y="7275"/>
                    <a:pt x="13621" y="7241"/>
                  </a:cubicBezTo>
                  <a:lnTo>
                    <a:pt x="12222" y="6762"/>
                  </a:lnTo>
                  <a:cubicBezTo>
                    <a:pt x="12314" y="6726"/>
                    <a:pt x="12388" y="6689"/>
                    <a:pt x="12480" y="6652"/>
                  </a:cubicBezTo>
                  <a:cubicBezTo>
                    <a:pt x="12737" y="6542"/>
                    <a:pt x="13124" y="6358"/>
                    <a:pt x="13142" y="6045"/>
                  </a:cubicBezTo>
                  <a:cubicBezTo>
                    <a:pt x="13161" y="5971"/>
                    <a:pt x="13087" y="5916"/>
                    <a:pt x="13013" y="5916"/>
                  </a:cubicBezTo>
                  <a:cubicBezTo>
                    <a:pt x="13004" y="5915"/>
                    <a:pt x="12994" y="5915"/>
                    <a:pt x="12985" y="5915"/>
                  </a:cubicBezTo>
                  <a:cubicBezTo>
                    <a:pt x="12736" y="5915"/>
                    <a:pt x="12472" y="6141"/>
                    <a:pt x="12259" y="6247"/>
                  </a:cubicBezTo>
                  <a:cubicBezTo>
                    <a:pt x="12093" y="6339"/>
                    <a:pt x="11799" y="6394"/>
                    <a:pt x="11670" y="6578"/>
                  </a:cubicBezTo>
                  <a:lnTo>
                    <a:pt x="8412" y="5474"/>
                  </a:lnTo>
                  <a:cubicBezTo>
                    <a:pt x="8798" y="5327"/>
                    <a:pt x="9185" y="5106"/>
                    <a:pt x="9590" y="5014"/>
                  </a:cubicBezTo>
                  <a:cubicBezTo>
                    <a:pt x="10216" y="4830"/>
                    <a:pt x="11026" y="4903"/>
                    <a:pt x="11578" y="4591"/>
                  </a:cubicBezTo>
                  <a:cubicBezTo>
                    <a:pt x="11707" y="4535"/>
                    <a:pt x="11707" y="4351"/>
                    <a:pt x="11596" y="4278"/>
                  </a:cubicBezTo>
                  <a:cubicBezTo>
                    <a:pt x="11383" y="4162"/>
                    <a:pt x="11132" y="4118"/>
                    <a:pt x="10869" y="4118"/>
                  </a:cubicBezTo>
                  <a:cubicBezTo>
                    <a:pt x="10380" y="4118"/>
                    <a:pt x="9849" y="4269"/>
                    <a:pt x="9443" y="4388"/>
                  </a:cubicBezTo>
                  <a:cubicBezTo>
                    <a:pt x="8891" y="4554"/>
                    <a:pt x="8154" y="4793"/>
                    <a:pt x="7749" y="5253"/>
                  </a:cubicBezTo>
                  <a:lnTo>
                    <a:pt x="7216" y="5069"/>
                  </a:lnTo>
                  <a:cubicBezTo>
                    <a:pt x="6258" y="4756"/>
                    <a:pt x="5283" y="4462"/>
                    <a:pt x="4344" y="4075"/>
                  </a:cubicBezTo>
                  <a:cubicBezTo>
                    <a:pt x="4271" y="4038"/>
                    <a:pt x="4197" y="4002"/>
                    <a:pt x="4123" y="3965"/>
                  </a:cubicBezTo>
                  <a:cubicBezTo>
                    <a:pt x="4473" y="3744"/>
                    <a:pt x="4841" y="3486"/>
                    <a:pt x="5228" y="3284"/>
                  </a:cubicBezTo>
                  <a:cubicBezTo>
                    <a:pt x="5762" y="2971"/>
                    <a:pt x="6479" y="2824"/>
                    <a:pt x="6921" y="2382"/>
                  </a:cubicBezTo>
                  <a:cubicBezTo>
                    <a:pt x="7050" y="2271"/>
                    <a:pt x="6958" y="2051"/>
                    <a:pt x="6792" y="2051"/>
                  </a:cubicBezTo>
                  <a:cubicBezTo>
                    <a:pt x="6758" y="2048"/>
                    <a:pt x="6723" y="2046"/>
                    <a:pt x="6688" y="2046"/>
                  </a:cubicBezTo>
                  <a:cubicBezTo>
                    <a:pt x="6068" y="2046"/>
                    <a:pt x="5365" y="2491"/>
                    <a:pt x="4860" y="2787"/>
                  </a:cubicBezTo>
                  <a:cubicBezTo>
                    <a:pt x="4400" y="3044"/>
                    <a:pt x="3995" y="3357"/>
                    <a:pt x="3608" y="3707"/>
                  </a:cubicBezTo>
                  <a:cubicBezTo>
                    <a:pt x="3185" y="3449"/>
                    <a:pt x="2798" y="3173"/>
                    <a:pt x="2375" y="2879"/>
                  </a:cubicBezTo>
                  <a:cubicBezTo>
                    <a:pt x="3718" y="2216"/>
                    <a:pt x="4915" y="1314"/>
                    <a:pt x="6369" y="891"/>
                  </a:cubicBezTo>
                  <a:cubicBezTo>
                    <a:pt x="6917" y="737"/>
                    <a:pt x="7477" y="661"/>
                    <a:pt x="8035" y="661"/>
                  </a:cubicBezTo>
                  <a:close/>
                  <a:moveTo>
                    <a:pt x="8156" y="0"/>
                  </a:moveTo>
                  <a:cubicBezTo>
                    <a:pt x="5905" y="0"/>
                    <a:pt x="3668" y="1102"/>
                    <a:pt x="2007" y="2658"/>
                  </a:cubicBezTo>
                  <a:lnTo>
                    <a:pt x="1804" y="2529"/>
                  </a:lnTo>
                  <a:cubicBezTo>
                    <a:pt x="1436" y="2106"/>
                    <a:pt x="921" y="1848"/>
                    <a:pt x="369" y="1793"/>
                  </a:cubicBezTo>
                  <a:cubicBezTo>
                    <a:pt x="111" y="1793"/>
                    <a:pt x="1" y="2143"/>
                    <a:pt x="221" y="2308"/>
                  </a:cubicBezTo>
                  <a:cubicBezTo>
                    <a:pt x="2172" y="3357"/>
                    <a:pt x="2044" y="5492"/>
                    <a:pt x="3111" y="7186"/>
                  </a:cubicBezTo>
                  <a:cubicBezTo>
                    <a:pt x="3976" y="8493"/>
                    <a:pt x="5246" y="9487"/>
                    <a:pt x="6737" y="9983"/>
                  </a:cubicBezTo>
                  <a:cubicBezTo>
                    <a:pt x="7755" y="10361"/>
                    <a:pt x="8781" y="10515"/>
                    <a:pt x="9805" y="10515"/>
                  </a:cubicBezTo>
                  <a:cubicBezTo>
                    <a:pt x="12431" y="10515"/>
                    <a:pt x="15053" y="9505"/>
                    <a:pt x="17541" y="8658"/>
                  </a:cubicBezTo>
                  <a:cubicBezTo>
                    <a:pt x="17615" y="8677"/>
                    <a:pt x="17688" y="8695"/>
                    <a:pt x="17744" y="8713"/>
                  </a:cubicBezTo>
                  <a:cubicBezTo>
                    <a:pt x="17765" y="8718"/>
                    <a:pt x="17786" y="8721"/>
                    <a:pt x="17806" y="8721"/>
                  </a:cubicBezTo>
                  <a:cubicBezTo>
                    <a:pt x="18013" y="8721"/>
                    <a:pt x="18152" y="8476"/>
                    <a:pt x="18001" y="8309"/>
                  </a:cubicBezTo>
                  <a:cubicBezTo>
                    <a:pt x="17376" y="7591"/>
                    <a:pt x="16676" y="7057"/>
                    <a:pt x="16142" y="6229"/>
                  </a:cubicBezTo>
                  <a:cubicBezTo>
                    <a:pt x="15682" y="5511"/>
                    <a:pt x="15241" y="4775"/>
                    <a:pt x="14744" y="4094"/>
                  </a:cubicBezTo>
                  <a:cubicBezTo>
                    <a:pt x="13713" y="2640"/>
                    <a:pt x="12443" y="1333"/>
                    <a:pt x="10805" y="560"/>
                  </a:cubicBezTo>
                  <a:cubicBezTo>
                    <a:pt x="9943" y="173"/>
                    <a:pt x="9048" y="0"/>
                    <a:pt x="8156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2455503" y="1782180"/>
              <a:ext cx="1092561" cy="918993"/>
            </a:xfrm>
            <a:custGeom>
              <a:avLst/>
              <a:gdLst/>
              <a:ahLst/>
              <a:cxnLst/>
              <a:rect l="l" t="t" r="r" b="b"/>
              <a:pathLst>
                <a:path w="20376" h="17139" extrusionOk="0">
                  <a:moveTo>
                    <a:pt x="19235" y="1243"/>
                  </a:moveTo>
                  <a:lnTo>
                    <a:pt x="19235" y="1243"/>
                  </a:lnTo>
                  <a:cubicBezTo>
                    <a:pt x="18462" y="3360"/>
                    <a:pt x="18167" y="5642"/>
                    <a:pt x="17413" y="7759"/>
                  </a:cubicBezTo>
                  <a:cubicBezTo>
                    <a:pt x="16492" y="10317"/>
                    <a:pt x="15020" y="12783"/>
                    <a:pt x="12756" y="14348"/>
                  </a:cubicBezTo>
                  <a:cubicBezTo>
                    <a:pt x="11231" y="15393"/>
                    <a:pt x="9713" y="15795"/>
                    <a:pt x="8091" y="15795"/>
                  </a:cubicBezTo>
                  <a:cubicBezTo>
                    <a:pt x="7228" y="15795"/>
                    <a:pt x="6334" y="15681"/>
                    <a:pt x="5394" y="15489"/>
                  </a:cubicBezTo>
                  <a:cubicBezTo>
                    <a:pt x="5173" y="15452"/>
                    <a:pt x="4952" y="15415"/>
                    <a:pt x="4731" y="15379"/>
                  </a:cubicBezTo>
                  <a:cubicBezTo>
                    <a:pt x="5762" y="14734"/>
                    <a:pt x="6719" y="13796"/>
                    <a:pt x="7529" y="12967"/>
                  </a:cubicBezTo>
                  <a:cubicBezTo>
                    <a:pt x="8247" y="13520"/>
                    <a:pt x="9130" y="13833"/>
                    <a:pt x="10050" y="13869"/>
                  </a:cubicBezTo>
                  <a:cubicBezTo>
                    <a:pt x="10117" y="13871"/>
                    <a:pt x="10189" y="13872"/>
                    <a:pt x="10263" y="13872"/>
                  </a:cubicBezTo>
                  <a:cubicBezTo>
                    <a:pt x="10982" y="13872"/>
                    <a:pt x="11988" y="13771"/>
                    <a:pt x="12388" y="13170"/>
                  </a:cubicBezTo>
                  <a:cubicBezTo>
                    <a:pt x="12462" y="13041"/>
                    <a:pt x="12370" y="12857"/>
                    <a:pt x="12222" y="12857"/>
                  </a:cubicBezTo>
                  <a:cubicBezTo>
                    <a:pt x="12188" y="12853"/>
                    <a:pt x="12155" y="12852"/>
                    <a:pt x="12121" y="12852"/>
                  </a:cubicBezTo>
                  <a:cubicBezTo>
                    <a:pt x="11812" y="12852"/>
                    <a:pt x="11527" y="12995"/>
                    <a:pt x="11228" y="13078"/>
                  </a:cubicBezTo>
                  <a:cubicBezTo>
                    <a:pt x="10892" y="13158"/>
                    <a:pt x="10555" y="13210"/>
                    <a:pt x="10219" y="13210"/>
                  </a:cubicBezTo>
                  <a:cubicBezTo>
                    <a:pt x="10169" y="13210"/>
                    <a:pt x="10119" y="13209"/>
                    <a:pt x="10069" y="13207"/>
                  </a:cubicBezTo>
                  <a:cubicBezTo>
                    <a:pt x="9296" y="13188"/>
                    <a:pt x="8541" y="12986"/>
                    <a:pt x="7860" y="12636"/>
                  </a:cubicBezTo>
                  <a:cubicBezTo>
                    <a:pt x="8026" y="12470"/>
                    <a:pt x="8173" y="12323"/>
                    <a:pt x="8320" y="12176"/>
                  </a:cubicBezTo>
                  <a:cubicBezTo>
                    <a:pt x="9646" y="10888"/>
                    <a:pt x="10971" y="9581"/>
                    <a:pt x="12296" y="8274"/>
                  </a:cubicBezTo>
                  <a:cubicBezTo>
                    <a:pt x="12314" y="8292"/>
                    <a:pt x="12333" y="8329"/>
                    <a:pt x="12351" y="8329"/>
                  </a:cubicBezTo>
                  <a:cubicBezTo>
                    <a:pt x="12396" y="8359"/>
                    <a:pt x="12454" y="8389"/>
                    <a:pt x="12513" y="8389"/>
                  </a:cubicBezTo>
                  <a:cubicBezTo>
                    <a:pt x="12527" y="8389"/>
                    <a:pt x="12540" y="8388"/>
                    <a:pt x="12554" y="8384"/>
                  </a:cubicBezTo>
                  <a:cubicBezTo>
                    <a:pt x="12559" y="8390"/>
                    <a:pt x="12564" y="8392"/>
                    <a:pt x="12570" y="8392"/>
                  </a:cubicBezTo>
                  <a:cubicBezTo>
                    <a:pt x="12583" y="8392"/>
                    <a:pt x="12596" y="8379"/>
                    <a:pt x="12609" y="8366"/>
                  </a:cubicBezTo>
                  <a:cubicBezTo>
                    <a:pt x="12811" y="8421"/>
                    <a:pt x="13014" y="8495"/>
                    <a:pt x="13216" y="8568"/>
                  </a:cubicBezTo>
                  <a:cubicBezTo>
                    <a:pt x="13456" y="8642"/>
                    <a:pt x="13713" y="8679"/>
                    <a:pt x="13952" y="8697"/>
                  </a:cubicBezTo>
                  <a:cubicBezTo>
                    <a:pt x="14064" y="8702"/>
                    <a:pt x="14191" y="8708"/>
                    <a:pt x="14323" y="8708"/>
                  </a:cubicBezTo>
                  <a:cubicBezTo>
                    <a:pt x="14691" y="8708"/>
                    <a:pt x="15098" y="8660"/>
                    <a:pt x="15315" y="8403"/>
                  </a:cubicBezTo>
                  <a:cubicBezTo>
                    <a:pt x="15425" y="8292"/>
                    <a:pt x="15388" y="8090"/>
                    <a:pt x="15222" y="8035"/>
                  </a:cubicBezTo>
                  <a:cubicBezTo>
                    <a:pt x="15094" y="8003"/>
                    <a:pt x="14960" y="7983"/>
                    <a:pt x="14826" y="7983"/>
                  </a:cubicBezTo>
                  <a:cubicBezTo>
                    <a:pt x="14730" y="7983"/>
                    <a:pt x="14634" y="7993"/>
                    <a:pt x="14541" y="8016"/>
                  </a:cubicBezTo>
                  <a:cubicBezTo>
                    <a:pt x="14403" y="8025"/>
                    <a:pt x="14270" y="8030"/>
                    <a:pt x="14139" y="8030"/>
                  </a:cubicBezTo>
                  <a:cubicBezTo>
                    <a:pt x="14008" y="8030"/>
                    <a:pt x="13879" y="8025"/>
                    <a:pt x="13750" y="8016"/>
                  </a:cubicBezTo>
                  <a:cubicBezTo>
                    <a:pt x="13474" y="7979"/>
                    <a:pt x="13124" y="7832"/>
                    <a:pt x="12793" y="7814"/>
                  </a:cubicBezTo>
                  <a:lnTo>
                    <a:pt x="14707" y="5936"/>
                  </a:lnTo>
                  <a:cubicBezTo>
                    <a:pt x="14707" y="5936"/>
                    <a:pt x="14707" y="5955"/>
                    <a:pt x="14707" y="5973"/>
                  </a:cubicBezTo>
                  <a:cubicBezTo>
                    <a:pt x="14914" y="6180"/>
                    <a:pt x="15338" y="6388"/>
                    <a:pt x="15707" y="6388"/>
                  </a:cubicBezTo>
                  <a:cubicBezTo>
                    <a:pt x="15928" y="6388"/>
                    <a:pt x="16129" y="6313"/>
                    <a:pt x="16253" y="6120"/>
                  </a:cubicBezTo>
                  <a:cubicBezTo>
                    <a:pt x="16308" y="6047"/>
                    <a:pt x="16272" y="5955"/>
                    <a:pt x="16180" y="5918"/>
                  </a:cubicBezTo>
                  <a:cubicBezTo>
                    <a:pt x="16078" y="5909"/>
                    <a:pt x="15977" y="5904"/>
                    <a:pt x="15878" y="5904"/>
                  </a:cubicBezTo>
                  <a:cubicBezTo>
                    <a:pt x="15779" y="5904"/>
                    <a:pt x="15683" y="5909"/>
                    <a:pt x="15591" y="5918"/>
                  </a:cubicBezTo>
                  <a:cubicBezTo>
                    <a:pt x="15351" y="5918"/>
                    <a:pt x="15112" y="5844"/>
                    <a:pt x="14910" y="5734"/>
                  </a:cubicBezTo>
                  <a:lnTo>
                    <a:pt x="15903" y="4758"/>
                  </a:lnTo>
                  <a:cubicBezTo>
                    <a:pt x="16032" y="4630"/>
                    <a:pt x="15918" y="4447"/>
                    <a:pt x="15774" y="4447"/>
                  </a:cubicBezTo>
                  <a:cubicBezTo>
                    <a:pt x="15732" y="4447"/>
                    <a:pt x="15688" y="4463"/>
                    <a:pt x="15646" y="4501"/>
                  </a:cubicBezTo>
                  <a:lnTo>
                    <a:pt x="14118" y="5844"/>
                  </a:lnTo>
                  <a:cubicBezTo>
                    <a:pt x="14137" y="5716"/>
                    <a:pt x="14155" y="5568"/>
                    <a:pt x="14173" y="5476"/>
                  </a:cubicBezTo>
                  <a:cubicBezTo>
                    <a:pt x="14210" y="5090"/>
                    <a:pt x="14247" y="4501"/>
                    <a:pt x="13897" y="4262"/>
                  </a:cubicBezTo>
                  <a:cubicBezTo>
                    <a:pt x="13863" y="4241"/>
                    <a:pt x="13826" y="4230"/>
                    <a:pt x="13790" y="4230"/>
                  </a:cubicBezTo>
                  <a:cubicBezTo>
                    <a:pt x="13730" y="4230"/>
                    <a:pt x="13674" y="4259"/>
                    <a:pt x="13640" y="4317"/>
                  </a:cubicBezTo>
                  <a:cubicBezTo>
                    <a:pt x="13456" y="4611"/>
                    <a:pt x="13566" y="5108"/>
                    <a:pt x="13548" y="5458"/>
                  </a:cubicBezTo>
                  <a:cubicBezTo>
                    <a:pt x="13548" y="5716"/>
                    <a:pt x="13419" y="6102"/>
                    <a:pt x="13529" y="6378"/>
                  </a:cubicBezTo>
                  <a:lnTo>
                    <a:pt x="10014" y="9507"/>
                  </a:lnTo>
                  <a:cubicBezTo>
                    <a:pt x="10087" y="8937"/>
                    <a:pt x="10106" y="8329"/>
                    <a:pt x="10235" y="7795"/>
                  </a:cubicBezTo>
                  <a:cubicBezTo>
                    <a:pt x="10455" y="6930"/>
                    <a:pt x="11081" y="6010"/>
                    <a:pt x="11100" y="5127"/>
                  </a:cubicBezTo>
                  <a:cubicBezTo>
                    <a:pt x="11100" y="4984"/>
                    <a:pt x="10979" y="4875"/>
                    <a:pt x="10839" y="4875"/>
                  </a:cubicBezTo>
                  <a:cubicBezTo>
                    <a:pt x="10798" y="4875"/>
                    <a:pt x="10755" y="4885"/>
                    <a:pt x="10713" y="4906"/>
                  </a:cubicBezTo>
                  <a:cubicBezTo>
                    <a:pt x="9903" y="5403"/>
                    <a:pt x="9590" y="6691"/>
                    <a:pt x="9406" y="7556"/>
                  </a:cubicBezTo>
                  <a:cubicBezTo>
                    <a:pt x="9222" y="8311"/>
                    <a:pt x="9001" y="9360"/>
                    <a:pt x="9296" y="10151"/>
                  </a:cubicBezTo>
                  <a:lnTo>
                    <a:pt x="8707" y="10685"/>
                  </a:lnTo>
                  <a:cubicBezTo>
                    <a:pt x="7676" y="11605"/>
                    <a:pt x="6664" y="12563"/>
                    <a:pt x="5578" y="13409"/>
                  </a:cubicBezTo>
                  <a:cubicBezTo>
                    <a:pt x="5486" y="13501"/>
                    <a:pt x="5375" y="13556"/>
                    <a:pt x="5283" y="13630"/>
                  </a:cubicBezTo>
                  <a:cubicBezTo>
                    <a:pt x="5247" y="13023"/>
                    <a:pt x="5191" y="12434"/>
                    <a:pt x="5210" y="11845"/>
                  </a:cubicBezTo>
                  <a:cubicBezTo>
                    <a:pt x="5210" y="10998"/>
                    <a:pt x="5486" y="10023"/>
                    <a:pt x="5283" y="9213"/>
                  </a:cubicBezTo>
                  <a:cubicBezTo>
                    <a:pt x="5252" y="9075"/>
                    <a:pt x="5140" y="9004"/>
                    <a:pt x="5027" y="9004"/>
                  </a:cubicBezTo>
                  <a:cubicBezTo>
                    <a:pt x="4944" y="9004"/>
                    <a:pt x="4859" y="9043"/>
                    <a:pt x="4805" y="9121"/>
                  </a:cubicBezTo>
                  <a:cubicBezTo>
                    <a:pt x="4289" y="9857"/>
                    <a:pt x="4363" y="11090"/>
                    <a:pt x="4381" y="11955"/>
                  </a:cubicBezTo>
                  <a:cubicBezTo>
                    <a:pt x="4381" y="12655"/>
                    <a:pt x="4455" y="13354"/>
                    <a:pt x="4621" y="14035"/>
                  </a:cubicBezTo>
                  <a:cubicBezTo>
                    <a:pt x="4032" y="14385"/>
                    <a:pt x="3424" y="14661"/>
                    <a:pt x="2799" y="14955"/>
                  </a:cubicBezTo>
                  <a:cubicBezTo>
                    <a:pt x="2909" y="12912"/>
                    <a:pt x="2651" y="10888"/>
                    <a:pt x="3130" y="8863"/>
                  </a:cubicBezTo>
                  <a:cubicBezTo>
                    <a:pt x="3737" y="6305"/>
                    <a:pt x="5375" y="4409"/>
                    <a:pt x="7713" y="3268"/>
                  </a:cubicBezTo>
                  <a:cubicBezTo>
                    <a:pt x="9977" y="2163"/>
                    <a:pt x="12517" y="1924"/>
                    <a:pt x="15002" y="1814"/>
                  </a:cubicBezTo>
                  <a:cubicBezTo>
                    <a:pt x="16253" y="1777"/>
                    <a:pt x="17983" y="1814"/>
                    <a:pt x="19235" y="1243"/>
                  </a:cubicBezTo>
                  <a:close/>
                  <a:moveTo>
                    <a:pt x="19953" y="1"/>
                  </a:moveTo>
                  <a:cubicBezTo>
                    <a:pt x="19929" y="1"/>
                    <a:pt x="19905" y="4"/>
                    <a:pt x="19879" y="10"/>
                  </a:cubicBezTo>
                  <a:cubicBezTo>
                    <a:pt x="18591" y="249"/>
                    <a:pt x="17468" y="728"/>
                    <a:pt x="16124" y="820"/>
                  </a:cubicBezTo>
                  <a:cubicBezTo>
                    <a:pt x="14965" y="893"/>
                    <a:pt x="13787" y="912"/>
                    <a:pt x="12627" y="1022"/>
                  </a:cubicBezTo>
                  <a:cubicBezTo>
                    <a:pt x="10198" y="1280"/>
                    <a:pt x="7768" y="1906"/>
                    <a:pt x="5762" y="3341"/>
                  </a:cubicBezTo>
                  <a:cubicBezTo>
                    <a:pt x="2062" y="5992"/>
                    <a:pt x="1289" y="10980"/>
                    <a:pt x="2302" y="15195"/>
                  </a:cubicBezTo>
                  <a:cubicBezTo>
                    <a:pt x="2191" y="15250"/>
                    <a:pt x="2099" y="15305"/>
                    <a:pt x="2007" y="15360"/>
                  </a:cubicBezTo>
                  <a:cubicBezTo>
                    <a:pt x="1252" y="15507"/>
                    <a:pt x="590" y="15949"/>
                    <a:pt x="167" y="16575"/>
                  </a:cubicBezTo>
                  <a:cubicBezTo>
                    <a:pt x="0" y="16832"/>
                    <a:pt x="206" y="17138"/>
                    <a:pt x="468" y="17138"/>
                  </a:cubicBezTo>
                  <a:cubicBezTo>
                    <a:pt x="526" y="17138"/>
                    <a:pt x="586" y="17123"/>
                    <a:pt x="645" y="17090"/>
                  </a:cubicBezTo>
                  <a:cubicBezTo>
                    <a:pt x="1522" y="16555"/>
                    <a:pt x="2385" y="16382"/>
                    <a:pt x="3248" y="16382"/>
                  </a:cubicBezTo>
                  <a:cubicBezTo>
                    <a:pt x="4837" y="16382"/>
                    <a:pt x="6429" y="16969"/>
                    <a:pt x="8122" y="16969"/>
                  </a:cubicBezTo>
                  <a:cubicBezTo>
                    <a:pt x="8231" y="16969"/>
                    <a:pt x="8340" y="16967"/>
                    <a:pt x="8449" y="16962"/>
                  </a:cubicBezTo>
                  <a:cubicBezTo>
                    <a:pt x="10584" y="16869"/>
                    <a:pt x="12590" y="15931"/>
                    <a:pt x="14210" y="14569"/>
                  </a:cubicBezTo>
                  <a:cubicBezTo>
                    <a:pt x="18296" y="11145"/>
                    <a:pt x="19032" y="5697"/>
                    <a:pt x="19953" y="783"/>
                  </a:cubicBezTo>
                  <a:cubicBezTo>
                    <a:pt x="20026" y="709"/>
                    <a:pt x="20100" y="654"/>
                    <a:pt x="20155" y="580"/>
                  </a:cubicBezTo>
                  <a:cubicBezTo>
                    <a:pt x="20375" y="361"/>
                    <a:pt x="20222" y="1"/>
                    <a:pt x="1995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4991622" y="3526278"/>
              <a:ext cx="1092025" cy="919369"/>
            </a:xfrm>
            <a:custGeom>
              <a:avLst/>
              <a:gdLst/>
              <a:ahLst/>
              <a:cxnLst/>
              <a:rect l="l" t="t" r="r" b="b"/>
              <a:pathLst>
                <a:path w="20366" h="17146" extrusionOk="0">
                  <a:moveTo>
                    <a:pt x="19221" y="1257"/>
                  </a:moveTo>
                  <a:cubicBezTo>
                    <a:pt x="18448" y="3356"/>
                    <a:pt x="18172" y="5656"/>
                    <a:pt x="17399" y="7773"/>
                  </a:cubicBezTo>
                  <a:cubicBezTo>
                    <a:pt x="16479" y="10331"/>
                    <a:pt x="15007" y="12779"/>
                    <a:pt x="12743" y="14344"/>
                  </a:cubicBezTo>
                  <a:cubicBezTo>
                    <a:pt x="11215" y="15403"/>
                    <a:pt x="9694" y="15809"/>
                    <a:pt x="8069" y="15809"/>
                  </a:cubicBezTo>
                  <a:cubicBezTo>
                    <a:pt x="7208" y="15809"/>
                    <a:pt x="6317" y="15695"/>
                    <a:pt x="5380" y="15503"/>
                  </a:cubicBezTo>
                  <a:cubicBezTo>
                    <a:pt x="5178" y="15467"/>
                    <a:pt x="4939" y="15411"/>
                    <a:pt x="4718" y="15375"/>
                  </a:cubicBezTo>
                  <a:cubicBezTo>
                    <a:pt x="5748" y="14749"/>
                    <a:pt x="6705" y="13792"/>
                    <a:pt x="7534" y="12963"/>
                  </a:cubicBezTo>
                  <a:cubicBezTo>
                    <a:pt x="8252" y="13534"/>
                    <a:pt x="9117" y="13847"/>
                    <a:pt x="10037" y="13865"/>
                  </a:cubicBezTo>
                  <a:cubicBezTo>
                    <a:pt x="10131" y="13870"/>
                    <a:pt x="10233" y="13873"/>
                    <a:pt x="10340" y="13873"/>
                  </a:cubicBezTo>
                  <a:cubicBezTo>
                    <a:pt x="11051" y="13873"/>
                    <a:pt x="11991" y="13744"/>
                    <a:pt x="12374" y="13184"/>
                  </a:cubicBezTo>
                  <a:cubicBezTo>
                    <a:pt x="12448" y="13056"/>
                    <a:pt x="12356" y="12871"/>
                    <a:pt x="12209" y="12871"/>
                  </a:cubicBezTo>
                  <a:cubicBezTo>
                    <a:pt x="12175" y="12868"/>
                    <a:pt x="12141" y="12866"/>
                    <a:pt x="12108" y="12866"/>
                  </a:cubicBezTo>
                  <a:cubicBezTo>
                    <a:pt x="11801" y="12866"/>
                    <a:pt x="11531" y="13009"/>
                    <a:pt x="11215" y="13092"/>
                  </a:cubicBezTo>
                  <a:cubicBezTo>
                    <a:pt x="10847" y="13184"/>
                    <a:pt x="10442" y="13221"/>
                    <a:pt x="10055" y="13221"/>
                  </a:cubicBezTo>
                  <a:cubicBezTo>
                    <a:pt x="9282" y="13203"/>
                    <a:pt x="8528" y="13000"/>
                    <a:pt x="7847" y="12651"/>
                  </a:cubicBezTo>
                  <a:cubicBezTo>
                    <a:pt x="8012" y="12485"/>
                    <a:pt x="8160" y="12338"/>
                    <a:pt x="8307" y="12190"/>
                  </a:cubicBezTo>
                  <a:cubicBezTo>
                    <a:pt x="9632" y="10902"/>
                    <a:pt x="10957" y="9595"/>
                    <a:pt x="12282" y="8288"/>
                  </a:cubicBezTo>
                  <a:cubicBezTo>
                    <a:pt x="12301" y="8307"/>
                    <a:pt x="12301" y="8325"/>
                    <a:pt x="12338" y="8344"/>
                  </a:cubicBezTo>
                  <a:cubicBezTo>
                    <a:pt x="12393" y="8380"/>
                    <a:pt x="12448" y="8399"/>
                    <a:pt x="12522" y="8399"/>
                  </a:cubicBezTo>
                  <a:cubicBezTo>
                    <a:pt x="12540" y="8399"/>
                    <a:pt x="12559" y="8399"/>
                    <a:pt x="12577" y="8380"/>
                  </a:cubicBezTo>
                  <a:cubicBezTo>
                    <a:pt x="12798" y="8436"/>
                    <a:pt x="13000" y="8509"/>
                    <a:pt x="13203" y="8583"/>
                  </a:cubicBezTo>
                  <a:cubicBezTo>
                    <a:pt x="13442" y="8638"/>
                    <a:pt x="13681" y="8693"/>
                    <a:pt x="13939" y="8693"/>
                  </a:cubicBezTo>
                  <a:cubicBezTo>
                    <a:pt x="14053" y="8704"/>
                    <a:pt x="14187" y="8713"/>
                    <a:pt x="14326" y="8713"/>
                  </a:cubicBezTo>
                  <a:cubicBezTo>
                    <a:pt x="14681" y="8713"/>
                    <a:pt x="15076" y="8655"/>
                    <a:pt x="15301" y="8417"/>
                  </a:cubicBezTo>
                  <a:cubicBezTo>
                    <a:pt x="15411" y="8307"/>
                    <a:pt x="15356" y="8104"/>
                    <a:pt x="15209" y="8049"/>
                  </a:cubicBezTo>
                  <a:cubicBezTo>
                    <a:pt x="15091" y="8010"/>
                    <a:pt x="14967" y="7991"/>
                    <a:pt x="14841" y="7991"/>
                  </a:cubicBezTo>
                  <a:cubicBezTo>
                    <a:pt x="14732" y="7991"/>
                    <a:pt x="14621" y="8005"/>
                    <a:pt x="14510" y="8031"/>
                  </a:cubicBezTo>
                  <a:cubicBezTo>
                    <a:pt x="14434" y="8036"/>
                    <a:pt x="14357" y="8038"/>
                    <a:pt x="14279" y="8038"/>
                  </a:cubicBezTo>
                  <a:cubicBezTo>
                    <a:pt x="14092" y="8038"/>
                    <a:pt x="13900" y="8025"/>
                    <a:pt x="13718" y="8012"/>
                  </a:cubicBezTo>
                  <a:cubicBezTo>
                    <a:pt x="13442" y="7994"/>
                    <a:pt x="13092" y="7828"/>
                    <a:pt x="12779" y="7810"/>
                  </a:cubicBezTo>
                  <a:lnTo>
                    <a:pt x="14675" y="5951"/>
                  </a:lnTo>
                  <a:cubicBezTo>
                    <a:pt x="14675" y="5951"/>
                    <a:pt x="14675" y="5969"/>
                    <a:pt x="14694" y="5969"/>
                  </a:cubicBezTo>
                  <a:cubicBezTo>
                    <a:pt x="14903" y="6179"/>
                    <a:pt x="15334" y="6388"/>
                    <a:pt x="15705" y="6388"/>
                  </a:cubicBezTo>
                  <a:cubicBezTo>
                    <a:pt x="15922" y="6388"/>
                    <a:pt x="16118" y="6318"/>
                    <a:pt x="16240" y="6135"/>
                  </a:cubicBezTo>
                  <a:cubicBezTo>
                    <a:pt x="16277" y="6061"/>
                    <a:pt x="16240" y="5951"/>
                    <a:pt x="16166" y="5932"/>
                  </a:cubicBezTo>
                  <a:cubicBezTo>
                    <a:pt x="16065" y="5914"/>
                    <a:pt x="15964" y="5905"/>
                    <a:pt x="15862" y="5905"/>
                  </a:cubicBezTo>
                  <a:cubicBezTo>
                    <a:pt x="15761" y="5905"/>
                    <a:pt x="15660" y="5914"/>
                    <a:pt x="15559" y="5932"/>
                  </a:cubicBezTo>
                  <a:cubicBezTo>
                    <a:pt x="15319" y="5914"/>
                    <a:pt x="15099" y="5840"/>
                    <a:pt x="14878" y="5730"/>
                  </a:cubicBezTo>
                  <a:lnTo>
                    <a:pt x="15872" y="4773"/>
                  </a:lnTo>
                  <a:cubicBezTo>
                    <a:pt x="16003" y="4642"/>
                    <a:pt x="15880" y="4453"/>
                    <a:pt x="15732" y="4453"/>
                  </a:cubicBezTo>
                  <a:cubicBezTo>
                    <a:pt x="15693" y="4453"/>
                    <a:pt x="15652" y="4466"/>
                    <a:pt x="15614" y="4497"/>
                  </a:cubicBezTo>
                  <a:lnTo>
                    <a:pt x="14105" y="5859"/>
                  </a:lnTo>
                  <a:cubicBezTo>
                    <a:pt x="14123" y="5712"/>
                    <a:pt x="14141" y="5583"/>
                    <a:pt x="14160" y="5472"/>
                  </a:cubicBezTo>
                  <a:cubicBezTo>
                    <a:pt x="14197" y="5104"/>
                    <a:pt x="14233" y="4515"/>
                    <a:pt x="13884" y="4258"/>
                  </a:cubicBezTo>
                  <a:cubicBezTo>
                    <a:pt x="13854" y="4240"/>
                    <a:pt x="13823" y="4232"/>
                    <a:pt x="13792" y="4232"/>
                  </a:cubicBezTo>
                  <a:cubicBezTo>
                    <a:pt x="13727" y="4232"/>
                    <a:pt x="13664" y="4269"/>
                    <a:pt x="13626" y="4331"/>
                  </a:cubicBezTo>
                  <a:cubicBezTo>
                    <a:pt x="13442" y="4607"/>
                    <a:pt x="13552" y="5123"/>
                    <a:pt x="13534" y="5454"/>
                  </a:cubicBezTo>
                  <a:cubicBezTo>
                    <a:pt x="13516" y="5730"/>
                    <a:pt x="13405" y="6117"/>
                    <a:pt x="13516" y="6374"/>
                  </a:cubicBezTo>
                  <a:lnTo>
                    <a:pt x="10000" y="9522"/>
                  </a:lnTo>
                  <a:cubicBezTo>
                    <a:pt x="10074" y="8951"/>
                    <a:pt x="10092" y="8344"/>
                    <a:pt x="10221" y="7810"/>
                  </a:cubicBezTo>
                  <a:cubicBezTo>
                    <a:pt x="10442" y="6945"/>
                    <a:pt x="11068" y="6025"/>
                    <a:pt x="11086" y="5141"/>
                  </a:cubicBezTo>
                  <a:cubicBezTo>
                    <a:pt x="11086" y="4999"/>
                    <a:pt x="10965" y="4890"/>
                    <a:pt x="10826" y="4890"/>
                  </a:cubicBezTo>
                  <a:cubicBezTo>
                    <a:pt x="10784" y="4890"/>
                    <a:pt x="10741" y="4899"/>
                    <a:pt x="10700" y="4920"/>
                  </a:cubicBezTo>
                  <a:cubicBezTo>
                    <a:pt x="9890" y="5417"/>
                    <a:pt x="9577" y="6687"/>
                    <a:pt x="9393" y="7552"/>
                  </a:cubicBezTo>
                  <a:cubicBezTo>
                    <a:pt x="9209" y="8325"/>
                    <a:pt x="8988" y="9374"/>
                    <a:pt x="9282" y="10166"/>
                  </a:cubicBezTo>
                  <a:lnTo>
                    <a:pt x="8693" y="10681"/>
                  </a:lnTo>
                  <a:cubicBezTo>
                    <a:pt x="7663" y="11601"/>
                    <a:pt x="6669" y="12559"/>
                    <a:pt x="5564" y="13424"/>
                  </a:cubicBezTo>
                  <a:cubicBezTo>
                    <a:pt x="5472" y="13497"/>
                    <a:pt x="5380" y="13552"/>
                    <a:pt x="5270" y="13626"/>
                  </a:cubicBezTo>
                  <a:cubicBezTo>
                    <a:pt x="5233" y="13037"/>
                    <a:pt x="5178" y="12430"/>
                    <a:pt x="5196" y="11841"/>
                  </a:cubicBezTo>
                  <a:cubicBezTo>
                    <a:pt x="5196" y="10994"/>
                    <a:pt x="5472" y="10019"/>
                    <a:pt x="5270" y="9209"/>
                  </a:cubicBezTo>
                  <a:cubicBezTo>
                    <a:pt x="5238" y="9071"/>
                    <a:pt x="5127" y="9000"/>
                    <a:pt x="5014" y="9000"/>
                  </a:cubicBezTo>
                  <a:cubicBezTo>
                    <a:pt x="4930" y="9000"/>
                    <a:pt x="4846" y="9039"/>
                    <a:pt x="4791" y="9117"/>
                  </a:cubicBezTo>
                  <a:cubicBezTo>
                    <a:pt x="4276" y="9853"/>
                    <a:pt x="4350" y="11086"/>
                    <a:pt x="4368" y="11951"/>
                  </a:cubicBezTo>
                  <a:cubicBezTo>
                    <a:pt x="4368" y="12651"/>
                    <a:pt x="4442" y="13350"/>
                    <a:pt x="4626" y="14049"/>
                  </a:cubicBezTo>
                  <a:cubicBezTo>
                    <a:pt x="4018" y="14381"/>
                    <a:pt x="3411" y="14657"/>
                    <a:pt x="2785" y="14970"/>
                  </a:cubicBezTo>
                  <a:cubicBezTo>
                    <a:pt x="2895" y="12927"/>
                    <a:pt x="2638" y="10884"/>
                    <a:pt x="3116" y="8859"/>
                  </a:cubicBezTo>
                  <a:cubicBezTo>
                    <a:pt x="3724" y="6319"/>
                    <a:pt x="5362" y="4405"/>
                    <a:pt x="7699" y="3282"/>
                  </a:cubicBezTo>
                  <a:cubicBezTo>
                    <a:pt x="9963" y="2159"/>
                    <a:pt x="12503" y="1938"/>
                    <a:pt x="15007" y="1828"/>
                  </a:cubicBezTo>
                  <a:cubicBezTo>
                    <a:pt x="16258" y="1773"/>
                    <a:pt x="17970" y="1828"/>
                    <a:pt x="19221" y="1257"/>
                  </a:cubicBezTo>
                  <a:close/>
                  <a:moveTo>
                    <a:pt x="19907" y="0"/>
                  </a:moveTo>
                  <a:cubicBezTo>
                    <a:pt x="19888" y="0"/>
                    <a:pt x="19868" y="2"/>
                    <a:pt x="19847" y="6"/>
                  </a:cubicBezTo>
                  <a:cubicBezTo>
                    <a:pt x="18559" y="263"/>
                    <a:pt x="17436" y="742"/>
                    <a:pt x="16092" y="834"/>
                  </a:cubicBezTo>
                  <a:cubicBezTo>
                    <a:pt x="14933" y="908"/>
                    <a:pt x="13755" y="908"/>
                    <a:pt x="12595" y="1037"/>
                  </a:cubicBezTo>
                  <a:cubicBezTo>
                    <a:pt x="10166" y="1294"/>
                    <a:pt x="7736" y="1920"/>
                    <a:pt x="5730" y="3356"/>
                  </a:cubicBezTo>
                  <a:cubicBezTo>
                    <a:pt x="2049" y="6006"/>
                    <a:pt x="1276" y="10994"/>
                    <a:pt x="2288" y="15209"/>
                  </a:cubicBezTo>
                  <a:lnTo>
                    <a:pt x="1994" y="15356"/>
                  </a:lnTo>
                  <a:cubicBezTo>
                    <a:pt x="1239" y="15522"/>
                    <a:pt x="595" y="15964"/>
                    <a:pt x="153" y="16589"/>
                  </a:cubicBezTo>
                  <a:cubicBezTo>
                    <a:pt x="1" y="16849"/>
                    <a:pt x="202" y="17146"/>
                    <a:pt x="474" y="17146"/>
                  </a:cubicBezTo>
                  <a:cubicBezTo>
                    <a:pt x="531" y="17146"/>
                    <a:pt x="590" y="17133"/>
                    <a:pt x="650" y="17105"/>
                  </a:cubicBezTo>
                  <a:cubicBezTo>
                    <a:pt x="1521" y="16564"/>
                    <a:pt x="2381" y="16388"/>
                    <a:pt x="3244" y="16388"/>
                  </a:cubicBezTo>
                  <a:cubicBezTo>
                    <a:pt x="4833" y="16388"/>
                    <a:pt x="6430" y="16983"/>
                    <a:pt x="8114" y="16983"/>
                  </a:cubicBezTo>
                  <a:cubicBezTo>
                    <a:pt x="8221" y="16983"/>
                    <a:pt x="8328" y="16981"/>
                    <a:pt x="8436" y="16976"/>
                  </a:cubicBezTo>
                  <a:cubicBezTo>
                    <a:pt x="10571" y="16884"/>
                    <a:pt x="12577" y="15945"/>
                    <a:pt x="14215" y="14583"/>
                  </a:cubicBezTo>
                  <a:cubicBezTo>
                    <a:pt x="18283" y="11141"/>
                    <a:pt x="19001" y="5712"/>
                    <a:pt x="19921" y="779"/>
                  </a:cubicBezTo>
                  <a:cubicBezTo>
                    <a:pt x="19994" y="724"/>
                    <a:pt x="20068" y="650"/>
                    <a:pt x="20142" y="576"/>
                  </a:cubicBezTo>
                  <a:cubicBezTo>
                    <a:pt x="20365" y="353"/>
                    <a:pt x="20187" y="0"/>
                    <a:pt x="19907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7932893" y="3293352"/>
              <a:ext cx="1091810" cy="919744"/>
            </a:xfrm>
            <a:custGeom>
              <a:avLst/>
              <a:gdLst/>
              <a:ahLst/>
              <a:cxnLst/>
              <a:rect l="l" t="t" r="r" b="b"/>
              <a:pathLst>
                <a:path w="20362" h="17153" extrusionOk="0">
                  <a:moveTo>
                    <a:pt x="19217" y="1258"/>
                  </a:moveTo>
                  <a:lnTo>
                    <a:pt x="19217" y="1258"/>
                  </a:lnTo>
                  <a:cubicBezTo>
                    <a:pt x="18462" y="3374"/>
                    <a:pt x="18149" y="5657"/>
                    <a:pt x="17395" y="7773"/>
                  </a:cubicBezTo>
                  <a:cubicBezTo>
                    <a:pt x="16474" y="10332"/>
                    <a:pt x="15002" y="12798"/>
                    <a:pt x="12738" y="14363"/>
                  </a:cubicBezTo>
                  <a:cubicBezTo>
                    <a:pt x="11213" y="15407"/>
                    <a:pt x="9695" y="15810"/>
                    <a:pt x="8073" y="15810"/>
                  </a:cubicBezTo>
                  <a:cubicBezTo>
                    <a:pt x="7209" y="15810"/>
                    <a:pt x="6316" y="15696"/>
                    <a:pt x="5376" y="15504"/>
                  </a:cubicBezTo>
                  <a:cubicBezTo>
                    <a:pt x="5155" y="15467"/>
                    <a:pt x="4934" y="15430"/>
                    <a:pt x="4713" y="15375"/>
                  </a:cubicBezTo>
                  <a:cubicBezTo>
                    <a:pt x="5744" y="14749"/>
                    <a:pt x="6701" y="13792"/>
                    <a:pt x="7511" y="12982"/>
                  </a:cubicBezTo>
                  <a:cubicBezTo>
                    <a:pt x="8228" y="13534"/>
                    <a:pt x="9112" y="13847"/>
                    <a:pt x="10032" y="13884"/>
                  </a:cubicBezTo>
                  <a:cubicBezTo>
                    <a:pt x="10099" y="13886"/>
                    <a:pt x="10170" y="13887"/>
                    <a:pt x="10244" y="13887"/>
                  </a:cubicBezTo>
                  <a:cubicBezTo>
                    <a:pt x="10964" y="13887"/>
                    <a:pt x="11969" y="13785"/>
                    <a:pt x="12370" y="13185"/>
                  </a:cubicBezTo>
                  <a:cubicBezTo>
                    <a:pt x="12443" y="13056"/>
                    <a:pt x="12351" y="12890"/>
                    <a:pt x="12204" y="12872"/>
                  </a:cubicBezTo>
                  <a:cubicBezTo>
                    <a:pt x="12170" y="12868"/>
                    <a:pt x="12136" y="12866"/>
                    <a:pt x="12103" y="12866"/>
                  </a:cubicBezTo>
                  <a:cubicBezTo>
                    <a:pt x="11793" y="12866"/>
                    <a:pt x="11509" y="13010"/>
                    <a:pt x="11210" y="13093"/>
                  </a:cubicBezTo>
                  <a:cubicBezTo>
                    <a:pt x="10824" y="13203"/>
                    <a:pt x="10437" y="13240"/>
                    <a:pt x="10051" y="13240"/>
                  </a:cubicBezTo>
                  <a:cubicBezTo>
                    <a:pt x="9278" y="13221"/>
                    <a:pt x="8523" y="13019"/>
                    <a:pt x="7842" y="12669"/>
                  </a:cubicBezTo>
                  <a:lnTo>
                    <a:pt x="8302" y="12209"/>
                  </a:lnTo>
                  <a:cubicBezTo>
                    <a:pt x="9627" y="10902"/>
                    <a:pt x="10971" y="9614"/>
                    <a:pt x="12296" y="8307"/>
                  </a:cubicBezTo>
                  <a:cubicBezTo>
                    <a:pt x="12296" y="8325"/>
                    <a:pt x="12315" y="8344"/>
                    <a:pt x="12351" y="8362"/>
                  </a:cubicBezTo>
                  <a:cubicBezTo>
                    <a:pt x="12407" y="8399"/>
                    <a:pt x="12462" y="8417"/>
                    <a:pt x="12535" y="8417"/>
                  </a:cubicBezTo>
                  <a:cubicBezTo>
                    <a:pt x="12554" y="8417"/>
                    <a:pt x="12572" y="8417"/>
                    <a:pt x="12591" y="8399"/>
                  </a:cubicBezTo>
                  <a:cubicBezTo>
                    <a:pt x="12793" y="8454"/>
                    <a:pt x="12996" y="8528"/>
                    <a:pt x="13198" y="8602"/>
                  </a:cubicBezTo>
                  <a:cubicBezTo>
                    <a:pt x="13437" y="8657"/>
                    <a:pt x="13695" y="8694"/>
                    <a:pt x="13934" y="8712"/>
                  </a:cubicBezTo>
                  <a:cubicBezTo>
                    <a:pt x="14054" y="8722"/>
                    <a:pt x="14191" y="8731"/>
                    <a:pt x="14333" y="8731"/>
                  </a:cubicBezTo>
                  <a:cubicBezTo>
                    <a:pt x="14693" y="8731"/>
                    <a:pt x="15085" y="8674"/>
                    <a:pt x="15296" y="8436"/>
                  </a:cubicBezTo>
                  <a:cubicBezTo>
                    <a:pt x="15425" y="8325"/>
                    <a:pt x="15370" y="8123"/>
                    <a:pt x="15204" y="8068"/>
                  </a:cubicBezTo>
                  <a:cubicBezTo>
                    <a:pt x="15075" y="8025"/>
                    <a:pt x="14939" y="8007"/>
                    <a:pt x="14805" y="8007"/>
                  </a:cubicBezTo>
                  <a:cubicBezTo>
                    <a:pt x="14709" y="8007"/>
                    <a:pt x="14615" y="8016"/>
                    <a:pt x="14523" y="8031"/>
                  </a:cubicBezTo>
                  <a:cubicBezTo>
                    <a:pt x="14385" y="8040"/>
                    <a:pt x="14252" y="8045"/>
                    <a:pt x="14118" y="8045"/>
                  </a:cubicBezTo>
                  <a:cubicBezTo>
                    <a:pt x="13985" y="8045"/>
                    <a:pt x="13851" y="8040"/>
                    <a:pt x="13713" y="8031"/>
                  </a:cubicBezTo>
                  <a:cubicBezTo>
                    <a:pt x="13456" y="7994"/>
                    <a:pt x="13088" y="7847"/>
                    <a:pt x="12775" y="7829"/>
                  </a:cubicBezTo>
                  <a:lnTo>
                    <a:pt x="14670" y="5951"/>
                  </a:lnTo>
                  <a:cubicBezTo>
                    <a:pt x="14670" y="5951"/>
                    <a:pt x="14670" y="5970"/>
                    <a:pt x="14689" y="5988"/>
                  </a:cubicBezTo>
                  <a:cubicBezTo>
                    <a:pt x="14896" y="6195"/>
                    <a:pt x="15319" y="6402"/>
                    <a:pt x="15688" y="6402"/>
                  </a:cubicBezTo>
                  <a:cubicBezTo>
                    <a:pt x="15909" y="6402"/>
                    <a:pt x="16111" y="6328"/>
                    <a:pt x="16235" y="6135"/>
                  </a:cubicBezTo>
                  <a:cubicBezTo>
                    <a:pt x="16290" y="6062"/>
                    <a:pt x="16253" y="5970"/>
                    <a:pt x="16161" y="5933"/>
                  </a:cubicBezTo>
                  <a:cubicBezTo>
                    <a:pt x="16060" y="5924"/>
                    <a:pt x="15959" y="5919"/>
                    <a:pt x="15858" y="5919"/>
                  </a:cubicBezTo>
                  <a:cubicBezTo>
                    <a:pt x="15756" y="5919"/>
                    <a:pt x="15655" y="5924"/>
                    <a:pt x="15554" y="5933"/>
                  </a:cubicBezTo>
                  <a:cubicBezTo>
                    <a:pt x="15333" y="5933"/>
                    <a:pt x="15094" y="5859"/>
                    <a:pt x="14891" y="5749"/>
                  </a:cubicBezTo>
                  <a:lnTo>
                    <a:pt x="15867" y="4773"/>
                  </a:lnTo>
                  <a:cubicBezTo>
                    <a:pt x="15982" y="4644"/>
                    <a:pt x="15884" y="4470"/>
                    <a:pt x="15747" y="4470"/>
                  </a:cubicBezTo>
                  <a:cubicBezTo>
                    <a:pt x="15709" y="4470"/>
                    <a:pt x="15668" y="4483"/>
                    <a:pt x="15628" y="4515"/>
                  </a:cubicBezTo>
                  <a:lnTo>
                    <a:pt x="14100" y="5859"/>
                  </a:lnTo>
                  <a:cubicBezTo>
                    <a:pt x="14137" y="5730"/>
                    <a:pt x="14137" y="5601"/>
                    <a:pt x="14155" y="5491"/>
                  </a:cubicBezTo>
                  <a:cubicBezTo>
                    <a:pt x="14192" y="5104"/>
                    <a:pt x="14229" y="4515"/>
                    <a:pt x="13897" y="4276"/>
                  </a:cubicBezTo>
                  <a:cubicBezTo>
                    <a:pt x="13863" y="4255"/>
                    <a:pt x="13826" y="4245"/>
                    <a:pt x="13790" y="4245"/>
                  </a:cubicBezTo>
                  <a:cubicBezTo>
                    <a:pt x="13730" y="4245"/>
                    <a:pt x="13674" y="4274"/>
                    <a:pt x="13640" y="4331"/>
                  </a:cubicBezTo>
                  <a:cubicBezTo>
                    <a:pt x="13437" y="4626"/>
                    <a:pt x="13566" y="5123"/>
                    <a:pt x="13548" y="5473"/>
                  </a:cubicBezTo>
                  <a:cubicBezTo>
                    <a:pt x="13529" y="5749"/>
                    <a:pt x="13400" y="6117"/>
                    <a:pt x="13529" y="6393"/>
                  </a:cubicBezTo>
                  <a:lnTo>
                    <a:pt x="9977" y="9522"/>
                  </a:lnTo>
                  <a:cubicBezTo>
                    <a:pt x="10069" y="8951"/>
                    <a:pt x="10087" y="8344"/>
                    <a:pt x="10216" y="7810"/>
                  </a:cubicBezTo>
                  <a:cubicBezTo>
                    <a:pt x="10419" y="6945"/>
                    <a:pt x="11045" y="6025"/>
                    <a:pt x="11063" y="5141"/>
                  </a:cubicBezTo>
                  <a:cubicBezTo>
                    <a:pt x="11063" y="4999"/>
                    <a:pt x="10942" y="4890"/>
                    <a:pt x="10811" y="4890"/>
                  </a:cubicBezTo>
                  <a:cubicBezTo>
                    <a:pt x="10772" y="4890"/>
                    <a:pt x="10733" y="4899"/>
                    <a:pt x="10695" y="4920"/>
                  </a:cubicBezTo>
                  <a:cubicBezTo>
                    <a:pt x="9885" y="5417"/>
                    <a:pt x="9572" y="6687"/>
                    <a:pt x="9370" y="7571"/>
                  </a:cubicBezTo>
                  <a:cubicBezTo>
                    <a:pt x="9204" y="8325"/>
                    <a:pt x="8983" y="9375"/>
                    <a:pt x="9259" y="10166"/>
                  </a:cubicBezTo>
                  <a:lnTo>
                    <a:pt x="8689" y="10681"/>
                  </a:lnTo>
                  <a:cubicBezTo>
                    <a:pt x="7658" y="11602"/>
                    <a:pt x="6646" y="12577"/>
                    <a:pt x="5560" y="13424"/>
                  </a:cubicBezTo>
                  <a:cubicBezTo>
                    <a:pt x="5449" y="13497"/>
                    <a:pt x="5357" y="13571"/>
                    <a:pt x="5265" y="13626"/>
                  </a:cubicBezTo>
                  <a:cubicBezTo>
                    <a:pt x="5228" y="13037"/>
                    <a:pt x="5173" y="12448"/>
                    <a:pt x="5173" y="11841"/>
                  </a:cubicBezTo>
                  <a:cubicBezTo>
                    <a:pt x="5173" y="11013"/>
                    <a:pt x="5468" y="10037"/>
                    <a:pt x="5265" y="9209"/>
                  </a:cubicBezTo>
                  <a:cubicBezTo>
                    <a:pt x="5223" y="9084"/>
                    <a:pt x="5110" y="9017"/>
                    <a:pt x="4997" y="9017"/>
                  </a:cubicBezTo>
                  <a:cubicBezTo>
                    <a:pt x="4910" y="9017"/>
                    <a:pt x="4824" y="9056"/>
                    <a:pt x="4768" y="9135"/>
                  </a:cubicBezTo>
                  <a:cubicBezTo>
                    <a:pt x="4271" y="9872"/>
                    <a:pt x="4326" y="11086"/>
                    <a:pt x="4345" y="11951"/>
                  </a:cubicBezTo>
                  <a:cubicBezTo>
                    <a:pt x="4345" y="12669"/>
                    <a:pt x="4437" y="13369"/>
                    <a:pt x="4602" y="14050"/>
                  </a:cubicBezTo>
                  <a:cubicBezTo>
                    <a:pt x="4014" y="14399"/>
                    <a:pt x="3388" y="14675"/>
                    <a:pt x="2780" y="14970"/>
                  </a:cubicBezTo>
                  <a:cubicBezTo>
                    <a:pt x="2872" y="12927"/>
                    <a:pt x="2615" y="10902"/>
                    <a:pt x="3112" y="8878"/>
                  </a:cubicBezTo>
                  <a:cubicBezTo>
                    <a:pt x="3719" y="6338"/>
                    <a:pt x="5357" y="4423"/>
                    <a:pt x="7695" y="3282"/>
                  </a:cubicBezTo>
                  <a:cubicBezTo>
                    <a:pt x="9959" y="2160"/>
                    <a:pt x="12499" y="1939"/>
                    <a:pt x="15002" y="1828"/>
                  </a:cubicBezTo>
                  <a:cubicBezTo>
                    <a:pt x="16235" y="1791"/>
                    <a:pt x="17965" y="1828"/>
                    <a:pt x="19217" y="1258"/>
                  </a:cubicBezTo>
                  <a:close/>
                  <a:moveTo>
                    <a:pt x="19903" y="1"/>
                  </a:moveTo>
                  <a:cubicBezTo>
                    <a:pt x="19884" y="1"/>
                    <a:pt x="19863" y="3"/>
                    <a:pt x="19842" y="6"/>
                  </a:cubicBezTo>
                  <a:cubicBezTo>
                    <a:pt x="18554" y="264"/>
                    <a:pt x="17450" y="742"/>
                    <a:pt x="16106" y="834"/>
                  </a:cubicBezTo>
                  <a:cubicBezTo>
                    <a:pt x="14928" y="908"/>
                    <a:pt x="13769" y="926"/>
                    <a:pt x="12591" y="1037"/>
                  </a:cubicBezTo>
                  <a:cubicBezTo>
                    <a:pt x="10179" y="1294"/>
                    <a:pt x="7731" y="1920"/>
                    <a:pt x="5725" y="3356"/>
                  </a:cubicBezTo>
                  <a:cubicBezTo>
                    <a:pt x="2044" y="6006"/>
                    <a:pt x="1271" y="10994"/>
                    <a:pt x="2283" y="15209"/>
                  </a:cubicBezTo>
                  <a:lnTo>
                    <a:pt x="1989" y="15375"/>
                  </a:lnTo>
                  <a:cubicBezTo>
                    <a:pt x="1253" y="15522"/>
                    <a:pt x="590" y="15964"/>
                    <a:pt x="167" y="16590"/>
                  </a:cubicBezTo>
                  <a:cubicBezTo>
                    <a:pt x="1" y="16846"/>
                    <a:pt x="206" y="17153"/>
                    <a:pt x="468" y="17153"/>
                  </a:cubicBezTo>
                  <a:cubicBezTo>
                    <a:pt x="526" y="17153"/>
                    <a:pt x="586" y="17138"/>
                    <a:pt x="645" y="17105"/>
                  </a:cubicBezTo>
                  <a:cubicBezTo>
                    <a:pt x="1522" y="16564"/>
                    <a:pt x="2383" y="16388"/>
                    <a:pt x="3243" y="16388"/>
                  </a:cubicBezTo>
                  <a:cubicBezTo>
                    <a:pt x="4828" y="16388"/>
                    <a:pt x="6414" y="16984"/>
                    <a:pt x="8108" y="16984"/>
                  </a:cubicBezTo>
                  <a:cubicBezTo>
                    <a:pt x="8215" y="16984"/>
                    <a:pt x="8323" y="16981"/>
                    <a:pt x="8431" y="16976"/>
                  </a:cubicBezTo>
                  <a:cubicBezTo>
                    <a:pt x="10566" y="16884"/>
                    <a:pt x="12572" y="15945"/>
                    <a:pt x="14210" y="14583"/>
                  </a:cubicBezTo>
                  <a:cubicBezTo>
                    <a:pt x="18278" y="11142"/>
                    <a:pt x="19014" y="5712"/>
                    <a:pt x="19935" y="797"/>
                  </a:cubicBezTo>
                  <a:cubicBezTo>
                    <a:pt x="20008" y="724"/>
                    <a:pt x="20082" y="650"/>
                    <a:pt x="20137" y="577"/>
                  </a:cubicBezTo>
                  <a:cubicBezTo>
                    <a:pt x="20361" y="370"/>
                    <a:pt x="20197" y="1"/>
                    <a:pt x="1990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4312900" y="2700744"/>
              <a:ext cx="1012614" cy="555396"/>
            </a:xfrm>
            <a:custGeom>
              <a:avLst/>
              <a:gdLst/>
              <a:ahLst/>
              <a:cxnLst/>
              <a:rect l="l" t="t" r="r" b="b"/>
              <a:pathLst>
                <a:path w="18885" h="10358" extrusionOk="0">
                  <a:moveTo>
                    <a:pt x="10474" y="811"/>
                  </a:moveTo>
                  <a:cubicBezTo>
                    <a:pt x="12227" y="811"/>
                    <a:pt x="13562" y="1552"/>
                    <a:pt x="14928" y="2720"/>
                  </a:cubicBezTo>
                  <a:cubicBezTo>
                    <a:pt x="15057" y="2831"/>
                    <a:pt x="15185" y="2941"/>
                    <a:pt x="15314" y="3033"/>
                  </a:cubicBezTo>
                  <a:cubicBezTo>
                    <a:pt x="14412" y="3107"/>
                    <a:pt x="13529" y="3291"/>
                    <a:pt x="12664" y="3585"/>
                  </a:cubicBezTo>
                  <a:cubicBezTo>
                    <a:pt x="12406" y="2959"/>
                    <a:pt x="11964" y="2444"/>
                    <a:pt x="11394" y="2113"/>
                  </a:cubicBezTo>
                  <a:cubicBezTo>
                    <a:pt x="11059" y="1904"/>
                    <a:pt x="10535" y="1631"/>
                    <a:pt x="10076" y="1631"/>
                  </a:cubicBezTo>
                  <a:cubicBezTo>
                    <a:pt x="9929" y="1631"/>
                    <a:pt x="9789" y="1659"/>
                    <a:pt x="9664" y="1726"/>
                  </a:cubicBezTo>
                  <a:cubicBezTo>
                    <a:pt x="9553" y="1782"/>
                    <a:pt x="9553" y="1929"/>
                    <a:pt x="9664" y="1984"/>
                  </a:cubicBezTo>
                  <a:cubicBezTo>
                    <a:pt x="9885" y="2094"/>
                    <a:pt x="10124" y="2168"/>
                    <a:pt x="10363" y="2186"/>
                  </a:cubicBezTo>
                  <a:cubicBezTo>
                    <a:pt x="10639" y="2260"/>
                    <a:pt x="10915" y="2371"/>
                    <a:pt x="11155" y="2518"/>
                  </a:cubicBezTo>
                  <a:cubicBezTo>
                    <a:pt x="11633" y="2812"/>
                    <a:pt x="12056" y="3199"/>
                    <a:pt x="12351" y="3677"/>
                  </a:cubicBezTo>
                  <a:lnTo>
                    <a:pt x="11891" y="3788"/>
                  </a:lnTo>
                  <a:cubicBezTo>
                    <a:pt x="10584" y="4137"/>
                    <a:pt x="9277" y="4506"/>
                    <a:pt x="7970" y="4855"/>
                  </a:cubicBezTo>
                  <a:cubicBezTo>
                    <a:pt x="7970" y="4837"/>
                    <a:pt x="7970" y="4818"/>
                    <a:pt x="7952" y="4800"/>
                  </a:cubicBezTo>
                  <a:cubicBezTo>
                    <a:pt x="7933" y="4763"/>
                    <a:pt x="7897" y="4726"/>
                    <a:pt x="7860" y="4708"/>
                  </a:cubicBezTo>
                  <a:cubicBezTo>
                    <a:pt x="7851" y="4699"/>
                    <a:pt x="7841" y="4694"/>
                    <a:pt x="7835" y="4694"/>
                  </a:cubicBezTo>
                  <a:cubicBezTo>
                    <a:pt x="7828" y="4694"/>
                    <a:pt x="7823" y="4699"/>
                    <a:pt x="7823" y="4708"/>
                  </a:cubicBezTo>
                  <a:cubicBezTo>
                    <a:pt x="7694" y="4598"/>
                    <a:pt x="7602" y="4469"/>
                    <a:pt x="7492" y="4358"/>
                  </a:cubicBezTo>
                  <a:cubicBezTo>
                    <a:pt x="7363" y="4229"/>
                    <a:pt x="7216" y="4119"/>
                    <a:pt x="7068" y="4009"/>
                  </a:cubicBezTo>
                  <a:cubicBezTo>
                    <a:pt x="6854" y="3886"/>
                    <a:pt x="6551" y="3687"/>
                    <a:pt x="6275" y="3687"/>
                  </a:cubicBezTo>
                  <a:cubicBezTo>
                    <a:pt x="6219" y="3687"/>
                    <a:pt x="6164" y="3696"/>
                    <a:pt x="6111" y="3714"/>
                  </a:cubicBezTo>
                  <a:cubicBezTo>
                    <a:pt x="5982" y="3751"/>
                    <a:pt x="5946" y="3898"/>
                    <a:pt x="6019" y="3990"/>
                  </a:cubicBezTo>
                  <a:cubicBezTo>
                    <a:pt x="6148" y="4101"/>
                    <a:pt x="6295" y="4193"/>
                    <a:pt x="6461" y="4248"/>
                  </a:cubicBezTo>
                  <a:cubicBezTo>
                    <a:pt x="6627" y="4322"/>
                    <a:pt x="6811" y="4414"/>
                    <a:pt x="6958" y="4542"/>
                  </a:cubicBezTo>
                  <a:cubicBezTo>
                    <a:pt x="7124" y="4653"/>
                    <a:pt x="7289" y="4874"/>
                    <a:pt x="7492" y="5003"/>
                  </a:cubicBezTo>
                  <a:lnTo>
                    <a:pt x="5633" y="5518"/>
                  </a:lnTo>
                  <a:lnTo>
                    <a:pt x="5633" y="5481"/>
                  </a:lnTo>
                  <a:cubicBezTo>
                    <a:pt x="5555" y="5202"/>
                    <a:pt x="5216" y="4791"/>
                    <a:pt x="4890" y="4791"/>
                  </a:cubicBezTo>
                  <a:cubicBezTo>
                    <a:pt x="4830" y="4791"/>
                    <a:pt x="4770" y="4805"/>
                    <a:pt x="4712" y="4837"/>
                  </a:cubicBezTo>
                  <a:cubicBezTo>
                    <a:pt x="4639" y="4874"/>
                    <a:pt x="4639" y="4947"/>
                    <a:pt x="4676" y="4984"/>
                  </a:cubicBezTo>
                  <a:cubicBezTo>
                    <a:pt x="4805" y="5076"/>
                    <a:pt x="4933" y="5150"/>
                    <a:pt x="5062" y="5205"/>
                  </a:cubicBezTo>
                  <a:cubicBezTo>
                    <a:pt x="5209" y="5297"/>
                    <a:pt x="5338" y="5426"/>
                    <a:pt x="5430" y="5573"/>
                  </a:cubicBezTo>
                  <a:lnTo>
                    <a:pt x="4455" y="5831"/>
                  </a:lnTo>
                  <a:cubicBezTo>
                    <a:pt x="4283" y="5865"/>
                    <a:pt x="4336" y="6092"/>
                    <a:pt x="4478" y="6092"/>
                  </a:cubicBezTo>
                  <a:cubicBezTo>
                    <a:pt x="4488" y="6092"/>
                    <a:pt x="4499" y="6091"/>
                    <a:pt x="4510" y="6088"/>
                  </a:cubicBezTo>
                  <a:lnTo>
                    <a:pt x="5964" y="5776"/>
                  </a:lnTo>
                  <a:lnTo>
                    <a:pt x="5964" y="5776"/>
                  </a:lnTo>
                  <a:cubicBezTo>
                    <a:pt x="5890" y="5849"/>
                    <a:pt x="5835" y="5923"/>
                    <a:pt x="5798" y="5996"/>
                  </a:cubicBezTo>
                  <a:cubicBezTo>
                    <a:pt x="5633" y="6236"/>
                    <a:pt x="5412" y="6585"/>
                    <a:pt x="5541" y="6880"/>
                  </a:cubicBezTo>
                  <a:cubicBezTo>
                    <a:pt x="5565" y="6916"/>
                    <a:pt x="5604" y="6936"/>
                    <a:pt x="5648" y="6936"/>
                  </a:cubicBezTo>
                  <a:cubicBezTo>
                    <a:pt x="5673" y="6936"/>
                    <a:pt x="5699" y="6930"/>
                    <a:pt x="5725" y="6917"/>
                  </a:cubicBezTo>
                  <a:cubicBezTo>
                    <a:pt x="5946" y="6806"/>
                    <a:pt x="6056" y="6438"/>
                    <a:pt x="6185" y="6236"/>
                  </a:cubicBezTo>
                  <a:cubicBezTo>
                    <a:pt x="6277" y="6070"/>
                    <a:pt x="6498" y="5868"/>
                    <a:pt x="6516" y="5647"/>
                  </a:cubicBezTo>
                  <a:lnTo>
                    <a:pt x="9885" y="4911"/>
                  </a:lnTo>
                  <a:lnTo>
                    <a:pt x="9885" y="4911"/>
                  </a:lnTo>
                  <a:cubicBezTo>
                    <a:pt x="9627" y="5242"/>
                    <a:pt x="9406" y="5610"/>
                    <a:pt x="9130" y="5923"/>
                  </a:cubicBezTo>
                  <a:cubicBezTo>
                    <a:pt x="8688" y="6383"/>
                    <a:pt x="7952" y="6751"/>
                    <a:pt x="7639" y="7303"/>
                  </a:cubicBezTo>
                  <a:cubicBezTo>
                    <a:pt x="7565" y="7414"/>
                    <a:pt x="7639" y="7561"/>
                    <a:pt x="7786" y="7579"/>
                  </a:cubicBezTo>
                  <a:cubicBezTo>
                    <a:pt x="8467" y="7543"/>
                    <a:pt x="9130" y="6843"/>
                    <a:pt x="9553" y="6365"/>
                  </a:cubicBezTo>
                  <a:cubicBezTo>
                    <a:pt x="9940" y="5941"/>
                    <a:pt x="10455" y="5352"/>
                    <a:pt x="10547" y="4745"/>
                  </a:cubicBezTo>
                  <a:lnTo>
                    <a:pt x="11118" y="4634"/>
                  </a:lnTo>
                  <a:cubicBezTo>
                    <a:pt x="12093" y="4395"/>
                    <a:pt x="13087" y="4156"/>
                    <a:pt x="14081" y="3990"/>
                  </a:cubicBezTo>
                  <a:cubicBezTo>
                    <a:pt x="14173" y="3972"/>
                    <a:pt x="14247" y="3972"/>
                    <a:pt x="14339" y="3972"/>
                  </a:cubicBezTo>
                  <a:cubicBezTo>
                    <a:pt x="14155" y="4358"/>
                    <a:pt x="13971" y="4763"/>
                    <a:pt x="13750" y="5131"/>
                  </a:cubicBezTo>
                  <a:cubicBezTo>
                    <a:pt x="13455" y="5665"/>
                    <a:pt x="12921" y="6181"/>
                    <a:pt x="12774" y="6788"/>
                  </a:cubicBezTo>
                  <a:cubicBezTo>
                    <a:pt x="12730" y="6921"/>
                    <a:pt x="12828" y="7030"/>
                    <a:pt x="12954" y="7030"/>
                  </a:cubicBezTo>
                  <a:cubicBezTo>
                    <a:pt x="12985" y="7030"/>
                    <a:pt x="13018" y="7023"/>
                    <a:pt x="13050" y="7009"/>
                  </a:cubicBezTo>
                  <a:cubicBezTo>
                    <a:pt x="13639" y="6714"/>
                    <a:pt x="14026" y="5923"/>
                    <a:pt x="14320" y="5371"/>
                  </a:cubicBezTo>
                  <a:cubicBezTo>
                    <a:pt x="14578" y="4911"/>
                    <a:pt x="14762" y="4432"/>
                    <a:pt x="14909" y="3935"/>
                  </a:cubicBezTo>
                  <a:cubicBezTo>
                    <a:pt x="15406" y="3935"/>
                    <a:pt x="15885" y="3972"/>
                    <a:pt x="16382" y="4009"/>
                  </a:cubicBezTo>
                  <a:cubicBezTo>
                    <a:pt x="15609" y="5279"/>
                    <a:pt x="15038" y="6659"/>
                    <a:pt x="14007" y="7782"/>
                  </a:cubicBezTo>
                  <a:cubicBezTo>
                    <a:pt x="12866" y="9007"/>
                    <a:pt x="11265" y="9697"/>
                    <a:pt x="9596" y="9697"/>
                  </a:cubicBezTo>
                  <a:cubicBezTo>
                    <a:pt x="9435" y="9697"/>
                    <a:pt x="9273" y="9691"/>
                    <a:pt x="9111" y="9678"/>
                  </a:cubicBezTo>
                  <a:cubicBezTo>
                    <a:pt x="7271" y="9586"/>
                    <a:pt x="5578" y="8831"/>
                    <a:pt x="3958" y="8003"/>
                  </a:cubicBezTo>
                  <a:cubicBezTo>
                    <a:pt x="3148" y="7598"/>
                    <a:pt x="2062" y="6954"/>
                    <a:pt x="1068" y="6880"/>
                  </a:cubicBezTo>
                  <a:cubicBezTo>
                    <a:pt x="2301" y="5794"/>
                    <a:pt x="3295" y="4450"/>
                    <a:pt x="4547" y="3364"/>
                  </a:cubicBezTo>
                  <a:cubicBezTo>
                    <a:pt x="6038" y="2058"/>
                    <a:pt x="7841" y="1027"/>
                    <a:pt x="9829" y="843"/>
                  </a:cubicBezTo>
                  <a:cubicBezTo>
                    <a:pt x="10050" y="821"/>
                    <a:pt x="10265" y="811"/>
                    <a:pt x="10474" y="811"/>
                  </a:cubicBezTo>
                  <a:close/>
                  <a:moveTo>
                    <a:pt x="10483" y="1"/>
                  </a:moveTo>
                  <a:cubicBezTo>
                    <a:pt x="9982" y="1"/>
                    <a:pt x="9479" y="54"/>
                    <a:pt x="8983" y="162"/>
                  </a:cubicBezTo>
                  <a:cubicBezTo>
                    <a:pt x="5173" y="898"/>
                    <a:pt x="2761" y="4101"/>
                    <a:pt x="442" y="6917"/>
                  </a:cubicBezTo>
                  <a:cubicBezTo>
                    <a:pt x="369" y="6917"/>
                    <a:pt x="295" y="6935"/>
                    <a:pt x="221" y="6972"/>
                  </a:cubicBezTo>
                  <a:cubicBezTo>
                    <a:pt x="19" y="7046"/>
                    <a:pt x="1" y="7340"/>
                    <a:pt x="221" y="7432"/>
                  </a:cubicBezTo>
                  <a:cubicBezTo>
                    <a:pt x="1123" y="7727"/>
                    <a:pt x="2007" y="7819"/>
                    <a:pt x="2890" y="8242"/>
                  </a:cubicBezTo>
                  <a:cubicBezTo>
                    <a:pt x="3663" y="8610"/>
                    <a:pt x="4418" y="9015"/>
                    <a:pt x="5191" y="9346"/>
                  </a:cubicBezTo>
                  <a:cubicBezTo>
                    <a:pt x="6555" y="9929"/>
                    <a:pt x="8008" y="10358"/>
                    <a:pt x="9497" y="10358"/>
                  </a:cubicBezTo>
                  <a:cubicBezTo>
                    <a:pt x="9797" y="10358"/>
                    <a:pt x="10098" y="10340"/>
                    <a:pt x="10400" y="10303"/>
                  </a:cubicBezTo>
                  <a:cubicBezTo>
                    <a:pt x="13676" y="9954"/>
                    <a:pt x="15958" y="7046"/>
                    <a:pt x="16805" y="4009"/>
                  </a:cubicBezTo>
                  <a:lnTo>
                    <a:pt x="17044" y="4009"/>
                  </a:lnTo>
                  <a:cubicBezTo>
                    <a:pt x="17254" y="4066"/>
                    <a:pt x="17469" y="4096"/>
                    <a:pt x="17683" y="4096"/>
                  </a:cubicBezTo>
                  <a:cubicBezTo>
                    <a:pt x="18014" y="4096"/>
                    <a:pt x="18344" y="4025"/>
                    <a:pt x="18646" y="3880"/>
                  </a:cubicBezTo>
                  <a:cubicBezTo>
                    <a:pt x="18885" y="3733"/>
                    <a:pt x="18793" y="3383"/>
                    <a:pt x="18517" y="3364"/>
                  </a:cubicBezTo>
                  <a:cubicBezTo>
                    <a:pt x="18455" y="3368"/>
                    <a:pt x="18394" y="3369"/>
                    <a:pt x="18333" y="3369"/>
                  </a:cubicBezTo>
                  <a:cubicBezTo>
                    <a:pt x="16251" y="3369"/>
                    <a:pt x="15246" y="1554"/>
                    <a:pt x="13510" y="677"/>
                  </a:cubicBezTo>
                  <a:cubicBezTo>
                    <a:pt x="12554" y="230"/>
                    <a:pt x="11522" y="1"/>
                    <a:pt x="1048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5854475" y="2121487"/>
              <a:ext cx="1012614" cy="555932"/>
            </a:xfrm>
            <a:custGeom>
              <a:avLst/>
              <a:gdLst/>
              <a:ahLst/>
              <a:cxnLst/>
              <a:rect l="l" t="t" r="r" b="b"/>
              <a:pathLst>
                <a:path w="18885" h="10368" extrusionOk="0">
                  <a:moveTo>
                    <a:pt x="10469" y="810"/>
                  </a:moveTo>
                  <a:cubicBezTo>
                    <a:pt x="12212" y="810"/>
                    <a:pt x="13562" y="1551"/>
                    <a:pt x="14928" y="2719"/>
                  </a:cubicBezTo>
                  <a:cubicBezTo>
                    <a:pt x="15056" y="2829"/>
                    <a:pt x="15185" y="2940"/>
                    <a:pt x="15314" y="3050"/>
                  </a:cubicBezTo>
                  <a:cubicBezTo>
                    <a:pt x="14412" y="3124"/>
                    <a:pt x="13529" y="3290"/>
                    <a:pt x="12664" y="3584"/>
                  </a:cubicBezTo>
                  <a:cubicBezTo>
                    <a:pt x="12406" y="2958"/>
                    <a:pt x="11964" y="2443"/>
                    <a:pt x="11394" y="2112"/>
                  </a:cubicBezTo>
                  <a:cubicBezTo>
                    <a:pt x="11043" y="1901"/>
                    <a:pt x="10511" y="1638"/>
                    <a:pt x="10050" y="1638"/>
                  </a:cubicBezTo>
                  <a:cubicBezTo>
                    <a:pt x="9906" y="1638"/>
                    <a:pt x="9768" y="1664"/>
                    <a:pt x="9645" y="1725"/>
                  </a:cubicBezTo>
                  <a:cubicBezTo>
                    <a:pt x="9553" y="1780"/>
                    <a:pt x="9553" y="1928"/>
                    <a:pt x="9645" y="1983"/>
                  </a:cubicBezTo>
                  <a:cubicBezTo>
                    <a:pt x="9866" y="2093"/>
                    <a:pt x="10105" y="2167"/>
                    <a:pt x="10363" y="2185"/>
                  </a:cubicBezTo>
                  <a:cubicBezTo>
                    <a:pt x="10639" y="2259"/>
                    <a:pt x="10897" y="2369"/>
                    <a:pt x="11154" y="2517"/>
                  </a:cubicBezTo>
                  <a:cubicBezTo>
                    <a:pt x="11633" y="2811"/>
                    <a:pt x="12038" y="3198"/>
                    <a:pt x="12351" y="3676"/>
                  </a:cubicBezTo>
                  <a:lnTo>
                    <a:pt x="11891" y="3805"/>
                  </a:lnTo>
                  <a:cubicBezTo>
                    <a:pt x="10584" y="4136"/>
                    <a:pt x="9277" y="4504"/>
                    <a:pt x="7970" y="4854"/>
                  </a:cubicBezTo>
                  <a:cubicBezTo>
                    <a:pt x="7970" y="4836"/>
                    <a:pt x="7970" y="4817"/>
                    <a:pt x="7970" y="4799"/>
                  </a:cubicBezTo>
                  <a:cubicBezTo>
                    <a:pt x="7933" y="4762"/>
                    <a:pt x="7897" y="4725"/>
                    <a:pt x="7860" y="4707"/>
                  </a:cubicBezTo>
                  <a:cubicBezTo>
                    <a:pt x="7851" y="4698"/>
                    <a:pt x="7846" y="4693"/>
                    <a:pt x="7841" y="4693"/>
                  </a:cubicBezTo>
                  <a:cubicBezTo>
                    <a:pt x="7837" y="4693"/>
                    <a:pt x="7832" y="4698"/>
                    <a:pt x="7823" y="4707"/>
                  </a:cubicBezTo>
                  <a:cubicBezTo>
                    <a:pt x="7712" y="4596"/>
                    <a:pt x="7602" y="4468"/>
                    <a:pt x="7510" y="4357"/>
                  </a:cubicBezTo>
                  <a:cubicBezTo>
                    <a:pt x="7363" y="4228"/>
                    <a:pt x="7216" y="4118"/>
                    <a:pt x="7068" y="4007"/>
                  </a:cubicBezTo>
                  <a:cubicBezTo>
                    <a:pt x="6854" y="3885"/>
                    <a:pt x="6551" y="3686"/>
                    <a:pt x="6275" y="3686"/>
                  </a:cubicBezTo>
                  <a:cubicBezTo>
                    <a:pt x="6219" y="3686"/>
                    <a:pt x="6164" y="3694"/>
                    <a:pt x="6111" y="3713"/>
                  </a:cubicBezTo>
                  <a:cubicBezTo>
                    <a:pt x="5982" y="3750"/>
                    <a:pt x="5946" y="3897"/>
                    <a:pt x="6019" y="3989"/>
                  </a:cubicBezTo>
                  <a:cubicBezTo>
                    <a:pt x="6148" y="4099"/>
                    <a:pt x="6295" y="4191"/>
                    <a:pt x="6461" y="4247"/>
                  </a:cubicBezTo>
                  <a:cubicBezTo>
                    <a:pt x="6627" y="4320"/>
                    <a:pt x="6811" y="4431"/>
                    <a:pt x="6958" y="4541"/>
                  </a:cubicBezTo>
                  <a:cubicBezTo>
                    <a:pt x="7123" y="4652"/>
                    <a:pt x="7308" y="4872"/>
                    <a:pt x="7492" y="5001"/>
                  </a:cubicBezTo>
                  <a:lnTo>
                    <a:pt x="5614" y="5498"/>
                  </a:lnTo>
                  <a:lnTo>
                    <a:pt x="5614" y="5480"/>
                  </a:lnTo>
                  <a:cubicBezTo>
                    <a:pt x="5536" y="5199"/>
                    <a:pt x="5207" y="4773"/>
                    <a:pt x="4873" y="4773"/>
                  </a:cubicBezTo>
                  <a:cubicBezTo>
                    <a:pt x="4813" y="4773"/>
                    <a:pt x="4753" y="4786"/>
                    <a:pt x="4694" y="4817"/>
                  </a:cubicBezTo>
                  <a:cubicBezTo>
                    <a:pt x="4639" y="4854"/>
                    <a:pt x="4639" y="4928"/>
                    <a:pt x="4676" y="4983"/>
                  </a:cubicBezTo>
                  <a:cubicBezTo>
                    <a:pt x="4804" y="5075"/>
                    <a:pt x="4915" y="5149"/>
                    <a:pt x="5062" y="5204"/>
                  </a:cubicBezTo>
                  <a:cubicBezTo>
                    <a:pt x="5209" y="5277"/>
                    <a:pt x="5320" y="5406"/>
                    <a:pt x="5430" y="5554"/>
                  </a:cubicBezTo>
                  <a:lnTo>
                    <a:pt x="4455" y="5830"/>
                  </a:lnTo>
                  <a:cubicBezTo>
                    <a:pt x="4283" y="5864"/>
                    <a:pt x="4336" y="6091"/>
                    <a:pt x="4478" y="6091"/>
                  </a:cubicBezTo>
                  <a:cubicBezTo>
                    <a:pt x="4488" y="6091"/>
                    <a:pt x="4499" y="6090"/>
                    <a:pt x="4510" y="6087"/>
                  </a:cubicBezTo>
                  <a:lnTo>
                    <a:pt x="5964" y="5756"/>
                  </a:lnTo>
                  <a:lnTo>
                    <a:pt x="5964" y="5756"/>
                  </a:lnTo>
                  <a:cubicBezTo>
                    <a:pt x="5890" y="5830"/>
                    <a:pt x="5835" y="5922"/>
                    <a:pt x="5798" y="5995"/>
                  </a:cubicBezTo>
                  <a:cubicBezTo>
                    <a:pt x="5633" y="6216"/>
                    <a:pt x="5393" y="6584"/>
                    <a:pt x="5522" y="6860"/>
                  </a:cubicBezTo>
                  <a:cubicBezTo>
                    <a:pt x="5559" y="6909"/>
                    <a:pt x="5604" y="6934"/>
                    <a:pt x="5652" y="6934"/>
                  </a:cubicBezTo>
                  <a:cubicBezTo>
                    <a:pt x="5676" y="6934"/>
                    <a:pt x="5700" y="6928"/>
                    <a:pt x="5725" y="6916"/>
                  </a:cubicBezTo>
                  <a:cubicBezTo>
                    <a:pt x="5946" y="6787"/>
                    <a:pt x="6056" y="6437"/>
                    <a:pt x="6185" y="6216"/>
                  </a:cubicBezTo>
                  <a:cubicBezTo>
                    <a:pt x="6277" y="6050"/>
                    <a:pt x="6498" y="5848"/>
                    <a:pt x="6516" y="5646"/>
                  </a:cubicBezTo>
                  <a:lnTo>
                    <a:pt x="9884" y="4891"/>
                  </a:lnTo>
                  <a:lnTo>
                    <a:pt x="9884" y="4891"/>
                  </a:lnTo>
                  <a:cubicBezTo>
                    <a:pt x="9627" y="5222"/>
                    <a:pt x="9406" y="5609"/>
                    <a:pt x="9111" y="5903"/>
                  </a:cubicBezTo>
                  <a:cubicBezTo>
                    <a:pt x="8670" y="6382"/>
                    <a:pt x="7952" y="6731"/>
                    <a:pt x="7620" y="7284"/>
                  </a:cubicBezTo>
                  <a:cubicBezTo>
                    <a:pt x="7547" y="7412"/>
                    <a:pt x="7639" y="7560"/>
                    <a:pt x="7786" y="7578"/>
                  </a:cubicBezTo>
                  <a:cubicBezTo>
                    <a:pt x="8486" y="7541"/>
                    <a:pt x="9130" y="6842"/>
                    <a:pt x="9571" y="6345"/>
                  </a:cubicBezTo>
                  <a:cubicBezTo>
                    <a:pt x="9958" y="5922"/>
                    <a:pt x="10455" y="5333"/>
                    <a:pt x="10565" y="4744"/>
                  </a:cubicBezTo>
                  <a:lnTo>
                    <a:pt x="11118" y="4615"/>
                  </a:lnTo>
                  <a:cubicBezTo>
                    <a:pt x="12111" y="4394"/>
                    <a:pt x="13087" y="4136"/>
                    <a:pt x="14081" y="3989"/>
                  </a:cubicBezTo>
                  <a:cubicBezTo>
                    <a:pt x="14173" y="3971"/>
                    <a:pt x="14265" y="3971"/>
                    <a:pt x="14357" y="3952"/>
                  </a:cubicBezTo>
                  <a:lnTo>
                    <a:pt x="14357" y="3952"/>
                  </a:lnTo>
                  <a:cubicBezTo>
                    <a:pt x="14154" y="4339"/>
                    <a:pt x="13970" y="4744"/>
                    <a:pt x="13768" y="5112"/>
                  </a:cubicBezTo>
                  <a:cubicBezTo>
                    <a:pt x="13455" y="5646"/>
                    <a:pt x="12940" y="6179"/>
                    <a:pt x="12774" y="6768"/>
                  </a:cubicBezTo>
                  <a:cubicBezTo>
                    <a:pt x="12731" y="6899"/>
                    <a:pt x="12835" y="7018"/>
                    <a:pt x="12954" y="7018"/>
                  </a:cubicBezTo>
                  <a:cubicBezTo>
                    <a:pt x="12986" y="7018"/>
                    <a:pt x="13019" y="7009"/>
                    <a:pt x="13050" y="6989"/>
                  </a:cubicBezTo>
                  <a:cubicBezTo>
                    <a:pt x="13639" y="6713"/>
                    <a:pt x="14044" y="5903"/>
                    <a:pt x="14339" y="5351"/>
                  </a:cubicBezTo>
                  <a:cubicBezTo>
                    <a:pt x="14578" y="4909"/>
                    <a:pt x="14780" y="4431"/>
                    <a:pt x="14909" y="3934"/>
                  </a:cubicBezTo>
                  <a:cubicBezTo>
                    <a:pt x="15424" y="3934"/>
                    <a:pt x="15903" y="3971"/>
                    <a:pt x="16400" y="3989"/>
                  </a:cubicBezTo>
                  <a:cubicBezTo>
                    <a:pt x="15609" y="5277"/>
                    <a:pt x="15038" y="6658"/>
                    <a:pt x="14007" y="7762"/>
                  </a:cubicBezTo>
                  <a:cubicBezTo>
                    <a:pt x="12866" y="9005"/>
                    <a:pt x="11264" y="9696"/>
                    <a:pt x="9595" y="9696"/>
                  </a:cubicBezTo>
                  <a:cubicBezTo>
                    <a:pt x="9434" y="9696"/>
                    <a:pt x="9273" y="9689"/>
                    <a:pt x="9111" y="9676"/>
                  </a:cubicBezTo>
                  <a:cubicBezTo>
                    <a:pt x="7271" y="9584"/>
                    <a:pt x="5577" y="8830"/>
                    <a:pt x="3958" y="8001"/>
                  </a:cubicBezTo>
                  <a:cubicBezTo>
                    <a:pt x="3129" y="7597"/>
                    <a:pt x="2062" y="6952"/>
                    <a:pt x="1068" y="6879"/>
                  </a:cubicBezTo>
                  <a:cubicBezTo>
                    <a:pt x="2301" y="5793"/>
                    <a:pt x="3295" y="4449"/>
                    <a:pt x="4528" y="3363"/>
                  </a:cubicBezTo>
                  <a:cubicBezTo>
                    <a:pt x="6019" y="2075"/>
                    <a:pt x="7841" y="1026"/>
                    <a:pt x="9829" y="842"/>
                  </a:cubicBezTo>
                  <a:cubicBezTo>
                    <a:pt x="10048" y="820"/>
                    <a:pt x="10261" y="810"/>
                    <a:pt x="10469" y="810"/>
                  </a:cubicBezTo>
                  <a:close/>
                  <a:moveTo>
                    <a:pt x="10474" y="0"/>
                  </a:moveTo>
                  <a:cubicBezTo>
                    <a:pt x="9976" y="0"/>
                    <a:pt x="9476" y="54"/>
                    <a:pt x="8982" y="161"/>
                  </a:cubicBezTo>
                  <a:cubicBezTo>
                    <a:pt x="5172" y="897"/>
                    <a:pt x="2761" y="4099"/>
                    <a:pt x="442" y="6916"/>
                  </a:cubicBezTo>
                  <a:cubicBezTo>
                    <a:pt x="369" y="6934"/>
                    <a:pt x="295" y="6952"/>
                    <a:pt x="221" y="6971"/>
                  </a:cubicBezTo>
                  <a:cubicBezTo>
                    <a:pt x="19" y="7044"/>
                    <a:pt x="0" y="7339"/>
                    <a:pt x="221" y="7431"/>
                  </a:cubicBezTo>
                  <a:cubicBezTo>
                    <a:pt x="1123" y="7725"/>
                    <a:pt x="2007" y="7817"/>
                    <a:pt x="2890" y="8241"/>
                  </a:cubicBezTo>
                  <a:cubicBezTo>
                    <a:pt x="3663" y="8609"/>
                    <a:pt x="4418" y="9014"/>
                    <a:pt x="5191" y="9345"/>
                  </a:cubicBezTo>
                  <a:cubicBezTo>
                    <a:pt x="6572" y="9935"/>
                    <a:pt x="8044" y="10367"/>
                    <a:pt x="9553" y="10367"/>
                  </a:cubicBezTo>
                  <a:cubicBezTo>
                    <a:pt x="9834" y="10367"/>
                    <a:pt x="10117" y="10352"/>
                    <a:pt x="10400" y="10321"/>
                  </a:cubicBezTo>
                  <a:cubicBezTo>
                    <a:pt x="13676" y="9952"/>
                    <a:pt x="15958" y="7044"/>
                    <a:pt x="16805" y="4007"/>
                  </a:cubicBezTo>
                  <a:lnTo>
                    <a:pt x="17044" y="4007"/>
                  </a:lnTo>
                  <a:cubicBezTo>
                    <a:pt x="17244" y="4072"/>
                    <a:pt x="17455" y="4103"/>
                    <a:pt x="17667" y="4103"/>
                  </a:cubicBezTo>
                  <a:cubicBezTo>
                    <a:pt x="18002" y="4103"/>
                    <a:pt x="18341" y="4025"/>
                    <a:pt x="18646" y="3879"/>
                  </a:cubicBezTo>
                  <a:cubicBezTo>
                    <a:pt x="18885" y="3750"/>
                    <a:pt x="18793" y="3382"/>
                    <a:pt x="18517" y="3382"/>
                  </a:cubicBezTo>
                  <a:cubicBezTo>
                    <a:pt x="18465" y="3384"/>
                    <a:pt x="18413" y="3385"/>
                    <a:pt x="18362" y="3385"/>
                  </a:cubicBezTo>
                  <a:cubicBezTo>
                    <a:pt x="16260" y="3385"/>
                    <a:pt x="15254" y="1557"/>
                    <a:pt x="13510" y="694"/>
                  </a:cubicBezTo>
                  <a:cubicBezTo>
                    <a:pt x="12551" y="234"/>
                    <a:pt x="11516" y="0"/>
                    <a:pt x="1047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2" y="2530715"/>
              <a:ext cx="435287" cy="674593"/>
            </a:xfrm>
            <a:custGeom>
              <a:avLst/>
              <a:gdLst/>
              <a:ahLst/>
              <a:cxnLst/>
              <a:rect l="l" t="t" r="r" b="b"/>
              <a:pathLst>
                <a:path w="8118" h="12581" extrusionOk="0">
                  <a:moveTo>
                    <a:pt x="1141" y="664"/>
                  </a:moveTo>
                  <a:lnTo>
                    <a:pt x="1141" y="664"/>
                  </a:lnTo>
                  <a:cubicBezTo>
                    <a:pt x="2135" y="1327"/>
                    <a:pt x="3295" y="1768"/>
                    <a:pt x="4289" y="2449"/>
                  </a:cubicBezTo>
                  <a:cubicBezTo>
                    <a:pt x="5504" y="3241"/>
                    <a:pt x="6590" y="4327"/>
                    <a:pt x="7105" y="5707"/>
                  </a:cubicBezTo>
                  <a:cubicBezTo>
                    <a:pt x="7657" y="7124"/>
                    <a:pt x="7399" y="8339"/>
                    <a:pt x="6755" y="9664"/>
                  </a:cubicBezTo>
                  <a:cubicBezTo>
                    <a:pt x="6700" y="9775"/>
                    <a:pt x="6663" y="9904"/>
                    <a:pt x="6608" y="10014"/>
                  </a:cubicBezTo>
                  <a:cubicBezTo>
                    <a:pt x="6387" y="9388"/>
                    <a:pt x="6074" y="8781"/>
                    <a:pt x="5724" y="8229"/>
                  </a:cubicBezTo>
                  <a:cubicBezTo>
                    <a:pt x="6111" y="7934"/>
                    <a:pt x="6387" y="7529"/>
                    <a:pt x="6516" y="7051"/>
                  </a:cubicBezTo>
                  <a:cubicBezTo>
                    <a:pt x="6608" y="6683"/>
                    <a:pt x="6737" y="6057"/>
                    <a:pt x="6442" y="5744"/>
                  </a:cubicBezTo>
                  <a:cubicBezTo>
                    <a:pt x="6422" y="5723"/>
                    <a:pt x="6396" y="5713"/>
                    <a:pt x="6370" y="5713"/>
                  </a:cubicBezTo>
                  <a:cubicBezTo>
                    <a:pt x="6326" y="5713"/>
                    <a:pt x="6281" y="5742"/>
                    <a:pt x="6258" y="5799"/>
                  </a:cubicBezTo>
                  <a:cubicBezTo>
                    <a:pt x="6240" y="5965"/>
                    <a:pt x="6240" y="6149"/>
                    <a:pt x="6258" y="6333"/>
                  </a:cubicBezTo>
                  <a:cubicBezTo>
                    <a:pt x="6258" y="6535"/>
                    <a:pt x="6240" y="6756"/>
                    <a:pt x="6185" y="6959"/>
                  </a:cubicBezTo>
                  <a:cubicBezTo>
                    <a:pt x="6074" y="7345"/>
                    <a:pt x="5872" y="7713"/>
                    <a:pt x="5596" y="8026"/>
                  </a:cubicBezTo>
                  <a:cubicBezTo>
                    <a:pt x="5540" y="7934"/>
                    <a:pt x="5485" y="7824"/>
                    <a:pt x="5430" y="7732"/>
                  </a:cubicBezTo>
                  <a:cubicBezTo>
                    <a:pt x="4933" y="6885"/>
                    <a:pt x="4418" y="6020"/>
                    <a:pt x="3921" y="5173"/>
                  </a:cubicBezTo>
                  <a:cubicBezTo>
                    <a:pt x="3921" y="5173"/>
                    <a:pt x="3939" y="5173"/>
                    <a:pt x="3958" y="5137"/>
                  </a:cubicBezTo>
                  <a:cubicBezTo>
                    <a:pt x="3976" y="5118"/>
                    <a:pt x="3994" y="5081"/>
                    <a:pt x="4013" y="5045"/>
                  </a:cubicBezTo>
                  <a:cubicBezTo>
                    <a:pt x="4013" y="5045"/>
                    <a:pt x="4013" y="5026"/>
                    <a:pt x="4013" y="5026"/>
                  </a:cubicBezTo>
                  <a:cubicBezTo>
                    <a:pt x="4068" y="4916"/>
                    <a:pt x="4123" y="4824"/>
                    <a:pt x="4197" y="4732"/>
                  </a:cubicBezTo>
                  <a:cubicBezTo>
                    <a:pt x="4252" y="4603"/>
                    <a:pt x="4307" y="4492"/>
                    <a:pt x="4344" y="4364"/>
                  </a:cubicBezTo>
                  <a:cubicBezTo>
                    <a:pt x="4418" y="4143"/>
                    <a:pt x="4510" y="3811"/>
                    <a:pt x="4381" y="3609"/>
                  </a:cubicBezTo>
                  <a:cubicBezTo>
                    <a:pt x="4353" y="3572"/>
                    <a:pt x="4312" y="3554"/>
                    <a:pt x="4270" y="3554"/>
                  </a:cubicBezTo>
                  <a:cubicBezTo>
                    <a:pt x="4229" y="3554"/>
                    <a:pt x="4188" y="3572"/>
                    <a:pt x="4160" y="3609"/>
                  </a:cubicBezTo>
                  <a:cubicBezTo>
                    <a:pt x="4105" y="3719"/>
                    <a:pt x="4068" y="3848"/>
                    <a:pt x="4068" y="3977"/>
                  </a:cubicBezTo>
                  <a:cubicBezTo>
                    <a:pt x="4050" y="4124"/>
                    <a:pt x="4013" y="4253"/>
                    <a:pt x="3958" y="4382"/>
                  </a:cubicBezTo>
                  <a:cubicBezTo>
                    <a:pt x="3902" y="4529"/>
                    <a:pt x="3792" y="4695"/>
                    <a:pt x="3737" y="4842"/>
                  </a:cubicBezTo>
                  <a:lnTo>
                    <a:pt x="3000" y="3627"/>
                  </a:lnTo>
                  <a:lnTo>
                    <a:pt x="3019" y="3627"/>
                  </a:lnTo>
                  <a:cubicBezTo>
                    <a:pt x="3221" y="3498"/>
                    <a:pt x="3516" y="3075"/>
                    <a:pt x="3295" y="2836"/>
                  </a:cubicBezTo>
                  <a:cubicBezTo>
                    <a:pt x="3278" y="2819"/>
                    <a:pt x="3258" y="2810"/>
                    <a:pt x="3239" y="2810"/>
                  </a:cubicBezTo>
                  <a:cubicBezTo>
                    <a:pt x="3216" y="2810"/>
                    <a:pt x="3195" y="2824"/>
                    <a:pt x="3184" y="2854"/>
                  </a:cubicBezTo>
                  <a:cubicBezTo>
                    <a:pt x="3148" y="2946"/>
                    <a:pt x="3111" y="3057"/>
                    <a:pt x="3111" y="3167"/>
                  </a:cubicBezTo>
                  <a:cubicBezTo>
                    <a:pt x="3074" y="3278"/>
                    <a:pt x="3000" y="3388"/>
                    <a:pt x="2908" y="3480"/>
                  </a:cubicBezTo>
                  <a:cubicBezTo>
                    <a:pt x="2798" y="3278"/>
                    <a:pt x="2669" y="3057"/>
                    <a:pt x="2540" y="2854"/>
                  </a:cubicBezTo>
                  <a:cubicBezTo>
                    <a:pt x="2517" y="2819"/>
                    <a:pt x="2486" y="2804"/>
                    <a:pt x="2456" y="2804"/>
                  </a:cubicBezTo>
                  <a:cubicBezTo>
                    <a:pt x="2393" y="2804"/>
                    <a:pt x="2337" y="2871"/>
                    <a:pt x="2375" y="2946"/>
                  </a:cubicBezTo>
                  <a:cubicBezTo>
                    <a:pt x="2540" y="3259"/>
                    <a:pt x="2706" y="3590"/>
                    <a:pt x="2872" y="3903"/>
                  </a:cubicBezTo>
                  <a:cubicBezTo>
                    <a:pt x="2816" y="3867"/>
                    <a:pt x="2743" y="3848"/>
                    <a:pt x="2688" y="3830"/>
                  </a:cubicBezTo>
                  <a:cubicBezTo>
                    <a:pt x="2575" y="3785"/>
                    <a:pt x="2415" y="3733"/>
                    <a:pt x="2269" y="3733"/>
                  </a:cubicBezTo>
                  <a:cubicBezTo>
                    <a:pt x="2176" y="3733"/>
                    <a:pt x="2089" y="3754"/>
                    <a:pt x="2025" y="3811"/>
                  </a:cubicBezTo>
                  <a:cubicBezTo>
                    <a:pt x="1988" y="3848"/>
                    <a:pt x="1988" y="3922"/>
                    <a:pt x="2025" y="3959"/>
                  </a:cubicBezTo>
                  <a:cubicBezTo>
                    <a:pt x="2154" y="4087"/>
                    <a:pt x="2430" y="4106"/>
                    <a:pt x="2595" y="4143"/>
                  </a:cubicBezTo>
                  <a:cubicBezTo>
                    <a:pt x="2754" y="4190"/>
                    <a:pt x="2885" y="4279"/>
                    <a:pt x="3013" y="4279"/>
                  </a:cubicBezTo>
                  <a:cubicBezTo>
                    <a:pt x="3033" y="4279"/>
                    <a:pt x="3054" y="4277"/>
                    <a:pt x="3074" y="4272"/>
                  </a:cubicBezTo>
                  <a:lnTo>
                    <a:pt x="4252" y="6517"/>
                  </a:lnTo>
                  <a:cubicBezTo>
                    <a:pt x="3976" y="6388"/>
                    <a:pt x="3663" y="6315"/>
                    <a:pt x="3387" y="6167"/>
                  </a:cubicBezTo>
                  <a:cubicBezTo>
                    <a:pt x="2964" y="5946"/>
                    <a:pt x="2577" y="5505"/>
                    <a:pt x="2117" y="5376"/>
                  </a:cubicBezTo>
                  <a:cubicBezTo>
                    <a:pt x="2109" y="5374"/>
                    <a:pt x="2101" y="5373"/>
                    <a:pt x="2093" y="5373"/>
                  </a:cubicBezTo>
                  <a:cubicBezTo>
                    <a:pt x="2010" y="5373"/>
                    <a:pt x="1934" y="5457"/>
                    <a:pt x="1951" y="5542"/>
                  </a:cubicBezTo>
                  <a:cubicBezTo>
                    <a:pt x="2117" y="6038"/>
                    <a:pt x="2724" y="6351"/>
                    <a:pt x="3166" y="6572"/>
                  </a:cubicBezTo>
                  <a:cubicBezTo>
                    <a:pt x="3500" y="6739"/>
                    <a:pt x="3954" y="6966"/>
                    <a:pt x="4365" y="6966"/>
                  </a:cubicBezTo>
                  <a:cubicBezTo>
                    <a:pt x="4408" y="6966"/>
                    <a:pt x="4450" y="6964"/>
                    <a:pt x="4491" y="6959"/>
                  </a:cubicBezTo>
                  <a:lnTo>
                    <a:pt x="4694" y="7327"/>
                  </a:lnTo>
                  <a:cubicBezTo>
                    <a:pt x="5043" y="7989"/>
                    <a:pt x="5412" y="8634"/>
                    <a:pt x="5706" y="9315"/>
                  </a:cubicBezTo>
                  <a:cubicBezTo>
                    <a:pt x="5743" y="9370"/>
                    <a:pt x="5761" y="9425"/>
                    <a:pt x="5780" y="9480"/>
                  </a:cubicBezTo>
                  <a:cubicBezTo>
                    <a:pt x="5467" y="9425"/>
                    <a:pt x="5154" y="9388"/>
                    <a:pt x="4841" y="9296"/>
                  </a:cubicBezTo>
                  <a:cubicBezTo>
                    <a:pt x="4431" y="9189"/>
                    <a:pt x="3970" y="8927"/>
                    <a:pt x="3523" y="8927"/>
                  </a:cubicBezTo>
                  <a:cubicBezTo>
                    <a:pt x="3508" y="8927"/>
                    <a:pt x="3494" y="8928"/>
                    <a:pt x="3479" y="8928"/>
                  </a:cubicBezTo>
                  <a:cubicBezTo>
                    <a:pt x="3369" y="8928"/>
                    <a:pt x="3313" y="9057"/>
                    <a:pt x="3387" y="9149"/>
                  </a:cubicBezTo>
                  <a:cubicBezTo>
                    <a:pt x="3700" y="9517"/>
                    <a:pt x="4344" y="9628"/>
                    <a:pt x="4786" y="9738"/>
                  </a:cubicBezTo>
                  <a:cubicBezTo>
                    <a:pt x="5154" y="9830"/>
                    <a:pt x="5540" y="9867"/>
                    <a:pt x="5909" y="9867"/>
                  </a:cubicBezTo>
                  <a:cubicBezTo>
                    <a:pt x="6019" y="10217"/>
                    <a:pt x="6074" y="10585"/>
                    <a:pt x="6148" y="10934"/>
                  </a:cubicBezTo>
                  <a:cubicBezTo>
                    <a:pt x="5099" y="10622"/>
                    <a:pt x="4013" y="10493"/>
                    <a:pt x="3019" y="9977"/>
                  </a:cubicBezTo>
                  <a:cubicBezTo>
                    <a:pt x="1822" y="9370"/>
                    <a:pt x="976" y="8229"/>
                    <a:pt x="718" y="6904"/>
                  </a:cubicBezTo>
                  <a:cubicBezTo>
                    <a:pt x="424" y="5578"/>
                    <a:pt x="644" y="4235"/>
                    <a:pt x="902" y="2928"/>
                  </a:cubicBezTo>
                  <a:cubicBezTo>
                    <a:pt x="1049" y="2265"/>
                    <a:pt x="1289" y="1382"/>
                    <a:pt x="1141" y="664"/>
                  </a:cubicBezTo>
                  <a:close/>
                  <a:moveTo>
                    <a:pt x="748" y="0"/>
                  </a:moveTo>
                  <a:cubicBezTo>
                    <a:pt x="659" y="0"/>
                    <a:pt x="571" y="67"/>
                    <a:pt x="571" y="167"/>
                  </a:cubicBezTo>
                  <a:cubicBezTo>
                    <a:pt x="534" y="866"/>
                    <a:pt x="644" y="1511"/>
                    <a:pt x="516" y="2228"/>
                  </a:cubicBezTo>
                  <a:cubicBezTo>
                    <a:pt x="405" y="2836"/>
                    <a:pt x="258" y="3443"/>
                    <a:pt x="166" y="4069"/>
                  </a:cubicBezTo>
                  <a:cubicBezTo>
                    <a:pt x="0" y="5357"/>
                    <a:pt x="0" y="6701"/>
                    <a:pt x="497" y="7934"/>
                  </a:cubicBezTo>
                  <a:cubicBezTo>
                    <a:pt x="1418" y="10180"/>
                    <a:pt x="3902" y="11229"/>
                    <a:pt x="6221" y="11247"/>
                  </a:cubicBezTo>
                  <a:cubicBezTo>
                    <a:pt x="6240" y="11303"/>
                    <a:pt x="6240" y="11358"/>
                    <a:pt x="6258" y="11413"/>
                  </a:cubicBezTo>
                  <a:cubicBezTo>
                    <a:pt x="6240" y="11818"/>
                    <a:pt x="6387" y="12223"/>
                    <a:pt x="6663" y="12517"/>
                  </a:cubicBezTo>
                  <a:cubicBezTo>
                    <a:pt x="6702" y="12561"/>
                    <a:pt x="6750" y="12581"/>
                    <a:pt x="6798" y="12581"/>
                  </a:cubicBezTo>
                  <a:cubicBezTo>
                    <a:pt x="6911" y="12581"/>
                    <a:pt x="7020" y="12475"/>
                    <a:pt x="6994" y="12333"/>
                  </a:cubicBezTo>
                  <a:cubicBezTo>
                    <a:pt x="6498" y="10787"/>
                    <a:pt x="7639" y="9720"/>
                    <a:pt x="7915" y="8266"/>
                  </a:cubicBezTo>
                  <a:cubicBezTo>
                    <a:pt x="8117" y="7143"/>
                    <a:pt x="7933" y="5983"/>
                    <a:pt x="7399" y="4971"/>
                  </a:cubicBezTo>
                  <a:cubicBezTo>
                    <a:pt x="6148" y="2413"/>
                    <a:pt x="3424" y="1327"/>
                    <a:pt x="976" y="222"/>
                  </a:cubicBezTo>
                  <a:cubicBezTo>
                    <a:pt x="957" y="185"/>
                    <a:pt x="939" y="130"/>
                    <a:pt x="902" y="93"/>
                  </a:cubicBezTo>
                  <a:cubicBezTo>
                    <a:pt x="866" y="28"/>
                    <a:pt x="807" y="0"/>
                    <a:pt x="74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1780749" y="1529576"/>
              <a:ext cx="774380" cy="646818"/>
            </a:xfrm>
            <a:custGeom>
              <a:avLst/>
              <a:gdLst/>
              <a:ahLst/>
              <a:cxnLst/>
              <a:rect l="l" t="t" r="r" b="b"/>
              <a:pathLst>
                <a:path w="14442" h="12063" extrusionOk="0">
                  <a:moveTo>
                    <a:pt x="8708" y="921"/>
                  </a:moveTo>
                  <a:cubicBezTo>
                    <a:pt x="9330" y="921"/>
                    <a:pt x="9974" y="1006"/>
                    <a:pt x="10652" y="1150"/>
                  </a:cubicBezTo>
                  <a:cubicBezTo>
                    <a:pt x="10818" y="1187"/>
                    <a:pt x="10965" y="1224"/>
                    <a:pt x="11131" y="1242"/>
                  </a:cubicBezTo>
                  <a:cubicBezTo>
                    <a:pt x="10395" y="1721"/>
                    <a:pt x="9732" y="2291"/>
                    <a:pt x="9143" y="2935"/>
                  </a:cubicBezTo>
                  <a:cubicBezTo>
                    <a:pt x="8646" y="2530"/>
                    <a:pt x="8020" y="2310"/>
                    <a:pt x="7376" y="2291"/>
                  </a:cubicBezTo>
                  <a:cubicBezTo>
                    <a:pt x="7315" y="2289"/>
                    <a:pt x="7249" y="2288"/>
                    <a:pt x="7180" y="2288"/>
                  </a:cubicBezTo>
                  <a:cubicBezTo>
                    <a:pt x="6670" y="2288"/>
                    <a:pt x="5995" y="2364"/>
                    <a:pt x="5720" y="2770"/>
                  </a:cubicBezTo>
                  <a:cubicBezTo>
                    <a:pt x="5646" y="2862"/>
                    <a:pt x="5720" y="3009"/>
                    <a:pt x="5830" y="3009"/>
                  </a:cubicBezTo>
                  <a:cubicBezTo>
                    <a:pt x="6069" y="2991"/>
                    <a:pt x="6309" y="2935"/>
                    <a:pt x="6529" y="2862"/>
                  </a:cubicBezTo>
                  <a:cubicBezTo>
                    <a:pt x="6787" y="2788"/>
                    <a:pt x="7063" y="2751"/>
                    <a:pt x="7358" y="2751"/>
                  </a:cubicBezTo>
                  <a:cubicBezTo>
                    <a:pt x="7891" y="2770"/>
                    <a:pt x="8425" y="2917"/>
                    <a:pt x="8904" y="3175"/>
                  </a:cubicBezTo>
                  <a:lnTo>
                    <a:pt x="8591" y="3488"/>
                  </a:lnTo>
                  <a:cubicBezTo>
                    <a:pt x="7634" y="4389"/>
                    <a:pt x="6695" y="5310"/>
                    <a:pt x="5775" y="6230"/>
                  </a:cubicBezTo>
                  <a:cubicBezTo>
                    <a:pt x="5756" y="6212"/>
                    <a:pt x="5738" y="6193"/>
                    <a:pt x="5720" y="6193"/>
                  </a:cubicBezTo>
                  <a:cubicBezTo>
                    <a:pt x="5683" y="6156"/>
                    <a:pt x="5646" y="6138"/>
                    <a:pt x="5591" y="6138"/>
                  </a:cubicBezTo>
                  <a:cubicBezTo>
                    <a:pt x="5572" y="6138"/>
                    <a:pt x="5572" y="6138"/>
                    <a:pt x="5554" y="6156"/>
                  </a:cubicBezTo>
                  <a:cubicBezTo>
                    <a:pt x="5407" y="6120"/>
                    <a:pt x="5259" y="6064"/>
                    <a:pt x="5112" y="6009"/>
                  </a:cubicBezTo>
                  <a:cubicBezTo>
                    <a:pt x="4946" y="5972"/>
                    <a:pt x="4781" y="5936"/>
                    <a:pt x="4597" y="5936"/>
                  </a:cubicBezTo>
                  <a:cubicBezTo>
                    <a:pt x="4502" y="5930"/>
                    <a:pt x="4393" y="5922"/>
                    <a:pt x="4281" y="5922"/>
                  </a:cubicBezTo>
                  <a:cubicBezTo>
                    <a:pt x="4042" y="5922"/>
                    <a:pt x="3790" y="5957"/>
                    <a:pt x="3640" y="6120"/>
                  </a:cubicBezTo>
                  <a:cubicBezTo>
                    <a:pt x="3548" y="6212"/>
                    <a:pt x="3584" y="6359"/>
                    <a:pt x="3695" y="6396"/>
                  </a:cubicBezTo>
                  <a:cubicBezTo>
                    <a:pt x="3792" y="6417"/>
                    <a:pt x="3889" y="6426"/>
                    <a:pt x="3986" y="6426"/>
                  </a:cubicBezTo>
                  <a:cubicBezTo>
                    <a:pt x="4055" y="6426"/>
                    <a:pt x="4123" y="6422"/>
                    <a:pt x="4192" y="6414"/>
                  </a:cubicBezTo>
                  <a:cubicBezTo>
                    <a:pt x="4284" y="6405"/>
                    <a:pt x="4376" y="6400"/>
                    <a:pt x="4468" y="6400"/>
                  </a:cubicBezTo>
                  <a:cubicBezTo>
                    <a:pt x="4560" y="6400"/>
                    <a:pt x="4652" y="6405"/>
                    <a:pt x="4744" y="6414"/>
                  </a:cubicBezTo>
                  <a:cubicBezTo>
                    <a:pt x="4946" y="6433"/>
                    <a:pt x="5186" y="6543"/>
                    <a:pt x="5425" y="6561"/>
                  </a:cubicBezTo>
                  <a:lnTo>
                    <a:pt x="4063" y="7868"/>
                  </a:lnTo>
                  <a:cubicBezTo>
                    <a:pt x="4063" y="7868"/>
                    <a:pt x="4063" y="7850"/>
                    <a:pt x="4063" y="7850"/>
                  </a:cubicBezTo>
                  <a:cubicBezTo>
                    <a:pt x="3924" y="7700"/>
                    <a:pt x="3626" y="7549"/>
                    <a:pt x="3364" y="7549"/>
                  </a:cubicBezTo>
                  <a:cubicBezTo>
                    <a:pt x="3209" y="7549"/>
                    <a:pt x="3066" y="7602"/>
                    <a:pt x="2977" y="7739"/>
                  </a:cubicBezTo>
                  <a:cubicBezTo>
                    <a:pt x="2940" y="7776"/>
                    <a:pt x="2959" y="7850"/>
                    <a:pt x="3032" y="7868"/>
                  </a:cubicBezTo>
                  <a:cubicBezTo>
                    <a:pt x="3097" y="7877"/>
                    <a:pt x="3166" y="7882"/>
                    <a:pt x="3237" y="7882"/>
                  </a:cubicBezTo>
                  <a:cubicBezTo>
                    <a:pt x="3308" y="7882"/>
                    <a:pt x="3382" y="7877"/>
                    <a:pt x="3456" y="7868"/>
                  </a:cubicBezTo>
                  <a:cubicBezTo>
                    <a:pt x="3621" y="7887"/>
                    <a:pt x="3787" y="7942"/>
                    <a:pt x="3934" y="8034"/>
                  </a:cubicBezTo>
                  <a:cubicBezTo>
                    <a:pt x="3695" y="8255"/>
                    <a:pt x="3456" y="8476"/>
                    <a:pt x="3235" y="8715"/>
                  </a:cubicBezTo>
                  <a:cubicBezTo>
                    <a:pt x="3148" y="8801"/>
                    <a:pt x="3231" y="8933"/>
                    <a:pt x="3333" y="8933"/>
                  </a:cubicBezTo>
                  <a:cubicBezTo>
                    <a:pt x="3361" y="8933"/>
                    <a:pt x="3391" y="8923"/>
                    <a:pt x="3419" y="8899"/>
                  </a:cubicBezTo>
                  <a:lnTo>
                    <a:pt x="4486" y="7960"/>
                  </a:lnTo>
                  <a:lnTo>
                    <a:pt x="4486" y="7960"/>
                  </a:lnTo>
                  <a:cubicBezTo>
                    <a:pt x="4468" y="8052"/>
                    <a:pt x="4450" y="8144"/>
                    <a:pt x="4450" y="8218"/>
                  </a:cubicBezTo>
                  <a:cubicBezTo>
                    <a:pt x="4413" y="8476"/>
                    <a:pt x="4394" y="8899"/>
                    <a:pt x="4634" y="9083"/>
                  </a:cubicBezTo>
                  <a:cubicBezTo>
                    <a:pt x="4652" y="9095"/>
                    <a:pt x="4674" y="9101"/>
                    <a:pt x="4698" y="9101"/>
                  </a:cubicBezTo>
                  <a:cubicBezTo>
                    <a:pt x="4744" y="9101"/>
                    <a:pt x="4793" y="9077"/>
                    <a:pt x="4818" y="9028"/>
                  </a:cubicBezTo>
                  <a:cubicBezTo>
                    <a:pt x="4965" y="8825"/>
                    <a:pt x="4873" y="8476"/>
                    <a:pt x="4891" y="8236"/>
                  </a:cubicBezTo>
                  <a:cubicBezTo>
                    <a:pt x="4891" y="8034"/>
                    <a:pt x="4983" y="7776"/>
                    <a:pt x="4891" y="7592"/>
                  </a:cubicBezTo>
                  <a:lnTo>
                    <a:pt x="7376" y="5365"/>
                  </a:lnTo>
                  <a:lnTo>
                    <a:pt x="7376" y="5365"/>
                  </a:lnTo>
                  <a:cubicBezTo>
                    <a:pt x="7321" y="5770"/>
                    <a:pt x="7302" y="6193"/>
                    <a:pt x="7210" y="6580"/>
                  </a:cubicBezTo>
                  <a:cubicBezTo>
                    <a:pt x="7063" y="7187"/>
                    <a:pt x="6603" y="7831"/>
                    <a:pt x="6585" y="8457"/>
                  </a:cubicBezTo>
                  <a:cubicBezTo>
                    <a:pt x="6585" y="8560"/>
                    <a:pt x="6678" y="8639"/>
                    <a:pt x="6781" y="8639"/>
                  </a:cubicBezTo>
                  <a:cubicBezTo>
                    <a:pt x="6808" y="8639"/>
                    <a:pt x="6835" y="8634"/>
                    <a:pt x="6861" y="8623"/>
                  </a:cubicBezTo>
                  <a:cubicBezTo>
                    <a:pt x="7431" y="8273"/>
                    <a:pt x="7652" y="7371"/>
                    <a:pt x="7799" y="6764"/>
                  </a:cubicBezTo>
                  <a:cubicBezTo>
                    <a:pt x="7928" y="6212"/>
                    <a:pt x="8075" y="5475"/>
                    <a:pt x="7873" y="4923"/>
                  </a:cubicBezTo>
                  <a:lnTo>
                    <a:pt x="8296" y="4555"/>
                  </a:lnTo>
                  <a:cubicBezTo>
                    <a:pt x="9033" y="3893"/>
                    <a:pt x="9732" y="3230"/>
                    <a:pt x="10505" y="2623"/>
                  </a:cubicBezTo>
                  <a:cubicBezTo>
                    <a:pt x="10579" y="2567"/>
                    <a:pt x="10652" y="2530"/>
                    <a:pt x="10726" y="2475"/>
                  </a:cubicBezTo>
                  <a:cubicBezTo>
                    <a:pt x="10744" y="2899"/>
                    <a:pt x="10781" y="3322"/>
                    <a:pt x="10763" y="3745"/>
                  </a:cubicBezTo>
                  <a:cubicBezTo>
                    <a:pt x="10763" y="4334"/>
                    <a:pt x="10560" y="5015"/>
                    <a:pt x="10707" y="5604"/>
                  </a:cubicBezTo>
                  <a:cubicBezTo>
                    <a:pt x="10729" y="5690"/>
                    <a:pt x="10806" y="5738"/>
                    <a:pt x="10886" y="5738"/>
                  </a:cubicBezTo>
                  <a:cubicBezTo>
                    <a:pt x="10943" y="5738"/>
                    <a:pt x="11000" y="5713"/>
                    <a:pt x="11039" y="5659"/>
                  </a:cubicBezTo>
                  <a:cubicBezTo>
                    <a:pt x="11407" y="5144"/>
                    <a:pt x="11370" y="4279"/>
                    <a:pt x="11352" y="3672"/>
                  </a:cubicBezTo>
                  <a:cubicBezTo>
                    <a:pt x="11352" y="3175"/>
                    <a:pt x="11296" y="2678"/>
                    <a:pt x="11186" y="2181"/>
                  </a:cubicBezTo>
                  <a:cubicBezTo>
                    <a:pt x="11609" y="1960"/>
                    <a:pt x="12033" y="1757"/>
                    <a:pt x="12474" y="1555"/>
                  </a:cubicBezTo>
                  <a:lnTo>
                    <a:pt x="12474" y="1555"/>
                  </a:lnTo>
                  <a:cubicBezTo>
                    <a:pt x="12401" y="2991"/>
                    <a:pt x="12566" y="4426"/>
                    <a:pt x="12217" y="5862"/>
                  </a:cubicBezTo>
                  <a:cubicBezTo>
                    <a:pt x="11812" y="7592"/>
                    <a:pt x="10615" y="9046"/>
                    <a:pt x="8996" y="9782"/>
                  </a:cubicBezTo>
                  <a:cubicBezTo>
                    <a:pt x="7376" y="10555"/>
                    <a:pt x="5591" y="10721"/>
                    <a:pt x="3824" y="10776"/>
                  </a:cubicBezTo>
                  <a:cubicBezTo>
                    <a:pt x="2940" y="10813"/>
                    <a:pt x="1725" y="10776"/>
                    <a:pt x="860" y="11181"/>
                  </a:cubicBezTo>
                  <a:cubicBezTo>
                    <a:pt x="1394" y="9690"/>
                    <a:pt x="1615" y="8071"/>
                    <a:pt x="2149" y="6580"/>
                  </a:cubicBezTo>
                  <a:cubicBezTo>
                    <a:pt x="2811" y="4776"/>
                    <a:pt x="3842" y="3046"/>
                    <a:pt x="5462" y="1941"/>
                  </a:cubicBezTo>
                  <a:cubicBezTo>
                    <a:pt x="6519" y="1205"/>
                    <a:pt x="7577" y="921"/>
                    <a:pt x="8708" y="921"/>
                  </a:cubicBezTo>
                  <a:close/>
                  <a:moveTo>
                    <a:pt x="14111" y="1"/>
                  </a:moveTo>
                  <a:cubicBezTo>
                    <a:pt x="14075" y="1"/>
                    <a:pt x="14038" y="9"/>
                    <a:pt x="14002" y="27"/>
                  </a:cubicBezTo>
                  <a:cubicBezTo>
                    <a:pt x="13382" y="406"/>
                    <a:pt x="12774" y="529"/>
                    <a:pt x="12166" y="529"/>
                  </a:cubicBezTo>
                  <a:cubicBezTo>
                    <a:pt x="11028" y="529"/>
                    <a:pt x="9890" y="97"/>
                    <a:pt x="8669" y="97"/>
                  </a:cubicBezTo>
                  <a:cubicBezTo>
                    <a:pt x="8606" y="97"/>
                    <a:pt x="8543" y="99"/>
                    <a:pt x="8480" y="101"/>
                  </a:cubicBezTo>
                  <a:cubicBezTo>
                    <a:pt x="6990" y="211"/>
                    <a:pt x="5554" y="800"/>
                    <a:pt x="4413" y="1794"/>
                  </a:cubicBezTo>
                  <a:cubicBezTo>
                    <a:pt x="1523" y="4205"/>
                    <a:pt x="989" y="8034"/>
                    <a:pt x="327" y="11494"/>
                  </a:cubicBezTo>
                  <a:cubicBezTo>
                    <a:pt x="271" y="11549"/>
                    <a:pt x="235" y="11605"/>
                    <a:pt x="179" y="11641"/>
                  </a:cubicBezTo>
                  <a:cubicBezTo>
                    <a:pt x="1" y="11787"/>
                    <a:pt x="108" y="12062"/>
                    <a:pt x="313" y="12062"/>
                  </a:cubicBezTo>
                  <a:cubicBezTo>
                    <a:pt x="340" y="12062"/>
                    <a:pt x="370" y="12057"/>
                    <a:pt x="400" y="12046"/>
                  </a:cubicBezTo>
                  <a:cubicBezTo>
                    <a:pt x="1302" y="11881"/>
                    <a:pt x="2094" y="11549"/>
                    <a:pt x="3032" y="11476"/>
                  </a:cubicBezTo>
                  <a:cubicBezTo>
                    <a:pt x="3861" y="11439"/>
                    <a:pt x="4689" y="11420"/>
                    <a:pt x="5517" y="11347"/>
                  </a:cubicBezTo>
                  <a:cubicBezTo>
                    <a:pt x="7229" y="11181"/>
                    <a:pt x="8941" y="10739"/>
                    <a:pt x="10358" y="9727"/>
                  </a:cubicBezTo>
                  <a:cubicBezTo>
                    <a:pt x="12971" y="7868"/>
                    <a:pt x="13542" y="4353"/>
                    <a:pt x="12843" y="1371"/>
                  </a:cubicBezTo>
                  <a:lnTo>
                    <a:pt x="13045" y="1260"/>
                  </a:lnTo>
                  <a:cubicBezTo>
                    <a:pt x="13560" y="1150"/>
                    <a:pt x="14021" y="837"/>
                    <a:pt x="14333" y="414"/>
                  </a:cubicBezTo>
                  <a:cubicBezTo>
                    <a:pt x="14441" y="214"/>
                    <a:pt x="14292" y="1"/>
                    <a:pt x="1411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3798737" y="1755960"/>
              <a:ext cx="587246" cy="884462"/>
            </a:xfrm>
            <a:custGeom>
              <a:avLst/>
              <a:gdLst/>
              <a:ahLst/>
              <a:cxnLst/>
              <a:rect l="l" t="t" r="r" b="b"/>
              <a:pathLst>
                <a:path w="10952" h="16495" extrusionOk="0">
                  <a:moveTo>
                    <a:pt x="2430" y="2155"/>
                  </a:moveTo>
                  <a:cubicBezTo>
                    <a:pt x="3847" y="2523"/>
                    <a:pt x="5319" y="2634"/>
                    <a:pt x="6663" y="3260"/>
                  </a:cubicBezTo>
                  <a:cubicBezTo>
                    <a:pt x="8301" y="4014"/>
                    <a:pt x="9498" y="5487"/>
                    <a:pt x="9921" y="7254"/>
                  </a:cubicBezTo>
                  <a:cubicBezTo>
                    <a:pt x="10381" y="9002"/>
                    <a:pt x="10179" y="10824"/>
                    <a:pt x="9884" y="12591"/>
                  </a:cubicBezTo>
                  <a:cubicBezTo>
                    <a:pt x="9755" y="13475"/>
                    <a:pt x="9461" y="14671"/>
                    <a:pt x="9700" y="15628"/>
                  </a:cubicBezTo>
                  <a:cubicBezTo>
                    <a:pt x="8320" y="14800"/>
                    <a:pt x="6755" y="14266"/>
                    <a:pt x="5375" y="13420"/>
                  </a:cubicBezTo>
                  <a:cubicBezTo>
                    <a:pt x="3718" y="12407"/>
                    <a:pt x="2209" y="11045"/>
                    <a:pt x="1417" y="9223"/>
                  </a:cubicBezTo>
                  <a:cubicBezTo>
                    <a:pt x="626" y="7346"/>
                    <a:pt x="884" y="5708"/>
                    <a:pt x="1657" y="3885"/>
                  </a:cubicBezTo>
                  <a:cubicBezTo>
                    <a:pt x="1712" y="3738"/>
                    <a:pt x="1786" y="3591"/>
                    <a:pt x="1841" y="3425"/>
                  </a:cubicBezTo>
                  <a:cubicBezTo>
                    <a:pt x="2172" y="4254"/>
                    <a:pt x="2614" y="5027"/>
                    <a:pt x="3129" y="5744"/>
                  </a:cubicBezTo>
                  <a:cubicBezTo>
                    <a:pt x="2632" y="6168"/>
                    <a:pt x="2282" y="6738"/>
                    <a:pt x="2135" y="7364"/>
                  </a:cubicBezTo>
                  <a:cubicBezTo>
                    <a:pt x="2025" y="7879"/>
                    <a:pt x="1896" y="8708"/>
                    <a:pt x="2301" y="9113"/>
                  </a:cubicBezTo>
                  <a:cubicBezTo>
                    <a:pt x="2327" y="9139"/>
                    <a:pt x="2360" y="9151"/>
                    <a:pt x="2393" y="9151"/>
                  </a:cubicBezTo>
                  <a:cubicBezTo>
                    <a:pt x="2454" y="9151"/>
                    <a:pt x="2516" y="9110"/>
                    <a:pt x="2540" y="9039"/>
                  </a:cubicBezTo>
                  <a:cubicBezTo>
                    <a:pt x="2577" y="8800"/>
                    <a:pt x="2577" y="8561"/>
                    <a:pt x="2522" y="8321"/>
                  </a:cubicBezTo>
                  <a:cubicBezTo>
                    <a:pt x="2503" y="8027"/>
                    <a:pt x="2540" y="7751"/>
                    <a:pt x="2595" y="7475"/>
                  </a:cubicBezTo>
                  <a:cubicBezTo>
                    <a:pt x="2724" y="6941"/>
                    <a:pt x="2964" y="6444"/>
                    <a:pt x="3313" y="6021"/>
                  </a:cubicBezTo>
                  <a:cubicBezTo>
                    <a:pt x="3405" y="6149"/>
                    <a:pt x="3497" y="6278"/>
                    <a:pt x="3571" y="6407"/>
                  </a:cubicBezTo>
                  <a:cubicBezTo>
                    <a:pt x="4289" y="7511"/>
                    <a:pt x="5007" y="8634"/>
                    <a:pt x="5743" y="9757"/>
                  </a:cubicBezTo>
                  <a:cubicBezTo>
                    <a:pt x="5724" y="9757"/>
                    <a:pt x="5706" y="9757"/>
                    <a:pt x="5688" y="9775"/>
                  </a:cubicBezTo>
                  <a:cubicBezTo>
                    <a:pt x="5651" y="9812"/>
                    <a:pt x="5632" y="9849"/>
                    <a:pt x="5614" y="9904"/>
                  </a:cubicBezTo>
                  <a:cubicBezTo>
                    <a:pt x="5614" y="9923"/>
                    <a:pt x="5614" y="9923"/>
                    <a:pt x="5614" y="9941"/>
                  </a:cubicBezTo>
                  <a:cubicBezTo>
                    <a:pt x="5540" y="10088"/>
                    <a:pt x="5467" y="10217"/>
                    <a:pt x="5393" y="10346"/>
                  </a:cubicBezTo>
                  <a:cubicBezTo>
                    <a:pt x="5319" y="10512"/>
                    <a:pt x="5246" y="10677"/>
                    <a:pt x="5209" y="10843"/>
                  </a:cubicBezTo>
                  <a:cubicBezTo>
                    <a:pt x="5135" y="11137"/>
                    <a:pt x="5007" y="11579"/>
                    <a:pt x="5209" y="11837"/>
                  </a:cubicBezTo>
                  <a:cubicBezTo>
                    <a:pt x="5237" y="11892"/>
                    <a:pt x="5287" y="11920"/>
                    <a:pt x="5340" y="11920"/>
                  </a:cubicBezTo>
                  <a:cubicBezTo>
                    <a:pt x="5393" y="11920"/>
                    <a:pt x="5448" y="11892"/>
                    <a:pt x="5485" y="11837"/>
                  </a:cubicBezTo>
                  <a:cubicBezTo>
                    <a:pt x="5559" y="11689"/>
                    <a:pt x="5596" y="11524"/>
                    <a:pt x="5596" y="11358"/>
                  </a:cubicBezTo>
                  <a:cubicBezTo>
                    <a:pt x="5614" y="11174"/>
                    <a:pt x="5651" y="10990"/>
                    <a:pt x="5706" y="10806"/>
                  </a:cubicBezTo>
                  <a:cubicBezTo>
                    <a:pt x="5780" y="10622"/>
                    <a:pt x="5927" y="10383"/>
                    <a:pt x="6000" y="10162"/>
                  </a:cubicBezTo>
                  <a:lnTo>
                    <a:pt x="7031" y="11782"/>
                  </a:lnTo>
                  <a:lnTo>
                    <a:pt x="7013" y="11782"/>
                  </a:lnTo>
                  <a:cubicBezTo>
                    <a:pt x="6737" y="11966"/>
                    <a:pt x="6369" y="12536"/>
                    <a:pt x="6681" y="12849"/>
                  </a:cubicBezTo>
                  <a:cubicBezTo>
                    <a:pt x="6695" y="12862"/>
                    <a:pt x="6714" y="12868"/>
                    <a:pt x="6736" y="12868"/>
                  </a:cubicBezTo>
                  <a:cubicBezTo>
                    <a:pt x="6774" y="12868"/>
                    <a:pt x="6817" y="12848"/>
                    <a:pt x="6829" y="12812"/>
                  </a:cubicBezTo>
                  <a:cubicBezTo>
                    <a:pt x="6884" y="12683"/>
                    <a:pt x="6902" y="12536"/>
                    <a:pt x="6921" y="12389"/>
                  </a:cubicBezTo>
                  <a:cubicBezTo>
                    <a:pt x="6958" y="12242"/>
                    <a:pt x="7031" y="12076"/>
                    <a:pt x="7142" y="11947"/>
                  </a:cubicBezTo>
                  <a:lnTo>
                    <a:pt x="7712" y="12775"/>
                  </a:lnTo>
                  <a:cubicBezTo>
                    <a:pt x="7735" y="12821"/>
                    <a:pt x="7774" y="12840"/>
                    <a:pt x="7814" y="12840"/>
                  </a:cubicBezTo>
                  <a:cubicBezTo>
                    <a:pt x="7903" y="12840"/>
                    <a:pt x="7996" y="12748"/>
                    <a:pt x="7933" y="12647"/>
                  </a:cubicBezTo>
                  <a:cubicBezTo>
                    <a:pt x="7694" y="12223"/>
                    <a:pt x="7436" y="11800"/>
                    <a:pt x="7197" y="11377"/>
                  </a:cubicBezTo>
                  <a:lnTo>
                    <a:pt x="7197" y="11377"/>
                  </a:lnTo>
                  <a:cubicBezTo>
                    <a:pt x="7289" y="11413"/>
                    <a:pt x="7381" y="11450"/>
                    <a:pt x="7455" y="11469"/>
                  </a:cubicBezTo>
                  <a:cubicBezTo>
                    <a:pt x="7601" y="11521"/>
                    <a:pt x="7795" y="11579"/>
                    <a:pt x="7979" y="11579"/>
                  </a:cubicBezTo>
                  <a:cubicBezTo>
                    <a:pt x="8119" y="11579"/>
                    <a:pt x="8253" y="11546"/>
                    <a:pt x="8356" y="11450"/>
                  </a:cubicBezTo>
                  <a:cubicBezTo>
                    <a:pt x="8393" y="11413"/>
                    <a:pt x="8393" y="11321"/>
                    <a:pt x="8356" y="11266"/>
                  </a:cubicBezTo>
                  <a:cubicBezTo>
                    <a:pt x="8172" y="11082"/>
                    <a:pt x="7804" y="11101"/>
                    <a:pt x="7565" y="11027"/>
                  </a:cubicBezTo>
                  <a:cubicBezTo>
                    <a:pt x="7409" y="10996"/>
                    <a:pt x="7201" y="10886"/>
                    <a:pt x="7018" y="10886"/>
                  </a:cubicBezTo>
                  <a:cubicBezTo>
                    <a:pt x="6985" y="10886"/>
                    <a:pt x="6952" y="10889"/>
                    <a:pt x="6921" y="10898"/>
                  </a:cubicBezTo>
                  <a:lnTo>
                    <a:pt x="5209" y="7972"/>
                  </a:lnTo>
                  <a:lnTo>
                    <a:pt x="5209" y="7972"/>
                  </a:lnTo>
                  <a:cubicBezTo>
                    <a:pt x="5596" y="8119"/>
                    <a:pt x="6019" y="8192"/>
                    <a:pt x="6387" y="8376"/>
                  </a:cubicBezTo>
                  <a:cubicBezTo>
                    <a:pt x="6958" y="8653"/>
                    <a:pt x="7510" y="9223"/>
                    <a:pt x="8136" y="9352"/>
                  </a:cubicBezTo>
                  <a:cubicBezTo>
                    <a:pt x="8151" y="9356"/>
                    <a:pt x="8166" y="9358"/>
                    <a:pt x="8181" y="9358"/>
                  </a:cubicBezTo>
                  <a:cubicBezTo>
                    <a:pt x="8292" y="9358"/>
                    <a:pt x="8389" y="9245"/>
                    <a:pt x="8356" y="9131"/>
                  </a:cubicBezTo>
                  <a:cubicBezTo>
                    <a:pt x="8117" y="8487"/>
                    <a:pt x="7270" y="8082"/>
                    <a:pt x="6681" y="7824"/>
                  </a:cubicBezTo>
                  <a:cubicBezTo>
                    <a:pt x="6229" y="7631"/>
                    <a:pt x="5636" y="7366"/>
                    <a:pt x="5099" y="7366"/>
                  </a:cubicBezTo>
                  <a:cubicBezTo>
                    <a:pt x="5024" y="7366"/>
                    <a:pt x="4950" y="7371"/>
                    <a:pt x="4878" y="7383"/>
                  </a:cubicBezTo>
                  <a:lnTo>
                    <a:pt x="4583" y="6886"/>
                  </a:lnTo>
                  <a:cubicBezTo>
                    <a:pt x="4086" y="6039"/>
                    <a:pt x="3552" y="5192"/>
                    <a:pt x="3111" y="4309"/>
                  </a:cubicBezTo>
                  <a:cubicBezTo>
                    <a:pt x="3074" y="4235"/>
                    <a:pt x="3037" y="4162"/>
                    <a:pt x="3000" y="4088"/>
                  </a:cubicBezTo>
                  <a:lnTo>
                    <a:pt x="3000" y="4088"/>
                  </a:lnTo>
                  <a:cubicBezTo>
                    <a:pt x="3424" y="4143"/>
                    <a:pt x="3847" y="4198"/>
                    <a:pt x="4270" y="4272"/>
                  </a:cubicBezTo>
                  <a:cubicBezTo>
                    <a:pt x="4843" y="4397"/>
                    <a:pt x="5469" y="4714"/>
                    <a:pt x="6062" y="4714"/>
                  </a:cubicBezTo>
                  <a:cubicBezTo>
                    <a:pt x="6078" y="4714"/>
                    <a:pt x="6095" y="4714"/>
                    <a:pt x="6111" y="4714"/>
                  </a:cubicBezTo>
                  <a:cubicBezTo>
                    <a:pt x="6277" y="4695"/>
                    <a:pt x="6350" y="4493"/>
                    <a:pt x="6240" y="4382"/>
                  </a:cubicBezTo>
                  <a:cubicBezTo>
                    <a:pt x="5798" y="3922"/>
                    <a:pt x="4933" y="3793"/>
                    <a:pt x="4326" y="3701"/>
                  </a:cubicBezTo>
                  <a:cubicBezTo>
                    <a:pt x="3909" y="3609"/>
                    <a:pt x="3480" y="3568"/>
                    <a:pt x="3059" y="3568"/>
                  </a:cubicBezTo>
                  <a:cubicBezTo>
                    <a:pt x="2978" y="3568"/>
                    <a:pt x="2897" y="3570"/>
                    <a:pt x="2816" y="3573"/>
                  </a:cubicBezTo>
                  <a:cubicBezTo>
                    <a:pt x="2651" y="3112"/>
                    <a:pt x="2559" y="2634"/>
                    <a:pt x="2430" y="2155"/>
                  </a:cubicBezTo>
                  <a:close/>
                  <a:moveTo>
                    <a:pt x="1470" y="1"/>
                  </a:moveTo>
                  <a:cubicBezTo>
                    <a:pt x="1309" y="1"/>
                    <a:pt x="1162" y="148"/>
                    <a:pt x="1215" y="333"/>
                  </a:cubicBezTo>
                  <a:cubicBezTo>
                    <a:pt x="1970" y="2395"/>
                    <a:pt x="497" y="3885"/>
                    <a:pt x="203" y="5836"/>
                  </a:cubicBezTo>
                  <a:cubicBezTo>
                    <a:pt x="0" y="7346"/>
                    <a:pt x="295" y="8892"/>
                    <a:pt x="1068" y="10217"/>
                  </a:cubicBezTo>
                  <a:cubicBezTo>
                    <a:pt x="2890" y="13567"/>
                    <a:pt x="6589" y="14837"/>
                    <a:pt x="9921" y="16199"/>
                  </a:cubicBezTo>
                  <a:cubicBezTo>
                    <a:pt x="9958" y="16254"/>
                    <a:pt x="9995" y="16328"/>
                    <a:pt x="10031" y="16383"/>
                  </a:cubicBezTo>
                  <a:cubicBezTo>
                    <a:pt x="10080" y="16460"/>
                    <a:pt x="10156" y="16494"/>
                    <a:pt x="10231" y="16494"/>
                  </a:cubicBezTo>
                  <a:cubicBezTo>
                    <a:pt x="10353" y="16494"/>
                    <a:pt x="10473" y="16403"/>
                    <a:pt x="10473" y="16254"/>
                  </a:cubicBezTo>
                  <a:cubicBezTo>
                    <a:pt x="10473" y="15315"/>
                    <a:pt x="10307" y="14469"/>
                    <a:pt x="10436" y="13512"/>
                  </a:cubicBezTo>
                  <a:cubicBezTo>
                    <a:pt x="10547" y="12683"/>
                    <a:pt x="10712" y="11855"/>
                    <a:pt x="10786" y="11027"/>
                  </a:cubicBezTo>
                  <a:cubicBezTo>
                    <a:pt x="10952" y="9278"/>
                    <a:pt x="10860" y="7493"/>
                    <a:pt x="10142" y="5873"/>
                  </a:cubicBezTo>
                  <a:cubicBezTo>
                    <a:pt x="8852" y="3029"/>
                    <a:pt x="5681" y="1762"/>
                    <a:pt x="2695" y="1762"/>
                  </a:cubicBezTo>
                  <a:cubicBezTo>
                    <a:pt x="2569" y="1762"/>
                    <a:pt x="2444" y="1764"/>
                    <a:pt x="2319" y="1769"/>
                  </a:cubicBezTo>
                  <a:cubicBezTo>
                    <a:pt x="2301" y="1677"/>
                    <a:pt x="2264" y="1603"/>
                    <a:pt x="2246" y="1529"/>
                  </a:cubicBezTo>
                  <a:cubicBezTo>
                    <a:pt x="2246" y="977"/>
                    <a:pt x="2025" y="462"/>
                    <a:pt x="1657" y="75"/>
                  </a:cubicBezTo>
                  <a:cubicBezTo>
                    <a:pt x="1600" y="24"/>
                    <a:pt x="1534" y="1"/>
                    <a:pt x="147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1411361" y="3796308"/>
              <a:ext cx="654378" cy="875025"/>
            </a:xfrm>
            <a:custGeom>
              <a:avLst/>
              <a:gdLst/>
              <a:ahLst/>
              <a:cxnLst/>
              <a:rect l="l" t="t" r="r" b="b"/>
              <a:pathLst>
                <a:path w="12204" h="16319" extrusionOk="0">
                  <a:moveTo>
                    <a:pt x="10437" y="1081"/>
                  </a:moveTo>
                  <a:cubicBezTo>
                    <a:pt x="10437" y="2682"/>
                    <a:pt x="10786" y="4302"/>
                    <a:pt x="10786" y="5903"/>
                  </a:cubicBezTo>
                  <a:cubicBezTo>
                    <a:pt x="10786" y="7854"/>
                    <a:pt x="10381" y="9860"/>
                    <a:pt x="9240" y="11461"/>
                  </a:cubicBezTo>
                  <a:cubicBezTo>
                    <a:pt x="8044" y="13118"/>
                    <a:pt x="6498" y="13725"/>
                    <a:pt x="4547" y="14001"/>
                  </a:cubicBezTo>
                  <a:cubicBezTo>
                    <a:pt x="4381" y="14038"/>
                    <a:pt x="4215" y="14057"/>
                    <a:pt x="4050" y="14093"/>
                  </a:cubicBezTo>
                  <a:cubicBezTo>
                    <a:pt x="4584" y="13376"/>
                    <a:pt x="5025" y="12603"/>
                    <a:pt x="5375" y="11793"/>
                  </a:cubicBezTo>
                  <a:cubicBezTo>
                    <a:pt x="5679" y="11894"/>
                    <a:pt x="6001" y="11945"/>
                    <a:pt x="6323" y="11945"/>
                  </a:cubicBezTo>
                  <a:cubicBezTo>
                    <a:pt x="6645" y="11945"/>
                    <a:pt x="6967" y="11894"/>
                    <a:pt x="7271" y="11793"/>
                  </a:cubicBezTo>
                  <a:cubicBezTo>
                    <a:pt x="7768" y="11627"/>
                    <a:pt x="8559" y="11296"/>
                    <a:pt x="8688" y="10762"/>
                  </a:cubicBezTo>
                  <a:cubicBezTo>
                    <a:pt x="8705" y="10661"/>
                    <a:pt x="8630" y="10576"/>
                    <a:pt x="8532" y="10576"/>
                  </a:cubicBezTo>
                  <a:cubicBezTo>
                    <a:pt x="8523" y="10576"/>
                    <a:pt x="8514" y="10576"/>
                    <a:pt x="8504" y="10578"/>
                  </a:cubicBezTo>
                  <a:cubicBezTo>
                    <a:pt x="8283" y="10670"/>
                    <a:pt x="8062" y="10799"/>
                    <a:pt x="7897" y="10964"/>
                  </a:cubicBezTo>
                  <a:cubicBezTo>
                    <a:pt x="7657" y="11130"/>
                    <a:pt x="7400" y="11259"/>
                    <a:pt x="7142" y="11333"/>
                  </a:cubicBezTo>
                  <a:cubicBezTo>
                    <a:pt x="6777" y="11458"/>
                    <a:pt x="6404" y="11515"/>
                    <a:pt x="6028" y="11515"/>
                  </a:cubicBezTo>
                  <a:cubicBezTo>
                    <a:pt x="5854" y="11515"/>
                    <a:pt x="5679" y="11503"/>
                    <a:pt x="5504" y="11480"/>
                  </a:cubicBezTo>
                  <a:cubicBezTo>
                    <a:pt x="5578" y="11333"/>
                    <a:pt x="5651" y="11204"/>
                    <a:pt x="5706" y="11075"/>
                  </a:cubicBezTo>
                  <a:cubicBezTo>
                    <a:pt x="6295" y="9879"/>
                    <a:pt x="6866" y="8682"/>
                    <a:pt x="7455" y="7486"/>
                  </a:cubicBezTo>
                  <a:cubicBezTo>
                    <a:pt x="7473" y="7486"/>
                    <a:pt x="7492" y="7504"/>
                    <a:pt x="7510" y="7504"/>
                  </a:cubicBezTo>
                  <a:cubicBezTo>
                    <a:pt x="7529" y="7513"/>
                    <a:pt x="7552" y="7518"/>
                    <a:pt x="7575" y="7518"/>
                  </a:cubicBezTo>
                  <a:cubicBezTo>
                    <a:pt x="7598" y="7518"/>
                    <a:pt x="7621" y="7513"/>
                    <a:pt x="7639" y="7504"/>
                  </a:cubicBezTo>
                  <a:cubicBezTo>
                    <a:pt x="7657" y="7504"/>
                    <a:pt x="7676" y="7504"/>
                    <a:pt x="7676" y="7486"/>
                  </a:cubicBezTo>
                  <a:cubicBezTo>
                    <a:pt x="7823" y="7467"/>
                    <a:pt x="7989" y="7467"/>
                    <a:pt x="8136" y="7467"/>
                  </a:cubicBezTo>
                  <a:cubicBezTo>
                    <a:pt x="8320" y="7449"/>
                    <a:pt x="8486" y="7412"/>
                    <a:pt x="8670" y="7375"/>
                  </a:cubicBezTo>
                  <a:cubicBezTo>
                    <a:pt x="8946" y="7283"/>
                    <a:pt x="9388" y="7136"/>
                    <a:pt x="9516" y="6860"/>
                  </a:cubicBezTo>
                  <a:cubicBezTo>
                    <a:pt x="9572" y="6750"/>
                    <a:pt x="9480" y="6621"/>
                    <a:pt x="9369" y="6621"/>
                  </a:cubicBezTo>
                  <a:cubicBezTo>
                    <a:pt x="9203" y="6639"/>
                    <a:pt x="9038" y="6694"/>
                    <a:pt x="8909" y="6768"/>
                  </a:cubicBezTo>
                  <a:cubicBezTo>
                    <a:pt x="8725" y="6860"/>
                    <a:pt x="8541" y="6915"/>
                    <a:pt x="8357" y="6952"/>
                  </a:cubicBezTo>
                  <a:cubicBezTo>
                    <a:pt x="8173" y="7007"/>
                    <a:pt x="7897" y="6989"/>
                    <a:pt x="7676" y="7044"/>
                  </a:cubicBezTo>
                  <a:cubicBezTo>
                    <a:pt x="7952" y="6473"/>
                    <a:pt x="8228" y="5903"/>
                    <a:pt x="8504" y="5332"/>
                  </a:cubicBezTo>
                  <a:cubicBezTo>
                    <a:pt x="8504" y="5332"/>
                    <a:pt x="8504" y="5351"/>
                    <a:pt x="8522" y="5351"/>
                  </a:cubicBezTo>
                  <a:cubicBezTo>
                    <a:pt x="8632" y="5405"/>
                    <a:pt x="8794" y="5440"/>
                    <a:pt x="8960" y="5440"/>
                  </a:cubicBezTo>
                  <a:cubicBezTo>
                    <a:pt x="9241" y="5440"/>
                    <a:pt x="9532" y="5341"/>
                    <a:pt x="9590" y="5075"/>
                  </a:cubicBezTo>
                  <a:cubicBezTo>
                    <a:pt x="9608" y="5019"/>
                    <a:pt x="9553" y="4964"/>
                    <a:pt x="9498" y="4964"/>
                  </a:cubicBezTo>
                  <a:cubicBezTo>
                    <a:pt x="9351" y="5001"/>
                    <a:pt x="9222" y="5038"/>
                    <a:pt x="9093" y="5111"/>
                  </a:cubicBezTo>
                  <a:cubicBezTo>
                    <a:pt x="8972" y="5138"/>
                    <a:pt x="8850" y="5155"/>
                    <a:pt x="8729" y="5155"/>
                  </a:cubicBezTo>
                  <a:cubicBezTo>
                    <a:pt x="8685" y="5155"/>
                    <a:pt x="8640" y="5153"/>
                    <a:pt x="8596" y="5148"/>
                  </a:cubicBezTo>
                  <a:lnTo>
                    <a:pt x="9019" y="4246"/>
                  </a:lnTo>
                  <a:cubicBezTo>
                    <a:pt x="9057" y="4158"/>
                    <a:pt x="8983" y="4078"/>
                    <a:pt x="8903" y="4078"/>
                  </a:cubicBezTo>
                  <a:cubicBezTo>
                    <a:pt x="8866" y="4078"/>
                    <a:pt x="8828" y="4095"/>
                    <a:pt x="8799" y="4136"/>
                  </a:cubicBezTo>
                  <a:lnTo>
                    <a:pt x="8099" y="5406"/>
                  </a:lnTo>
                  <a:cubicBezTo>
                    <a:pt x="8081" y="5314"/>
                    <a:pt x="8062" y="5222"/>
                    <a:pt x="8044" y="5148"/>
                  </a:cubicBezTo>
                  <a:cubicBezTo>
                    <a:pt x="7989" y="4872"/>
                    <a:pt x="7860" y="4467"/>
                    <a:pt x="7584" y="4394"/>
                  </a:cubicBezTo>
                  <a:cubicBezTo>
                    <a:pt x="7571" y="4390"/>
                    <a:pt x="7558" y="4389"/>
                    <a:pt x="7546" y="4389"/>
                  </a:cubicBezTo>
                  <a:cubicBezTo>
                    <a:pt x="7486" y="4389"/>
                    <a:pt x="7433" y="4425"/>
                    <a:pt x="7418" y="4486"/>
                  </a:cubicBezTo>
                  <a:cubicBezTo>
                    <a:pt x="7363" y="4743"/>
                    <a:pt x="7565" y="5038"/>
                    <a:pt x="7621" y="5277"/>
                  </a:cubicBezTo>
                  <a:cubicBezTo>
                    <a:pt x="7676" y="5461"/>
                    <a:pt x="7694" y="5756"/>
                    <a:pt x="7841" y="5903"/>
                  </a:cubicBezTo>
                  <a:cubicBezTo>
                    <a:pt x="7289" y="6897"/>
                    <a:pt x="6755" y="7891"/>
                    <a:pt x="6222" y="8866"/>
                  </a:cubicBezTo>
                  <a:cubicBezTo>
                    <a:pt x="6148" y="8461"/>
                    <a:pt x="6001" y="8056"/>
                    <a:pt x="5964" y="7651"/>
                  </a:cubicBezTo>
                  <a:cubicBezTo>
                    <a:pt x="5909" y="7026"/>
                    <a:pt x="6111" y="6253"/>
                    <a:pt x="5909" y="5664"/>
                  </a:cubicBezTo>
                  <a:cubicBezTo>
                    <a:pt x="5875" y="5574"/>
                    <a:pt x="5801" y="5526"/>
                    <a:pt x="5728" y="5526"/>
                  </a:cubicBezTo>
                  <a:cubicBezTo>
                    <a:pt x="5680" y="5526"/>
                    <a:pt x="5632" y="5546"/>
                    <a:pt x="5596" y="5590"/>
                  </a:cubicBezTo>
                  <a:cubicBezTo>
                    <a:pt x="5173" y="6124"/>
                    <a:pt x="5265" y="7062"/>
                    <a:pt x="5338" y="7688"/>
                  </a:cubicBezTo>
                  <a:cubicBezTo>
                    <a:pt x="5412" y="8259"/>
                    <a:pt x="5522" y="8995"/>
                    <a:pt x="5890" y="9474"/>
                  </a:cubicBezTo>
                  <a:lnTo>
                    <a:pt x="5633" y="9971"/>
                  </a:lnTo>
                  <a:cubicBezTo>
                    <a:pt x="5154" y="10836"/>
                    <a:pt x="4712" y="11719"/>
                    <a:pt x="4179" y="12566"/>
                  </a:cubicBezTo>
                  <a:cubicBezTo>
                    <a:pt x="4142" y="12639"/>
                    <a:pt x="4087" y="12695"/>
                    <a:pt x="4031" y="12768"/>
                  </a:cubicBezTo>
                  <a:cubicBezTo>
                    <a:pt x="3866" y="12382"/>
                    <a:pt x="3682" y="11995"/>
                    <a:pt x="3553" y="11590"/>
                  </a:cubicBezTo>
                  <a:cubicBezTo>
                    <a:pt x="3350" y="11020"/>
                    <a:pt x="3295" y="10302"/>
                    <a:pt x="2964" y="9805"/>
                  </a:cubicBezTo>
                  <a:cubicBezTo>
                    <a:pt x="2925" y="9742"/>
                    <a:pt x="2865" y="9713"/>
                    <a:pt x="2805" y="9713"/>
                  </a:cubicBezTo>
                  <a:cubicBezTo>
                    <a:pt x="2726" y="9713"/>
                    <a:pt x="2646" y="9765"/>
                    <a:pt x="2614" y="9860"/>
                  </a:cubicBezTo>
                  <a:cubicBezTo>
                    <a:pt x="2449" y="10486"/>
                    <a:pt x="2798" y="11277"/>
                    <a:pt x="3019" y="11866"/>
                  </a:cubicBezTo>
                  <a:cubicBezTo>
                    <a:pt x="3185" y="12345"/>
                    <a:pt x="3406" y="12787"/>
                    <a:pt x="3682" y="13210"/>
                  </a:cubicBezTo>
                  <a:cubicBezTo>
                    <a:pt x="3369" y="13578"/>
                    <a:pt x="3019" y="13928"/>
                    <a:pt x="2688" y="14259"/>
                  </a:cubicBezTo>
                  <a:cubicBezTo>
                    <a:pt x="2246" y="12860"/>
                    <a:pt x="1602" y="11553"/>
                    <a:pt x="1436" y="10081"/>
                  </a:cubicBezTo>
                  <a:cubicBezTo>
                    <a:pt x="1234" y="8277"/>
                    <a:pt x="1860" y="6473"/>
                    <a:pt x="3148" y="5203"/>
                  </a:cubicBezTo>
                  <a:cubicBezTo>
                    <a:pt x="4418" y="3915"/>
                    <a:pt x="6074" y="3142"/>
                    <a:pt x="7731" y="2479"/>
                  </a:cubicBezTo>
                  <a:cubicBezTo>
                    <a:pt x="8559" y="2148"/>
                    <a:pt x="9737" y="1762"/>
                    <a:pt x="10437" y="1081"/>
                  </a:cubicBezTo>
                  <a:close/>
                  <a:moveTo>
                    <a:pt x="10737" y="1"/>
                  </a:moveTo>
                  <a:cubicBezTo>
                    <a:pt x="10678" y="1"/>
                    <a:pt x="10617" y="26"/>
                    <a:pt x="10565" y="87"/>
                  </a:cubicBezTo>
                  <a:cubicBezTo>
                    <a:pt x="9756" y="547"/>
                    <a:pt x="9130" y="1154"/>
                    <a:pt x="8246" y="1541"/>
                  </a:cubicBezTo>
                  <a:cubicBezTo>
                    <a:pt x="7473" y="1872"/>
                    <a:pt x="6682" y="2148"/>
                    <a:pt x="5946" y="2516"/>
                  </a:cubicBezTo>
                  <a:cubicBezTo>
                    <a:pt x="4363" y="3271"/>
                    <a:pt x="2872" y="4283"/>
                    <a:pt x="1878" y="5737"/>
                  </a:cubicBezTo>
                  <a:cubicBezTo>
                    <a:pt x="1" y="8406"/>
                    <a:pt x="700" y="11958"/>
                    <a:pt x="2375" y="14554"/>
                  </a:cubicBezTo>
                  <a:lnTo>
                    <a:pt x="2228" y="14738"/>
                  </a:lnTo>
                  <a:cubicBezTo>
                    <a:pt x="1768" y="15014"/>
                    <a:pt x="1418" y="15474"/>
                    <a:pt x="1289" y="15989"/>
                  </a:cubicBezTo>
                  <a:cubicBezTo>
                    <a:pt x="1251" y="16180"/>
                    <a:pt x="1398" y="16318"/>
                    <a:pt x="1553" y="16318"/>
                  </a:cubicBezTo>
                  <a:cubicBezTo>
                    <a:pt x="1622" y="16318"/>
                    <a:pt x="1692" y="16291"/>
                    <a:pt x="1749" y="16229"/>
                  </a:cubicBezTo>
                  <a:cubicBezTo>
                    <a:pt x="3111" y="14535"/>
                    <a:pt x="5154" y="15014"/>
                    <a:pt x="6958" y="14259"/>
                  </a:cubicBezTo>
                  <a:cubicBezTo>
                    <a:pt x="8375" y="13652"/>
                    <a:pt x="9535" y="12584"/>
                    <a:pt x="10271" y="11259"/>
                  </a:cubicBezTo>
                  <a:cubicBezTo>
                    <a:pt x="12204" y="7964"/>
                    <a:pt x="11375" y="4117"/>
                    <a:pt x="10823" y="584"/>
                  </a:cubicBezTo>
                  <a:cubicBezTo>
                    <a:pt x="10842" y="528"/>
                    <a:pt x="10878" y="455"/>
                    <a:pt x="10915" y="381"/>
                  </a:cubicBezTo>
                  <a:cubicBezTo>
                    <a:pt x="11066" y="216"/>
                    <a:pt x="10910" y="1"/>
                    <a:pt x="10737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587275" y="2678385"/>
              <a:ext cx="649445" cy="909771"/>
            </a:xfrm>
            <a:custGeom>
              <a:avLst/>
              <a:gdLst/>
              <a:ahLst/>
              <a:cxnLst/>
              <a:rect l="l" t="t" r="r" b="b"/>
              <a:pathLst>
                <a:path w="12112" h="16967" extrusionOk="0">
                  <a:moveTo>
                    <a:pt x="9829" y="1094"/>
                  </a:moveTo>
                  <a:cubicBezTo>
                    <a:pt x="9958" y="2695"/>
                    <a:pt x="10418" y="4278"/>
                    <a:pt x="10547" y="5880"/>
                  </a:cubicBezTo>
                  <a:cubicBezTo>
                    <a:pt x="10694" y="7812"/>
                    <a:pt x="10455" y="9855"/>
                    <a:pt x="9424" y="11549"/>
                  </a:cubicBezTo>
                  <a:cubicBezTo>
                    <a:pt x="8375" y="13297"/>
                    <a:pt x="6884" y="14015"/>
                    <a:pt x="4952" y="14438"/>
                  </a:cubicBezTo>
                  <a:cubicBezTo>
                    <a:pt x="4786" y="14475"/>
                    <a:pt x="4621" y="14512"/>
                    <a:pt x="4473" y="14549"/>
                  </a:cubicBezTo>
                  <a:cubicBezTo>
                    <a:pt x="4933" y="13794"/>
                    <a:pt x="5320" y="13003"/>
                    <a:pt x="5596" y="12156"/>
                  </a:cubicBezTo>
                  <a:cubicBezTo>
                    <a:pt x="5842" y="12219"/>
                    <a:pt x="6090" y="12250"/>
                    <a:pt x="6336" y="12250"/>
                  </a:cubicBezTo>
                  <a:cubicBezTo>
                    <a:pt x="6737" y="12250"/>
                    <a:pt x="7134" y="12168"/>
                    <a:pt x="7510" y="12009"/>
                  </a:cubicBezTo>
                  <a:cubicBezTo>
                    <a:pt x="7989" y="11825"/>
                    <a:pt x="8743" y="11438"/>
                    <a:pt x="8836" y="10886"/>
                  </a:cubicBezTo>
                  <a:cubicBezTo>
                    <a:pt x="8836" y="10780"/>
                    <a:pt x="8760" y="10711"/>
                    <a:pt x="8682" y="10711"/>
                  </a:cubicBezTo>
                  <a:cubicBezTo>
                    <a:pt x="8666" y="10711"/>
                    <a:pt x="8649" y="10714"/>
                    <a:pt x="8633" y="10720"/>
                  </a:cubicBezTo>
                  <a:cubicBezTo>
                    <a:pt x="8412" y="10831"/>
                    <a:pt x="8210" y="10978"/>
                    <a:pt x="8044" y="11144"/>
                  </a:cubicBezTo>
                  <a:cubicBezTo>
                    <a:pt x="7823" y="11328"/>
                    <a:pt x="7584" y="11475"/>
                    <a:pt x="7326" y="11585"/>
                  </a:cubicBezTo>
                  <a:cubicBezTo>
                    <a:pt x="6861" y="11785"/>
                    <a:pt x="6366" y="11864"/>
                    <a:pt x="5867" y="11864"/>
                  </a:cubicBezTo>
                  <a:cubicBezTo>
                    <a:pt x="5814" y="11864"/>
                    <a:pt x="5760" y="11863"/>
                    <a:pt x="5707" y="11862"/>
                  </a:cubicBezTo>
                  <a:cubicBezTo>
                    <a:pt x="5762" y="11714"/>
                    <a:pt x="5817" y="11567"/>
                    <a:pt x="5872" y="11420"/>
                  </a:cubicBezTo>
                  <a:cubicBezTo>
                    <a:pt x="6369" y="10187"/>
                    <a:pt x="6848" y="8953"/>
                    <a:pt x="7345" y="7720"/>
                  </a:cubicBezTo>
                  <a:cubicBezTo>
                    <a:pt x="7363" y="7720"/>
                    <a:pt x="7363" y="7739"/>
                    <a:pt x="7400" y="7739"/>
                  </a:cubicBezTo>
                  <a:cubicBezTo>
                    <a:pt x="7437" y="7739"/>
                    <a:pt x="7492" y="7739"/>
                    <a:pt x="7529" y="7720"/>
                  </a:cubicBezTo>
                  <a:cubicBezTo>
                    <a:pt x="7547" y="7720"/>
                    <a:pt x="7566" y="7702"/>
                    <a:pt x="7566" y="7702"/>
                  </a:cubicBezTo>
                  <a:cubicBezTo>
                    <a:pt x="7713" y="7665"/>
                    <a:pt x="7860" y="7647"/>
                    <a:pt x="8026" y="7647"/>
                  </a:cubicBezTo>
                  <a:cubicBezTo>
                    <a:pt x="8191" y="7610"/>
                    <a:pt x="8375" y="7573"/>
                    <a:pt x="8541" y="7499"/>
                  </a:cubicBezTo>
                  <a:cubicBezTo>
                    <a:pt x="8817" y="7389"/>
                    <a:pt x="9240" y="7223"/>
                    <a:pt x="9351" y="6929"/>
                  </a:cubicBezTo>
                  <a:cubicBezTo>
                    <a:pt x="9403" y="6808"/>
                    <a:pt x="9325" y="6688"/>
                    <a:pt x="9210" y="6688"/>
                  </a:cubicBezTo>
                  <a:cubicBezTo>
                    <a:pt x="9202" y="6688"/>
                    <a:pt x="9194" y="6688"/>
                    <a:pt x="9185" y="6690"/>
                  </a:cubicBezTo>
                  <a:cubicBezTo>
                    <a:pt x="9020" y="6726"/>
                    <a:pt x="8854" y="6782"/>
                    <a:pt x="8725" y="6874"/>
                  </a:cubicBezTo>
                  <a:cubicBezTo>
                    <a:pt x="8559" y="6966"/>
                    <a:pt x="8375" y="7058"/>
                    <a:pt x="8191" y="7113"/>
                  </a:cubicBezTo>
                  <a:cubicBezTo>
                    <a:pt x="8007" y="7168"/>
                    <a:pt x="7731" y="7186"/>
                    <a:pt x="7510" y="7260"/>
                  </a:cubicBezTo>
                  <a:cubicBezTo>
                    <a:pt x="7750" y="6653"/>
                    <a:pt x="7989" y="6064"/>
                    <a:pt x="8210" y="5475"/>
                  </a:cubicBezTo>
                  <a:cubicBezTo>
                    <a:pt x="8210" y="5475"/>
                    <a:pt x="8210" y="5493"/>
                    <a:pt x="8228" y="5493"/>
                  </a:cubicBezTo>
                  <a:cubicBezTo>
                    <a:pt x="8323" y="5532"/>
                    <a:pt x="8451" y="5554"/>
                    <a:pt x="8584" y="5554"/>
                  </a:cubicBezTo>
                  <a:cubicBezTo>
                    <a:pt x="8889" y="5554"/>
                    <a:pt x="9226" y="5438"/>
                    <a:pt x="9277" y="5143"/>
                  </a:cubicBezTo>
                  <a:cubicBezTo>
                    <a:pt x="9296" y="5088"/>
                    <a:pt x="9240" y="5033"/>
                    <a:pt x="9167" y="5033"/>
                  </a:cubicBezTo>
                  <a:cubicBezTo>
                    <a:pt x="9038" y="5070"/>
                    <a:pt x="8909" y="5125"/>
                    <a:pt x="8780" y="5217"/>
                  </a:cubicBezTo>
                  <a:cubicBezTo>
                    <a:pt x="8615" y="5272"/>
                    <a:pt x="8449" y="5291"/>
                    <a:pt x="8283" y="5291"/>
                  </a:cubicBezTo>
                  <a:cubicBezTo>
                    <a:pt x="8412" y="4978"/>
                    <a:pt x="8504" y="4665"/>
                    <a:pt x="8651" y="4370"/>
                  </a:cubicBezTo>
                  <a:cubicBezTo>
                    <a:pt x="8675" y="4263"/>
                    <a:pt x="8598" y="4186"/>
                    <a:pt x="8516" y="4186"/>
                  </a:cubicBezTo>
                  <a:cubicBezTo>
                    <a:pt x="8472" y="4186"/>
                    <a:pt x="8426" y="4208"/>
                    <a:pt x="8394" y="4260"/>
                  </a:cubicBezTo>
                  <a:lnTo>
                    <a:pt x="7805" y="5585"/>
                  </a:lnTo>
                  <a:cubicBezTo>
                    <a:pt x="7786" y="5493"/>
                    <a:pt x="7750" y="5401"/>
                    <a:pt x="7731" y="5328"/>
                  </a:cubicBezTo>
                  <a:cubicBezTo>
                    <a:pt x="7639" y="5070"/>
                    <a:pt x="7492" y="4665"/>
                    <a:pt x="7197" y="4610"/>
                  </a:cubicBezTo>
                  <a:cubicBezTo>
                    <a:pt x="7188" y="4607"/>
                    <a:pt x="7178" y="4606"/>
                    <a:pt x="7169" y="4606"/>
                  </a:cubicBezTo>
                  <a:cubicBezTo>
                    <a:pt x="7106" y="4606"/>
                    <a:pt x="7050" y="4656"/>
                    <a:pt x="7050" y="4720"/>
                  </a:cubicBezTo>
                  <a:cubicBezTo>
                    <a:pt x="7013" y="4978"/>
                    <a:pt x="7234" y="5272"/>
                    <a:pt x="7326" y="5493"/>
                  </a:cubicBezTo>
                  <a:cubicBezTo>
                    <a:pt x="7381" y="5677"/>
                    <a:pt x="7418" y="5953"/>
                    <a:pt x="7566" y="6101"/>
                  </a:cubicBezTo>
                  <a:lnTo>
                    <a:pt x="6185" y="9193"/>
                  </a:lnTo>
                  <a:cubicBezTo>
                    <a:pt x="6075" y="8788"/>
                    <a:pt x="5909" y="8383"/>
                    <a:pt x="5854" y="7996"/>
                  </a:cubicBezTo>
                  <a:cubicBezTo>
                    <a:pt x="5725" y="7352"/>
                    <a:pt x="5872" y="6579"/>
                    <a:pt x="5633" y="6009"/>
                  </a:cubicBezTo>
                  <a:cubicBezTo>
                    <a:pt x="5600" y="5932"/>
                    <a:pt x="5528" y="5888"/>
                    <a:pt x="5456" y="5888"/>
                  </a:cubicBezTo>
                  <a:cubicBezTo>
                    <a:pt x="5407" y="5888"/>
                    <a:pt x="5357" y="5908"/>
                    <a:pt x="5320" y="5953"/>
                  </a:cubicBezTo>
                  <a:cubicBezTo>
                    <a:pt x="4933" y="6524"/>
                    <a:pt x="5099" y="7444"/>
                    <a:pt x="5228" y="8070"/>
                  </a:cubicBezTo>
                  <a:cubicBezTo>
                    <a:pt x="5338" y="8622"/>
                    <a:pt x="5504" y="9358"/>
                    <a:pt x="5909" y="9800"/>
                  </a:cubicBezTo>
                  <a:cubicBezTo>
                    <a:pt x="5835" y="9966"/>
                    <a:pt x="5762" y="10150"/>
                    <a:pt x="5688" y="10315"/>
                  </a:cubicBezTo>
                  <a:cubicBezTo>
                    <a:pt x="5283" y="11217"/>
                    <a:pt x="4915" y="12138"/>
                    <a:pt x="4437" y="13021"/>
                  </a:cubicBezTo>
                  <a:cubicBezTo>
                    <a:pt x="4400" y="13095"/>
                    <a:pt x="4363" y="13168"/>
                    <a:pt x="4308" y="13242"/>
                  </a:cubicBezTo>
                  <a:cubicBezTo>
                    <a:pt x="4124" y="12874"/>
                    <a:pt x="3903" y="12506"/>
                    <a:pt x="3737" y="12101"/>
                  </a:cubicBezTo>
                  <a:cubicBezTo>
                    <a:pt x="3498" y="11549"/>
                    <a:pt x="3387" y="10831"/>
                    <a:pt x="3019" y="10352"/>
                  </a:cubicBezTo>
                  <a:cubicBezTo>
                    <a:pt x="2984" y="10304"/>
                    <a:pt x="2931" y="10281"/>
                    <a:pt x="2877" y="10281"/>
                  </a:cubicBezTo>
                  <a:cubicBezTo>
                    <a:pt x="2789" y="10281"/>
                    <a:pt x="2699" y="10341"/>
                    <a:pt x="2688" y="10444"/>
                  </a:cubicBezTo>
                  <a:cubicBezTo>
                    <a:pt x="2559" y="11070"/>
                    <a:pt x="2964" y="11843"/>
                    <a:pt x="3222" y="12414"/>
                  </a:cubicBezTo>
                  <a:cubicBezTo>
                    <a:pt x="3443" y="12874"/>
                    <a:pt x="3700" y="13297"/>
                    <a:pt x="3995" y="13702"/>
                  </a:cubicBezTo>
                  <a:cubicBezTo>
                    <a:pt x="3719" y="14107"/>
                    <a:pt x="3387" y="14457"/>
                    <a:pt x="3074" y="14825"/>
                  </a:cubicBezTo>
                  <a:cubicBezTo>
                    <a:pt x="2559" y="13481"/>
                    <a:pt x="1804" y="12211"/>
                    <a:pt x="1528" y="10757"/>
                  </a:cubicBezTo>
                  <a:cubicBezTo>
                    <a:pt x="1197" y="8972"/>
                    <a:pt x="1694" y="7131"/>
                    <a:pt x="2890" y="5769"/>
                  </a:cubicBezTo>
                  <a:cubicBezTo>
                    <a:pt x="4032" y="4389"/>
                    <a:pt x="5651" y="3487"/>
                    <a:pt x="7234" y="2695"/>
                  </a:cubicBezTo>
                  <a:cubicBezTo>
                    <a:pt x="8044" y="2291"/>
                    <a:pt x="9185" y="1830"/>
                    <a:pt x="9829" y="1094"/>
                  </a:cubicBezTo>
                  <a:close/>
                  <a:moveTo>
                    <a:pt x="10063" y="0"/>
                  </a:moveTo>
                  <a:cubicBezTo>
                    <a:pt x="10000" y="0"/>
                    <a:pt x="9935" y="29"/>
                    <a:pt x="9885" y="100"/>
                  </a:cubicBezTo>
                  <a:cubicBezTo>
                    <a:pt x="9112" y="634"/>
                    <a:pt x="8523" y="1278"/>
                    <a:pt x="7676" y="1720"/>
                  </a:cubicBezTo>
                  <a:cubicBezTo>
                    <a:pt x="6940" y="2106"/>
                    <a:pt x="6185" y="2456"/>
                    <a:pt x="5449" y="2880"/>
                  </a:cubicBezTo>
                  <a:cubicBezTo>
                    <a:pt x="3940" y="3745"/>
                    <a:pt x="2522" y="4867"/>
                    <a:pt x="1639" y="6395"/>
                  </a:cubicBezTo>
                  <a:cubicBezTo>
                    <a:pt x="1" y="9211"/>
                    <a:pt x="939" y="12690"/>
                    <a:pt x="2835" y="15156"/>
                  </a:cubicBezTo>
                  <a:lnTo>
                    <a:pt x="2688" y="15340"/>
                  </a:lnTo>
                  <a:cubicBezTo>
                    <a:pt x="2246" y="15653"/>
                    <a:pt x="1952" y="16132"/>
                    <a:pt x="1841" y="16665"/>
                  </a:cubicBezTo>
                  <a:cubicBezTo>
                    <a:pt x="1829" y="16848"/>
                    <a:pt x="1971" y="16967"/>
                    <a:pt x="2116" y="16967"/>
                  </a:cubicBezTo>
                  <a:cubicBezTo>
                    <a:pt x="2189" y="16967"/>
                    <a:pt x="2264" y="16936"/>
                    <a:pt x="2320" y="16868"/>
                  </a:cubicBezTo>
                  <a:cubicBezTo>
                    <a:pt x="3553" y="15064"/>
                    <a:pt x="5614" y="15395"/>
                    <a:pt x="7381" y="14512"/>
                  </a:cubicBezTo>
                  <a:cubicBezTo>
                    <a:pt x="8743" y="13794"/>
                    <a:pt x="9811" y="12653"/>
                    <a:pt x="10455" y="11254"/>
                  </a:cubicBezTo>
                  <a:cubicBezTo>
                    <a:pt x="12112" y="7831"/>
                    <a:pt x="11007" y="4058"/>
                    <a:pt x="10179" y="579"/>
                  </a:cubicBezTo>
                  <a:cubicBezTo>
                    <a:pt x="10198" y="505"/>
                    <a:pt x="10234" y="450"/>
                    <a:pt x="10253" y="376"/>
                  </a:cubicBezTo>
                  <a:cubicBezTo>
                    <a:pt x="10386" y="203"/>
                    <a:pt x="10229" y="0"/>
                    <a:pt x="1006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4777736" y="-81287"/>
              <a:ext cx="768535" cy="596201"/>
            </a:xfrm>
            <a:custGeom>
              <a:avLst/>
              <a:gdLst/>
              <a:ahLst/>
              <a:cxnLst/>
              <a:rect l="l" t="t" r="r" b="b"/>
              <a:pathLst>
                <a:path w="14333" h="11119" extrusionOk="0">
                  <a:moveTo>
                    <a:pt x="13510" y="811"/>
                  </a:moveTo>
                  <a:lnTo>
                    <a:pt x="13510" y="811"/>
                  </a:lnTo>
                  <a:cubicBezTo>
                    <a:pt x="12940" y="2229"/>
                    <a:pt x="12663" y="3775"/>
                    <a:pt x="12075" y="5173"/>
                  </a:cubicBezTo>
                  <a:cubicBezTo>
                    <a:pt x="11375" y="6867"/>
                    <a:pt x="10289" y="8487"/>
                    <a:pt x="8706" y="9480"/>
                  </a:cubicBezTo>
                  <a:cubicBezTo>
                    <a:pt x="7738" y="10079"/>
                    <a:pt x="6796" y="10317"/>
                    <a:pt x="5812" y="10317"/>
                  </a:cubicBezTo>
                  <a:cubicBezTo>
                    <a:pt x="5130" y="10317"/>
                    <a:pt x="4427" y="10202"/>
                    <a:pt x="3681" y="10014"/>
                  </a:cubicBezTo>
                  <a:cubicBezTo>
                    <a:pt x="3534" y="9977"/>
                    <a:pt x="3387" y="9941"/>
                    <a:pt x="3221" y="9904"/>
                  </a:cubicBezTo>
                  <a:cubicBezTo>
                    <a:pt x="3939" y="9480"/>
                    <a:pt x="4602" y="8965"/>
                    <a:pt x="5209" y="8376"/>
                  </a:cubicBezTo>
                  <a:cubicBezTo>
                    <a:pt x="5669" y="8781"/>
                    <a:pt x="6258" y="9020"/>
                    <a:pt x="6884" y="9057"/>
                  </a:cubicBezTo>
                  <a:cubicBezTo>
                    <a:pt x="7009" y="9072"/>
                    <a:pt x="7157" y="9082"/>
                    <a:pt x="7312" y="9082"/>
                  </a:cubicBezTo>
                  <a:cubicBezTo>
                    <a:pt x="7752" y="9082"/>
                    <a:pt x="8254" y="8997"/>
                    <a:pt x="8485" y="8671"/>
                  </a:cubicBezTo>
                  <a:cubicBezTo>
                    <a:pt x="8541" y="8579"/>
                    <a:pt x="8485" y="8468"/>
                    <a:pt x="8375" y="8450"/>
                  </a:cubicBezTo>
                  <a:cubicBezTo>
                    <a:pt x="8154" y="8450"/>
                    <a:pt x="7933" y="8487"/>
                    <a:pt x="7712" y="8579"/>
                  </a:cubicBezTo>
                  <a:cubicBezTo>
                    <a:pt x="7524" y="8606"/>
                    <a:pt x="7325" y="8623"/>
                    <a:pt x="7131" y="8623"/>
                  </a:cubicBezTo>
                  <a:cubicBezTo>
                    <a:pt x="7060" y="8623"/>
                    <a:pt x="6990" y="8620"/>
                    <a:pt x="6921" y="8615"/>
                  </a:cubicBezTo>
                  <a:cubicBezTo>
                    <a:pt x="6387" y="8579"/>
                    <a:pt x="5890" y="8431"/>
                    <a:pt x="5448" y="8155"/>
                  </a:cubicBezTo>
                  <a:cubicBezTo>
                    <a:pt x="5559" y="8063"/>
                    <a:pt x="5669" y="7971"/>
                    <a:pt x="5761" y="7879"/>
                  </a:cubicBezTo>
                  <a:cubicBezTo>
                    <a:pt x="6700" y="7051"/>
                    <a:pt x="7657" y="6204"/>
                    <a:pt x="8577" y="5358"/>
                  </a:cubicBezTo>
                  <a:cubicBezTo>
                    <a:pt x="8596" y="5376"/>
                    <a:pt x="8614" y="5394"/>
                    <a:pt x="8633" y="5413"/>
                  </a:cubicBezTo>
                  <a:cubicBezTo>
                    <a:pt x="8651" y="5431"/>
                    <a:pt x="8706" y="5450"/>
                    <a:pt x="8761" y="5450"/>
                  </a:cubicBezTo>
                  <a:lnTo>
                    <a:pt x="8780" y="5450"/>
                  </a:lnTo>
                  <a:cubicBezTo>
                    <a:pt x="8927" y="5486"/>
                    <a:pt x="9056" y="5542"/>
                    <a:pt x="9203" y="5615"/>
                  </a:cubicBezTo>
                  <a:cubicBezTo>
                    <a:pt x="9350" y="5652"/>
                    <a:pt x="9516" y="5689"/>
                    <a:pt x="9700" y="5707"/>
                  </a:cubicBezTo>
                  <a:cubicBezTo>
                    <a:pt x="9805" y="5721"/>
                    <a:pt x="9933" y="5735"/>
                    <a:pt x="10062" y="5735"/>
                  </a:cubicBezTo>
                  <a:cubicBezTo>
                    <a:pt x="10276" y="5735"/>
                    <a:pt x="10495" y="5697"/>
                    <a:pt x="10620" y="5560"/>
                  </a:cubicBezTo>
                  <a:cubicBezTo>
                    <a:pt x="10694" y="5486"/>
                    <a:pt x="10676" y="5358"/>
                    <a:pt x="10565" y="5302"/>
                  </a:cubicBezTo>
                  <a:cubicBezTo>
                    <a:pt x="10457" y="5275"/>
                    <a:pt x="10340" y="5258"/>
                    <a:pt x="10227" y="5258"/>
                  </a:cubicBezTo>
                  <a:cubicBezTo>
                    <a:pt x="10185" y="5258"/>
                    <a:pt x="10145" y="5261"/>
                    <a:pt x="10105" y="5266"/>
                  </a:cubicBezTo>
                  <a:cubicBezTo>
                    <a:pt x="10056" y="5270"/>
                    <a:pt x="10006" y="5273"/>
                    <a:pt x="9957" y="5273"/>
                  </a:cubicBezTo>
                  <a:cubicBezTo>
                    <a:pt x="9824" y="5273"/>
                    <a:pt x="9693" y="5256"/>
                    <a:pt x="9571" y="5229"/>
                  </a:cubicBezTo>
                  <a:cubicBezTo>
                    <a:pt x="9387" y="5210"/>
                    <a:pt x="9148" y="5100"/>
                    <a:pt x="8927" y="5063"/>
                  </a:cubicBezTo>
                  <a:lnTo>
                    <a:pt x="10289" y="3867"/>
                  </a:lnTo>
                  <a:lnTo>
                    <a:pt x="10289" y="3885"/>
                  </a:lnTo>
                  <a:cubicBezTo>
                    <a:pt x="10424" y="4032"/>
                    <a:pt x="10731" y="4204"/>
                    <a:pt x="10991" y="4204"/>
                  </a:cubicBezTo>
                  <a:cubicBezTo>
                    <a:pt x="11121" y="4204"/>
                    <a:pt x="11240" y="4161"/>
                    <a:pt x="11320" y="4051"/>
                  </a:cubicBezTo>
                  <a:cubicBezTo>
                    <a:pt x="11357" y="3996"/>
                    <a:pt x="11338" y="3922"/>
                    <a:pt x="11283" y="3903"/>
                  </a:cubicBezTo>
                  <a:cubicBezTo>
                    <a:pt x="11192" y="3890"/>
                    <a:pt x="11092" y="3877"/>
                    <a:pt x="10995" y="3877"/>
                  </a:cubicBezTo>
                  <a:cubicBezTo>
                    <a:pt x="10955" y="3877"/>
                    <a:pt x="10916" y="3880"/>
                    <a:pt x="10878" y="3885"/>
                  </a:cubicBezTo>
                  <a:cubicBezTo>
                    <a:pt x="10712" y="3867"/>
                    <a:pt x="10565" y="3811"/>
                    <a:pt x="10418" y="3738"/>
                  </a:cubicBezTo>
                  <a:lnTo>
                    <a:pt x="11117" y="3112"/>
                  </a:lnTo>
                  <a:cubicBezTo>
                    <a:pt x="11222" y="3023"/>
                    <a:pt x="11133" y="2885"/>
                    <a:pt x="11027" y="2885"/>
                  </a:cubicBezTo>
                  <a:cubicBezTo>
                    <a:pt x="11002" y="2885"/>
                    <a:pt x="10976" y="2892"/>
                    <a:pt x="10952" y="2910"/>
                  </a:cubicBezTo>
                  <a:lnTo>
                    <a:pt x="9884" y="3775"/>
                  </a:lnTo>
                  <a:cubicBezTo>
                    <a:pt x="9903" y="3701"/>
                    <a:pt x="9921" y="3609"/>
                    <a:pt x="9921" y="3535"/>
                  </a:cubicBezTo>
                  <a:cubicBezTo>
                    <a:pt x="9976" y="3278"/>
                    <a:pt x="10013" y="2873"/>
                    <a:pt x="9792" y="2689"/>
                  </a:cubicBezTo>
                  <a:cubicBezTo>
                    <a:pt x="9773" y="2676"/>
                    <a:pt x="9748" y="2670"/>
                    <a:pt x="9724" y="2670"/>
                  </a:cubicBezTo>
                  <a:cubicBezTo>
                    <a:pt x="9679" y="2670"/>
                    <a:pt x="9632" y="2690"/>
                    <a:pt x="9608" y="2726"/>
                  </a:cubicBezTo>
                  <a:cubicBezTo>
                    <a:pt x="9461" y="2928"/>
                    <a:pt x="9535" y="3259"/>
                    <a:pt x="9516" y="3499"/>
                  </a:cubicBezTo>
                  <a:cubicBezTo>
                    <a:pt x="9498" y="3683"/>
                    <a:pt x="9387" y="3940"/>
                    <a:pt x="9461" y="4124"/>
                  </a:cubicBezTo>
                  <a:lnTo>
                    <a:pt x="6976" y="6131"/>
                  </a:lnTo>
                  <a:cubicBezTo>
                    <a:pt x="7050" y="5744"/>
                    <a:pt x="7087" y="5339"/>
                    <a:pt x="7197" y="4989"/>
                  </a:cubicBezTo>
                  <a:cubicBezTo>
                    <a:pt x="7363" y="4400"/>
                    <a:pt x="7823" y="3811"/>
                    <a:pt x="7860" y="3204"/>
                  </a:cubicBezTo>
                  <a:cubicBezTo>
                    <a:pt x="7874" y="3101"/>
                    <a:pt x="7784" y="3022"/>
                    <a:pt x="7690" y="3022"/>
                  </a:cubicBezTo>
                  <a:cubicBezTo>
                    <a:pt x="7667" y="3022"/>
                    <a:pt x="7643" y="3027"/>
                    <a:pt x="7620" y="3038"/>
                  </a:cubicBezTo>
                  <a:cubicBezTo>
                    <a:pt x="7050" y="3351"/>
                    <a:pt x="6792" y="4198"/>
                    <a:pt x="6645" y="4787"/>
                  </a:cubicBezTo>
                  <a:cubicBezTo>
                    <a:pt x="6498" y="5302"/>
                    <a:pt x="6313" y="6002"/>
                    <a:pt x="6479" y="6536"/>
                  </a:cubicBezTo>
                  <a:lnTo>
                    <a:pt x="6056" y="6867"/>
                  </a:lnTo>
                  <a:cubicBezTo>
                    <a:pt x="5338" y="7474"/>
                    <a:pt x="4620" y="8082"/>
                    <a:pt x="3866" y="8634"/>
                  </a:cubicBezTo>
                  <a:cubicBezTo>
                    <a:pt x="3792" y="8671"/>
                    <a:pt x="3718" y="8707"/>
                    <a:pt x="3645" y="8763"/>
                  </a:cubicBezTo>
                  <a:cubicBezTo>
                    <a:pt x="3645" y="8358"/>
                    <a:pt x="3626" y="7953"/>
                    <a:pt x="3645" y="7548"/>
                  </a:cubicBezTo>
                  <a:cubicBezTo>
                    <a:pt x="3681" y="6977"/>
                    <a:pt x="3902" y="6333"/>
                    <a:pt x="3792" y="5762"/>
                  </a:cubicBezTo>
                  <a:cubicBezTo>
                    <a:pt x="3770" y="5677"/>
                    <a:pt x="3693" y="5628"/>
                    <a:pt x="3614" y="5628"/>
                  </a:cubicBezTo>
                  <a:cubicBezTo>
                    <a:pt x="3557" y="5628"/>
                    <a:pt x="3499" y="5653"/>
                    <a:pt x="3461" y="5707"/>
                  </a:cubicBezTo>
                  <a:cubicBezTo>
                    <a:pt x="3092" y="6186"/>
                    <a:pt x="3111" y="7014"/>
                    <a:pt x="3092" y="7603"/>
                  </a:cubicBezTo>
                  <a:cubicBezTo>
                    <a:pt x="3056" y="8063"/>
                    <a:pt x="3092" y="8542"/>
                    <a:pt x="3185" y="9020"/>
                  </a:cubicBezTo>
                  <a:cubicBezTo>
                    <a:pt x="2780" y="9223"/>
                    <a:pt x="2356" y="9388"/>
                    <a:pt x="1915" y="9572"/>
                  </a:cubicBezTo>
                  <a:cubicBezTo>
                    <a:pt x="2062" y="8192"/>
                    <a:pt x="1951" y="6812"/>
                    <a:pt x="2338" y="5450"/>
                  </a:cubicBezTo>
                  <a:cubicBezTo>
                    <a:pt x="2816" y="3793"/>
                    <a:pt x="4050" y="2449"/>
                    <a:pt x="5651" y="1824"/>
                  </a:cubicBezTo>
                  <a:lnTo>
                    <a:pt x="5651" y="1805"/>
                  </a:lnTo>
                  <a:cubicBezTo>
                    <a:pt x="7105" y="1180"/>
                    <a:pt x="8668" y="1067"/>
                    <a:pt x="10225" y="1067"/>
                  </a:cubicBezTo>
                  <a:cubicBezTo>
                    <a:pt x="10363" y="1067"/>
                    <a:pt x="10501" y="1067"/>
                    <a:pt x="10639" y="1069"/>
                  </a:cubicBezTo>
                  <a:cubicBezTo>
                    <a:pt x="10956" y="1069"/>
                    <a:pt x="11318" y="1085"/>
                    <a:pt x="11691" y="1085"/>
                  </a:cubicBezTo>
                  <a:cubicBezTo>
                    <a:pt x="12314" y="1085"/>
                    <a:pt x="12969" y="1041"/>
                    <a:pt x="13510" y="811"/>
                  </a:cubicBezTo>
                  <a:close/>
                  <a:moveTo>
                    <a:pt x="14011" y="1"/>
                  </a:moveTo>
                  <a:cubicBezTo>
                    <a:pt x="14004" y="1"/>
                    <a:pt x="13996" y="1"/>
                    <a:pt x="13989" y="1"/>
                  </a:cubicBezTo>
                  <a:cubicBezTo>
                    <a:pt x="13105" y="130"/>
                    <a:pt x="12332" y="425"/>
                    <a:pt x="11430" y="425"/>
                  </a:cubicBezTo>
                  <a:cubicBezTo>
                    <a:pt x="11232" y="429"/>
                    <a:pt x="11035" y="431"/>
                    <a:pt x="10837" y="431"/>
                  </a:cubicBezTo>
                  <a:cubicBezTo>
                    <a:pt x="10639" y="431"/>
                    <a:pt x="10441" y="429"/>
                    <a:pt x="10243" y="429"/>
                  </a:cubicBezTo>
                  <a:cubicBezTo>
                    <a:pt x="9847" y="429"/>
                    <a:pt x="9452" y="434"/>
                    <a:pt x="9056" y="462"/>
                  </a:cubicBezTo>
                  <a:cubicBezTo>
                    <a:pt x="7399" y="554"/>
                    <a:pt x="5725" y="885"/>
                    <a:pt x="4326" y="1805"/>
                  </a:cubicBezTo>
                  <a:cubicBezTo>
                    <a:pt x="1749" y="3480"/>
                    <a:pt x="1049" y="6830"/>
                    <a:pt x="1602" y="9720"/>
                  </a:cubicBezTo>
                  <a:cubicBezTo>
                    <a:pt x="1528" y="9738"/>
                    <a:pt x="1454" y="9775"/>
                    <a:pt x="1399" y="9812"/>
                  </a:cubicBezTo>
                  <a:cubicBezTo>
                    <a:pt x="884" y="9885"/>
                    <a:pt x="424" y="10161"/>
                    <a:pt x="111" y="10566"/>
                  </a:cubicBezTo>
                  <a:cubicBezTo>
                    <a:pt x="0" y="10756"/>
                    <a:pt x="133" y="10972"/>
                    <a:pt x="324" y="10972"/>
                  </a:cubicBezTo>
                  <a:cubicBezTo>
                    <a:pt x="356" y="10972"/>
                    <a:pt x="389" y="10966"/>
                    <a:pt x="424" y="10953"/>
                  </a:cubicBezTo>
                  <a:cubicBezTo>
                    <a:pt x="970" y="10646"/>
                    <a:pt x="1500" y="10539"/>
                    <a:pt x="2025" y="10539"/>
                  </a:cubicBezTo>
                  <a:cubicBezTo>
                    <a:pt x="3231" y="10539"/>
                    <a:pt x="4411" y="11106"/>
                    <a:pt x="5706" y="11119"/>
                  </a:cubicBezTo>
                  <a:cubicBezTo>
                    <a:pt x="7160" y="11082"/>
                    <a:pt x="8559" y="10585"/>
                    <a:pt x="9700" y="9683"/>
                  </a:cubicBezTo>
                  <a:cubicBezTo>
                    <a:pt x="12571" y="7493"/>
                    <a:pt x="13234" y="3830"/>
                    <a:pt x="14026" y="535"/>
                  </a:cubicBezTo>
                  <a:cubicBezTo>
                    <a:pt x="14081" y="480"/>
                    <a:pt x="14118" y="443"/>
                    <a:pt x="14173" y="388"/>
                  </a:cubicBezTo>
                  <a:cubicBezTo>
                    <a:pt x="14333" y="246"/>
                    <a:pt x="14218" y="1"/>
                    <a:pt x="1401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1819925" y="-208419"/>
              <a:ext cx="748160" cy="402096"/>
            </a:xfrm>
            <a:custGeom>
              <a:avLst/>
              <a:gdLst/>
              <a:ahLst/>
              <a:cxnLst/>
              <a:rect l="l" t="t" r="r" b="b"/>
              <a:pathLst>
                <a:path w="13953" h="7499" extrusionOk="0">
                  <a:moveTo>
                    <a:pt x="6695" y="492"/>
                  </a:moveTo>
                  <a:cubicBezTo>
                    <a:pt x="6966" y="492"/>
                    <a:pt x="7239" y="518"/>
                    <a:pt x="7510" y="571"/>
                  </a:cubicBezTo>
                  <a:cubicBezTo>
                    <a:pt x="8835" y="792"/>
                    <a:pt x="10013" y="1454"/>
                    <a:pt x="11118" y="2191"/>
                  </a:cubicBezTo>
                  <a:cubicBezTo>
                    <a:pt x="11670" y="2540"/>
                    <a:pt x="12406" y="3093"/>
                    <a:pt x="13124" y="3221"/>
                  </a:cubicBezTo>
                  <a:cubicBezTo>
                    <a:pt x="12148" y="3902"/>
                    <a:pt x="11320" y="4804"/>
                    <a:pt x="10345" y="5504"/>
                  </a:cubicBezTo>
                  <a:cubicBezTo>
                    <a:pt x="9184" y="6302"/>
                    <a:pt x="7826" y="6921"/>
                    <a:pt x="6377" y="6921"/>
                  </a:cubicBezTo>
                  <a:cubicBezTo>
                    <a:pt x="6356" y="6921"/>
                    <a:pt x="6335" y="6921"/>
                    <a:pt x="6314" y="6921"/>
                  </a:cubicBezTo>
                  <a:cubicBezTo>
                    <a:pt x="4805" y="6921"/>
                    <a:pt x="3792" y="6258"/>
                    <a:pt x="2762" y="5172"/>
                  </a:cubicBezTo>
                  <a:cubicBezTo>
                    <a:pt x="2688" y="5099"/>
                    <a:pt x="2596" y="5007"/>
                    <a:pt x="2522" y="4915"/>
                  </a:cubicBezTo>
                  <a:lnTo>
                    <a:pt x="2522" y="4915"/>
                  </a:lnTo>
                  <a:cubicBezTo>
                    <a:pt x="2602" y="4917"/>
                    <a:pt x="2681" y="4918"/>
                    <a:pt x="2761" y="4918"/>
                  </a:cubicBezTo>
                  <a:cubicBezTo>
                    <a:pt x="3329" y="4918"/>
                    <a:pt x="3908" y="4860"/>
                    <a:pt x="4473" y="4731"/>
                  </a:cubicBezTo>
                  <a:cubicBezTo>
                    <a:pt x="4602" y="5191"/>
                    <a:pt x="4897" y="5596"/>
                    <a:pt x="5283" y="5890"/>
                  </a:cubicBezTo>
                  <a:cubicBezTo>
                    <a:pt x="5527" y="6073"/>
                    <a:pt x="5935" y="6332"/>
                    <a:pt x="6298" y="6332"/>
                  </a:cubicBezTo>
                  <a:cubicBezTo>
                    <a:pt x="6373" y="6332"/>
                    <a:pt x="6447" y="6321"/>
                    <a:pt x="6516" y="6295"/>
                  </a:cubicBezTo>
                  <a:cubicBezTo>
                    <a:pt x="6590" y="6258"/>
                    <a:pt x="6590" y="6166"/>
                    <a:pt x="6535" y="6111"/>
                  </a:cubicBezTo>
                  <a:cubicBezTo>
                    <a:pt x="6387" y="6019"/>
                    <a:pt x="6222" y="5945"/>
                    <a:pt x="6038" y="5909"/>
                  </a:cubicBezTo>
                  <a:cubicBezTo>
                    <a:pt x="5835" y="5835"/>
                    <a:pt x="5651" y="5725"/>
                    <a:pt x="5486" y="5614"/>
                  </a:cubicBezTo>
                  <a:cubicBezTo>
                    <a:pt x="5173" y="5356"/>
                    <a:pt x="4897" y="5044"/>
                    <a:pt x="4713" y="4694"/>
                  </a:cubicBezTo>
                  <a:lnTo>
                    <a:pt x="5044" y="4639"/>
                  </a:lnTo>
                  <a:cubicBezTo>
                    <a:pt x="6017" y="4473"/>
                    <a:pt x="6990" y="4326"/>
                    <a:pt x="7963" y="4161"/>
                  </a:cubicBezTo>
                  <a:lnTo>
                    <a:pt x="7963" y="4161"/>
                  </a:lnTo>
                  <a:cubicBezTo>
                    <a:pt x="7952" y="4166"/>
                    <a:pt x="7955" y="4181"/>
                    <a:pt x="7970" y="4197"/>
                  </a:cubicBezTo>
                  <a:cubicBezTo>
                    <a:pt x="7970" y="4234"/>
                    <a:pt x="7989" y="4252"/>
                    <a:pt x="8026" y="4271"/>
                  </a:cubicBezTo>
                  <a:cubicBezTo>
                    <a:pt x="8035" y="4280"/>
                    <a:pt x="8039" y="4284"/>
                    <a:pt x="8044" y="4284"/>
                  </a:cubicBezTo>
                  <a:cubicBezTo>
                    <a:pt x="8049" y="4284"/>
                    <a:pt x="8053" y="4280"/>
                    <a:pt x="8062" y="4271"/>
                  </a:cubicBezTo>
                  <a:cubicBezTo>
                    <a:pt x="8136" y="4363"/>
                    <a:pt x="8191" y="4455"/>
                    <a:pt x="8265" y="4547"/>
                  </a:cubicBezTo>
                  <a:cubicBezTo>
                    <a:pt x="8357" y="4657"/>
                    <a:pt x="8449" y="4749"/>
                    <a:pt x="8541" y="4823"/>
                  </a:cubicBezTo>
                  <a:cubicBezTo>
                    <a:pt x="8704" y="4953"/>
                    <a:pt x="8924" y="5127"/>
                    <a:pt x="9139" y="5127"/>
                  </a:cubicBezTo>
                  <a:cubicBezTo>
                    <a:pt x="9167" y="5127"/>
                    <a:pt x="9194" y="5124"/>
                    <a:pt x="9222" y="5117"/>
                  </a:cubicBezTo>
                  <a:cubicBezTo>
                    <a:pt x="9314" y="5117"/>
                    <a:pt x="9351" y="5007"/>
                    <a:pt x="9296" y="4933"/>
                  </a:cubicBezTo>
                  <a:cubicBezTo>
                    <a:pt x="9222" y="4841"/>
                    <a:pt x="9130" y="4749"/>
                    <a:pt x="9001" y="4712"/>
                  </a:cubicBezTo>
                  <a:cubicBezTo>
                    <a:pt x="8891" y="4639"/>
                    <a:pt x="8762" y="4547"/>
                    <a:pt x="8670" y="4455"/>
                  </a:cubicBezTo>
                  <a:cubicBezTo>
                    <a:pt x="8559" y="4363"/>
                    <a:pt x="8449" y="4197"/>
                    <a:pt x="8320" y="4086"/>
                  </a:cubicBezTo>
                  <a:lnTo>
                    <a:pt x="9719" y="3847"/>
                  </a:lnTo>
                  <a:lnTo>
                    <a:pt x="9719" y="3866"/>
                  </a:lnTo>
                  <a:cubicBezTo>
                    <a:pt x="9751" y="4074"/>
                    <a:pt x="9965" y="4423"/>
                    <a:pt x="10227" y="4423"/>
                  </a:cubicBezTo>
                  <a:cubicBezTo>
                    <a:pt x="10266" y="4423"/>
                    <a:pt x="10305" y="4416"/>
                    <a:pt x="10345" y="4399"/>
                  </a:cubicBezTo>
                  <a:cubicBezTo>
                    <a:pt x="10382" y="4381"/>
                    <a:pt x="10400" y="4326"/>
                    <a:pt x="10363" y="4289"/>
                  </a:cubicBezTo>
                  <a:cubicBezTo>
                    <a:pt x="10290" y="4215"/>
                    <a:pt x="10197" y="4160"/>
                    <a:pt x="10105" y="4105"/>
                  </a:cubicBezTo>
                  <a:cubicBezTo>
                    <a:pt x="10013" y="4031"/>
                    <a:pt x="9921" y="3939"/>
                    <a:pt x="9866" y="3829"/>
                  </a:cubicBezTo>
                  <a:lnTo>
                    <a:pt x="10602" y="3700"/>
                  </a:lnTo>
                  <a:cubicBezTo>
                    <a:pt x="10725" y="3682"/>
                    <a:pt x="10698" y="3515"/>
                    <a:pt x="10583" y="3515"/>
                  </a:cubicBezTo>
                  <a:cubicBezTo>
                    <a:pt x="10578" y="3515"/>
                    <a:pt x="10572" y="3515"/>
                    <a:pt x="10566" y="3516"/>
                  </a:cubicBezTo>
                  <a:lnTo>
                    <a:pt x="9498" y="3626"/>
                  </a:lnTo>
                  <a:cubicBezTo>
                    <a:pt x="9553" y="3590"/>
                    <a:pt x="9590" y="3534"/>
                    <a:pt x="9627" y="3479"/>
                  </a:cubicBezTo>
                  <a:cubicBezTo>
                    <a:pt x="9774" y="3332"/>
                    <a:pt x="9958" y="3093"/>
                    <a:pt x="9885" y="2872"/>
                  </a:cubicBezTo>
                  <a:cubicBezTo>
                    <a:pt x="9870" y="2842"/>
                    <a:pt x="9830" y="2812"/>
                    <a:pt x="9786" y="2812"/>
                  </a:cubicBezTo>
                  <a:cubicBezTo>
                    <a:pt x="9776" y="2812"/>
                    <a:pt x="9766" y="2813"/>
                    <a:pt x="9756" y="2816"/>
                  </a:cubicBezTo>
                  <a:cubicBezTo>
                    <a:pt x="9590" y="2890"/>
                    <a:pt x="9480" y="3148"/>
                    <a:pt x="9369" y="3277"/>
                  </a:cubicBezTo>
                  <a:cubicBezTo>
                    <a:pt x="9259" y="3424"/>
                    <a:pt x="9112" y="3516"/>
                    <a:pt x="9093" y="3682"/>
                  </a:cubicBezTo>
                  <a:lnTo>
                    <a:pt x="6590" y="3976"/>
                  </a:lnTo>
                  <a:cubicBezTo>
                    <a:pt x="6811" y="3737"/>
                    <a:pt x="6995" y="3479"/>
                    <a:pt x="7216" y="3295"/>
                  </a:cubicBezTo>
                  <a:cubicBezTo>
                    <a:pt x="7584" y="2982"/>
                    <a:pt x="8136" y="2780"/>
                    <a:pt x="8412" y="2393"/>
                  </a:cubicBezTo>
                  <a:cubicBezTo>
                    <a:pt x="8467" y="2320"/>
                    <a:pt x="8412" y="2209"/>
                    <a:pt x="8320" y="2191"/>
                  </a:cubicBezTo>
                  <a:cubicBezTo>
                    <a:pt x="8301" y="2189"/>
                    <a:pt x="8281" y="2189"/>
                    <a:pt x="8261" y="2189"/>
                  </a:cubicBezTo>
                  <a:cubicBezTo>
                    <a:pt x="7766" y="2189"/>
                    <a:pt x="7276" y="2626"/>
                    <a:pt x="6940" y="2927"/>
                  </a:cubicBezTo>
                  <a:cubicBezTo>
                    <a:pt x="6627" y="3203"/>
                    <a:pt x="6222" y="3590"/>
                    <a:pt x="6093" y="4031"/>
                  </a:cubicBezTo>
                  <a:lnTo>
                    <a:pt x="5688" y="4068"/>
                  </a:lnTo>
                  <a:cubicBezTo>
                    <a:pt x="4952" y="4160"/>
                    <a:pt x="4216" y="4271"/>
                    <a:pt x="3479" y="4307"/>
                  </a:cubicBezTo>
                  <a:lnTo>
                    <a:pt x="3295" y="4307"/>
                  </a:lnTo>
                  <a:cubicBezTo>
                    <a:pt x="3461" y="4031"/>
                    <a:pt x="3627" y="3755"/>
                    <a:pt x="3811" y="3497"/>
                  </a:cubicBezTo>
                  <a:cubicBezTo>
                    <a:pt x="4068" y="3148"/>
                    <a:pt x="4492" y="2816"/>
                    <a:pt x="4639" y="2393"/>
                  </a:cubicBezTo>
                  <a:cubicBezTo>
                    <a:pt x="4684" y="2288"/>
                    <a:pt x="4606" y="2195"/>
                    <a:pt x="4516" y="2195"/>
                  </a:cubicBezTo>
                  <a:cubicBezTo>
                    <a:pt x="4496" y="2195"/>
                    <a:pt x="4475" y="2199"/>
                    <a:pt x="4455" y="2209"/>
                  </a:cubicBezTo>
                  <a:cubicBezTo>
                    <a:pt x="4013" y="2375"/>
                    <a:pt x="3663" y="2927"/>
                    <a:pt x="3424" y="3295"/>
                  </a:cubicBezTo>
                  <a:cubicBezTo>
                    <a:pt x="3203" y="3608"/>
                    <a:pt x="3019" y="3939"/>
                    <a:pt x="2890" y="4289"/>
                  </a:cubicBezTo>
                  <a:cubicBezTo>
                    <a:pt x="2522" y="4252"/>
                    <a:pt x="2173" y="4179"/>
                    <a:pt x="1823" y="4123"/>
                  </a:cubicBezTo>
                  <a:cubicBezTo>
                    <a:pt x="2485" y="3277"/>
                    <a:pt x="3001" y="2301"/>
                    <a:pt x="3811" y="1583"/>
                  </a:cubicBezTo>
                  <a:cubicBezTo>
                    <a:pt x="4616" y="881"/>
                    <a:pt x="5642" y="492"/>
                    <a:pt x="6695" y="492"/>
                  </a:cubicBezTo>
                  <a:close/>
                  <a:moveTo>
                    <a:pt x="6645" y="0"/>
                  </a:moveTo>
                  <a:cubicBezTo>
                    <a:pt x="4234" y="37"/>
                    <a:pt x="2375" y="1970"/>
                    <a:pt x="1528" y="4105"/>
                  </a:cubicBezTo>
                  <a:lnTo>
                    <a:pt x="1344" y="4068"/>
                  </a:lnTo>
                  <a:cubicBezTo>
                    <a:pt x="1149" y="3990"/>
                    <a:pt x="938" y="3948"/>
                    <a:pt x="728" y="3948"/>
                  </a:cubicBezTo>
                  <a:cubicBezTo>
                    <a:pt x="542" y="3948"/>
                    <a:pt x="357" y="3981"/>
                    <a:pt x="185" y="4050"/>
                  </a:cubicBezTo>
                  <a:cubicBezTo>
                    <a:pt x="1" y="4123"/>
                    <a:pt x="37" y="4399"/>
                    <a:pt x="240" y="4418"/>
                  </a:cubicBezTo>
                  <a:cubicBezTo>
                    <a:pt x="1841" y="4528"/>
                    <a:pt x="2430" y="5964"/>
                    <a:pt x="3663" y="6737"/>
                  </a:cubicBezTo>
                  <a:cubicBezTo>
                    <a:pt x="4476" y="7237"/>
                    <a:pt x="5421" y="7498"/>
                    <a:pt x="6386" y="7498"/>
                  </a:cubicBezTo>
                  <a:cubicBezTo>
                    <a:pt x="6558" y="7498"/>
                    <a:pt x="6730" y="7490"/>
                    <a:pt x="6903" y="7473"/>
                  </a:cubicBezTo>
                  <a:cubicBezTo>
                    <a:pt x="9701" y="7215"/>
                    <a:pt x="11688" y="5080"/>
                    <a:pt x="13584" y="3221"/>
                  </a:cubicBezTo>
                  <a:cubicBezTo>
                    <a:pt x="13639" y="3221"/>
                    <a:pt x="13695" y="3221"/>
                    <a:pt x="13731" y="3203"/>
                  </a:cubicBezTo>
                  <a:cubicBezTo>
                    <a:pt x="13915" y="3166"/>
                    <a:pt x="13952" y="2927"/>
                    <a:pt x="13787" y="2872"/>
                  </a:cubicBezTo>
                  <a:cubicBezTo>
                    <a:pt x="13142" y="2577"/>
                    <a:pt x="12517" y="2448"/>
                    <a:pt x="11909" y="2080"/>
                  </a:cubicBezTo>
                  <a:cubicBezTo>
                    <a:pt x="11375" y="1749"/>
                    <a:pt x="10860" y="1399"/>
                    <a:pt x="10326" y="1105"/>
                  </a:cubicBezTo>
                  <a:cubicBezTo>
                    <a:pt x="9204" y="461"/>
                    <a:pt x="7952" y="0"/>
                    <a:pt x="6645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205715" y="-76761"/>
              <a:ext cx="606657" cy="806767"/>
            </a:xfrm>
            <a:custGeom>
              <a:avLst/>
              <a:gdLst/>
              <a:ahLst/>
              <a:cxnLst/>
              <a:rect l="l" t="t" r="r" b="b"/>
              <a:pathLst>
                <a:path w="11314" h="15046" extrusionOk="0">
                  <a:moveTo>
                    <a:pt x="877" y="789"/>
                  </a:moveTo>
                  <a:lnTo>
                    <a:pt x="877" y="789"/>
                  </a:lnTo>
                  <a:cubicBezTo>
                    <a:pt x="2313" y="1451"/>
                    <a:pt x="3914" y="1783"/>
                    <a:pt x="5350" y="2427"/>
                  </a:cubicBezTo>
                  <a:cubicBezTo>
                    <a:pt x="7080" y="3218"/>
                    <a:pt x="8736" y="4378"/>
                    <a:pt x="9712" y="6053"/>
                  </a:cubicBezTo>
                  <a:cubicBezTo>
                    <a:pt x="10706" y="7783"/>
                    <a:pt x="10651" y="9421"/>
                    <a:pt x="10098" y="11280"/>
                  </a:cubicBezTo>
                  <a:cubicBezTo>
                    <a:pt x="10062" y="11427"/>
                    <a:pt x="10025" y="11593"/>
                    <a:pt x="9988" y="11740"/>
                  </a:cubicBezTo>
                  <a:cubicBezTo>
                    <a:pt x="9546" y="10986"/>
                    <a:pt x="9049" y="10286"/>
                    <a:pt x="8460" y="9642"/>
                  </a:cubicBezTo>
                  <a:cubicBezTo>
                    <a:pt x="8884" y="9182"/>
                    <a:pt x="9160" y="8575"/>
                    <a:pt x="9233" y="7949"/>
                  </a:cubicBezTo>
                  <a:cubicBezTo>
                    <a:pt x="9289" y="7433"/>
                    <a:pt x="9307" y="6605"/>
                    <a:pt x="8865" y="6255"/>
                  </a:cubicBezTo>
                  <a:cubicBezTo>
                    <a:pt x="8841" y="6241"/>
                    <a:pt x="8813" y="6234"/>
                    <a:pt x="8787" y="6234"/>
                  </a:cubicBezTo>
                  <a:cubicBezTo>
                    <a:pt x="8713" y="6234"/>
                    <a:pt x="8644" y="6285"/>
                    <a:pt x="8644" y="6366"/>
                  </a:cubicBezTo>
                  <a:cubicBezTo>
                    <a:pt x="8626" y="6587"/>
                    <a:pt x="8663" y="6826"/>
                    <a:pt x="8736" y="7065"/>
                  </a:cubicBezTo>
                  <a:cubicBezTo>
                    <a:pt x="8773" y="7323"/>
                    <a:pt x="8792" y="7599"/>
                    <a:pt x="8755" y="7875"/>
                  </a:cubicBezTo>
                  <a:cubicBezTo>
                    <a:pt x="8700" y="8427"/>
                    <a:pt x="8516" y="8943"/>
                    <a:pt x="8239" y="9403"/>
                  </a:cubicBezTo>
                  <a:cubicBezTo>
                    <a:pt x="8129" y="9274"/>
                    <a:pt x="8037" y="9164"/>
                    <a:pt x="7945" y="9053"/>
                  </a:cubicBezTo>
                  <a:cubicBezTo>
                    <a:pt x="7098" y="8041"/>
                    <a:pt x="6270" y="7047"/>
                    <a:pt x="5423" y="6053"/>
                  </a:cubicBezTo>
                  <a:cubicBezTo>
                    <a:pt x="5442" y="6035"/>
                    <a:pt x="5460" y="6016"/>
                    <a:pt x="5479" y="6016"/>
                  </a:cubicBezTo>
                  <a:cubicBezTo>
                    <a:pt x="5497" y="5961"/>
                    <a:pt x="5515" y="5924"/>
                    <a:pt x="5515" y="5869"/>
                  </a:cubicBezTo>
                  <a:cubicBezTo>
                    <a:pt x="5534" y="5869"/>
                    <a:pt x="5515" y="5850"/>
                    <a:pt x="5515" y="5832"/>
                  </a:cubicBezTo>
                  <a:cubicBezTo>
                    <a:pt x="5571" y="5685"/>
                    <a:pt x="5626" y="5556"/>
                    <a:pt x="5681" y="5427"/>
                  </a:cubicBezTo>
                  <a:cubicBezTo>
                    <a:pt x="5736" y="5243"/>
                    <a:pt x="5792" y="5077"/>
                    <a:pt x="5810" y="4912"/>
                  </a:cubicBezTo>
                  <a:cubicBezTo>
                    <a:pt x="5847" y="4617"/>
                    <a:pt x="5902" y="4176"/>
                    <a:pt x="5681" y="3936"/>
                  </a:cubicBezTo>
                  <a:cubicBezTo>
                    <a:pt x="5649" y="3896"/>
                    <a:pt x="5604" y="3877"/>
                    <a:pt x="5559" y="3877"/>
                  </a:cubicBezTo>
                  <a:cubicBezTo>
                    <a:pt x="5501" y="3877"/>
                    <a:pt x="5444" y="3910"/>
                    <a:pt x="5423" y="3973"/>
                  </a:cubicBezTo>
                  <a:cubicBezTo>
                    <a:pt x="5368" y="4139"/>
                    <a:pt x="5350" y="4304"/>
                    <a:pt x="5368" y="4470"/>
                  </a:cubicBezTo>
                  <a:cubicBezTo>
                    <a:pt x="5368" y="4654"/>
                    <a:pt x="5350" y="4838"/>
                    <a:pt x="5313" y="5022"/>
                  </a:cubicBezTo>
                  <a:cubicBezTo>
                    <a:pt x="5276" y="5206"/>
                    <a:pt x="5166" y="5446"/>
                    <a:pt x="5110" y="5666"/>
                  </a:cubicBezTo>
                  <a:cubicBezTo>
                    <a:pt x="4724" y="5188"/>
                    <a:pt x="4319" y="4709"/>
                    <a:pt x="3914" y="4231"/>
                  </a:cubicBezTo>
                  <a:lnTo>
                    <a:pt x="3933" y="4231"/>
                  </a:lnTo>
                  <a:cubicBezTo>
                    <a:pt x="4190" y="4028"/>
                    <a:pt x="4466" y="3421"/>
                    <a:pt x="4135" y="3163"/>
                  </a:cubicBezTo>
                  <a:cubicBezTo>
                    <a:pt x="4115" y="3150"/>
                    <a:pt x="4094" y="3144"/>
                    <a:pt x="4073" y="3144"/>
                  </a:cubicBezTo>
                  <a:cubicBezTo>
                    <a:pt x="4035" y="3144"/>
                    <a:pt x="4000" y="3164"/>
                    <a:pt x="3988" y="3200"/>
                  </a:cubicBezTo>
                  <a:cubicBezTo>
                    <a:pt x="3951" y="3347"/>
                    <a:pt x="3951" y="3476"/>
                    <a:pt x="3951" y="3623"/>
                  </a:cubicBezTo>
                  <a:cubicBezTo>
                    <a:pt x="3933" y="3789"/>
                    <a:pt x="3877" y="3936"/>
                    <a:pt x="3785" y="4084"/>
                  </a:cubicBezTo>
                  <a:lnTo>
                    <a:pt x="3159" y="3347"/>
                  </a:lnTo>
                  <a:cubicBezTo>
                    <a:pt x="3129" y="3312"/>
                    <a:pt x="3094" y="3298"/>
                    <a:pt x="3060" y="3298"/>
                  </a:cubicBezTo>
                  <a:cubicBezTo>
                    <a:pt x="2969" y="3298"/>
                    <a:pt x="2890" y="3401"/>
                    <a:pt x="2957" y="3495"/>
                  </a:cubicBezTo>
                  <a:lnTo>
                    <a:pt x="3822" y="4654"/>
                  </a:lnTo>
                  <a:cubicBezTo>
                    <a:pt x="3730" y="4617"/>
                    <a:pt x="3638" y="4599"/>
                    <a:pt x="3564" y="4599"/>
                  </a:cubicBezTo>
                  <a:cubicBezTo>
                    <a:pt x="3441" y="4574"/>
                    <a:pt x="3292" y="4549"/>
                    <a:pt x="3148" y="4549"/>
                  </a:cubicBezTo>
                  <a:cubicBezTo>
                    <a:pt x="2970" y="4549"/>
                    <a:pt x="2801" y="4587"/>
                    <a:pt x="2699" y="4709"/>
                  </a:cubicBezTo>
                  <a:cubicBezTo>
                    <a:pt x="2644" y="4765"/>
                    <a:pt x="2663" y="4857"/>
                    <a:pt x="2718" y="4893"/>
                  </a:cubicBezTo>
                  <a:cubicBezTo>
                    <a:pt x="2920" y="5059"/>
                    <a:pt x="3270" y="4985"/>
                    <a:pt x="3509" y="5022"/>
                  </a:cubicBezTo>
                  <a:cubicBezTo>
                    <a:pt x="3657" y="5037"/>
                    <a:pt x="3864" y="5111"/>
                    <a:pt x="4035" y="5111"/>
                  </a:cubicBezTo>
                  <a:cubicBezTo>
                    <a:pt x="4077" y="5111"/>
                    <a:pt x="4117" y="5107"/>
                    <a:pt x="4153" y="5096"/>
                  </a:cubicBezTo>
                  <a:cubicBezTo>
                    <a:pt x="4816" y="5979"/>
                    <a:pt x="5497" y="6844"/>
                    <a:pt x="6160" y="7728"/>
                  </a:cubicBezTo>
                  <a:cubicBezTo>
                    <a:pt x="5773" y="7636"/>
                    <a:pt x="5350" y="7599"/>
                    <a:pt x="4963" y="7470"/>
                  </a:cubicBezTo>
                  <a:cubicBezTo>
                    <a:pt x="4374" y="7286"/>
                    <a:pt x="3767" y="6789"/>
                    <a:pt x="3159" y="6734"/>
                  </a:cubicBezTo>
                  <a:cubicBezTo>
                    <a:pt x="3150" y="6733"/>
                    <a:pt x="3141" y="6732"/>
                    <a:pt x="3132" y="6732"/>
                  </a:cubicBezTo>
                  <a:cubicBezTo>
                    <a:pt x="3001" y="6732"/>
                    <a:pt x="2924" y="6853"/>
                    <a:pt x="2975" y="6973"/>
                  </a:cubicBezTo>
                  <a:cubicBezTo>
                    <a:pt x="3270" y="7562"/>
                    <a:pt x="4153" y="7857"/>
                    <a:pt x="4742" y="8041"/>
                  </a:cubicBezTo>
                  <a:cubicBezTo>
                    <a:pt x="5153" y="8168"/>
                    <a:pt x="5673" y="8328"/>
                    <a:pt x="6150" y="8328"/>
                  </a:cubicBezTo>
                  <a:cubicBezTo>
                    <a:pt x="6294" y="8328"/>
                    <a:pt x="6433" y="8314"/>
                    <a:pt x="6565" y="8280"/>
                  </a:cubicBezTo>
                  <a:cubicBezTo>
                    <a:pt x="6675" y="8427"/>
                    <a:pt x="6804" y="8575"/>
                    <a:pt x="6896" y="8722"/>
                  </a:cubicBezTo>
                  <a:cubicBezTo>
                    <a:pt x="7485" y="9495"/>
                    <a:pt x="8111" y="10249"/>
                    <a:pt x="8644" y="11059"/>
                  </a:cubicBezTo>
                  <a:cubicBezTo>
                    <a:pt x="8700" y="11133"/>
                    <a:pt x="8736" y="11207"/>
                    <a:pt x="8773" y="11280"/>
                  </a:cubicBezTo>
                  <a:cubicBezTo>
                    <a:pt x="8368" y="11280"/>
                    <a:pt x="7945" y="11280"/>
                    <a:pt x="7522" y="11243"/>
                  </a:cubicBezTo>
                  <a:cubicBezTo>
                    <a:pt x="7035" y="11198"/>
                    <a:pt x="6497" y="11014"/>
                    <a:pt x="5993" y="11014"/>
                  </a:cubicBezTo>
                  <a:cubicBezTo>
                    <a:pt x="5887" y="11014"/>
                    <a:pt x="5783" y="11022"/>
                    <a:pt x="5681" y="11041"/>
                  </a:cubicBezTo>
                  <a:cubicBezTo>
                    <a:pt x="5534" y="11059"/>
                    <a:pt x="5479" y="11262"/>
                    <a:pt x="5607" y="11372"/>
                  </a:cubicBezTo>
                  <a:cubicBezTo>
                    <a:pt x="6086" y="11759"/>
                    <a:pt x="6951" y="11777"/>
                    <a:pt x="7558" y="11832"/>
                  </a:cubicBezTo>
                  <a:cubicBezTo>
                    <a:pt x="7716" y="11844"/>
                    <a:pt x="7873" y="11850"/>
                    <a:pt x="8030" y="11850"/>
                  </a:cubicBezTo>
                  <a:cubicBezTo>
                    <a:pt x="8368" y="11850"/>
                    <a:pt x="8704" y="11822"/>
                    <a:pt x="9031" y="11759"/>
                  </a:cubicBezTo>
                  <a:cubicBezTo>
                    <a:pt x="9252" y="12200"/>
                    <a:pt x="9399" y="12642"/>
                    <a:pt x="9583" y="13102"/>
                  </a:cubicBezTo>
                  <a:cubicBezTo>
                    <a:pt x="8147" y="12918"/>
                    <a:pt x="6712" y="12974"/>
                    <a:pt x="5313" y="12532"/>
                  </a:cubicBezTo>
                  <a:cubicBezTo>
                    <a:pt x="3620" y="11980"/>
                    <a:pt x="2258" y="10673"/>
                    <a:pt x="1650" y="8979"/>
                  </a:cubicBezTo>
                  <a:cubicBezTo>
                    <a:pt x="1006" y="7323"/>
                    <a:pt x="988" y="5538"/>
                    <a:pt x="1043" y="3789"/>
                  </a:cubicBezTo>
                  <a:cubicBezTo>
                    <a:pt x="1080" y="2906"/>
                    <a:pt x="1208" y="1709"/>
                    <a:pt x="877" y="789"/>
                  </a:cubicBezTo>
                  <a:close/>
                  <a:moveTo>
                    <a:pt x="263" y="0"/>
                  </a:moveTo>
                  <a:cubicBezTo>
                    <a:pt x="128" y="0"/>
                    <a:pt x="0" y="122"/>
                    <a:pt x="49" y="292"/>
                  </a:cubicBezTo>
                  <a:cubicBezTo>
                    <a:pt x="141" y="1212"/>
                    <a:pt x="417" y="2004"/>
                    <a:pt x="399" y="2961"/>
                  </a:cubicBezTo>
                  <a:cubicBezTo>
                    <a:pt x="399" y="3771"/>
                    <a:pt x="343" y="4599"/>
                    <a:pt x="362" y="5427"/>
                  </a:cubicBezTo>
                  <a:cubicBezTo>
                    <a:pt x="399" y="7139"/>
                    <a:pt x="712" y="8869"/>
                    <a:pt x="1613" y="10360"/>
                  </a:cubicBezTo>
                  <a:cubicBezTo>
                    <a:pt x="2963" y="12604"/>
                    <a:pt x="5550" y="13562"/>
                    <a:pt x="8107" y="13562"/>
                  </a:cubicBezTo>
                  <a:cubicBezTo>
                    <a:pt x="8653" y="13562"/>
                    <a:pt x="9199" y="13518"/>
                    <a:pt x="9730" y="13434"/>
                  </a:cubicBezTo>
                  <a:cubicBezTo>
                    <a:pt x="9749" y="13507"/>
                    <a:pt x="9786" y="13581"/>
                    <a:pt x="9822" y="13655"/>
                  </a:cubicBezTo>
                  <a:cubicBezTo>
                    <a:pt x="9896" y="14188"/>
                    <a:pt x="10154" y="14667"/>
                    <a:pt x="10577" y="14998"/>
                  </a:cubicBezTo>
                  <a:cubicBezTo>
                    <a:pt x="10622" y="15031"/>
                    <a:pt x="10671" y="15046"/>
                    <a:pt x="10719" y="15046"/>
                  </a:cubicBezTo>
                  <a:cubicBezTo>
                    <a:pt x="10885" y="15046"/>
                    <a:pt x="11035" y="14871"/>
                    <a:pt x="10964" y="14685"/>
                  </a:cubicBezTo>
                  <a:cubicBezTo>
                    <a:pt x="9988" y="12789"/>
                    <a:pt x="11240" y="11151"/>
                    <a:pt x="11313" y="9219"/>
                  </a:cubicBezTo>
                  <a:cubicBezTo>
                    <a:pt x="11313" y="7709"/>
                    <a:pt x="10835" y="6237"/>
                    <a:pt x="9951" y="5041"/>
                  </a:cubicBezTo>
                  <a:cubicBezTo>
                    <a:pt x="7761" y="2004"/>
                    <a:pt x="3988" y="1194"/>
                    <a:pt x="583" y="274"/>
                  </a:cubicBezTo>
                  <a:cubicBezTo>
                    <a:pt x="546" y="200"/>
                    <a:pt x="509" y="163"/>
                    <a:pt x="454" y="108"/>
                  </a:cubicBezTo>
                  <a:cubicBezTo>
                    <a:pt x="404" y="33"/>
                    <a:pt x="332" y="0"/>
                    <a:pt x="26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1108627" y="-365110"/>
              <a:ext cx="666175" cy="1077548"/>
            </a:xfrm>
            <a:custGeom>
              <a:avLst/>
              <a:gdLst/>
              <a:ahLst/>
              <a:cxnLst/>
              <a:rect l="l" t="t" r="r" b="b"/>
              <a:pathLst>
                <a:path w="12424" h="20096" extrusionOk="0">
                  <a:moveTo>
                    <a:pt x="7546" y="2523"/>
                  </a:moveTo>
                  <a:cubicBezTo>
                    <a:pt x="8504" y="3812"/>
                    <a:pt x="9645" y="4934"/>
                    <a:pt x="10363" y="6407"/>
                  </a:cubicBezTo>
                  <a:cubicBezTo>
                    <a:pt x="11246" y="8229"/>
                    <a:pt x="11191" y="10217"/>
                    <a:pt x="10326" y="12039"/>
                  </a:cubicBezTo>
                  <a:cubicBezTo>
                    <a:pt x="9497" y="13843"/>
                    <a:pt x="8062" y="15223"/>
                    <a:pt x="6589" y="16512"/>
                  </a:cubicBezTo>
                  <a:cubicBezTo>
                    <a:pt x="5872" y="17156"/>
                    <a:pt x="4786" y="17984"/>
                    <a:pt x="4325" y="18941"/>
                  </a:cubicBezTo>
                  <a:cubicBezTo>
                    <a:pt x="3736" y="17285"/>
                    <a:pt x="2798" y="15757"/>
                    <a:pt x="2209" y="14082"/>
                  </a:cubicBezTo>
                  <a:cubicBezTo>
                    <a:pt x="1528" y="12076"/>
                    <a:pt x="1196" y="9867"/>
                    <a:pt x="1804" y="7787"/>
                  </a:cubicBezTo>
                  <a:cubicBezTo>
                    <a:pt x="2430" y="5652"/>
                    <a:pt x="3792" y="4474"/>
                    <a:pt x="5706" y="3462"/>
                  </a:cubicBezTo>
                  <a:cubicBezTo>
                    <a:pt x="5872" y="3388"/>
                    <a:pt x="6019" y="3296"/>
                    <a:pt x="6166" y="3204"/>
                  </a:cubicBezTo>
                  <a:lnTo>
                    <a:pt x="6166" y="3204"/>
                  </a:lnTo>
                  <a:cubicBezTo>
                    <a:pt x="5853" y="4106"/>
                    <a:pt x="5743" y="5155"/>
                    <a:pt x="5651" y="6057"/>
                  </a:cubicBezTo>
                  <a:cubicBezTo>
                    <a:pt x="4933" y="6075"/>
                    <a:pt x="4252" y="6315"/>
                    <a:pt x="3681" y="6756"/>
                  </a:cubicBezTo>
                  <a:cubicBezTo>
                    <a:pt x="3221" y="7088"/>
                    <a:pt x="2522" y="7714"/>
                    <a:pt x="2595" y="8321"/>
                  </a:cubicBezTo>
                  <a:cubicBezTo>
                    <a:pt x="2608" y="8410"/>
                    <a:pt x="2683" y="8464"/>
                    <a:pt x="2758" y="8464"/>
                  </a:cubicBezTo>
                  <a:cubicBezTo>
                    <a:pt x="2792" y="8464"/>
                    <a:pt x="2825" y="8454"/>
                    <a:pt x="2853" y="8431"/>
                  </a:cubicBezTo>
                  <a:cubicBezTo>
                    <a:pt x="3055" y="8266"/>
                    <a:pt x="3221" y="8045"/>
                    <a:pt x="3350" y="7824"/>
                  </a:cubicBezTo>
                  <a:cubicBezTo>
                    <a:pt x="3534" y="7566"/>
                    <a:pt x="3755" y="7345"/>
                    <a:pt x="4013" y="7161"/>
                  </a:cubicBezTo>
                  <a:cubicBezTo>
                    <a:pt x="4491" y="6793"/>
                    <a:pt x="5043" y="6536"/>
                    <a:pt x="5632" y="6425"/>
                  </a:cubicBezTo>
                  <a:lnTo>
                    <a:pt x="5632" y="6425"/>
                  </a:lnTo>
                  <a:cubicBezTo>
                    <a:pt x="5614" y="6591"/>
                    <a:pt x="5595" y="6756"/>
                    <a:pt x="5577" y="6922"/>
                  </a:cubicBezTo>
                  <a:cubicBezTo>
                    <a:pt x="5393" y="8358"/>
                    <a:pt x="5227" y="9812"/>
                    <a:pt x="5062" y="11247"/>
                  </a:cubicBezTo>
                  <a:lnTo>
                    <a:pt x="5006" y="11247"/>
                  </a:lnTo>
                  <a:cubicBezTo>
                    <a:pt x="4951" y="11247"/>
                    <a:pt x="4896" y="11266"/>
                    <a:pt x="4859" y="11303"/>
                  </a:cubicBezTo>
                  <a:cubicBezTo>
                    <a:pt x="4841" y="11321"/>
                    <a:pt x="4841" y="11321"/>
                    <a:pt x="4841" y="11340"/>
                  </a:cubicBezTo>
                  <a:cubicBezTo>
                    <a:pt x="4675" y="11413"/>
                    <a:pt x="4528" y="11468"/>
                    <a:pt x="4362" y="11524"/>
                  </a:cubicBezTo>
                  <a:cubicBezTo>
                    <a:pt x="4178" y="11597"/>
                    <a:pt x="4013" y="11708"/>
                    <a:pt x="3865" y="11818"/>
                  </a:cubicBezTo>
                  <a:cubicBezTo>
                    <a:pt x="3589" y="12002"/>
                    <a:pt x="3184" y="12297"/>
                    <a:pt x="3166" y="12665"/>
                  </a:cubicBezTo>
                  <a:cubicBezTo>
                    <a:pt x="3150" y="12760"/>
                    <a:pt x="3244" y="12856"/>
                    <a:pt x="3354" y="12856"/>
                  </a:cubicBezTo>
                  <a:cubicBezTo>
                    <a:pt x="3371" y="12856"/>
                    <a:pt x="3388" y="12854"/>
                    <a:pt x="3405" y="12849"/>
                  </a:cubicBezTo>
                  <a:cubicBezTo>
                    <a:pt x="3571" y="12775"/>
                    <a:pt x="3718" y="12665"/>
                    <a:pt x="3828" y="12517"/>
                  </a:cubicBezTo>
                  <a:cubicBezTo>
                    <a:pt x="3976" y="12370"/>
                    <a:pt x="4141" y="12241"/>
                    <a:pt x="4325" y="12131"/>
                  </a:cubicBezTo>
                  <a:cubicBezTo>
                    <a:pt x="4491" y="12021"/>
                    <a:pt x="4786" y="11928"/>
                    <a:pt x="4988" y="11781"/>
                  </a:cubicBezTo>
                  <a:lnTo>
                    <a:pt x="4988" y="11781"/>
                  </a:lnTo>
                  <a:cubicBezTo>
                    <a:pt x="4914" y="12481"/>
                    <a:pt x="4841" y="13180"/>
                    <a:pt x="4767" y="13861"/>
                  </a:cubicBezTo>
                  <a:lnTo>
                    <a:pt x="4749" y="13843"/>
                  </a:lnTo>
                  <a:cubicBezTo>
                    <a:pt x="4724" y="13840"/>
                    <a:pt x="4698" y="13839"/>
                    <a:pt x="4671" y="13839"/>
                  </a:cubicBezTo>
                  <a:cubicBezTo>
                    <a:pt x="4290" y="13839"/>
                    <a:pt x="3684" y="14077"/>
                    <a:pt x="3718" y="14524"/>
                  </a:cubicBezTo>
                  <a:cubicBezTo>
                    <a:pt x="3732" y="14566"/>
                    <a:pt x="3780" y="14609"/>
                    <a:pt x="3826" y="14609"/>
                  </a:cubicBezTo>
                  <a:cubicBezTo>
                    <a:pt x="3839" y="14609"/>
                    <a:pt x="3853" y="14606"/>
                    <a:pt x="3865" y="14597"/>
                  </a:cubicBezTo>
                  <a:cubicBezTo>
                    <a:pt x="4013" y="14542"/>
                    <a:pt x="4105" y="14395"/>
                    <a:pt x="4233" y="14303"/>
                  </a:cubicBezTo>
                  <a:cubicBezTo>
                    <a:pt x="4381" y="14192"/>
                    <a:pt x="4565" y="14119"/>
                    <a:pt x="4730" y="14100"/>
                  </a:cubicBezTo>
                  <a:lnTo>
                    <a:pt x="4730" y="14100"/>
                  </a:lnTo>
                  <a:cubicBezTo>
                    <a:pt x="4694" y="14450"/>
                    <a:pt x="4657" y="14800"/>
                    <a:pt x="4620" y="15168"/>
                  </a:cubicBezTo>
                  <a:cubicBezTo>
                    <a:pt x="4600" y="15269"/>
                    <a:pt x="4680" y="15326"/>
                    <a:pt x="4759" y="15326"/>
                  </a:cubicBezTo>
                  <a:cubicBezTo>
                    <a:pt x="4823" y="15326"/>
                    <a:pt x="4888" y="15288"/>
                    <a:pt x="4896" y="15205"/>
                  </a:cubicBezTo>
                  <a:cubicBezTo>
                    <a:pt x="4988" y="14689"/>
                    <a:pt x="5080" y="14156"/>
                    <a:pt x="5154" y="13640"/>
                  </a:cubicBezTo>
                  <a:cubicBezTo>
                    <a:pt x="5209" y="13714"/>
                    <a:pt x="5246" y="13806"/>
                    <a:pt x="5319" y="13880"/>
                  </a:cubicBezTo>
                  <a:cubicBezTo>
                    <a:pt x="5467" y="14137"/>
                    <a:pt x="5743" y="14505"/>
                    <a:pt x="6074" y="14505"/>
                  </a:cubicBezTo>
                  <a:cubicBezTo>
                    <a:pt x="6148" y="14487"/>
                    <a:pt x="6203" y="14413"/>
                    <a:pt x="6203" y="14340"/>
                  </a:cubicBezTo>
                  <a:cubicBezTo>
                    <a:pt x="6166" y="14064"/>
                    <a:pt x="5853" y="13806"/>
                    <a:pt x="5706" y="13603"/>
                  </a:cubicBezTo>
                  <a:cubicBezTo>
                    <a:pt x="5577" y="13419"/>
                    <a:pt x="5467" y="13143"/>
                    <a:pt x="5264" y="13033"/>
                  </a:cubicBezTo>
                  <a:cubicBezTo>
                    <a:pt x="5448" y="11818"/>
                    <a:pt x="5651" y="10603"/>
                    <a:pt x="5853" y="9388"/>
                  </a:cubicBezTo>
                  <a:cubicBezTo>
                    <a:pt x="6092" y="9775"/>
                    <a:pt x="6368" y="10143"/>
                    <a:pt x="6553" y="10530"/>
                  </a:cubicBezTo>
                  <a:cubicBezTo>
                    <a:pt x="6847" y="11155"/>
                    <a:pt x="6921" y="12039"/>
                    <a:pt x="7344" y="12573"/>
                  </a:cubicBezTo>
                  <a:cubicBezTo>
                    <a:pt x="7385" y="12622"/>
                    <a:pt x="7443" y="12645"/>
                    <a:pt x="7503" y="12645"/>
                  </a:cubicBezTo>
                  <a:cubicBezTo>
                    <a:pt x="7577" y="12645"/>
                    <a:pt x="7653" y="12608"/>
                    <a:pt x="7694" y="12536"/>
                  </a:cubicBezTo>
                  <a:cubicBezTo>
                    <a:pt x="7933" y="11836"/>
                    <a:pt x="7491" y="10898"/>
                    <a:pt x="7197" y="10272"/>
                  </a:cubicBezTo>
                  <a:cubicBezTo>
                    <a:pt x="6921" y="9720"/>
                    <a:pt x="6534" y="8984"/>
                    <a:pt x="5982" y="8634"/>
                  </a:cubicBezTo>
                  <a:cubicBezTo>
                    <a:pt x="6000" y="8431"/>
                    <a:pt x="6037" y="8229"/>
                    <a:pt x="6074" y="8026"/>
                  </a:cubicBezTo>
                  <a:cubicBezTo>
                    <a:pt x="6240" y="6959"/>
                    <a:pt x="6387" y="5891"/>
                    <a:pt x="6626" y="4824"/>
                  </a:cubicBezTo>
                  <a:cubicBezTo>
                    <a:pt x="6645" y="4732"/>
                    <a:pt x="6681" y="4640"/>
                    <a:pt x="6700" y="4566"/>
                  </a:cubicBezTo>
                  <a:cubicBezTo>
                    <a:pt x="7013" y="4897"/>
                    <a:pt x="7344" y="5247"/>
                    <a:pt x="7620" y="5597"/>
                  </a:cubicBezTo>
                  <a:cubicBezTo>
                    <a:pt x="8025" y="6112"/>
                    <a:pt x="8338" y="6848"/>
                    <a:pt x="8872" y="7235"/>
                  </a:cubicBezTo>
                  <a:cubicBezTo>
                    <a:pt x="8912" y="7265"/>
                    <a:pt x="8957" y="7279"/>
                    <a:pt x="9000" y="7279"/>
                  </a:cubicBezTo>
                  <a:cubicBezTo>
                    <a:pt x="9114" y="7279"/>
                    <a:pt x="9216" y="7184"/>
                    <a:pt x="9203" y="7051"/>
                  </a:cubicBezTo>
                  <a:cubicBezTo>
                    <a:pt x="9148" y="6352"/>
                    <a:pt x="8504" y="5652"/>
                    <a:pt x="8080" y="5137"/>
                  </a:cubicBezTo>
                  <a:cubicBezTo>
                    <a:pt x="7731" y="4695"/>
                    <a:pt x="7326" y="4308"/>
                    <a:pt x="6884" y="3977"/>
                  </a:cubicBezTo>
                  <a:cubicBezTo>
                    <a:pt x="7086" y="3480"/>
                    <a:pt x="7326" y="3020"/>
                    <a:pt x="7546" y="2523"/>
                  </a:cubicBezTo>
                  <a:close/>
                  <a:moveTo>
                    <a:pt x="8072" y="1"/>
                  </a:moveTo>
                  <a:cubicBezTo>
                    <a:pt x="7968" y="1"/>
                    <a:pt x="7861" y="54"/>
                    <a:pt x="7804" y="167"/>
                  </a:cubicBezTo>
                  <a:cubicBezTo>
                    <a:pt x="7013" y="2413"/>
                    <a:pt x="4730" y="2670"/>
                    <a:pt x="3129" y="4088"/>
                  </a:cubicBezTo>
                  <a:cubicBezTo>
                    <a:pt x="1896" y="5229"/>
                    <a:pt x="1086" y="6738"/>
                    <a:pt x="792" y="8376"/>
                  </a:cubicBezTo>
                  <a:cubicBezTo>
                    <a:pt x="0" y="12481"/>
                    <a:pt x="2246" y="16125"/>
                    <a:pt x="4105" y="19585"/>
                  </a:cubicBezTo>
                  <a:cubicBezTo>
                    <a:pt x="4086" y="19659"/>
                    <a:pt x="4068" y="19733"/>
                    <a:pt x="4068" y="19806"/>
                  </a:cubicBezTo>
                  <a:cubicBezTo>
                    <a:pt x="4055" y="19980"/>
                    <a:pt x="4194" y="20095"/>
                    <a:pt x="4336" y="20095"/>
                  </a:cubicBezTo>
                  <a:cubicBezTo>
                    <a:pt x="4405" y="20095"/>
                    <a:pt x="4474" y="20069"/>
                    <a:pt x="4528" y="20009"/>
                  </a:cubicBezTo>
                  <a:cubicBezTo>
                    <a:pt x="5191" y="19236"/>
                    <a:pt x="5632" y="18389"/>
                    <a:pt x="6405" y="17671"/>
                  </a:cubicBezTo>
                  <a:cubicBezTo>
                    <a:pt x="7086" y="17045"/>
                    <a:pt x="7786" y="16456"/>
                    <a:pt x="8430" y="15831"/>
                  </a:cubicBezTo>
                  <a:cubicBezTo>
                    <a:pt x="9774" y="14468"/>
                    <a:pt x="10970" y="12904"/>
                    <a:pt x="11467" y="11045"/>
                  </a:cubicBezTo>
                  <a:cubicBezTo>
                    <a:pt x="12424" y="7603"/>
                    <a:pt x="10436" y="4198"/>
                    <a:pt x="7749" y="2118"/>
                  </a:cubicBezTo>
                  <a:cubicBezTo>
                    <a:pt x="7786" y="2045"/>
                    <a:pt x="7823" y="1971"/>
                    <a:pt x="7841" y="1897"/>
                  </a:cubicBezTo>
                  <a:cubicBezTo>
                    <a:pt x="8209" y="1437"/>
                    <a:pt x="8393" y="848"/>
                    <a:pt x="8356" y="241"/>
                  </a:cubicBezTo>
                  <a:cubicBezTo>
                    <a:pt x="8336" y="86"/>
                    <a:pt x="8206" y="1"/>
                    <a:pt x="8072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811806" y="-16016"/>
              <a:ext cx="748106" cy="401507"/>
            </a:xfrm>
            <a:custGeom>
              <a:avLst/>
              <a:gdLst/>
              <a:ahLst/>
              <a:cxnLst/>
              <a:rect l="l" t="t" r="r" b="b"/>
              <a:pathLst>
                <a:path w="13952" h="7488" extrusionOk="0">
                  <a:moveTo>
                    <a:pt x="7575" y="566"/>
                  </a:moveTo>
                  <a:cubicBezTo>
                    <a:pt x="7596" y="566"/>
                    <a:pt x="7617" y="567"/>
                    <a:pt x="7638" y="567"/>
                  </a:cubicBezTo>
                  <a:cubicBezTo>
                    <a:pt x="9148" y="567"/>
                    <a:pt x="10178" y="1248"/>
                    <a:pt x="11191" y="2315"/>
                  </a:cubicBezTo>
                  <a:cubicBezTo>
                    <a:pt x="11264" y="2407"/>
                    <a:pt x="11356" y="2481"/>
                    <a:pt x="11430" y="2573"/>
                  </a:cubicBezTo>
                  <a:cubicBezTo>
                    <a:pt x="11364" y="2571"/>
                    <a:pt x="11298" y="2570"/>
                    <a:pt x="11232" y="2570"/>
                  </a:cubicBezTo>
                  <a:cubicBezTo>
                    <a:pt x="10651" y="2570"/>
                    <a:pt x="10057" y="2641"/>
                    <a:pt x="9479" y="2757"/>
                  </a:cubicBezTo>
                  <a:cubicBezTo>
                    <a:pt x="9350" y="2297"/>
                    <a:pt x="9056" y="1892"/>
                    <a:pt x="8669" y="1616"/>
                  </a:cubicBezTo>
                  <a:cubicBezTo>
                    <a:pt x="8425" y="1418"/>
                    <a:pt x="8017" y="1156"/>
                    <a:pt x="7654" y="1156"/>
                  </a:cubicBezTo>
                  <a:cubicBezTo>
                    <a:pt x="7579" y="1156"/>
                    <a:pt x="7505" y="1167"/>
                    <a:pt x="7436" y="1193"/>
                  </a:cubicBezTo>
                  <a:cubicBezTo>
                    <a:pt x="7362" y="1229"/>
                    <a:pt x="7344" y="1340"/>
                    <a:pt x="7418" y="1377"/>
                  </a:cubicBezTo>
                  <a:cubicBezTo>
                    <a:pt x="7565" y="1487"/>
                    <a:pt x="7730" y="1542"/>
                    <a:pt x="7915" y="1598"/>
                  </a:cubicBezTo>
                  <a:cubicBezTo>
                    <a:pt x="8117" y="1671"/>
                    <a:pt x="8301" y="1763"/>
                    <a:pt x="8467" y="1892"/>
                  </a:cubicBezTo>
                  <a:cubicBezTo>
                    <a:pt x="8780" y="2131"/>
                    <a:pt x="9056" y="2444"/>
                    <a:pt x="9240" y="2812"/>
                  </a:cubicBezTo>
                  <a:lnTo>
                    <a:pt x="8908" y="2868"/>
                  </a:lnTo>
                  <a:cubicBezTo>
                    <a:pt x="7933" y="3015"/>
                    <a:pt x="6957" y="3180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82" y="3254"/>
                    <a:pt x="5964" y="3236"/>
                    <a:pt x="5927" y="3217"/>
                  </a:cubicBezTo>
                  <a:lnTo>
                    <a:pt x="5890" y="3217"/>
                  </a:lnTo>
                  <a:cubicBezTo>
                    <a:pt x="5816" y="3125"/>
                    <a:pt x="5743" y="3033"/>
                    <a:pt x="5687" y="2941"/>
                  </a:cubicBezTo>
                  <a:cubicBezTo>
                    <a:pt x="5595" y="2831"/>
                    <a:pt x="5503" y="2739"/>
                    <a:pt x="5411" y="2665"/>
                  </a:cubicBezTo>
                  <a:cubicBezTo>
                    <a:pt x="5249" y="2535"/>
                    <a:pt x="5028" y="2361"/>
                    <a:pt x="4814" y="2361"/>
                  </a:cubicBezTo>
                  <a:cubicBezTo>
                    <a:pt x="4786" y="2361"/>
                    <a:pt x="4758" y="2364"/>
                    <a:pt x="4730" y="2371"/>
                  </a:cubicBezTo>
                  <a:cubicBezTo>
                    <a:pt x="4638" y="2389"/>
                    <a:pt x="4602" y="2481"/>
                    <a:pt x="4657" y="2555"/>
                  </a:cubicBezTo>
                  <a:cubicBezTo>
                    <a:pt x="4730" y="2665"/>
                    <a:pt x="4822" y="2739"/>
                    <a:pt x="4951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522" y="3309"/>
                    <a:pt x="5632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201" y="3411"/>
                    <a:pt x="3981" y="3070"/>
                    <a:pt x="3727" y="3070"/>
                  </a:cubicBezTo>
                  <a:cubicBezTo>
                    <a:pt x="3694" y="3070"/>
                    <a:pt x="3660" y="3076"/>
                    <a:pt x="3626" y="3088"/>
                  </a:cubicBezTo>
                  <a:cubicBezTo>
                    <a:pt x="3571" y="3107"/>
                    <a:pt x="3552" y="3162"/>
                    <a:pt x="3589" y="3199"/>
                  </a:cubicBezTo>
                  <a:cubicBezTo>
                    <a:pt x="3663" y="3272"/>
                    <a:pt x="3755" y="3328"/>
                    <a:pt x="3847" y="3383"/>
                  </a:cubicBezTo>
                  <a:cubicBezTo>
                    <a:pt x="3939" y="3457"/>
                    <a:pt x="4031" y="3567"/>
                    <a:pt x="4086" y="3677"/>
                  </a:cubicBezTo>
                  <a:lnTo>
                    <a:pt x="3350" y="3788"/>
                  </a:lnTo>
                  <a:cubicBezTo>
                    <a:pt x="3227" y="3805"/>
                    <a:pt x="3255" y="3991"/>
                    <a:pt x="3370" y="3991"/>
                  </a:cubicBezTo>
                  <a:cubicBezTo>
                    <a:pt x="3376" y="3991"/>
                    <a:pt x="3381" y="3991"/>
                    <a:pt x="3387" y="3990"/>
                  </a:cubicBezTo>
                  <a:lnTo>
                    <a:pt x="4454" y="3861"/>
                  </a:lnTo>
                  <a:lnTo>
                    <a:pt x="4454" y="3861"/>
                  </a:lnTo>
                  <a:cubicBezTo>
                    <a:pt x="4399" y="3917"/>
                    <a:pt x="4362" y="3972"/>
                    <a:pt x="4325" y="4009"/>
                  </a:cubicBezTo>
                  <a:cubicBezTo>
                    <a:pt x="4178" y="4156"/>
                    <a:pt x="3994" y="4395"/>
                    <a:pt x="4068" y="4616"/>
                  </a:cubicBezTo>
                  <a:cubicBezTo>
                    <a:pt x="4082" y="4658"/>
                    <a:pt x="4116" y="4678"/>
                    <a:pt x="4156" y="4678"/>
                  </a:cubicBezTo>
                  <a:cubicBezTo>
                    <a:pt x="4169" y="4678"/>
                    <a:pt x="4183" y="4676"/>
                    <a:pt x="4197" y="4671"/>
                  </a:cubicBezTo>
                  <a:cubicBezTo>
                    <a:pt x="4362" y="4598"/>
                    <a:pt x="4473" y="4358"/>
                    <a:pt x="4583" y="4211"/>
                  </a:cubicBezTo>
                  <a:cubicBezTo>
                    <a:pt x="4694" y="4082"/>
                    <a:pt x="4841" y="3990"/>
                    <a:pt x="4859" y="3825"/>
                  </a:cubicBezTo>
                  <a:lnTo>
                    <a:pt x="7362" y="3530"/>
                  </a:lnTo>
                  <a:lnTo>
                    <a:pt x="7362" y="3530"/>
                  </a:lnTo>
                  <a:cubicBezTo>
                    <a:pt x="7142" y="3769"/>
                    <a:pt x="6957" y="4009"/>
                    <a:pt x="6737" y="4211"/>
                  </a:cubicBezTo>
                  <a:cubicBezTo>
                    <a:pt x="6368" y="4524"/>
                    <a:pt x="5816" y="4727"/>
                    <a:pt x="5540" y="5095"/>
                  </a:cubicBezTo>
                  <a:cubicBezTo>
                    <a:pt x="5485" y="5187"/>
                    <a:pt x="5540" y="5297"/>
                    <a:pt x="5632" y="5316"/>
                  </a:cubicBezTo>
                  <a:cubicBezTo>
                    <a:pt x="5652" y="5317"/>
                    <a:pt x="5671" y="5318"/>
                    <a:pt x="5691" y="5318"/>
                  </a:cubicBezTo>
                  <a:cubicBezTo>
                    <a:pt x="6186" y="5318"/>
                    <a:pt x="6676" y="4880"/>
                    <a:pt x="7013" y="4561"/>
                  </a:cubicBezTo>
                  <a:cubicBezTo>
                    <a:pt x="7326" y="4285"/>
                    <a:pt x="7749" y="3898"/>
                    <a:pt x="7859" y="3475"/>
                  </a:cubicBezTo>
                  <a:lnTo>
                    <a:pt x="8264" y="3420"/>
                  </a:lnTo>
                  <a:cubicBezTo>
                    <a:pt x="9000" y="3346"/>
                    <a:pt x="9737" y="3217"/>
                    <a:pt x="10455" y="3199"/>
                  </a:cubicBezTo>
                  <a:lnTo>
                    <a:pt x="10657" y="3199"/>
                  </a:lnTo>
                  <a:cubicBezTo>
                    <a:pt x="10491" y="3457"/>
                    <a:pt x="10326" y="3733"/>
                    <a:pt x="10142" y="3990"/>
                  </a:cubicBezTo>
                  <a:cubicBezTo>
                    <a:pt x="9884" y="4358"/>
                    <a:pt x="9461" y="4690"/>
                    <a:pt x="9313" y="5113"/>
                  </a:cubicBezTo>
                  <a:cubicBezTo>
                    <a:pt x="9266" y="5209"/>
                    <a:pt x="9356" y="5304"/>
                    <a:pt x="9453" y="5304"/>
                  </a:cubicBezTo>
                  <a:cubicBezTo>
                    <a:pt x="9468" y="5304"/>
                    <a:pt x="9483" y="5302"/>
                    <a:pt x="9497" y="5297"/>
                  </a:cubicBezTo>
                  <a:cubicBezTo>
                    <a:pt x="9939" y="5131"/>
                    <a:pt x="10289" y="4579"/>
                    <a:pt x="10528" y="4193"/>
                  </a:cubicBezTo>
                  <a:cubicBezTo>
                    <a:pt x="10749" y="3898"/>
                    <a:pt x="10933" y="3567"/>
                    <a:pt x="11062" y="3217"/>
                  </a:cubicBezTo>
                  <a:cubicBezTo>
                    <a:pt x="11430" y="3254"/>
                    <a:pt x="11780" y="3309"/>
                    <a:pt x="12129" y="3383"/>
                  </a:cubicBezTo>
                  <a:cubicBezTo>
                    <a:pt x="11467" y="4230"/>
                    <a:pt x="10952" y="5187"/>
                    <a:pt x="10142" y="5923"/>
                  </a:cubicBezTo>
                  <a:cubicBezTo>
                    <a:pt x="9342" y="6621"/>
                    <a:pt x="8312" y="6997"/>
                    <a:pt x="7270" y="6997"/>
                  </a:cubicBezTo>
                  <a:cubicBezTo>
                    <a:pt x="6994" y="6997"/>
                    <a:pt x="6716" y="6971"/>
                    <a:pt x="6442" y="6917"/>
                  </a:cubicBezTo>
                  <a:cubicBezTo>
                    <a:pt x="5117" y="6714"/>
                    <a:pt x="3939" y="6033"/>
                    <a:pt x="2835" y="5316"/>
                  </a:cubicBezTo>
                  <a:cubicBezTo>
                    <a:pt x="2282" y="4947"/>
                    <a:pt x="1546" y="4395"/>
                    <a:pt x="828" y="4285"/>
                  </a:cubicBezTo>
                  <a:cubicBezTo>
                    <a:pt x="1804" y="3585"/>
                    <a:pt x="2632" y="2683"/>
                    <a:pt x="3608" y="2002"/>
                  </a:cubicBezTo>
                  <a:cubicBezTo>
                    <a:pt x="4769" y="1186"/>
                    <a:pt x="6126" y="566"/>
                    <a:pt x="7575" y="566"/>
                  </a:cubicBezTo>
                  <a:close/>
                  <a:moveTo>
                    <a:pt x="7626" y="1"/>
                  </a:moveTo>
                  <a:cubicBezTo>
                    <a:pt x="7435" y="1"/>
                    <a:pt x="7242" y="11"/>
                    <a:pt x="7049" y="33"/>
                  </a:cubicBezTo>
                  <a:cubicBezTo>
                    <a:pt x="4233" y="272"/>
                    <a:pt x="2264" y="2407"/>
                    <a:pt x="368" y="4266"/>
                  </a:cubicBezTo>
                  <a:cubicBezTo>
                    <a:pt x="313" y="4266"/>
                    <a:pt x="258" y="4285"/>
                    <a:pt x="203" y="4285"/>
                  </a:cubicBezTo>
                  <a:cubicBezTo>
                    <a:pt x="37" y="4322"/>
                    <a:pt x="0" y="4561"/>
                    <a:pt x="166" y="4634"/>
                  </a:cubicBezTo>
                  <a:cubicBezTo>
                    <a:pt x="792" y="4911"/>
                    <a:pt x="1436" y="5039"/>
                    <a:pt x="2043" y="5408"/>
                  </a:cubicBezTo>
                  <a:cubicBezTo>
                    <a:pt x="2577" y="5739"/>
                    <a:pt x="3074" y="6089"/>
                    <a:pt x="3626" y="6401"/>
                  </a:cubicBezTo>
                  <a:cubicBezTo>
                    <a:pt x="4749" y="7027"/>
                    <a:pt x="6000" y="7487"/>
                    <a:pt x="7307" y="7487"/>
                  </a:cubicBezTo>
                  <a:cubicBezTo>
                    <a:pt x="9718" y="7451"/>
                    <a:pt x="11577" y="5536"/>
                    <a:pt x="12424" y="3401"/>
                  </a:cubicBezTo>
                  <a:lnTo>
                    <a:pt x="12608" y="3420"/>
                  </a:lnTo>
                  <a:cubicBezTo>
                    <a:pt x="12804" y="3498"/>
                    <a:pt x="13009" y="3540"/>
                    <a:pt x="13217" y="3540"/>
                  </a:cubicBezTo>
                  <a:cubicBezTo>
                    <a:pt x="13401" y="3540"/>
                    <a:pt x="13586" y="3507"/>
                    <a:pt x="13768" y="3438"/>
                  </a:cubicBezTo>
                  <a:cubicBezTo>
                    <a:pt x="13952" y="3364"/>
                    <a:pt x="13915" y="3107"/>
                    <a:pt x="13712" y="3070"/>
                  </a:cubicBezTo>
                  <a:cubicBezTo>
                    <a:pt x="12111" y="2978"/>
                    <a:pt x="11522" y="1524"/>
                    <a:pt x="10289" y="751"/>
                  </a:cubicBezTo>
                  <a:cubicBezTo>
                    <a:pt x="9493" y="261"/>
                    <a:pt x="8570" y="1"/>
                    <a:pt x="7626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8252669" y="409431"/>
              <a:ext cx="748106" cy="401185"/>
            </a:xfrm>
            <a:custGeom>
              <a:avLst/>
              <a:gdLst/>
              <a:ahLst/>
              <a:cxnLst/>
              <a:rect l="l" t="t" r="r" b="b"/>
              <a:pathLst>
                <a:path w="13952" h="7482" extrusionOk="0">
                  <a:moveTo>
                    <a:pt x="7639" y="560"/>
                  </a:moveTo>
                  <a:cubicBezTo>
                    <a:pt x="9148" y="579"/>
                    <a:pt x="10179" y="1260"/>
                    <a:pt x="11191" y="2327"/>
                  </a:cubicBezTo>
                  <a:cubicBezTo>
                    <a:pt x="11265" y="2401"/>
                    <a:pt x="11357" y="2493"/>
                    <a:pt x="11449" y="2585"/>
                  </a:cubicBezTo>
                  <a:cubicBezTo>
                    <a:pt x="11367" y="2583"/>
                    <a:pt x="11286" y="2581"/>
                    <a:pt x="11204" y="2581"/>
                  </a:cubicBezTo>
                  <a:cubicBezTo>
                    <a:pt x="10623" y="2581"/>
                    <a:pt x="10044" y="2640"/>
                    <a:pt x="9479" y="2769"/>
                  </a:cubicBezTo>
                  <a:cubicBezTo>
                    <a:pt x="9351" y="2309"/>
                    <a:pt x="9056" y="1904"/>
                    <a:pt x="8669" y="1609"/>
                  </a:cubicBezTo>
                  <a:cubicBezTo>
                    <a:pt x="8426" y="1426"/>
                    <a:pt x="8018" y="1168"/>
                    <a:pt x="7665" y="1168"/>
                  </a:cubicBezTo>
                  <a:cubicBezTo>
                    <a:pt x="7592" y="1168"/>
                    <a:pt x="7521" y="1179"/>
                    <a:pt x="7455" y="1204"/>
                  </a:cubicBezTo>
                  <a:cubicBezTo>
                    <a:pt x="7363" y="1241"/>
                    <a:pt x="7363" y="1333"/>
                    <a:pt x="7418" y="1388"/>
                  </a:cubicBezTo>
                  <a:cubicBezTo>
                    <a:pt x="7584" y="1480"/>
                    <a:pt x="7749" y="1554"/>
                    <a:pt x="7915" y="1591"/>
                  </a:cubicBezTo>
                  <a:cubicBezTo>
                    <a:pt x="8117" y="1665"/>
                    <a:pt x="8301" y="1775"/>
                    <a:pt x="8467" y="1885"/>
                  </a:cubicBezTo>
                  <a:cubicBezTo>
                    <a:pt x="8798" y="2143"/>
                    <a:pt x="9056" y="2456"/>
                    <a:pt x="9240" y="2806"/>
                  </a:cubicBezTo>
                  <a:lnTo>
                    <a:pt x="8909" y="2861"/>
                  </a:lnTo>
                  <a:cubicBezTo>
                    <a:pt x="7933" y="3027"/>
                    <a:pt x="6976" y="3192"/>
                    <a:pt x="6001" y="3339"/>
                  </a:cubicBezTo>
                  <a:cubicBezTo>
                    <a:pt x="6001" y="3339"/>
                    <a:pt x="6001" y="3321"/>
                    <a:pt x="6001" y="3303"/>
                  </a:cubicBezTo>
                  <a:cubicBezTo>
                    <a:pt x="5982" y="3266"/>
                    <a:pt x="5964" y="3229"/>
                    <a:pt x="5927" y="3211"/>
                  </a:cubicBezTo>
                  <a:lnTo>
                    <a:pt x="5909" y="3211"/>
                  </a:lnTo>
                  <a:cubicBezTo>
                    <a:pt x="5817" y="3137"/>
                    <a:pt x="5761" y="3045"/>
                    <a:pt x="5688" y="2935"/>
                  </a:cubicBezTo>
                  <a:cubicBezTo>
                    <a:pt x="5614" y="2842"/>
                    <a:pt x="5504" y="2750"/>
                    <a:pt x="5412" y="2658"/>
                  </a:cubicBezTo>
                  <a:cubicBezTo>
                    <a:pt x="5259" y="2540"/>
                    <a:pt x="5014" y="2360"/>
                    <a:pt x="4790" y="2360"/>
                  </a:cubicBezTo>
                  <a:cubicBezTo>
                    <a:pt x="4770" y="2360"/>
                    <a:pt x="4750" y="2361"/>
                    <a:pt x="4731" y="2364"/>
                  </a:cubicBezTo>
                  <a:cubicBezTo>
                    <a:pt x="4639" y="2382"/>
                    <a:pt x="4602" y="2493"/>
                    <a:pt x="4657" y="2566"/>
                  </a:cubicBezTo>
                  <a:cubicBezTo>
                    <a:pt x="4731" y="2658"/>
                    <a:pt x="4841" y="2750"/>
                    <a:pt x="4952" y="2787"/>
                  </a:cubicBezTo>
                  <a:cubicBezTo>
                    <a:pt x="5062" y="2861"/>
                    <a:pt x="5191" y="2953"/>
                    <a:pt x="5301" y="3045"/>
                  </a:cubicBezTo>
                  <a:cubicBezTo>
                    <a:pt x="5412" y="3137"/>
                    <a:pt x="5504" y="3303"/>
                    <a:pt x="5633" y="3413"/>
                  </a:cubicBezTo>
                  <a:lnTo>
                    <a:pt x="4252" y="3652"/>
                  </a:lnTo>
                  <a:lnTo>
                    <a:pt x="4252" y="3634"/>
                  </a:lnTo>
                  <a:cubicBezTo>
                    <a:pt x="4204" y="3425"/>
                    <a:pt x="3988" y="3076"/>
                    <a:pt x="3738" y="3076"/>
                  </a:cubicBezTo>
                  <a:cubicBezTo>
                    <a:pt x="3701" y="3076"/>
                    <a:pt x="3664" y="3084"/>
                    <a:pt x="3626" y="3100"/>
                  </a:cubicBezTo>
                  <a:cubicBezTo>
                    <a:pt x="3571" y="3119"/>
                    <a:pt x="3571" y="3174"/>
                    <a:pt x="3589" y="3211"/>
                  </a:cubicBezTo>
                  <a:cubicBezTo>
                    <a:pt x="3663" y="3284"/>
                    <a:pt x="3774" y="3321"/>
                    <a:pt x="3847" y="3395"/>
                  </a:cubicBezTo>
                  <a:cubicBezTo>
                    <a:pt x="3958" y="3468"/>
                    <a:pt x="4031" y="3560"/>
                    <a:pt x="4086" y="3671"/>
                  </a:cubicBezTo>
                  <a:lnTo>
                    <a:pt x="3369" y="3800"/>
                  </a:lnTo>
                  <a:cubicBezTo>
                    <a:pt x="3246" y="3817"/>
                    <a:pt x="3257" y="3985"/>
                    <a:pt x="3369" y="3985"/>
                  </a:cubicBezTo>
                  <a:cubicBezTo>
                    <a:pt x="3375" y="3985"/>
                    <a:pt x="3381" y="3985"/>
                    <a:pt x="3387" y="3984"/>
                  </a:cubicBezTo>
                  <a:lnTo>
                    <a:pt x="4455" y="3873"/>
                  </a:lnTo>
                  <a:lnTo>
                    <a:pt x="4326" y="4020"/>
                  </a:lnTo>
                  <a:cubicBezTo>
                    <a:pt x="4197" y="4168"/>
                    <a:pt x="3994" y="4407"/>
                    <a:pt x="4068" y="4628"/>
                  </a:cubicBezTo>
                  <a:cubicBezTo>
                    <a:pt x="4081" y="4654"/>
                    <a:pt x="4112" y="4680"/>
                    <a:pt x="4149" y="4680"/>
                  </a:cubicBezTo>
                  <a:cubicBezTo>
                    <a:pt x="4165" y="4680"/>
                    <a:pt x="4181" y="4675"/>
                    <a:pt x="4197" y="4665"/>
                  </a:cubicBezTo>
                  <a:cubicBezTo>
                    <a:pt x="4381" y="4609"/>
                    <a:pt x="4473" y="4352"/>
                    <a:pt x="4583" y="4205"/>
                  </a:cubicBezTo>
                  <a:cubicBezTo>
                    <a:pt x="4694" y="4076"/>
                    <a:pt x="4841" y="3984"/>
                    <a:pt x="4878" y="3818"/>
                  </a:cubicBezTo>
                  <a:lnTo>
                    <a:pt x="7363" y="3542"/>
                  </a:lnTo>
                  <a:lnTo>
                    <a:pt x="7363" y="3542"/>
                  </a:lnTo>
                  <a:cubicBezTo>
                    <a:pt x="7160" y="3763"/>
                    <a:pt x="6958" y="4020"/>
                    <a:pt x="6737" y="4205"/>
                  </a:cubicBezTo>
                  <a:cubicBezTo>
                    <a:pt x="6387" y="4517"/>
                    <a:pt x="5817" y="4720"/>
                    <a:pt x="5559" y="5106"/>
                  </a:cubicBezTo>
                  <a:cubicBezTo>
                    <a:pt x="5485" y="5180"/>
                    <a:pt x="5541" y="5309"/>
                    <a:pt x="5651" y="5309"/>
                  </a:cubicBezTo>
                  <a:cubicBezTo>
                    <a:pt x="5670" y="5310"/>
                    <a:pt x="5689" y="5311"/>
                    <a:pt x="5708" y="5311"/>
                  </a:cubicBezTo>
                  <a:cubicBezTo>
                    <a:pt x="6187" y="5311"/>
                    <a:pt x="6677" y="4874"/>
                    <a:pt x="7031" y="4573"/>
                  </a:cubicBezTo>
                  <a:cubicBezTo>
                    <a:pt x="7326" y="4297"/>
                    <a:pt x="7749" y="3910"/>
                    <a:pt x="7860" y="3468"/>
                  </a:cubicBezTo>
                  <a:lnTo>
                    <a:pt x="8283" y="3431"/>
                  </a:lnTo>
                  <a:cubicBezTo>
                    <a:pt x="9001" y="3339"/>
                    <a:pt x="9737" y="3229"/>
                    <a:pt x="10473" y="3192"/>
                  </a:cubicBezTo>
                  <a:lnTo>
                    <a:pt x="10657" y="3192"/>
                  </a:lnTo>
                  <a:cubicBezTo>
                    <a:pt x="10492" y="3468"/>
                    <a:pt x="10344" y="3744"/>
                    <a:pt x="10160" y="4002"/>
                  </a:cubicBezTo>
                  <a:cubicBezTo>
                    <a:pt x="9884" y="4352"/>
                    <a:pt x="9461" y="4683"/>
                    <a:pt x="9314" y="5106"/>
                  </a:cubicBezTo>
                  <a:cubicBezTo>
                    <a:pt x="9268" y="5212"/>
                    <a:pt x="9347" y="5305"/>
                    <a:pt x="9437" y="5305"/>
                  </a:cubicBezTo>
                  <a:cubicBezTo>
                    <a:pt x="9457" y="5305"/>
                    <a:pt x="9478" y="5300"/>
                    <a:pt x="9498" y="5290"/>
                  </a:cubicBezTo>
                  <a:cubicBezTo>
                    <a:pt x="9958" y="5125"/>
                    <a:pt x="10289" y="4591"/>
                    <a:pt x="10547" y="4205"/>
                  </a:cubicBezTo>
                  <a:cubicBezTo>
                    <a:pt x="10749" y="3892"/>
                    <a:pt x="10933" y="3560"/>
                    <a:pt x="11081" y="3211"/>
                  </a:cubicBezTo>
                  <a:cubicBezTo>
                    <a:pt x="11430" y="3247"/>
                    <a:pt x="11780" y="3321"/>
                    <a:pt x="12148" y="3376"/>
                  </a:cubicBezTo>
                  <a:cubicBezTo>
                    <a:pt x="11467" y="4241"/>
                    <a:pt x="10970" y="5198"/>
                    <a:pt x="10142" y="5935"/>
                  </a:cubicBezTo>
                  <a:cubicBezTo>
                    <a:pt x="9342" y="6633"/>
                    <a:pt x="8324" y="7009"/>
                    <a:pt x="7278" y="7009"/>
                  </a:cubicBezTo>
                  <a:cubicBezTo>
                    <a:pt x="7000" y="7009"/>
                    <a:pt x="6720" y="6983"/>
                    <a:pt x="6442" y="6929"/>
                  </a:cubicBezTo>
                  <a:cubicBezTo>
                    <a:pt x="5117" y="6708"/>
                    <a:pt x="3958" y="6045"/>
                    <a:pt x="2835" y="5309"/>
                  </a:cubicBezTo>
                  <a:cubicBezTo>
                    <a:pt x="2283" y="4959"/>
                    <a:pt x="1565" y="4407"/>
                    <a:pt x="829" y="4278"/>
                  </a:cubicBezTo>
                  <a:cubicBezTo>
                    <a:pt x="1804" y="3597"/>
                    <a:pt x="2632" y="2695"/>
                    <a:pt x="3608" y="1996"/>
                  </a:cubicBezTo>
                  <a:cubicBezTo>
                    <a:pt x="4786" y="1186"/>
                    <a:pt x="6185" y="560"/>
                    <a:pt x="7639" y="560"/>
                  </a:cubicBezTo>
                  <a:close/>
                  <a:moveTo>
                    <a:pt x="7598" y="0"/>
                  </a:moveTo>
                  <a:cubicBezTo>
                    <a:pt x="7422" y="0"/>
                    <a:pt x="7245" y="9"/>
                    <a:pt x="7068" y="26"/>
                  </a:cubicBezTo>
                  <a:cubicBezTo>
                    <a:pt x="4252" y="284"/>
                    <a:pt x="2283" y="2419"/>
                    <a:pt x="368" y="4260"/>
                  </a:cubicBezTo>
                  <a:cubicBezTo>
                    <a:pt x="313" y="4260"/>
                    <a:pt x="276" y="4278"/>
                    <a:pt x="221" y="4297"/>
                  </a:cubicBezTo>
                  <a:cubicBezTo>
                    <a:pt x="37" y="4315"/>
                    <a:pt x="0" y="4554"/>
                    <a:pt x="166" y="4628"/>
                  </a:cubicBezTo>
                  <a:cubicBezTo>
                    <a:pt x="810" y="4922"/>
                    <a:pt x="1436" y="5051"/>
                    <a:pt x="2043" y="5419"/>
                  </a:cubicBezTo>
                  <a:cubicBezTo>
                    <a:pt x="2577" y="5732"/>
                    <a:pt x="3093" y="6100"/>
                    <a:pt x="3626" y="6395"/>
                  </a:cubicBezTo>
                  <a:cubicBezTo>
                    <a:pt x="4746" y="7009"/>
                    <a:pt x="5955" y="7481"/>
                    <a:pt x="7234" y="7481"/>
                  </a:cubicBezTo>
                  <a:cubicBezTo>
                    <a:pt x="7259" y="7481"/>
                    <a:pt x="7283" y="7481"/>
                    <a:pt x="7307" y="7481"/>
                  </a:cubicBezTo>
                  <a:cubicBezTo>
                    <a:pt x="9719" y="7462"/>
                    <a:pt x="11578" y="5548"/>
                    <a:pt x="12424" y="3395"/>
                  </a:cubicBezTo>
                  <a:cubicBezTo>
                    <a:pt x="12498" y="3395"/>
                    <a:pt x="12553" y="3413"/>
                    <a:pt x="12608" y="3413"/>
                  </a:cubicBezTo>
                  <a:cubicBezTo>
                    <a:pt x="12804" y="3501"/>
                    <a:pt x="13015" y="3542"/>
                    <a:pt x="13225" y="3542"/>
                  </a:cubicBezTo>
                  <a:cubicBezTo>
                    <a:pt x="13411" y="3542"/>
                    <a:pt x="13595" y="3510"/>
                    <a:pt x="13768" y="3450"/>
                  </a:cubicBezTo>
                  <a:cubicBezTo>
                    <a:pt x="13952" y="3376"/>
                    <a:pt x="13915" y="3100"/>
                    <a:pt x="13713" y="3082"/>
                  </a:cubicBezTo>
                  <a:cubicBezTo>
                    <a:pt x="12111" y="2971"/>
                    <a:pt x="11522" y="1536"/>
                    <a:pt x="10308" y="763"/>
                  </a:cubicBezTo>
                  <a:cubicBezTo>
                    <a:pt x="9485" y="251"/>
                    <a:pt x="8546" y="0"/>
                    <a:pt x="759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2302546" y="623843"/>
              <a:ext cx="883336" cy="475556"/>
            </a:xfrm>
            <a:custGeom>
              <a:avLst/>
              <a:gdLst/>
              <a:ahLst/>
              <a:cxnLst/>
              <a:rect l="l" t="t" r="r" b="b"/>
              <a:pathLst>
                <a:path w="16474" h="8869" extrusionOk="0">
                  <a:moveTo>
                    <a:pt x="7962" y="562"/>
                  </a:moveTo>
                  <a:cubicBezTo>
                    <a:pt x="8240" y="562"/>
                    <a:pt x="8520" y="585"/>
                    <a:pt x="8799" y="631"/>
                  </a:cubicBezTo>
                  <a:cubicBezTo>
                    <a:pt x="10382" y="851"/>
                    <a:pt x="11780" y="1625"/>
                    <a:pt x="13106" y="2434"/>
                  </a:cubicBezTo>
                  <a:cubicBezTo>
                    <a:pt x="13787" y="2858"/>
                    <a:pt x="14652" y="3484"/>
                    <a:pt x="15517" y="3612"/>
                  </a:cubicBezTo>
                  <a:cubicBezTo>
                    <a:pt x="14376" y="4441"/>
                    <a:pt x="13419" y="5545"/>
                    <a:pt x="12296" y="6373"/>
                  </a:cubicBezTo>
                  <a:cubicBezTo>
                    <a:pt x="10915" y="7386"/>
                    <a:pt x="9296" y="8140"/>
                    <a:pt x="7566" y="8177"/>
                  </a:cubicBezTo>
                  <a:cubicBezTo>
                    <a:pt x="7544" y="8177"/>
                    <a:pt x="7523" y="8177"/>
                    <a:pt x="7502" y="8177"/>
                  </a:cubicBezTo>
                  <a:cubicBezTo>
                    <a:pt x="5751" y="8177"/>
                    <a:pt x="4532" y="7426"/>
                    <a:pt x="3332" y="6189"/>
                  </a:cubicBezTo>
                  <a:cubicBezTo>
                    <a:pt x="3222" y="6097"/>
                    <a:pt x="3130" y="5987"/>
                    <a:pt x="3019" y="5895"/>
                  </a:cubicBezTo>
                  <a:cubicBezTo>
                    <a:pt x="3792" y="5895"/>
                    <a:pt x="4565" y="5803"/>
                    <a:pt x="5320" y="5619"/>
                  </a:cubicBezTo>
                  <a:cubicBezTo>
                    <a:pt x="5504" y="6171"/>
                    <a:pt x="5835" y="6631"/>
                    <a:pt x="6314" y="6962"/>
                  </a:cubicBezTo>
                  <a:cubicBezTo>
                    <a:pt x="6611" y="7185"/>
                    <a:pt x="7074" y="7479"/>
                    <a:pt x="7484" y="7479"/>
                  </a:cubicBezTo>
                  <a:cubicBezTo>
                    <a:pt x="7583" y="7479"/>
                    <a:pt x="7679" y="7462"/>
                    <a:pt x="7768" y="7422"/>
                  </a:cubicBezTo>
                  <a:cubicBezTo>
                    <a:pt x="7878" y="7386"/>
                    <a:pt x="7878" y="7257"/>
                    <a:pt x="7805" y="7201"/>
                  </a:cubicBezTo>
                  <a:cubicBezTo>
                    <a:pt x="7621" y="7091"/>
                    <a:pt x="7418" y="7017"/>
                    <a:pt x="7197" y="6962"/>
                  </a:cubicBezTo>
                  <a:cubicBezTo>
                    <a:pt x="6977" y="6889"/>
                    <a:pt x="6756" y="6778"/>
                    <a:pt x="6553" y="6631"/>
                  </a:cubicBezTo>
                  <a:cubicBezTo>
                    <a:pt x="6167" y="6355"/>
                    <a:pt x="5835" y="5987"/>
                    <a:pt x="5596" y="5563"/>
                  </a:cubicBezTo>
                  <a:lnTo>
                    <a:pt x="6001" y="5490"/>
                  </a:lnTo>
                  <a:cubicBezTo>
                    <a:pt x="7142" y="5287"/>
                    <a:pt x="8302" y="5066"/>
                    <a:pt x="9443" y="4846"/>
                  </a:cubicBezTo>
                  <a:lnTo>
                    <a:pt x="9443" y="4846"/>
                  </a:lnTo>
                  <a:cubicBezTo>
                    <a:pt x="9425" y="4864"/>
                    <a:pt x="9425" y="4882"/>
                    <a:pt x="9443" y="4901"/>
                  </a:cubicBezTo>
                  <a:cubicBezTo>
                    <a:pt x="9443" y="4938"/>
                    <a:pt x="9480" y="4974"/>
                    <a:pt x="9517" y="4993"/>
                  </a:cubicBezTo>
                  <a:lnTo>
                    <a:pt x="9553" y="4993"/>
                  </a:lnTo>
                  <a:cubicBezTo>
                    <a:pt x="9645" y="5103"/>
                    <a:pt x="9719" y="5195"/>
                    <a:pt x="9793" y="5324"/>
                  </a:cubicBezTo>
                  <a:cubicBezTo>
                    <a:pt x="9903" y="5435"/>
                    <a:pt x="10013" y="5545"/>
                    <a:pt x="10142" y="5637"/>
                  </a:cubicBezTo>
                  <a:cubicBezTo>
                    <a:pt x="10324" y="5769"/>
                    <a:pt x="10611" y="5976"/>
                    <a:pt x="10868" y="5976"/>
                  </a:cubicBezTo>
                  <a:cubicBezTo>
                    <a:pt x="10896" y="5976"/>
                    <a:pt x="10924" y="5974"/>
                    <a:pt x="10952" y="5968"/>
                  </a:cubicBezTo>
                  <a:cubicBezTo>
                    <a:pt x="11063" y="5950"/>
                    <a:pt x="11099" y="5821"/>
                    <a:pt x="11044" y="5729"/>
                  </a:cubicBezTo>
                  <a:cubicBezTo>
                    <a:pt x="10934" y="5619"/>
                    <a:pt x="10823" y="5527"/>
                    <a:pt x="10676" y="5490"/>
                  </a:cubicBezTo>
                  <a:cubicBezTo>
                    <a:pt x="10529" y="5398"/>
                    <a:pt x="10400" y="5306"/>
                    <a:pt x="10271" y="5195"/>
                  </a:cubicBezTo>
                  <a:cubicBezTo>
                    <a:pt x="10142" y="5085"/>
                    <a:pt x="10013" y="4882"/>
                    <a:pt x="9848" y="4754"/>
                  </a:cubicBezTo>
                  <a:lnTo>
                    <a:pt x="11486" y="4441"/>
                  </a:lnTo>
                  <a:lnTo>
                    <a:pt x="11486" y="4459"/>
                  </a:lnTo>
                  <a:cubicBezTo>
                    <a:pt x="11534" y="4713"/>
                    <a:pt x="11800" y="5118"/>
                    <a:pt x="12097" y="5118"/>
                  </a:cubicBezTo>
                  <a:cubicBezTo>
                    <a:pt x="12145" y="5118"/>
                    <a:pt x="12193" y="5108"/>
                    <a:pt x="12241" y="5085"/>
                  </a:cubicBezTo>
                  <a:cubicBezTo>
                    <a:pt x="12296" y="5066"/>
                    <a:pt x="12314" y="5011"/>
                    <a:pt x="12277" y="4956"/>
                  </a:cubicBezTo>
                  <a:cubicBezTo>
                    <a:pt x="12185" y="4882"/>
                    <a:pt x="12075" y="4809"/>
                    <a:pt x="11965" y="4754"/>
                  </a:cubicBezTo>
                  <a:cubicBezTo>
                    <a:pt x="11836" y="4661"/>
                    <a:pt x="11744" y="4551"/>
                    <a:pt x="11670" y="4422"/>
                  </a:cubicBezTo>
                  <a:lnTo>
                    <a:pt x="12535" y="4257"/>
                  </a:lnTo>
                  <a:cubicBezTo>
                    <a:pt x="12672" y="4239"/>
                    <a:pt x="12650" y="4032"/>
                    <a:pt x="12528" y="4032"/>
                  </a:cubicBezTo>
                  <a:cubicBezTo>
                    <a:pt x="12519" y="4032"/>
                    <a:pt x="12509" y="4033"/>
                    <a:pt x="12498" y="4036"/>
                  </a:cubicBezTo>
                  <a:lnTo>
                    <a:pt x="11228" y="4201"/>
                  </a:lnTo>
                  <a:cubicBezTo>
                    <a:pt x="11283" y="4146"/>
                    <a:pt x="11339" y="4091"/>
                    <a:pt x="11394" y="4017"/>
                  </a:cubicBezTo>
                  <a:cubicBezTo>
                    <a:pt x="11541" y="3833"/>
                    <a:pt x="11762" y="3539"/>
                    <a:pt x="11670" y="3299"/>
                  </a:cubicBezTo>
                  <a:cubicBezTo>
                    <a:pt x="11657" y="3260"/>
                    <a:pt x="11615" y="3229"/>
                    <a:pt x="11572" y="3229"/>
                  </a:cubicBezTo>
                  <a:cubicBezTo>
                    <a:pt x="11555" y="3229"/>
                    <a:pt x="11538" y="3234"/>
                    <a:pt x="11523" y="3244"/>
                  </a:cubicBezTo>
                  <a:cubicBezTo>
                    <a:pt x="11320" y="3318"/>
                    <a:pt x="11210" y="3631"/>
                    <a:pt x="11081" y="3796"/>
                  </a:cubicBezTo>
                  <a:cubicBezTo>
                    <a:pt x="10952" y="3962"/>
                    <a:pt x="10768" y="4091"/>
                    <a:pt x="10750" y="4275"/>
                  </a:cubicBezTo>
                  <a:lnTo>
                    <a:pt x="7805" y="4680"/>
                  </a:lnTo>
                  <a:cubicBezTo>
                    <a:pt x="8044" y="4404"/>
                    <a:pt x="8265" y="4091"/>
                    <a:pt x="8523" y="3870"/>
                  </a:cubicBezTo>
                  <a:cubicBezTo>
                    <a:pt x="8946" y="3484"/>
                    <a:pt x="9590" y="3226"/>
                    <a:pt x="9903" y="2784"/>
                  </a:cubicBezTo>
                  <a:cubicBezTo>
                    <a:pt x="9977" y="2674"/>
                    <a:pt x="9921" y="2545"/>
                    <a:pt x="9793" y="2526"/>
                  </a:cubicBezTo>
                  <a:cubicBezTo>
                    <a:pt x="9783" y="2526"/>
                    <a:pt x="9773" y="2526"/>
                    <a:pt x="9764" y="2526"/>
                  </a:cubicBezTo>
                  <a:cubicBezTo>
                    <a:pt x="9184" y="2526"/>
                    <a:pt x="8590" y="3066"/>
                    <a:pt x="8191" y="3447"/>
                  </a:cubicBezTo>
                  <a:cubicBezTo>
                    <a:pt x="7823" y="3778"/>
                    <a:pt x="7363" y="4257"/>
                    <a:pt x="7216" y="4754"/>
                  </a:cubicBezTo>
                  <a:lnTo>
                    <a:pt x="6737" y="4827"/>
                  </a:lnTo>
                  <a:cubicBezTo>
                    <a:pt x="5872" y="4956"/>
                    <a:pt x="5007" y="5103"/>
                    <a:pt x="4142" y="5158"/>
                  </a:cubicBezTo>
                  <a:lnTo>
                    <a:pt x="3921" y="5158"/>
                  </a:lnTo>
                  <a:cubicBezTo>
                    <a:pt x="4105" y="4846"/>
                    <a:pt x="4289" y="4514"/>
                    <a:pt x="4492" y="4201"/>
                  </a:cubicBezTo>
                  <a:cubicBezTo>
                    <a:pt x="4805" y="3778"/>
                    <a:pt x="5283" y="3355"/>
                    <a:pt x="5467" y="2858"/>
                  </a:cubicBezTo>
                  <a:cubicBezTo>
                    <a:pt x="5511" y="2740"/>
                    <a:pt x="5426" y="2634"/>
                    <a:pt x="5315" y="2634"/>
                  </a:cubicBezTo>
                  <a:cubicBezTo>
                    <a:pt x="5287" y="2634"/>
                    <a:pt x="5257" y="2641"/>
                    <a:pt x="5228" y="2655"/>
                  </a:cubicBezTo>
                  <a:cubicBezTo>
                    <a:pt x="4713" y="2858"/>
                    <a:pt x="4308" y="3520"/>
                    <a:pt x="4032" y="3980"/>
                  </a:cubicBezTo>
                  <a:cubicBezTo>
                    <a:pt x="3774" y="4349"/>
                    <a:pt x="3571" y="4735"/>
                    <a:pt x="3424" y="5158"/>
                  </a:cubicBezTo>
                  <a:cubicBezTo>
                    <a:pt x="3001" y="5122"/>
                    <a:pt x="2578" y="5048"/>
                    <a:pt x="2154" y="4993"/>
                  </a:cubicBezTo>
                  <a:cubicBezTo>
                    <a:pt x="2927" y="3962"/>
                    <a:pt x="3498" y="2821"/>
                    <a:pt x="4455" y="1919"/>
                  </a:cubicBezTo>
                  <a:cubicBezTo>
                    <a:pt x="5423" y="1042"/>
                    <a:pt x="6677" y="562"/>
                    <a:pt x="7962" y="562"/>
                  </a:cubicBezTo>
                  <a:close/>
                  <a:moveTo>
                    <a:pt x="7970" y="1"/>
                  </a:moveTo>
                  <a:cubicBezTo>
                    <a:pt x="7897" y="1"/>
                    <a:pt x="7823" y="2"/>
                    <a:pt x="7750" y="5"/>
                  </a:cubicBezTo>
                  <a:cubicBezTo>
                    <a:pt x="4915" y="97"/>
                    <a:pt x="2762" y="2416"/>
                    <a:pt x="1823" y="4956"/>
                  </a:cubicBezTo>
                  <a:lnTo>
                    <a:pt x="1602" y="4938"/>
                  </a:lnTo>
                  <a:cubicBezTo>
                    <a:pt x="1381" y="4855"/>
                    <a:pt x="1147" y="4813"/>
                    <a:pt x="912" y="4813"/>
                  </a:cubicBezTo>
                  <a:cubicBezTo>
                    <a:pt x="677" y="4813"/>
                    <a:pt x="442" y="4855"/>
                    <a:pt x="222" y="4938"/>
                  </a:cubicBezTo>
                  <a:cubicBezTo>
                    <a:pt x="1" y="5030"/>
                    <a:pt x="56" y="5361"/>
                    <a:pt x="295" y="5379"/>
                  </a:cubicBezTo>
                  <a:cubicBezTo>
                    <a:pt x="2209" y="5453"/>
                    <a:pt x="2927" y="7146"/>
                    <a:pt x="4400" y="8048"/>
                  </a:cubicBezTo>
                  <a:cubicBezTo>
                    <a:pt x="5339" y="8585"/>
                    <a:pt x="6412" y="8868"/>
                    <a:pt x="7490" y="8868"/>
                  </a:cubicBezTo>
                  <a:cubicBezTo>
                    <a:pt x="7742" y="8868"/>
                    <a:pt x="7995" y="8853"/>
                    <a:pt x="8247" y="8821"/>
                  </a:cubicBezTo>
                  <a:cubicBezTo>
                    <a:pt x="11560" y="8453"/>
                    <a:pt x="13842" y="5876"/>
                    <a:pt x="16051" y="3631"/>
                  </a:cubicBezTo>
                  <a:cubicBezTo>
                    <a:pt x="16106" y="3631"/>
                    <a:pt x="16161" y="3612"/>
                    <a:pt x="16235" y="3594"/>
                  </a:cubicBezTo>
                  <a:cubicBezTo>
                    <a:pt x="16437" y="3557"/>
                    <a:pt x="16474" y="3281"/>
                    <a:pt x="16271" y="3189"/>
                  </a:cubicBezTo>
                  <a:cubicBezTo>
                    <a:pt x="15517" y="2876"/>
                    <a:pt x="14762" y="2729"/>
                    <a:pt x="14026" y="2306"/>
                  </a:cubicBezTo>
                  <a:cubicBezTo>
                    <a:pt x="13400" y="1937"/>
                    <a:pt x="12793" y="1551"/>
                    <a:pt x="12130" y="1201"/>
                  </a:cubicBezTo>
                  <a:cubicBezTo>
                    <a:pt x="10851" y="518"/>
                    <a:pt x="9437" y="1"/>
                    <a:pt x="797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4082647" y="-120788"/>
              <a:ext cx="590839" cy="416949"/>
            </a:xfrm>
            <a:custGeom>
              <a:avLst/>
              <a:gdLst/>
              <a:ahLst/>
              <a:cxnLst/>
              <a:rect l="l" t="t" r="r" b="b"/>
              <a:pathLst>
                <a:path w="11019" h="7776" extrusionOk="0">
                  <a:moveTo>
                    <a:pt x="740" y="464"/>
                  </a:moveTo>
                  <a:cubicBezTo>
                    <a:pt x="1036" y="488"/>
                    <a:pt x="1333" y="496"/>
                    <a:pt x="1629" y="496"/>
                  </a:cubicBezTo>
                  <a:cubicBezTo>
                    <a:pt x="2177" y="496"/>
                    <a:pt x="2726" y="470"/>
                    <a:pt x="3274" y="470"/>
                  </a:cubicBezTo>
                  <a:cubicBezTo>
                    <a:pt x="3570" y="470"/>
                    <a:pt x="3867" y="477"/>
                    <a:pt x="4163" y="501"/>
                  </a:cubicBezTo>
                  <a:cubicBezTo>
                    <a:pt x="5525" y="612"/>
                    <a:pt x="6924" y="1017"/>
                    <a:pt x="7973" y="1919"/>
                  </a:cubicBezTo>
                  <a:cubicBezTo>
                    <a:pt x="9041" y="2820"/>
                    <a:pt x="9409" y="3962"/>
                    <a:pt x="9501" y="5360"/>
                  </a:cubicBezTo>
                  <a:cubicBezTo>
                    <a:pt x="9501" y="5471"/>
                    <a:pt x="9501" y="5600"/>
                    <a:pt x="9519" y="5710"/>
                  </a:cubicBezTo>
                  <a:cubicBezTo>
                    <a:pt x="9059" y="5305"/>
                    <a:pt x="8544" y="4937"/>
                    <a:pt x="7992" y="4661"/>
                  </a:cubicBezTo>
                  <a:cubicBezTo>
                    <a:pt x="8157" y="4238"/>
                    <a:pt x="8212" y="3759"/>
                    <a:pt x="8102" y="3317"/>
                  </a:cubicBezTo>
                  <a:cubicBezTo>
                    <a:pt x="8010" y="2968"/>
                    <a:pt x="7826" y="2397"/>
                    <a:pt x="7458" y="2268"/>
                  </a:cubicBezTo>
                  <a:cubicBezTo>
                    <a:pt x="7448" y="2266"/>
                    <a:pt x="7438" y="2265"/>
                    <a:pt x="7429" y="2265"/>
                  </a:cubicBezTo>
                  <a:cubicBezTo>
                    <a:pt x="7366" y="2265"/>
                    <a:pt x="7313" y="2315"/>
                    <a:pt x="7329" y="2379"/>
                  </a:cubicBezTo>
                  <a:cubicBezTo>
                    <a:pt x="7366" y="2544"/>
                    <a:pt x="7458" y="2710"/>
                    <a:pt x="7550" y="2839"/>
                  </a:cubicBezTo>
                  <a:cubicBezTo>
                    <a:pt x="7660" y="3023"/>
                    <a:pt x="7734" y="3207"/>
                    <a:pt x="7789" y="3391"/>
                  </a:cubicBezTo>
                  <a:cubicBezTo>
                    <a:pt x="7863" y="3777"/>
                    <a:pt x="7863" y="4164"/>
                    <a:pt x="7789" y="4551"/>
                  </a:cubicBezTo>
                  <a:lnTo>
                    <a:pt x="7513" y="4385"/>
                  </a:lnTo>
                  <a:cubicBezTo>
                    <a:pt x="6703" y="3906"/>
                    <a:pt x="5893" y="3428"/>
                    <a:pt x="5083" y="2949"/>
                  </a:cubicBezTo>
                  <a:cubicBezTo>
                    <a:pt x="5083" y="2949"/>
                    <a:pt x="5102" y="2931"/>
                    <a:pt x="5102" y="2912"/>
                  </a:cubicBezTo>
                  <a:cubicBezTo>
                    <a:pt x="5120" y="2876"/>
                    <a:pt x="5120" y="2839"/>
                    <a:pt x="5102" y="2820"/>
                  </a:cubicBezTo>
                  <a:cubicBezTo>
                    <a:pt x="5102" y="2802"/>
                    <a:pt x="5102" y="2802"/>
                    <a:pt x="5083" y="2784"/>
                  </a:cubicBezTo>
                  <a:cubicBezTo>
                    <a:pt x="5083" y="2673"/>
                    <a:pt x="5083" y="2581"/>
                    <a:pt x="5102" y="2471"/>
                  </a:cubicBezTo>
                  <a:cubicBezTo>
                    <a:pt x="5102" y="2342"/>
                    <a:pt x="5083" y="2213"/>
                    <a:pt x="5065" y="2084"/>
                  </a:cubicBezTo>
                  <a:cubicBezTo>
                    <a:pt x="5028" y="1882"/>
                    <a:pt x="4955" y="1569"/>
                    <a:pt x="4752" y="1458"/>
                  </a:cubicBezTo>
                  <a:cubicBezTo>
                    <a:pt x="4733" y="1449"/>
                    <a:pt x="4713" y="1444"/>
                    <a:pt x="4693" y="1444"/>
                  </a:cubicBezTo>
                  <a:cubicBezTo>
                    <a:pt x="4637" y="1444"/>
                    <a:pt x="4587" y="1482"/>
                    <a:pt x="4587" y="1550"/>
                  </a:cubicBezTo>
                  <a:cubicBezTo>
                    <a:pt x="4568" y="1679"/>
                    <a:pt x="4605" y="1790"/>
                    <a:pt x="4660" y="1900"/>
                  </a:cubicBezTo>
                  <a:cubicBezTo>
                    <a:pt x="4697" y="2029"/>
                    <a:pt x="4734" y="2158"/>
                    <a:pt x="4752" y="2287"/>
                  </a:cubicBezTo>
                  <a:cubicBezTo>
                    <a:pt x="4771" y="2415"/>
                    <a:pt x="4752" y="2618"/>
                    <a:pt x="4771" y="2765"/>
                  </a:cubicBezTo>
                  <a:lnTo>
                    <a:pt x="3629" y="2084"/>
                  </a:lnTo>
                  <a:cubicBezTo>
                    <a:pt x="3740" y="1882"/>
                    <a:pt x="3795" y="1385"/>
                    <a:pt x="3501" y="1311"/>
                  </a:cubicBezTo>
                  <a:cubicBezTo>
                    <a:pt x="3494" y="1308"/>
                    <a:pt x="3486" y="1306"/>
                    <a:pt x="3479" y="1306"/>
                  </a:cubicBezTo>
                  <a:cubicBezTo>
                    <a:pt x="3445" y="1306"/>
                    <a:pt x="3409" y="1336"/>
                    <a:pt x="3409" y="1366"/>
                  </a:cubicBezTo>
                  <a:cubicBezTo>
                    <a:pt x="3427" y="1477"/>
                    <a:pt x="3445" y="1569"/>
                    <a:pt x="3501" y="1661"/>
                  </a:cubicBezTo>
                  <a:cubicBezTo>
                    <a:pt x="3519" y="1771"/>
                    <a:pt x="3519" y="1900"/>
                    <a:pt x="3501" y="2011"/>
                  </a:cubicBezTo>
                  <a:lnTo>
                    <a:pt x="2893" y="1661"/>
                  </a:lnTo>
                  <a:cubicBezTo>
                    <a:pt x="2876" y="1652"/>
                    <a:pt x="2860" y="1649"/>
                    <a:pt x="2845" y="1649"/>
                  </a:cubicBezTo>
                  <a:cubicBezTo>
                    <a:pt x="2759" y="1649"/>
                    <a:pt x="2708" y="1764"/>
                    <a:pt x="2801" y="1826"/>
                  </a:cubicBezTo>
                  <a:lnTo>
                    <a:pt x="3648" y="2379"/>
                  </a:lnTo>
                  <a:cubicBezTo>
                    <a:pt x="3574" y="2379"/>
                    <a:pt x="3519" y="2397"/>
                    <a:pt x="3464" y="2415"/>
                  </a:cubicBezTo>
                  <a:cubicBezTo>
                    <a:pt x="3280" y="2434"/>
                    <a:pt x="2985" y="2489"/>
                    <a:pt x="2912" y="2692"/>
                  </a:cubicBezTo>
                  <a:cubicBezTo>
                    <a:pt x="2893" y="2747"/>
                    <a:pt x="2912" y="2802"/>
                    <a:pt x="2967" y="2820"/>
                  </a:cubicBezTo>
                  <a:cubicBezTo>
                    <a:pt x="2995" y="2830"/>
                    <a:pt x="3026" y="2834"/>
                    <a:pt x="3058" y="2834"/>
                  </a:cubicBezTo>
                  <a:cubicBezTo>
                    <a:pt x="3213" y="2834"/>
                    <a:pt x="3400" y="2740"/>
                    <a:pt x="3537" y="2710"/>
                  </a:cubicBezTo>
                  <a:cubicBezTo>
                    <a:pt x="3703" y="2673"/>
                    <a:pt x="3869" y="2692"/>
                    <a:pt x="3998" y="2600"/>
                  </a:cubicBezTo>
                  <a:lnTo>
                    <a:pt x="5985" y="3906"/>
                  </a:lnTo>
                  <a:cubicBezTo>
                    <a:pt x="5691" y="3943"/>
                    <a:pt x="5396" y="4017"/>
                    <a:pt x="5120" y="4017"/>
                  </a:cubicBezTo>
                  <a:cubicBezTo>
                    <a:pt x="4766" y="4017"/>
                    <a:pt x="4380" y="3908"/>
                    <a:pt x="4019" y="3908"/>
                  </a:cubicBezTo>
                  <a:cubicBezTo>
                    <a:pt x="3911" y="3908"/>
                    <a:pt x="3805" y="3918"/>
                    <a:pt x="3703" y="3943"/>
                  </a:cubicBezTo>
                  <a:cubicBezTo>
                    <a:pt x="3611" y="3980"/>
                    <a:pt x="3574" y="4090"/>
                    <a:pt x="3629" y="4164"/>
                  </a:cubicBezTo>
                  <a:cubicBezTo>
                    <a:pt x="3899" y="4419"/>
                    <a:pt x="4354" y="4467"/>
                    <a:pt x="4759" y="4467"/>
                  </a:cubicBezTo>
                  <a:cubicBezTo>
                    <a:pt x="4880" y="4467"/>
                    <a:pt x="4996" y="4463"/>
                    <a:pt x="5102" y="4459"/>
                  </a:cubicBezTo>
                  <a:cubicBezTo>
                    <a:pt x="5507" y="4440"/>
                    <a:pt x="6041" y="4422"/>
                    <a:pt x="6390" y="4182"/>
                  </a:cubicBezTo>
                  <a:lnTo>
                    <a:pt x="6722" y="4403"/>
                  </a:lnTo>
                  <a:cubicBezTo>
                    <a:pt x="7311" y="4790"/>
                    <a:pt x="7900" y="5158"/>
                    <a:pt x="8452" y="5563"/>
                  </a:cubicBezTo>
                  <a:cubicBezTo>
                    <a:pt x="8507" y="5618"/>
                    <a:pt x="8544" y="5655"/>
                    <a:pt x="8599" y="5692"/>
                  </a:cubicBezTo>
                  <a:cubicBezTo>
                    <a:pt x="8305" y="5784"/>
                    <a:pt x="8028" y="5894"/>
                    <a:pt x="7734" y="5968"/>
                  </a:cubicBezTo>
                  <a:cubicBezTo>
                    <a:pt x="7329" y="6060"/>
                    <a:pt x="6814" y="6060"/>
                    <a:pt x="6446" y="6262"/>
                  </a:cubicBezTo>
                  <a:cubicBezTo>
                    <a:pt x="6335" y="6317"/>
                    <a:pt x="6353" y="6483"/>
                    <a:pt x="6464" y="6520"/>
                  </a:cubicBezTo>
                  <a:cubicBezTo>
                    <a:pt x="6574" y="6557"/>
                    <a:pt x="6693" y="6572"/>
                    <a:pt x="6815" y="6572"/>
                  </a:cubicBezTo>
                  <a:cubicBezTo>
                    <a:pt x="7182" y="6572"/>
                    <a:pt x="7582" y="6437"/>
                    <a:pt x="7900" y="6354"/>
                  </a:cubicBezTo>
                  <a:cubicBezTo>
                    <a:pt x="8249" y="6262"/>
                    <a:pt x="8581" y="6133"/>
                    <a:pt x="8893" y="5949"/>
                  </a:cubicBezTo>
                  <a:cubicBezTo>
                    <a:pt x="9133" y="6207"/>
                    <a:pt x="9354" y="6465"/>
                    <a:pt x="9575" y="6722"/>
                  </a:cubicBezTo>
                  <a:cubicBezTo>
                    <a:pt x="8562" y="6962"/>
                    <a:pt x="7605" y="7330"/>
                    <a:pt x="6556" y="7367"/>
                  </a:cubicBezTo>
                  <a:cubicBezTo>
                    <a:pt x="6536" y="7367"/>
                    <a:pt x="6516" y="7367"/>
                    <a:pt x="6495" y="7367"/>
                  </a:cubicBezTo>
                  <a:cubicBezTo>
                    <a:pt x="5229" y="7367"/>
                    <a:pt x="4022" y="6799"/>
                    <a:pt x="3225" y="5821"/>
                  </a:cubicBezTo>
                  <a:cubicBezTo>
                    <a:pt x="2396" y="4863"/>
                    <a:pt x="1955" y="3649"/>
                    <a:pt x="1568" y="2452"/>
                  </a:cubicBezTo>
                  <a:cubicBezTo>
                    <a:pt x="1384" y="1845"/>
                    <a:pt x="1181" y="998"/>
                    <a:pt x="740" y="464"/>
                  </a:cubicBezTo>
                  <a:close/>
                  <a:moveTo>
                    <a:pt x="3449" y="0"/>
                  </a:moveTo>
                  <a:cubicBezTo>
                    <a:pt x="2438" y="0"/>
                    <a:pt x="1415" y="98"/>
                    <a:pt x="427" y="170"/>
                  </a:cubicBezTo>
                  <a:cubicBezTo>
                    <a:pt x="390" y="152"/>
                    <a:pt x="353" y="115"/>
                    <a:pt x="298" y="96"/>
                  </a:cubicBezTo>
                  <a:cubicBezTo>
                    <a:pt x="273" y="84"/>
                    <a:pt x="248" y="78"/>
                    <a:pt x="223" y="78"/>
                  </a:cubicBezTo>
                  <a:cubicBezTo>
                    <a:pt x="102" y="78"/>
                    <a:pt x="1" y="213"/>
                    <a:pt x="77" y="336"/>
                  </a:cubicBezTo>
                  <a:cubicBezTo>
                    <a:pt x="353" y="925"/>
                    <a:pt x="740" y="1403"/>
                    <a:pt x="961" y="2047"/>
                  </a:cubicBezTo>
                  <a:cubicBezTo>
                    <a:pt x="1145" y="2618"/>
                    <a:pt x="1310" y="3170"/>
                    <a:pt x="1513" y="3741"/>
                  </a:cubicBezTo>
                  <a:cubicBezTo>
                    <a:pt x="1955" y="4882"/>
                    <a:pt x="2580" y="5986"/>
                    <a:pt x="3537" y="6778"/>
                  </a:cubicBezTo>
                  <a:cubicBezTo>
                    <a:pt x="4398" y="7477"/>
                    <a:pt x="5438" y="7774"/>
                    <a:pt x="6503" y="7774"/>
                  </a:cubicBezTo>
                  <a:cubicBezTo>
                    <a:pt x="7626" y="7774"/>
                    <a:pt x="8776" y="7445"/>
                    <a:pt x="9777" y="6906"/>
                  </a:cubicBezTo>
                  <a:cubicBezTo>
                    <a:pt x="9814" y="6943"/>
                    <a:pt x="9851" y="6999"/>
                    <a:pt x="9887" y="7035"/>
                  </a:cubicBezTo>
                  <a:cubicBezTo>
                    <a:pt x="10053" y="7367"/>
                    <a:pt x="10348" y="7643"/>
                    <a:pt x="10716" y="7772"/>
                  </a:cubicBezTo>
                  <a:cubicBezTo>
                    <a:pt x="10731" y="7775"/>
                    <a:pt x="10745" y="7776"/>
                    <a:pt x="10759" y="7776"/>
                  </a:cubicBezTo>
                  <a:cubicBezTo>
                    <a:pt x="10919" y="7776"/>
                    <a:pt x="11018" y="7594"/>
                    <a:pt x="10900" y="7459"/>
                  </a:cubicBezTo>
                  <a:cubicBezTo>
                    <a:pt x="9795" y="6410"/>
                    <a:pt x="10256" y="4992"/>
                    <a:pt x="9832" y="3667"/>
                  </a:cubicBezTo>
                  <a:cubicBezTo>
                    <a:pt x="9482" y="2655"/>
                    <a:pt x="8801" y="1771"/>
                    <a:pt x="7900" y="1164"/>
                  </a:cubicBezTo>
                  <a:cubicBezTo>
                    <a:pt x="6557" y="235"/>
                    <a:pt x="5016" y="0"/>
                    <a:pt x="344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227987" y="544476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043" y="1232"/>
                  </a:moveTo>
                  <a:cubicBezTo>
                    <a:pt x="5375" y="2005"/>
                    <a:pt x="5835" y="2723"/>
                    <a:pt x="6019" y="3533"/>
                  </a:cubicBezTo>
                  <a:cubicBezTo>
                    <a:pt x="6240" y="4563"/>
                    <a:pt x="5982" y="5631"/>
                    <a:pt x="5301" y="6422"/>
                  </a:cubicBezTo>
                  <a:cubicBezTo>
                    <a:pt x="4657" y="7232"/>
                    <a:pt x="3773" y="7784"/>
                    <a:pt x="2871" y="8263"/>
                  </a:cubicBezTo>
                  <a:cubicBezTo>
                    <a:pt x="2411" y="8502"/>
                    <a:pt x="1767" y="8797"/>
                    <a:pt x="1417" y="9220"/>
                  </a:cubicBezTo>
                  <a:cubicBezTo>
                    <a:pt x="1307" y="8300"/>
                    <a:pt x="1012" y="7416"/>
                    <a:pt x="920" y="6496"/>
                  </a:cubicBezTo>
                  <a:cubicBezTo>
                    <a:pt x="810" y="5392"/>
                    <a:pt x="902" y="4214"/>
                    <a:pt x="1473" y="3238"/>
                  </a:cubicBezTo>
                  <a:cubicBezTo>
                    <a:pt x="2025" y="2263"/>
                    <a:pt x="2890" y="1784"/>
                    <a:pt x="3976" y="1508"/>
                  </a:cubicBezTo>
                  <a:cubicBezTo>
                    <a:pt x="4068" y="1471"/>
                    <a:pt x="4160" y="1453"/>
                    <a:pt x="4252" y="1434"/>
                  </a:cubicBezTo>
                  <a:lnTo>
                    <a:pt x="4252" y="1434"/>
                  </a:lnTo>
                  <a:cubicBezTo>
                    <a:pt x="3994" y="1858"/>
                    <a:pt x="3792" y="2318"/>
                    <a:pt x="3644" y="2815"/>
                  </a:cubicBezTo>
                  <a:cubicBezTo>
                    <a:pt x="3513" y="2782"/>
                    <a:pt x="3379" y="2765"/>
                    <a:pt x="3246" y="2765"/>
                  </a:cubicBezTo>
                  <a:cubicBezTo>
                    <a:pt x="3007" y="2765"/>
                    <a:pt x="2771" y="2819"/>
                    <a:pt x="2558" y="2925"/>
                  </a:cubicBezTo>
                  <a:cubicBezTo>
                    <a:pt x="2282" y="3036"/>
                    <a:pt x="1859" y="3275"/>
                    <a:pt x="1822" y="3588"/>
                  </a:cubicBezTo>
                  <a:cubicBezTo>
                    <a:pt x="1807" y="3649"/>
                    <a:pt x="1855" y="3685"/>
                    <a:pt x="1903" y="3685"/>
                  </a:cubicBezTo>
                  <a:cubicBezTo>
                    <a:pt x="1913" y="3685"/>
                    <a:pt x="1923" y="3683"/>
                    <a:pt x="1933" y="3680"/>
                  </a:cubicBezTo>
                  <a:cubicBezTo>
                    <a:pt x="2061" y="3606"/>
                    <a:pt x="2172" y="3533"/>
                    <a:pt x="2264" y="3422"/>
                  </a:cubicBezTo>
                  <a:cubicBezTo>
                    <a:pt x="2374" y="3312"/>
                    <a:pt x="2522" y="3238"/>
                    <a:pt x="2669" y="3164"/>
                  </a:cubicBezTo>
                  <a:cubicBezTo>
                    <a:pt x="2945" y="3036"/>
                    <a:pt x="3276" y="2980"/>
                    <a:pt x="3589" y="2980"/>
                  </a:cubicBezTo>
                  <a:cubicBezTo>
                    <a:pt x="3552" y="3072"/>
                    <a:pt x="3534" y="3146"/>
                    <a:pt x="3497" y="3238"/>
                  </a:cubicBezTo>
                  <a:cubicBezTo>
                    <a:pt x="3239" y="3956"/>
                    <a:pt x="2982" y="4655"/>
                    <a:pt x="2724" y="5373"/>
                  </a:cubicBezTo>
                  <a:lnTo>
                    <a:pt x="2687" y="5373"/>
                  </a:lnTo>
                  <a:cubicBezTo>
                    <a:pt x="2681" y="5367"/>
                    <a:pt x="2673" y="5365"/>
                    <a:pt x="2664" y="5365"/>
                  </a:cubicBezTo>
                  <a:cubicBezTo>
                    <a:pt x="2646" y="5365"/>
                    <a:pt x="2626" y="5373"/>
                    <a:pt x="2614" y="5373"/>
                  </a:cubicBezTo>
                  <a:cubicBezTo>
                    <a:pt x="2595" y="5392"/>
                    <a:pt x="2595" y="5392"/>
                    <a:pt x="2595" y="5392"/>
                  </a:cubicBezTo>
                  <a:cubicBezTo>
                    <a:pt x="2503" y="5410"/>
                    <a:pt x="2411" y="5428"/>
                    <a:pt x="2338" y="5428"/>
                  </a:cubicBezTo>
                  <a:cubicBezTo>
                    <a:pt x="2227" y="5447"/>
                    <a:pt x="2135" y="5484"/>
                    <a:pt x="2043" y="5520"/>
                  </a:cubicBezTo>
                  <a:cubicBezTo>
                    <a:pt x="1877" y="5594"/>
                    <a:pt x="1638" y="5686"/>
                    <a:pt x="1583" y="5870"/>
                  </a:cubicBezTo>
                  <a:cubicBezTo>
                    <a:pt x="1546" y="5925"/>
                    <a:pt x="1601" y="5999"/>
                    <a:pt x="1675" y="5999"/>
                  </a:cubicBezTo>
                  <a:cubicBezTo>
                    <a:pt x="1767" y="5981"/>
                    <a:pt x="1859" y="5944"/>
                    <a:pt x="1933" y="5870"/>
                  </a:cubicBezTo>
                  <a:cubicBezTo>
                    <a:pt x="2025" y="5815"/>
                    <a:pt x="2135" y="5778"/>
                    <a:pt x="2227" y="5741"/>
                  </a:cubicBezTo>
                  <a:cubicBezTo>
                    <a:pt x="2338" y="5704"/>
                    <a:pt x="2485" y="5686"/>
                    <a:pt x="2614" y="5649"/>
                  </a:cubicBezTo>
                  <a:lnTo>
                    <a:pt x="2614" y="5649"/>
                  </a:lnTo>
                  <a:cubicBezTo>
                    <a:pt x="2485" y="5999"/>
                    <a:pt x="2374" y="6330"/>
                    <a:pt x="2246" y="6680"/>
                  </a:cubicBezTo>
                  <a:cubicBezTo>
                    <a:pt x="2191" y="6658"/>
                    <a:pt x="2119" y="6646"/>
                    <a:pt x="2043" y="6646"/>
                  </a:cubicBezTo>
                  <a:cubicBezTo>
                    <a:pt x="1863" y="6646"/>
                    <a:pt x="1664" y="6714"/>
                    <a:pt x="1638" y="6882"/>
                  </a:cubicBezTo>
                  <a:cubicBezTo>
                    <a:pt x="1638" y="6919"/>
                    <a:pt x="1675" y="6956"/>
                    <a:pt x="1712" y="6956"/>
                  </a:cubicBezTo>
                  <a:cubicBezTo>
                    <a:pt x="1785" y="6919"/>
                    <a:pt x="1859" y="6882"/>
                    <a:pt x="1933" y="6846"/>
                  </a:cubicBezTo>
                  <a:cubicBezTo>
                    <a:pt x="2025" y="6809"/>
                    <a:pt x="2117" y="6790"/>
                    <a:pt x="2227" y="6790"/>
                  </a:cubicBezTo>
                  <a:cubicBezTo>
                    <a:pt x="2154" y="6974"/>
                    <a:pt x="2098" y="7159"/>
                    <a:pt x="2025" y="7324"/>
                  </a:cubicBezTo>
                  <a:cubicBezTo>
                    <a:pt x="2013" y="7382"/>
                    <a:pt x="2060" y="7419"/>
                    <a:pt x="2106" y="7419"/>
                  </a:cubicBezTo>
                  <a:cubicBezTo>
                    <a:pt x="2133" y="7419"/>
                    <a:pt x="2158" y="7406"/>
                    <a:pt x="2172" y="7379"/>
                  </a:cubicBezTo>
                  <a:lnTo>
                    <a:pt x="2485" y="6606"/>
                  </a:lnTo>
                  <a:cubicBezTo>
                    <a:pt x="2503" y="6662"/>
                    <a:pt x="2522" y="6717"/>
                    <a:pt x="2540" y="6754"/>
                  </a:cubicBezTo>
                  <a:cubicBezTo>
                    <a:pt x="2595" y="6901"/>
                    <a:pt x="2687" y="7140"/>
                    <a:pt x="2853" y="7159"/>
                  </a:cubicBezTo>
                  <a:cubicBezTo>
                    <a:pt x="2890" y="7159"/>
                    <a:pt x="2927" y="7140"/>
                    <a:pt x="2945" y="7103"/>
                  </a:cubicBezTo>
                  <a:cubicBezTo>
                    <a:pt x="2963" y="6956"/>
                    <a:pt x="2816" y="6790"/>
                    <a:pt x="2779" y="6662"/>
                  </a:cubicBezTo>
                  <a:cubicBezTo>
                    <a:pt x="2724" y="6533"/>
                    <a:pt x="2706" y="6386"/>
                    <a:pt x="2614" y="6312"/>
                  </a:cubicBezTo>
                  <a:lnTo>
                    <a:pt x="3350" y="4527"/>
                  </a:lnTo>
                  <a:cubicBezTo>
                    <a:pt x="3424" y="4766"/>
                    <a:pt x="3534" y="4987"/>
                    <a:pt x="3571" y="5208"/>
                  </a:cubicBezTo>
                  <a:cubicBezTo>
                    <a:pt x="3644" y="5557"/>
                    <a:pt x="3571" y="6017"/>
                    <a:pt x="3736" y="6330"/>
                  </a:cubicBezTo>
                  <a:cubicBezTo>
                    <a:pt x="3759" y="6375"/>
                    <a:pt x="3801" y="6399"/>
                    <a:pt x="3844" y="6399"/>
                  </a:cubicBezTo>
                  <a:cubicBezTo>
                    <a:pt x="3871" y="6399"/>
                    <a:pt x="3899" y="6389"/>
                    <a:pt x="3920" y="6367"/>
                  </a:cubicBezTo>
                  <a:cubicBezTo>
                    <a:pt x="4123" y="6036"/>
                    <a:pt x="4013" y="5502"/>
                    <a:pt x="3920" y="5152"/>
                  </a:cubicBezTo>
                  <a:cubicBezTo>
                    <a:pt x="3865" y="4784"/>
                    <a:pt x="3736" y="4453"/>
                    <a:pt x="3497" y="4158"/>
                  </a:cubicBezTo>
                  <a:cubicBezTo>
                    <a:pt x="3552" y="4066"/>
                    <a:pt x="3589" y="3974"/>
                    <a:pt x="3626" y="3864"/>
                  </a:cubicBezTo>
                  <a:cubicBezTo>
                    <a:pt x="3847" y="3349"/>
                    <a:pt x="4049" y="2815"/>
                    <a:pt x="4289" y="2299"/>
                  </a:cubicBezTo>
                  <a:cubicBezTo>
                    <a:pt x="4307" y="2263"/>
                    <a:pt x="4344" y="2207"/>
                    <a:pt x="4362" y="2171"/>
                  </a:cubicBezTo>
                  <a:cubicBezTo>
                    <a:pt x="4491" y="2391"/>
                    <a:pt x="4601" y="2594"/>
                    <a:pt x="4712" y="2815"/>
                  </a:cubicBezTo>
                  <a:cubicBezTo>
                    <a:pt x="4859" y="3128"/>
                    <a:pt x="4933" y="3533"/>
                    <a:pt x="5154" y="3809"/>
                  </a:cubicBezTo>
                  <a:cubicBezTo>
                    <a:pt x="5174" y="3836"/>
                    <a:pt x="5204" y="3848"/>
                    <a:pt x="5234" y="3848"/>
                  </a:cubicBezTo>
                  <a:cubicBezTo>
                    <a:pt x="5286" y="3848"/>
                    <a:pt x="5338" y="3812"/>
                    <a:pt x="5338" y="3753"/>
                  </a:cubicBezTo>
                  <a:cubicBezTo>
                    <a:pt x="5411" y="3385"/>
                    <a:pt x="5154" y="2944"/>
                    <a:pt x="5006" y="2631"/>
                  </a:cubicBezTo>
                  <a:cubicBezTo>
                    <a:pt x="4878" y="2373"/>
                    <a:pt x="4712" y="2115"/>
                    <a:pt x="4546" y="1894"/>
                  </a:cubicBezTo>
                  <a:cubicBezTo>
                    <a:pt x="4694" y="1674"/>
                    <a:pt x="4878" y="1453"/>
                    <a:pt x="5043" y="1232"/>
                  </a:cubicBezTo>
                  <a:close/>
                  <a:moveTo>
                    <a:pt x="5561" y="1"/>
                  </a:moveTo>
                  <a:cubicBezTo>
                    <a:pt x="5520" y="1"/>
                    <a:pt x="5479" y="17"/>
                    <a:pt x="5448" y="54"/>
                  </a:cubicBezTo>
                  <a:cubicBezTo>
                    <a:pt x="4767" y="1103"/>
                    <a:pt x="3589" y="956"/>
                    <a:pt x="2595" y="1490"/>
                  </a:cubicBezTo>
                  <a:cubicBezTo>
                    <a:pt x="1822" y="1931"/>
                    <a:pt x="1233" y="2612"/>
                    <a:pt x="884" y="3404"/>
                  </a:cubicBezTo>
                  <a:cubicBezTo>
                    <a:pt x="0" y="5410"/>
                    <a:pt x="699" y="7545"/>
                    <a:pt x="1233" y="9514"/>
                  </a:cubicBezTo>
                  <a:cubicBezTo>
                    <a:pt x="1215" y="9551"/>
                    <a:pt x="1196" y="9588"/>
                    <a:pt x="1196" y="9643"/>
                  </a:cubicBezTo>
                  <a:cubicBezTo>
                    <a:pt x="1154" y="9729"/>
                    <a:pt x="1232" y="9814"/>
                    <a:pt x="1321" y="9814"/>
                  </a:cubicBezTo>
                  <a:cubicBezTo>
                    <a:pt x="1347" y="9814"/>
                    <a:pt x="1374" y="9807"/>
                    <a:pt x="1399" y="9791"/>
                  </a:cubicBezTo>
                  <a:cubicBezTo>
                    <a:pt x="1841" y="9478"/>
                    <a:pt x="2154" y="9110"/>
                    <a:pt x="2632" y="8815"/>
                  </a:cubicBezTo>
                  <a:cubicBezTo>
                    <a:pt x="3055" y="8594"/>
                    <a:pt x="3479" y="8355"/>
                    <a:pt x="3902" y="8134"/>
                  </a:cubicBezTo>
                  <a:cubicBezTo>
                    <a:pt x="4767" y="7637"/>
                    <a:pt x="5503" y="6919"/>
                    <a:pt x="6019" y="6054"/>
                  </a:cubicBezTo>
                  <a:cubicBezTo>
                    <a:pt x="6902" y="4416"/>
                    <a:pt x="6295" y="2428"/>
                    <a:pt x="5172" y="1048"/>
                  </a:cubicBezTo>
                  <a:lnTo>
                    <a:pt x="5264" y="937"/>
                  </a:lnTo>
                  <a:cubicBezTo>
                    <a:pt x="5503" y="753"/>
                    <a:pt x="5669" y="477"/>
                    <a:pt x="5724" y="164"/>
                  </a:cubicBezTo>
                  <a:cubicBezTo>
                    <a:pt x="5724" y="66"/>
                    <a:pt x="5642" y="1"/>
                    <a:pt x="556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8870399" y="504645"/>
              <a:ext cx="665210" cy="846016"/>
            </a:xfrm>
            <a:custGeom>
              <a:avLst/>
              <a:gdLst/>
              <a:ahLst/>
              <a:cxnLst/>
              <a:rect l="l" t="t" r="r" b="b"/>
              <a:pathLst>
                <a:path w="12406" h="15778" extrusionOk="0">
                  <a:moveTo>
                    <a:pt x="10216" y="1989"/>
                  </a:moveTo>
                  <a:cubicBezTo>
                    <a:pt x="10529" y="3443"/>
                    <a:pt x="11099" y="4823"/>
                    <a:pt x="11136" y="6333"/>
                  </a:cubicBezTo>
                  <a:cubicBezTo>
                    <a:pt x="11191" y="8192"/>
                    <a:pt x="10381" y="9959"/>
                    <a:pt x="8964" y="11155"/>
                  </a:cubicBezTo>
                  <a:cubicBezTo>
                    <a:pt x="7584" y="12370"/>
                    <a:pt x="5817" y="13014"/>
                    <a:pt x="4087" y="13548"/>
                  </a:cubicBezTo>
                  <a:cubicBezTo>
                    <a:pt x="3221" y="13824"/>
                    <a:pt x="2007" y="14118"/>
                    <a:pt x="1234" y="14763"/>
                  </a:cubicBezTo>
                  <a:cubicBezTo>
                    <a:pt x="1362" y="13124"/>
                    <a:pt x="1142" y="11450"/>
                    <a:pt x="1270" y="9811"/>
                  </a:cubicBezTo>
                  <a:cubicBezTo>
                    <a:pt x="1436" y="7842"/>
                    <a:pt x="1988" y="5836"/>
                    <a:pt x="3295" y="4290"/>
                  </a:cubicBezTo>
                  <a:cubicBezTo>
                    <a:pt x="4639" y="2707"/>
                    <a:pt x="6258" y="2210"/>
                    <a:pt x="8265" y="2081"/>
                  </a:cubicBezTo>
                  <a:cubicBezTo>
                    <a:pt x="8430" y="2081"/>
                    <a:pt x="8596" y="2063"/>
                    <a:pt x="8762" y="2044"/>
                  </a:cubicBezTo>
                  <a:lnTo>
                    <a:pt x="8762" y="2044"/>
                  </a:lnTo>
                  <a:cubicBezTo>
                    <a:pt x="8173" y="2725"/>
                    <a:pt x="7657" y="3480"/>
                    <a:pt x="7234" y="4271"/>
                  </a:cubicBezTo>
                  <a:cubicBezTo>
                    <a:pt x="6858" y="4112"/>
                    <a:pt x="6454" y="4030"/>
                    <a:pt x="6048" y="4030"/>
                  </a:cubicBezTo>
                  <a:cubicBezTo>
                    <a:pt x="5798" y="4030"/>
                    <a:pt x="5547" y="4061"/>
                    <a:pt x="5301" y="4124"/>
                  </a:cubicBezTo>
                  <a:cubicBezTo>
                    <a:pt x="4786" y="4234"/>
                    <a:pt x="3976" y="4511"/>
                    <a:pt x="3792" y="5044"/>
                  </a:cubicBezTo>
                  <a:cubicBezTo>
                    <a:pt x="3758" y="5162"/>
                    <a:pt x="3832" y="5249"/>
                    <a:pt x="3930" y="5249"/>
                  </a:cubicBezTo>
                  <a:cubicBezTo>
                    <a:pt x="3939" y="5249"/>
                    <a:pt x="3948" y="5248"/>
                    <a:pt x="3958" y="5247"/>
                  </a:cubicBezTo>
                  <a:cubicBezTo>
                    <a:pt x="4197" y="5173"/>
                    <a:pt x="4418" y="5044"/>
                    <a:pt x="4620" y="4897"/>
                  </a:cubicBezTo>
                  <a:cubicBezTo>
                    <a:pt x="4860" y="4768"/>
                    <a:pt x="5136" y="4658"/>
                    <a:pt x="5412" y="4584"/>
                  </a:cubicBezTo>
                  <a:cubicBezTo>
                    <a:pt x="5707" y="4515"/>
                    <a:pt x="6008" y="4478"/>
                    <a:pt x="6309" y="4478"/>
                  </a:cubicBezTo>
                  <a:cubicBezTo>
                    <a:pt x="6570" y="4478"/>
                    <a:pt x="6830" y="4506"/>
                    <a:pt x="7087" y="4566"/>
                  </a:cubicBezTo>
                  <a:cubicBezTo>
                    <a:pt x="7013" y="4713"/>
                    <a:pt x="6921" y="4842"/>
                    <a:pt x="6866" y="4971"/>
                  </a:cubicBezTo>
                  <a:cubicBezTo>
                    <a:pt x="6166" y="6130"/>
                    <a:pt x="5467" y="7308"/>
                    <a:pt x="4786" y="8468"/>
                  </a:cubicBezTo>
                  <a:cubicBezTo>
                    <a:pt x="4768" y="8468"/>
                    <a:pt x="4749" y="8449"/>
                    <a:pt x="4731" y="8449"/>
                  </a:cubicBezTo>
                  <a:cubicBezTo>
                    <a:pt x="4712" y="8440"/>
                    <a:pt x="4689" y="8436"/>
                    <a:pt x="4664" y="8436"/>
                  </a:cubicBezTo>
                  <a:cubicBezTo>
                    <a:pt x="4639" y="8436"/>
                    <a:pt x="4611" y="8440"/>
                    <a:pt x="4584" y="8449"/>
                  </a:cubicBezTo>
                  <a:cubicBezTo>
                    <a:pt x="4584" y="8449"/>
                    <a:pt x="4565" y="8449"/>
                    <a:pt x="4565" y="8468"/>
                  </a:cubicBezTo>
                  <a:cubicBezTo>
                    <a:pt x="4399" y="8468"/>
                    <a:pt x="4234" y="8468"/>
                    <a:pt x="4087" y="8449"/>
                  </a:cubicBezTo>
                  <a:cubicBezTo>
                    <a:pt x="3902" y="8449"/>
                    <a:pt x="3718" y="8468"/>
                    <a:pt x="3553" y="8505"/>
                  </a:cubicBezTo>
                  <a:cubicBezTo>
                    <a:pt x="3240" y="8560"/>
                    <a:pt x="2780" y="8670"/>
                    <a:pt x="2632" y="8965"/>
                  </a:cubicBezTo>
                  <a:cubicBezTo>
                    <a:pt x="2577" y="9075"/>
                    <a:pt x="2651" y="9204"/>
                    <a:pt x="2780" y="9204"/>
                  </a:cubicBezTo>
                  <a:cubicBezTo>
                    <a:pt x="2802" y="9206"/>
                    <a:pt x="2823" y="9208"/>
                    <a:pt x="2845" y="9208"/>
                  </a:cubicBezTo>
                  <a:cubicBezTo>
                    <a:pt x="2989" y="9208"/>
                    <a:pt x="3130" y="9158"/>
                    <a:pt x="3258" y="9094"/>
                  </a:cubicBezTo>
                  <a:cubicBezTo>
                    <a:pt x="3442" y="9038"/>
                    <a:pt x="3626" y="8983"/>
                    <a:pt x="3829" y="8946"/>
                  </a:cubicBezTo>
                  <a:cubicBezTo>
                    <a:pt x="3930" y="8928"/>
                    <a:pt x="4050" y="8928"/>
                    <a:pt x="4172" y="8928"/>
                  </a:cubicBezTo>
                  <a:cubicBezTo>
                    <a:pt x="4294" y="8928"/>
                    <a:pt x="4418" y="8928"/>
                    <a:pt x="4528" y="8910"/>
                  </a:cubicBezTo>
                  <a:lnTo>
                    <a:pt x="4528" y="8910"/>
                  </a:lnTo>
                  <a:lnTo>
                    <a:pt x="3553" y="10584"/>
                  </a:lnTo>
                  <a:lnTo>
                    <a:pt x="3534" y="10584"/>
                  </a:lnTo>
                  <a:cubicBezTo>
                    <a:pt x="3401" y="10501"/>
                    <a:pt x="3186" y="10444"/>
                    <a:pt x="2977" y="10444"/>
                  </a:cubicBezTo>
                  <a:cubicBezTo>
                    <a:pt x="2724" y="10444"/>
                    <a:pt x="2482" y="10528"/>
                    <a:pt x="2412" y="10750"/>
                  </a:cubicBezTo>
                  <a:cubicBezTo>
                    <a:pt x="2393" y="10824"/>
                    <a:pt x="2430" y="10879"/>
                    <a:pt x="2504" y="10879"/>
                  </a:cubicBezTo>
                  <a:cubicBezTo>
                    <a:pt x="2651" y="10861"/>
                    <a:pt x="2798" y="10824"/>
                    <a:pt x="2927" y="10768"/>
                  </a:cubicBezTo>
                  <a:cubicBezTo>
                    <a:pt x="3010" y="10750"/>
                    <a:pt x="3097" y="10741"/>
                    <a:pt x="3185" y="10741"/>
                  </a:cubicBezTo>
                  <a:cubicBezTo>
                    <a:pt x="3272" y="10741"/>
                    <a:pt x="3360" y="10750"/>
                    <a:pt x="3442" y="10768"/>
                  </a:cubicBezTo>
                  <a:lnTo>
                    <a:pt x="2927" y="11634"/>
                  </a:lnTo>
                  <a:cubicBezTo>
                    <a:pt x="2863" y="11748"/>
                    <a:pt x="2950" y="11845"/>
                    <a:pt x="3045" y="11845"/>
                  </a:cubicBezTo>
                  <a:cubicBezTo>
                    <a:pt x="3088" y="11845"/>
                    <a:pt x="3132" y="11826"/>
                    <a:pt x="3166" y="11781"/>
                  </a:cubicBezTo>
                  <a:lnTo>
                    <a:pt x="3976" y="10548"/>
                  </a:lnTo>
                  <a:cubicBezTo>
                    <a:pt x="3976" y="10640"/>
                    <a:pt x="3995" y="10750"/>
                    <a:pt x="4013" y="10824"/>
                  </a:cubicBezTo>
                  <a:cubicBezTo>
                    <a:pt x="4050" y="11100"/>
                    <a:pt x="4142" y="11505"/>
                    <a:pt x="4418" y="11615"/>
                  </a:cubicBezTo>
                  <a:cubicBezTo>
                    <a:pt x="4434" y="11623"/>
                    <a:pt x="4450" y="11627"/>
                    <a:pt x="4466" y="11627"/>
                  </a:cubicBezTo>
                  <a:cubicBezTo>
                    <a:pt x="4522" y="11627"/>
                    <a:pt x="4573" y="11581"/>
                    <a:pt x="4602" y="11523"/>
                  </a:cubicBezTo>
                  <a:cubicBezTo>
                    <a:pt x="4676" y="11284"/>
                    <a:pt x="4491" y="10953"/>
                    <a:pt x="4455" y="10713"/>
                  </a:cubicBezTo>
                  <a:cubicBezTo>
                    <a:pt x="4399" y="10529"/>
                    <a:pt x="4418" y="10235"/>
                    <a:pt x="4289" y="10069"/>
                  </a:cubicBezTo>
                  <a:lnTo>
                    <a:pt x="6166" y="7179"/>
                  </a:lnTo>
                  <a:cubicBezTo>
                    <a:pt x="6222" y="7603"/>
                    <a:pt x="6314" y="8026"/>
                    <a:pt x="6332" y="8431"/>
                  </a:cubicBezTo>
                  <a:cubicBezTo>
                    <a:pt x="6350" y="9094"/>
                    <a:pt x="6074" y="9848"/>
                    <a:pt x="6240" y="10474"/>
                  </a:cubicBezTo>
                  <a:cubicBezTo>
                    <a:pt x="6252" y="10567"/>
                    <a:pt x="6322" y="10616"/>
                    <a:pt x="6401" y="10616"/>
                  </a:cubicBezTo>
                  <a:cubicBezTo>
                    <a:pt x="6446" y="10616"/>
                    <a:pt x="6494" y="10600"/>
                    <a:pt x="6535" y="10566"/>
                  </a:cubicBezTo>
                  <a:cubicBezTo>
                    <a:pt x="7013" y="10069"/>
                    <a:pt x="6995" y="9112"/>
                    <a:pt x="6958" y="8449"/>
                  </a:cubicBezTo>
                  <a:cubicBezTo>
                    <a:pt x="6939" y="7879"/>
                    <a:pt x="6903" y="7106"/>
                    <a:pt x="6553" y="6609"/>
                  </a:cubicBezTo>
                  <a:cubicBezTo>
                    <a:pt x="6645" y="6443"/>
                    <a:pt x="6755" y="6277"/>
                    <a:pt x="6866" y="6130"/>
                  </a:cubicBezTo>
                  <a:cubicBezTo>
                    <a:pt x="7418" y="5284"/>
                    <a:pt x="7933" y="4400"/>
                    <a:pt x="8541" y="3590"/>
                  </a:cubicBezTo>
                  <a:cubicBezTo>
                    <a:pt x="8596" y="3517"/>
                    <a:pt x="8651" y="3461"/>
                    <a:pt x="8706" y="3388"/>
                  </a:cubicBezTo>
                  <a:cubicBezTo>
                    <a:pt x="8854" y="3793"/>
                    <a:pt x="9001" y="4216"/>
                    <a:pt x="9111" y="4639"/>
                  </a:cubicBezTo>
                  <a:cubicBezTo>
                    <a:pt x="9259" y="5228"/>
                    <a:pt x="9240" y="5965"/>
                    <a:pt x="9553" y="6498"/>
                  </a:cubicBezTo>
                  <a:cubicBezTo>
                    <a:pt x="9587" y="6565"/>
                    <a:pt x="9651" y="6598"/>
                    <a:pt x="9716" y="6598"/>
                  </a:cubicBezTo>
                  <a:cubicBezTo>
                    <a:pt x="9794" y="6598"/>
                    <a:pt x="9873" y="6552"/>
                    <a:pt x="9903" y="6462"/>
                  </a:cubicBezTo>
                  <a:cubicBezTo>
                    <a:pt x="10142" y="5854"/>
                    <a:pt x="9848" y="5007"/>
                    <a:pt x="9682" y="4400"/>
                  </a:cubicBezTo>
                  <a:cubicBezTo>
                    <a:pt x="9535" y="3903"/>
                    <a:pt x="9351" y="3425"/>
                    <a:pt x="9093" y="2964"/>
                  </a:cubicBezTo>
                  <a:cubicBezTo>
                    <a:pt x="9461" y="2615"/>
                    <a:pt x="9829" y="2302"/>
                    <a:pt x="10216" y="1989"/>
                  </a:cubicBezTo>
                  <a:close/>
                  <a:moveTo>
                    <a:pt x="11470" y="0"/>
                  </a:moveTo>
                  <a:cubicBezTo>
                    <a:pt x="11406" y="0"/>
                    <a:pt x="11340" y="23"/>
                    <a:pt x="11283" y="75"/>
                  </a:cubicBezTo>
                  <a:cubicBezTo>
                    <a:pt x="9774" y="1676"/>
                    <a:pt x="7731" y="1032"/>
                    <a:pt x="5835" y="1639"/>
                  </a:cubicBezTo>
                  <a:cubicBezTo>
                    <a:pt x="4344" y="2155"/>
                    <a:pt x="3074" y="3130"/>
                    <a:pt x="2209" y="4437"/>
                  </a:cubicBezTo>
                  <a:cubicBezTo>
                    <a:pt x="0" y="7621"/>
                    <a:pt x="516" y="11578"/>
                    <a:pt x="810" y="15223"/>
                  </a:cubicBezTo>
                  <a:cubicBezTo>
                    <a:pt x="774" y="15278"/>
                    <a:pt x="737" y="15352"/>
                    <a:pt x="700" y="15407"/>
                  </a:cubicBezTo>
                  <a:cubicBezTo>
                    <a:pt x="607" y="15592"/>
                    <a:pt x="735" y="15778"/>
                    <a:pt x="909" y="15778"/>
                  </a:cubicBezTo>
                  <a:cubicBezTo>
                    <a:pt x="943" y="15778"/>
                    <a:pt x="977" y="15771"/>
                    <a:pt x="1013" y="15756"/>
                  </a:cubicBezTo>
                  <a:cubicBezTo>
                    <a:pt x="1878" y="15333"/>
                    <a:pt x="2577" y="14781"/>
                    <a:pt x="3498" y="14468"/>
                  </a:cubicBezTo>
                  <a:cubicBezTo>
                    <a:pt x="4307" y="14192"/>
                    <a:pt x="5136" y="13971"/>
                    <a:pt x="5927" y="13658"/>
                  </a:cubicBezTo>
                  <a:cubicBezTo>
                    <a:pt x="7584" y="13014"/>
                    <a:pt x="9185" y="12112"/>
                    <a:pt x="10326" y="10713"/>
                  </a:cubicBezTo>
                  <a:cubicBezTo>
                    <a:pt x="12406" y="8155"/>
                    <a:pt x="12019" y="4492"/>
                    <a:pt x="10510" y="1713"/>
                  </a:cubicBezTo>
                  <a:cubicBezTo>
                    <a:pt x="10565" y="1658"/>
                    <a:pt x="10621" y="1602"/>
                    <a:pt x="10676" y="1547"/>
                  </a:cubicBezTo>
                  <a:cubicBezTo>
                    <a:pt x="11173" y="1290"/>
                    <a:pt x="11541" y="866"/>
                    <a:pt x="11743" y="332"/>
                  </a:cubicBezTo>
                  <a:cubicBezTo>
                    <a:pt x="11783" y="147"/>
                    <a:pt x="11633" y="0"/>
                    <a:pt x="1147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1582355" y="363889"/>
              <a:ext cx="796471" cy="670304"/>
            </a:xfrm>
            <a:custGeom>
              <a:avLst/>
              <a:gdLst/>
              <a:ahLst/>
              <a:cxnLst/>
              <a:rect l="l" t="t" r="r" b="b"/>
              <a:pathLst>
                <a:path w="14854" h="12501" extrusionOk="0">
                  <a:moveTo>
                    <a:pt x="14021" y="909"/>
                  </a:moveTo>
                  <a:lnTo>
                    <a:pt x="14021" y="909"/>
                  </a:lnTo>
                  <a:cubicBezTo>
                    <a:pt x="13469" y="2455"/>
                    <a:pt x="13248" y="4130"/>
                    <a:pt x="12696" y="5657"/>
                  </a:cubicBezTo>
                  <a:cubicBezTo>
                    <a:pt x="12015" y="7535"/>
                    <a:pt x="10947" y="9320"/>
                    <a:pt x="9291" y="10461"/>
                  </a:cubicBezTo>
                  <a:cubicBezTo>
                    <a:pt x="8170" y="11233"/>
                    <a:pt x="7065" y="11531"/>
                    <a:pt x="5877" y="11531"/>
                  </a:cubicBezTo>
                  <a:cubicBezTo>
                    <a:pt x="5251" y="11531"/>
                    <a:pt x="4602" y="11448"/>
                    <a:pt x="3916" y="11308"/>
                  </a:cubicBezTo>
                  <a:cubicBezTo>
                    <a:pt x="3769" y="11271"/>
                    <a:pt x="3603" y="11234"/>
                    <a:pt x="3438" y="11216"/>
                  </a:cubicBezTo>
                  <a:cubicBezTo>
                    <a:pt x="4174" y="10701"/>
                    <a:pt x="4873" y="10112"/>
                    <a:pt x="5481" y="9449"/>
                  </a:cubicBezTo>
                  <a:cubicBezTo>
                    <a:pt x="5996" y="9872"/>
                    <a:pt x="6659" y="10093"/>
                    <a:pt x="7321" y="10112"/>
                  </a:cubicBezTo>
                  <a:cubicBezTo>
                    <a:pt x="7382" y="10114"/>
                    <a:pt x="7448" y="10115"/>
                    <a:pt x="7517" y="10115"/>
                  </a:cubicBezTo>
                  <a:cubicBezTo>
                    <a:pt x="8033" y="10115"/>
                    <a:pt x="8741" y="10037"/>
                    <a:pt x="9033" y="9615"/>
                  </a:cubicBezTo>
                  <a:cubicBezTo>
                    <a:pt x="9088" y="9504"/>
                    <a:pt x="9015" y="9375"/>
                    <a:pt x="8904" y="9375"/>
                  </a:cubicBezTo>
                  <a:cubicBezTo>
                    <a:pt x="8665" y="9394"/>
                    <a:pt x="8407" y="9449"/>
                    <a:pt x="8186" y="9541"/>
                  </a:cubicBezTo>
                  <a:cubicBezTo>
                    <a:pt x="7910" y="9615"/>
                    <a:pt x="7616" y="9633"/>
                    <a:pt x="7340" y="9633"/>
                  </a:cubicBezTo>
                  <a:cubicBezTo>
                    <a:pt x="6769" y="9615"/>
                    <a:pt x="6217" y="9467"/>
                    <a:pt x="5720" y="9210"/>
                  </a:cubicBezTo>
                  <a:cubicBezTo>
                    <a:pt x="5849" y="9099"/>
                    <a:pt x="5959" y="8989"/>
                    <a:pt x="6051" y="8878"/>
                  </a:cubicBezTo>
                  <a:cubicBezTo>
                    <a:pt x="7027" y="7940"/>
                    <a:pt x="8002" y="7001"/>
                    <a:pt x="8959" y="6044"/>
                  </a:cubicBezTo>
                  <a:cubicBezTo>
                    <a:pt x="8978" y="6062"/>
                    <a:pt x="8978" y="6081"/>
                    <a:pt x="8996" y="6081"/>
                  </a:cubicBezTo>
                  <a:cubicBezTo>
                    <a:pt x="9023" y="6108"/>
                    <a:pt x="9060" y="6125"/>
                    <a:pt x="9099" y="6125"/>
                  </a:cubicBezTo>
                  <a:cubicBezTo>
                    <a:pt x="9114" y="6125"/>
                    <a:pt x="9129" y="6122"/>
                    <a:pt x="9143" y="6118"/>
                  </a:cubicBezTo>
                  <a:cubicBezTo>
                    <a:pt x="9150" y="6124"/>
                    <a:pt x="9154" y="6126"/>
                    <a:pt x="9157" y="6126"/>
                  </a:cubicBezTo>
                  <a:cubicBezTo>
                    <a:pt x="9164" y="6126"/>
                    <a:pt x="9168" y="6118"/>
                    <a:pt x="9180" y="6118"/>
                  </a:cubicBezTo>
                  <a:cubicBezTo>
                    <a:pt x="9328" y="6154"/>
                    <a:pt x="9475" y="6210"/>
                    <a:pt x="9622" y="6265"/>
                  </a:cubicBezTo>
                  <a:cubicBezTo>
                    <a:pt x="9806" y="6302"/>
                    <a:pt x="9990" y="6338"/>
                    <a:pt x="10174" y="6338"/>
                  </a:cubicBezTo>
                  <a:cubicBezTo>
                    <a:pt x="10253" y="6343"/>
                    <a:pt x="10345" y="6348"/>
                    <a:pt x="10441" y="6348"/>
                  </a:cubicBezTo>
                  <a:cubicBezTo>
                    <a:pt x="10706" y="6348"/>
                    <a:pt x="11006" y="6311"/>
                    <a:pt x="11168" y="6136"/>
                  </a:cubicBezTo>
                  <a:cubicBezTo>
                    <a:pt x="11242" y="6062"/>
                    <a:pt x="11205" y="5897"/>
                    <a:pt x="11094" y="5860"/>
                  </a:cubicBezTo>
                  <a:cubicBezTo>
                    <a:pt x="10992" y="5837"/>
                    <a:pt x="10890" y="5821"/>
                    <a:pt x="10787" y="5821"/>
                  </a:cubicBezTo>
                  <a:cubicBezTo>
                    <a:pt x="10724" y="5821"/>
                    <a:pt x="10661" y="5827"/>
                    <a:pt x="10598" y="5841"/>
                  </a:cubicBezTo>
                  <a:cubicBezTo>
                    <a:pt x="10496" y="5851"/>
                    <a:pt x="10400" y="5855"/>
                    <a:pt x="10303" y="5855"/>
                  </a:cubicBezTo>
                  <a:cubicBezTo>
                    <a:pt x="10206" y="5855"/>
                    <a:pt x="10110" y="5851"/>
                    <a:pt x="10009" y="5841"/>
                  </a:cubicBezTo>
                  <a:cubicBezTo>
                    <a:pt x="9806" y="5823"/>
                    <a:pt x="9548" y="5713"/>
                    <a:pt x="9328" y="5694"/>
                  </a:cubicBezTo>
                  <a:lnTo>
                    <a:pt x="10708" y="4332"/>
                  </a:lnTo>
                  <a:lnTo>
                    <a:pt x="10708" y="4351"/>
                  </a:lnTo>
                  <a:cubicBezTo>
                    <a:pt x="10847" y="4513"/>
                    <a:pt x="11162" y="4668"/>
                    <a:pt x="11436" y="4668"/>
                  </a:cubicBezTo>
                  <a:cubicBezTo>
                    <a:pt x="11596" y="4668"/>
                    <a:pt x="11742" y="4615"/>
                    <a:pt x="11831" y="4479"/>
                  </a:cubicBezTo>
                  <a:cubicBezTo>
                    <a:pt x="11867" y="4424"/>
                    <a:pt x="11831" y="4351"/>
                    <a:pt x="11775" y="4332"/>
                  </a:cubicBezTo>
                  <a:cubicBezTo>
                    <a:pt x="11702" y="4323"/>
                    <a:pt x="11628" y="4318"/>
                    <a:pt x="11555" y="4318"/>
                  </a:cubicBezTo>
                  <a:cubicBezTo>
                    <a:pt x="11481" y="4318"/>
                    <a:pt x="11407" y="4323"/>
                    <a:pt x="11334" y="4332"/>
                  </a:cubicBezTo>
                  <a:cubicBezTo>
                    <a:pt x="11168" y="4314"/>
                    <a:pt x="11002" y="4277"/>
                    <a:pt x="10837" y="4185"/>
                  </a:cubicBezTo>
                  <a:lnTo>
                    <a:pt x="11555" y="3486"/>
                  </a:lnTo>
                  <a:cubicBezTo>
                    <a:pt x="11656" y="3384"/>
                    <a:pt x="11575" y="3249"/>
                    <a:pt x="11474" y="3249"/>
                  </a:cubicBezTo>
                  <a:cubicBezTo>
                    <a:pt x="11446" y="3249"/>
                    <a:pt x="11417" y="3259"/>
                    <a:pt x="11389" y="3283"/>
                  </a:cubicBezTo>
                  <a:lnTo>
                    <a:pt x="10266" y="4277"/>
                  </a:lnTo>
                  <a:cubicBezTo>
                    <a:pt x="10285" y="4167"/>
                    <a:pt x="10303" y="4075"/>
                    <a:pt x="10303" y="4001"/>
                  </a:cubicBezTo>
                  <a:cubicBezTo>
                    <a:pt x="10340" y="3725"/>
                    <a:pt x="10358" y="3283"/>
                    <a:pt x="10119" y="3117"/>
                  </a:cubicBezTo>
                  <a:cubicBezTo>
                    <a:pt x="10093" y="3098"/>
                    <a:pt x="10068" y="3090"/>
                    <a:pt x="10044" y="3090"/>
                  </a:cubicBezTo>
                  <a:cubicBezTo>
                    <a:pt x="9998" y="3090"/>
                    <a:pt x="9959" y="3118"/>
                    <a:pt x="9935" y="3154"/>
                  </a:cubicBezTo>
                  <a:cubicBezTo>
                    <a:pt x="9788" y="3375"/>
                    <a:pt x="9880" y="3743"/>
                    <a:pt x="9861" y="3982"/>
                  </a:cubicBezTo>
                  <a:cubicBezTo>
                    <a:pt x="9861" y="4185"/>
                    <a:pt x="9751" y="4461"/>
                    <a:pt x="9843" y="4645"/>
                  </a:cubicBezTo>
                  <a:lnTo>
                    <a:pt x="7266" y="6946"/>
                  </a:lnTo>
                  <a:cubicBezTo>
                    <a:pt x="7340" y="6541"/>
                    <a:pt x="7340" y="6099"/>
                    <a:pt x="7450" y="5694"/>
                  </a:cubicBezTo>
                  <a:cubicBezTo>
                    <a:pt x="7597" y="5068"/>
                    <a:pt x="8058" y="4406"/>
                    <a:pt x="8076" y="3762"/>
                  </a:cubicBezTo>
                  <a:cubicBezTo>
                    <a:pt x="8076" y="3644"/>
                    <a:pt x="7982" y="3561"/>
                    <a:pt x="7878" y="3561"/>
                  </a:cubicBezTo>
                  <a:cubicBezTo>
                    <a:pt x="7852" y="3561"/>
                    <a:pt x="7826" y="3567"/>
                    <a:pt x="7800" y="3578"/>
                  </a:cubicBezTo>
                  <a:cubicBezTo>
                    <a:pt x="7211" y="3946"/>
                    <a:pt x="6972" y="4884"/>
                    <a:pt x="6843" y="5510"/>
                  </a:cubicBezTo>
                  <a:cubicBezTo>
                    <a:pt x="6714" y="6081"/>
                    <a:pt x="6548" y="6835"/>
                    <a:pt x="6751" y="7406"/>
                  </a:cubicBezTo>
                  <a:lnTo>
                    <a:pt x="6327" y="7792"/>
                  </a:lnTo>
                  <a:cubicBezTo>
                    <a:pt x="5573" y="8473"/>
                    <a:pt x="4836" y="9173"/>
                    <a:pt x="4045" y="9799"/>
                  </a:cubicBezTo>
                  <a:cubicBezTo>
                    <a:pt x="3971" y="9854"/>
                    <a:pt x="3898" y="9891"/>
                    <a:pt x="3843" y="9946"/>
                  </a:cubicBezTo>
                  <a:cubicBezTo>
                    <a:pt x="3806" y="9504"/>
                    <a:pt x="3769" y="9081"/>
                    <a:pt x="3769" y="8639"/>
                  </a:cubicBezTo>
                  <a:cubicBezTo>
                    <a:pt x="3769" y="8032"/>
                    <a:pt x="3990" y="7314"/>
                    <a:pt x="3824" y="6725"/>
                  </a:cubicBezTo>
                  <a:cubicBezTo>
                    <a:pt x="3803" y="6630"/>
                    <a:pt x="3728" y="6577"/>
                    <a:pt x="3650" y="6577"/>
                  </a:cubicBezTo>
                  <a:cubicBezTo>
                    <a:pt x="3592" y="6577"/>
                    <a:pt x="3532" y="6607"/>
                    <a:pt x="3493" y="6670"/>
                  </a:cubicBezTo>
                  <a:cubicBezTo>
                    <a:pt x="3106" y="7203"/>
                    <a:pt x="3162" y="8087"/>
                    <a:pt x="3180" y="8731"/>
                  </a:cubicBezTo>
                  <a:cubicBezTo>
                    <a:pt x="3180" y="9247"/>
                    <a:pt x="3235" y="9762"/>
                    <a:pt x="3364" y="10259"/>
                  </a:cubicBezTo>
                  <a:cubicBezTo>
                    <a:pt x="2922" y="10517"/>
                    <a:pt x="2481" y="10719"/>
                    <a:pt x="2020" y="10921"/>
                  </a:cubicBezTo>
                  <a:cubicBezTo>
                    <a:pt x="2094" y="9431"/>
                    <a:pt x="1910" y="7940"/>
                    <a:pt x="2260" y="6467"/>
                  </a:cubicBezTo>
                  <a:cubicBezTo>
                    <a:pt x="2683" y="4663"/>
                    <a:pt x="3916" y="3154"/>
                    <a:pt x="5610" y="2381"/>
                  </a:cubicBezTo>
                  <a:cubicBezTo>
                    <a:pt x="7266" y="1571"/>
                    <a:pt x="9125" y="1406"/>
                    <a:pt x="10947" y="1332"/>
                  </a:cubicBezTo>
                  <a:cubicBezTo>
                    <a:pt x="11867" y="1295"/>
                    <a:pt x="13101" y="1332"/>
                    <a:pt x="14021" y="909"/>
                  </a:cubicBezTo>
                  <a:close/>
                  <a:moveTo>
                    <a:pt x="14539" y="0"/>
                  </a:moveTo>
                  <a:cubicBezTo>
                    <a:pt x="14521" y="0"/>
                    <a:pt x="14501" y="2"/>
                    <a:pt x="14481" y="7"/>
                  </a:cubicBezTo>
                  <a:cubicBezTo>
                    <a:pt x="13542" y="172"/>
                    <a:pt x="12714" y="541"/>
                    <a:pt x="11739" y="596"/>
                  </a:cubicBezTo>
                  <a:cubicBezTo>
                    <a:pt x="10892" y="651"/>
                    <a:pt x="10045" y="669"/>
                    <a:pt x="9199" y="743"/>
                  </a:cubicBezTo>
                  <a:cubicBezTo>
                    <a:pt x="7413" y="946"/>
                    <a:pt x="5646" y="1387"/>
                    <a:pt x="4174" y="2436"/>
                  </a:cubicBezTo>
                  <a:cubicBezTo>
                    <a:pt x="1505" y="4369"/>
                    <a:pt x="934" y="8013"/>
                    <a:pt x="1671" y="11087"/>
                  </a:cubicBezTo>
                  <a:lnTo>
                    <a:pt x="1450" y="11198"/>
                  </a:lnTo>
                  <a:cubicBezTo>
                    <a:pt x="916" y="11326"/>
                    <a:pt x="438" y="11639"/>
                    <a:pt x="106" y="12099"/>
                  </a:cubicBezTo>
                  <a:cubicBezTo>
                    <a:pt x="0" y="12281"/>
                    <a:pt x="156" y="12500"/>
                    <a:pt x="348" y="12500"/>
                  </a:cubicBezTo>
                  <a:cubicBezTo>
                    <a:pt x="389" y="12500"/>
                    <a:pt x="432" y="12490"/>
                    <a:pt x="474" y="12468"/>
                  </a:cubicBezTo>
                  <a:cubicBezTo>
                    <a:pt x="1115" y="12076"/>
                    <a:pt x="1743" y="11949"/>
                    <a:pt x="2371" y="11949"/>
                  </a:cubicBezTo>
                  <a:cubicBezTo>
                    <a:pt x="3529" y="11949"/>
                    <a:pt x="4689" y="12381"/>
                    <a:pt x="5928" y="12381"/>
                  </a:cubicBezTo>
                  <a:cubicBezTo>
                    <a:pt x="6006" y="12381"/>
                    <a:pt x="6084" y="12379"/>
                    <a:pt x="6162" y="12376"/>
                  </a:cubicBezTo>
                  <a:cubicBezTo>
                    <a:pt x="7708" y="12265"/>
                    <a:pt x="9199" y="11658"/>
                    <a:pt x="10377" y="10627"/>
                  </a:cubicBezTo>
                  <a:cubicBezTo>
                    <a:pt x="13340" y="8124"/>
                    <a:pt x="13874" y="4167"/>
                    <a:pt x="14536" y="577"/>
                  </a:cubicBezTo>
                  <a:cubicBezTo>
                    <a:pt x="14592" y="522"/>
                    <a:pt x="14647" y="467"/>
                    <a:pt x="14702" y="412"/>
                  </a:cubicBezTo>
                  <a:cubicBezTo>
                    <a:pt x="14854" y="260"/>
                    <a:pt x="14743" y="0"/>
                    <a:pt x="1453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708535" y="-43314"/>
              <a:ext cx="797490" cy="671108"/>
            </a:xfrm>
            <a:custGeom>
              <a:avLst/>
              <a:gdLst/>
              <a:ahLst/>
              <a:cxnLst/>
              <a:rect l="l" t="t" r="r" b="b"/>
              <a:pathLst>
                <a:path w="14873" h="12516" extrusionOk="0">
                  <a:moveTo>
                    <a:pt x="14018" y="924"/>
                  </a:moveTo>
                  <a:lnTo>
                    <a:pt x="14018" y="924"/>
                  </a:lnTo>
                  <a:cubicBezTo>
                    <a:pt x="13466" y="2451"/>
                    <a:pt x="13245" y="4145"/>
                    <a:pt x="12693" y="5672"/>
                  </a:cubicBezTo>
                  <a:cubicBezTo>
                    <a:pt x="12012" y="7531"/>
                    <a:pt x="10944" y="9335"/>
                    <a:pt x="9287" y="10476"/>
                  </a:cubicBezTo>
                  <a:cubicBezTo>
                    <a:pt x="8179" y="11247"/>
                    <a:pt x="7071" y="11537"/>
                    <a:pt x="5880" y="11537"/>
                  </a:cubicBezTo>
                  <a:cubicBezTo>
                    <a:pt x="5251" y="11537"/>
                    <a:pt x="4600" y="11456"/>
                    <a:pt x="3913" y="11323"/>
                  </a:cubicBezTo>
                  <a:cubicBezTo>
                    <a:pt x="3766" y="11286"/>
                    <a:pt x="3600" y="11249"/>
                    <a:pt x="3434" y="11231"/>
                  </a:cubicBezTo>
                  <a:cubicBezTo>
                    <a:pt x="4171" y="10716"/>
                    <a:pt x="4870" y="10127"/>
                    <a:pt x="5477" y="9464"/>
                  </a:cubicBezTo>
                  <a:cubicBezTo>
                    <a:pt x="5993" y="9869"/>
                    <a:pt x="6637" y="10108"/>
                    <a:pt x="7300" y="10127"/>
                  </a:cubicBezTo>
                  <a:cubicBezTo>
                    <a:pt x="7353" y="10128"/>
                    <a:pt x="7410" y="10130"/>
                    <a:pt x="7470" y="10130"/>
                  </a:cubicBezTo>
                  <a:cubicBezTo>
                    <a:pt x="7999" y="10130"/>
                    <a:pt x="8713" y="10041"/>
                    <a:pt x="9011" y="9611"/>
                  </a:cubicBezTo>
                  <a:cubicBezTo>
                    <a:pt x="9067" y="9519"/>
                    <a:pt x="9011" y="9390"/>
                    <a:pt x="8901" y="9390"/>
                  </a:cubicBezTo>
                  <a:cubicBezTo>
                    <a:pt x="8643" y="9390"/>
                    <a:pt x="8404" y="9446"/>
                    <a:pt x="8183" y="9538"/>
                  </a:cubicBezTo>
                  <a:cubicBezTo>
                    <a:pt x="7889" y="9611"/>
                    <a:pt x="7613" y="9648"/>
                    <a:pt x="7318" y="9648"/>
                  </a:cubicBezTo>
                  <a:cubicBezTo>
                    <a:pt x="6766" y="9630"/>
                    <a:pt x="6214" y="9482"/>
                    <a:pt x="5717" y="9225"/>
                  </a:cubicBezTo>
                  <a:cubicBezTo>
                    <a:pt x="5827" y="9114"/>
                    <a:pt x="5938" y="9004"/>
                    <a:pt x="6048" y="8893"/>
                  </a:cubicBezTo>
                  <a:cubicBezTo>
                    <a:pt x="7024" y="7955"/>
                    <a:pt x="7981" y="6998"/>
                    <a:pt x="8956" y="6059"/>
                  </a:cubicBezTo>
                  <a:cubicBezTo>
                    <a:pt x="8956" y="6059"/>
                    <a:pt x="8975" y="6077"/>
                    <a:pt x="8993" y="6096"/>
                  </a:cubicBezTo>
                  <a:cubicBezTo>
                    <a:pt x="9030" y="6114"/>
                    <a:pt x="9085" y="6132"/>
                    <a:pt x="9140" y="6132"/>
                  </a:cubicBezTo>
                  <a:lnTo>
                    <a:pt x="9177" y="6132"/>
                  </a:lnTo>
                  <a:cubicBezTo>
                    <a:pt x="9324" y="6169"/>
                    <a:pt x="9472" y="6206"/>
                    <a:pt x="9637" y="6280"/>
                  </a:cubicBezTo>
                  <a:cubicBezTo>
                    <a:pt x="9803" y="6317"/>
                    <a:pt x="9987" y="6335"/>
                    <a:pt x="10171" y="6353"/>
                  </a:cubicBezTo>
                  <a:cubicBezTo>
                    <a:pt x="10250" y="6358"/>
                    <a:pt x="10341" y="6363"/>
                    <a:pt x="10438" y="6363"/>
                  </a:cubicBezTo>
                  <a:cubicBezTo>
                    <a:pt x="10703" y="6363"/>
                    <a:pt x="11003" y="6326"/>
                    <a:pt x="11165" y="6151"/>
                  </a:cubicBezTo>
                  <a:cubicBezTo>
                    <a:pt x="11257" y="6059"/>
                    <a:pt x="11220" y="5912"/>
                    <a:pt x="11091" y="5875"/>
                  </a:cubicBezTo>
                  <a:cubicBezTo>
                    <a:pt x="11000" y="5844"/>
                    <a:pt x="10909" y="5831"/>
                    <a:pt x="10818" y="5831"/>
                  </a:cubicBezTo>
                  <a:cubicBezTo>
                    <a:pt x="10743" y="5831"/>
                    <a:pt x="10669" y="5840"/>
                    <a:pt x="10594" y="5856"/>
                  </a:cubicBezTo>
                  <a:cubicBezTo>
                    <a:pt x="10493" y="5866"/>
                    <a:pt x="10396" y="5870"/>
                    <a:pt x="10300" y="5870"/>
                  </a:cubicBezTo>
                  <a:cubicBezTo>
                    <a:pt x="10203" y="5870"/>
                    <a:pt x="10107" y="5866"/>
                    <a:pt x="10005" y="5856"/>
                  </a:cubicBezTo>
                  <a:cubicBezTo>
                    <a:pt x="9821" y="5838"/>
                    <a:pt x="9545" y="5728"/>
                    <a:pt x="9324" y="5709"/>
                  </a:cubicBezTo>
                  <a:cubicBezTo>
                    <a:pt x="9784" y="5249"/>
                    <a:pt x="10245" y="4789"/>
                    <a:pt x="10705" y="4347"/>
                  </a:cubicBezTo>
                  <a:lnTo>
                    <a:pt x="10705" y="4366"/>
                  </a:lnTo>
                  <a:cubicBezTo>
                    <a:pt x="10844" y="4516"/>
                    <a:pt x="11158" y="4674"/>
                    <a:pt x="11431" y="4674"/>
                  </a:cubicBezTo>
                  <a:cubicBezTo>
                    <a:pt x="11592" y="4674"/>
                    <a:pt x="11739" y="4619"/>
                    <a:pt x="11827" y="4476"/>
                  </a:cubicBezTo>
                  <a:cubicBezTo>
                    <a:pt x="11864" y="4421"/>
                    <a:pt x="11846" y="4347"/>
                    <a:pt x="11772" y="4329"/>
                  </a:cubicBezTo>
                  <a:cubicBezTo>
                    <a:pt x="11699" y="4320"/>
                    <a:pt x="11625" y="4315"/>
                    <a:pt x="11551" y="4315"/>
                  </a:cubicBezTo>
                  <a:cubicBezTo>
                    <a:pt x="11478" y="4315"/>
                    <a:pt x="11404" y="4320"/>
                    <a:pt x="11330" y="4329"/>
                  </a:cubicBezTo>
                  <a:cubicBezTo>
                    <a:pt x="11165" y="4329"/>
                    <a:pt x="10999" y="4274"/>
                    <a:pt x="10852" y="4200"/>
                  </a:cubicBezTo>
                  <a:lnTo>
                    <a:pt x="11570" y="3500"/>
                  </a:lnTo>
                  <a:cubicBezTo>
                    <a:pt x="11656" y="3399"/>
                    <a:pt x="11573" y="3264"/>
                    <a:pt x="11471" y="3264"/>
                  </a:cubicBezTo>
                  <a:cubicBezTo>
                    <a:pt x="11443" y="3264"/>
                    <a:pt x="11413" y="3274"/>
                    <a:pt x="11386" y="3298"/>
                  </a:cubicBezTo>
                  <a:lnTo>
                    <a:pt x="10281" y="4274"/>
                  </a:lnTo>
                  <a:cubicBezTo>
                    <a:pt x="10300" y="4181"/>
                    <a:pt x="10300" y="4089"/>
                    <a:pt x="10318" y="4016"/>
                  </a:cubicBezTo>
                  <a:cubicBezTo>
                    <a:pt x="10337" y="3740"/>
                    <a:pt x="10373" y="3298"/>
                    <a:pt x="10116" y="3114"/>
                  </a:cubicBezTo>
                  <a:cubicBezTo>
                    <a:pt x="10097" y="3102"/>
                    <a:pt x="10075" y="3096"/>
                    <a:pt x="10052" y="3096"/>
                  </a:cubicBezTo>
                  <a:cubicBezTo>
                    <a:pt x="10005" y="3096"/>
                    <a:pt x="9956" y="3120"/>
                    <a:pt x="9932" y="3169"/>
                  </a:cubicBezTo>
                  <a:cubicBezTo>
                    <a:pt x="9784" y="3372"/>
                    <a:pt x="9876" y="3740"/>
                    <a:pt x="9858" y="3997"/>
                  </a:cubicBezTo>
                  <a:cubicBezTo>
                    <a:pt x="9858" y="4200"/>
                    <a:pt x="9766" y="4476"/>
                    <a:pt x="9840" y="4660"/>
                  </a:cubicBezTo>
                  <a:lnTo>
                    <a:pt x="7281" y="6961"/>
                  </a:lnTo>
                  <a:cubicBezTo>
                    <a:pt x="7336" y="6556"/>
                    <a:pt x="7355" y="6114"/>
                    <a:pt x="7447" y="5709"/>
                  </a:cubicBezTo>
                  <a:cubicBezTo>
                    <a:pt x="7594" y="5083"/>
                    <a:pt x="8054" y="4421"/>
                    <a:pt x="8073" y="3777"/>
                  </a:cubicBezTo>
                  <a:cubicBezTo>
                    <a:pt x="8073" y="3659"/>
                    <a:pt x="7978" y="3576"/>
                    <a:pt x="7875" y="3576"/>
                  </a:cubicBezTo>
                  <a:cubicBezTo>
                    <a:pt x="7849" y="3576"/>
                    <a:pt x="7822" y="3581"/>
                    <a:pt x="7797" y="3592"/>
                  </a:cubicBezTo>
                  <a:cubicBezTo>
                    <a:pt x="7208" y="3961"/>
                    <a:pt x="6987" y="4899"/>
                    <a:pt x="6839" y="5525"/>
                  </a:cubicBezTo>
                  <a:cubicBezTo>
                    <a:pt x="6711" y="6096"/>
                    <a:pt x="6563" y="6850"/>
                    <a:pt x="6766" y="7421"/>
                  </a:cubicBezTo>
                  <a:lnTo>
                    <a:pt x="6343" y="7807"/>
                  </a:lnTo>
                  <a:cubicBezTo>
                    <a:pt x="5588" y="8488"/>
                    <a:pt x="4852" y="9188"/>
                    <a:pt x="4060" y="9814"/>
                  </a:cubicBezTo>
                  <a:cubicBezTo>
                    <a:pt x="3987" y="9869"/>
                    <a:pt x="3913" y="9906"/>
                    <a:pt x="3839" y="9961"/>
                  </a:cubicBezTo>
                  <a:cubicBezTo>
                    <a:pt x="3803" y="9519"/>
                    <a:pt x="3766" y="9096"/>
                    <a:pt x="3784" y="8654"/>
                  </a:cubicBezTo>
                  <a:cubicBezTo>
                    <a:pt x="3784" y="8047"/>
                    <a:pt x="3987" y="7329"/>
                    <a:pt x="3839" y="6740"/>
                  </a:cubicBezTo>
                  <a:cubicBezTo>
                    <a:pt x="3818" y="6645"/>
                    <a:pt x="3737" y="6592"/>
                    <a:pt x="3654" y="6592"/>
                  </a:cubicBezTo>
                  <a:cubicBezTo>
                    <a:pt x="3592" y="6592"/>
                    <a:pt x="3529" y="6622"/>
                    <a:pt x="3490" y="6685"/>
                  </a:cubicBezTo>
                  <a:cubicBezTo>
                    <a:pt x="3103" y="7218"/>
                    <a:pt x="3158" y="8102"/>
                    <a:pt x="3177" y="8728"/>
                  </a:cubicBezTo>
                  <a:cubicBezTo>
                    <a:pt x="3177" y="9243"/>
                    <a:pt x="3232" y="9758"/>
                    <a:pt x="3361" y="10255"/>
                  </a:cubicBezTo>
                  <a:cubicBezTo>
                    <a:pt x="2919" y="10513"/>
                    <a:pt x="2477" y="10716"/>
                    <a:pt x="2036" y="10936"/>
                  </a:cubicBezTo>
                  <a:cubicBezTo>
                    <a:pt x="2091" y="9446"/>
                    <a:pt x="1907" y="7955"/>
                    <a:pt x="2256" y="6482"/>
                  </a:cubicBezTo>
                  <a:cubicBezTo>
                    <a:pt x="2680" y="4660"/>
                    <a:pt x="3931" y="3169"/>
                    <a:pt x="5606" y="2396"/>
                  </a:cubicBezTo>
                  <a:cubicBezTo>
                    <a:pt x="7263" y="1586"/>
                    <a:pt x="9122" y="1421"/>
                    <a:pt x="10944" y="1347"/>
                  </a:cubicBezTo>
                  <a:cubicBezTo>
                    <a:pt x="11864" y="1310"/>
                    <a:pt x="13097" y="1347"/>
                    <a:pt x="14018" y="924"/>
                  </a:cubicBezTo>
                  <a:close/>
                  <a:moveTo>
                    <a:pt x="14519" y="0"/>
                  </a:moveTo>
                  <a:cubicBezTo>
                    <a:pt x="14505" y="0"/>
                    <a:pt x="14492" y="1"/>
                    <a:pt x="14478" y="3"/>
                  </a:cubicBezTo>
                  <a:cubicBezTo>
                    <a:pt x="13539" y="187"/>
                    <a:pt x="12729" y="537"/>
                    <a:pt x="11754" y="611"/>
                  </a:cubicBezTo>
                  <a:cubicBezTo>
                    <a:pt x="10907" y="666"/>
                    <a:pt x="10042" y="666"/>
                    <a:pt x="9195" y="758"/>
                  </a:cubicBezTo>
                  <a:cubicBezTo>
                    <a:pt x="7428" y="942"/>
                    <a:pt x="5643" y="1402"/>
                    <a:pt x="4189" y="2451"/>
                  </a:cubicBezTo>
                  <a:cubicBezTo>
                    <a:pt x="1502" y="4384"/>
                    <a:pt x="931" y="8028"/>
                    <a:pt x="1667" y="11102"/>
                  </a:cubicBezTo>
                  <a:lnTo>
                    <a:pt x="1447" y="11212"/>
                  </a:lnTo>
                  <a:cubicBezTo>
                    <a:pt x="913" y="11323"/>
                    <a:pt x="434" y="11654"/>
                    <a:pt x="121" y="12096"/>
                  </a:cubicBezTo>
                  <a:cubicBezTo>
                    <a:pt x="0" y="12293"/>
                    <a:pt x="154" y="12515"/>
                    <a:pt x="356" y="12515"/>
                  </a:cubicBezTo>
                  <a:cubicBezTo>
                    <a:pt x="399" y="12515"/>
                    <a:pt x="444" y="12505"/>
                    <a:pt x="489" y="12482"/>
                  </a:cubicBezTo>
                  <a:cubicBezTo>
                    <a:pt x="1124" y="12091"/>
                    <a:pt x="1750" y="11964"/>
                    <a:pt x="2377" y="11964"/>
                  </a:cubicBezTo>
                  <a:cubicBezTo>
                    <a:pt x="3535" y="11964"/>
                    <a:pt x="4697" y="12396"/>
                    <a:pt x="5927" y="12396"/>
                  </a:cubicBezTo>
                  <a:cubicBezTo>
                    <a:pt x="6004" y="12396"/>
                    <a:pt x="6081" y="12394"/>
                    <a:pt x="6158" y="12390"/>
                  </a:cubicBezTo>
                  <a:cubicBezTo>
                    <a:pt x="7723" y="12280"/>
                    <a:pt x="9195" y="11673"/>
                    <a:pt x="10373" y="10642"/>
                  </a:cubicBezTo>
                  <a:cubicBezTo>
                    <a:pt x="13337" y="8139"/>
                    <a:pt x="13870" y="4163"/>
                    <a:pt x="14552" y="574"/>
                  </a:cubicBezTo>
                  <a:cubicBezTo>
                    <a:pt x="14607" y="537"/>
                    <a:pt x="14662" y="482"/>
                    <a:pt x="14699" y="427"/>
                  </a:cubicBezTo>
                  <a:cubicBezTo>
                    <a:pt x="14872" y="271"/>
                    <a:pt x="14735" y="0"/>
                    <a:pt x="1451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6612986" y="453055"/>
              <a:ext cx="796525" cy="670947"/>
            </a:xfrm>
            <a:custGeom>
              <a:avLst/>
              <a:gdLst/>
              <a:ahLst/>
              <a:cxnLst/>
              <a:rect l="l" t="t" r="r" b="b"/>
              <a:pathLst>
                <a:path w="14855" h="12513" extrusionOk="0">
                  <a:moveTo>
                    <a:pt x="14004" y="909"/>
                  </a:moveTo>
                  <a:lnTo>
                    <a:pt x="14004" y="909"/>
                  </a:lnTo>
                  <a:cubicBezTo>
                    <a:pt x="13452" y="2455"/>
                    <a:pt x="13231" y="4130"/>
                    <a:pt x="12679" y="5676"/>
                  </a:cubicBezTo>
                  <a:cubicBezTo>
                    <a:pt x="12017" y="7535"/>
                    <a:pt x="10949" y="9339"/>
                    <a:pt x="9292" y="10480"/>
                  </a:cubicBezTo>
                  <a:cubicBezTo>
                    <a:pt x="8182" y="11244"/>
                    <a:pt x="7079" y="11536"/>
                    <a:pt x="5904" y="11536"/>
                  </a:cubicBezTo>
                  <a:cubicBezTo>
                    <a:pt x="5267" y="11536"/>
                    <a:pt x="4610" y="11451"/>
                    <a:pt x="3918" y="11308"/>
                  </a:cubicBezTo>
                  <a:cubicBezTo>
                    <a:pt x="3752" y="11272"/>
                    <a:pt x="3587" y="11253"/>
                    <a:pt x="3421" y="11216"/>
                  </a:cubicBezTo>
                  <a:cubicBezTo>
                    <a:pt x="4176" y="10719"/>
                    <a:pt x="4857" y="10130"/>
                    <a:pt x="5464" y="9468"/>
                  </a:cubicBezTo>
                  <a:cubicBezTo>
                    <a:pt x="5998" y="9873"/>
                    <a:pt x="6642" y="10112"/>
                    <a:pt x="7305" y="10130"/>
                  </a:cubicBezTo>
                  <a:cubicBezTo>
                    <a:pt x="7358" y="10132"/>
                    <a:pt x="7415" y="10133"/>
                    <a:pt x="7475" y="10133"/>
                  </a:cubicBezTo>
                  <a:cubicBezTo>
                    <a:pt x="8004" y="10133"/>
                    <a:pt x="8718" y="10045"/>
                    <a:pt x="9016" y="9615"/>
                  </a:cubicBezTo>
                  <a:cubicBezTo>
                    <a:pt x="9072" y="9523"/>
                    <a:pt x="9016" y="9394"/>
                    <a:pt x="8888" y="9394"/>
                  </a:cubicBezTo>
                  <a:cubicBezTo>
                    <a:pt x="8648" y="9394"/>
                    <a:pt x="8409" y="9449"/>
                    <a:pt x="8170" y="9542"/>
                  </a:cubicBezTo>
                  <a:cubicBezTo>
                    <a:pt x="7894" y="9615"/>
                    <a:pt x="7618" y="9652"/>
                    <a:pt x="7323" y="9652"/>
                  </a:cubicBezTo>
                  <a:cubicBezTo>
                    <a:pt x="6771" y="9634"/>
                    <a:pt x="6219" y="9486"/>
                    <a:pt x="5722" y="9229"/>
                  </a:cubicBezTo>
                  <a:cubicBezTo>
                    <a:pt x="5832" y="9118"/>
                    <a:pt x="5943" y="8989"/>
                    <a:pt x="6053" y="8897"/>
                  </a:cubicBezTo>
                  <a:cubicBezTo>
                    <a:pt x="7010" y="7959"/>
                    <a:pt x="7986" y="7002"/>
                    <a:pt x="8961" y="6063"/>
                  </a:cubicBezTo>
                  <a:cubicBezTo>
                    <a:pt x="8961" y="6063"/>
                    <a:pt x="8980" y="6081"/>
                    <a:pt x="8998" y="6100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5" y="6136"/>
                    <a:pt x="9164" y="6136"/>
                    <a:pt x="9164" y="6118"/>
                  </a:cubicBezTo>
                  <a:cubicBezTo>
                    <a:pt x="9329" y="6155"/>
                    <a:pt x="9477" y="6210"/>
                    <a:pt x="9624" y="6265"/>
                  </a:cubicBezTo>
                  <a:cubicBezTo>
                    <a:pt x="9789" y="6320"/>
                    <a:pt x="9973" y="6339"/>
                    <a:pt x="10158" y="6357"/>
                  </a:cubicBezTo>
                  <a:cubicBezTo>
                    <a:pt x="10236" y="6362"/>
                    <a:pt x="10328" y="6367"/>
                    <a:pt x="10425" y="6367"/>
                  </a:cubicBezTo>
                  <a:cubicBezTo>
                    <a:pt x="10689" y="6367"/>
                    <a:pt x="10990" y="6330"/>
                    <a:pt x="11151" y="6155"/>
                  </a:cubicBezTo>
                  <a:cubicBezTo>
                    <a:pt x="11243" y="6063"/>
                    <a:pt x="11207" y="5916"/>
                    <a:pt x="11096" y="5879"/>
                  </a:cubicBezTo>
                  <a:cubicBezTo>
                    <a:pt x="11005" y="5848"/>
                    <a:pt x="10908" y="5835"/>
                    <a:pt x="10812" y="5835"/>
                  </a:cubicBezTo>
                  <a:cubicBezTo>
                    <a:pt x="10734" y="5835"/>
                    <a:pt x="10655" y="5844"/>
                    <a:pt x="10581" y="5860"/>
                  </a:cubicBezTo>
                  <a:cubicBezTo>
                    <a:pt x="10489" y="5870"/>
                    <a:pt x="10392" y="5874"/>
                    <a:pt x="10293" y="5874"/>
                  </a:cubicBezTo>
                  <a:cubicBezTo>
                    <a:pt x="10194" y="5874"/>
                    <a:pt x="10093" y="5870"/>
                    <a:pt x="9992" y="5860"/>
                  </a:cubicBezTo>
                  <a:cubicBezTo>
                    <a:pt x="9808" y="5842"/>
                    <a:pt x="9532" y="5732"/>
                    <a:pt x="9311" y="5713"/>
                  </a:cubicBezTo>
                  <a:lnTo>
                    <a:pt x="10691" y="4351"/>
                  </a:lnTo>
                  <a:lnTo>
                    <a:pt x="10691" y="4369"/>
                  </a:lnTo>
                  <a:cubicBezTo>
                    <a:pt x="10841" y="4520"/>
                    <a:pt x="11151" y="4670"/>
                    <a:pt x="11420" y="4670"/>
                  </a:cubicBezTo>
                  <a:cubicBezTo>
                    <a:pt x="11580" y="4670"/>
                    <a:pt x="11725" y="4617"/>
                    <a:pt x="11814" y="4480"/>
                  </a:cubicBezTo>
                  <a:cubicBezTo>
                    <a:pt x="11851" y="4425"/>
                    <a:pt x="11832" y="4351"/>
                    <a:pt x="11759" y="4333"/>
                  </a:cubicBezTo>
                  <a:cubicBezTo>
                    <a:pt x="11685" y="4323"/>
                    <a:pt x="11612" y="4319"/>
                    <a:pt x="11538" y="4319"/>
                  </a:cubicBezTo>
                  <a:cubicBezTo>
                    <a:pt x="11464" y="4319"/>
                    <a:pt x="11391" y="4323"/>
                    <a:pt x="11317" y="4333"/>
                  </a:cubicBezTo>
                  <a:cubicBezTo>
                    <a:pt x="11151" y="4333"/>
                    <a:pt x="10986" y="4277"/>
                    <a:pt x="10839" y="4204"/>
                  </a:cubicBezTo>
                  <a:lnTo>
                    <a:pt x="11556" y="3486"/>
                  </a:lnTo>
                  <a:cubicBezTo>
                    <a:pt x="11656" y="3401"/>
                    <a:pt x="11569" y="3260"/>
                    <a:pt x="11465" y="3260"/>
                  </a:cubicBezTo>
                  <a:cubicBezTo>
                    <a:pt x="11434" y="3260"/>
                    <a:pt x="11402" y="3273"/>
                    <a:pt x="11372" y="3302"/>
                  </a:cubicBezTo>
                  <a:lnTo>
                    <a:pt x="10268" y="4277"/>
                  </a:lnTo>
                  <a:cubicBezTo>
                    <a:pt x="10286" y="4185"/>
                    <a:pt x="10305" y="4075"/>
                    <a:pt x="10305" y="4001"/>
                  </a:cubicBezTo>
                  <a:cubicBezTo>
                    <a:pt x="10323" y="3725"/>
                    <a:pt x="10360" y="3302"/>
                    <a:pt x="10102" y="3118"/>
                  </a:cubicBezTo>
                  <a:cubicBezTo>
                    <a:pt x="10083" y="3105"/>
                    <a:pt x="10059" y="3099"/>
                    <a:pt x="10034" y="3099"/>
                  </a:cubicBezTo>
                  <a:cubicBezTo>
                    <a:pt x="9989" y="3099"/>
                    <a:pt x="9942" y="3119"/>
                    <a:pt x="9918" y="3155"/>
                  </a:cubicBezTo>
                  <a:cubicBezTo>
                    <a:pt x="9771" y="3376"/>
                    <a:pt x="9863" y="3744"/>
                    <a:pt x="9845" y="3983"/>
                  </a:cubicBezTo>
                  <a:cubicBezTo>
                    <a:pt x="9845" y="4185"/>
                    <a:pt x="9753" y="4462"/>
                    <a:pt x="9845" y="4664"/>
                  </a:cubicBezTo>
                  <a:lnTo>
                    <a:pt x="7268" y="6965"/>
                  </a:lnTo>
                  <a:cubicBezTo>
                    <a:pt x="7323" y="6541"/>
                    <a:pt x="7341" y="6100"/>
                    <a:pt x="7433" y="5713"/>
                  </a:cubicBezTo>
                  <a:cubicBezTo>
                    <a:pt x="7599" y="5069"/>
                    <a:pt x="8059" y="4406"/>
                    <a:pt x="8059" y="3762"/>
                  </a:cubicBezTo>
                  <a:cubicBezTo>
                    <a:pt x="8059" y="3659"/>
                    <a:pt x="7966" y="3580"/>
                    <a:pt x="7863" y="3580"/>
                  </a:cubicBezTo>
                  <a:cubicBezTo>
                    <a:pt x="7836" y="3580"/>
                    <a:pt x="7809" y="3585"/>
                    <a:pt x="7783" y="3596"/>
                  </a:cubicBezTo>
                  <a:cubicBezTo>
                    <a:pt x="7194" y="3965"/>
                    <a:pt x="6973" y="4885"/>
                    <a:pt x="6826" y="5529"/>
                  </a:cubicBezTo>
                  <a:cubicBezTo>
                    <a:pt x="6697" y="6081"/>
                    <a:pt x="6550" y="6854"/>
                    <a:pt x="6752" y="7425"/>
                  </a:cubicBezTo>
                  <a:lnTo>
                    <a:pt x="6329" y="7793"/>
                  </a:lnTo>
                  <a:cubicBezTo>
                    <a:pt x="5574" y="8474"/>
                    <a:pt x="4838" y="9173"/>
                    <a:pt x="4047" y="9799"/>
                  </a:cubicBezTo>
                  <a:cubicBezTo>
                    <a:pt x="3973" y="9854"/>
                    <a:pt x="3900" y="9891"/>
                    <a:pt x="3826" y="9946"/>
                  </a:cubicBezTo>
                  <a:cubicBezTo>
                    <a:pt x="3808" y="9505"/>
                    <a:pt x="3771" y="9081"/>
                    <a:pt x="3771" y="8640"/>
                  </a:cubicBezTo>
                  <a:cubicBezTo>
                    <a:pt x="3771" y="8032"/>
                    <a:pt x="3973" y="7314"/>
                    <a:pt x="3826" y="6725"/>
                  </a:cubicBezTo>
                  <a:cubicBezTo>
                    <a:pt x="3804" y="6627"/>
                    <a:pt x="3718" y="6574"/>
                    <a:pt x="3632" y="6574"/>
                  </a:cubicBezTo>
                  <a:cubicBezTo>
                    <a:pt x="3573" y="6574"/>
                    <a:pt x="3514" y="6599"/>
                    <a:pt x="3476" y="6652"/>
                  </a:cubicBezTo>
                  <a:cubicBezTo>
                    <a:pt x="3108" y="7204"/>
                    <a:pt x="3145" y="8087"/>
                    <a:pt x="3163" y="8713"/>
                  </a:cubicBezTo>
                  <a:cubicBezTo>
                    <a:pt x="3163" y="9229"/>
                    <a:pt x="3219" y="9744"/>
                    <a:pt x="3347" y="10241"/>
                  </a:cubicBezTo>
                  <a:cubicBezTo>
                    <a:pt x="2906" y="10499"/>
                    <a:pt x="2464" y="10701"/>
                    <a:pt x="2022" y="10904"/>
                  </a:cubicBezTo>
                  <a:cubicBezTo>
                    <a:pt x="2096" y="9413"/>
                    <a:pt x="1912" y="7940"/>
                    <a:pt x="2243" y="6449"/>
                  </a:cubicBezTo>
                  <a:cubicBezTo>
                    <a:pt x="2685" y="4664"/>
                    <a:pt x="3918" y="3155"/>
                    <a:pt x="5611" y="2400"/>
                  </a:cubicBezTo>
                  <a:cubicBezTo>
                    <a:pt x="7268" y="1572"/>
                    <a:pt x="9108" y="1406"/>
                    <a:pt x="10931" y="1333"/>
                  </a:cubicBezTo>
                  <a:cubicBezTo>
                    <a:pt x="11851" y="1296"/>
                    <a:pt x="13102" y="1333"/>
                    <a:pt x="14004" y="909"/>
                  </a:cubicBezTo>
                  <a:close/>
                  <a:moveTo>
                    <a:pt x="14523" y="1"/>
                  </a:moveTo>
                  <a:cubicBezTo>
                    <a:pt x="14504" y="1"/>
                    <a:pt x="14484" y="3"/>
                    <a:pt x="14464" y="7"/>
                  </a:cubicBezTo>
                  <a:cubicBezTo>
                    <a:pt x="13526" y="191"/>
                    <a:pt x="12698" y="541"/>
                    <a:pt x="11722" y="615"/>
                  </a:cubicBezTo>
                  <a:cubicBezTo>
                    <a:pt x="10875" y="670"/>
                    <a:pt x="10029" y="670"/>
                    <a:pt x="9164" y="762"/>
                  </a:cubicBezTo>
                  <a:cubicBezTo>
                    <a:pt x="7397" y="946"/>
                    <a:pt x="5630" y="1406"/>
                    <a:pt x="4157" y="2455"/>
                  </a:cubicBezTo>
                  <a:cubicBezTo>
                    <a:pt x="1488" y="4388"/>
                    <a:pt x="918" y="8032"/>
                    <a:pt x="1654" y="11106"/>
                  </a:cubicBezTo>
                  <a:lnTo>
                    <a:pt x="1452" y="11216"/>
                  </a:lnTo>
                  <a:cubicBezTo>
                    <a:pt x="899" y="11327"/>
                    <a:pt x="421" y="11640"/>
                    <a:pt x="108" y="12100"/>
                  </a:cubicBezTo>
                  <a:cubicBezTo>
                    <a:pt x="0" y="12300"/>
                    <a:pt x="150" y="12513"/>
                    <a:pt x="341" y="12513"/>
                  </a:cubicBezTo>
                  <a:cubicBezTo>
                    <a:pt x="379" y="12513"/>
                    <a:pt x="418" y="12505"/>
                    <a:pt x="458" y="12486"/>
                  </a:cubicBezTo>
                  <a:cubicBezTo>
                    <a:pt x="1098" y="12088"/>
                    <a:pt x="1726" y="11959"/>
                    <a:pt x="2354" y="11959"/>
                  </a:cubicBezTo>
                  <a:cubicBezTo>
                    <a:pt x="3514" y="11959"/>
                    <a:pt x="4674" y="12400"/>
                    <a:pt x="5915" y="12400"/>
                  </a:cubicBezTo>
                  <a:cubicBezTo>
                    <a:pt x="5992" y="12400"/>
                    <a:pt x="6068" y="12398"/>
                    <a:pt x="6145" y="12394"/>
                  </a:cubicBezTo>
                  <a:cubicBezTo>
                    <a:pt x="7710" y="12284"/>
                    <a:pt x="9182" y="11658"/>
                    <a:pt x="10360" y="10627"/>
                  </a:cubicBezTo>
                  <a:cubicBezTo>
                    <a:pt x="13323" y="8124"/>
                    <a:pt x="13857" y="4167"/>
                    <a:pt x="14538" y="578"/>
                  </a:cubicBezTo>
                  <a:cubicBezTo>
                    <a:pt x="14593" y="523"/>
                    <a:pt x="14649" y="486"/>
                    <a:pt x="14685" y="431"/>
                  </a:cubicBezTo>
                  <a:cubicBezTo>
                    <a:pt x="14854" y="262"/>
                    <a:pt x="14729" y="1"/>
                    <a:pt x="1452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650550" y="-102763"/>
              <a:ext cx="1012614" cy="555932"/>
            </a:xfrm>
            <a:custGeom>
              <a:avLst/>
              <a:gdLst/>
              <a:ahLst/>
              <a:cxnLst/>
              <a:rect l="l" t="t" r="r" b="b"/>
              <a:pathLst>
                <a:path w="18885" h="10368" extrusionOk="0">
                  <a:moveTo>
                    <a:pt x="10469" y="810"/>
                  </a:moveTo>
                  <a:cubicBezTo>
                    <a:pt x="12212" y="810"/>
                    <a:pt x="13562" y="1551"/>
                    <a:pt x="14928" y="2719"/>
                  </a:cubicBezTo>
                  <a:cubicBezTo>
                    <a:pt x="15056" y="2829"/>
                    <a:pt x="15185" y="2940"/>
                    <a:pt x="15314" y="3050"/>
                  </a:cubicBezTo>
                  <a:cubicBezTo>
                    <a:pt x="14412" y="3124"/>
                    <a:pt x="13529" y="3290"/>
                    <a:pt x="12664" y="3584"/>
                  </a:cubicBezTo>
                  <a:cubicBezTo>
                    <a:pt x="12406" y="2958"/>
                    <a:pt x="11964" y="2443"/>
                    <a:pt x="11394" y="2112"/>
                  </a:cubicBezTo>
                  <a:cubicBezTo>
                    <a:pt x="11043" y="1901"/>
                    <a:pt x="10511" y="1638"/>
                    <a:pt x="10050" y="1638"/>
                  </a:cubicBezTo>
                  <a:cubicBezTo>
                    <a:pt x="9906" y="1638"/>
                    <a:pt x="9768" y="1664"/>
                    <a:pt x="9645" y="1725"/>
                  </a:cubicBezTo>
                  <a:cubicBezTo>
                    <a:pt x="9553" y="1780"/>
                    <a:pt x="9553" y="1928"/>
                    <a:pt x="9645" y="1983"/>
                  </a:cubicBezTo>
                  <a:cubicBezTo>
                    <a:pt x="9866" y="2093"/>
                    <a:pt x="10105" y="2167"/>
                    <a:pt x="10363" y="2185"/>
                  </a:cubicBezTo>
                  <a:cubicBezTo>
                    <a:pt x="10639" y="2259"/>
                    <a:pt x="10897" y="2369"/>
                    <a:pt x="11154" y="2517"/>
                  </a:cubicBezTo>
                  <a:cubicBezTo>
                    <a:pt x="11633" y="2811"/>
                    <a:pt x="12038" y="3198"/>
                    <a:pt x="12351" y="3676"/>
                  </a:cubicBezTo>
                  <a:lnTo>
                    <a:pt x="11891" y="3805"/>
                  </a:lnTo>
                  <a:cubicBezTo>
                    <a:pt x="10584" y="4136"/>
                    <a:pt x="9277" y="4504"/>
                    <a:pt x="7970" y="4854"/>
                  </a:cubicBezTo>
                  <a:cubicBezTo>
                    <a:pt x="7970" y="4836"/>
                    <a:pt x="7970" y="4817"/>
                    <a:pt x="7970" y="4799"/>
                  </a:cubicBezTo>
                  <a:cubicBezTo>
                    <a:pt x="7933" y="4762"/>
                    <a:pt x="7897" y="4725"/>
                    <a:pt x="7860" y="4707"/>
                  </a:cubicBezTo>
                  <a:cubicBezTo>
                    <a:pt x="7851" y="4698"/>
                    <a:pt x="7846" y="4693"/>
                    <a:pt x="7841" y="4693"/>
                  </a:cubicBezTo>
                  <a:cubicBezTo>
                    <a:pt x="7837" y="4693"/>
                    <a:pt x="7832" y="4698"/>
                    <a:pt x="7823" y="4707"/>
                  </a:cubicBezTo>
                  <a:cubicBezTo>
                    <a:pt x="7712" y="4596"/>
                    <a:pt x="7602" y="4468"/>
                    <a:pt x="7510" y="4357"/>
                  </a:cubicBezTo>
                  <a:cubicBezTo>
                    <a:pt x="7363" y="4228"/>
                    <a:pt x="7216" y="4118"/>
                    <a:pt x="7068" y="4007"/>
                  </a:cubicBezTo>
                  <a:cubicBezTo>
                    <a:pt x="6854" y="3885"/>
                    <a:pt x="6551" y="3686"/>
                    <a:pt x="6275" y="3686"/>
                  </a:cubicBezTo>
                  <a:cubicBezTo>
                    <a:pt x="6219" y="3686"/>
                    <a:pt x="6164" y="3694"/>
                    <a:pt x="6111" y="3713"/>
                  </a:cubicBezTo>
                  <a:cubicBezTo>
                    <a:pt x="5982" y="3750"/>
                    <a:pt x="5946" y="3897"/>
                    <a:pt x="6019" y="3989"/>
                  </a:cubicBezTo>
                  <a:cubicBezTo>
                    <a:pt x="6148" y="4099"/>
                    <a:pt x="6295" y="4191"/>
                    <a:pt x="6461" y="4247"/>
                  </a:cubicBezTo>
                  <a:cubicBezTo>
                    <a:pt x="6627" y="4320"/>
                    <a:pt x="6811" y="4431"/>
                    <a:pt x="6958" y="4541"/>
                  </a:cubicBezTo>
                  <a:cubicBezTo>
                    <a:pt x="7123" y="4652"/>
                    <a:pt x="7308" y="4872"/>
                    <a:pt x="7492" y="5001"/>
                  </a:cubicBezTo>
                  <a:lnTo>
                    <a:pt x="5614" y="5498"/>
                  </a:lnTo>
                  <a:lnTo>
                    <a:pt x="5614" y="5480"/>
                  </a:lnTo>
                  <a:cubicBezTo>
                    <a:pt x="5536" y="5199"/>
                    <a:pt x="5207" y="4773"/>
                    <a:pt x="4873" y="4773"/>
                  </a:cubicBezTo>
                  <a:cubicBezTo>
                    <a:pt x="4813" y="4773"/>
                    <a:pt x="4753" y="4786"/>
                    <a:pt x="4694" y="4817"/>
                  </a:cubicBezTo>
                  <a:cubicBezTo>
                    <a:pt x="4639" y="4854"/>
                    <a:pt x="4639" y="4928"/>
                    <a:pt x="4676" y="4983"/>
                  </a:cubicBezTo>
                  <a:cubicBezTo>
                    <a:pt x="4804" y="5075"/>
                    <a:pt x="4915" y="5149"/>
                    <a:pt x="5062" y="5204"/>
                  </a:cubicBezTo>
                  <a:cubicBezTo>
                    <a:pt x="5209" y="5277"/>
                    <a:pt x="5320" y="5406"/>
                    <a:pt x="5430" y="5554"/>
                  </a:cubicBezTo>
                  <a:lnTo>
                    <a:pt x="4455" y="5830"/>
                  </a:lnTo>
                  <a:cubicBezTo>
                    <a:pt x="4283" y="5864"/>
                    <a:pt x="4336" y="6091"/>
                    <a:pt x="4478" y="6091"/>
                  </a:cubicBezTo>
                  <a:cubicBezTo>
                    <a:pt x="4488" y="6091"/>
                    <a:pt x="4499" y="6090"/>
                    <a:pt x="4510" y="6087"/>
                  </a:cubicBezTo>
                  <a:lnTo>
                    <a:pt x="5964" y="5756"/>
                  </a:lnTo>
                  <a:lnTo>
                    <a:pt x="5964" y="5756"/>
                  </a:lnTo>
                  <a:cubicBezTo>
                    <a:pt x="5890" y="5830"/>
                    <a:pt x="5835" y="5922"/>
                    <a:pt x="5798" y="5995"/>
                  </a:cubicBezTo>
                  <a:cubicBezTo>
                    <a:pt x="5633" y="6216"/>
                    <a:pt x="5393" y="6584"/>
                    <a:pt x="5522" y="6860"/>
                  </a:cubicBezTo>
                  <a:cubicBezTo>
                    <a:pt x="5559" y="6909"/>
                    <a:pt x="5604" y="6934"/>
                    <a:pt x="5652" y="6934"/>
                  </a:cubicBezTo>
                  <a:cubicBezTo>
                    <a:pt x="5676" y="6934"/>
                    <a:pt x="5700" y="6928"/>
                    <a:pt x="5725" y="6916"/>
                  </a:cubicBezTo>
                  <a:cubicBezTo>
                    <a:pt x="5946" y="6787"/>
                    <a:pt x="6056" y="6437"/>
                    <a:pt x="6185" y="6216"/>
                  </a:cubicBezTo>
                  <a:cubicBezTo>
                    <a:pt x="6277" y="6050"/>
                    <a:pt x="6498" y="5848"/>
                    <a:pt x="6516" y="5646"/>
                  </a:cubicBezTo>
                  <a:lnTo>
                    <a:pt x="9884" y="4891"/>
                  </a:lnTo>
                  <a:lnTo>
                    <a:pt x="9884" y="4891"/>
                  </a:lnTo>
                  <a:cubicBezTo>
                    <a:pt x="9627" y="5222"/>
                    <a:pt x="9406" y="5609"/>
                    <a:pt x="9111" y="5903"/>
                  </a:cubicBezTo>
                  <a:cubicBezTo>
                    <a:pt x="8670" y="6382"/>
                    <a:pt x="7952" y="6731"/>
                    <a:pt x="7620" y="7284"/>
                  </a:cubicBezTo>
                  <a:cubicBezTo>
                    <a:pt x="7547" y="7412"/>
                    <a:pt x="7639" y="7560"/>
                    <a:pt x="7786" y="7578"/>
                  </a:cubicBezTo>
                  <a:cubicBezTo>
                    <a:pt x="8486" y="7541"/>
                    <a:pt x="9130" y="6842"/>
                    <a:pt x="9571" y="6345"/>
                  </a:cubicBezTo>
                  <a:cubicBezTo>
                    <a:pt x="9958" y="5922"/>
                    <a:pt x="10455" y="5333"/>
                    <a:pt x="10565" y="4744"/>
                  </a:cubicBezTo>
                  <a:lnTo>
                    <a:pt x="11118" y="4615"/>
                  </a:lnTo>
                  <a:cubicBezTo>
                    <a:pt x="12111" y="4394"/>
                    <a:pt x="13087" y="4136"/>
                    <a:pt x="14081" y="3989"/>
                  </a:cubicBezTo>
                  <a:cubicBezTo>
                    <a:pt x="14173" y="3971"/>
                    <a:pt x="14265" y="3971"/>
                    <a:pt x="14357" y="3952"/>
                  </a:cubicBezTo>
                  <a:lnTo>
                    <a:pt x="14357" y="3952"/>
                  </a:lnTo>
                  <a:cubicBezTo>
                    <a:pt x="14154" y="4339"/>
                    <a:pt x="13970" y="4744"/>
                    <a:pt x="13768" y="5112"/>
                  </a:cubicBezTo>
                  <a:cubicBezTo>
                    <a:pt x="13455" y="5646"/>
                    <a:pt x="12940" y="6179"/>
                    <a:pt x="12774" y="6768"/>
                  </a:cubicBezTo>
                  <a:cubicBezTo>
                    <a:pt x="12731" y="6899"/>
                    <a:pt x="12835" y="7018"/>
                    <a:pt x="12954" y="7018"/>
                  </a:cubicBezTo>
                  <a:cubicBezTo>
                    <a:pt x="12986" y="7018"/>
                    <a:pt x="13019" y="7009"/>
                    <a:pt x="13050" y="6989"/>
                  </a:cubicBezTo>
                  <a:cubicBezTo>
                    <a:pt x="13639" y="6713"/>
                    <a:pt x="14044" y="5903"/>
                    <a:pt x="14339" y="5351"/>
                  </a:cubicBezTo>
                  <a:cubicBezTo>
                    <a:pt x="14578" y="4909"/>
                    <a:pt x="14780" y="4431"/>
                    <a:pt x="14909" y="3934"/>
                  </a:cubicBezTo>
                  <a:cubicBezTo>
                    <a:pt x="15424" y="3934"/>
                    <a:pt x="15903" y="3971"/>
                    <a:pt x="16400" y="3989"/>
                  </a:cubicBezTo>
                  <a:cubicBezTo>
                    <a:pt x="15609" y="5277"/>
                    <a:pt x="15038" y="6658"/>
                    <a:pt x="14007" y="7762"/>
                  </a:cubicBezTo>
                  <a:cubicBezTo>
                    <a:pt x="12866" y="9005"/>
                    <a:pt x="11264" y="9696"/>
                    <a:pt x="9595" y="9696"/>
                  </a:cubicBezTo>
                  <a:cubicBezTo>
                    <a:pt x="9434" y="9696"/>
                    <a:pt x="9273" y="9689"/>
                    <a:pt x="9111" y="9676"/>
                  </a:cubicBezTo>
                  <a:cubicBezTo>
                    <a:pt x="7271" y="9584"/>
                    <a:pt x="5577" y="8830"/>
                    <a:pt x="3958" y="8001"/>
                  </a:cubicBezTo>
                  <a:cubicBezTo>
                    <a:pt x="3129" y="7597"/>
                    <a:pt x="2062" y="6952"/>
                    <a:pt x="1068" y="6879"/>
                  </a:cubicBezTo>
                  <a:cubicBezTo>
                    <a:pt x="2301" y="5793"/>
                    <a:pt x="3295" y="4449"/>
                    <a:pt x="4528" y="3363"/>
                  </a:cubicBezTo>
                  <a:cubicBezTo>
                    <a:pt x="6019" y="2075"/>
                    <a:pt x="7841" y="1026"/>
                    <a:pt x="9829" y="842"/>
                  </a:cubicBezTo>
                  <a:cubicBezTo>
                    <a:pt x="10048" y="820"/>
                    <a:pt x="10261" y="810"/>
                    <a:pt x="10469" y="810"/>
                  </a:cubicBezTo>
                  <a:close/>
                  <a:moveTo>
                    <a:pt x="10474" y="0"/>
                  </a:moveTo>
                  <a:cubicBezTo>
                    <a:pt x="9976" y="0"/>
                    <a:pt x="9476" y="54"/>
                    <a:pt x="8982" y="161"/>
                  </a:cubicBezTo>
                  <a:cubicBezTo>
                    <a:pt x="5172" y="897"/>
                    <a:pt x="2761" y="4099"/>
                    <a:pt x="442" y="6916"/>
                  </a:cubicBezTo>
                  <a:cubicBezTo>
                    <a:pt x="369" y="6934"/>
                    <a:pt x="295" y="6952"/>
                    <a:pt x="221" y="6971"/>
                  </a:cubicBezTo>
                  <a:cubicBezTo>
                    <a:pt x="19" y="7044"/>
                    <a:pt x="0" y="7339"/>
                    <a:pt x="221" y="7431"/>
                  </a:cubicBezTo>
                  <a:cubicBezTo>
                    <a:pt x="1123" y="7725"/>
                    <a:pt x="2007" y="7817"/>
                    <a:pt x="2890" y="8241"/>
                  </a:cubicBezTo>
                  <a:cubicBezTo>
                    <a:pt x="3663" y="8609"/>
                    <a:pt x="4418" y="9014"/>
                    <a:pt x="5191" y="9345"/>
                  </a:cubicBezTo>
                  <a:cubicBezTo>
                    <a:pt x="6572" y="9935"/>
                    <a:pt x="8044" y="10367"/>
                    <a:pt x="9553" y="10367"/>
                  </a:cubicBezTo>
                  <a:cubicBezTo>
                    <a:pt x="9834" y="10367"/>
                    <a:pt x="10117" y="10352"/>
                    <a:pt x="10400" y="10321"/>
                  </a:cubicBezTo>
                  <a:cubicBezTo>
                    <a:pt x="13676" y="9952"/>
                    <a:pt x="15958" y="7044"/>
                    <a:pt x="16805" y="4007"/>
                  </a:cubicBezTo>
                  <a:lnTo>
                    <a:pt x="17044" y="4007"/>
                  </a:lnTo>
                  <a:cubicBezTo>
                    <a:pt x="17244" y="4072"/>
                    <a:pt x="17455" y="4103"/>
                    <a:pt x="17667" y="4103"/>
                  </a:cubicBezTo>
                  <a:cubicBezTo>
                    <a:pt x="18002" y="4103"/>
                    <a:pt x="18341" y="4025"/>
                    <a:pt x="18646" y="3879"/>
                  </a:cubicBezTo>
                  <a:cubicBezTo>
                    <a:pt x="18885" y="3750"/>
                    <a:pt x="18793" y="3382"/>
                    <a:pt x="18517" y="3382"/>
                  </a:cubicBezTo>
                  <a:cubicBezTo>
                    <a:pt x="18465" y="3384"/>
                    <a:pt x="18413" y="3385"/>
                    <a:pt x="18362" y="3385"/>
                  </a:cubicBezTo>
                  <a:cubicBezTo>
                    <a:pt x="16260" y="3385"/>
                    <a:pt x="15254" y="1557"/>
                    <a:pt x="13510" y="694"/>
                  </a:cubicBezTo>
                  <a:cubicBezTo>
                    <a:pt x="12551" y="234"/>
                    <a:pt x="11516" y="0"/>
                    <a:pt x="1047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2" y="625715"/>
              <a:ext cx="435287" cy="674593"/>
            </a:xfrm>
            <a:custGeom>
              <a:avLst/>
              <a:gdLst/>
              <a:ahLst/>
              <a:cxnLst/>
              <a:rect l="l" t="t" r="r" b="b"/>
              <a:pathLst>
                <a:path w="8118" h="12581" extrusionOk="0">
                  <a:moveTo>
                    <a:pt x="1141" y="664"/>
                  </a:moveTo>
                  <a:lnTo>
                    <a:pt x="1141" y="664"/>
                  </a:lnTo>
                  <a:cubicBezTo>
                    <a:pt x="2135" y="1327"/>
                    <a:pt x="3295" y="1768"/>
                    <a:pt x="4289" y="2449"/>
                  </a:cubicBezTo>
                  <a:cubicBezTo>
                    <a:pt x="5504" y="3241"/>
                    <a:pt x="6590" y="4327"/>
                    <a:pt x="7105" y="5707"/>
                  </a:cubicBezTo>
                  <a:cubicBezTo>
                    <a:pt x="7657" y="7124"/>
                    <a:pt x="7399" y="8339"/>
                    <a:pt x="6755" y="9664"/>
                  </a:cubicBezTo>
                  <a:cubicBezTo>
                    <a:pt x="6700" y="9775"/>
                    <a:pt x="6663" y="9904"/>
                    <a:pt x="6608" y="10014"/>
                  </a:cubicBezTo>
                  <a:cubicBezTo>
                    <a:pt x="6387" y="9388"/>
                    <a:pt x="6074" y="8781"/>
                    <a:pt x="5724" y="8229"/>
                  </a:cubicBezTo>
                  <a:cubicBezTo>
                    <a:pt x="6111" y="7934"/>
                    <a:pt x="6387" y="7529"/>
                    <a:pt x="6516" y="7051"/>
                  </a:cubicBezTo>
                  <a:cubicBezTo>
                    <a:pt x="6608" y="6683"/>
                    <a:pt x="6737" y="6057"/>
                    <a:pt x="6442" y="5744"/>
                  </a:cubicBezTo>
                  <a:cubicBezTo>
                    <a:pt x="6422" y="5723"/>
                    <a:pt x="6396" y="5713"/>
                    <a:pt x="6370" y="5713"/>
                  </a:cubicBezTo>
                  <a:cubicBezTo>
                    <a:pt x="6326" y="5713"/>
                    <a:pt x="6281" y="5742"/>
                    <a:pt x="6258" y="5799"/>
                  </a:cubicBezTo>
                  <a:cubicBezTo>
                    <a:pt x="6240" y="5965"/>
                    <a:pt x="6240" y="6149"/>
                    <a:pt x="6258" y="6333"/>
                  </a:cubicBezTo>
                  <a:cubicBezTo>
                    <a:pt x="6258" y="6535"/>
                    <a:pt x="6240" y="6756"/>
                    <a:pt x="6185" y="6959"/>
                  </a:cubicBezTo>
                  <a:cubicBezTo>
                    <a:pt x="6074" y="7345"/>
                    <a:pt x="5872" y="7713"/>
                    <a:pt x="5596" y="8026"/>
                  </a:cubicBezTo>
                  <a:cubicBezTo>
                    <a:pt x="5540" y="7934"/>
                    <a:pt x="5485" y="7824"/>
                    <a:pt x="5430" y="7732"/>
                  </a:cubicBezTo>
                  <a:cubicBezTo>
                    <a:pt x="4933" y="6885"/>
                    <a:pt x="4418" y="6020"/>
                    <a:pt x="3921" y="5173"/>
                  </a:cubicBezTo>
                  <a:cubicBezTo>
                    <a:pt x="3921" y="5173"/>
                    <a:pt x="3939" y="5173"/>
                    <a:pt x="3958" y="5137"/>
                  </a:cubicBezTo>
                  <a:cubicBezTo>
                    <a:pt x="3976" y="5118"/>
                    <a:pt x="3994" y="5081"/>
                    <a:pt x="4013" y="5045"/>
                  </a:cubicBezTo>
                  <a:cubicBezTo>
                    <a:pt x="4013" y="5045"/>
                    <a:pt x="4013" y="5026"/>
                    <a:pt x="4013" y="5026"/>
                  </a:cubicBezTo>
                  <a:cubicBezTo>
                    <a:pt x="4068" y="4916"/>
                    <a:pt x="4123" y="4824"/>
                    <a:pt x="4197" y="4732"/>
                  </a:cubicBezTo>
                  <a:cubicBezTo>
                    <a:pt x="4252" y="4603"/>
                    <a:pt x="4307" y="4492"/>
                    <a:pt x="4344" y="4364"/>
                  </a:cubicBezTo>
                  <a:cubicBezTo>
                    <a:pt x="4418" y="4143"/>
                    <a:pt x="4510" y="3811"/>
                    <a:pt x="4381" y="3609"/>
                  </a:cubicBezTo>
                  <a:cubicBezTo>
                    <a:pt x="4353" y="3572"/>
                    <a:pt x="4312" y="3554"/>
                    <a:pt x="4270" y="3554"/>
                  </a:cubicBezTo>
                  <a:cubicBezTo>
                    <a:pt x="4229" y="3554"/>
                    <a:pt x="4188" y="3572"/>
                    <a:pt x="4160" y="3609"/>
                  </a:cubicBezTo>
                  <a:cubicBezTo>
                    <a:pt x="4105" y="3719"/>
                    <a:pt x="4068" y="3848"/>
                    <a:pt x="4068" y="3977"/>
                  </a:cubicBezTo>
                  <a:cubicBezTo>
                    <a:pt x="4050" y="4124"/>
                    <a:pt x="4013" y="4253"/>
                    <a:pt x="3958" y="4382"/>
                  </a:cubicBezTo>
                  <a:cubicBezTo>
                    <a:pt x="3902" y="4529"/>
                    <a:pt x="3792" y="4695"/>
                    <a:pt x="3737" y="4842"/>
                  </a:cubicBezTo>
                  <a:lnTo>
                    <a:pt x="3000" y="3627"/>
                  </a:lnTo>
                  <a:lnTo>
                    <a:pt x="3019" y="3627"/>
                  </a:lnTo>
                  <a:cubicBezTo>
                    <a:pt x="3221" y="3498"/>
                    <a:pt x="3516" y="3075"/>
                    <a:pt x="3295" y="2836"/>
                  </a:cubicBezTo>
                  <a:cubicBezTo>
                    <a:pt x="3278" y="2819"/>
                    <a:pt x="3258" y="2810"/>
                    <a:pt x="3239" y="2810"/>
                  </a:cubicBezTo>
                  <a:cubicBezTo>
                    <a:pt x="3216" y="2810"/>
                    <a:pt x="3195" y="2824"/>
                    <a:pt x="3184" y="2854"/>
                  </a:cubicBezTo>
                  <a:cubicBezTo>
                    <a:pt x="3148" y="2946"/>
                    <a:pt x="3111" y="3057"/>
                    <a:pt x="3111" y="3167"/>
                  </a:cubicBezTo>
                  <a:cubicBezTo>
                    <a:pt x="3074" y="3278"/>
                    <a:pt x="3000" y="3388"/>
                    <a:pt x="2908" y="3480"/>
                  </a:cubicBezTo>
                  <a:cubicBezTo>
                    <a:pt x="2798" y="3278"/>
                    <a:pt x="2669" y="3057"/>
                    <a:pt x="2540" y="2854"/>
                  </a:cubicBezTo>
                  <a:cubicBezTo>
                    <a:pt x="2517" y="2819"/>
                    <a:pt x="2486" y="2804"/>
                    <a:pt x="2456" y="2804"/>
                  </a:cubicBezTo>
                  <a:cubicBezTo>
                    <a:pt x="2393" y="2804"/>
                    <a:pt x="2337" y="2871"/>
                    <a:pt x="2375" y="2946"/>
                  </a:cubicBezTo>
                  <a:cubicBezTo>
                    <a:pt x="2540" y="3259"/>
                    <a:pt x="2706" y="3590"/>
                    <a:pt x="2872" y="3903"/>
                  </a:cubicBezTo>
                  <a:cubicBezTo>
                    <a:pt x="2816" y="3867"/>
                    <a:pt x="2743" y="3848"/>
                    <a:pt x="2688" y="3830"/>
                  </a:cubicBezTo>
                  <a:cubicBezTo>
                    <a:pt x="2575" y="3785"/>
                    <a:pt x="2415" y="3733"/>
                    <a:pt x="2269" y="3733"/>
                  </a:cubicBezTo>
                  <a:cubicBezTo>
                    <a:pt x="2176" y="3733"/>
                    <a:pt x="2089" y="3754"/>
                    <a:pt x="2025" y="3811"/>
                  </a:cubicBezTo>
                  <a:cubicBezTo>
                    <a:pt x="1988" y="3848"/>
                    <a:pt x="1988" y="3922"/>
                    <a:pt x="2025" y="3959"/>
                  </a:cubicBezTo>
                  <a:cubicBezTo>
                    <a:pt x="2154" y="4087"/>
                    <a:pt x="2430" y="4106"/>
                    <a:pt x="2595" y="4143"/>
                  </a:cubicBezTo>
                  <a:cubicBezTo>
                    <a:pt x="2754" y="4190"/>
                    <a:pt x="2885" y="4279"/>
                    <a:pt x="3013" y="4279"/>
                  </a:cubicBezTo>
                  <a:cubicBezTo>
                    <a:pt x="3033" y="4279"/>
                    <a:pt x="3054" y="4277"/>
                    <a:pt x="3074" y="4272"/>
                  </a:cubicBezTo>
                  <a:lnTo>
                    <a:pt x="4252" y="6517"/>
                  </a:lnTo>
                  <a:cubicBezTo>
                    <a:pt x="3976" y="6388"/>
                    <a:pt x="3663" y="6315"/>
                    <a:pt x="3387" y="6167"/>
                  </a:cubicBezTo>
                  <a:cubicBezTo>
                    <a:pt x="2964" y="5946"/>
                    <a:pt x="2577" y="5505"/>
                    <a:pt x="2117" y="5376"/>
                  </a:cubicBezTo>
                  <a:cubicBezTo>
                    <a:pt x="2109" y="5374"/>
                    <a:pt x="2101" y="5373"/>
                    <a:pt x="2093" y="5373"/>
                  </a:cubicBezTo>
                  <a:cubicBezTo>
                    <a:pt x="2010" y="5373"/>
                    <a:pt x="1934" y="5457"/>
                    <a:pt x="1951" y="5542"/>
                  </a:cubicBezTo>
                  <a:cubicBezTo>
                    <a:pt x="2117" y="6038"/>
                    <a:pt x="2724" y="6351"/>
                    <a:pt x="3166" y="6572"/>
                  </a:cubicBezTo>
                  <a:cubicBezTo>
                    <a:pt x="3500" y="6739"/>
                    <a:pt x="3954" y="6966"/>
                    <a:pt x="4365" y="6966"/>
                  </a:cubicBezTo>
                  <a:cubicBezTo>
                    <a:pt x="4408" y="6966"/>
                    <a:pt x="4450" y="6964"/>
                    <a:pt x="4491" y="6959"/>
                  </a:cubicBezTo>
                  <a:lnTo>
                    <a:pt x="4694" y="7327"/>
                  </a:lnTo>
                  <a:cubicBezTo>
                    <a:pt x="5043" y="7989"/>
                    <a:pt x="5412" y="8634"/>
                    <a:pt x="5706" y="9315"/>
                  </a:cubicBezTo>
                  <a:cubicBezTo>
                    <a:pt x="5743" y="9370"/>
                    <a:pt x="5761" y="9425"/>
                    <a:pt x="5780" y="9480"/>
                  </a:cubicBezTo>
                  <a:cubicBezTo>
                    <a:pt x="5467" y="9425"/>
                    <a:pt x="5154" y="9388"/>
                    <a:pt x="4841" y="9296"/>
                  </a:cubicBezTo>
                  <a:cubicBezTo>
                    <a:pt x="4431" y="9189"/>
                    <a:pt x="3970" y="8927"/>
                    <a:pt x="3523" y="8927"/>
                  </a:cubicBezTo>
                  <a:cubicBezTo>
                    <a:pt x="3508" y="8927"/>
                    <a:pt x="3494" y="8928"/>
                    <a:pt x="3479" y="8928"/>
                  </a:cubicBezTo>
                  <a:cubicBezTo>
                    <a:pt x="3369" y="8928"/>
                    <a:pt x="3313" y="9057"/>
                    <a:pt x="3387" y="9149"/>
                  </a:cubicBezTo>
                  <a:cubicBezTo>
                    <a:pt x="3700" y="9517"/>
                    <a:pt x="4344" y="9628"/>
                    <a:pt x="4786" y="9738"/>
                  </a:cubicBezTo>
                  <a:cubicBezTo>
                    <a:pt x="5154" y="9830"/>
                    <a:pt x="5540" y="9867"/>
                    <a:pt x="5909" y="9867"/>
                  </a:cubicBezTo>
                  <a:cubicBezTo>
                    <a:pt x="6019" y="10217"/>
                    <a:pt x="6074" y="10585"/>
                    <a:pt x="6148" y="10934"/>
                  </a:cubicBezTo>
                  <a:cubicBezTo>
                    <a:pt x="5099" y="10622"/>
                    <a:pt x="4013" y="10493"/>
                    <a:pt x="3019" y="9977"/>
                  </a:cubicBezTo>
                  <a:cubicBezTo>
                    <a:pt x="1822" y="9370"/>
                    <a:pt x="976" y="8229"/>
                    <a:pt x="718" y="6904"/>
                  </a:cubicBezTo>
                  <a:cubicBezTo>
                    <a:pt x="424" y="5578"/>
                    <a:pt x="644" y="4235"/>
                    <a:pt x="902" y="2928"/>
                  </a:cubicBezTo>
                  <a:cubicBezTo>
                    <a:pt x="1049" y="2265"/>
                    <a:pt x="1289" y="1382"/>
                    <a:pt x="1141" y="664"/>
                  </a:cubicBezTo>
                  <a:close/>
                  <a:moveTo>
                    <a:pt x="748" y="0"/>
                  </a:moveTo>
                  <a:cubicBezTo>
                    <a:pt x="659" y="0"/>
                    <a:pt x="571" y="67"/>
                    <a:pt x="571" y="167"/>
                  </a:cubicBezTo>
                  <a:cubicBezTo>
                    <a:pt x="534" y="866"/>
                    <a:pt x="644" y="1511"/>
                    <a:pt x="516" y="2228"/>
                  </a:cubicBezTo>
                  <a:cubicBezTo>
                    <a:pt x="405" y="2836"/>
                    <a:pt x="258" y="3443"/>
                    <a:pt x="166" y="4069"/>
                  </a:cubicBezTo>
                  <a:cubicBezTo>
                    <a:pt x="0" y="5357"/>
                    <a:pt x="0" y="6701"/>
                    <a:pt x="497" y="7934"/>
                  </a:cubicBezTo>
                  <a:cubicBezTo>
                    <a:pt x="1418" y="10180"/>
                    <a:pt x="3902" y="11229"/>
                    <a:pt x="6221" y="11247"/>
                  </a:cubicBezTo>
                  <a:cubicBezTo>
                    <a:pt x="6240" y="11303"/>
                    <a:pt x="6240" y="11358"/>
                    <a:pt x="6258" y="11413"/>
                  </a:cubicBezTo>
                  <a:cubicBezTo>
                    <a:pt x="6240" y="11818"/>
                    <a:pt x="6387" y="12223"/>
                    <a:pt x="6663" y="12517"/>
                  </a:cubicBezTo>
                  <a:cubicBezTo>
                    <a:pt x="6702" y="12561"/>
                    <a:pt x="6750" y="12581"/>
                    <a:pt x="6798" y="12581"/>
                  </a:cubicBezTo>
                  <a:cubicBezTo>
                    <a:pt x="6911" y="12581"/>
                    <a:pt x="7020" y="12475"/>
                    <a:pt x="6994" y="12333"/>
                  </a:cubicBezTo>
                  <a:cubicBezTo>
                    <a:pt x="6498" y="10787"/>
                    <a:pt x="7639" y="9720"/>
                    <a:pt x="7915" y="8266"/>
                  </a:cubicBezTo>
                  <a:cubicBezTo>
                    <a:pt x="8117" y="7143"/>
                    <a:pt x="7933" y="5983"/>
                    <a:pt x="7399" y="4971"/>
                  </a:cubicBezTo>
                  <a:cubicBezTo>
                    <a:pt x="6148" y="2413"/>
                    <a:pt x="3424" y="1327"/>
                    <a:pt x="976" y="222"/>
                  </a:cubicBezTo>
                  <a:cubicBezTo>
                    <a:pt x="957" y="185"/>
                    <a:pt x="939" y="130"/>
                    <a:pt x="902" y="93"/>
                  </a:cubicBezTo>
                  <a:cubicBezTo>
                    <a:pt x="866" y="28"/>
                    <a:pt x="807" y="0"/>
                    <a:pt x="74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2613211" y="-130561"/>
              <a:ext cx="774380" cy="646818"/>
            </a:xfrm>
            <a:custGeom>
              <a:avLst/>
              <a:gdLst/>
              <a:ahLst/>
              <a:cxnLst/>
              <a:rect l="l" t="t" r="r" b="b"/>
              <a:pathLst>
                <a:path w="14442" h="12063" extrusionOk="0">
                  <a:moveTo>
                    <a:pt x="8708" y="921"/>
                  </a:moveTo>
                  <a:cubicBezTo>
                    <a:pt x="9330" y="921"/>
                    <a:pt x="9974" y="1006"/>
                    <a:pt x="10652" y="1150"/>
                  </a:cubicBezTo>
                  <a:cubicBezTo>
                    <a:pt x="10818" y="1187"/>
                    <a:pt x="10965" y="1224"/>
                    <a:pt x="11131" y="1242"/>
                  </a:cubicBezTo>
                  <a:cubicBezTo>
                    <a:pt x="10395" y="1721"/>
                    <a:pt x="9732" y="2291"/>
                    <a:pt x="9143" y="2935"/>
                  </a:cubicBezTo>
                  <a:cubicBezTo>
                    <a:pt x="8646" y="2530"/>
                    <a:pt x="8020" y="2310"/>
                    <a:pt x="7376" y="2291"/>
                  </a:cubicBezTo>
                  <a:cubicBezTo>
                    <a:pt x="7315" y="2289"/>
                    <a:pt x="7249" y="2288"/>
                    <a:pt x="7180" y="2288"/>
                  </a:cubicBezTo>
                  <a:cubicBezTo>
                    <a:pt x="6670" y="2288"/>
                    <a:pt x="5995" y="2364"/>
                    <a:pt x="5720" y="2770"/>
                  </a:cubicBezTo>
                  <a:cubicBezTo>
                    <a:pt x="5646" y="2862"/>
                    <a:pt x="5720" y="3009"/>
                    <a:pt x="5830" y="3009"/>
                  </a:cubicBezTo>
                  <a:cubicBezTo>
                    <a:pt x="6069" y="2991"/>
                    <a:pt x="6309" y="2935"/>
                    <a:pt x="6529" y="2862"/>
                  </a:cubicBezTo>
                  <a:cubicBezTo>
                    <a:pt x="6787" y="2788"/>
                    <a:pt x="7063" y="2751"/>
                    <a:pt x="7358" y="2751"/>
                  </a:cubicBezTo>
                  <a:cubicBezTo>
                    <a:pt x="7891" y="2770"/>
                    <a:pt x="8425" y="2917"/>
                    <a:pt x="8904" y="3175"/>
                  </a:cubicBezTo>
                  <a:lnTo>
                    <a:pt x="8591" y="3488"/>
                  </a:lnTo>
                  <a:cubicBezTo>
                    <a:pt x="7634" y="4389"/>
                    <a:pt x="6695" y="5310"/>
                    <a:pt x="5775" y="6230"/>
                  </a:cubicBezTo>
                  <a:cubicBezTo>
                    <a:pt x="5756" y="6212"/>
                    <a:pt x="5738" y="6193"/>
                    <a:pt x="5720" y="6193"/>
                  </a:cubicBezTo>
                  <a:cubicBezTo>
                    <a:pt x="5683" y="6156"/>
                    <a:pt x="5646" y="6138"/>
                    <a:pt x="5591" y="6138"/>
                  </a:cubicBezTo>
                  <a:cubicBezTo>
                    <a:pt x="5572" y="6138"/>
                    <a:pt x="5572" y="6138"/>
                    <a:pt x="5554" y="6156"/>
                  </a:cubicBezTo>
                  <a:cubicBezTo>
                    <a:pt x="5407" y="6120"/>
                    <a:pt x="5259" y="6064"/>
                    <a:pt x="5112" y="6009"/>
                  </a:cubicBezTo>
                  <a:cubicBezTo>
                    <a:pt x="4946" y="5972"/>
                    <a:pt x="4781" y="5936"/>
                    <a:pt x="4597" y="5936"/>
                  </a:cubicBezTo>
                  <a:cubicBezTo>
                    <a:pt x="4502" y="5930"/>
                    <a:pt x="4393" y="5922"/>
                    <a:pt x="4281" y="5922"/>
                  </a:cubicBezTo>
                  <a:cubicBezTo>
                    <a:pt x="4042" y="5922"/>
                    <a:pt x="3790" y="5957"/>
                    <a:pt x="3640" y="6120"/>
                  </a:cubicBezTo>
                  <a:cubicBezTo>
                    <a:pt x="3548" y="6212"/>
                    <a:pt x="3584" y="6359"/>
                    <a:pt x="3695" y="6396"/>
                  </a:cubicBezTo>
                  <a:cubicBezTo>
                    <a:pt x="3792" y="6417"/>
                    <a:pt x="3889" y="6426"/>
                    <a:pt x="3986" y="6426"/>
                  </a:cubicBezTo>
                  <a:cubicBezTo>
                    <a:pt x="4055" y="6426"/>
                    <a:pt x="4123" y="6422"/>
                    <a:pt x="4192" y="6414"/>
                  </a:cubicBezTo>
                  <a:cubicBezTo>
                    <a:pt x="4284" y="6405"/>
                    <a:pt x="4376" y="6400"/>
                    <a:pt x="4468" y="6400"/>
                  </a:cubicBezTo>
                  <a:cubicBezTo>
                    <a:pt x="4560" y="6400"/>
                    <a:pt x="4652" y="6405"/>
                    <a:pt x="4744" y="6414"/>
                  </a:cubicBezTo>
                  <a:cubicBezTo>
                    <a:pt x="4946" y="6433"/>
                    <a:pt x="5186" y="6543"/>
                    <a:pt x="5425" y="6561"/>
                  </a:cubicBezTo>
                  <a:lnTo>
                    <a:pt x="4063" y="7868"/>
                  </a:lnTo>
                  <a:cubicBezTo>
                    <a:pt x="4063" y="7868"/>
                    <a:pt x="4063" y="7850"/>
                    <a:pt x="4063" y="7850"/>
                  </a:cubicBezTo>
                  <a:cubicBezTo>
                    <a:pt x="3924" y="7700"/>
                    <a:pt x="3626" y="7549"/>
                    <a:pt x="3364" y="7549"/>
                  </a:cubicBezTo>
                  <a:cubicBezTo>
                    <a:pt x="3209" y="7549"/>
                    <a:pt x="3066" y="7602"/>
                    <a:pt x="2977" y="7739"/>
                  </a:cubicBezTo>
                  <a:cubicBezTo>
                    <a:pt x="2940" y="7776"/>
                    <a:pt x="2959" y="7850"/>
                    <a:pt x="3032" y="7868"/>
                  </a:cubicBezTo>
                  <a:cubicBezTo>
                    <a:pt x="3097" y="7877"/>
                    <a:pt x="3166" y="7882"/>
                    <a:pt x="3237" y="7882"/>
                  </a:cubicBezTo>
                  <a:cubicBezTo>
                    <a:pt x="3308" y="7882"/>
                    <a:pt x="3382" y="7877"/>
                    <a:pt x="3456" y="7868"/>
                  </a:cubicBezTo>
                  <a:cubicBezTo>
                    <a:pt x="3621" y="7887"/>
                    <a:pt x="3787" y="7942"/>
                    <a:pt x="3934" y="8034"/>
                  </a:cubicBezTo>
                  <a:cubicBezTo>
                    <a:pt x="3695" y="8255"/>
                    <a:pt x="3456" y="8476"/>
                    <a:pt x="3235" y="8715"/>
                  </a:cubicBezTo>
                  <a:cubicBezTo>
                    <a:pt x="3148" y="8801"/>
                    <a:pt x="3231" y="8933"/>
                    <a:pt x="3333" y="8933"/>
                  </a:cubicBezTo>
                  <a:cubicBezTo>
                    <a:pt x="3361" y="8933"/>
                    <a:pt x="3391" y="8923"/>
                    <a:pt x="3419" y="8899"/>
                  </a:cubicBezTo>
                  <a:lnTo>
                    <a:pt x="4486" y="7960"/>
                  </a:lnTo>
                  <a:lnTo>
                    <a:pt x="4486" y="7960"/>
                  </a:lnTo>
                  <a:cubicBezTo>
                    <a:pt x="4468" y="8052"/>
                    <a:pt x="4450" y="8144"/>
                    <a:pt x="4450" y="8218"/>
                  </a:cubicBezTo>
                  <a:cubicBezTo>
                    <a:pt x="4413" y="8476"/>
                    <a:pt x="4394" y="8899"/>
                    <a:pt x="4634" y="9083"/>
                  </a:cubicBezTo>
                  <a:cubicBezTo>
                    <a:pt x="4652" y="9095"/>
                    <a:pt x="4674" y="9101"/>
                    <a:pt x="4698" y="9101"/>
                  </a:cubicBezTo>
                  <a:cubicBezTo>
                    <a:pt x="4744" y="9101"/>
                    <a:pt x="4793" y="9077"/>
                    <a:pt x="4818" y="9028"/>
                  </a:cubicBezTo>
                  <a:cubicBezTo>
                    <a:pt x="4965" y="8825"/>
                    <a:pt x="4873" y="8476"/>
                    <a:pt x="4891" y="8236"/>
                  </a:cubicBezTo>
                  <a:cubicBezTo>
                    <a:pt x="4891" y="8034"/>
                    <a:pt x="4983" y="7776"/>
                    <a:pt x="4891" y="7592"/>
                  </a:cubicBezTo>
                  <a:lnTo>
                    <a:pt x="7376" y="5365"/>
                  </a:lnTo>
                  <a:lnTo>
                    <a:pt x="7376" y="5365"/>
                  </a:lnTo>
                  <a:cubicBezTo>
                    <a:pt x="7321" y="5770"/>
                    <a:pt x="7302" y="6193"/>
                    <a:pt x="7210" y="6580"/>
                  </a:cubicBezTo>
                  <a:cubicBezTo>
                    <a:pt x="7063" y="7187"/>
                    <a:pt x="6603" y="7831"/>
                    <a:pt x="6585" y="8457"/>
                  </a:cubicBezTo>
                  <a:cubicBezTo>
                    <a:pt x="6585" y="8560"/>
                    <a:pt x="6678" y="8639"/>
                    <a:pt x="6781" y="8639"/>
                  </a:cubicBezTo>
                  <a:cubicBezTo>
                    <a:pt x="6808" y="8639"/>
                    <a:pt x="6835" y="8634"/>
                    <a:pt x="6861" y="8623"/>
                  </a:cubicBezTo>
                  <a:cubicBezTo>
                    <a:pt x="7431" y="8273"/>
                    <a:pt x="7652" y="7371"/>
                    <a:pt x="7799" y="6764"/>
                  </a:cubicBezTo>
                  <a:cubicBezTo>
                    <a:pt x="7928" y="6212"/>
                    <a:pt x="8075" y="5475"/>
                    <a:pt x="7873" y="4923"/>
                  </a:cubicBezTo>
                  <a:lnTo>
                    <a:pt x="8296" y="4555"/>
                  </a:lnTo>
                  <a:cubicBezTo>
                    <a:pt x="9033" y="3893"/>
                    <a:pt x="9732" y="3230"/>
                    <a:pt x="10505" y="2623"/>
                  </a:cubicBezTo>
                  <a:cubicBezTo>
                    <a:pt x="10579" y="2567"/>
                    <a:pt x="10652" y="2530"/>
                    <a:pt x="10726" y="2475"/>
                  </a:cubicBezTo>
                  <a:cubicBezTo>
                    <a:pt x="10744" y="2899"/>
                    <a:pt x="10781" y="3322"/>
                    <a:pt x="10763" y="3745"/>
                  </a:cubicBezTo>
                  <a:cubicBezTo>
                    <a:pt x="10763" y="4334"/>
                    <a:pt x="10560" y="5015"/>
                    <a:pt x="10707" y="5604"/>
                  </a:cubicBezTo>
                  <a:cubicBezTo>
                    <a:pt x="10729" y="5690"/>
                    <a:pt x="10806" y="5738"/>
                    <a:pt x="10886" y="5738"/>
                  </a:cubicBezTo>
                  <a:cubicBezTo>
                    <a:pt x="10943" y="5738"/>
                    <a:pt x="11000" y="5713"/>
                    <a:pt x="11039" y="5659"/>
                  </a:cubicBezTo>
                  <a:cubicBezTo>
                    <a:pt x="11407" y="5144"/>
                    <a:pt x="11370" y="4279"/>
                    <a:pt x="11352" y="3672"/>
                  </a:cubicBezTo>
                  <a:cubicBezTo>
                    <a:pt x="11352" y="3175"/>
                    <a:pt x="11296" y="2678"/>
                    <a:pt x="11186" y="2181"/>
                  </a:cubicBezTo>
                  <a:cubicBezTo>
                    <a:pt x="11609" y="1960"/>
                    <a:pt x="12033" y="1757"/>
                    <a:pt x="12474" y="1555"/>
                  </a:cubicBezTo>
                  <a:lnTo>
                    <a:pt x="12474" y="1555"/>
                  </a:lnTo>
                  <a:cubicBezTo>
                    <a:pt x="12401" y="2991"/>
                    <a:pt x="12566" y="4426"/>
                    <a:pt x="12217" y="5862"/>
                  </a:cubicBezTo>
                  <a:cubicBezTo>
                    <a:pt x="11812" y="7592"/>
                    <a:pt x="10615" y="9046"/>
                    <a:pt x="8996" y="9782"/>
                  </a:cubicBezTo>
                  <a:cubicBezTo>
                    <a:pt x="7376" y="10555"/>
                    <a:pt x="5591" y="10721"/>
                    <a:pt x="3824" y="10776"/>
                  </a:cubicBezTo>
                  <a:cubicBezTo>
                    <a:pt x="2940" y="10813"/>
                    <a:pt x="1725" y="10776"/>
                    <a:pt x="860" y="11181"/>
                  </a:cubicBezTo>
                  <a:cubicBezTo>
                    <a:pt x="1394" y="9690"/>
                    <a:pt x="1615" y="8071"/>
                    <a:pt x="2149" y="6580"/>
                  </a:cubicBezTo>
                  <a:cubicBezTo>
                    <a:pt x="2811" y="4776"/>
                    <a:pt x="3842" y="3046"/>
                    <a:pt x="5462" y="1941"/>
                  </a:cubicBezTo>
                  <a:cubicBezTo>
                    <a:pt x="6519" y="1205"/>
                    <a:pt x="7577" y="921"/>
                    <a:pt x="8708" y="921"/>
                  </a:cubicBezTo>
                  <a:close/>
                  <a:moveTo>
                    <a:pt x="14111" y="1"/>
                  </a:moveTo>
                  <a:cubicBezTo>
                    <a:pt x="14075" y="1"/>
                    <a:pt x="14038" y="9"/>
                    <a:pt x="14002" y="27"/>
                  </a:cubicBezTo>
                  <a:cubicBezTo>
                    <a:pt x="13382" y="406"/>
                    <a:pt x="12774" y="529"/>
                    <a:pt x="12166" y="529"/>
                  </a:cubicBezTo>
                  <a:cubicBezTo>
                    <a:pt x="11028" y="529"/>
                    <a:pt x="9890" y="97"/>
                    <a:pt x="8669" y="97"/>
                  </a:cubicBezTo>
                  <a:cubicBezTo>
                    <a:pt x="8606" y="97"/>
                    <a:pt x="8543" y="99"/>
                    <a:pt x="8480" y="101"/>
                  </a:cubicBezTo>
                  <a:cubicBezTo>
                    <a:pt x="6990" y="211"/>
                    <a:pt x="5554" y="800"/>
                    <a:pt x="4413" y="1794"/>
                  </a:cubicBezTo>
                  <a:cubicBezTo>
                    <a:pt x="1523" y="4205"/>
                    <a:pt x="989" y="8034"/>
                    <a:pt x="327" y="11494"/>
                  </a:cubicBezTo>
                  <a:cubicBezTo>
                    <a:pt x="271" y="11549"/>
                    <a:pt x="235" y="11605"/>
                    <a:pt x="179" y="11641"/>
                  </a:cubicBezTo>
                  <a:cubicBezTo>
                    <a:pt x="1" y="11787"/>
                    <a:pt x="108" y="12062"/>
                    <a:pt x="313" y="12062"/>
                  </a:cubicBezTo>
                  <a:cubicBezTo>
                    <a:pt x="340" y="12062"/>
                    <a:pt x="370" y="12057"/>
                    <a:pt x="400" y="12046"/>
                  </a:cubicBezTo>
                  <a:cubicBezTo>
                    <a:pt x="1302" y="11881"/>
                    <a:pt x="2094" y="11549"/>
                    <a:pt x="3032" y="11476"/>
                  </a:cubicBezTo>
                  <a:cubicBezTo>
                    <a:pt x="3861" y="11439"/>
                    <a:pt x="4689" y="11420"/>
                    <a:pt x="5517" y="11347"/>
                  </a:cubicBezTo>
                  <a:cubicBezTo>
                    <a:pt x="7229" y="11181"/>
                    <a:pt x="8941" y="10739"/>
                    <a:pt x="10358" y="9727"/>
                  </a:cubicBezTo>
                  <a:cubicBezTo>
                    <a:pt x="12971" y="7868"/>
                    <a:pt x="13542" y="4353"/>
                    <a:pt x="12843" y="1371"/>
                  </a:cubicBezTo>
                  <a:lnTo>
                    <a:pt x="13045" y="1260"/>
                  </a:lnTo>
                  <a:cubicBezTo>
                    <a:pt x="13560" y="1150"/>
                    <a:pt x="14021" y="837"/>
                    <a:pt x="14333" y="414"/>
                  </a:cubicBezTo>
                  <a:cubicBezTo>
                    <a:pt x="14441" y="214"/>
                    <a:pt x="14292" y="1"/>
                    <a:pt x="1411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3564950" y="-115603"/>
              <a:ext cx="587246" cy="884462"/>
            </a:xfrm>
            <a:custGeom>
              <a:avLst/>
              <a:gdLst/>
              <a:ahLst/>
              <a:cxnLst/>
              <a:rect l="l" t="t" r="r" b="b"/>
              <a:pathLst>
                <a:path w="10952" h="16495" extrusionOk="0">
                  <a:moveTo>
                    <a:pt x="2430" y="2155"/>
                  </a:moveTo>
                  <a:cubicBezTo>
                    <a:pt x="3847" y="2523"/>
                    <a:pt x="5319" y="2634"/>
                    <a:pt x="6663" y="3260"/>
                  </a:cubicBezTo>
                  <a:cubicBezTo>
                    <a:pt x="8301" y="4014"/>
                    <a:pt x="9498" y="5487"/>
                    <a:pt x="9921" y="7254"/>
                  </a:cubicBezTo>
                  <a:cubicBezTo>
                    <a:pt x="10381" y="9002"/>
                    <a:pt x="10179" y="10824"/>
                    <a:pt x="9884" y="12591"/>
                  </a:cubicBezTo>
                  <a:cubicBezTo>
                    <a:pt x="9755" y="13475"/>
                    <a:pt x="9461" y="14671"/>
                    <a:pt x="9700" y="15628"/>
                  </a:cubicBezTo>
                  <a:cubicBezTo>
                    <a:pt x="8320" y="14800"/>
                    <a:pt x="6755" y="14266"/>
                    <a:pt x="5375" y="13420"/>
                  </a:cubicBezTo>
                  <a:cubicBezTo>
                    <a:pt x="3718" y="12407"/>
                    <a:pt x="2209" y="11045"/>
                    <a:pt x="1417" y="9223"/>
                  </a:cubicBezTo>
                  <a:cubicBezTo>
                    <a:pt x="626" y="7346"/>
                    <a:pt x="884" y="5708"/>
                    <a:pt x="1657" y="3885"/>
                  </a:cubicBezTo>
                  <a:cubicBezTo>
                    <a:pt x="1712" y="3738"/>
                    <a:pt x="1786" y="3591"/>
                    <a:pt x="1841" y="3425"/>
                  </a:cubicBezTo>
                  <a:cubicBezTo>
                    <a:pt x="2172" y="4254"/>
                    <a:pt x="2614" y="5027"/>
                    <a:pt x="3129" y="5744"/>
                  </a:cubicBezTo>
                  <a:cubicBezTo>
                    <a:pt x="2632" y="6168"/>
                    <a:pt x="2282" y="6738"/>
                    <a:pt x="2135" y="7364"/>
                  </a:cubicBezTo>
                  <a:cubicBezTo>
                    <a:pt x="2025" y="7879"/>
                    <a:pt x="1896" y="8708"/>
                    <a:pt x="2301" y="9113"/>
                  </a:cubicBezTo>
                  <a:cubicBezTo>
                    <a:pt x="2327" y="9139"/>
                    <a:pt x="2360" y="9151"/>
                    <a:pt x="2393" y="9151"/>
                  </a:cubicBezTo>
                  <a:cubicBezTo>
                    <a:pt x="2454" y="9151"/>
                    <a:pt x="2516" y="9110"/>
                    <a:pt x="2540" y="9039"/>
                  </a:cubicBezTo>
                  <a:cubicBezTo>
                    <a:pt x="2577" y="8800"/>
                    <a:pt x="2577" y="8561"/>
                    <a:pt x="2522" y="8321"/>
                  </a:cubicBezTo>
                  <a:cubicBezTo>
                    <a:pt x="2503" y="8027"/>
                    <a:pt x="2540" y="7751"/>
                    <a:pt x="2595" y="7475"/>
                  </a:cubicBezTo>
                  <a:cubicBezTo>
                    <a:pt x="2724" y="6941"/>
                    <a:pt x="2964" y="6444"/>
                    <a:pt x="3313" y="6021"/>
                  </a:cubicBezTo>
                  <a:cubicBezTo>
                    <a:pt x="3405" y="6149"/>
                    <a:pt x="3497" y="6278"/>
                    <a:pt x="3571" y="6407"/>
                  </a:cubicBezTo>
                  <a:cubicBezTo>
                    <a:pt x="4289" y="7511"/>
                    <a:pt x="5007" y="8634"/>
                    <a:pt x="5743" y="9757"/>
                  </a:cubicBezTo>
                  <a:cubicBezTo>
                    <a:pt x="5724" y="9757"/>
                    <a:pt x="5706" y="9757"/>
                    <a:pt x="5688" y="9775"/>
                  </a:cubicBezTo>
                  <a:cubicBezTo>
                    <a:pt x="5651" y="9812"/>
                    <a:pt x="5632" y="9849"/>
                    <a:pt x="5614" y="9904"/>
                  </a:cubicBezTo>
                  <a:cubicBezTo>
                    <a:pt x="5614" y="9923"/>
                    <a:pt x="5614" y="9923"/>
                    <a:pt x="5614" y="9941"/>
                  </a:cubicBezTo>
                  <a:cubicBezTo>
                    <a:pt x="5540" y="10088"/>
                    <a:pt x="5467" y="10217"/>
                    <a:pt x="5393" y="10346"/>
                  </a:cubicBezTo>
                  <a:cubicBezTo>
                    <a:pt x="5319" y="10512"/>
                    <a:pt x="5246" y="10677"/>
                    <a:pt x="5209" y="10843"/>
                  </a:cubicBezTo>
                  <a:cubicBezTo>
                    <a:pt x="5135" y="11137"/>
                    <a:pt x="5007" y="11579"/>
                    <a:pt x="5209" y="11837"/>
                  </a:cubicBezTo>
                  <a:cubicBezTo>
                    <a:pt x="5237" y="11892"/>
                    <a:pt x="5287" y="11920"/>
                    <a:pt x="5340" y="11920"/>
                  </a:cubicBezTo>
                  <a:cubicBezTo>
                    <a:pt x="5393" y="11920"/>
                    <a:pt x="5448" y="11892"/>
                    <a:pt x="5485" y="11837"/>
                  </a:cubicBezTo>
                  <a:cubicBezTo>
                    <a:pt x="5559" y="11689"/>
                    <a:pt x="5596" y="11524"/>
                    <a:pt x="5596" y="11358"/>
                  </a:cubicBezTo>
                  <a:cubicBezTo>
                    <a:pt x="5614" y="11174"/>
                    <a:pt x="5651" y="10990"/>
                    <a:pt x="5706" y="10806"/>
                  </a:cubicBezTo>
                  <a:cubicBezTo>
                    <a:pt x="5780" y="10622"/>
                    <a:pt x="5927" y="10383"/>
                    <a:pt x="6000" y="10162"/>
                  </a:cubicBezTo>
                  <a:lnTo>
                    <a:pt x="7031" y="11782"/>
                  </a:lnTo>
                  <a:lnTo>
                    <a:pt x="7013" y="11782"/>
                  </a:lnTo>
                  <a:cubicBezTo>
                    <a:pt x="6737" y="11966"/>
                    <a:pt x="6369" y="12536"/>
                    <a:pt x="6681" y="12849"/>
                  </a:cubicBezTo>
                  <a:cubicBezTo>
                    <a:pt x="6695" y="12862"/>
                    <a:pt x="6714" y="12868"/>
                    <a:pt x="6736" y="12868"/>
                  </a:cubicBezTo>
                  <a:cubicBezTo>
                    <a:pt x="6774" y="12868"/>
                    <a:pt x="6817" y="12848"/>
                    <a:pt x="6829" y="12812"/>
                  </a:cubicBezTo>
                  <a:cubicBezTo>
                    <a:pt x="6884" y="12683"/>
                    <a:pt x="6902" y="12536"/>
                    <a:pt x="6921" y="12389"/>
                  </a:cubicBezTo>
                  <a:cubicBezTo>
                    <a:pt x="6958" y="12242"/>
                    <a:pt x="7031" y="12076"/>
                    <a:pt x="7142" y="11947"/>
                  </a:cubicBezTo>
                  <a:lnTo>
                    <a:pt x="7712" y="12775"/>
                  </a:lnTo>
                  <a:cubicBezTo>
                    <a:pt x="7735" y="12821"/>
                    <a:pt x="7774" y="12840"/>
                    <a:pt x="7814" y="12840"/>
                  </a:cubicBezTo>
                  <a:cubicBezTo>
                    <a:pt x="7903" y="12840"/>
                    <a:pt x="7996" y="12748"/>
                    <a:pt x="7933" y="12647"/>
                  </a:cubicBezTo>
                  <a:cubicBezTo>
                    <a:pt x="7694" y="12223"/>
                    <a:pt x="7436" y="11800"/>
                    <a:pt x="7197" y="11377"/>
                  </a:cubicBezTo>
                  <a:lnTo>
                    <a:pt x="7197" y="11377"/>
                  </a:lnTo>
                  <a:cubicBezTo>
                    <a:pt x="7289" y="11413"/>
                    <a:pt x="7381" y="11450"/>
                    <a:pt x="7455" y="11469"/>
                  </a:cubicBezTo>
                  <a:cubicBezTo>
                    <a:pt x="7601" y="11521"/>
                    <a:pt x="7795" y="11579"/>
                    <a:pt x="7979" y="11579"/>
                  </a:cubicBezTo>
                  <a:cubicBezTo>
                    <a:pt x="8119" y="11579"/>
                    <a:pt x="8253" y="11546"/>
                    <a:pt x="8356" y="11450"/>
                  </a:cubicBezTo>
                  <a:cubicBezTo>
                    <a:pt x="8393" y="11413"/>
                    <a:pt x="8393" y="11321"/>
                    <a:pt x="8356" y="11266"/>
                  </a:cubicBezTo>
                  <a:cubicBezTo>
                    <a:pt x="8172" y="11082"/>
                    <a:pt x="7804" y="11101"/>
                    <a:pt x="7565" y="11027"/>
                  </a:cubicBezTo>
                  <a:cubicBezTo>
                    <a:pt x="7409" y="10996"/>
                    <a:pt x="7201" y="10886"/>
                    <a:pt x="7018" y="10886"/>
                  </a:cubicBezTo>
                  <a:cubicBezTo>
                    <a:pt x="6985" y="10886"/>
                    <a:pt x="6952" y="10889"/>
                    <a:pt x="6921" y="10898"/>
                  </a:cubicBezTo>
                  <a:lnTo>
                    <a:pt x="5209" y="7972"/>
                  </a:lnTo>
                  <a:lnTo>
                    <a:pt x="5209" y="7972"/>
                  </a:lnTo>
                  <a:cubicBezTo>
                    <a:pt x="5596" y="8119"/>
                    <a:pt x="6019" y="8192"/>
                    <a:pt x="6387" y="8376"/>
                  </a:cubicBezTo>
                  <a:cubicBezTo>
                    <a:pt x="6958" y="8653"/>
                    <a:pt x="7510" y="9223"/>
                    <a:pt x="8136" y="9352"/>
                  </a:cubicBezTo>
                  <a:cubicBezTo>
                    <a:pt x="8151" y="9356"/>
                    <a:pt x="8166" y="9358"/>
                    <a:pt x="8181" y="9358"/>
                  </a:cubicBezTo>
                  <a:cubicBezTo>
                    <a:pt x="8292" y="9358"/>
                    <a:pt x="8389" y="9245"/>
                    <a:pt x="8356" y="9131"/>
                  </a:cubicBezTo>
                  <a:cubicBezTo>
                    <a:pt x="8117" y="8487"/>
                    <a:pt x="7270" y="8082"/>
                    <a:pt x="6681" y="7824"/>
                  </a:cubicBezTo>
                  <a:cubicBezTo>
                    <a:pt x="6229" y="7631"/>
                    <a:pt x="5636" y="7366"/>
                    <a:pt x="5099" y="7366"/>
                  </a:cubicBezTo>
                  <a:cubicBezTo>
                    <a:pt x="5024" y="7366"/>
                    <a:pt x="4950" y="7371"/>
                    <a:pt x="4878" y="7383"/>
                  </a:cubicBezTo>
                  <a:lnTo>
                    <a:pt x="4583" y="6886"/>
                  </a:lnTo>
                  <a:cubicBezTo>
                    <a:pt x="4086" y="6039"/>
                    <a:pt x="3552" y="5192"/>
                    <a:pt x="3111" y="4309"/>
                  </a:cubicBezTo>
                  <a:cubicBezTo>
                    <a:pt x="3074" y="4235"/>
                    <a:pt x="3037" y="4162"/>
                    <a:pt x="3000" y="4088"/>
                  </a:cubicBezTo>
                  <a:lnTo>
                    <a:pt x="3000" y="4088"/>
                  </a:lnTo>
                  <a:cubicBezTo>
                    <a:pt x="3424" y="4143"/>
                    <a:pt x="3847" y="4198"/>
                    <a:pt x="4270" y="4272"/>
                  </a:cubicBezTo>
                  <a:cubicBezTo>
                    <a:pt x="4843" y="4397"/>
                    <a:pt x="5469" y="4714"/>
                    <a:pt x="6062" y="4714"/>
                  </a:cubicBezTo>
                  <a:cubicBezTo>
                    <a:pt x="6078" y="4714"/>
                    <a:pt x="6095" y="4714"/>
                    <a:pt x="6111" y="4714"/>
                  </a:cubicBezTo>
                  <a:cubicBezTo>
                    <a:pt x="6277" y="4695"/>
                    <a:pt x="6350" y="4493"/>
                    <a:pt x="6240" y="4382"/>
                  </a:cubicBezTo>
                  <a:cubicBezTo>
                    <a:pt x="5798" y="3922"/>
                    <a:pt x="4933" y="3793"/>
                    <a:pt x="4326" y="3701"/>
                  </a:cubicBezTo>
                  <a:cubicBezTo>
                    <a:pt x="3909" y="3609"/>
                    <a:pt x="3480" y="3568"/>
                    <a:pt x="3059" y="3568"/>
                  </a:cubicBezTo>
                  <a:cubicBezTo>
                    <a:pt x="2978" y="3568"/>
                    <a:pt x="2897" y="3570"/>
                    <a:pt x="2816" y="3573"/>
                  </a:cubicBezTo>
                  <a:cubicBezTo>
                    <a:pt x="2651" y="3112"/>
                    <a:pt x="2559" y="2634"/>
                    <a:pt x="2430" y="2155"/>
                  </a:cubicBezTo>
                  <a:close/>
                  <a:moveTo>
                    <a:pt x="1470" y="1"/>
                  </a:moveTo>
                  <a:cubicBezTo>
                    <a:pt x="1309" y="1"/>
                    <a:pt x="1162" y="148"/>
                    <a:pt x="1215" y="333"/>
                  </a:cubicBezTo>
                  <a:cubicBezTo>
                    <a:pt x="1970" y="2395"/>
                    <a:pt x="497" y="3885"/>
                    <a:pt x="203" y="5836"/>
                  </a:cubicBezTo>
                  <a:cubicBezTo>
                    <a:pt x="0" y="7346"/>
                    <a:pt x="295" y="8892"/>
                    <a:pt x="1068" y="10217"/>
                  </a:cubicBezTo>
                  <a:cubicBezTo>
                    <a:pt x="2890" y="13567"/>
                    <a:pt x="6589" y="14837"/>
                    <a:pt x="9921" y="16199"/>
                  </a:cubicBezTo>
                  <a:cubicBezTo>
                    <a:pt x="9958" y="16254"/>
                    <a:pt x="9995" y="16328"/>
                    <a:pt x="10031" y="16383"/>
                  </a:cubicBezTo>
                  <a:cubicBezTo>
                    <a:pt x="10080" y="16460"/>
                    <a:pt x="10156" y="16494"/>
                    <a:pt x="10231" y="16494"/>
                  </a:cubicBezTo>
                  <a:cubicBezTo>
                    <a:pt x="10353" y="16494"/>
                    <a:pt x="10473" y="16403"/>
                    <a:pt x="10473" y="16254"/>
                  </a:cubicBezTo>
                  <a:cubicBezTo>
                    <a:pt x="10473" y="15315"/>
                    <a:pt x="10307" y="14469"/>
                    <a:pt x="10436" y="13512"/>
                  </a:cubicBezTo>
                  <a:cubicBezTo>
                    <a:pt x="10547" y="12683"/>
                    <a:pt x="10712" y="11855"/>
                    <a:pt x="10786" y="11027"/>
                  </a:cubicBezTo>
                  <a:cubicBezTo>
                    <a:pt x="10952" y="9278"/>
                    <a:pt x="10860" y="7493"/>
                    <a:pt x="10142" y="5873"/>
                  </a:cubicBezTo>
                  <a:cubicBezTo>
                    <a:pt x="8852" y="3029"/>
                    <a:pt x="5681" y="1762"/>
                    <a:pt x="2695" y="1762"/>
                  </a:cubicBezTo>
                  <a:cubicBezTo>
                    <a:pt x="2569" y="1762"/>
                    <a:pt x="2444" y="1764"/>
                    <a:pt x="2319" y="1769"/>
                  </a:cubicBezTo>
                  <a:cubicBezTo>
                    <a:pt x="2301" y="1677"/>
                    <a:pt x="2264" y="1603"/>
                    <a:pt x="2246" y="1529"/>
                  </a:cubicBezTo>
                  <a:cubicBezTo>
                    <a:pt x="2246" y="977"/>
                    <a:pt x="2025" y="462"/>
                    <a:pt x="1657" y="75"/>
                  </a:cubicBezTo>
                  <a:cubicBezTo>
                    <a:pt x="1600" y="24"/>
                    <a:pt x="1534" y="1"/>
                    <a:pt x="147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8084435" y="4336926"/>
              <a:ext cx="1084572" cy="634057"/>
            </a:xfrm>
            <a:custGeom>
              <a:avLst/>
              <a:gdLst/>
              <a:ahLst/>
              <a:cxnLst/>
              <a:rect l="l" t="t" r="r" b="b"/>
              <a:pathLst>
                <a:path w="20227" h="11825" extrusionOk="0">
                  <a:moveTo>
                    <a:pt x="8926" y="850"/>
                  </a:moveTo>
                  <a:cubicBezTo>
                    <a:pt x="10418" y="850"/>
                    <a:pt x="11899" y="1116"/>
                    <a:pt x="13233" y="1789"/>
                  </a:cubicBezTo>
                  <a:cubicBezTo>
                    <a:pt x="15331" y="2820"/>
                    <a:pt x="16307" y="4458"/>
                    <a:pt x="16969" y="6612"/>
                  </a:cubicBezTo>
                  <a:cubicBezTo>
                    <a:pt x="17024" y="6796"/>
                    <a:pt x="17080" y="6961"/>
                    <a:pt x="17135" y="7145"/>
                  </a:cubicBezTo>
                  <a:cubicBezTo>
                    <a:pt x="16288" y="6649"/>
                    <a:pt x="15221" y="6336"/>
                    <a:pt x="14300" y="6078"/>
                  </a:cubicBezTo>
                  <a:cubicBezTo>
                    <a:pt x="14429" y="5342"/>
                    <a:pt x="14319" y="4587"/>
                    <a:pt x="13969" y="3924"/>
                  </a:cubicBezTo>
                  <a:cubicBezTo>
                    <a:pt x="13711" y="3391"/>
                    <a:pt x="13196" y="2581"/>
                    <a:pt x="12552" y="2526"/>
                  </a:cubicBezTo>
                  <a:cubicBezTo>
                    <a:pt x="12544" y="2525"/>
                    <a:pt x="12537" y="2524"/>
                    <a:pt x="12530" y="2524"/>
                  </a:cubicBezTo>
                  <a:cubicBezTo>
                    <a:pt x="12413" y="2524"/>
                    <a:pt x="12334" y="2661"/>
                    <a:pt x="12386" y="2765"/>
                  </a:cubicBezTo>
                  <a:cubicBezTo>
                    <a:pt x="12533" y="3004"/>
                    <a:pt x="12717" y="3207"/>
                    <a:pt x="12938" y="3391"/>
                  </a:cubicBezTo>
                  <a:cubicBezTo>
                    <a:pt x="13159" y="3612"/>
                    <a:pt x="13343" y="3888"/>
                    <a:pt x="13490" y="4164"/>
                  </a:cubicBezTo>
                  <a:cubicBezTo>
                    <a:pt x="13785" y="4734"/>
                    <a:pt x="13932" y="5342"/>
                    <a:pt x="13951" y="5967"/>
                  </a:cubicBezTo>
                  <a:lnTo>
                    <a:pt x="13454" y="5820"/>
                  </a:lnTo>
                  <a:cubicBezTo>
                    <a:pt x="12000" y="5379"/>
                    <a:pt x="10546" y="4937"/>
                    <a:pt x="9073" y="4513"/>
                  </a:cubicBezTo>
                  <a:cubicBezTo>
                    <a:pt x="9091" y="4477"/>
                    <a:pt x="9091" y="4458"/>
                    <a:pt x="9091" y="4440"/>
                  </a:cubicBezTo>
                  <a:cubicBezTo>
                    <a:pt x="9091" y="4385"/>
                    <a:pt x="9091" y="4329"/>
                    <a:pt x="9055" y="4274"/>
                  </a:cubicBezTo>
                  <a:cubicBezTo>
                    <a:pt x="9055" y="4274"/>
                    <a:pt x="9036" y="4256"/>
                    <a:pt x="9018" y="4256"/>
                  </a:cubicBezTo>
                  <a:cubicBezTo>
                    <a:pt x="8981" y="4072"/>
                    <a:pt x="8944" y="3906"/>
                    <a:pt x="8926" y="3722"/>
                  </a:cubicBezTo>
                  <a:cubicBezTo>
                    <a:pt x="8871" y="3538"/>
                    <a:pt x="8797" y="3335"/>
                    <a:pt x="8723" y="3151"/>
                  </a:cubicBezTo>
                  <a:cubicBezTo>
                    <a:pt x="8576" y="2857"/>
                    <a:pt x="8337" y="2378"/>
                    <a:pt x="7987" y="2286"/>
                  </a:cubicBezTo>
                  <a:cubicBezTo>
                    <a:pt x="7970" y="2281"/>
                    <a:pt x="7953" y="2279"/>
                    <a:pt x="7937" y="2279"/>
                  </a:cubicBezTo>
                  <a:cubicBezTo>
                    <a:pt x="7827" y="2279"/>
                    <a:pt x="7732" y="2379"/>
                    <a:pt x="7748" y="2507"/>
                  </a:cubicBezTo>
                  <a:cubicBezTo>
                    <a:pt x="7785" y="2691"/>
                    <a:pt x="7877" y="2857"/>
                    <a:pt x="8006" y="3023"/>
                  </a:cubicBezTo>
                  <a:cubicBezTo>
                    <a:pt x="8116" y="3188"/>
                    <a:pt x="8226" y="3391"/>
                    <a:pt x="8300" y="3593"/>
                  </a:cubicBezTo>
                  <a:cubicBezTo>
                    <a:pt x="8392" y="3796"/>
                    <a:pt x="8429" y="4109"/>
                    <a:pt x="8539" y="4348"/>
                  </a:cubicBezTo>
                  <a:lnTo>
                    <a:pt x="6441" y="3704"/>
                  </a:lnTo>
                  <a:lnTo>
                    <a:pt x="6459" y="3685"/>
                  </a:lnTo>
                  <a:cubicBezTo>
                    <a:pt x="6570" y="3317"/>
                    <a:pt x="6459" y="2544"/>
                    <a:pt x="5962" y="2507"/>
                  </a:cubicBezTo>
                  <a:cubicBezTo>
                    <a:pt x="5889" y="2507"/>
                    <a:pt x="5834" y="2581"/>
                    <a:pt x="5852" y="2636"/>
                  </a:cubicBezTo>
                  <a:cubicBezTo>
                    <a:pt x="5907" y="2802"/>
                    <a:pt x="5981" y="2949"/>
                    <a:pt x="6073" y="3078"/>
                  </a:cubicBezTo>
                  <a:cubicBezTo>
                    <a:pt x="6165" y="3243"/>
                    <a:pt x="6202" y="3446"/>
                    <a:pt x="6202" y="3630"/>
                  </a:cubicBezTo>
                  <a:lnTo>
                    <a:pt x="5116" y="3299"/>
                  </a:lnTo>
                  <a:cubicBezTo>
                    <a:pt x="5100" y="3294"/>
                    <a:pt x="5085" y="3292"/>
                    <a:pt x="5071" y="3292"/>
                  </a:cubicBezTo>
                  <a:cubicBezTo>
                    <a:pt x="4918" y="3292"/>
                    <a:pt x="4855" y="3543"/>
                    <a:pt x="5024" y="3593"/>
                  </a:cubicBezTo>
                  <a:lnTo>
                    <a:pt x="6588" y="4145"/>
                  </a:lnTo>
                  <a:cubicBezTo>
                    <a:pt x="6496" y="4182"/>
                    <a:pt x="6386" y="4219"/>
                    <a:pt x="6312" y="4256"/>
                  </a:cubicBezTo>
                  <a:cubicBezTo>
                    <a:pt x="6018" y="4385"/>
                    <a:pt x="5576" y="4587"/>
                    <a:pt x="5539" y="4937"/>
                  </a:cubicBezTo>
                  <a:cubicBezTo>
                    <a:pt x="5539" y="5010"/>
                    <a:pt x="5594" y="5084"/>
                    <a:pt x="5686" y="5102"/>
                  </a:cubicBezTo>
                  <a:cubicBezTo>
                    <a:pt x="5695" y="5103"/>
                    <a:pt x="5704" y="5103"/>
                    <a:pt x="5713" y="5103"/>
                  </a:cubicBezTo>
                  <a:cubicBezTo>
                    <a:pt x="6000" y="5103"/>
                    <a:pt x="6301" y="4823"/>
                    <a:pt x="6533" y="4716"/>
                  </a:cubicBezTo>
                  <a:cubicBezTo>
                    <a:pt x="6736" y="4624"/>
                    <a:pt x="7067" y="4550"/>
                    <a:pt x="7196" y="4366"/>
                  </a:cubicBezTo>
                  <a:lnTo>
                    <a:pt x="10840" y="5655"/>
                  </a:lnTo>
                  <a:cubicBezTo>
                    <a:pt x="10398" y="5820"/>
                    <a:pt x="9957" y="6041"/>
                    <a:pt x="9515" y="6170"/>
                  </a:cubicBezTo>
                  <a:cubicBezTo>
                    <a:pt x="8815" y="6354"/>
                    <a:pt x="7913" y="6262"/>
                    <a:pt x="7269" y="6593"/>
                  </a:cubicBezTo>
                  <a:cubicBezTo>
                    <a:pt x="7140" y="6667"/>
                    <a:pt x="7122" y="6869"/>
                    <a:pt x="7251" y="6961"/>
                  </a:cubicBezTo>
                  <a:cubicBezTo>
                    <a:pt x="7500" y="7103"/>
                    <a:pt x="7796" y="7156"/>
                    <a:pt x="8107" y="7156"/>
                  </a:cubicBezTo>
                  <a:cubicBezTo>
                    <a:pt x="8645" y="7156"/>
                    <a:pt x="9225" y="6998"/>
                    <a:pt x="9680" y="6869"/>
                  </a:cubicBezTo>
                  <a:cubicBezTo>
                    <a:pt x="10288" y="6685"/>
                    <a:pt x="11116" y="6428"/>
                    <a:pt x="11576" y="5912"/>
                  </a:cubicBezTo>
                  <a:lnTo>
                    <a:pt x="12184" y="6133"/>
                  </a:lnTo>
                  <a:cubicBezTo>
                    <a:pt x="13251" y="6501"/>
                    <a:pt x="14337" y="6851"/>
                    <a:pt x="15386" y="7293"/>
                  </a:cubicBezTo>
                  <a:cubicBezTo>
                    <a:pt x="15478" y="7330"/>
                    <a:pt x="15552" y="7385"/>
                    <a:pt x="15644" y="7422"/>
                  </a:cubicBezTo>
                  <a:cubicBezTo>
                    <a:pt x="15239" y="7679"/>
                    <a:pt x="14834" y="7955"/>
                    <a:pt x="14392" y="8195"/>
                  </a:cubicBezTo>
                  <a:cubicBezTo>
                    <a:pt x="13785" y="8507"/>
                    <a:pt x="12975" y="8692"/>
                    <a:pt x="12478" y="9170"/>
                  </a:cubicBezTo>
                  <a:cubicBezTo>
                    <a:pt x="12349" y="9299"/>
                    <a:pt x="12441" y="9520"/>
                    <a:pt x="12607" y="9538"/>
                  </a:cubicBezTo>
                  <a:cubicBezTo>
                    <a:pt x="12654" y="9543"/>
                    <a:pt x="12700" y="9545"/>
                    <a:pt x="12748" y="9545"/>
                  </a:cubicBezTo>
                  <a:cubicBezTo>
                    <a:pt x="13449" y="9545"/>
                    <a:pt x="14228" y="9056"/>
                    <a:pt x="14797" y="8728"/>
                  </a:cubicBezTo>
                  <a:cubicBezTo>
                    <a:pt x="15313" y="8452"/>
                    <a:pt x="15773" y="8121"/>
                    <a:pt x="16196" y="7734"/>
                  </a:cubicBezTo>
                  <a:cubicBezTo>
                    <a:pt x="16693" y="8029"/>
                    <a:pt x="17116" y="8360"/>
                    <a:pt x="17577" y="8673"/>
                  </a:cubicBezTo>
                  <a:cubicBezTo>
                    <a:pt x="16086" y="9409"/>
                    <a:pt x="14724" y="10403"/>
                    <a:pt x="13086" y="10845"/>
                  </a:cubicBezTo>
                  <a:cubicBezTo>
                    <a:pt x="12475" y="11014"/>
                    <a:pt x="11869" y="11096"/>
                    <a:pt x="11272" y="11096"/>
                  </a:cubicBezTo>
                  <a:cubicBezTo>
                    <a:pt x="9851" y="11096"/>
                    <a:pt x="8487" y="10633"/>
                    <a:pt x="7269" y="9777"/>
                  </a:cubicBezTo>
                  <a:cubicBezTo>
                    <a:pt x="5576" y="8581"/>
                    <a:pt x="4416" y="6851"/>
                    <a:pt x="3367" y="5102"/>
                  </a:cubicBezTo>
                  <a:cubicBezTo>
                    <a:pt x="2833" y="4219"/>
                    <a:pt x="2189" y="2967"/>
                    <a:pt x="1287" y="2305"/>
                  </a:cubicBezTo>
                  <a:cubicBezTo>
                    <a:pt x="3110" y="2010"/>
                    <a:pt x="4877" y="1329"/>
                    <a:pt x="6680" y="1035"/>
                  </a:cubicBezTo>
                  <a:cubicBezTo>
                    <a:pt x="7420" y="918"/>
                    <a:pt x="8175" y="850"/>
                    <a:pt x="8926" y="850"/>
                  </a:cubicBezTo>
                  <a:close/>
                  <a:moveTo>
                    <a:pt x="9201" y="1"/>
                  </a:moveTo>
                  <a:cubicBezTo>
                    <a:pt x="6313" y="1"/>
                    <a:pt x="3419" y="1065"/>
                    <a:pt x="680" y="1973"/>
                  </a:cubicBezTo>
                  <a:cubicBezTo>
                    <a:pt x="606" y="1937"/>
                    <a:pt x="514" y="1918"/>
                    <a:pt x="441" y="1900"/>
                  </a:cubicBezTo>
                  <a:cubicBezTo>
                    <a:pt x="413" y="1892"/>
                    <a:pt x="386" y="1888"/>
                    <a:pt x="360" y="1888"/>
                  </a:cubicBezTo>
                  <a:cubicBezTo>
                    <a:pt x="144" y="1888"/>
                    <a:pt x="0" y="2144"/>
                    <a:pt x="165" y="2342"/>
                  </a:cubicBezTo>
                  <a:cubicBezTo>
                    <a:pt x="846" y="3170"/>
                    <a:pt x="1619" y="3777"/>
                    <a:pt x="2226" y="4697"/>
                  </a:cubicBezTo>
                  <a:cubicBezTo>
                    <a:pt x="2741" y="5507"/>
                    <a:pt x="3202" y="6336"/>
                    <a:pt x="3754" y="7127"/>
                  </a:cubicBezTo>
                  <a:cubicBezTo>
                    <a:pt x="4895" y="8765"/>
                    <a:pt x="6294" y="10274"/>
                    <a:pt x="8134" y="11140"/>
                  </a:cubicBezTo>
                  <a:cubicBezTo>
                    <a:pt x="9116" y="11614"/>
                    <a:pt x="10147" y="11825"/>
                    <a:pt x="11181" y="11825"/>
                  </a:cubicBezTo>
                  <a:cubicBezTo>
                    <a:pt x="13638" y="11825"/>
                    <a:pt x="16111" y="10633"/>
                    <a:pt x="17963" y="8949"/>
                  </a:cubicBezTo>
                  <a:lnTo>
                    <a:pt x="18202" y="9096"/>
                  </a:lnTo>
                  <a:cubicBezTo>
                    <a:pt x="18607" y="9575"/>
                    <a:pt x="19178" y="9870"/>
                    <a:pt x="19785" y="9943"/>
                  </a:cubicBezTo>
                  <a:cubicBezTo>
                    <a:pt x="20098" y="9943"/>
                    <a:pt x="20227" y="9557"/>
                    <a:pt x="19969" y="9373"/>
                  </a:cubicBezTo>
                  <a:cubicBezTo>
                    <a:pt x="17816" y="8158"/>
                    <a:pt x="17981" y="5747"/>
                    <a:pt x="16822" y="3832"/>
                  </a:cubicBezTo>
                  <a:cubicBezTo>
                    <a:pt x="15865" y="2360"/>
                    <a:pt x="14466" y="1237"/>
                    <a:pt x="12809" y="648"/>
                  </a:cubicBezTo>
                  <a:cubicBezTo>
                    <a:pt x="11615" y="187"/>
                    <a:pt x="10409" y="1"/>
                    <a:pt x="920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3656468" y="4653272"/>
              <a:ext cx="741243" cy="962157"/>
            </a:xfrm>
            <a:custGeom>
              <a:avLst/>
              <a:gdLst/>
              <a:ahLst/>
              <a:cxnLst/>
              <a:rect l="l" t="t" r="r" b="b"/>
              <a:pathLst>
                <a:path w="13824" h="17944" extrusionOk="0">
                  <a:moveTo>
                    <a:pt x="1069" y="930"/>
                  </a:moveTo>
                  <a:lnTo>
                    <a:pt x="1069" y="930"/>
                  </a:lnTo>
                  <a:cubicBezTo>
                    <a:pt x="2817" y="1685"/>
                    <a:pt x="4750" y="2071"/>
                    <a:pt x="6498" y="2826"/>
                  </a:cubicBezTo>
                  <a:cubicBezTo>
                    <a:pt x="8597" y="3746"/>
                    <a:pt x="10603" y="5127"/>
                    <a:pt x="11818" y="7115"/>
                  </a:cubicBezTo>
                  <a:cubicBezTo>
                    <a:pt x="13051" y="9194"/>
                    <a:pt x="12996" y="11164"/>
                    <a:pt x="12388" y="13428"/>
                  </a:cubicBezTo>
                  <a:cubicBezTo>
                    <a:pt x="12333" y="13612"/>
                    <a:pt x="12296" y="13796"/>
                    <a:pt x="12241" y="13980"/>
                  </a:cubicBezTo>
                  <a:cubicBezTo>
                    <a:pt x="11763" y="13060"/>
                    <a:pt x="11008" y="12213"/>
                    <a:pt x="10364" y="11477"/>
                  </a:cubicBezTo>
                  <a:cubicBezTo>
                    <a:pt x="10861" y="10906"/>
                    <a:pt x="11192" y="10170"/>
                    <a:pt x="11266" y="9415"/>
                  </a:cubicBezTo>
                  <a:cubicBezTo>
                    <a:pt x="11321" y="8789"/>
                    <a:pt x="11321" y="7796"/>
                    <a:pt x="10805" y="7391"/>
                  </a:cubicBezTo>
                  <a:cubicBezTo>
                    <a:pt x="10772" y="7368"/>
                    <a:pt x="10733" y="7358"/>
                    <a:pt x="10695" y="7358"/>
                  </a:cubicBezTo>
                  <a:cubicBezTo>
                    <a:pt x="10609" y="7358"/>
                    <a:pt x="10529" y="7412"/>
                    <a:pt x="10529" y="7501"/>
                  </a:cubicBezTo>
                  <a:cubicBezTo>
                    <a:pt x="10474" y="7796"/>
                    <a:pt x="10603" y="8072"/>
                    <a:pt x="10658" y="8366"/>
                  </a:cubicBezTo>
                  <a:cubicBezTo>
                    <a:pt x="10713" y="8679"/>
                    <a:pt x="10732" y="9029"/>
                    <a:pt x="10713" y="9360"/>
                  </a:cubicBezTo>
                  <a:cubicBezTo>
                    <a:pt x="10640" y="10004"/>
                    <a:pt x="10437" y="10630"/>
                    <a:pt x="10106" y="11201"/>
                  </a:cubicBezTo>
                  <a:cubicBezTo>
                    <a:pt x="9977" y="11053"/>
                    <a:pt x="9848" y="10906"/>
                    <a:pt x="9738" y="10777"/>
                  </a:cubicBezTo>
                  <a:cubicBezTo>
                    <a:pt x="8726" y="9581"/>
                    <a:pt x="7695" y="8385"/>
                    <a:pt x="6664" y="7207"/>
                  </a:cubicBezTo>
                  <a:cubicBezTo>
                    <a:pt x="6683" y="7188"/>
                    <a:pt x="6683" y="7170"/>
                    <a:pt x="6701" y="7151"/>
                  </a:cubicBezTo>
                  <a:cubicBezTo>
                    <a:pt x="6738" y="7115"/>
                    <a:pt x="6756" y="7059"/>
                    <a:pt x="6756" y="6986"/>
                  </a:cubicBezTo>
                  <a:cubicBezTo>
                    <a:pt x="6775" y="6986"/>
                    <a:pt x="6775" y="6967"/>
                    <a:pt x="6756" y="6949"/>
                  </a:cubicBezTo>
                  <a:cubicBezTo>
                    <a:pt x="6811" y="6783"/>
                    <a:pt x="6885" y="6599"/>
                    <a:pt x="6959" y="6434"/>
                  </a:cubicBezTo>
                  <a:cubicBezTo>
                    <a:pt x="7032" y="6231"/>
                    <a:pt x="7087" y="6029"/>
                    <a:pt x="7106" y="5826"/>
                  </a:cubicBezTo>
                  <a:cubicBezTo>
                    <a:pt x="7143" y="5476"/>
                    <a:pt x="7198" y="4924"/>
                    <a:pt x="6940" y="4648"/>
                  </a:cubicBezTo>
                  <a:cubicBezTo>
                    <a:pt x="6903" y="4603"/>
                    <a:pt x="6850" y="4583"/>
                    <a:pt x="6797" y="4583"/>
                  </a:cubicBezTo>
                  <a:cubicBezTo>
                    <a:pt x="6720" y="4583"/>
                    <a:pt x="6642" y="4627"/>
                    <a:pt x="6609" y="4703"/>
                  </a:cubicBezTo>
                  <a:cubicBezTo>
                    <a:pt x="6554" y="4887"/>
                    <a:pt x="6535" y="5090"/>
                    <a:pt x="6554" y="5292"/>
                  </a:cubicBezTo>
                  <a:cubicBezTo>
                    <a:pt x="6572" y="5513"/>
                    <a:pt x="6554" y="5752"/>
                    <a:pt x="6498" y="5973"/>
                  </a:cubicBezTo>
                  <a:cubicBezTo>
                    <a:pt x="6462" y="6194"/>
                    <a:pt x="6333" y="6489"/>
                    <a:pt x="6278" y="6746"/>
                  </a:cubicBezTo>
                  <a:lnTo>
                    <a:pt x="4805" y="5035"/>
                  </a:lnTo>
                  <a:lnTo>
                    <a:pt x="4824" y="5035"/>
                  </a:lnTo>
                  <a:cubicBezTo>
                    <a:pt x="5118" y="4777"/>
                    <a:pt x="5449" y="4041"/>
                    <a:pt x="5044" y="3746"/>
                  </a:cubicBezTo>
                  <a:cubicBezTo>
                    <a:pt x="5026" y="3728"/>
                    <a:pt x="5004" y="3720"/>
                    <a:pt x="4980" y="3720"/>
                  </a:cubicBezTo>
                  <a:cubicBezTo>
                    <a:pt x="4934" y="3720"/>
                    <a:pt x="4885" y="3752"/>
                    <a:pt x="4860" y="3801"/>
                  </a:cubicBezTo>
                  <a:cubicBezTo>
                    <a:pt x="4842" y="3967"/>
                    <a:pt x="4824" y="4133"/>
                    <a:pt x="4842" y="4298"/>
                  </a:cubicBezTo>
                  <a:cubicBezTo>
                    <a:pt x="4805" y="4501"/>
                    <a:pt x="4750" y="4703"/>
                    <a:pt x="4640" y="4869"/>
                  </a:cubicBezTo>
                  <a:lnTo>
                    <a:pt x="3866" y="3967"/>
                  </a:lnTo>
                  <a:cubicBezTo>
                    <a:pt x="3836" y="3937"/>
                    <a:pt x="3800" y="3924"/>
                    <a:pt x="3765" y="3924"/>
                  </a:cubicBezTo>
                  <a:cubicBezTo>
                    <a:pt x="3651" y="3924"/>
                    <a:pt x="3543" y="4057"/>
                    <a:pt x="3627" y="4170"/>
                  </a:cubicBezTo>
                  <a:lnTo>
                    <a:pt x="4695" y="5532"/>
                  </a:lnTo>
                  <a:cubicBezTo>
                    <a:pt x="4584" y="5495"/>
                    <a:pt x="4455" y="5476"/>
                    <a:pt x="4382" y="5476"/>
                  </a:cubicBezTo>
                  <a:cubicBezTo>
                    <a:pt x="4236" y="5452"/>
                    <a:pt x="4058" y="5424"/>
                    <a:pt x="3885" y="5424"/>
                  </a:cubicBezTo>
                  <a:cubicBezTo>
                    <a:pt x="3666" y="5424"/>
                    <a:pt x="3456" y="5469"/>
                    <a:pt x="3333" y="5624"/>
                  </a:cubicBezTo>
                  <a:cubicBezTo>
                    <a:pt x="3277" y="5697"/>
                    <a:pt x="3296" y="5808"/>
                    <a:pt x="3370" y="5863"/>
                  </a:cubicBezTo>
                  <a:cubicBezTo>
                    <a:pt x="3504" y="5975"/>
                    <a:pt x="3720" y="5991"/>
                    <a:pt x="3935" y="5991"/>
                  </a:cubicBezTo>
                  <a:cubicBezTo>
                    <a:pt x="4026" y="5991"/>
                    <a:pt x="4117" y="5988"/>
                    <a:pt x="4201" y="5988"/>
                  </a:cubicBezTo>
                  <a:cubicBezTo>
                    <a:pt x="4245" y="5988"/>
                    <a:pt x="4287" y="5989"/>
                    <a:pt x="4327" y="5992"/>
                  </a:cubicBezTo>
                  <a:cubicBezTo>
                    <a:pt x="4491" y="6019"/>
                    <a:pt x="4718" y="6098"/>
                    <a:pt x="4914" y="6098"/>
                  </a:cubicBezTo>
                  <a:cubicBezTo>
                    <a:pt x="4980" y="6098"/>
                    <a:pt x="5044" y="6089"/>
                    <a:pt x="5100" y="6065"/>
                  </a:cubicBezTo>
                  <a:cubicBezTo>
                    <a:pt x="5928" y="7115"/>
                    <a:pt x="6756" y="8164"/>
                    <a:pt x="7584" y="9231"/>
                  </a:cubicBezTo>
                  <a:cubicBezTo>
                    <a:pt x="7087" y="9121"/>
                    <a:pt x="6591" y="9084"/>
                    <a:pt x="6130" y="8937"/>
                  </a:cubicBezTo>
                  <a:cubicBezTo>
                    <a:pt x="5413" y="8697"/>
                    <a:pt x="4676" y="8127"/>
                    <a:pt x="3922" y="8053"/>
                  </a:cubicBezTo>
                  <a:cubicBezTo>
                    <a:pt x="3756" y="8053"/>
                    <a:pt x="3646" y="8219"/>
                    <a:pt x="3701" y="8366"/>
                  </a:cubicBezTo>
                  <a:cubicBezTo>
                    <a:pt x="4069" y="9084"/>
                    <a:pt x="5136" y="9415"/>
                    <a:pt x="5873" y="9636"/>
                  </a:cubicBezTo>
                  <a:cubicBezTo>
                    <a:pt x="6329" y="9770"/>
                    <a:pt x="6923" y="9934"/>
                    <a:pt x="7476" y="9934"/>
                  </a:cubicBezTo>
                  <a:cubicBezTo>
                    <a:pt x="7680" y="9934"/>
                    <a:pt x="7879" y="9912"/>
                    <a:pt x="8063" y="9857"/>
                  </a:cubicBezTo>
                  <a:cubicBezTo>
                    <a:pt x="8192" y="10041"/>
                    <a:pt x="8339" y="10207"/>
                    <a:pt x="8468" y="10372"/>
                  </a:cubicBezTo>
                  <a:cubicBezTo>
                    <a:pt x="9204" y="11293"/>
                    <a:pt x="9959" y="12213"/>
                    <a:pt x="10621" y="13170"/>
                  </a:cubicBezTo>
                  <a:cubicBezTo>
                    <a:pt x="10677" y="13262"/>
                    <a:pt x="10732" y="13354"/>
                    <a:pt x="10787" y="13446"/>
                  </a:cubicBezTo>
                  <a:cubicBezTo>
                    <a:pt x="10272" y="13446"/>
                    <a:pt x="9775" y="13446"/>
                    <a:pt x="9278" y="13409"/>
                  </a:cubicBezTo>
                  <a:cubicBezTo>
                    <a:pt x="8701" y="13365"/>
                    <a:pt x="8065" y="13166"/>
                    <a:pt x="7474" y="13166"/>
                  </a:cubicBezTo>
                  <a:cubicBezTo>
                    <a:pt x="7330" y="13166"/>
                    <a:pt x="7188" y="13178"/>
                    <a:pt x="7051" y="13207"/>
                  </a:cubicBezTo>
                  <a:cubicBezTo>
                    <a:pt x="6848" y="13244"/>
                    <a:pt x="6793" y="13483"/>
                    <a:pt x="6940" y="13612"/>
                  </a:cubicBezTo>
                  <a:cubicBezTo>
                    <a:pt x="7548" y="14072"/>
                    <a:pt x="8578" y="14090"/>
                    <a:pt x="9315" y="14109"/>
                  </a:cubicBezTo>
                  <a:cubicBezTo>
                    <a:pt x="9498" y="14120"/>
                    <a:pt x="9681" y="14126"/>
                    <a:pt x="9862" y="14126"/>
                  </a:cubicBezTo>
                  <a:cubicBezTo>
                    <a:pt x="10279" y="14126"/>
                    <a:pt x="10689" y="14094"/>
                    <a:pt x="11100" y="14017"/>
                  </a:cubicBezTo>
                  <a:cubicBezTo>
                    <a:pt x="11358" y="14532"/>
                    <a:pt x="11560" y="15066"/>
                    <a:pt x="11781" y="15618"/>
                  </a:cubicBezTo>
                  <a:cubicBezTo>
                    <a:pt x="10051" y="15416"/>
                    <a:pt x="8321" y="15526"/>
                    <a:pt x="6627" y="15011"/>
                  </a:cubicBezTo>
                  <a:cubicBezTo>
                    <a:pt x="4529" y="14330"/>
                    <a:pt x="2983" y="12839"/>
                    <a:pt x="2155" y="10796"/>
                  </a:cubicBezTo>
                  <a:cubicBezTo>
                    <a:pt x="1345" y="8808"/>
                    <a:pt x="1271" y="6654"/>
                    <a:pt x="1326" y="4538"/>
                  </a:cubicBezTo>
                  <a:cubicBezTo>
                    <a:pt x="1345" y="3470"/>
                    <a:pt x="1492" y="2016"/>
                    <a:pt x="1069" y="930"/>
                  </a:cubicBezTo>
                  <a:close/>
                  <a:moveTo>
                    <a:pt x="322" y="0"/>
                  </a:moveTo>
                  <a:cubicBezTo>
                    <a:pt x="159" y="0"/>
                    <a:pt x="1" y="141"/>
                    <a:pt x="38" y="341"/>
                  </a:cubicBezTo>
                  <a:cubicBezTo>
                    <a:pt x="185" y="1446"/>
                    <a:pt x="535" y="2403"/>
                    <a:pt x="535" y="3562"/>
                  </a:cubicBezTo>
                  <a:cubicBezTo>
                    <a:pt x="535" y="4556"/>
                    <a:pt x="480" y="5532"/>
                    <a:pt x="517" y="6526"/>
                  </a:cubicBezTo>
                  <a:cubicBezTo>
                    <a:pt x="609" y="8605"/>
                    <a:pt x="995" y="10704"/>
                    <a:pt x="2100" y="12471"/>
                  </a:cubicBezTo>
                  <a:cubicBezTo>
                    <a:pt x="3771" y="15112"/>
                    <a:pt x="6833" y="16217"/>
                    <a:pt x="9865" y="16217"/>
                  </a:cubicBezTo>
                  <a:cubicBezTo>
                    <a:pt x="10572" y="16217"/>
                    <a:pt x="11279" y="16156"/>
                    <a:pt x="11965" y="16041"/>
                  </a:cubicBezTo>
                  <a:lnTo>
                    <a:pt x="12075" y="16281"/>
                  </a:lnTo>
                  <a:cubicBezTo>
                    <a:pt x="12186" y="16925"/>
                    <a:pt x="12517" y="17495"/>
                    <a:pt x="13014" y="17900"/>
                  </a:cubicBezTo>
                  <a:cubicBezTo>
                    <a:pt x="13066" y="17930"/>
                    <a:pt x="13120" y="17943"/>
                    <a:pt x="13172" y="17943"/>
                  </a:cubicBezTo>
                  <a:cubicBezTo>
                    <a:pt x="13381" y="17943"/>
                    <a:pt x="13563" y="17734"/>
                    <a:pt x="13474" y="17514"/>
                  </a:cubicBezTo>
                  <a:cubicBezTo>
                    <a:pt x="12260" y="15231"/>
                    <a:pt x="13750" y="13225"/>
                    <a:pt x="13787" y="10906"/>
                  </a:cubicBezTo>
                  <a:cubicBezTo>
                    <a:pt x="13824" y="9084"/>
                    <a:pt x="13143" y="7335"/>
                    <a:pt x="12075" y="5881"/>
                  </a:cubicBezTo>
                  <a:cubicBezTo>
                    <a:pt x="9388" y="2255"/>
                    <a:pt x="4824" y="1354"/>
                    <a:pt x="701" y="304"/>
                  </a:cubicBezTo>
                  <a:cubicBezTo>
                    <a:pt x="645" y="231"/>
                    <a:pt x="590" y="157"/>
                    <a:pt x="535" y="102"/>
                  </a:cubicBezTo>
                  <a:cubicBezTo>
                    <a:pt x="476" y="31"/>
                    <a:pt x="398" y="0"/>
                    <a:pt x="322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1140500" y="4709403"/>
              <a:ext cx="524082" cy="944355"/>
            </a:xfrm>
            <a:custGeom>
              <a:avLst/>
              <a:gdLst/>
              <a:ahLst/>
              <a:cxnLst/>
              <a:rect l="l" t="t" r="r" b="b"/>
              <a:pathLst>
                <a:path w="9774" h="17612" extrusionOk="0">
                  <a:moveTo>
                    <a:pt x="4252" y="2237"/>
                  </a:moveTo>
                  <a:cubicBezTo>
                    <a:pt x="5375" y="3065"/>
                    <a:pt x="6627" y="3672"/>
                    <a:pt x="7584" y="4703"/>
                  </a:cubicBezTo>
                  <a:cubicBezTo>
                    <a:pt x="8762" y="5954"/>
                    <a:pt x="9277" y="7685"/>
                    <a:pt x="9019" y="9378"/>
                  </a:cubicBezTo>
                  <a:cubicBezTo>
                    <a:pt x="8780" y="11071"/>
                    <a:pt x="7989" y="12599"/>
                    <a:pt x="7124" y="14035"/>
                  </a:cubicBezTo>
                  <a:cubicBezTo>
                    <a:pt x="6682" y="14771"/>
                    <a:pt x="6001" y="15728"/>
                    <a:pt x="5872" y="16648"/>
                  </a:cubicBezTo>
                  <a:cubicBezTo>
                    <a:pt x="4952" y="15433"/>
                    <a:pt x="3774" y="14403"/>
                    <a:pt x="2853" y="13188"/>
                  </a:cubicBezTo>
                  <a:cubicBezTo>
                    <a:pt x="1749" y="11734"/>
                    <a:pt x="902" y="9967"/>
                    <a:pt x="866" y="8108"/>
                  </a:cubicBezTo>
                  <a:cubicBezTo>
                    <a:pt x="810" y="6175"/>
                    <a:pt x="1620" y="4832"/>
                    <a:pt x="2945" y="3507"/>
                  </a:cubicBezTo>
                  <a:cubicBezTo>
                    <a:pt x="3056" y="3396"/>
                    <a:pt x="3166" y="3286"/>
                    <a:pt x="3277" y="3175"/>
                  </a:cubicBezTo>
                  <a:cubicBezTo>
                    <a:pt x="3277" y="4022"/>
                    <a:pt x="3387" y="4850"/>
                    <a:pt x="3590" y="5660"/>
                  </a:cubicBezTo>
                  <a:cubicBezTo>
                    <a:pt x="3001" y="5862"/>
                    <a:pt x="2504" y="6249"/>
                    <a:pt x="2154" y="6746"/>
                  </a:cubicBezTo>
                  <a:cubicBezTo>
                    <a:pt x="1859" y="7151"/>
                    <a:pt x="1455" y="7832"/>
                    <a:pt x="1675" y="8329"/>
                  </a:cubicBezTo>
                  <a:cubicBezTo>
                    <a:pt x="1695" y="8387"/>
                    <a:pt x="1739" y="8414"/>
                    <a:pt x="1788" y="8414"/>
                  </a:cubicBezTo>
                  <a:cubicBezTo>
                    <a:pt x="1832" y="8414"/>
                    <a:pt x="1880" y="8391"/>
                    <a:pt x="1915" y="8347"/>
                  </a:cubicBezTo>
                  <a:cubicBezTo>
                    <a:pt x="2025" y="8163"/>
                    <a:pt x="2099" y="7942"/>
                    <a:pt x="2154" y="7721"/>
                  </a:cubicBezTo>
                  <a:cubicBezTo>
                    <a:pt x="2246" y="7464"/>
                    <a:pt x="2356" y="7224"/>
                    <a:pt x="2522" y="7004"/>
                  </a:cubicBezTo>
                  <a:cubicBezTo>
                    <a:pt x="2817" y="6580"/>
                    <a:pt x="3203" y="6231"/>
                    <a:pt x="3663" y="5973"/>
                  </a:cubicBezTo>
                  <a:lnTo>
                    <a:pt x="3755" y="6396"/>
                  </a:lnTo>
                  <a:cubicBezTo>
                    <a:pt x="3976" y="7629"/>
                    <a:pt x="4234" y="8863"/>
                    <a:pt x="4473" y="10096"/>
                  </a:cubicBezTo>
                  <a:cubicBezTo>
                    <a:pt x="4455" y="10096"/>
                    <a:pt x="4436" y="10114"/>
                    <a:pt x="4418" y="10114"/>
                  </a:cubicBezTo>
                  <a:cubicBezTo>
                    <a:pt x="4381" y="10133"/>
                    <a:pt x="4344" y="10151"/>
                    <a:pt x="4307" y="10206"/>
                  </a:cubicBezTo>
                  <a:cubicBezTo>
                    <a:pt x="4307" y="10206"/>
                    <a:pt x="4307" y="10225"/>
                    <a:pt x="4307" y="10243"/>
                  </a:cubicBezTo>
                  <a:cubicBezTo>
                    <a:pt x="4197" y="10335"/>
                    <a:pt x="4087" y="10427"/>
                    <a:pt x="3976" y="10501"/>
                  </a:cubicBezTo>
                  <a:cubicBezTo>
                    <a:pt x="3847" y="10630"/>
                    <a:pt x="3737" y="10758"/>
                    <a:pt x="3626" y="10887"/>
                  </a:cubicBezTo>
                  <a:cubicBezTo>
                    <a:pt x="3461" y="11108"/>
                    <a:pt x="3203" y="11458"/>
                    <a:pt x="3277" y="11752"/>
                  </a:cubicBezTo>
                  <a:cubicBezTo>
                    <a:pt x="3301" y="11837"/>
                    <a:pt x="3365" y="11882"/>
                    <a:pt x="3432" y="11882"/>
                  </a:cubicBezTo>
                  <a:cubicBezTo>
                    <a:pt x="3467" y="11882"/>
                    <a:pt x="3503" y="11870"/>
                    <a:pt x="3534" y="11844"/>
                  </a:cubicBezTo>
                  <a:cubicBezTo>
                    <a:pt x="3645" y="11752"/>
                    <a:pt x="3737" y="11623"/>
                    <a:pt x="3792" y="11476"/>
                  </a:cubicBezTo>
                  <a:cubicBezTo>
                    <a:pt x="3884" y="11311"/>
                    <a:pt x="3995" y="11163"/>
                    <a:pt x="4105" y="11016"/>
                  </a:cubicBezTo>
                  <a:cubicBezTo>
                    <a:pt x="4215" y="10869"/>
                    <a:pt x="4436" y="10740"/>
                    <a:pt x="4565" y="10556"/>
                  </a:cubicBezTo>
                  <a:cubicBezTo>
                    <a:pt x="4676" y="11145"/>
                    <a:pt x="4786" y="11734"/>
                    <a:pt x="4915" y="12323"/>
                  </a:cubicBezTo>
                  <a:lnTo>
                    <a:pt x="4896" y="12323"/>
                  </a:lnTo>
                  <a:cubicBezTo>
                    <a:pt x="4584" y="12397"/>
                    <a:pt x="4050" y="12765"/>
                    <a:pt x="4215" y="13151"/>
                  </a:cubicBezTo>
                  <a:cubicBezTo>
                    <a:pt x="4239" y="13187"/>
                    <a:pt x="4278" y="13207"/>
                    <a:pt x="4313" y="13207"/>
                  </a:cubicBezTo>
                  <a:cubicBezTo>
                    <a:pt x="4332" y="13207"/>
                    <a:pt x="4350" y="13201"/>
                    <a:pt x="4363" y="13188"/>
                  </a:cubicBezTo>
                  <a:cubicBezTo>
                    <a:pt x="4455" y="13078"/>
                    <a:pt x="4528" y="12967"/>
                    <a:pt x="4602" y="12838"/>
                  </a:cubicBezTo>
                  <a:cubicBezTo>
                    <a:pt x="4694" y="12709"/>
                    <a:pt x="4823" y="12599"/>
                    <a:pt x="4952" y="12525"/>
                  </a:cubicBezTo>
                  <a:cubicBezTo>
                    <a:pt x="5007" y="12838"/>
                    <a:pt x="5080" y="13151"/>
                    <a:pt x="5136" y="13446"/>
                  </a:cubicBezTo>
                  <a:cubicBezTo>
                    <a:pt x="5152" y="13510"/>
                    <a:pt x="5203" y="13539"/>
                    <a:pt x="5255" y="13539"/>
                  </a:cubicBezTo>
                  <a:cubicBezTo>
                    <a:pt x="5320" y="13539"/>
                    <a:pt x="5385" y="13492"/>
                    <a:pt x="5375" y="13409"/>
                  </a:cubicBezTo>
                  <a:lnTo>
                    <a:pt x="5173" y="12047"/>
                  </a:lnTo>
                  <a:lnTo>
                    <a:pt x="5173" y="12047"/>
                  </a:lnTo>
                  <a:cubicBezTo>
                    <a:pt x="5246" y="12120"/>
                    <a:pt x="5320" y="12176"/>
                    <a:pt x="5375" y="12212"/>
                  </a:cubicBezTo>
                  <a:cubicBezTo>
                    <a:pt x="5546" y="12353"/>
                    <a:pt x="5797" y="12546"/>
                    <a:pt x="6037" y="12546"/>
                  </a:cubicBezTo>
                  <a:cubicBezTo>
                    <a:pt x="6081" y="12546"/>
                    <a:pt x="6124" y="12539"/>
                    <a:pt x="6166" y="12525"/>
                  </a:cubicBezTo>
                  <a:cubicBezTo>
                    <a:pt x="6222" y="12489"/>
                    <a:pt x="6258" y="12415"/>
                    <a:pt x="6222" y="12341"/>
                  </a:cubicBezTo>
                  <a:cubicBezTo>
                    <a:pt x="6130" y="12120"/>
                    <a:pt x="5798" y="12010"/>
                    <a:pt x="5614" y="11881"/>
                  </a:cubicBezTo>
                  <a:cubicBezTo>
                    <a:pt x="5430" y="11734"/>
                    <a:pt x="5301" y="11550"/>
                    <a:pt x="5099" y="11513"/>
                  </a:cubicBezTo>
                  <a:cubicBezTo>
                    <a:pt x="4952" y="10464"/>
                    <a:pt x="4804" y="9396"/>
                    <a:pt x="4639" y="8347"/>
                  </a:cubicBezTo>
                  <a:lnTo>
                    <a:pt x="4639" y="8347"/>
                  </a:lnTo>
                  <a:cubicBezTo>
                    <a:pt x="4933" y="8605"/>
                    <a:pt x="5265" y="8844"/>
                    <a:pt x="5522" y="9120"/>
                  </a:cubicBezTo>
                  <a:cubicBezTo>
                    <a:pt x="5946" y="9562"/>
                    <a:pt x="6222" y="10280"/>
                    <a:pt x="6719" y="10593"/>
                  </a:cubicBezTo>
                  <a:cubicBezTo>
                    <a:pt x="6752" y="10615"/>
                    <a:pt x="6790" y="10626"/>
                    <a:pt x="6825" y="10626"/>
                  </a:cubicBezTo>
                  <a:cubicBezTo>
                    <a:pt x="6907" y="10626"/>
                    <a:pt x="6982" y="10572"/>
                    <a:pt x="6995" y="10482"/>
                  </a:cubicBezTo>
                  <a:cubicBezTo>
                    <a:pt x="7013" y="9838"/>
                    <a:pt x="6406" y="9176"/>
                    <a:pt x="5982" y="8752"/>
                  </a:cubicBezTo>
                  <a:cubicBezTo>
                    <a:pt x="5614" y="8366"/>
                    <a:pt x="5099" y="7850"/>
                    <a:pt x="4547" y="7721"/>
                  </a:cubicBezTo>
                  <a:cubicBezTo>
                    <a:pt x="4528" y="7537"/>
                    <a:pt x="4492" y="7372"/>
                    <a:pt x="4473" y="7188"/>
                  </a:cubicBezTo>
                  <a:cubicBezTo>
                    <a:pt x="4326" y="6267"/>
                    <a:pt x="4160" y="5329"/>
                    <a:pt x="4087" y="4390"/>
                  </a:cubicBezTo>
                  <a:lnTo>
                    <a:pt x="4087" y="4151"/>
                  </a:lnTo>
                  <a:cubicBezTo>
                    <a:pt x="4436" y="4353"/>
                    <a:pt x="4786" y="4537"/>
                    <a:pt x="5117" y="4777"/>
                  </a:cubicBezTo>
                  <a:cubicBezTo>
                    <a:pt x="5596" y="5089"/>
                    <a:pt x="6038" y="5605"/>
                    <a:pt x="6590" y="5789"/>
                  </a:cubicBezTo>
                  <a:cubicBezTo>
                    <a:pt x="6611" y="5797"/>
                    <a:pt x="6633" y="5801"/>
                    <a:pt x="6654" y="5801"/>
                  </a:cubicBezTo>
                  <a:cubicBezTo>
                    <a:pt x="6776" y="5801"/>
                    <a:pt x="6873" y="5675"/>
                    <a:pt x="6811" y="5550"/>
                  </a:cubicBezTo>
                  <a:cubicBezTo>
                    <a:pt x="6590" y="4979"/>
                    <a:pt x="5872" y="4574"/>
                    <a:pt x="5375" y="4261"/>
                  </a:cubicBezTo>
                  <a:cubicBezTo>
                    <a:pt x="4970" y="4003"/>
                    <a:pt x="4547" y="3783"/>
                    <a:pt x="4087" y="3617"/>
                  </a:cubicBezTo>
                  <a:cubicBezTo>
                    <a:pt x="4123" y="3157"/>
                    <a:pt x="4197" y="2697"/>
                    <a:pt x="4252" y="2237"/>
                  </a:cubicBezTo>
                  <a:close/>
                  <a:moveTo>
                    <a:pt x="4069" y="1"/>
                  </a:moveTo>
                  <a:cubicBezTo>
                    <a:pt x="3951" y="1"/>
                    <a:pt x="3832" y="82"/>
                    <a:pt x="3810" y="230"/>
                  </a:cubicBezTo>
                  <a:cubicBezTo>
                    <a:pt x="3755" y="2292"/>
                    <a:pt x="1933" y="3083"/>
                    <a:pt x="994" y="4684"/>
                  </a:cubicBezTo>
                  <a:cubicBezTo>
                    <a:pt x="277" y="5954"/>
                    <a:pt x="0" y="7409"/>
                    <a:pt x="203" y="8844"/>
                  </a:cubicBezTo>
                  <a:cubicBezTo>
                    <a:pt x="608" y="12452"/>
                    <a:pt x="3442" y="14881"/>
                    <a:pt x="5872" y="17237"/>
                  </a:cubicBezTo>
                  <a:cubicBezTo>
                    <a:pt x="5872" y="17311"/>
                    <a:pt x="5890" y="17366"/>
                    <a:pt x="5909" y="17440"/>
                  </a:cubicBezTo>
                  <a:cubicBezTo>
                    <a:pt x="5929" y="17550"/>
                    <a:pt x="6025" y="17611"/>
                    <a:pt x="6124" y="17611"/>
                  </a:cubicBezTo>
                  <a:cubicBezTo>
                    <a:pt x="6206" y="17611"/>
                    <a:pt x="6290" y="17569"/>
                    <a:pt x="6332" y="17477"/>
                  </a:cubicBezTo>
                  <a:cubicBezTo>
                    <a:pt x="6682" y="16648"/>
                    <a:pt x="6829" y="15838"/>
                    <a:pt x="7271" y="15047"/>
                  </a:cubicBezTo>
                  <a:cubicBezTo>
                    <a:pt x="7657" y="14366"/>
                    <a:pt x="8099" y="13685"/>
                    <a:pt x="8449" y="12986"/>
                  </a:cubicBezTo>
                  <a:cubicBezTo>
                    <a:pt x="9222" y="11513"/>
                    <a:pt x="9774" y="9893"/>
                    <a:pt x="9700" y="8218"/>
                  </a:cubicBezTo>
                  <a:cubicBezTo>
                    <a:pt x="9572" y="5163"/>
                    <a:pt x="7032" y="2862"/>
                    <a:pt x="4271" y="1868"/>
                  </a:cubicBezTo>
                  <a:cubicBezTo>
                    <a:pt x="4271" y="1776"/>
                    <a:pt x="4289" y="1703"/>
                    <a:pt x="4289" y="1629"/>
                  </a:cubicBezTo>
                  <a:cubicBezTo>
                    <a:pt x="4473" y="1151"/>
                    <a:pt x="4473" y="617"/>
                    <a:pt x="4289" y="138"/>
                  </a:cubicBezTo>
                  <a:cubicBezTo>
                    <a:pt x="4242" y="45"/>
                    <a:pt x="4156" y="1"/>
                    <a:pt x="4069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475580" y="4709411"/>
              <a:ext cx="456682" cy="608319"/>
            </a:xfrm>
            <a:custGeom>
              <a:avLst/>
              <a:gdLst/>
              <a:ahLst/>
              <a:cxnLst/>
              <a:rect l="l" t="t" r="r" b="b"/>
              <a:pathLst>
                <a:path w="8517" h="11345" extrusionOk="0">
                  <a:moveTo>
                    <a:pt x="1325" y="1492"/>
                  </a:moveTo>
                  <a:lnTo>
                    <a:pt x="1325" y="1492"/>
                  </a:lnTo>
                  <a:cubicBezTo>
                    <a:pt x="2393" y="1621"/>
                    <a:pt x="3479" y="1566"/>
                    <a:pt x="4546" y="1916"/>
                  </a:cubicBezTo>
                  <a:cubicBezTo>
                    <a:pt x="5816" y="2339"/>
                    <a:pt x="6847" y="3314"/>
                    <a:pt x="7307" y="4584"/>
                  </a:cubicBezTo>
                  <a:cubicBezTo>
                    <a:pt x="7786" y="5836"/>
                    <a:pt x="7804" y="7180"/>
                    <a:pt x="7767" y="8487"/>
                  </a:cubicBezTo>
                  <a:cubicBezTo>
                    <a:pt x="7731" y="9149"/>
                    <a:pt x="7639" y="10051"/>
                    <a:pt x="7896" y="10750"/>
                  </a:cubicBezTo>
                  <a:cubicBezTo>
                    <a:pt x="6810" y="10253"/>
                    <a:pt x="5614" y="9996"/>
                    <a:pt x="4510" y="9499"/>
                  </a:cubicBezTo>
                  <a:cubicBezTo>
                    <a:pt x="3203" y="8910"/>
                    <a:pt x="1970" y="8026"/>
                    <a:pt x="1233" y="6775"/>
                  </a:cubicBezTo>
                  <a:cubicBezTo>
                    <a:pt x="479" y="5486"/>
                    <a:pt x="516" y="4253"/>
                    <a:pt x="939" y="2836"/>
                  </a:cubicBezTo>
                  <a:cubicBezTo>
                    <a:pt x="976" y="2726"/>
                    <a:pt x="1013" y="2615"/>
                    <a:pt x="1031" y="2486"/>
                  </a:cubicBezTo>
                  <a:cubicBezTo>
                    <a:pt x="1362" y="3057"/>
                    <a:pt x="1749" y="3591"/>
                    <a:pt x="2190" y="4069"/>
                  </a:cubicBezTo>
                  <a:cubicBezTo>
                    <a:pt x="1859" y="4437"/>
                    <a:pt x="1657" y="4879"/>
                    <a:pt x="1601" y="5358"/>
                  </a:cubicBezTo>
                  <a:cubicBezTo>
                    <a:pt x="1565" y="5744"/>
                    <a:pt x="1546" y="6370"/>
                    <a:pt x="1878" y="6628"/>
                  </a:cubicBezTo>
                  <a:cubicBezTo>
                    <a:pt x="1893" y="6643"/>
                    <a:pt x="1912" y="6650"/>
                    <a:pt x="1931" y="6650"/>
                  </a:cubicBezTo>
                  <a:cubicBezTo>
                    <a:pt x="1979" y="6650"/>
                    <a:pt x="2030" y="6607"/>
                    <a:pt x="2043" y="6554"/>
                  </a:cubicBezTo>
                  <a:cubicBezTo>
                    <a:pt x="2043" y="6370"/>
                    <a:pt x="2025" y="6186"/>
                    <a:pt x="1970" y="6020"/>
                  </a:cubicBezTo>
                  <a:cubicBezTo>
                    <a:pt x="1933" y="5818"/>
                    <a:pt x="1933" y="5615"/>
                    <a:pt x="1951" y="5394"/>
                  </a:cubicBezTo>
                  <a:cubicBezTo>
                    <a:pt x="1988" y="4989"/>
                    <a:pt x="2135" y="4603"/>
                    <a:pt x="2338" y="4253"/>
                  </a:cubicBezTo>
                  <a:cubicBezTo>
                    <a:pt x="2411" y="4345"/>
                    <a:pt x="2503" y="4419"/>
                    <a:pt x="2559" y="4511"/>
                  </a:cubicBezTo>
                  <a:cubicBezTo>
                    <a:pt x="3184" y="5266"/>
                    <a:pt x="3829" y="6020"/>
                    <a:pt x="4454" y="6775"/>
                  </a:cubicBezTo>
                  <a:cubicBezTo>
                    <a:pt x="4436" y="6793"/>
                    <a:pt x="4436" y="6793"/>
                    <a:pt x="4418" y="6812"/>
                  </a:cubicBezTo>
                  <a:cubicBezTo>
                    <a:pt x="4399" y="6830"/>
                    <a:pt x="4381" y="6867"/>
                    <a:pt x="4381" y="6904"/>
                  </a:cubicBezTo>
                  <a:cubicBezTo>
                    <a:pt x="4381" y="6922"/>
                    <a:pt x="4381" y="6922"/>
                    <a:pt x="4381" y="6940"/>
                  </a:cubicBezTo>
                  <a:cubicBezTo>
                    <a:pt x="4344" y="7051"/>
                    <a:pt x="4307" y="7143"/>
                    <a:pt x="4252" y="7253"/>
                  </a:cubicBezTo>
                  <a:cubicBezTo>
                    <a:pt x="4215" y="7382"/>
                    <a:pt x="4178" y="7511"/>
                    <a:pt x="4160" y="7640"/>
                  </a:cubicBezTo>
                  <a:cubicBezTo>
                    <a:pt x="4123" y="7861"/>
                    <a:pt x="4086" y="8192"/>
                    <a:pt x="4252" y="8376"/>
                  </a:cubicBezTo>
                  <a:cubicBezTo>
                    <a:pt x="4274" y="8398"/>
                    <a:pt x="4304" y="8408"/>
                    <a:pt x="4335" y="8408"/>
                  </a:cubicBezTo>
                  <a:cubicBezTo>
                    <a:pt x="4383" y="8408"/>
                    <a:pt x="4432" y="8384"/>
                    <a:pt x="4454" y="8339"/>
                  </a:cubicBezTo>
                  <a:cubicBezTo>
                    <a:pt x="4491" y="8229"/>
                    <a:pt x="4510" y="8100"/>
                    <a:pt x="4491" y="7971"/>
                  </a:cubicBezTo>
                  <a:cubicBezTo>
                    <a:pt x="4491" y="7824"/>
                    <a:pt x="4510" y="7695"/>
                    <a:pt x="4528" y="7548"/>
                  </a:cubicBezTo>
                  <a:cubicBezTo>
                    <a:pt x="4565" y="7401"/>
                    <a:pt x="4657" y="7235"/>
                    <a:pt x="4675" y="7069"/>
                  </a:cubicBezTo>
                  <a:lnTo>
                    <a:pt x="5596" y="8137"/>
                  </a:lnTo>
                  <a:lnTo>
                    <a:pt x="5577" y="8137"/>
                  </a:lnTo>
                  <a:cubicBezTo>
                    <a:pt x="5393" y="8302"/>
                    <a:pt x="5172" y="8763"/>
                    <a:pt x="5430" y="8965"/>
                  </a:cubicBezTo>
                  <a:cubicBezTo>
                    <a:pt x="5440" y="8970"/>
                    <a:pt x="5451" y="8972"/>
                    <a:pt x="5462" y="8972"/>
                  </a:cubicBezTo>
                  <a:cubicBezTo>
                    <a:pt x="5494" y="8972"/>
                    <a:pt x="5527" y="8955"/>
                    <a:pt x="5540" y="8928"/>
                  </a:cubicBezTo>
                  <a:cubicBezTo>
                    <a:pt x="5559" y="8818"/>
                    <a:pt x="5577" y="8726"/>
                    <a:pt x="5559" y="8615"/>
                  </a:cubicBezTo>
                  <a:cubicBezTo>
                    <a:pt x="5577" y="8487"/>
                    <a:pt x="5632" y="8376"/>
                    <a:pt x="5688" y="8266"/>
                  </a:cubicBezTo>
                  <a:lnTo>
                    <a:pt x="6148" y="8818"/>
                  </a:lnTo>
                  <a:cubicBezTo>
                    <a:pt x="6173" y="8848"/>
                    <a:pt x="6202" y="8860"/>
                    <a:pt x="6230" y="8860"/>
                  </a:cubicBezTo>
                  <a:cubicBezTo>
                    <a:pt x="6304" y="8860"/>
                    <a:pt x="6367" y="8774"/>
                    <a:pt x="6313" y="8707"/>
                  </a:cubicBezTo>
                  <a:cubicBezTo>
                    <a:pt x="6074" y="8413"/>
                    <a:pt x="5872" y="8137"/>
                    <a:pt x="5651" y="7842"/>
                  </a:cubicBezTo>
                  <a:lnTo>
                    <a:pt x="5651" y="7842"/>
                  </a:lnTo>
                  <a:cubicBezTo>
                    <a:pt x="5724" y="7861"/>
                    <a:pt x="5798" y="7879"/>
                    <a:pt x="5853" y="7898"/>
                  </a:cubicBezTo>
                  <a:cubicBezTo>
                    <a:pt x="5940" y="7913"/>
                    <a:pt x="6046" y="7929"/>
                    <a:pt x="6151" y="7929"/>
                  </a:cubicBezTo>
                  <a:cubicBezTo>
                    <a:pt x="6292" y="7929"/>
                    <a:pt x="6431" y="7901"/>
                    <a:pt x="6516" y="7806"/>
                  </a:cubicBezTo>
                  <a:cubicBezTo>
                    <a:pt x="6534" y="7750"/>
                    <a:pt x="6534" y="7695"/>
                    <a:pt x="6479" y="7658"/>
                  </a:cubicBezTo>
                  <a:cubicBezTo>
                    <a:pt x="6332" y="7548"/>
                    <a:pt x="6074" y="7585"/>
                    <a:pt x="5890" y="7566"/>
                  </a:cubicBezTo>
                  <a:cubicBezTo>
                    <a:pt x="5748" y="7552"/>
                    <a:pt x="5627" y="7494"/>
                    <a:pt x="5512" y="7494"/>
                  </a:cubicBezTo>
                  <a:cubicBezTo>
                    <a:pt x="5478" y="7494"/>
                    <a:pt x="5445" y="7499"/>
                    <a:pt x="5411" y="7511"/>
                  </a:cubicBezTo>
                  <a:cubicBezTo>
                    <a:pt x="4896" y="6848"/>
                    <a:pt x="4399" y="6186"/>
                    <a:pt x="3884" y="5523"/>
                  </a:cubicBezTo>
                  <a:lnTo>
                    <a:pt x="3884" y="5523"/>
                  </a:lnTo>
                  <a:cubicBezTo>
                    <a:pt x="4197" y="5578"/>
                    <a:pt x="4510" y="5615"/>
                    <a:pt x="4786" y="5707"/>
                  </a:cubicBezTo>
                  <a:cubicBezTo>
                    <a:pt x="5246" y="5854"/>
                    <a:pt x="5688" y="6241"/>
                    <a:pt x="6166" y="6278"/>
                  </a:cubicBezTo>
                  <a:cubicBezTo>
                    <a:pt x="6174" y="6279"/>
                    <a:pt x="6182" y="6280"/>
                    <a:pt x="6190" y="6280"/>
                  </a:cubicBezTo>
                  <a:cubicBezTo>
                    <a:pt x="6287" y="6280"/>
                    <a:pt x="6347" y="6179"/>
                    <a:pt x="6313" y="6094"/>
                  </a:cubicBezTo>
                  <a:cubicBezTo>
                    <a:pt x="6074" y="5634"/>
                    <a:pt x="5411" y="5431"/>
                    <a:pt x="4970" y="5284"/>
                  </a:cubicBezTo>
                  <a:cubicBezTo>
                    <a:pt x="4665" y="5187"/>
                    <a:pt x="4287" y="5079"/>
                    <a:pt x="3930" y="5079"/>
                  </a:cubicBezTo>
                  <a:cubicBezTo>
                    <a:pt x="3813" y="5079"/>
                    <a:pt x="3698" y="5091"/>
                    <a:pt x="3589" y="5118"/>
                  </a:cubicBezTo>
                  <a:lnTo>
                    <a:pt x="3350" y="4787"/>
                  </a:lnTo>
                  <a:cubicBezTo>
                    <a:pt x="2908" y="4198"/>
                    <a:pt x="2430" y="3646"/>
                    <a:pt x="2025" y="3020"/>
                  </a:cubicBezTo>
                  <a:cubicBezTo>
                    <a:pt x="1988" y="2965"/>
                    <a:pt x="1970" y="2910"/>
                    <a:pt x="1933" y="2854"/>
                  </a:cubicBezTo>
                  <a:cubicBezTo>
                    <a:pt x="2246" y="2854"/>
                    <a:pt x="2559" y="2854"/>
                    <a:pt x="2871" y="2891"/>
                  </a:cubicBezTo>
                  <a:cubicBezTo>
                    <a:pt x="3241" y="2922"/>
                    <a:pt x="3662" y="3056"/>
                    <a:pt x="4037" y="3056"/>
                  </a:cubicBezTo>
                  <a:cubicBezTo>
                    <a:pt x="4111" y="3056"/>
                    <a:pt x="4183" y="3050"/>
                    <a:pt x="4252" y="3038"/>
                  </a:cubicBezTo>
                  <a:cubicBezTo>
                    <a:pt x="4381" y="3020"/>
                    <a:pt x="4418" y="2854"/>
                    <a:pt x="4326" y="2781"/>
                  </a:cubicBezTo>
                  <a:cubicBezTo>
                    <a:pt x="3957" y="2486"/>
                    <a:pt x="3295" y="2468"/>
                    <a:pt x="2853" y="2449"/>
                  </a:cubicBezTo>
                  <a:cubicBezTo>
                    <a:pt x="2716" y="2436"/>
                    <a:pt x="2582" y="2430"/>
                    <a:pt x="2448" y="2430"/>
                  </a:cubicBezTo>
                  <a:cubicBezTo>
                    <a:pt x="2206" y="2430"/>
                    <a:pt x="1968" y="2451"/>
                    <a:pt x="1730" y="2486"/>
                  </a:cubicBezTo>
                  <a:cubicBezTo>
                    <a:pt x="1565" y="2155"/>
                    <a:pt x="1454" y="1824"/>
                    <a:pt x="1325" y="1492"/>
                  </a:cubicBezTo>
                  <a:close/>
                  <a:moveTo>
                    <a:pt x="468" y="0"/>
                  </a:moveTo>
                  <a:cubicBezTo>
                    <a:pt x="342" y="0"/>
                    <a:pt x="234" y="119"/>
                    <a:pt x="276" y="259"/>
                  </a:cubicBezTo>
                  <a:cubicBezTo>
                    <a:pt x="1013" y="1695"/>
                    <a:pt x="74" y="2928"/>
                    <a:pt x="19" y="4382"/>
                  </a:cubicBezTo>
                  <a:cubicBezTo>
                    <a:pt x="0" y="5523"/>
                    <a:pt x="368" y="6628"/>
                    <a:pt x="1049" y="7548"/>
                  </a:cubicBezTo>
                  <a:cubicBezTo>
                    <a:pt x="2687" y="9849"/>
                    <a:pt x="5540" y="10456"/>
                    <a:pt x="8099" y="11155"/>
                  </a:cubicBezTo>
                  <a:cubicBezTo>
                    <a:pt x="8136" y="11192"/>
                    <a:pt x="8172" y="11229"/>
                    <a:pt x="8191" y="11284"/>
                  </a:cubicBezTo>
                  <a:cubicBezTo>
                    <a:pt x="8232" y="11326"/>
                    <a:pt x="8281" y="11344"/>
                    <a:pt x="8328" y="11344"/>
                  </a:cubicBezTo>
                  <a:cubicBezTo>
                    <a:pt x="8427" y="11344"/>
                    <a:pt x="8516" y="11262"/>
                    <a:pt x="8504" y="11137"/>
                  </a:cubicBezTo>
                  <a:cubicBezTo>
                    <a:pt x="8430" y="10456"/>
                    <a:pt x="8228" y="9849"/>
                    <a:pt x="8228" y="9131"/>
                  </a:cubicBezTo>
                  <a:cubicBezTo>
                    <a:pt x="8228" y="8505"/>
                    <a:pt x="8283" y="7879"/>
                    <a:pt x="8283" y="7272"/>
                  </a:cubicBezTo>
                  <a:cubicBezTo>
                    <a:pt x="8246" y="5965"/>
                    <a:pt x="8007" y="4658"/>
                    <a:pt x="7344" y="3535"/>
                  </a:cubicBezTo>
                  <a:cubicBezTo>
                    <a:pt x="6311" y="1834"/>
                    <a:pt x="4363" y="1123"/>
                    <a:pt x="2431" y="1123"/>
                  </a:cubicBezTo>
                  <a:cubicBezTo>
                    <a:pt x="2022" y="1123"/>
                    <a:pt x="1614" y="1155"/>
                    <a:pt x="1215" y="1216"/>
                  </a:cubicBezTo>
                  <a:cubicBezTo>
                    <a:pt x="1197" y="1161"/>
                    <a:pt x="1178" y="1106"/>
                    <a:pt x="1141" y="1051"/>
                  </a:cubicBezTo>
                  <a:cubicBezTo>
                    <a:pt x="1086" y="646"/>
                    <a:pt x="884" y="296"/>
                    <a:pt x="589" y="38"/>
                  </a:cubicBezTo>
                  <a:cubicBezTo>
                    <a:pt x="550" y="12"/>
                    <a:pt x="508" y="0"/>
                    <a:pt x="46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7456274" y="4832749"/>
              <a:ext cx="747141" cy="401131"/>
            </a:xfrm>
            <a:custGeom>
              <a:avLst/>
              <a:gdLst/>
              <a:ahLst/>
              <a:cxnLst/>
              <a:rect l="l" t="t" r="r" b="b"/>
              <a:pathLst>
                <a:path w="13934" h="7481" extrusionOk="0">
                  <a:moveTo>
                    <a:pt x="7621" y="559"/>
                  </a:moveTo>
                  <a:cubicBezTo>
                    <a:pt x="9130" y="559"/>
                    <a:pt x="10161" y="1259"/>
                    <a:pt x="11173" y="2326"/>
                  </a:cubicBezTo>
                  <a:cubicBezTo>
                    <a:pt x="11247" y="2400"/>
                    <a:pt x="11339" y="2492"/>
                    <a:pt x="11431" y="2584"/>
                  </a:cubicBezTo>
                  <a:cubicBezTo>
                    <a:pt x="11349" y="2582"/>
                    <a:pt x="11268" y="2580"/>
                    <a:pt x="11186" y="2580"/>
                  </a:cubicBezTo>
                  <a:cubicBezTo>
                    <a:pt x="10606" y="2580"/>
                    <a:pt x="10028" y="2639"/>
                    <a:pt x="9480" y="2768"/>
                  </a:cubicBezTo>
                  <a:cubicBezTo>
                    <a:pt x="9332" y="2308"/>
                    <a:pt x="9056" y="1903"/>
                    <a:pt x="8651" y="1608"/>
                  </a:cubicBezTo>
                  <a:cubicBezTo>
                    <a:pt x="8408" y="1425"/>
                    <a:pt x="8000" y="1167"/>
                    <a:pt x="7647" y="1167"/>
                  </a:cubicBezTo>
                  <a:cubicBezTo>
                    <a:pt x="7574" y="1167"/>
                    <a:pt x="7503" y="1178"/>
                    <a:pt x="7437" y="1203"/>
                  </a:cubicBezTo>
                  <a:cubicBezTo>
                    <a:pt x="7363" y="1240"/>
                    <a:pt x="7345" y="1332"/>
                    <a:pt x="7400" y="1387"/>
                  </a:cubicBezTo>
                  <a:cubicBezTo>
                    <a:pt x="7566" y="1480"/>
                    <a:pt x="7731" y="1553"/>
                    <a:pt x="7897" y="1590"/>
                  </a:cubicBezTo>
                  <a:cubicBezTo>
                    <a:pt x="8099" y="1664"/>
                    <a:pt x="8283" y="1774"/>
                    <a:pt x="8449" y="1884"/>
                  </a:cubicBezTo>
                  <a:cubicBezTo>
                    <a:pt x="8780" y="2142"/>
                    <a:pt x="9038" y="2455"/>
                    <a:pt x="9222" y="2805"/>
                  </a:cubicBezTo>
                  <a:lnTo>
                    <a:pt x="8891" y="2860"/>
                  </a:lnTo>
                  <a:cubicBezTo>
                    <a:pt x="7915" y="3026"/>
                    <a:pt x="6958" y="3191"/>
                    <a:pt x="5983" y="3338"/>
                  </a:cubicBezTo>
                  <a:cubicBezTo>
                    <a:pt x="5983" y="3320"/>
                    <a:pt x="5983" y="3320"/>
                    <a:pt x="5983" y="3302"/>
                  </a:cubicBezTo>
                  <a:cubicBezTo>
                    <a:pt x="5964" y="3265"/>
                    <a:pt x="5946" y="3228"/>
                    <a:pt x="5909" y="3210"/>
                  </a:cubicBezTo>
                  <a:lnTo>
                    <a:pt x="5891" y="3210"/>
                  </a:lnTo>
                  <a:cubicBezTo>
                    <a:pt x="5817" y="3136"/>
                    <a:pt x="5743" y="3044"/>
                    <a:pt x="5688" y="2952"/>
                  </a:cubicBezTo>
                  <a:cubicBezTo>
                    <a:pt x="5596" y="2842"/>
                    <a:pt x="5504" y="2750"/>
                    <a:pt x="5394" y="2676"/>
                  </a:cubicBezTo>
                  <a:cubicBezTo>
                    <a:pt x="5247" y="2546"/>
                    <a:pt x="5014" y="2372"/>
                    <a:pt x="4797" y="2372"/>
                  </a:cubicBezTo>
                  <a:cubicBezTo>
                    <a:pt x="4768" y="2372"/>
                    <a:pt x="4740" y="2375"/>
                    <a:pt x="4713" y="2381"/>
                  </a:cubicBezTo>
                  <a:cubicBezTo>
                    <a:pt x="4639" y="2381"/>
                    <a:pt x="4584" y="2492"/>
                    <a:pt x="4639" y="2565"/>
                  </a:cubicBezTo>
                  <a:cubicBezTo>
                    <a:pt x="4713" y="2657"/>
                    <a:pt x="4823" y="2750"/>
                    <a:pt x="4934" y="2805"/>
                  </a:cubicBezTo>
                  <a:cubicBezTo>
                    <a:pt x="5062" y="2860"/>
                    <a:pt x="5173" y="2952"/>
                    <a:pt x="5283" y="3044"/>
                  </a:cubicBezTo>
                  <a:cubicBezTo>
                    <a:pt x="5394" y="3136"/>
                    <a:pt x="5504" y="3320"/>
                    <a:pt x="5633" y="3431"/>
                  </a:cubicBezTo>
                  <a:lnTo>
                    <a:pt x="4234" y="3651"/>
                  </a:lnTo>
                  <a:lnTo>
                    <a:pt x="4234" y="3633"/>
                  </a:lnTo>
                  <a:cubicBezTo>
                    <a:pt x="4202" y="3424"/>
                    <a:pt x="3974" y="3075"/>
                    <a:pt x="3720" y="3075"/>
                  </a:cubicBezTo>
                  <a:cubicBezTo>
                    <a:pt x="3683" y="3075"/>
                    <a:pt x="3646" y="3083"/>
                    <a:pt x="3608" y="3099"/>
                  </a:cubicBezTo>
                  <a:cubicBezTo>
                    <a:pt x="3571" y="3118"/>
                    <a:pt x="3553" y="3173"/>
                    <a:pt x="3571" y="3210"/>
                  </a:cubicBezTo>
                  <a:cubicBezTo>
                    <a:pt x="3664" y="3283"/>
                    <a:pt x="3737" y="3338"/>
                    <a:pt x="3848" y="3394"/>
                  </a:cubicBezTo>
                  <a:cubicBezTo>
                    <a:pt x="3940" y="3467"/>
                    <a:pt x="4013" y="3559"/>
                    <a:pt x="4068" y="3670"/>
                  </a:cubicBezTo>
                  <a:lnTo>
                    <a:pt x="3351" y="3799"/>
                  </a:lnTo>
                  <a:cubicBezTo>
                    <a:pt x="3228" y="3816"/>
                    <a:pt x="3239" y="3984"/>
                    <a:pt x="3351" y="3984"/>
                  </a:cubicBezTo>
                  <a:cubicBezTo>
                    <a:pt x="3357" y="3984"/>
                    <a:pt x="3363" y="3984"/>
                    <a:pt x="3369" y="3983"/>
                  </a:cubicBezTo>
                  <a:lnTo>
                    <a:pt x="4437" y="3872"/>
                  </a:lnTo>
                  <a:lnTo>
                    <a:pt x="4437" y="3872"/>
                  </a:lnTo>
                  <a:cubicBezTo>
                    <a:pt x="4400" y="3909"/>
                    <a:pt x="4345" y="3964"/>
                    <a:pt x="4308" y="4020"/>
                  </a:cubicBezTo>
                  <a:cubicBezTo>
                    <a:pt x="4179" y="4167"/>
                    <a:pt x="3976" y="4406"/>
                    <a:pt x="4050" y="4627"/>
                  </a:cubicBezTo>
                  <a:cubicBezTo>
                    <a:pt x="4064" y="4668"/>
                    <a:pt x="4109" y="4689"/>
                    <a:pt x="4146" y="4689"/>
                  </a:cubicBezTo>
                  <a:cubicBezTo>
                    <a:pt x="4158" y="4689"/>
                    <a:pt x="4170" y="4687"/>
                    <a:pt x="4179" y="4682"/>
                  </a:cubicBezTo>
                  <a:cubicBezTo>
                    <a:pt x="4363" y="4608"/>
                    <a:pt x="4455" y="4351"/>
                    <a:pt x="4565" y="4222"/>
                  </a:cubicBezTo>
                  <a:cubicBezTo>
                    <a:pt x="4676" y="4075"/>
                    <a:pt x="4823" y="3983"/>
                    <a:pt x="4860" y="3817"/>
                  </a:cubicBezTo>
                  <a:lnTo>
                    <a:pt x="7345" y="3541"/>
                  </a:lnTo>
                  <a:lnTo>
                    <a:pt x="7345" y="3541"/>
                  </a:lnTo>
                  <a:cubicBezTo>
                    <a:pt x="7142" y="3762"/>
                    <a:pt x="6940" y="4020"/>
                    <a:pt x="6719" y="4204"/>
                  </a:cubicBezTo>
                  <a:cubicBezTo>
                    <a:pt x="6369" y="4516"/>
                    <a:pt x="5817" y="4719"/>
                    <a:pt x="5541" y="5105"/>
                  </a:cubicBezTo>
                  <a:cubicBezTo>
                    <a:pt x="5467" y="5179"/>
                    <a:pt x="5522" y="5308"/>
                    <a:pt x="5633" y="5326"/>
                  </a:cubicBezTo>
                  <a:cubicBezTo>
                    <a:pt x="5643" y="5327"/>
                    <a:pt x="5652" y="5327"/>
                    <a:pt x="5662" y="5327"/>
                  </a:cubicBezTo>
                  <a:cubicBezTo>
                    <a:pt x="6151" y="5327"/>
                    <a:pt x="6670" y="4878"/>
                    <a:pt x="7013" y="4572"/>
                  </a:cubicBezTo>
                  <a:cubicBezTo>
                    <a:pt x="7326" y="4296"/>
                    <a:pt x="7731" y="3909"/>
                    <a:pt x="7842" y="3486"/>
                  </a:cubicBezTo>
                  <a:lnTo>
                    <a:pt x="8265" y="3431"/>
                  </a:lnTo>
                  <a:cubicBezTo>
                    <a:pt x="8983" y="3338"/>
                    <a:pt x="9719" y="3228"/>
                    <a:pt x="10455" y="3191"/>
                  </a:cubicBezTo>
                  <a:lnTo>
                    <a:pt x="10639" y="3191"/>
                  </a:lnTo>
                  <a:cubicBezTo>
                    <a:pt x="10474" y="3467"/>
                    <a:pt x="10326" y="3743"/>
                    <a:pt x="10142" y="4001"/>
                  </a:cubicBezTo>
                  <a:cubicBezTo>
                    <a:pt x="9885" y="4369"/>
                    <a:pt x="9443" y="4682"/>
                    <a:pt x="9296" y="5124"/>
                  </a:cubicBezTo>
                  <a:cubicBezTo>
                    <a:pt x="9266" y="5214"/>
                    <a:pt x="9334" y="5304"/>
                    <a:pt x="9420" y="5304"/>
                  </a:cubicBezTo>
                  <a:cubicBezTo>
                    <a:pt x="9439" y="5304"/>
                    <a:pt x="9459" y="5300"/>
                    <a:pt x="9480" y="5290"/>
                  </a:cubicBezTo>
                  <a:cubicBezTo>
                    <a:pt x="9940" y="5142"/>
                    <a:pt x="10271" y="4590"/>
                    <a:pt x="10529" y="4204"/>
                  </a:cubicBezTo>
                  <a:cubicBezTo>
                    <a:pt x="10750" y="3891"/>
                    <a:pt x="10915" y="3559"/>
                    <a:pt x="11063" y="3210"/>
                  </a:cubicBezTo>
                  <a:cubicBezTo>
                    <a:pt x="11412" y="3228"/>
                    <a:pt x="11762" y="3302"/>
                    <a:pt x="12130" y="3357"/>
                  </a:cubicBezTo>
                  <a:cubicBezTo>
                    <a:pt x="11449" y="4222"/>
                    <a:pt x="10952" y="5179"/>
                    <a:pt x="10124" y="5915"/>
                  </a:cubicBezTo>
                  <a:cubicBezTo>
                    <a:pt x="9314" y="6622"/>
                    <a:pt x="8280" y="6999"/>
                    <a:pt x="7221" y="6999"/>
                  </a:cubicBezTo>
                  <a:cubicBezTo>
                    <a:pt x="6956" y="6999"/>
                    <a:pt x="6689" y="6975"/>
                    <a:pt x="6424" y="6928"/>
                  </a:cubicBezTo>
                  <a:lnTo>
                    <a:pt x="6443" y="6928"/>
                  </a:lnTo>
                  <a:cubicBezTo>
                    <a:pt x="5118" y="6707"/>
                    <a:pt x="3940" y="6044"/>
                    <a:pt x="2817" y="5308"/>
                  </a:cubicBezTo>
                  <a:cubicBezTo>
                    <a:pt x="2265" y="4958"/>
                    <a:pt x="1547" y="4406"/>
                    <a:pt x="811" y="4277"/>
                  </a:cubicBezTo>
                  <a:cubicBezTo>
                    <a:pt x="1786" y="3596"/>
                    <a:pt x="2614" y="2694"/>
                    <a:pt x="3590" y="1995"/>
                  </a:cubicBezTo>
                  <a:cubicBezTo>
                    <a:pt x="4768" y="1167"/>
                    <a:pt x="6167" y="559"/>
                    <a:pt x="7621" y="559"/>
                  </a:cubicBezTo>
                  <a:close/>
                  <a:moveTo>
                    <a:pt x="7560" y="0"/>
                  </a:moveTo>
                  <a:cubicBezTo>
                    <a:pt x="7390" y="0"/>
                    <a:pt x="7220" y="9"/>
                    <a:pt x="7050" y="25"/>
                  </a:cubicBezTo>
                  <a:cubicBezTo>
                    <a:pt x="4234" y="283"/>
                    <a:pt x="2265" y="2418"/>
                    <a:pt x="350" y="4277"/>
                  </a:cubicBezTo>
                  <a:cubicBezTo>
                    <a:pt x="314" y="4277"/>
                    <a:pt x="258" y="4277"/>
                    <a:pt x="203" y="4296"/>
                  </a:cubicBezTo>
                  <a:cubicBezTo>
                    <a:pt x="38" y="4314"/>
                    <a:pt x="1" y="4553"/>
                    <a:pt x="166" y="4627"/>
                  </a:cubicBezTo>
                  <a:cubicBezTo>
                    <a:pt x="792" y="4921"/>
                    <a:pt x="1418" y="5050"/>
                    <a:pt x="2025" y="5418"/>
                  </a:cubicBezTo>
                  <a:cubicBezTo>
                    <a:pt x="2559" y="5750"/>
                    <a:pt x="3075" y="6099"/>
                    <a:pt x="3608" y="6394"/>
                  </a:cubicBezTo>
                  <a:cubicBezTo>
                    <a:pt x="4728" y="7008"/>
                    <a:pt x="5954" y="7480"/>
                    <a:pt x="7217" y="7480"/>
                  </a:cubicBezTo>
                  <a:cubicBezTo>
                    <a:pt x="7241" y="7480"/>
                    <a:pt x="7265" y="7480"/>
                    <a:pt x="7289" y="7480"/>
                  </a:cubicBezTo>
                  <a:cubicBezTo>
                    <a:pt x="9719" y="7461"/>
                    <a:pt x="11578" y="5529"/>
                    <a:pt x="12425" y="3394"/>
                  </a:cubicBezTo>
                  <a:lnTo>
                    <a:pt x="12590" y="3412"/>
                  </a:lnTo>
                  <a:cubicBezTo>
                    <a:pt x="12786" y="3500"/>
                    <a:pt x="12997" y="3541"/>
                    <a:pt x="13210" y="3541"/>
                  </a:cubicBezTo>
                  <a:cubicBezTo>
                    <a:pt x="13398" y="3541"/>
                    <a:pt x="13587" y="3509"/>
                    <a:pt x="13768" y="3449"/>
                  </a:cubicBezTo>
                  <a:cubicBezTo>
                    <a:pt x="13934" y="3357"/>
                    <a:pt x="13897" y="3099"/>
                    <a:pt x="13713" y="3081"/>
                  </a:cubicBezTo>
                  <a:cubicBezTo>
                    <a:pt x="12093" y="2970"/>
                    <a:pt x="11523" y="1535"/>
                    <a:pt x="10290" y="762"/>
                  </a:cubicBezTo>
                  <a:cubicBezTo>
                    <a:pt x="9462" y="262"/>
                    <a:pt x="8514" y="0"/>
                    <a:pt x="756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6709893" y="4622938"/>
              <a:ext cx="746390" cy="522688"/>
            </a:xfrm>
            <a:custGeom>
              <a:avLst/>
              <a:gdLst/>
              <a:ahLst/>
              <a:cxnLst/>
              <a:rect l="l" t="t" r="r" b="b"/>
              <a:pathLst>
                <a:path w="13920" h="9748" extrusionOk="0">
                  <a:moveTo>
                    <a:pt x="8833" y="707"/>
                  </a:moveTo>
                  <a:cubicBezTo>
                    <a:pt x="9377" y="707"/>
                    <a:pt x="9923" y="737"/>
                    <a:pt x="10464" y="775"/>
                  </a:cubicBezTo>
                  <a:cubicBezTo>
                    <a:pt x="10898" y="816"/>
                    <a:pt x="11424" y="880"/>
                    <a:pt x="11948" y="880"/>
                  </a:cubicBezTo>
                  <a:cubicBezTo>
                    <a:pt x="12359" y="880"/>
                    <a:pt x="12769" y="841"/>
                    <a:pt x="13133" y="720"/>
                  </a:cubicBezTo>
                  <a:lnTo>
                    <a:pt x="13133" y="720"/>
                  </a:lnTo>
                  <a:cubicBezTo>
                    <a:pt x="12507" y="1990"/>
                    <a:pt x="12158" y="3388"/>
                    <a:pt x="11532" y="4658"/>
                  </a:cubicBezTo>
                  <a:cubicBezTo>
                    <a:pt x="10759" y="6186"/>
                    <a:pt x="9691" y="7603"/>
                    <a:pt x="8145" y="8413"/>
                  </a:cubicBezTo>
                  <a:cubicBezTo>
                    <a:pt x="7342" y="8848"/>
                    <a:pt x="6569" y="9030"/>
                    <a:pt x="5781" y="9030"/>
                  </a:cubicBezTo>
                  <a:cubicBezTo>
                    <a:pt x="5035" y="9030"/>
                    <a:pt x="4277" y="8866"/>
                    <a:pt x="3470" y="8597"/>
                  </a:cubicBezTo>
                  <a:cubicBezTo>
                    <a:pt x="3341" y="8560"/>
                    <a:pt x="3213" y="8524"/>
                    <a:pt x="3065" y="8487"/>
                  </a:cubicBezTo>
                  <a:cubicBezTo>
                    <a:pt x="3746" y="8119"/>
                    <a:pt x="4409" y="7695"/>
                    <a:pt x="4998" y="7180"/>
                  </a:cubicBezTo>
                  <a:cubicBezTo>
                    <a:pt x="5403" y="7585"/>
                    <a:pt x="5918" y="7843"/>
                    <a:pt x="6489" y="7916"/>
                  </a:cubicBezTo>
                  <a:cubicBezTo>
                    <a:pt x="6655" y="7944"/>
                    <a:pt x="6862" y="7969"/>
                    <a:pt x="7074" y="7969"/>
                  </a:cubicBezTo>
                  <a:cubicBezTo>
                    <a:pt x="7427" y="7969"/>
                    <a:pt x="7791" y="7900"/>
                    <a:pt x="7998" y="7659"/>
                  </a:cubicBezTo>
                  <a:cubicBezTo>
                    <a:pt x="8053" y="7585"/>
                    <a:pt x="8016" y="7474"/>
                    <a:pt x="7906" y="7456"/>
                  </a:cubicBezTo>
                  <a:cubicBezTo>
                    <a:pt x="7855" y="7451"/>
                    <a:pt x="7804" y="7449"/>
                    <a:pt x="7751" y="7449"/>
                  </a:cubicBezTo>
                  <a:cubicBezTo>
                    <a:pt x="7594" y="7449"/>
                    <a:pt x="7432" y="7470"/>
                    <a:pt x="7280" y="7511"/>
                  </a:cubicBezTo>
                  <a:cubicBezTo>
                    <a:pt x="7161" y="7530"/>
                    <a:pt x="7036" y="7539"/>
                    <a:pt x="6912" y="7539"/>
                  </a:cubicBezTo>
                  <a:cubicBezTo>
                    <a:pt x="6788" y="7539"/>
                    <a:pt x="6664" y="7530"/>
                    <a:pt x="6544" y="7511"/>
                  </a:cubicBezTo>
                  <a:cubicBezTo>
                    <a:pt x="6065" y="7438"/>
                    <a:pt x="5605" y="7272"/>
                    <a:pt x="5219" y="6996"/>
                  </a:cubicBezTo>
                  <a:lnTo>
                    <a:pt x="5532" y="6757"/>
                  </a:lnTo>
                  <a:cubicBezTo>
                    <a:pt x="6452" y="6039"/>
                    <a:pt x="7372" y="5321"/>
                    <a:pt x="8293" y="4603"/>
                  </a:cubicBezTo>
                  <a:cubicBezTo>
                    <a:pt x="8293" y="4622"/>
                    <a:pt x="8311" y="4640"/>
                    <a:pt x="8329" y="4640"/>
                  </a:cubicBezTo>
                  <a:cubicBezTo>
                    <a:pt x="8348" y="4677"/>
                    <a:pt x="8385" y="4695"/>
                    <a:pt x="8440" y="4695"/>
                  </a:cubicBezTo>
                  <a:lnTo>
                    <a:pt x="8477" y="4695"/>
                  </a:lnTo>
                  <a:cubicBezTo>
                    <a:pt x="8605" y="4750"/>
                    <a:pt x="8716" y="4806"/>
                    <a:pt x="8845" y="4879"/>
                  </a:cubicBezTo>
                  <a:cubicBezTo>
                    <a:pt x="8992" y="4934"/>
                    <a:pt x="9139" y="4971"/>
                    <a:pt x="9305" y="4990"/>
                  </a:cubicBezTo>
                  <a:cubicBezTo>
                    <a:pt x="9429" y="5016"/>
                    <a:pt x="9582" y="5043"/>
                    <a:pt x="9733" y="5043"/>
                  </a:cubicBezTo>
                  <a:cubicBezTo>
                    <a:pt x="9896" y="5043"/>
                    <a:pt x="10055" y="5012"/>
                    <a:pt x="10170" y="4916"/>
                  </a:cubicBezTo>
                  <a:cubicBezTo>
                    <a:pt x="10244" y="4861"/>
                    <a:pt x="10225" y="4714"/>
                    <a:pt x="10133" y="4677"/>
                  </a:cubicBezTo>
                  <a:cubicBezTo>
                    <a:pt x="10036" y="4635"/>
                    <a:pt x="9929" y="4615"/>
                    <a:pt x="9820" y="4615"/>
                  </a:cubicBezTo>
                  <a:cubicBezTo>
                    <a:pt x="9783" y="4615"/>
                    <a:pt x="9747" y="4617"/>
                    <a:pt x="9710" y="4622"/>
                  </a:cubicBezTo>
                  <a:cubicBezTo>
                    <a:pt x="9544" y="4603"/>
                    <a:pt x="9378" y="4585"/>
                    <a:pt x="9213" y="4548"/>
                  </a:cubicBezTo>
                  <a:cubicBezTo>
                    <a:pt x="9047" y="4511"/>
                    <a:pt x="8845" y="4401"/>
                    <a:pt x="8642" y="4346"/>
                  </a:cubicBezTo>
                  <a:lnTo>
                    <a:pt x="9967" y="3333"/>
                  </a:lnTo>
                  <a:lnTo>
                    <a:pt x="9967" y="3352"/>
                  </a:lnTo>
                  <a:cubicBezTo>
                    <a:pt x="10082" y="3504"/>
                    <a:pt x="10370" y="3682"/>
                    <a:pt x="10617" y="3682"/>
                  </a:cubicBezTo>
                  <a:cubicBezTo>
                    <a:pt x="10729" y="3682"/>
                    <a:pt x="10832" y="3646"/>
                    <a:pt x="10906" y="3554"/>
                  </a:cubicBezTo>
                  <a:cubicBezTo>
                    <a:pt x="10943" y="3517"/>
                    <a:pt x="10925" y="3444"/>
                    <a:pt x="10888" y="3425"/>
                  </a:cubicBezTo>
                  <a:cubicBezTo>
                    <a:pt x="10759" y="3388"/>
                    <a:pt x="10630" y="3388"/>
                    <a:pt x="10501" y="3388"/>
                  </a:cubicBezTo>
                  <a:cubicBezTo>
                    <a:pt x="10354" y="3352"/>
                    <a:pt x="10225" y="3296"/>
                    <a:pt x="10096" y="3223"/>
                  </a:cubicBezTo>
                  <a:lnTo>
                    <a:pt x="10796" y="2689"/>
                  </a:lnTo>
                  <a:cubicBezTo>
                    <a:pt x="10885" y="2615"/>
                    <a:pt x="10818" y="2480"/>
                    <a:pt x="10721" y="2480"/>
                  </a:cubicBezTo>
                  <a:cubicBezTo>
                    <a:pt x="10698" y="2480"/>
                    <a:pt x="10673" y="2487"/>
                    <a:pt x="10648" y="2505"/>
                  </a:cubicBezTo>
                  <a:lnTo>
                    <a:pt x="9618" y="3223"/>
                  </a:lnTo>
                  <a:cubicBezTo>
                    <a:pt x="9636" y="3149"/>
                    <a:pt x="9655" y="3057"/>
                    <a:pt x="9673" y="3002"/>
                  </a:cubicBezTo>
                  <a:cubicBezTo>
                    <a:pt x="9728" y="2763"/>
                    <a:pt x="9783" y="2413"/>
                    <a:pt x="9599" y="2229"/>
                  </a:cubicBezTo>
                  <a:cubicBezTo>
                    <a:pt x="9576" y="2206"/>
                    <a:pt x="9550" y="2196"/>
                    <a:pt x="9524" y="2196"/>
                  </a:cubicBezTo>
                  <a:cubicBezTo>
                    <a:pt x="9489" y="2196"/>
                    <a:pt x="9455" y="2215"/>
                    <a:pt x="9434" y="2247"/>
                  </a:cubicBezTo>
                  <a:cubicBezTo>
                    <a:pt x="9286" y="2413"/>
                    <a:pt x="9323" y="2726"/>
                    <a:pt x="9286" y="2947"/>
                  </a:cubicBezTo>
                  <a:cubicBezTo>
                    <a:pt x="9250" y="3112"/>
                    <a:pt x="9158" y="3333"/>
                    <a:pt x="9213" y="3517"/>
                  </a:cubicBezTo>
                  <a:lnTo>
                    <a:pt x="6783" y="5211"/>
                  </a:lnTo>
                  <a:cubicBezTo>
                    <a:pt x="6875" y="4861"/>
                    <a:pt x="6931" y="4493"/>
                    <a:pt x="7059" y="4161"/>
                  </a:cubicBezTo>
                  <a:cubicBezTo>
                    <a:pt x="7243" y="3646"/>
                    <a:pt x="7704" y="3112"/>
                    <a:pt x="7777" y="2560"/>
                  </a:cubicBezTo>
                  <a:cubicBezTo>
                    <a:pt x="7793" y="2467"/>
                    <a:pt x="7716" y="2386"/>
                    <a:pt x="7614" y="2386"/>
                  </a:cubicBezTo>
                  <a:cubicBezTo>
                    <a:pt x="7595" y="2386"/>
                    <a:pt x="7576" y="2389"/>
                    <a:pt x="7556" y="2394"/>
                  </a:cubicBezTo>
                  <a:cubicBezTo>
                    <a:pt x="7023" y="2652"/>
                    <a:pt x="6746" y="3425"/>
                    <a:pt x="6544" y="3941"/>
                  </a:cubicBezTo>
                  <a:cubicBezTo>
                    <a:pt x="6378" y="4401"/>
                    <a:pt x="6176" y="5045"/>
                    <a:pt x="6286" y="5560"/>
                  </a:cubicBezTo>
                  <a:lnTo>
                    <a:pt x="5900" y="5836"/>
                  </a:lnTo>
                  <a:cubicBezTo>
                    <a:pt x="5182" y="6333"/>
                    <a:pt x="4483" y="6867"/>
                    <a:pt x="3746" y="7327"/>
                  </a:cubicBezTo>
                  <a:cubicBezTo>
                    <a:pt x="3673" y="7364"/>
                    <a:pt x="3617" y="7401"/>
                    <a:pt x="3544" y="7438"/>
                  </a:cubicBezTo>
                  <a:cubicBezTo>
                    <a:pt x="3562" y="7051"/>
                    <a:pt x="3581" y="6683"/>
                    <a:pt x="3617" y="6315"/>
                  </a:cubicBezTo>
                  <a:cubicBezTo>
                    <a:pt x="3691" y="5781"/>
                    <a:pt x="3930" y="5192"/>
                    <a:pt x="3875" y="4677"/>
                  </a:cubicBezTo>
                  <a:cubicBezTo>
                    <a:pt x="3852" y="4583"/>
                    <a:pt x="3776" y="4526"/>
                    <a:pt x="3700" y="4526"/>
                  </a:cubicBezTo>
                  <a:cubicBezTo>
                    <a:pt x="3657" y="4526"/>
                    <a:pt x="3614" y="4545"/>
                    <a:pt x="3581" y="4585"/>
                  </a:cubicBezTo>
                  <a:cubicBezTo>
                    <a:pt x="3194" y="5008"/>
                    <a:pt x="3157" y="5781"/>
                    <a:pt x="3121" y="6315"/>
                  </a:cubicBezTo>
                  <a:cubicBezTo>
                    <a:pt x="3065" y="6757"/>
                    <a:pt x="3065" y="7198"/>
                    <a:pt x="3121" y="7640"/>
                  </a:cubicBezTo>
                  <a:cubicBezTo>
                    <a:pt x="2716" y="7806"/>
                    <a:pt x="2311" y="7935"/>
                    <a:pt x="1906" y="8082"/>
                  </a:cubicBezTo>
                  <a:cubicBezTo>
                    <a:pt x="2127" y="6812"/>
                    <a:pt x="2108" y="5523"/>
                    <a:pt x="2550" y="4290"/>
                  </a:cubicBezTo>
                  <a:cubicBezTo>
                    <a:pt x="3102" y="2799"/>
                    <a:pt x="4298" y="1640"/>
                    <a:pt x="5808" y="1161"/>
                  </a:cubicBezTo>
                  <a:cubicBezTo>
                    <a:pt x="6783" y="812"/>
                    <a:pt x="7805" y="707"/>
                    <a:pt x="8833" y="707"/>
                  </a:cubicBezTo>
                  <a:close/>
                  <a:moveTo>
                    <a:pt x="13634" y="1"/>
                  </a:moveTo>
                  <a:cubicBezTo>
                    <a:pt x="13627" y="1"/>
                    <a:pt x="13619" y="1"/>
                    <a:pt x="13612" y="2"/>
                  </a:cubicBezTo>
                  <a:cubicBezTo>
                    <a:pt x="12891" y="51"/>
                    <a:pt x="12228" y="231"/>
                    <a:pt x="11494" y="231"/>
                  </a:cubicBezTo>
                  <a:cubicBezTo>
                    <a:pt x="11403" y="231"/>
                    <a:pt x="11312" y="229"/>
                    <a:pt x="11219" y="223"/>
                  </a:cubicBezTo>
                  <a:cubicBezTo>
                    <a:pt x="10483" y="186"/>
                    <a:pt x="9765" y="112"/>
                    <a:pt x="9029" y="112"/>
                  </a:cubicBezTo>
                  <a:cubicBezTo>
                    <a:pt x="8967" y="111"/>
                    <a:pt x="8905" y="111"/>
                    <a:pt x="8843" y="111"/>
                  </a:cubicBezTo>
                  <a:cubicBezTo>
                    <a:pt x="7375" y="111"/>
                    <a:pt x="5882" y="327"/>
                    <a:pt x="4575" y="1051"/>
                  </a:cubicBezTo>
                  <a:cubicBezTo>
                    <a:pt x="2090" y="2450"/>
                    <a:pt x="1243" y="5505"/>
                    <a:pt x="1574" y="8192"/>
                  </a:cubicBezTo>
                  <a:lnTo>
                    <a:pt x="1372" y="8266"/>
                  </a:lnTo>
                  <a:cubicBezTo>
                    <a:pt x="912" y="8321"/>
                    <a:pt x="470" y="8542"/>
                    <a:pt x="157" y="8892"/>
                  </a:cubicBezTo>
                  <a:cubicBezTo>
                    <a:pt x="1" y="9048"/>
                    <a:pt x="137" y="9284"/>
                    <a:pt x="316" y="9284"/>
                  </a:cubicBezTo>
                  <a:cubicBezTo>
                    <a:pt x="348" y="9284"/>
                    <a:pt x="382" y="9277"/>
                    <a:pt x="415" y="9260"/>
                  </a:cubicBezTo>
                  <a:cubicBezTo>
                    <a:pt x="852" y="9055"/>
                    <a:pt x="1270" y="8977"/>
                    <a:pt x="1677" y="8977"/>
                  </a:cubicBezTo>
                  <a:cubicBezTo>
                    <a:pt x="2880" y="8977"/>
                    <a:pt x="3995" y="9656"/>
                    <a:pt x="5274" y="9738"/>
                  </a:cubicBezTo>
                  <a:cubicBezTo>
                    <a:pt x="5382" y="9744"/>
                    <a:pt x="5491" y="9747"/>
                    <a:pt x="5599" y="9747"/>
                  </a:cubicBezTo>
                  <a:cubicBezTo>
                    <a:pt x="6830" y="9747"/>
                    <a:pt x="8032" y="9365"/>
                    <a:pt x="9047" y="8671"/>
                  </a:cubicBezTo>
                  <a:cubicBezTo>
                    <a:pt x="11845" y="6830"/>
                    <a:pt x="12692" y="3499"/>
                    <a:pt x="13612" y="499"/>
                  </a:cubicBezTo>
                  <a:cubicBezTo>
                    <a:pt x="13667" y="462"/>
                    <a:pt x="13722" y="425"/>
                    <a:pt x="13759" y="370"/>
                  </a:cubicBezTo>
                  <a:cubicBezTo>
                    <a:pt x="13919" y="245"/>
                    <a:pt x="13839" y="1"/>
                    <a:pt x="13634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837499" y="4445642"/>
              <a:ext cx="518184" cy="754970"/>
            </a:xfrm>
            <a:custGeom>
              <a:avLst/>
              <a:gdLst/>
              <a:ahLst/>
              <a:cxnLst/>
              <a:rect l="l" t="t" r="r" b="b"/>
              <a:pathLst>
                <a:path w="9664" h="14080" extrusionOk="0">
                  <a:moveTo>
                    <a:pt x="829" y="730"/>
                  </a:moveTo>
                  <a:cubicBezTo>
                    <a:pt x="2080" y="1411"/>
                    <a:pt x="3461" y="1816"/>
                    <a:pt x="4712" y="2478"/>
                  </a:cubicBezTo>
                  <a:cubicBezTo>
                    <a:pt x="6203" y="3288"/>
                    <a:pt x="7584" y="4448"/>
                    <a:pt x="8338" y="5994"/>
                  </a:cubicBezTo>
                  <a:cubicBezTo>
                    <a:pt x="9130" y="7614"/>
                    <a:pt x="8946" y="9049"/>
                    <a:pt x="8338" y="10669"/>
                  </a:cubicBezTo>
                  <a:cubicBezTo>
                    <a:pt x="8301" y="10798"/>
                    <a:pt x="8246" y="10945"/>
                    <a:pt x="8191" y="11074"/>
                  </a:cubicBezTo>
                  <a:cubicBezTo>
                    <a:pt x="7878" y="10374"/>
                    <a:pt x="7455" y="9712"/>
                    <a:pt x="6976" y="9104"/>
                  </a:cubicBezTo>
                  <a:cubicBezTo>
                    <a:pt x="7400" y="8718"/>
                    <a:pt x="7676" y="8203"/>
                    <a:pt x="7786" y="7650"/>
                  </a:cubicBezTo>
                  <a:cubicBezTo>
                    <a:pt x="7860" y="7209"/>
                    <a:pt x="7933" y="6472"/>
                    <a:pt x="7565" y="6141"/>
                  </a:cubicBezTo>
                  <a:cubicBezTo>
                    <a:pt x="7539" y="6115"/>
                    <a:pt x="7508" y="6103"/>
                    <a:pt x="7479" y="6103"/>
                  </a:cubicBezTo>
                  <a:cubicBezTo>
                    <a:pt x="7425" y="6103"/>
                    <a:pt x="7375" y="6143"/>
                    <a:pt x="7363" y="6215"/>
                  </a:cubicBezTo>
                  <a:cubicBezTo>
                    <a:pt x="7344" y="6417"/>
                    <a:pt x="7344" y="6638"/>
                    <a:pt x="7400" y="6841"/>
                  </a:cubicBezTo>
                  <a:cubicBezTo>
                    <a:pt x="7418" y="7080"/>
                    <a:pt x="7418" y="7337"/>
                    <a:pt x="7381" y="7577"/>
                  </a:cubicBezTo>
                  <a:cubicBezTo>
                    <a:pt x="7289" y="8055"/>
                    <a:pt x="7087" y="8497"/>
                    <a:pt x="6811" y="8884"/>
                  </a:cubicBezTo>
                  <a:lnTo>
                    <a:pt x="6571" y="8552"/>
                  </a:lnTo>
                  <a:cubicBezTo>
                    <a:pt x="5909" y="7614"/>
                    <a:pt x="5228" y="6656"/>
                    <a:pt x="4547" y="5718"/>
                  </a:cubicBezTo>
                  <a:cubicBezTo>
                    <a:pt x="4547" y="5718"/>
                    <a:pt x="4565" y="5699"/>
                    <a:pt x="4584" y="5699"/>
                  </a:cubicBezTo>
                  <a:cubicBezTo>
                    <a:pt x="4602" y="5663"/>
                    <a:pt x="4639" y="5626"/>
                    <a:pt x="4639" y="5571"/>
                  </a:cubicBezTo>
                  <a:cubicBezTo>
                    <a:pt x="4639" y="5571"/>
                    <a:pt x="4639" y="5552"/>
                    <a:pt x="4639" y="5534"/>
                  </a:cubicBezTo>
                  <a:cubicBezTo>
                    <a:pt x="4694" y="5423"/>
                    <a:pt x="4749" y="5294"/>
                    <a:pt x="4823" y="5184"/>
                  </a:cubicBezTo>
                  <a:cubicBezTo>
                    <a:pt x="4878" y="5037"/>
                    <a:pt x="4933" y="4890"/>
                    <a:pt x="4952" y="4742"/>
                  </a:cubicBezTo>
                  <a:cubicBezTo>
                    <a:pt x="5007" y="4485"/>
                    <a:pt x="5099" y="4080"/>
                    <a:pt x="4915" y="3859"/>
                  </a:cubicBezTo>
                  <a:cubicBezTo>
                    <a:pt x="4891" y="3827"/>
                    <a:pt x="4852" y="3812"/>
                    <a:pt x="4814" y="3812"/>
                  </a:cubicBezTo>
                  <a:cubicBezTo>
                    <a:pt x="4764" y="3812"/>
                    <a:pt x="4715" y="3836"/>
                    <a:pt x="4694" y="3877"/>
                  </a:cubicBezTo>
                  <a:cubicBezTo>
                    <a:pt x="4620" y="4006"/>
                    <a:pt x="4602" y="4153"/>
                    <a:pt x="4602" y="4301"/>
                  </a:cubicBezTo>
                  <a:cubicBezTo>
                    <a:pt x="4602" y="4466"/>
                    <a:pt x="4565" y="4632"/>
                    <a:pt x="4528" y="4797"/>
                  </a:cubicBezTo>
                  <a:cubicBezTo>
                    <a:pt x="4473" y="4963"/>
                    <a:pt x="4363" y="5166"/>
                    <a:pt x="4307" y="5368"/>
                  </a:cubicBezTo>
                  <a:lnTo>
                    <a:pt x="3332" y="4006"/>
                  </a:lnTo>
                  <a:lnTo>
                    <a:pt x="3350" y="4006"/>
                  </a:lnTo>
                  <a:cubicBezTo>
                    <a:pt x="3571" y="3840"/>
                    <a:pt x="3884" y="3325"/>
                    <a:pt x="3590" y="3067"/>
                  </a:cubicBezTo>
                  <a:cubicBezTo>
                    <a:pt x="3577" y="3054"/>
                    <a:pt x="3559" y="3048"/>
                    <a:pt x="3541" y="3048"/>
                  </a:cubicBezTo>
                  <a:cubicBezTo>
                    <a:pt x="3508" y="3048"/>
                    <a:pt x="3473" y="3069"/>
                    <a:pt x="3461" y="3104"/>
                  </a:cubicBezTo>
                  <a:cubicBezTo>
                    <a:pt x="3424" y="3215"/>
                    <a:pt x="3406" y="3343"/>
                    <a:pt x="3406" y="3472"/>
                  </a:cubicBezTo>
                  <a:cubicBezTo>
                    <a:pt x="3369" y="3620"/>
                    <a:pt x="3314" y="3748"/>
                    <a:pt x="3221" y="3859"/>
                  </a:cubicBezTo>
                  <a:lnTo>
                    <a:pt x="2725" y="3159"/>
                  </a:lnTo>
                  <a:cubicBezTo>
                    <a:pt x="2698" y="3122"/>
                    <a:pt x="2663" y="3106"/>
                    <a:pt x="2629" y="3106"/>
                  </a:cubicBezTo>
                  <a:cubicBezTo>
                    <a:pt x="2547" y="3106"/>
                    <a:pt x="2470" y="3197"/>
                    <a:pt x="2522" y="3288"/>
                  </a:cubicBezTo>
                  <a:lnTo>
                    <a:pt x="3221" y="4356"/>
                  </a:lnTo>
                  <a:cubicBezTo>
                    <a:pt x="3129" y="4337"/>
                    <a:pt x="3056" y="4319"/>
                    <a:pt x="2982" y="4301"/>
                  </a:cubicBezTo>
                  <a:cubicBezTo>
                    <a:pt x="2864" y="4261"/>
                    <a:pt x="2704" y="4222"/>
                    <a:pt x="2552" y="4222"/>
                  </a:cubicBezTo>
                  <a:cubicBezTo>
                    <a:pt x="2420" y="4222"/>
                    <a:pt x="2295" y="4252"/>
                    <a:pt x="2209" y="4337"/>
                  </a:cubicBezTo>
                  <a:cubicBezTo>
                    <a:pt x="2172" y="4393"/>
                    <a:pt x="2172" y="4466"/>
                    <a:pt x="2228" y="4503"/>
                  </a:cubicBezTo>
                  <a:cubicBezTo>
                    <a:pt x="2375" y="4669"/>
                    <a:pt x="2706" y="4632"/>
                    <a:pt x="2909" y="4669"/>
                  </a:cubicBezTo>
                  <a:cubicBezTo>
                    <a:pt x="3046" y="4699"/>
                    <a:pt x="3221" y="4793"/>
                    <a:pt x="3381" y="4793"/>
                  </a:cubicBezTo>
                  <a:cubicBezTo>
                    <a:pt x="3415" y="4793"/>
                    <a:pt x="3447" y="4789"/>
                    <a:pt x="3479" y="4779"/>
                  </a:cubicBezTo>
                  <a:lnTo>
                    <a:pt x="5080" y="7264"/>
                  </a:lnTo>
                  <a:cubicBezTo>
                    <a:pt x="4749" y="7153"/>
                    <a:pt x="4363" y="7080"/>
                    <a:pt x="4050" y="6951"/>
                  </a:cubicBezTo>
                  <a:cubicBezTo>
                    <a:pt x="3534" y="6730"/>
                    <a:pt x="3019" y="6270"/>
                    <a:pt x="2485" y="6160"/>
                  </a:cubicBezTo>
                  <a:cubicBezTo>
                    <a:pt x="2476" y="6158"/>
                    <a:pt x="2466" y="6158"/>
                    <a:pt x="2457" y="6158"/>
                  </a:cubicBezTo>
                  <a:cubicBezTo>
                    <a:pt x="2344" y="6158"/>
                    <a:pt x="2267" y="6261"/>
                    <a:pt x="2301" y="6380"/>
                  </a:cubicBezTo>
                  <a:cubicBezTo>
                    <a:pt x="2522" y="6933"/>
                    <a:pt x="3295" y="7245"/>
                    <a:pt x="3810" y="7448"/>
                  </a:cubicBezTo>
                  <a:cubicBezTo>
                    <a:pt x="4196" y="7602"/>
                    <a:pt x="4698" y="7782"/>
                    <a:pt x="5154" y="7782"/>
                  </a:cubicBezTo>
                  <a:cubicBezTo>
                    <a:pt x="5242" y="7782"/>
                    <a:pt x="5328" y="7776"/>
                    <a:pt x="5412" y="7761"/>
                  </a:cubicBezTo>
                  <a:cubicBezTo>
                    <a:pt x="5504" y="7908"/>
                    <a:pt x="5596" y="8037"/>
                    <a:pt x="5688" y="8166"/>
                  </a:cubicBezTo>
                  <a:cubicBezTo>
                    <a:pt x="6166" y="8902"/>
                    <a:pt x="6663" y="9620"/>
                    <a:pt x="7087" y="10374"/>
                  </a:cubicBezTo>
                  <a:cubicBezTo>
                    <a:pt x="7124" y="10448"/>
                    <a:pt x="7160" y="10503"/>
                    <a:pt x="7179" y="10577"/>
                  </a:cubicBezTo>
                  <a:cubicBezTo>
                    <a:pt x="6811" y="10540"/>
                    <a:pt x="6443" y="10522"/>
                    <a:pt x="6074" y="10448"/>
                  </a:cubicBezTo>
                  <a:cubicBezTo>
                    <a:pt x="5605" y="10381"/>
                    <a:pt x="5075" y="10146"/>
                    <a:pt x="4595" y="10146"/>
                  </a:cubicBezTo>
                  <a:cubicBezTo>
                    <a:pt x="4548" y="10146"/>
                    <a:pt x="4501" y="10149"/>
                    <a:pt x="4455" y="10154"/>
                  </a:cubicBezTo>
                  <a:cubicBezTo>
                    <a:pt x="4307" y="10172"/>
                    <a:pt x="4252" y="10356"/>
                    <a:pt x="4344" y="10448"/>
                  </a:cubicBezTo>
                  <a:cubicBezTo>
                    <a:pt x="4768" y="10835"/>
                    <a:pt x="5522" y="10908"/>
                    <a:pt x="6056" y="10982"/>
                  </a:cubicBezTo>
                  <a:cubicBezTo>
                    <a:pt x="6341" y="11018"/>
                    <a:pt x="6626" y="11038"/>
                    <a:pt x="6912" y="11038"/>
                  </a:cubicBezTo>
                  <a:cubicBezTo>
                    <a:pt x="7068" y="11038"/>
                    <a:pt x="7225" y="11032"/>
                    <a:pt x="7381" y="11019"/>
                  </a:cubicBezTo>
                  <a:cubicBezTo>
                    <a:pt x="7547" y="11424"/>
                    <a:pt x="7657" y="11829"/>
                    <a:pt x="7768" y="12233"/>
                  </a:cubicBezTo>
                  <a:cubicBezTo>
                    <a:pt x="6516" y="11976"/>
                    <a:pt x="5228" y="11939"/>
                    <a:pt x="4031" y="11460"/>
                  </a:cubicBezTo>
                  <a:cubicBezTo>
                    <a:pt x="2540" y="10853"/>
                    <a:pt x="1418" y="9601"/>
                    <a:pt x="994" y="8074"/>
                  </a:cubicBezTo>
                  <a:cubicBezTo>
                    <a:pt x="534" y="6546"/>
                    <a:pt x="626" y="4963"/>
                    <a:pt x="792" y="3399"/>
                  </a:cubicBezTo>
                  <a:cubicBezTo>
                    <a:pt x="884" y="2626"/>
                    <a:pt x="1086" y="1558"/>
                    <a:pt x="829" y="730"/>
                  </a:cubicBezTo>
                  <a:close/>
                  <a:moveTo>
                    <a:pt x="349" y="1"/>
                  </a:moveTo>
                  <a:cubicBezTo>
                    <a:pt x="237" y="1"/>
                    <a:pt x="129" y="90"/>
                    <a:pt x="129" y="233"/>
                  </a:cubicBezTo>
                  <a:cubicBezTo>
                    <a:pt x="166" y="1043"/>
                    <a:pt x="350" y="1779"/>
                    <a:pt x="277" y="2626"/>
                  </a:cubicBezTo>
                  <a:cubicBezTo>
                    <a:pt x="221" y="3362"/>
                    <a:pt x="111" y="4080"/>
                    <a:pt x="74" y="4816"/>
                  </a:cubicBezTo>
                  <a:cubicBezTo>
                    <a:pt x="0" y="6344"/>
                    <a:pt x="148" y="7908"/>
                    <a:pt x="847" y="9289"/>
                  </a:cubicBezTo>
                  <a:cubicBezTo>
                    <a:pt x="2033" y="11594"/>
                    <a:pt x="4630" y="12595"/>
                    <a:pt x="7123" y="12595"/>
                  </a:cubicBezTo>
                  <a:cubicBezTo>
                    <a:pt x="7376" y="12595"/>
                    <a:pt x="7628" y="12585"/>
                    <a:pt x="7878" y="12565"/>
                  </a:cubicBezTo>
                  <a:cubicBezTo>
                    <a:pt x="7897" y="12638"/>
                    <a:pt x="7915" y="12694"/>
                    <a:pt x="7933" y="12767"/>
                  </a:cubicBezTo>
                  <a:cubicBezTo>
                    <a:pt x="7970" y="13227"/>
                    <a:pt x="8173" y="13687"/>
                    <a:pt x="8522" y="14019"/>
                  </a:cubicBezTo>
                  <a:cubicBezTo>
                    <a:pt x="8570" y="14061"/>
                    <a:pt x="8623" y="14080"/>
                    <a:pt x="8674" y="14080"/>
                  </a:cubicBezTo>
                  <a:cubicBezTo>
                    <a:pt x="8824" y="14080"/>
                    <a:pt x="8959" y="13925"/>
                    <a:pt x="8890" y="13761"/>
                  </a:cubicBezTo>
                  <a:cubicBezTo>
                    <a:pt x="8154" y="11994"/>
                    <a:pt x="9369" y="10632"/>
                    <a:pt x="9553" y="8920"/>
                  </a:cubicBezTo>
                  <a:cubicBezTo>
                    <a:pt x="9664" y="7577"/>
                    <a:pt x="9332" y="6233"/>
                    <a:pt x="8614" y="5110"/>
                  </a:cubicBezTo>
                  <a:cubicBezTo>
                    <a:pt x="6884" y="2257"/>
                    <a:pt x="3590" y="1282"/>
                    <a:pt x="626" y="251"/>
                  </a:cubicBezTo>
                  <a:cubicBezTo>
                    <a:pt x="589" y="196"/>
                    <a:pt x="553" y="141"/>
                    <a:pt x="516" y="86"/>
                  </a:cubicBezTo>
                  <a:cubicBezTo>
                    <a:pt x="470" y="27"/>
                    <a:pt x="409" y="1"/>
                    <a:pt x="349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4742136" y="4549630"/>
              <a:ext cx="623493" cy="843603"/>
            </a:xfrm>
            <a:custGeom>
              <a:avLst/>
              <a:gdLst/>
              <a:ahLst/>
              <a:cxnLst/>
              <a:rect l="l" t="t" r="r" b="b"/>
              <a:pathLst>
                <a:path w="11628" h="15733" extrusionOk="0">
                  <a:moveTo>
                    <a:pt x="1878" y="2080"/>
                  </a:moveTo>
                  <a:lnTo>
                    <a:pt x="1878" y="2080"/>
                  </a:lnTo>
                  <a:cubicBezTo>
                    <a:pt x="3369" y="2282"/>
                    <a:pt x="4860" y="2245"/>
                    <a:pt x="6296" y="2724"/>
                  </a:cubicBezTo>
                  <a:cubicBezTo>
                    <a:pt x="8044" y="3313"/>
                    <a:pt x="9425" y="4675"/>
                    <a:pt x="10050" y="6424"/>
                  </a:cubicBezTo>
                  <a:cubicBezTo>
                    <a:pt x="10713" y="8154"/>
                    <a:pt x="10713" y="10013"/>
                    <a:pt x="10603" y="11816"/>
                  </a:cubicBezTo>
                  <a:cubicBezTo>
                    <a:pt x="10566" y="12737"/>
                    <a:pt x="10400" y="13970"/>
                    <a:pt x="10750" y="14927"/>
                  </a:cubicBezTo>
                  <a:cubicBezTo>
                    <a:pt x="9259" y="14228"/>
                    <a:pt x="7621" y="13860"/>
                    <a:pt x="6130" y="13179"/>
                  </a:cubicBezTo>
                  <a:cubicBezTo>
                    <a:pt x="4345" y="12332"/>
                    <a:pt x="2651" y="11099"/>
                    <a:pt x="1657" y="9350"/>
                  </a:cubicBezTo>
                  <a:cubicBezTo>
                    <a:pt x="645" y="7546"/>
                    <a:pt x="737" y="5853"/>
                    <a:pt x="1326" y="3920"/>
                  </a:cubicBezTo>
                  <a:cubicBezTo>
                    <a:pt x="1363" y="3773"/>
                    <a:pt x="1418" y="3607"/>
                    <a:pt x="1455" y="3442"/>
                  </a:cubicBezTo>
                  <a:cubicBezTo>
                    <a:pt x="1878" y="4233"/>
                    <a:pt x="2412" y="4970"/>
                    <a:pt x="3019" y="5651"/>
                  </a:cubicBezTo>
                  <a:cubicBezTo>
                    <a:pt x="2559" y="6129"/>
                    <a:pt x="2265" y="6736"/>
                    <a:pt x="2191" y="7399"/>
                  </a:cubicBezTo>
                  <a:cubicBezTo>
                    <a:pt x="2118" y="7933"/>
                    <a:pt x="2099" y="8780"/>
                    <a:pt x="2541" y="9148"/>
                  </a:cubicBezTo>
                  <a:cubicBezTo>
                    <a:pt x="2570" y="9171"/>
                    <a:pt x="2602" y="9181"/>
                    <a:pt x="2634" y="9181"/>
                  </a:cubicBezTo>
                  <a:cubicBezTo>
                    <a:pt x="2703" y="9181"/>
                    <a:pt x="2768" y="9131"/>
                    <a:pt x="2780" y="9056"/>
                  </a:cubicBezTo>
                  <a:cubicBezTo>
                    <a:pt x="2799" y="8798"/>
                    <a:pt x="2762" y="8559"/>
                    <a:pt x="2688" y="8319"/>
                  </a:cubicBezTo>
                  <a:cubicBezTo>
                    <a:pt x="2651" y="8043"/>
                    <a:pt x="2633" y="7749"/>
                    <a:pt x="2670" y="7473"/>
                  </a:cubicBezTo>
                  <a:cubicBezTo>
                    <a:pt x="2743" y="6902"/>
                    <a:pt x="2927" y="6368"/>
                    <a:pt x="3240" y="5908"/>
                  </a:cubicBezTo>
                  <a:cubicBezTo>
                    <a:pt x="3332" y="6019"/>
                    <a:pt x="3443" y="6147"/>
                    <a:pt x="3535" y="6258"/>
                  </a:cubicBezTo>
                  <a:cubicBezTo>
                    <a:pt x="4381" y="7325"/>
                    <a:pt x="5247" y="8375"/>
                    <a:pt x="6093" y="9424"/>
                  </a:cubicBezTo>
                  <a:cubicBezTo>
                    <a:pt x="6075" y="9424"/>
                    <a:pt x="6056" y="9442"/>
                    <a:pt x="6056" y="9461"/>
                  </a:cubicBezTo>
                  <a:cubicBezTo>
                    <a:pt x="6020" y="9497"/>
                    <a:pt x="6001" y="9534"/>
                    <a:pt x="6001" y="9589"/>
                  </a:cubicBezTo>
                  <a:cubicBezTo>
                    <a:pt x="6001" y="9608"/>
                    <a:pt x="6001" y="9608"/>
                    <a:pt x="6001" y="9626"/>
                  </a:cubicBezTo>
                  <a:cubicBezTo>
                    <a:pt x="5946" y="9773"/>
                    <a:pt x="5891" y="9921"/>
                    <a:pt x="5817" y="10068"/>
                  </a:cubicBezTo>
                  <a:cubicBezTo>
                    <a:pt x="5762" y="10234"/>
                    <a:pt x="5707" y="10399"/>
                    <a:pt x="5688" y="10583"/>
                  </a:cubicBezTo>
                  <a:cubicBezTo>
                    <a:pt x="5633" y="10878"/>
                    <a:pt x="5578" y="11356"/>
                    <a:pt x="5799" y="11596"/>
                  </a:cubicBezTo>
                  <a:cubicBezTo>
                    <a:pt x="5831" y="11635"/>
                    <a:pt x="5876" y="11655"/>
                    <a:pt x="5922" y="11655"/>
                  </a:cubicBezTo>
                  <a:cubicBezTo>
                    <a:pt x="5982" y="11655"/>
                    <a:pt x="6043" y="11622"/>
                    <a:pt x="6075" y="11559"/>
                  </a:cubicBezTo>
                  <a:cubicBezTo>
                    <a:pt x="6148" y="11393"/>
                    <a:pt x="6167" y="11227"/>
                    <a:pt x="6148" y="11062"/>
                  </a:cubicBezTo>
                  <a:cubicBezTo>
                    <a:pt x="6148" y="10859"/>
                    <a:pt x="6167" y="10675"/>
                    <a:pt x="6204" y="10473"/>
                  </a:cubicBezTo>
                  <a:cubicBezTo>
                    <a:pt x="6240" y="10289"/>
                    <a:pt x="6369" y="10031"/>
                    <a:pt x="6424" y="9810"/>
                  </a:cubicBezTo>
                  <a:cubicBezTo>
                    <a:pt x="6829" y="10307"/>
                    <a:pt x="7234" y="10804"/>
                    <a:pt x="7639" y="11320"/>
                  </a:cubicBezTo>
                  <a:lnTo>
                    <a:pt x="7621" y="11320"/>
                  </a:lnTo>
                  <a:cubicBezTo>
                    <a:pt x="7363" y="11540"/>
                    <a:pt x="7050" y="12148"/>
                    <a:pt x="7400" y="12424"/>
                  </a:cubicBezTo>
                  <a:cubicBezTo>
                    <a:pt x="7420" y="12437"/>
                    <a:pt x="7441" y="12443"/>
                    <a:pt x="7462" y="12443"/>
                  </a:cubicBezTo>
                  <a:cubicBezTo>
                    <a:pt x="7500" y="12443"/>
                    <a:pt x="7535" y="12423"/>
                    <a:pt x="7547" y="12387"/>
                  </a:cubicBezTo>
                  <a:cubicBezTo>
                    <a:pt x="7584" y="12240"/>
                    <a:pt x="7602" y="12093"/>
                    <a:pt x="7602" y="11945"/>
                  </a:cubicBezTo>
                  <a:cubicBezTo>
                    <a:pt x="7621" y="11780"/>
                    <a:pt x="7676" y="11614"/>
                    <a:pt x="7787" y="11467"/>
                  </a:cubicBezTo>
                  <a:lnTo>
                    <a:pt x="8412" y="12258"/>
                  </a:lnTo>
                  <a:cubicBezTo>
                    <a:pt x="8441" y="12291"/>
                    <a:pt x="8476" y="12305"/>
                    <a:pt x="8511" y="12305"/>
                  </a:cubicBezTo>
                  <a:cubicBezTo>
                    <a:pt x="8614" y="12305"/>
                    <a:pt x="8715" y="12188"/>
                    <a:pt x="8633" y="12093"/>
                  </a:cubicBezTo>
                  <a:cubicBezTo>
                    <a:pt x="8339" y="11688"/>
                    <a:pt x="8044" y="11301"/>
                    <a:pt x="7750" y="10896"/>
                  </a:cubicBezTo>
                  <a:lnTo>
                    <a:pt x="7750" y="10896"/>
                  </a:lnTo>
                  <a:cubicBezTo>
                    <a:pt x="7842" y="10915"/>
                    <a:pt x="7934" y="10951"/>
                    <a:pt x="8026" y="10951"/>
                  </a:cubicBezTo>
                  <a:cubicBezTo>
                    <a:pt x="8146" y="10977"/>
                    <a:pt x="8303" y="11007"/>
                    <a:pt x="8458" y="11007"/>
                  </a:cubicBezTo>
                  <a:cubicBezTo>
                    <a:pt x="8635" y="11007"/>
                    <a:pt x="8810" y="10968"/>
                    <a:pt x="8928" y="10841"/>
                  </a:cubicBezTo>
                  <a:cubicBezTo>
                    <a:pt x="8964" y="10786"/>
                    <a:pt x="8946" y="10694"/>
                    <a:pt x="8891" y="10657"/>
                  </a:cubicBezTo>
                  <a:cubicBezTo>
                    <a:pt x="8688" y="10491"/>
                    <a:pt x="8320" y="10546"/>
                    <a:pt x="8081" y="10510"/>
                  </a:cubicBezTo>
                  <a:cubicBezTo>
                    <a:pt x="7927" y="10482"/>
                    <a:pt x="7742" y="10411"/>
                    <a:pt x="7564" y="10411"/>
                  </a:cubicBezTo>
                  <a:cubicBezTo>
                    <a:pt x="7508" y="10411"/>
                    <a:pt x="7453" y="10418"/>
                    <a:pt x="7400" y="10436"/>
                  </a:cubicBezTo>
                  <a:cubicBezTo>
                    <a:pt x="6719" y="9516"/>
                    <a:pt x="6038" y="8595"/>
                    <a:pt x="5357" y="7675"/>
                  </a:cubicBezTo>
                  <a:lnTo>
                    <a:pt x="5357" y="7675"/>
                  </a:lnTo>
                  <a:cubicBezTo>
                    <a:pt x="5762" y="7767"/>
                    <a:pt x="6204" y="7822"/>
                    <a:pt x="6590" y="7951"/>
                  </a:cubicBezTo>
                  <a:cubicBezTo>
                    <a:pt x="7198" y="8172"/>
                    <a:pt x="7823" y="8687"/>
                    <a:pt x="8468" y="8761"/>
                  </a:cubicBezTo>
                  <a:cubicBezTo>
                    <a:pt x="8476" y="8762"/>
                    <a:pt x="8484" y="8763"/>
                    <a:pt x="8492" y="8763"/>
                  </a:cubicBezTo>
                  <a:cubicBezTo>
                    <a:pt x="8625" y="8763"/>
                    <a:pt x="8705" y="8625"/>
                    <a:pt x="8670" y="8503"/>
                  </a:cubicBezTo>
                  <a:cubicBezTo>
                    <a:pt x="8357" y="7878"/>
                    <a:pt x="7455" y="7565"/>
                    <a:pt x="6829" y="7362"/>
                  </a:cubicBezTo>
                  <a:cubicBezTo>
                    <a:pt x="6409" y="7236"/>
                    <a:pt x="5881" y="7067"/>
                    <a:pt x="5385" y="7067"/>
                  </a:cubicBezTo>
                  <a:cubicBezTo>
                    <a:pt x="5230" y="7067"/>
                    <a:pt x="5078" y="7084"/>
                    <a:pt x="4934" y="7123"/>
                  </a:cubicBezTo>
                  <a:cubicBezTo>
                    <a:pt x="4823" y="6957"/>
                    <a:pt x="4713" y="6810"/>
                    <a:pt x="4602" y="6663"/>
                  </a:cubicBezTo>
                  <a:cubicBezTo>
                    <a:pt x="3995" y="5853"/>
                    <a:pt x="3369" y="5043"/>
                    <a:pt x="2817" y="4196"/>
                  </a:cubicBezTo>
                  <a:cubicBezTo>
                    <a:pt x="2762" y="4123"/>
                    <a:pt x="2725" y="4049"/>
                    <a:pt x="2688" y="3976"/>
                  </a:cubicBezTo>
                  <a:lnTo>
                    <a:pt x="2688" y="3976"/>
                  </a:lnTo>
                  <a:cubicBezTo>
                    <a:pt x="3130" y="3994"/>
                    <a:pt x="3553" y="3994"/>
                    <a:pt x="3995" y="4031"/>
                  </a:cubicBezTo>
                  <a:cubicBezTo>
                    <a:pt x="4503" y="4077"/>
                    <a:pt x="5062" y="4278"/>
                    <a:pt x="5587" y="4278"/>
                  </a:cubicBezTo>
                  <a:cubicBezTo>
                    <a:pt x="5690" y="4278"/>
                    <a:pt x="5791" y="4270"/>
                    <a:pt x="5891" y="4252"/>
                  </a:cubicBezTo>
                  <a:cubicBezTo>
                    <a:pt x="6056" y="4233"/>
                    <a:pt x="6112" y="4031"/>
                    <a:pt x="5983" y="3920"/>
                  </a:cubicBezTo>
                  <a:cubicBezTo>
                    <a:pt x="5486" y="3497"/>
                    <a:pt x="4602" y="3460"/>
                    <a:pt x="3958" y="3423"/>
                  </a:cubicBezTo>
                  <a:cubicBezTo>
                    <a:pt x="3762" y="3402"/>
                    <a:pt x="3563" y="3391"/>
                    <a:pt x="3363" y="3391"/>
                  </a:cubicBezTo>
                  <a:cubicBezTo>
                    <a:pt x="3055" y="3391"/>
                    <a:pt x="2743" y="3416"/>
                    <a:pt x="2430" y="3460"/>
                  </a:cubicBezTo>
                  <a:cubicBezTo>
                    <a:pt x="2228" y="3000"/>
                    <a:pt x="2062" y="2540"/>
                    <a:pt x="1878" y="2080"/>
                  </a:cubicBezTo>
                  <a:close/>
                  <a:moveTo>
                    <a:pt x="725" y="0"/>
                  </a:moveTo>
                  <a:cubicBezTo>
                    <a:pt x="548" y="0"/>
                    <a:pt x="390" y="184"/>
                    <a:pt x="461" y="368"/>
                  </a:cubicBezTo>
                  <a:cubicBezTo>
                    <a:pt x="1455" y="2356"/>
                    <a:pt x="130" y="4049"/>
                    <a:pt x="38" y="6037"/>
                  </a:cubicBezTo>
                  <a:cubicBezTo>
                    <a:pt x="1" y="7602"/>
                    <a:pt x="479" y="9129"/>
                    <a:pt x="1400" y="10399"/>
                  </a:cubicBezTo>
                  <a:cubicBezTo>
                    <a:pt x="3627" y="13583"/>
                    <a:pt x="7529" y="14467"/>
                    <a:pt x="11044" y="15479"/>
                  </a:cubicBezTo>
                  <a:cubicBezTo>
                    <a:pt x="11081" y="15534"/>
                    <a:pt x="11118" y="15590"/>
                    <a:pt x="11173" y="15645"/>
                  </a:cubicBezTo>
                  <a:cubicBezTo>
                    <a:pt x="11222" y="15705"/>
                    <a:pt x="11288" y="15732"/>
                    <a:pt x="11355" y="15732"/>
                  </a:cubicBezTo>
                  <a:cubicBezTo>
                    <a:pt x="11491" y="15732"/>
                    <a:pt x="11627" y="15621"/>
                    <a:pt x="11615" y="15461"/>
                  </a:cubicBezTo>
                  <a:cubicBezTo>
                    <a:pt x="11523" y="14504"/>
                    <a:pt x="11247" y="13657"/>
                    <a:pt x="11265" y="12682"/>
                  </a:cubicBezTo>
                  <a:cubicBezTo>
                    <a:pt x="11284" y="11835"/>
                    <a:pt x="11357" y="10988"/>
                    <a:pt x="11339" y="10123"/>
                  </a:cubicBezTo>
                  <a:cubicBezTo>
                    <a:pt x="11320" y="8356"/>
                    <a:pt x="11026" y="6534"/>
                    <a:pt x="10124" y="4988"/>
                  </a:cubicBezTo>
                  <a:cubicBezTo>
                    <a:pt x="8718" y="2593"/>
                    <a:pt x="5975" y="1586"/>
                    <a:pt x="3280" y="1586"/>
                  </a:cubicBezTo>
                  <a:cubicBezTo>
                    <a:pt x="2765" y="1586"/>
                    <a:pt x="2251" y="1622"/>
                    <a:pt x="1749" y="1693"/>
                  </a:cubicBezTo>
                  <a:cubicBezTo>
                    <a:pt x="1713" y="1620"/>
                    <a:pt x="1676" y="1546"/>
                    <a:pt x="1639" y="1472"/>
                  </a:cubicBezTo>
                  <a:cubicBezTo>
                    <a:pt x="1584" y="920"/>
                    <a:pt x="1308" y="405"/>
                    <a:pt x="884" y="55"/>
                  </a:cubicBezTo>
                  <a:cubicBezTo>
                    <a:pt x="833" y="17"/>
                    <a:pt x="778" y="0"/>
                    <a:pt x="725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-287438" y="4101468"/>
              <a:ext cx="797490" cy="670947"/>
            </a:xfrm>
            <a:custGeom>
              <a:avLst/>
              <a:gdLst/>
              <a:ahLst/>
              <a:cxnLst/>
              <a:rect l="l" t="t" r="r" b="b"/>
              <a:pathLst>
                <a:path w="14873" h="12513" extrusionOk="0">
                  <a:moveTo>
                    <a:pt x="14023" y="909"/>
                  </a:moveTo>
                  <a:cubicBezTo>
                    <a:pt x="13452" y="2455"/>
                    <a:pt x="13250" y="4130"/>
                    <a:pt x="12698" y="5657"/>
                  </a:cubicBezTo>
                  <a:cubicBezTo>
                    <a:pt x="12017" y="7535"/>
                    <a:pt x="10949" y="9320"/>
                    <a:pt x="9293" y="10461"/>
                  </a:cubicBezTo>
                  <a:cubicBezTo>
                    <a:pt x="8172" y="11233"/>
                    <a:pt x="7067" y="11531"/>
                    <a:pt x="5879" y="11531"/>
                  </a:cubicBezTo>
                  <a:cubicBezTo>
                    <a:pt x="5253" y="11531"/>
                    <a:pt x="4604" y="11448"/>
                    <a:pt x="3918" y="11308"/>
                  </a:cubicBezTo>
                  <a:cubicBezTo>
                    <a:pt x="3771" y="11271"/>
                    <a:pt x="3605" y="11234"/>
                    <a:pt x="3421" y="11216"/>
                  </a:cubicBezTo>
                  <a:cubicBezTo>
                    <a:pt x="4176" y="10719"/>
                    <a:pt x="4875" y="10112"/>
                    <a:pt x="5483" y="9449"/>
                  </a:cubicBezTo>
                  <a:cubicBezTo>
                    <a:pt x="5998" y="9872"/>
                    <a:pt x="6642" y="10093"/>
                    <a:pt x="7305" y="10112"/>
                  </a:cubicBezTo>
                  <a:cubicBezTo>
                    <a:pt x="7368" y="10114"/>
                    <a:pt x="7435" y="10115"/>
                    <a:pt x="7506" y="10115"/>
                  </a:cubicBezTo>
                  <a:cubicBezTo>
                    <a:pt x="8031" y="10115"/>
                    <a:pt x="8724" y="10037"/>
                    <a:pt x="9017" y="9615"/>
                  </a:cubicBezTo>
                  <a:cubicBezTo>
                    <a:pt x="9072" y="9504"/>
                    <a:pt x="9017" y="9375"/>
                    <a:pt x="8888" y="9375"/>
                  </a:cubicBezTo>
                  <a:cubicBezTo>
                    <a:pt x="8649" y="9394"/>
                    <a:pt x="8409" y="9449"/>
                    <a:pt x="8170" y="9541"/>
                  </a:cubicBezTo>
                  <a:cubicBezTo>
                    <a:pt x="7894" y="9615"/>
                    <a:pt x="7618" y="9633"/>
                    <a:pt x="7323" y="9633"/>
                  </a:cubicBezTo>
                  <a:cubicBezTo>
                    <a:pt x="6753" y="9615"/>
                    <a:pt x="6219" y="9467"/>
                    <a:pt x="5722" y="9210"/>
                  </a:cubicBezTo>
                  <a:cubicBezTo>
                    <a:pt x="5832" y="9099"/>
                    <a:pt x="5943" y="8989"/>
                    <a:pt x="6053" y="8897"/>
                  </a:cubicBezTo>
                  <a:cubicBezTo>
                    <a:pt x="7010" y="7940"/>
                    <a:pt x="7986" y="7001"/>
                    <a:pt x="8943" y="6044"/>
                  </a:cubicBezTo>
                  <a:cubicBezTo>
                    <a:pt x="8961" y="6062"/>
                    <a:pt x="8980" y="6081"/>
                    <a:pt x="8998" y="6081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6" y="6136"/>
                    <a:pt x="9164" y="6118"/>
                    <a:pt x="9164" y="6118"/>
                  </a:cubicBezTo>
                  <a:cubicBezTo>
                    <a:pt x="9330" y="6154"/>
                    <a:pt x="9477" y="6210"/>
                    <a:pt x="9624" y="6265"/>
                  </a:cubicBezTo>
                  <a:cubicBezTo>
                    <a:pt x="9808" y="6302"/>
                    <a:pt x="9992" y="6338"/>
                    <a:pt x="10176" y="6338"/>
                  </a:cubicBezTo>
                  <a:cubicBezTo>
                    <a:pt x="10267" y="6344"/>
                    <a:pt x="10375" y="6352"/>
                    <a:pt x="10488" y="6352"/>
                  </a:cubicBezTo>
                  <a:cubicBezTo>
                    <a:pt x="10741" y="6352"/>
                    <a:pt x="11017" y="6314"/>
                    <a:pt x="11170" y="6136"/>
                  </a:cubicBezTo>
                  <a:cubicBezTo>
                    <a:pt x="11244" y="6044"/>
                    <a:pt x="11207" y="5897"/>
                    <a:pt x="11097" y="5860"/>
                  </a:cubicBezTo>
                  <a:cubicBezTo>
                    <a:pt x="10994" y="5837"/>
                    <a:pt x="10892" y="5821"/>
                    <a:pt x="10789" y="5821"/>
                  </a:cubicBezTo>
                  <a:cubicBezTo>
                    <a:pt x="10726" y="5821"/>
                    <a:pt x="10663" y="5827"/>
                    <a:pt x="10600" y="5842"/>
                  </a:cubicBezTo>
                  <a:cubicBezTo>
                    <a:pt x="10498" y="5851"/>
                    <a:pt x="10402" y="5855"/>
                    <a:pt x="10305" y="5855"/>
                  </a:cubicBezTo>
                  <a:cubicBezTo>
                    <a:pt x="10208" y="5855"/>
                    <a:pt x="10112" y="5851"/>
                    <a:pt x="10011" y="5842"/>
                  </a:cubicBezTo>
                  <a:cubicBezTo>
                    <a:pt x="9808" y="5823"/>
                    <a:pt x="9550" y="5713"/>
                    <a:pt x="9330" y="5694"/>
                  </a:cubicBezTo>
                  <a:lnTo>
                    <a:pt x="10710" y="4332"/>
                  </a:lnTo>
                  <a:lnTo>
                    <a:pt x="10710" y="4351"/>
                  </a:lnTo>
                  <a:cubicBezTo>
                    <a:pt x="10861" y="4513"/>
                    <a:pt x="11173" y="4668"/>
                    <a:pt x="11443" y="4668"/>
                  </a:cubicBezTo>
                  <a:cubicBezTo>
                    <a:pt x="11601" y="4668"/>
                    <a:pt x="11744" y="4615"/>
                    <a:pt x="11833" y="4479"/>
                  </a:cubicBezTo>
                  <a:cubicBezTo>
                    <a:pt x="11870" y="4424"/>
                    <a:pt x="11833" y="4351"/>
                    <a:pt x="11778" y="4332"/>
                  </a:cubicBezTo>
                  <a:cubicBezTo>
                    <a:pt x="11704" y="4323"/>
                    <a:pt x="11630" y="4318"/>
                    <a:pt x="11557" y="4318"/>
                  </a:cubicBezTo>
                  <a:cubicBezTo>
                    <a:pt x="11483" y="4318"/>
                    <a:pt x="11409" y="4323"/>
                    <a:pt x="11336" y="4332"/>
                  </a:cubicBezTo>
                  <a:cubicBezTo>
                    <a:pt x="11170" y="4314"/>
                    <a:pt x="11005" y="4277"/>
                    <a:pt x="10839" y="4185"/>
                  </a:cubicBezTo>
                  <a:lnTo>
                    <a:pt x="11557" y="3486"/>
                  </a:lnTo>
                  <a:cubicBezTo>
                    <a:pt x="11656" y="3386"/>
                    <a:pt x="11580" y="3242"/>
                    <a:pt x="11480" y="3242"/>
                  </a:cubicBezTo>
                  <a:cubicBezTo>
                    <a:pt x="11451" y="3242"/>
                    <a:pt x="11420" y="3254"/>
                    <a:pt x="11391" y="3283"/>
                  </a:cubicBezTo>
                  <a:lnTo>
                    <a:pt x="10268" y="4277"/>
                  </a:lnTo>
                  <a:cubicBezTo>
                    <a:pt x="10287" y="4167"/>
                    <a:pt x="10305" y="4075"/>
                    <a:pt x="10305" y="4001"/>
                  </a:cubicBezTo>
                  <a:cubicBezTo>
                    <a:pt x="10342" y="3725"/>
                    <a:pt x="10360" y="3302"/>
                    <a:pt x="10121" y="3117"/>
                  </a:cubicBezTo>
                  <a:cubicBezTo>
                    <a:pt x="10092" y="3096"/>
                    <a:pt x="10063" y="3085"/>
                    <a:pt x="10036" y="3085"/>
                  </a:cubicBezTo>
                  <a:cubicBezTo>
                    <a:pt x="9995" y="3085"/>
                    <a:pt x="9959" y="3110"/>
                    <a:pt x="9937" y="3154"/>
                  </a:cubicBezTo>
                  <a:cubicBezTo>
                    <a:pt x="9790" y="3375"/>
                    <a:pt x="9882" y="3743"/>
                    <a:pt x="9863" y="3983"/>
                  </a:cubicBezTo>
                  <a:cubicBezTo>
                    <a:pt x="9863" y="4185"/>
                    <a:pt x="9753" y="4461"/>
                    <a:pt x="9845" y="4645"/>
                  </a:cubicBezTo>
                  <a:lnTo>
                    <a:pt x="7268" y="6946"/>
                  </a:lnTo>
                  <a:cubicBezTo>
                    <a:pt x="7342" y="6541"/>
                    <a:pt x="7342" y="6099"/>
                    <a:pt x="7452" y="5694"/>
                  </a:cubicBezTo>
                  <a:cubicBezTo>
                    <a:pt x="7599" y="5068"/>
                    <a:pt x="8060" y="4406"/>
                    <a:pt x="8078" y="3762"/>
                  </a:cubicBezTo>
                  <a:cubicBezTo>
                    <a:pt x="8078" y="3644"/>
                    <a:pt x="7984" y="3561"/>
                    <a:pt x="7880" y="3561"/>
                  </a:cubicBezTo>
                  <a:cubicBezTo>
                    <a:pt x="7854" y="3561"/>
                    <a:pt x="7828" y="3567"/>
                    <a:pt x="7802" y="3578"/>
                  </a:cubicBezTo>
                  <a:cubicBezTo>
                    <a:pt x="7213" y="3946"/>
                    <a:pt x="6974" y="4884"/>
                    <a:pt x="6845" y="5510"/>
                  </a:cubicBezTo>
                  <a:cubicBezTo>
                    <a:pt x="6716" y="6081"/>
                    <a:pt x="6550" y="6835"/>
                    <a:pt x="6753" y="7424"/>
                  </a:cubicBezTo>
                  <a:lnTo>
                    <a:pt x="6329" y="7793"/>
                  </a:lnTo>
                  <a:cubicBezTo>
                    <a:pt x="5575" y="8474"/>
                    <a:pt x="4839" y="9173"/>
                    <a:pt x="4047" y="9799"/>
                  </a:cubicBezTo>
                  <a:cubicBezTo>
                    <a:pt x="3974" y="9854"/>
                    <a:pt x="3900" y="9891"/>
                    <a:pt x="3845" y="9946"/>
                  </a:cubicBezTo>
                  <a:cubicBezTo>
                    <a:pt x="3808" y="9504"/>
                    <a:pt x="3771" y="9081"/>
                    <a:pt x="3771" y="8639"/>
                  </a:cubicBezTo>
                  <a:cubicBezTo>
                    <a:pt x="3771" y="8032"/>
                    <a:pt x="3992" y="7314"/>
                    <a:pt x="3845" y="6725"/>
                  </a:cubicBezTo>
                  <a:cubicBezTo>
                    <a:pt x="3813" y="6630"/>
                    <a:pt x="3727" y="6578"/>
                    <a:pt x="3642" y="6578"/>
                  </a:cubicBezTo>
                  <a:cubicBezTo>
                    <a:pt x="3579" y="6578"/>
                    <a:pt x="3516" y="6607"/>
                    <a:pt x="3477" y="6670"/>
                  </a:cubicBezTo>
                  <a:cubicBezTo>
                    <a:pt x="3108" y="7204"/>
                    <a:pt x="3164" y="8087"/>
                    <a:pt x="3182" y="8731"/>
                  </a:cubicBezTo>
                  <a:cubicBezTo>
                    <a:pt x="3164" y="9228"/>
                    <a:pt x="3237" y="9744"/>
                    <a:pt x="3366" y="10259"/>
                  </a:cubicBezTo>
                  <a:cubicBezTo>
                    <a:pt x="2924" y="10498"/>
                    <a:pt x="2483" y="10701"/>
                    <a:pt x="2022" y="10922"/>
                  </a:cubicBezTo>
                  <a:cubicBezTo>
                    <a:pt x="2096" y="9431"/>
                    <a:pt x="1912" y="7940"/>
                    <a:pt x="2262" y="6467"/>
                  </a:cubicBezTo>
                  <a:cubicBezTo>
                    <a:pt x="2685" y="4664"/>
                    <a:pt x="3918" y="3154"/>
                    <a:pt x="5612" y="2381"/>
                  </a:cubicBezTo>
                  <a:cubicBezTo>
                    <a:pt x="7268" y="1571"/>
                    <a:pt x="9127" y="1406"/>
                    <a:pt x="10931" y="1332"/>
                  </a:cubicBezTo>
                  <a:cubicBezTo>
                    <a:pt x="11851" y="1295"/>
                    <a:pt x="13103" y="1332"/>
                    <a:pt x="14023" y="909"/>
                  </a:cubicBezTo>
                  <a:close/>
                  <a:moveTo>
                    <a:pt x="14523" y="0"/>
                  </a:moveTo>
                  <a:cubicBezTo>
                    <a:pt x="14504" y="0"/>
                    <a:pt x="14485" y="2"/>
                    <a:pt x="14465" y="7"/>
                  </a:cubicBezTo>
                  <a:cubicBezTo>
                    <a:pt x="13526" y="191"/>
                    <a:pt x="12716" y="541"/>
                    <a:pt x="11741" y="614"/>
                  </a:cubicBezTo>
                  <a:cubicBezTo>
                    <a:pt x="10876" y="669"/>
                    <a:pt x="10029" y="669"/>
                    <a:pt x="9182" y="762"/>
                  </a:cubicBezTo>
                  <a:cubicBezTo>
                    <a:pt x="7415" y="946"/>
                    <a:pt x="5630" y="1406"/>
                    <a:pt x="4176" y="2455"/>
                  </a:cubicBezTo>
                  <a:cubicBezTo>
                    <a:pt x="1489" y="4387"/>
                    <a:pt x="937" y="8032"/>
                    <a:pt x="1654" y="11106"/>
                  </a:cubicBezTo>
                  <a:lnTo>
                    <a:pt x="1452" y="11216"/>
                  </a:lnTo>
                  <a:cubicBezTo>
                    <a:pt x="900" y="11326"/>
                    <a:pt x="440" y="11639"/>
                    <a:pt x="108" y="12099"/>
                  </a:cubicBezTo>
                  <a:cubicBezTo>
                    <a:pt x="1" y="12299"/>
                    <a:pt x="150" y="12512"/>
                    <a:pt x="353" y="12512"/>
                  </a:cubicBezTo>
                  <a:cubicBezTo>
                    <a:pt x="392" y="12512"/>
                    <a:pt x="434" y="12504"/>
                    <a:pt x="476" y="12486"/>
                  </a:cubicBezTo>
                  <a:cubicBezTo>
                    <a:pt x="1111" y="12088"/>
                    <a:pt x="1736" y="11959"/>
                    <a:pt x="2365" y="11959"/>
                  </a:cubicBezTo>
                  <a:cubicBezTo>
                    <a:pt x="3524" y="11959"/>
                    <a:pt x="4692" y="12399"/>
                    <a:pt x="5934" y="12399"/>
                  </a:cubicBezTo>
                  <a:cubicBezTo>
                    <a:pt x="6010" y="12399"/>
                    <a:pt x="6087" y="12398"/>
                    <a:pt x="6164" y="12394"/>
                  </a:cubicBezTo>
                  <a:cubicBezTo>
                    <a:pt x="7710" y="12284"/>
                    <a:pt x="9201" y="11658"/>
                    <a:pt x="10379" y="10627"/>
                  </a:cubicBezTo>
                  <a:cubicBezTo>
                    <a:pt x="13342" y="8124"/>
                    <a:pt x="13876" y="4167"/>
                    <a:pt x="14538" y="577"/>
                  </a:cubicBezTo>
                  <a:cubicBezTo>
                    <a:pt x="14594" y="522"/>
                    <a:pt x="14649" y="485"/>
                    <a:pt x="14704" y="430"/>
                  </a:cubicBezTo>
                  <a:cubicBezTo>
                    <a:pt x="14873" y="262"/>
                    <a:pt x="14732" y="0"/>
                    <a:pt x="1452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2544667" y="4522109"/>
              <a:ext cx="973364" cy="563814"/>
            </a:xfrm>
            <a:custGeom>
              <a:avLst/>
              <a:gdLst/>
              <a:ahLst/>
              <a:cxnLst/>
              <a:rect l="l" t="t" r="r" b="b"/>
              <a:pathLst>
                <a:path w="18153" h="10515" extrusionOk="0">
                  <a:moveTo>
                    <a:pt x="8035" y="661"/>
                  </a:moveTo>
                  <a:cubicBezTo>
                    <a:pt x="9274" y="661"/>
                    <a:pt x="10500" y="1038"/>
                    <a:pt x="11541" y="1774"/>
                  </a:cubicBezTo>
                  <a:cubicBezTo>
                    <a:pt x="13050" y="2824"/>
                    <a:pt x="14118" y="4351"/>
                    <a:pt x="15075" y="5897"/>
                  </a:cubicBezTo>
                  <a:cubicBezTo>
                    <a:pt x="15572" y="6670"/>
                    <a:pt x="16142" y="7775"/>
                    <a:pt x="16971" y="8364"/>
                  </a:cubicBezTo>
                  <a:cubicBezTo>
                    <a:pt x="15351" y="8640"/>
                    <a:pt x="13786" y="9284"/>
                    <a:pt x="12185" y="9560"/>
                  </a:cubicBezTo>
                  <a:cubicBezTo>
                    <a:pt x="11475" y="9681"/>
                    <a:pt x="10746" y="9753"/>
                    <a:pt x="10018" y="9753"/>
                  </a:cubicBezTo>
                  <a:cubicBezTo>
                    <a:pt x="8746" y="9753"/>
                    <a:pt x="7479" y="9533"/>
                    <a:pt x="6332" y="8971"/>
                  </a:cubicBezTo>
                  <a:cubicBezTo>
                    <a:pt x="4455" y="8069"/>
                    <a:pt x="3571" y="6634"/>
                    <a:pt x="2945" y="4719"/>
                  </a:cubicBezTo>
                  <a:cubicBezTo>
                    <a:pt x="2890" y="4572"/>
                    <a:pt x="2835" y="4407"/>
                    <a:pt x="2780" y="4241"/>
                  </a:cubicBezTo>
                  <a:lnTo>
                    <a:pt x="2780" y="4241"/>
                  </a:lnTo>
                  <a:cubicBezTo>
                    <a:pt x="3590" y="4646"/>
                    <a:pt x="4436" y="4959"/>
                    <a:pt x="5320" y="5161"/>
                  </a:cubicBezTo>
                  <a:cubicBezTo>
                    <a:pt x="5228" y="5824"/>
                    <a:pt x="5338" y="6505"/>
                    <a:pt x="5651" y="7075"/>
                  </a:cubicBezTo>
                  <a:cubicBezTo>
                    <a:pt x="5890" y="7536"/>
                    <a:pt x="6351" y="8272"/>
                    <a:pt x="6940" y="8327"/>
                  </a:cubicBezTo>
                  <a:cubicBezTo>
                    <a:pt x="7050" y="8327"/>
                    <a:pt x="7142" y="8198"/>
                    <a:pt x="7068" y="8088"/>
                  </a:cubicBezTo>
                  <a:cubicBezTo>
                    <a:pt x="6940" y="7885"/>
                    <a:pt x="6774" y="7701"/>
                    <a:pt x="6571" y="7536"/>
                  </a:cubicBezTo>
                  <a:cubicBezTo>
                    <a:pt x="6387" y="7333"/>
                    <a:pt x="6203" y="7094"/>
                    <a:pt x="6074" y="6854"/>
                  </a:cubicBezTo>
                  <a:cubicBezTo>
                    <a:pt x="5817" y="6358"/>
                    <a:pt x="5670" y="5805"/>
                    <a:pt x="5651" y="5235"/>
                  </a:cubicBezTo>
                  <a:lnTo>
                    <a:pt x="5651" y="5235"/>
                  </a:lnTo>
                  <a:lnTo>
                    <a:pt x="6093" y="5364"/>
                  </a:lnTo>
                  <a:cubicBezTo>
                    <a:pt x="7400" y="5750"/>
                    <a:pt x="8706" y="6118"/>
                    <a:pt x="10013" y="6486"/>
                  </a:cubicBezTo>
                  <a:cubicBezTo>
                    <a:pt x="9995" y="6505"/>
                    <a:pt x="9995" y="6523"/>
                    <a:pt x="9995" y="6542"/>
                  </a:cubicBezTo>
                  <a:cubicBezTo>
                    <a:pt x="9976" y="6597"/>
                    <a:pt x="9995" y="6652"/>
                    <a:pt x="10013" y="6689"/>
                  </a:cubicBezTo>
                  <a:cubicBezTo>
                    <a:pt x="10032" y="6707"/>
                    <a:pt x="10032" y="6707"/>
                    <a:pt x="10050" y="6707"/>
                  </a:cubicBezTo>
                  <a:cubicBezTo>
                    <a:pt x="10087" y="6854"/>
                    <a:pt x="10124" y="7020"/>
                    <a:pt x="10142" y="7167"/>
                  </a:cubicBezTo>
                  <a:cubicBezTo>
                    <a:pt x="10197" y="7351"/>
                    <a:pt x="10253" y="7517"/>
                    <a:pt x="10345" y="7683"/>
                  </a:cubicBezTo>
                  <a:cubicBezTo>
                    <a:pt x="10473" y="7959"/>
                    <a:pt x="10694" y="8364"/>
                    <a:pt x="11007" y="8437"/>
                  </a:cubicBezTo>
                  <a:cubicBezTo>
                    <a:pt x="11022" y="8442"/>
                    <a:pt x="11037" y="8445"/>
                    <a:pt x="11052" y="8445"/>
                  </a:cubicBezTo>
                  <a:cubicBezTo>
                    <a:pt x="11149" y="8445"/>
                    <a:pt x="11242" y="8349"/>
                    <a:pt x="11210" y="8253"/>
                  </a:cubicBezTo>
                  <a:cubicBezTo>
                    <a:pt x="11173" y="8088"/>
                    <a:pt x="11099" y="7940"/>
                    <a:pt x="10989" y="7812"/>
                  </a:cubicBezTo>
                  <a:cubicBezTo>
                    <a:pt x="10878" y="7646"/>
                    <a:pt x="10786" y="7480"/>
                    <a:pt x="10694" y="7296"/>
                  </a:cubicBezTo>
                  <a:cubicBezTo>
                    <a:pt x="10621" y="7112"/>
                    <a:pt x="10584" y="6836"/>
                    <a:pt x="10492" y="6615"/>
                  </a:cubicBezTo>
                  <a:lnTo>
                    <a:pt x="10492" y="6615"/>
                  </a:lnTo>
                  <a:lnTo>
                    <a:pt x="12369" y="7149"/>
                  </a:lnTo>
                  <a:lnTo>
                    <a:pt x="12351" y="7167"/>
                  </a:lnTo>
                  <a:cubicBezTo>
                    <a:pt x="12259" y="7499"/>
                    <a:pt x="12369" y="8180"/>
                    <a:pt x="12811" y="8217"/>
                  </a:cubicBezTo>
                  <a:cubicBezTo>
                    <a:pt x="12885" y="8217"/>
                    <a:pt x="12921" y="8161"/>
                    <a:pt x="12903" y="8088"/>
                  </a:cubicBezTo>
                  <a:cubicBezTo>
                    <a:pt x="12848" y="7959"/>
                    <a:pt x="12793" y="7830"/>
                    <a:pt x="12701" y="7701"/>
                  </a:cubicBezTo>
                  <a:cubicBezTo>
                    <a:pt x="12627" y="7554"/>
                    <a:pt x="12572" y="7388"/>
                    <a:pt x="12572" y="7223"/>
                  </a:cubicBezTo>
                  <a:lnTo>
                    <a:pt x="12572" y="7223"/>
                  </a:lnTo>
                  <a:lnTo>
                    <a:pt x="13547" y="7499"/>
                  </a:lnTo>
                  <a:cubicBezTo>
                    <a:pt x="13558" y="7501"/>
                    <a:pt x="13569" y="7502"/>
                    <a:pt x="13579" y="7502"/>
                  </a:cubicBezTo>
                  <a:cubicBezTo>
                    <a:pt x="13722" y="7502"/>
                    <a:pt x="13775" y="7275"/>
                    <a:pt x="13621" y="7241"/>
                  </a:cubicBezTo>
                  <a:lnTo>
                    <a:pt x="12222" y="6762"/>
                  </a:lnTo>
                  <a:cubicBezTo>
                    <a:pt x="12314" y="6726"/>
                    <a:pt x="12388" y="6689"/>
                    <a:pt x="12480" y="6652"/>
                  </a:cubicBezTo>
                  <a:cubicBezTo>
                    <a:pt x="12737" y="6542"/>
                    <a:pt x="13124" y="6358"/>
                    <a:pt x="13142" y="6045"/>
                  </a:cubicBezTo>
                  <a:cubicBezTo>
                    <a:pt x="13161" y="5971"/>
                    <a:pt x="13087" y="5916"/>
                    <a:pt x="13013" y="5916"/>
                  </a:cubicBezTo>
                  <a:cubicBezTo>
                    <a:pt x="13004" y="5915"/>
                    <a:pt x="12994" y="5915"/>
                    <a:pt x="12985" y="5915"/>
                  </a:cubicBezTo>
                  <a:cubicBezTo>
                    <a:pt x="12736" y="5915"/>
                    <a:pt x="12472" y="6141"/>
                    <a:pt x="12259" y="6247"/>
                  </a:cubicBezTo>
                  <a:cubicBezTo>
                    <a:pt x="12093" y="6339"/>
                    <a:pt x="11799" y="6394"/>
                    <a:pt x="11670" y="6578"/>
                  </a:cubicBezTo>
                  <a:lnTo>
                    <a:pt x="8412" y="5474"/>
                  </a:lnTo>
                  <a:cubicBezTo>
                    <a:pt x="8798" y="5327"/>
                    <a:pt x="9185" y="5106"/>
                    <a:pt x="9590" y="5014"/>
                  </a:cubicBezTo>
                  <a:cubicBezTo>
                    <a:pt x="10216" y="4830"/>
                    <a:pt x="11026" y="4903"/>
                    <a:pt x="11578" y="4591"/>
                  </a:cubicBezTo>
                  <a:cubicBezTo>
                    <a:pt x="11707" y="4535"/>
                    <a:pt x="11707" y="4351"/>
                    <a:pt x="11596" y="4278"/>
                  </a:cubicBezTo>
                  <a:cubicBezTo>
                    <a:pt x="11383" y="4162"/>
                    <a:pt x="11132" y="4118"/>
                    <a:pt x="10869" y="4118"/>
                  </a:cubicBezTo>
                  <a:cubicBezTo>
                    <a:pt x="10380" y="4118"/>
                    <a:pt x="9849" y="4269"/>
                    <a:pt x="9443" y="4388"/>
                  </a:cubicBezTo>
                  <a:cubicBezTo>
                    <a:pt x="8891" y="4554"/>
                    <a:pt x="8154" y="4793"/>
                    <a:pt x="7749" y="5253"/>
                  </a:cubicBezTo>
                  <a:lnTo>
                    <a:pt x="7216" y="5069"/>
                  </a:lnTo>
                  <a:cubicBezTo>
                    <a:pt x="6258" y="4756"/>
                    <a:pt x="5283" y="4462"/>
                    <a:pt x="4344" y="4075"/>
                  </a:cubicBezTo>
                  <a:cubicBezTo>
                    <a:pt x="4271" y="4038"/>
                    <a:pt x="4197" y="4002"/>
                    <a:pt x="4123" y="3965"/>
                  </a:cubicBezTo>
                  <a:cubicBezTo>
                    <a:pt x="4473" y="3744"/>
                    <a:pt x="4841" y="3486"/>
                    <a:pt x="5228" y="3284"/>
                  </a:cubicBezTo>
                  <a:cubicBezTo>
                    <a:pt x="5762" y="2971"/>
                    <a:pt x="6479" y="2824"/>
                    <a:pt x="6921" y="2382"/>
                  </a:cubicBezTo>
                  <a:cubicBezTo>
                    <a:pt x="7050" y="2271"/>
                    <a:pt x="6958" y="2051"/>
                    <a:pt x="6792" y="2051"/>
                  </a:cubicBezTo>
                  <a:cubicBezTo>
                    <a:pt x="6758" y="2048"/>
                    <a:pt x="6723" y="2046"/>
                    <a:pt x="6688" y="2046"/>
                  </a:cubicBezTo>
                  <a:cubicBezTo>
                    <a:pt x="6068" y="2046"/>
                    <a:pt x="5365" y="2491"/>
                    <a:pt x="4860" y="2787"/>
                  </a:cubicBezTo>
                  <a:cubicBezTo>
                    <a:pt x="4400" y="3044"/>
                    <a:pt x="3995" y="3357"/>
                    <a:pt x="3608" y="3707"/>
                  </a:cubicBezTo>
                  <a:cubicBezTo>
                    <a:pt x="3185" y="3449"/>
                    <a:pt x="2798" y="3173"/>
                    <a:pt x="2375" y="2879"/>
                  </a:cubicBezTo>
                  <a:cubicBezTo>
                    <a:pt x="3718" y="2216"/>
                    <a:pt x="4915" y="1314"/>
                    <a:pt x="6369" y="891"/>
                  </a:cubicBezTo>
                  <a:cubicBezTo>
                    <a:pt x="6917" y="737"/>
                    <a:pt x="7477" y="661"/>
                    <a:pt x="8035" y="661"/>
                  </a:cubicBezTo>
                  <a:close/>
                  <a:moveTo>
                    <a:pt x="8156" y="0"/>
                  </a:moveTo>
                  <a:cubicBezTo>
                    <a:pt x="5905" y="0"/>
                    <a:pt x="3668" y="1102"/>
                    <a:pt x="2007" y="2658"/>
                  </a:cubicBezTo>
                  <a:lnTo>
                    <a:pt x="1804" y="2529"/>
                  </a:lnTo>
                  <a:cubicBezTo>
                    <a:pt x="1436" y="2106"/>
                    <a:pt x="921" y="1848"/>
                    <a:pt x="369" y="1793"/>
                  </a:cubicBezTo>
                  <a:cubicBezTo>
                    <a:pt x="111" y="1793"/>
                    <a:pt x="1" y="2143"/>
                    <a:pt x="221" y="2308"/>
                  </a:cubicBezTo>
                  <a:cubicBezTo>
                    <a:pt x="2172" y="3357"/>
                    <a:pt x="2044" y="5492"/>
                    <a:pt x="3111" y="7186"/>
                  </a:cubicBezTo>
                  <a:cubicBezTo>
                    <a:pt x="3976" y="8493"/>
                    <a:pt x="5246" y="9487"/>
                    <a:pt x="6737" y="9983"/>
                  </a:cubicBezTo>
                  <a:cubicBezTo>
                    <a:pt x="7755" y="10361"/>
                    <a:pt x="8781" y="10515"/>
                    <a:pt x="9805" y="10515"/>
                  </a:cubicBezTo>
                  <a:cubicBezTo>
                    <a:pt x="12431" y="10515"/>
                    <a:pt x="15053" y="9505"/>
                    <a:pt x="17541" y="8658"/>
                  </a:cubicBezTo>
                  <a:cubicBezTo>
                    <a:pt x="17615" y="8677"/>
                    <a:pt x="17688" y="8695"/>
                    <a:pt x="17744" y="8713"/>
                  </a:cubicBezTo>
                  <a:cubicBezTo>
                    <a:pt x="17765" y="8718"/>
                    <a:pt x="17786" y="8721"/>
                    <a:pt x="17806" y="8721"/>
                  </a:cubicBezTo>
                  <a:cubicBezTo>
                    <a:pt x="18013" y="8721"/>
                    <a:pt x="18152" y="8476"/>
                    <a:pt x="18001" y="8309"/>
                  </a:cubicBezTo>
                  <a:cubicBezTo>
                    <a:pt x="17376" y="7591"/>
                    <a:pt x="16676" y="7057"/>
                    <a:pt x="16142" y="6229"/>
                  </a:cubicBezTo>
                  <a:cubicBezTo>
                    <a:pt x="15682" y="5511"/>
                    <a:pt x="15241" y="4775"/>
                    <a:pt x="14744" y="4094"/>
                  </a:cubicBezTo>
                  <a:cubicBezTo>
                    <a:pt x="13713" y="2640"/>
                    <a:pt x="12443" y="1333"/>
                    <a:pt x="10805" y="560"/>
                  </a:cubicBezTo>
                  <a:cubicBezTo>
                    <a:pt x="9943" y="173"/>
                    <a:pt x="9048" y="0"/>
                    <a:pt x="8156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1754661" y="4495683"/>
              <a:ext cx="654378" cy="875025"/>
            </a:xfrm>
            <a:custGeom>
              <a:avLst/>
              <a:gdLst/>
              <a:ahLst/>
              <a:cxnLst/>
              <a:rect l="l" t="t" r="r" b="b"/>
              <a:pathLst>
                <a:path w="12204" h="16319" extrusionOk="0">
                  <a:moveTo>
                    <a:pt x="10437" y="1081"/>
                  </a:moveTo>
                  <a:cubicBezTo>
                    <a:pt x="10437" y="2682"/>
                    <a:pt x="10786" y="4302"/>
                    <a:pt x="10786" y="5903"/>
                  </a:cubicBezTo>
                  <a:cubicBezTo>
                    <a:pt x="10786" y="7854"/>
                    <a:pt x="10381" y="9860"/>
                    <a:pt x="9240" y="11461"/>
                  </a:cubicBezTo>
                  <a:cubicBezTo>
                    <a:pt x="8044" y="13118"/>
                    <a:pt x="6498" y="13725"/>
                    <a:pt x="4547" y="14001"/>
                  </a:cubicBezTo>
                  <a:cubicBezTo>
                    <a:pt x="4381" y="14038"/>
                    <a:pt x="4215" y="14057"/>
                    <a:pt x="4050" y="14093"/>
                  </a:cubicBezTo>
                  <a:cubicBezTo>
                    <a:pt x="4584" y="13376"/>
                    <a:pt x="5025" y="12603"/>
                    <a:pt x="5375" y="11793"/>
                  </a:cubicBezTo>
                  <a:cubicBezTo>
                    <a:pt x="5679" y="11894"/>
                    <a:pt x="6001" y="11945"/>
                    <a:pt x="6323" y="11945"/>
                  </a:cubicBezTo>
                  <a:cubicBezTo>
                    <a:pt x="6645" y="11945"/>
                    <a:pt x="6967" y="11894"/>
                    <a:pt x="7271" y="11793"/>
                  </a:cubicBezTo>
                  <a:cubicBezTo>
                    <a:pt x="7768" y="11627"/>
                    <a:pt x="8559" y="11296"/>
                    <a:pt x="8688" y="10762"/>
                  </a:cubicBezTo>
                  <a:cubicBezTo>
                    <a:pt x="8705" y="10661"/>
                    <a:pt x="8630" y="10576"/>
                    <a:pt x="8532" y="10576"/>
                  </a:cubicBezTo>
                  <a:cubicBezTo>
                    <a:pt x="8523" y="10576"/>
                    <a:pt x="8514" y="10576"/>
                    <a:pt x="8504" y="10578"/>
                  </a:cubicBezTo>
                  <a:cubicBezTo>
                    <a:pt x="8283" y="10670"/>
                    <a:pt x="8062" y="10799"/>
                    <a:pt x="7897" y="10964"/>
                  </a:cubicBezTo>
                  <a:cubicBezTo>
                    <a:pt x="7657" y="11130"/>
                    <a:pt x="7400" y="11259"/>
                    <a:pt x="7142" y="11333"/>
                  </a:cubicBezTo>
                  <a:cubicBezTo>
                    <a:pt x="6777" y="11458"/>
                    <a:pt x="6404" y="11515"/>
                    <a:pt x="6028" y="11515"/>
                  </a:cubicBezTo>
                  <a:cubicBezTo>
                    <a:pt x="5854" y="11515"/>
                    <a:pt x="5679" y="11503"/>
                    <a:pt x="5504" y="11480"/>
                  </a:cubicBezTo>
                  <a:cubicBezTo>
                    <a:pt x="5578" y="11333"/>
                    <a:pt x="5651" y="11204"/>
                    <a:pt x="5706" y="11075"/>
                  </a:cubicBezTo>
                  <a:cubicBezTo>
                    <a:pt x="6295" y="9879"/>
                    <a:pt x="6866" y="8682"/>
                    <a:pt x="7455" y="7486"/>
                  </a:cubicBezTo>
                  <a:cubicBezTo>
                    <a:pt x="7473" y="7486"/>
                    <a:pt x="7492" y="7504"/>
                    <a:pt x="7510" y="7504"/>
                  </a:cubicBezTo>
                  <a:cubicBezTo>
                    <a:pt x="7529" y="7513"/>
                    <a:pt x="7552" y="7518"/>
                    <a:pt x="7575" y="7518"/>
                  </a:cubicBezTo>
                  <a:cubicBezTo>
                    <a:pt x="7598" y="7518"/>
                    <a:pt x="7621" y="7513"/>
                    <a:pt x="7639" y="7504"/>
                  </a:cubicBezTo>
                  <a:cubicBezTo>
                    <a:pt x="7657" y="7504"/>
                    <a:pt x="7676" y="7504"/>
                    <a:pt x="7676" y="7486"/>
                  </a:cubicBezTo>
                  <a:cubicBezTo>
                    <a:pt x="7823" y="7467"/>
                    <a:pt x="7989" y="7467"/>
                    <a:pt x="8136" y="7467"/>
                  </a:cubicBezTo>
                  <a:cubicBezTo>
                    <a:pt x="8320" y="7449"/>
                    <a:pt x="8486" y="7412"/>
                    <a:pt x="8670" y="7375"/>
                  </a:cubicBezTo>
                  <a:cubicBezTo>
                    <a:pt x="8946" y="7283"/>
                    <a:pt x="9388" y="7136"/>
                    <a:pt x="9516" y="6860"/>
                  </a:cubicBezTo>
                  <a:cubicBezTo>
                    <a:pt x="9572" y="6750"/>
                    <a:pt x="9480" y="6621"/>
                    <a:pt x="9369" y="6621"/>
                  </a:cubicBezTo>
                  <a:cubicBezTo>
                    <a:pt x="9203" y="6639"/>
                    <a:pt x="9038" y="6694"/>
                    <a:pt x="8909" y="6768"/>
                  </a:cubicBezTo>
                  <a:cubicBezTo>
                    <a:pt x="8725" y="6860"/>
                    <a:pt x="8541" y="6915"/>
                    <a:pt x="8357" y="6952"/>
                  </a:cubicBezTo>
                  <a:cubicBezTo>
                    <a:pt x="8173" y="7007"/>
                    <a:pt x="7897" y="6989"/>
                    <a:pt x="7676" y="7044"/>
                  </a:cubicBezTo>
                  <a:cubicBezTo>
                    <a:pt x="7952" y="6473"/>
                    <a:pt x="8228" y="5903"/>
                    <a:pt x="8504" y="5332"/>
                  </a:cubicBezTo>
                  <a:cubicBezTo>
                    <a:pt x="8504" y="5332"/>
                    <a:pt x="8504" y="5351"/>
                    <a:pt x="8522" y="5351"/>
                  </a:cubicBezTo>
                  <a:cubicBezTo>
                    <a:pt x="8632" y="5405"/>
                    <a:pt x="8794" y="5440"/>
                    <a:pt x="8960" y="5440"/>
                  </a:cubicBezTo>
                  <a:cubicBezTo>
                    <a:pt x="9241" y="5440"/>
                    <a:pt x="9532" y="5341"/>
                    <a:pt x="9590" y="5075"/>
                  </a:cubicBezTo>
                  <a:cubicBezTo>
                    <a:pt x="9608" y="5019"/>
                    <a:pt x="9553" y="4964"/>
                    <a:pt x="9498" y="4964"/>
                  </a:cubicBezTo>
                  <a:cubicBezTo>
                    <a:pt x="9351" y="5001"/>
                    <a:pt x="9222" y="5038"/>
                    <a:pt x="9093" y="5111"/>
                  </a:cubicBezTo>
                  <a:cubicBezTo>
                    <a:pt x="8972" y="5138"/>
                    <a:pt x="8850" y="5155"/>
                    <a:pt x="8729" y="5155"/>
                  </a:cubicBezTo>
                  <a:cubicBezTo>
                    <a:pt x="8685" y="5155"/>
                    <a:pt x="8640" y="5153"/>
                    <a:pt x="8596" y="5148"/>
                  </a:cubicBezTo>
                  <a:lnTo>
                    <a:pt x="9019" y="4246"/>
                  </a:lnTo>
                  <a:cubicBezTo>
                    <a:pt x="9057" y="4158"/>
                    <a:pt x="8983" y="4078"/>
                    <a:pt x="8903" y="4078"/>
                  </a:cubicBezTo>
                  <a:cubicBezTo>
                    <a:pt x="8866" y="4078"/>
                    <a:pt x="8828" y="4095"/>
                    <a:pt x="8799" y="4136"/>
                  </a:cubicBezTo>
                  <a:lnTo>
                    <a:pt x="8099" y="5406"/>
                  </a:lnTo>
                  <a:cubicBezTo>
                    <a:pt x="8081" y="5314"/>
                    <a:pt x="8062" y="5222"/>
                    <a:pt x="8044" y="5148"/>
                  </a:cubicBezTo>
                  <a:cubicBezTo>
                    <a:pt x="7989" y="4872"/>
                    <a:pt x="7860" y="4467"/>
                    <a:pt x="7584" y="4394"/>
                  </a:cubicBezTo>
                  <a:cubicBezTo>
                    <a:pt x="7571" y="4390"/>
                    <a:pt x="7558" y="4389"/>
                    <a:pt x="7546" y="4389"/>
                  </a:cubicBezTo>
                  <a:cubicBezTo>
                    <a:pt x="7486" y="4389"/>
                    <a:pt x="7433" y="4425"/>
                    <a:pt x="7418" y="4486"/>
                  </a:cubicBezTo>
                  <a:cubicBezTo>
                    <a:pt x="7363" y="4743"/>
                    <a:pt x="7565" y="5038"/>
                    <a:pt x="7621" y="5277"/>
                  </a:cubicBezTo>
                  <a:cubicBezTo>
                    <a:pt x="7676" y="5461"/>
                    <a:pt x="7694" y="5756"/>
                    <a:pt x="7841" y="5903"/>
                  </a:cubicBezTo>
                  <a:cubicBezTo>
                    <a:pt x="7289" y="6897"/>
                    <a:pt x="6755" y="7891"/>
                    <a:pt x="6222" y="8866"/>
                  </a:cubicBezTo>
                  <a:cubicBezTo>
                    <a:pt x="6148" y="8461"/>
                    <a:pt x="6001" y="8056"/>
                    <a:pt x="5964" y="7651"/>
                  </a:cubicBezTo>
                  <a:cubicBezTo>
                    <a:pt x="5909" y="7026"/>
                    <a:pt x="6111" y="6253"/>
                    <a:pt x="5909" y="5664"/>
                  </a:cubicBezTo>
                  <a:cubicBezTo>
                    <a:pt x="5875" y="5574"/>
                    <a:pt x="5801" y="5526"/>
                    <a:pt x="5728" y="5526"/>
                  </a:cubicBezTo>
                  <a:cubicBezTo>
                    <a:pt x="5680" y="5526"/>
                    <a:pt x="5632" y="5546"/>
                    <a:pt x="5596" y="5590"/>
                  </a:cubicBezTo>
                  <a:cubicBezTo>
                    <a:pt x="5173" y="6124"/>
                    <a:pt x="5265" y="7062"/>
                    <a:pt x="5338" y="7688"/>
                  </a:cubicBezTo>
                  <a:cubicBezTo>
                    <a:pt x="5412" y="8259"/>
                    <a:pt x="5522" y="8995"/>
                    <a:pt x="5890" y="9474"/>
                  </a:cubicBezTo>
                  <a:lnTo>
                    <a:pt x="5633" y="9971"/>
                  </a:lnTo>
                  <a:cubicBezTo>
                    <a:pt x="5154" y="10836"/>
                    <a:pt x="4712" y="11719"/>
                    <a:pt x="4179" y="12566"/>
                  </a:cubicBezTo>
                  <a:cubicBezTo>
                    <a:pt x="4142" y="12639"/>
                    <a:pt x="4087" y="12695"/>
                    <a:pt x="4031" y="12768"/>
                  </a:cubicBezTo>
                  <a:cubicBezTo>
                    <a:pt x="3866" y="12382"/>
                    <a:pt x="3682" y="11995"/>
                    <a:pt x="3553" y="11590"/>
                  </a:cubicBezTo>
                  <a:cubicBezTo>
                    <a:pt x="3350" y="11020"/>
                    <a:pt x="3295" y="10302"/>
                    <a:pt x="2964" y="9805"/>
                  </a:cubicBezTo>
                  <a:cubicBezTo>
                    <a:pt x="2925" y="9742"/>
                    <a:pt x="2865" y="9713"/>
                    <a:pt x="2805" y="9713"/>
                  </a:cubicBezTo>
                  <a:cubicBezTo>
                    <a:pt x="2726" y="9713"/>
                    <a:pt x="2646" y="9765"/>
                    <a:pt x="2614" y="9860"/>
                  </a:cubicBezTo>
                  <a:cubicBezTo>
                    <a:pt x="2449" y="10486"/>
                    <a:pt x="2798" y="11277"/>
                    <a:pt x="3019" y="11866"/>
                  </a:cubicBezTo>
                  <a:cubicBezTo>
                    <a:pt x="3185" y="12345"/>
                    <a:pt x="3406" y="12787"/>
                    <a:pt x="3682" y="13210"/>
                  </a:cubicBezTo>
                  <a:cubicBezTo>
                    <a:pt x="3369" y="13578"/>
                    <a:pt x="3019" y="13928"/>
                    <a:pt x="2688" y="14259"/>
                  </a:cubicBezTo>
                  <a:cubicBezTo>
                    <a:pt x="2246" y="12860"/>
                    <a:pt x="1602" y="11553"/>
                    <a:pt x="1436" y="10081"/>
                  </a:cubicBezTo>
                  <a:cubicBezTo>
                    <a:pt x="1234" y="8277"/>
                    <a:pt x="1860" y="6473"/>
                    <a:pt x="3148" y="5203"/>
                  </a:cubicBezTo>
                  <a:cubicBezTo>
                    <a:pt x="4418" y="3915"/>
                    <a:pt x="6074" y="3142"/>
                    <a:pt x="7731" y="2479"/>
                  </a:cubicBezTo>
                  <a:cubicBezTo>
                    <a:pt x="8559" y="2148"/>
                    <a:pt x="9737" y="1762"/>
                    <a:pt x="10437" y="1081"/>
                  </a:cubicBezTo>
                  <a:close/>
                  <a:moveTo>
                    <a:pt x="10737" y="1"/>
                  </a:moveTo>
                  <a:cubicBezTo>
                    <a:pt x="10678" y="1"/>
                    <a:pt x="10617" y="26"/>
                    <a:pt x="10565" y="87"/>
                  </a:cubicBezTo>
                  <a:cubicBezTo>
                    <a:pt x="9756" y="547"/>
                    <a:pt x="9130" y="1154"/>
                    <a:pt x="8246" y="1541"/>
                  </a:cubicBezTo>
                  <a:cubicBezTo>
                    <a:pt x="7473" y="1872"/>
                    <a:pt x="6682" y="2148"/>
                    <a:pt x="5946" y="2516"/>
                  </a:cubicBezTo>
                  <a:cubicBezTo>
                    <a:pt x="4363" y="3271"/>
                    <a:pt x="2872" y="4283"/>
                    <a:pt x="1878" y="5737"/>
                  </a:cubicBezTo>
                  <a:cubicBezTo>
                    <a:pt x="1" y="8406"/>
                    <a:pt x="700" y="11958"/>
                    <a:pt x="2375" y="14554"/>
                  </a:cubicBezTo>
                  <a:lnTo>
                    <a:pt x="2228" y="14738"/>
                  </a:lnTo>
                  <a:cubicBezTo>
                    <a:pt x="1768" y="15014"/>
                    <a:pt x="1418" y="15474"/>
                    <a:pt x="1289" y="15989"/>
                  </a:cubicBezTo>
                  <a:cubicBezTo>
                    <a:pt x="1251" y="16180"/>
                    <a:pt x="1398" y="16318"/>
                    <a:pt x="1553" y="16318"/>
                  </a:cubicBezTo>
                  <a:cubicBezTo>
                    <a:pt x="1622" y="16318"/>
                    <a:pt x="1692" y="16291"/>
                    <a:pt x="1749" y="16229"/>
                  </a:cubicBezTo>
                  <a:cubicBezTo>
                    <a:pt x="3111" y="14535"/>
                    <a:pt x="5154" y="15014"/>
                    <a:pt x="6958" y="14259"/>
                  </a:cubicBezTo>
                  <a:cubicBezTo>
                    <a:pt x="8375" y="13652"/>
                    <a:pt x="9535" y="12584"/>
                    <a:pt x="10271" y="11259"/>
                  </a:cubicBezTo>
                  <a:cubicBezTo>
                    <a:pt x="12204" y="7964"/>
                    <a:pt x="11375" y="4117"/>
                    <a:pt x="10823" y="584"/>
                  </a:cubicBezTo>
                  <a:cubicBezTo>
                    <a:pt x="10842" y="528"/>
                    <a:pt x="10878" y="455"/>
                    <a:pt x="10915" y="381"/>
                  </a:cubicBezTo>
                  <a:cubicBezTo>
                    <a:pt x="11066" y="216"/>
                    <a:pt x="10910" y="1"/>
                    <a:pt x="10737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9"/>
          <p:cNvSpPr/>
          <p:nvPr/>
        </p:nvSpPr>
        <p:spPr>
          <a:xfrm>
            <a:off x="713225" y="539500"/>
            <a:ext cx="7709700" cy="4056600"/>
          </a:xfrm>
          <a:prstGeom prst="round2DiagRect">
            <a:avLst>
              <a:gd name="adj1" fmla="val 1133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9" name="Google Shape;709;p9"/>
          <p:cNvGrpSpPr/>
          <p:nvPr/>
        </p:nvGrpSpPr>
        <p:grpSpPr>
          <a:xfrm>
            <a:off x="254138" y="109177"/>
            <a:ext cx="8764099" cy="5078425"/>
            <a:chOff x="254138" y="109177"/>
            <a:chExt cx="8764099" cy="5078425"/>
          </a:xfrm>
        </p:grpSpPr>
        <p:grpSp>
          <p:nvGrpSpPr>
            <p:cNvPr id="710" name="Google Shape;710;p9"/>
            <p:cNvGrpSpPr/>
            <p:nvPr/>
          </p:nvGrpSpPr>
          <p:grpSpPr>
            <a:xfrm rot="-3743518">
              <a:off x="8504280" y="4736502"/>
              <a:ext cx="342784" cy="201144"/>
              <a:chOff x="144937" y="5445029"/>
              <a:chExt cx="342799" cy="201152"/>
            </a:xfrm>
          </p:grpSpPr>
          <p:sp>
            <p:nvSpPr>
              <p:cNvPr id="711" name="Google Shape;711;p9"/>
              <p:cNvSpPr/>
              <p:nvPr/>
            </p:nvSpPr>
            <p:spPr>
              <a:xfrm>
                <a:off x="190373" y="5457797"/>
                <a:ext cx="276975" cy="173207"/>
              </a:xfrm>
              <a:custGeom>
                <a:avLst/>
                <a:gdLst/>
                <a:ahLst/>
                <a:cxnLst/>
                <a:rect l="l" t="t" r="r" b="b"/>
                <a:pathLst>
                  <a:path w="8504" h="5318" extrusionOk="0">
                    <a:moveTo>
                      <a:pt x="4103" y="0"/>
                    </a:moveTo>
                    <a:cubicBezTo>
                      <a:pt x="3932" y="0"/>
                      <a:pt x="3761" y="8"/>
                      <a:pt x="3589" y="26"/>
                    </a:cubicBezTo>
                    <a:cubicBezTo>
                      <a:pt x="2522" y="118"/>
                      <a:pt x="1546" y="707"/>
                      <a:pt x="957" y="1609"/>
                    </a:cubicBezTo>
                    <a:cubicBezTo>
                      <a:pt x="515" y="2364"/>
                      <a:pt x="331" y="3210"/>
                      <a:pt x="0" y="4020"/>
                    </a:cubicBezTo>
                    <a:cubicBezTo>
                      <a:pt x="295" y="3983"/>
                      <a:pt x="571" y="3965"/>
                      <a:pt x="865" y="3910"/>
                    </a:cubicBezTo>
                    <a:cubicBezTo>
                      <a:pt x="884" y="3615"/>
                      <a:pt x="957" y="3321"/>
                      <a:pt x="1049" y="3026"/>
                    </a:cubicBezTo>
                    <a:cubicBezTo>
                      <a:pt x="1178" y="2677"/>
                      <a:pt x="1307" y="2180"/>
                      <a:pt x="1620" y="1959"/>
                    </a:cubicBezTo>
                    <a:cubicBezTo>
                      <a:pt x="1644" y="1944"/>
                      <a:pt x="1670" y="1937"/>
                      <a:pt x="1695" y="1937"/>
                    </a:cubicBezTo>
                    <a:cubicBezTo>
                      <a:pt x="1762" y="1937"/>
                      <a:pt x="1817" y="1988"/>
                      <a:pt x="1804" y="2069"/>
                    </a:cubicBezTo>
                    <a:cubicBezTo>
                      <a:pt x="1767" y="2419"/>
                      <a:pt x="1528" y="2769"/>
                      <a:pt x="1399" y="3100"/>
                    </a:cubicBezTo>
                    <a:cubicBezTo>
                      <a:pt x="1307" y="3339"/>
                      <a:pt x="1252" y="3597"/>
                      <a:pt x="1178" y="3836"/>
                    </a:cubicBezTo>
                    <a:cubicBezTo>
                      <a:pt x="1215" y="3818"/>
                      <a:pt x="1270" y="3818"/>
                      <a:pt x="1325" y="3799"/>
                    </a:cubicBezTo>
                    <a:cubicBezTo>
                      <a:pt x="1877" y="3615"/>
                      <a:pt x="2411" y="3358"/>
                      <a:pt x="2963" y="3137"/>
                    </a:cubicBezTo>
                    <a:lnTo>
                      <a:pt x="3276" y="3008"/>
                    </a:lnTo>
                    <a:cubicBezTo>
                      <a:pt x="3276" y="2658"/>
                      <a:pt x="3497" y="2272"/>
                      <a:pt x="3681" y="1977"/>
                    </a:cubicBezTo>
                    <a:cubicBezTo>
                      <a:pt x="3884" y="1664"/>
                      <a:pt x="4197" y="1204"/>
                      <a:pt x="4583" y="1112"/>
                    </a:cubicBezTo>
                    <a:cubicBezTo>
                      <a:pt x="4591" y="1110"/>
                      <a:pt x="4599" y="1110"/>
                      <a:pt x="4606" y="1110"/>
                    </a:cubicBezTo>
                    <a:cubicBezTo>
                      <a:pt x="4684" y="1110"/>
                      <a:pt x="4729" y="1192"/>
                      <a:pt x="4712" y="1259"/>
                    </a:cubicBezTo>
                    <a:cubicBezTo>
                      <a:pt x="4565" y="1609"/>
                      <a:pt x="4197" y="1885"/>
                      <a:pt x="3976" y="2198"/>
                    </a:cubicBezTo>
                    <a:cubicBezTo>
                      <a:pt x="3847" y="2400"/>
                      <a:pt x="3755" y="2640"/>
                      <a:pt x="3644" y="2861"/>
                    </a:cubicBezTo>
                    <a:lnTo>
                      <a:pt x="5503" y="2106"/>
                    </a:lnTo>
                    <a:cubicBezTo>
                      <a:pt x="5503" y="1977"/>
                      <a:pt x="5595" y="1848"/>
                      <a:pt x="5651" y="1738"/>
                    </a:cubicBezTo>
                    <a:cubicBezTo>
                      <a:pt x="5687" y="1627"/>
                      <a:pt x="5724" y="1388"/>
                      <a:pt x="5835" y="1296"/>
                    </a:cubicBezTo>
                    <a:cubicBezTo>
                      <a:pt x="5850" y="1281"/>
                      <a:pt x="5869" y="1275"/>
                      <a:pt x="5887" y="1275"/>
                    </a:cubicBezTo>
                    <a:cubicBezTo>
                      <a:pt x="5912" y="1275"/>
                      <a:pt x="5934" y="1285"/>
                      <a:pt x="5945" y="1296"/>
                    </a:cubicBezTo>
                    <a:cubicBezTo>
                      <a:pt x="6056" y="1462"/>
                      <a:pt x="5945" y="1683"/>
                      <a:pt x="5890" y="1830"/>
                    </a:cubicBezTo>
                    <a:cubicBezTo>
                      <a:pt x="5871" y="1867"/>
                      <a:pt x="5835" y="1922"/>
                      <a:pt x="5816" y="1977"/>
                    </a:cubicBezTo>
                    <a:lnTo>
                      <a:pt x="6608" y="1646"/>
                    </a:lnTo>
                    <a:cubicBezTo>
                      <a:pt x="6618" y="1642"/>
                      <a:pt x="6628" y="1640"/>
                      <a:pt x="6637" y="1640"/>
                    </a:cubicBezTo>
                    <a:cubicBezTo>
                      <a:pt x="6714" y="1640"/>
                      <a:pt x="6763" y="1760"/>
                      <a:pt x="6681" y="1793"/>
                    </a:cubicBezTo>
                    <a:lnTo>
                      <a:pt x="6148" y="2032"/>
                    </a:lnTo>
                    <a:cubicBezTo>
                      <a:pt x="6203" y="2106"/>
                      <a:pt x="6295" y="2180"/>
                      <a:pt x="6387" y="2216"/>
                    </a:cubicBezTo>
                    <a:cubicBezTo>
                      <a:pt x="6460" y="2235"/>
                      <a:pt x="6534" y="2253"/>
                      <a:pt x="6608" y="2290"/>
                    </a:cubicBezTo>
                    <a:cubicBezTo>
                      <a:pt x="6645" y="2308"/>
                      <a:pt x="6645" y="2364"/>
                      <a:pt x="6608" y="2382"/>
                    </a:cubicBezTo>
                    <a:cubicBezTo>
                      <a:pt x="6562" y="2419"/>
                      <a:pt x="6512" y="2435"/>
                      <a:pt x="6460" y="2435"/>
                    </a:cubicBezTo>
                    <a:cubicBezTo>
                      <a:pt x="6283" y="2435"/>
                      <a:pt x="6090" y="2249"/>
                      <a:pt x="6019" y="2106"/>
                    </a:cubicBezTo>
                    <a:lnTo>
                      <a:pt x="6019" y="2088"/>
                    </a:lnTo>
                    <a:lnTo>
                      <a:pt x="4988" y="2566"/>
                    </a:lnTo>
                    <a:cubicBezTo>
                      <a:pt x="5117" y="2621"/>
                      <a:pt x="5227" y="2732"/>
                      <a:pt x="5338" y="2787"/>
                    </a:cubicBezTo>
                    <a:cubicBezTo>
                      <a:pt x="5448" y="2842"/>
                      <a:pt x="5540" y="2879"/>
                      <a:pt x="5651" y="2897"/>
                    </a:cubicBezTo>
                    <a:cubicBezTo>
                      <a:pt x="5761" y="2916"/>
                      <a:pt x="5853" y="2953"/>
                      <a:pt x="5927" y="3008"/>
                    </a:cubicBezTo>
                    <a:cubicBezTo>
                      <a:pt x="5982" y="3063"/>
                      <a:pt x="5982" y="3137"/>
                      <a:pt x="5908" y="3174"/>
                    </a:cubicBezTo>
                    <a:cubicBezTo>
                      <a:pt x="5863" y="3199"/>
                      <a:pt x="5810" y="3209"/>
                      <a:pt x="5755" y="3209"/>
                    </a:cubicBezTo>
                    <a:cubicBezTo>
                      <a:pt x="5609" y="3209"/>
                      <a:pt x="5444" y="3140"/>
                      <a:pt x="5338" y="3100"/>
                    </a:cubicBezTo>
                    <a:cubicBezTo>
                      <a:pt x="5227" y="3045"/>
                      <a:pt x="5135" y="3008"/>
                      <a:pt x="5043" y="2934"/>
                    </a:cubicBezTo>
                    <a:cubicBezTo>
                      <a:pt x="4970" y="2879"/>
                      <a:pt x="4896" y="2824"/>
                      <a:pt x="4822" y="2769"/>
                    </a:cubicBezTo>
                    <a:lnTo>
                      <a:pt x="4804" y="2769"/>
                    </a:lnTo>
                    <a:cubicBezTo>
                      <a:pt x="4767" y="2769"/>
                      <a:pt x="4749" y="2750"/>
                      <a:pt x="4730" y="2732"/>
                    </a:cubicBezTo>
                    <a:cubicBezTo>
                      <a:pt x="4712" y="2713"/>
                      <a:pt x="4712" y="2695"/>
                      <a:pt x="4712" y="2695"/>
                    </a:cubicBezTo>
                    <a:lnTo>
                      <a:pt x="2558" y="3689"/>
                    </a:lnTo>
                    <a:lnTo>
                      <a:pt x="2319" y="3799"/>
                    </a:lnTo>
                    <a:cubicBezTo>
                      <a:pt x="2540" y="4039"/>
                      <a:pt x="2816" y="4223"/>
                      <a:pt x="3111" y="4351"/>
                    </a:cubicBezTo>
                    <a:cubicBezTo>
                      <a:pt x="3276" y="4407"/>
                      <a:pt x="3442" y="4444"/>
                      <a:pt x="3608" y="4462"/>
                    </a:cubicBezTo>
                    <a:cubicBezTo>
                      <a:pt x="3644" y="4457"/>
                      <a:pt x="3680" y="4455"/>
                      <a:pt x="3715" y="4455"/>
                    </a:cubicBezTo>
                    <a:cubicBezTo>
                      <a:pt x="3820" y="4455"/>
                      <a:pt x="3920" y="4476"/>
                      <a:pt x="4031" y="4517"/>
                    </a:cubicBezTo>
                    <a:cubicBezTo>
                      <a:pt x="4086" y="4536"/>
                      <a:pt x="4105" y="4628"/>
                      <a:pt x="4049" y="4664"/>
                    </a:cubicBezTo>
                    <a:cubicBezTo>
                      <a:pt x="3956" y="4738"/>
                      <a:pt x="3832" y="4765"/>
                      <a:pt x="3697" y="4765"/>
                    </a:cubicBezTo>
                    <a:cubicBezTo>
                      <a:pt x="3461" y="4765"/>
                      <a:pt x="3195" y="4680"/>
                      <a:pt x="3019" y="4609"/>
                    </a:cubicBezTo>
                    <a:cubicBezTo>
                      <a:pt x="2650" y="4462"/>
                      <a:pt x="2338" y="4223"/>
                      <a:pt x="2135" y="3891"/>
                    </a:cubicBezTo>
                    <a:cubicBezTo>
                      <a:pt x="1675" y="4131"/>
                      <a:pt x="1178" y="4333"/>
                      <a:pt x="681" y="4462"/>
                    </a:cubicBezTo>
                    <a:cubicBezTo>
                      <a:pt x="755" y="4499"/>
                      <a:pt x="847" y="4554"/>
                      <a:pt x="920" y="4609"/>
                    </a:cubicBezTo>
                    <a:cubicBezTo>
                      <a:pt x="1644" y="5043"/>
                      <a:pt x="2330" y="5318"/>
                      <a:pt x="3093" y="5318"/>
                    </a:cubicBezTo>
                    <a:cubicBezTo>
                      <a:pt x="3397" y="5318"/>
                      <a:pt x="3714" y="5274"/>
                      <a:pt x="4049" y="5180"/>
                    </a:cubicBezTo>
                    <a:cubicBezTo>
                      <a:pt x="5172" y="4885"/>
                      <a:pt x="6111" y="4112"/>
                      <a:pt x="6847" y="3210"/>
                    </a:cubicBezTo>
                    <a:cubicBezTo>
                      <a:pt x="7454" y="2474"/>
                      <a:pt x="7896" y="1609"/>
                      <a:pt x="8504" y="854"/>
                    </a:cubicBezTo>
                    <a:lnTo>
                      <a:pt x="8504" y="854"/>
                    </a:lnTo>
                    <a:cubicBezTo>
                      <a:pt x="8448" y="860"/>
                      <a:pt x="8392" y="862"/>
                      <a:pt x="8335" y="862"/>
                    </a:cubicBezTo>
                    <a:cubicBezTo>
                      <a:pt x="7788" y="862"/>
                      <a:pt x="7185" y="636"/>
                      <a:pt x="6718" y="486"/>
                    </a:cubicBezTo>
                    <a:cubicBezTo>
                      <a:pt x="5869" y="224"/>
                      <a:pt x="4994" y="0"/>
                      <a:pt x="41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9"/>
              <p:cNvSpPr/>
              <p:nvPr/>
            </p:nvSpPr>
            <p:spPr>
              <a:xfrm>
                <a:off x="144937" y="5445029"/>
                <a:ext cx="342799" cy="201152"/>
              </a:xfrm>
              <a:custGeom>
                <a:avLst/>
                <a:gdLst/>
                <a:ahLst/>
                <a:cxnLst/>
                <a:rect l="l" t="t" r="r" b="b"/>
                <a:pathLst>
                  <a:path w="10525" h="6176" extrusionOk="0">
                    <a:moveTo>
                      <a:pt x="5535" y="392"/>
                    </a:moveTo>
                    <a:cubicBezTo>
                      <a:pt x="6425" y="392"/>
                      <a:pt x="7301" y="616"/>
                      <a:pt x="8150" y="878"/>
                    </a:cubicBezTo>
                    <a:cubicBezTo>
                      <a:pt x="8617" y="1028"/>
                      <a:pt x="9205" y="1254"/>
                      <a:pt x="9749" y="1254"/>
                    </a:cubicBezTo>
                    <a:cubicBezTo>
                      <a:pt x="9806" y="1254"/>
                      <a:pt x="9862" y="1252"/>
                      <a:pt x="9917" y="1246"/>
                    </a:cubicBezTo>
                    <a:lnTo>
                      <a:pt x="9917" y="1246"/>
                    </a:lnTo>
                    <a:cubicBezTo>
                      <a:pt x="9310" y="1983"/>
                      <a:pt x="8868" y="2866"/>
                      <a:pt x="8260" y="3602"/>
                    </a:cubicBezTo>
                    <a:cubicBezTo>
                      <a:pt x="7543" y="4504"/>
                      <a:pt x="6604" y="5277"/>
                      <a:pt x="5463" y="5572"/>
                    </a:cubicBezTo>
                    <a:cubicBezTo>
                      <a:pt x="5132" y="5666"/>
                      <a:pt x="4820" y="5710"/>
                      <a:pt x="4518" y="5710"/>
                    </a:cubicBezTo>
                    <a:cubicBezTo>
                      <a:pt x="3762" y="5710"/>
                      <a:pt x="3076" y="5435"/>
                      <a:pt x="2352" y="5001"/>
                    </a:cubicBezTo>
                    <a:cubicBezTo>
                      <a:pt x="2279" y="4946"/>
                      <a:pt x="2186" y="4891"/>
                      <a:pt x="2094" y="4854"/>
                    </a:cubicBezTo>
                    <a:cubicBezTo>
                      <a:pt x="2610" y="4725"/>
                      <a:pt x="3107" y="4523"/>
                      <a:pt x="3567" y="4283"/>
                    </a:cubicBezTo>
                    <a:cubicBezTo>
                      <a:pt x="3769" y="4615"/>
                      <a:pt x="4082" y="4854"/>
                      <a:pt x="4450" y="5001"/>
                    </a:cubicBezTo>
                    <a:cubicBezTo>
                      <a:pt x="4627" y="5072"/>
                      <a:pt x="4885" y="5157"/>
                      <a:pt x="5121" y="5157"/>
                    </a:cubicBezTo>
                    <a:cubicBezTo>
                      <a:pt x="5255" y="5157"/>
                      <a:pt x="5381" y="5130"/>
                      <a:pt x="5481" y="5056"/>
                    </a:cubicBezTo>
                    <a:cubicBezTo>
                      <a:pt x="5536" y="5020"/>
                      <a:pt x="5518" y="4928"/>
                      <a:pt x="5463" y="4909"/>
                    </a:cubicBezTo>
                    <a:cubicBezTo>
                      <a:pt x="5352" y="4868"/>
                      <a:pt x="5242" y="4847"/>
                      <a:pt x="5131" y="4847"/>
                    </a:cubicBezTo>
                    <a:cubicBezTo>
                      <a:pt x="5095" y="4847"/>
                      <a:pt x="5058" y="4849"/>
                      <a:pt x="5021" y="4854"/>
                    </a:cubicBezTo>
                    <a:cubicBezTo>
                      <a:pt x="4855" y="4836"/>
                      <a:pt x="4708" y="4799"/>
                      <a:pt x="4542" y="4743"/>
                    </a:cubicBezTo>
                    <a:cubicBezTo>
                      <a:pt x="4248" y="4615"/>
                      <a:pt x="3972" y="4431"/>
                      <a:pt x="3751" y="4191"/>
                    </a:cubicBezTo>
                    <a:lnTo>
                      <a:pt x="3990" y="4081"/>
                    </a:lnTo>
                    <a:lnTo>
                      <a:pt x="6144" y="3087"/>
                    </a:lnTo>
                    <a:cubicBezTo>
                      <a:pt x="6144" y="3087"/>
                      <a:pt x="6144" y="3105"/>
                      <a:pt x="6144" y="3124"/>
                    </a:cubicBezTo>
                    <a:cubicBezTo>
                      <a:pt x="6162" y="3142"/>
                      <a:pt x="6199" y="3161"/>
                      <a:pt x="6217" y="3161"/>
                    </a:cubicBezTo>
                    <a:lnTo>
                      <a:pt x="6236" y="3161"/>
                    </a:lnTo>
                    <a:cubicBezTo>
                      <a:pt x="6328" y="3216"/>
                      <a:pt x="6401" y="3271"/>
                      <a:pt x="6475" y="3326"/>
                    </a:cubicBezTo>
                    <a:cubicBezTo>
                      <a:pt x="6567" y="3400"/>
                      <a:pt x="6659" y="3437"/>
                      <a:pt x="6751" y="3492"/>
                    </a:cubicBezTo>
                    <a:cubicBezTo>
                      <a:pt x="6871" y="3532"/>
                      <a:pt x="7039" y="3601"/>
                      <a:pt x="7186" y="3601"/>
                    </a:cubicBezTo>
                    <a:cubicBezTo>
                      <a:pt x="7242" y="3601"/>
                      <a:pt x="7294" y="3591"/>
                      <a:pt x="7340" y="3566"/>
                    </a:cubicBezTo>
                    <a:cubicBezTo>
                      <a:pt x="7414" y="3529"/>
                      <a:pt x="7414" y="3455"/>
                      <a:pt x="7359" y="3400"/>
                    </a:cubicBezTo>
                    <a:cubicBezTo>
                      <a:pt x="7285" y="3345"/>
                      <a:pt x="7174" y="3308"/>
                      <a:pt x="7082" y="3289"/>
                    </a:cubicBezTo>
                    <a:cubicBezTo>
                      <a:pt x="6972" y="3271"/>
                      <a:pt x="6862" y="3234"/>
                      <a:pt x="6770" y="3179"/>
                    </a:cubicBezTo>
                    <a:cubicBezTo>
                      <a:pt x="6659" y="3124"/>
                      <a:pt x="6530" y="3013"/>
                      <a:pt x="6420" y="2958"/>
                    </a:cubicBezTo>
                    <a:lnTo>
                      <a:pt x="7451" y="2480"/>
                    </a:lnTo>
                    <a:lnTo>
                      <a:pt x="7451" y="2498"/>
                    </a:lnTo>
                    <a:cubicBezTo>
                      <a:pt x="7508" y="2641"/>
                      <a:pt x="7708" y="2827"/>
                      <a:pt x="7890" y="2827"/>
                    </a:cubicBezTo>
                    <a:cubicBezTo>
                      <a:pt x="7943" y="2827"/>
                      <a:pt x="7994" y="2811"/>
                      <a:pt x="8040" y="2774"/>
                    </a:cubicBezTo>
                    <a:cubicBezTo>
                      <a:pt x="8076" y="2756"/>
                      <a:pt x="8076" y="2700"/>
                      <a:pt x="8040" y="2682"/>
                    </a:cubicBezTo>
                    <a:cubicBezTo>
                      <a:pt x="7966" y="2645"/>
                      <a:pt x="7892" y="2627"/>
                      <a:pt x="7819" y="2608"/>
                    </a:cubicBezTo>
                    <a:cubicBezTo>
                      <a:pt x="7727" y="2572"/>
                      <a:pt x="7635" y="2498"/>
                      <a:pt x="7561" y="2424"/>
                    </a:cubicBezTo>
                    <a:lnTo>
                      <a:pt x="8095" y="2185"/>
                    </a:lnTo>
                    <a:cubicBezTo>
                      <a:pt x="8193" y="2152"/>
                      <a:pt x="8145" y="2032"/>
                      <a:pt x="8069" y="2032"/>
                    </a:cubicBezTo>
                    <a:cubicBezTo>
                      <a:pt x="8059" y="2032"/>
                      <a:pt x="8050" y="2034"/>
                      <a:pt x="8040" y="2038"/>
                    </a:cubicBezTo>
                    <a:lnTo>
                      <a:pt x="7248" y="2369"/>
                    </a:lnTo>
                    <a:cubicBezTo>
                      <a:pt x="7266" y="2314"/>
                      <a:pt x="7285" y="2259"/>
                      <a:pt x="7303" y="2222"/>
                    </a:cubicBezTo>
                    <a:cubicBezTo>
                      <a:pt x="7377" y="2075"/>
                      <a:pt x="7487" y="1835"/>
                      <a:pt x="7377" y="1688"/>
                    </a:cubicBezTo>
                    <a:cubicBezTo>
                      <a:pt x="7366" y="1677"/>
                      <a:pt x="7343" y="1667"/>
                      <a:pt x="7319" y="1667"/>
                    </a:cubicBezTo>
                    <a:cubicBezTo>
                      <a:pt x="7301" y="1667"/>
                      <a:pt x="7282" y="1673"/>
                      <a:pt x="7266" y="1688"/>
                    </a:cubicBezTo>
                    <a:cubicBezTo>
                      <a:pt x="7138" y="1780"/>
                      <a:pt x="7119" y="1983"/>
                      <a:pt x="7064" y="2130"/>
                    </a:cubicBezTo>
                    <a:cubicBezTo>
                      <a:pt x="7009" y="2259"/>
                      <a:pt x="6917" y="2369"/>
                      <a:pt x="6935" y="2498"/>
                    </a:cubicBezTo>
                    <a:lnTo>
                      <a:pt x="5076" y="3253"/>
                    </a:lnTo>
                    <a:cubicBezTo>
                      <a:pt x="5187" y="3032"/>
                      <a:pt x="5279" y="2792"/>
                      <a:pt x="5408" y="2590"/>
                    </a:cubicBezTo>
                    <a:cubicBezTo>
                      <a:pt x="5610" y="2277"/>
                      <a:pt x="5996" y="2001"/>
                      <a:pt x="6125" y="1651"/>
                    </a:cubicBezTo>
                    <a:cubicBezTo>
                      <a:pt x="6159" y="1584"/>
                      <a:pt x="6101" y="1502"/>
                      <a:pt x="6034" y="1502"/>
                    </a:cubicBezTo>
                    <a:cubicBezTo>
                      <a:pt x="6028" y="1502"/>
                      <a:pt x="6021" y="1502"/>
                      <a:pt x="6015" y="1504"/>
                    </a:cubicBezTo>
                    <a:cubicBezTo>
                      <a:pt x="5610" y="1578"/>
                      <a:pt x="5315" y="2056"/>
                      <a:pt x="5113" y="2369"/>
                    </a:cubicBezTo>
                    <a:cubicBezTo>
                      <a:pt x="4929" y="2664"/>
                      <a:pt x="4690" y="3050"/>
                      <a:pt x="4690" y="3400"/>
                    </a:cubicBezTo>
                    <a:lnTo>
                      <a:pt x="4395" y="3529"/>
                    </a:lnTo>
                    <a:cubicBezTo>
                      <a:pt x="3843" y="3750"/>
                      <a:pt x="3309" y="3989"/>
                      <a:pt x="2739" y="4191"/>
                    </a:cubicBezTo>
                    <a:cubicBezTo>
                      <a:pt x="2702" y="4191"/>
                      <a:pt x="2647" y="4210"/>
                      <a:pt x="2591" y="4228"/>
                    </a:cubicBezTo>
                    <a:cubicBezTo>
                      <a:pt x="2665" y="3989"/>
                      <a:pt x="2739" y="3731"/>
                      <a:pt x="2831" y="3492"/>
                    </a:cubicBezTo>
                    <a:cubicBezTo>
                      <a:pt x="2941" y="3161"/>
                      <a:pt x="3199" y="2811"/>
                      <a:pt x="3236" y="2461"/>
                    </a:cubicBezTo>
                    <a:cubicBezTo>
                      <a:pt x="3236" y="2380"/>
                      <a:pt x="3176" y="2329"/>
                      <a:pt x="3116" y="2329"/>
                    </a:cubicBezTo>
                    <a:cubicBezTo>
                      <a:pt x="3094" y="2329"/>
                      <a:pt x="3071" y="2336"/>
                      <a:pt x="3052" y="2351"/>
                    </a:cubicBezTo>
                    <a:cubicBezTo>
                      <a:pt x="2739" y="2590"/>
                      <a:pt x="2591" y="3069"/>
                      <a:pt x="2481" y="3418"/>
                    </a:cubicBezTo>
                    <a:cubicBezTo>
                      <a:pt x="2389" y="3713"/>
                      <a:pt x="2315" y="4007"/>
                      <a:pt x="2279" y="4302"/>
                    </a:cubicBezTo>
                    <a:cubicBezTo>
                      <a:pt x="2002" y="4357"/>
                      <a:pt x="1708" y="4375"/>
                      <a:pt x="1413" y="4412"/>
                    </a:cubicBezTo>
                    <a:cubicBezTo>
                      <a:pt x="1745" y="3602"/>
                      <a:pt x="1947" y="2756"/>
                      <a:pt x="2426" y="2001"/>
                    </a:cubicBezTo>
                    <a:cubicBezTo>
                      <a:pt x="2996" y="1118"/>
                      <a:pt x="3953" y="529"/>
                      <a:pt x="5021" y="418"/>
                    </a:cubicBezTo>
                    <a:cubicBezTo>
                      <a:pt x="5193" y="400"/>
                      <a:pt x="5364" y="392"/>
                      <a:pt x="5535" y="392"/>
                    </a:cubicBezTo>
                    <a:close/>
                    <a:moveTo>
                      <a:pt x="5560" y="0"/>
                    </a:moveTo>
                    <a:cubicBezTo>
                      <a:pt x="5113" y="0"/>
                      <a:pt x="4666" y="52"/>
                      <a:pt x="4230" y="179"/>
                    </a:cubicBezTo>
                    <a:cubicBezTo>
                      <a:pt x="2371" y="713"/>
                      <a:pt x="1340" y="2608"/>
                      <a:pt x="1156" y="4431"/>
                    </a:cubicBezTo>
                    <a:lnTo>
                      <a:pt x="1009" y="4449"/>
                    </a:lnTo>
                    <a:cubicBezTo>
                      <a:pt x="963" y="4444"/>
                      <a:pt x="917" y="4441"/>
                      <a:pt x="871" y="4441"/>
                    </a:cubicBezTo>
                    <a:cubicBezTo>
                      <a:pt x="601" y="4441"/>
                      <a:pt x="327" y="4531"/>
                      <a:pt x="107" y="4688"/>
                    </a:cubicBezTo>
                    <a:cubicBezTo>
                      <a:pt x="1" y="4776"/>
                      <a:pt x="64" y="4966"/>
                      <a:pt x="198" y="4966"/>
                    </a:cubicBezTo>
                    <a:cubicBezTo>
                      <a:pt x="205" y="4966"/>
                      <a:pt x="211" y="4965"/>
                      <a:pt x="217" y="4964"/>
                    </a:cubicBezTo>
                    <a:cubicBezTo>
                      <a:pt x="369" y="4931"/>
                      <a:pt x="514" y="4916"/>
                      <a:pt x="653" y="4916"/>
                    </a:cubicBezTo>
                    <a:cubicBezTo>
                      <a:pt x="1677" y="4916"/>
                      <a:pt x="2392" y="5722"/>
                      <a:pt x="3364" y="6013"/>
                    </a:cubicBezTo>
                    <a:cubicBezTo>
                      <a:pt x="3738" y="6122"/>
                      <a:pt x="4120" y="6175"/>
                      <a:pt x="4501" y="6175"/>
                    </a:cubicBezTo>
                    <a:cubicBezTo>
                      <a:pt x="5021" y="6175"/>
                      <a:pt x="5536" y="6076"/>
                      <a:pt x="6015" y="5885"/>
                    </a:cubicBezTo>
                    <a:cubicBezTo>
                      <a:pt x="8150" y="5075"/>
                      <a:pt x="9199" y="3013"/>
                      <a:pt x="10267" y="1173"/>
                    </a:cubicBezTo>
                    <a:cubicBezTo>
                      <a:pt x="10322" y="1154"/>
                      <a:pt x="10359" y="1136"/>
                      <a:pt x="10395" y="1118"/>
                    </a:cubicBezTo>
                    <a:cubicBezTo>
                      <a:pt x="10524" y="1044"/>
                      <a:pt x="10488" y="860"/>
                      <a:pt x="10359" y="841"/>
                    </a:cubicBezTo>
                    <a:cubicBezTo>
                      <a:pt x="9806" y="749"/>
                      <a:pt x="9291" y="786"/>
                      <a:pt x="8739" y="639"/>
                    </a:cubicBezTo>
                    <a:cubicBezTo>
                      <a:pt x="8260" y="510"/>
                      <a:pt x="7800" y="345"/>
                      <a:pt x="7303" y="216"/>
                    </a:cubicBezTo>
                    <a:cubicBezTo>
                      <a:pt x="6738" y="90"/>
                      <a:pt x="6149" y="0"/>
                      <a:pt x="5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3" name="Google Shape;713;p9"/>
            <p:cNvGrpSpPr/>
            <p:nvPr/>
          </p:nvGrpSpPr>
          <p:grpSpPr>
            <a:xfrm rot="7927588">
              <a:off x="8541241" y="731887"/>
              <a:ext cx="442887" cy="288582"/>
              <a:chOff x="363196" y="4946079"/>
              <a:chExt cx="442867" cy="288568"/>
            </a:xfrm>
          </p:grpSpPr>
          <p:grpSp>
            <p:nvGrpSpPr>
              <p:cNvPr id="714" name="Google Shape;714;p9"/>
              <p:cNvGrpSpPr/>
              <p:nvPr/>
            </p:nvGrpSpPr>
            <p:grpSpPr>
              <a:xfrm>
                <a:off x="541073" y="4946079"/>
                <a:ext cx="264990" cy="143927"/>
                <a:chOff x="-141150" y="5308750"/>
                <a:chExt cx="203400" cy="110475"/>
              </a:xfrm>
            </p:grpSpPr>
            <p:sp>
              <p:nvSpPr>
                <p:cNvPr id="715" name="Google Shape;715;p9"/>
                <p:cNvSpPr/>
                <p:nvPr/>
              </p:nvSpPr>
              <p:spPr>
                <a:xfrm>
                  <a:off x="-114475" y="5316250"/>
                  <a:ext cx="163850" cy="9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4" h="3787" extrusionOk="0">
                      <a:moveTo>
                        <a:pt x="2661" y="0"/>
                      </a:moveTo>
                      <a:cubicBezTo>
                        <a:pt x="2274" y="0"/>
                        <a:pt x="1888" y="88"/>
                        <a:pt x="1529" y="263"/>
                      </a:cubicBezTo>
                      <a:cubicBezTo>
                        <a:pt x="958" y="539"/>
                        <a:pt x="516" y="999"/>
                        <a:pt x="1" y="1385"/>
                      </a:cubicBezTo>
                      <a:cubicBezTo>
                        <a:pt x="203" y="1478"/>
                        <a:pt x="387" y="1570"/>
                        <a:pt x="590" y="1643"/>
                      </a:cubicBezTo>
                      <a:cubicBezTo>
                        <a:pt x="719" y="1459"/>
                        <a:pt x="884" y="1293"/>
                        <a:pt x="1050" y="1165"/>
                      </a:cubicBezTo>
                      <a:cubicBezTo>
                        <a:pt x="1253" y="981"/>
                        <a:pt x="1529" y="723"/>
                        <a:pt x="1805" y="704"/>
                      </a:cubicBezTo>
                      <a:cubicBezTo>
                        <a:pt x="1811" y="703"/>
                        <a:pt x="1818" y="702"/>
                        <a:pt x="1824" y="702"/>
                      </a:cubicBezTo>
                      <a:cubicBezTo>
                        <a:pt x="1887" y="702"/>
                        <a:pt x="1929" y="783"/>
                        <a:pt x="1878" y="833"/>
                      </a:cubicBezTo>
                      <a:cubicBezTo>
                        <a:pt x="1731" y="1054"/>
                        <a:pt x="1437" y="1165"/>
                        <a:pt x="1234" y="1330"/>
                      </a:cubicBezTo>
                      <a:cubicBezTo>
                        <a:pt x="1087" y="1459"/>
                        <a:pt x="958" y="1588"/>
                        <a:pt x="829" y="1717"/>
                      </a:cubicBezTo>
                      <a:cubicBezTo>
                        <a:pt x="866" y="1717"/>
                        <a:pt x="884" y="1735"/>
                        <a:pt x="940" y="1735"/>
                      </a:cubicBezTo>
                      <a:cubicBezTo>
                        <a:pt x="1363" y="1827"/>
                        <a:pt x="1786" y="1882"/>
                        <a:pt x="2210" y="1956"/>
                      </a:cubicBezTo>
                      <a:lnTo>
                        <a:pt x="2431" y="1993"/>
                      </a:lnTo>
                      <a:cubicBezTo>
                        <a:pt x="2615" y="1772"/>
                        <a:pt x="2835" y="1606"/>
                        <a:pt x="3093" y="1496"/>
                      </a:cubicBezTo>
                      <a:cubicBezTo>
                        <a:pt x="3284" y="1393"/>
                        <a:pt x="3557" y="1267"/>
                        <a:pt x="3800" y="1267"/>
                      </a:cubicBezTo>
                      <a:cubicBezTo>
                        <a:pt x="3861" y="1267"/>
                        <a:pt x="3921" y="1275"/>
                        <a:pt x="3977" y="1293"/>
                      </a:cubicBezTo>
                      <a:cubicBezTo>
                        <a:pt x="4032" y="1312"/>
                        <a:pt x="4050" y="1385"/>
                        <a:pt x="4013" y="1422"/>
                      </a:cubicBezTo>
                      <a:cubicBezTo>
                        <a:pt x="3793" y="1606"/>
                        <a:pt x="3443" y="1625"/>
                        <a:pt x="3185" y="1754"/>
                      </a:cubicBezTo>
                      <a:cubicBezTo>
                        <a:pt x="3038" y="1827"/>
                        <a:pt x="2891" y="1938"/>
                        <a:pt x="2725" y="2030"/>
                      </a:cubicBezTo>
                      <a:lnTo>
                        <a:pt x="4179" y="2269"/>
                      </a:lnTo>
                      <a:cubicBezTo>
                        <a:pt x="4234" y="2177"/>
                        <a:pt x="4345" y="2140"/>
                        <a:pt x="4418" y="2085"/>
                      </a:cubicBezTo>
                      <a:cubicBezTo>
                        <a:pt x="4492" y="2030"/>
                        <a:pt x="4602" y="1901"/>
                        <a:pt x="4713" y="1882"/>
                      </a:cubicBezTo>
                      <a:cubicBezTo>
                        <a:pt x="4731" y="1882"/>
                        <a:pt x="4768" y="1901"/>
                        <a:pt x="4768" y="1938"/>
                      </a:cubicBezTo>
                      <a:cubicBezTo>
                        <a:pt x="4768" y="2067"/>
                        <a:pt x="4639" y="2159"/>
                        <a:pt x="4547" y="2232"/>
                      </a:cubicBezTo>
                      <a:cubicBezTo>
                        <a:pt x="4510" y="2251"/>
                        <a:pt x="4474" y="2269"/>
                        <a:pt x="4437" y="2306"/>
                      </a:cubicBezTo>
                      <a:lnTo>
                        <a:pt x="5063" y="2398"/>
                      </a:lnTo>
                      <a:cubicBezTo>
                        <a:pt x="5136" y="2398"/>
                        <a:pt x="5136" y="2508"/>
                        <a:pt x="5063" y="2508"/>
                      </a:cubicBezTo>
                      <a:lnTo>
                        <a:pt x="4621" y="2453"/>
                      </a:lnTo>
                      <a:lnTo>
                        <a:pt x="4621" y="2453"/>
                      </a:lnTo>
                      <a:cubicBezTo>
                        <a:pt x="4639" y="2527"/>
                        <a:pt x="4676" y="2600"/>
                        <a:pt x="4713" y="2655"/>
                      </a:cubicBezTo>
                      <a:cubicBezTo>
                        <a:pt x="4750" y="2711"/>
                        <a:pt x="4805" y="2748"/>
                        <a:pt x="4823" y="2803"/>
                      </a:cubicBezTo>
                      <a:cubicBezTo>
                        <a:pt x="4842" y="2840"/>
                        <a:pt x="4823" y="2858"/>
                        <a:pt x="4805" y="2858"/>
                      </a:cubicBezTo>
                      <a:cubicBezTo>
                        <a:pt x="4793" y="2860"/>
                        <a:pt x="4782" y="2861"/>
                        <a:pt x="4771" y="2861"/>
                      </a:cubicBezTo>
                      <a:cubicBezTo>
                        <a:pt x="4592" y="2861"/>
                        <a:pt x="4511" y="2592"/>
                        <a:pt x="4529" y="2453"/>
                      </a:cubicBezTo>
                      <a:lnTo>
                        <a:pt x="3701" y="2379"/>
                      </a:lnTo>
                      <a:lnTo>
                        <a:pt x="3701" y="2379"/>
                      </a:lnTo>
                      <a:cubicBezTo>
                        <a:pt x="3756" y="2453"/>
                        <a:pt x="3793" y="2563"/>
                        <a:pt x="3848" y="2637"/>
                      </a:cubicBezTo>
                      <a:cubicBezTo>
                        <a:pt x="3885" y="2711"/>
                        <a:pt x="3940" y="2766"/>
                        <a:pt x="3995" y="2840"/>
                      </a:cubicBezTo>
                      <a:cubicBezTo>
                        <a:pt x="4050" y="2876"/>
                        <a:pt x="4105" y="2932"/>
                        <a:pt x="4124" y="3005"/>
                      </a:cubicBezTo>
                      <a:cubicBezTo>
                        <a:pt x="4140" y="3053"/>
                        <a:pt x="4114" y="3101"/>
                        <a:pt x="4071" y="3101"/>
                      </a:cubicBezTo>
                      <a:cubicBezTo>
                        <a:pt x="4065" y="3101"/>
                        <a:pt x="4058" y="3100"/>
                        <a:pt x="4050" y="3097"/>
                      </a:cubicBezTo>
                      <a:cubicBezTo>
                        <a:pt x="3921" y="3097"/>
                        <a:pt x="3793" y="2932"/>
                        <a:pt x="3719" y="2821"/>
                      </a:cubicBezTo>
                      <a:cubicBezTo>
                        <a:pt x="3664" y="2766"/>
                        <a:pt x="3627" y="2692"/>
                        <a:pt x="3609" y="2637"/>
                      </a:cubicBezTo>
                      <a:cubicBezTo>
                        <a:pt x="3572" y="2563"/>
                        <a:pt x="3553" y="2508"/>
                        <a:pt x="3516" y="2435"/>
                      </a:cubicBezTo>
                      <a:cubicBezTo>
                        <a:pt x="3498" y="2416"/>
                        <a:pt x="3480" y="2398"/>
                        <a:pt x="3480" y="2379"/>
                      </a:cubicBezTo>
                      <a:lnTo>
                        <a:pt x="3480" y="2361"/>
                      </a:lnTo>
                      <a:lnTo>
                        <a:pt x="1768" y="2177"/>
                      </a:lnTo>
                      <a:lnTo>
                        <a:pt x="1565" y="2159"/>
                      </a:lnTo>
                      <a:lnTo>
                        <a:pt x="1565" y="2159"/>
                      </a:lnTo>
                      <a:cubicBezTo>
                        <a:pt x="1621" y="2379"/>
                        <a:pt x="1713" y="2600"/>
                        <a:pt x="1860" y="2803"/>
                      </a:cubicBezTo>
                      <a:cubicBezTo>
                        <a:pt x="1934" y="2895"/>
                        <a:pt x="2026" y="2987"/>
                        <a:pt x="2118" y="3060"/>
                      </a:cubicBezTo>
                      <a:cubicBezTo>
                        <a:pt x="2210" y="3097"/>
                        <a:pt x="2302" y="3171"/>
                        <a:pt x="2375" y="3244"/>
                      </a:cubicBezTo>
                      <a:cubicBezTo>
                        <a:pt x="2394" y="3281"/>
                        <a:pt x="2375" y="3337"/>
                        <a:pt x="2320" y="3355"/>
                      </a:cubicBezTo>
                      <a:cubicBezTo>
                        <a:pt x="2312" y="3356"/>
                        <a:pt x="2305" y="3356"/>
                        <a:pt x="2297" y="3356"/>
                      </a:cubicBezTo>
                      <a:cubicBezTo>
                        <a:pt x="2066" y="3356"/>
                        <a:pt x="1837" y="3092"/>
                        <a:pt x="1694" y="2932"/>
                      </a:cubicBezTo>
                      <a:cubicBezTo>
                        <a:pt x="1529" y="2692"/>
                        <a:pt x="1418" y="2416"/>
                        <a:pt x="1418" y="2140"/>
                      </a:cubicBezTo>
                      <a:cubicBezTo>
                        <a:pt x="1032" y="2122"/>
                        <a:pt x="645" y="2048"/>
                        <a:pt x="277" y="1938"/>
                      </a:cubicBezTo>
                      <a:lnTo>
                        <a:pt x="277" y="1938"/>
                      </a:lnTo>
                      <a:cubicBezTo>
                        <a:pt x="314" y="2011"/>
                        <a:pt x="351" y="2067"/>
                        <a:pt x="387" y="2122"/>
                      </a:cubicBezTo>
                      <a:cubicBezTo>
                        <a:pt x="792" y="2895"/>
                        <a:pt x="1271" y="3429"/>
                        <a:pt x="2118" y="3668"/>
                      </a:cubicBezTo>
                      <a:cubicBezTo>
                        <a:pt x="2446" y="3746"/>
                        <a:pt x="2777" y="3786"/>
                        <a:pt x="3105" y="3786"/>
                      </a:cubicBezTo>
                      <a:cubicBezTo>
                        <a:pt x="3624" y="3786"/>
                        <a:pt x="4136" y="3687"/>
                        <a:pt x="4621" y="3484"/>
                      </a:cubicBezTo>
                      <a:cubicBezTo>
                        <a:pt x="5283" y="3263"/>
                        <a:pt x="5891" y="2876"/>
                        <a:pt x="6553" y="2637"/>
                      </a:cubicBezTo>
                      <a:cubicBezTo>
                        <a:pt x="6167" y="2453"/>
                        <a:pt x="5836" y="2030"/>
                        <a:pt x="5578" y="1735"/>
                      </a:cubicBezTo>
                      <a:cubicBezTo>
                        <a:pt x="5063" y="1146"/>
                        <a:pt x="4510" y="576"/>
                        <a:pt x="3793" y="263"/>
                      </a:cubicBezTo>
                      <a:cubicBezTo>
                        <a:pt x="3434" y="88"/>
                        <a:pt x="3047" y="0"/>
                        <a:pt x="26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9"/>
                <p:cNvSpPr/>
                <p:nvPr/>
              </p:nvSpPr>
              <p:spPr>
                <a:xfrm>
                  <a:off x="-141150" y="5308750"/>
                  <a:ext cx="203400" cy="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6" h="4419" extrusionOk="0">
                      <a:moveTo>
                        <a:pt x="3714" y="280"/>
                      </a:moveTo>
                      <a:cubicBezTo>
                        <a:pt x="4104" y="280"/>
                        <a:pt x="4496" y="367"/>
                        <a:pt x="4860" y="544"/>
                      </a:cubicBezTo>
                      <a:cubicBezTo>
                        <a:pt x="5577" y="876"/>
                        <a:pt x="6130" y="1446"/>
                        <a:pt x="6645" y="2017"/>
                      </a:cubicBezTo>
                      <a:cubicBezTo>
                        <a:pt x="6903" y="2311"/>
                        <a:pt x="7234" y="2735"/>
                        <a:pt x="7620" y="2919"/>
                      </a:cubicBezTo>
                      <a:cubicBezTo>
                        <a:pt x="6958" y="3140"/>
                        <a:pt x="6350" y="3544"/>
                        <a:pt x="5688" y="3765"/>
                      </a:cubicBezTo>
                      <a:cubicBezTo>
                        <a:pt x="5203" y="3968"/>
                        <a:pt x="4691" y="4068"/>
                        <a:pt x="4172" y="4068"/>
                      </a:cubicBezTo>
                      <a:cubicBezTo>
                        <a:pt x="3844" y="4068"/>
                        <a:pt x="3513" y="4028"/>
                        <a:pt x="3185" y="3949"/>
                      </a:cubicBezTo>
                      <a:cubicBezTo>
                        <a:pt x="2338" y="3710"/>
                        <a:pt x="1859" y="3176"/>
                        <a:pt x="1454" y="2403"/>
                      </a:cubicBezTo>
                      <a:cubicBezTo>
                        <a:pt x="1418" y="2348"/>
                        <a:pt x="1381" y="2293"/>
                        <a:pt x="1344" y="2219"/>
                      </a:cubicBezTo>
                      <a:lnTo>
                        <a:pt x="1344" y="2219"/>
                      </a:lnTo>
                      <a:cubicBezTo>
                        <a:pt x="1712" y="2330"/>
                        <a:pt x="2099" y="2403"/>
                        <a:pt x="2485" y="2422"/>
                      </a:cubicBezTo>
                      <a:cubicBezTo>
                        <a:pt x="2504" y="2716"/>
                        <a:pt x="2596" y="2974"/>
                        <a:pt x="2761" y="3213"/>
                      </a:cubicBezTo>
                      <a:cubicBezTo>
                        <a:pt x="2904" y="3374"/>
                        <a:pt x="3133" y="3637"/>
                        <a:pt x="3381" y="3637"/>
                      </a:cubicBezTo>
                      <a:cubicBezTo>
                        <a:pt x="3389" y="3637"/>
                        <a:pt x="3397" y="3637"/>
                        <a:pt x="3406" y="3637"/>
                      </a:cubicBezTo>
                      <a:cubicBezTo>
                        <a:pt x="3442" y="3618"/>
                        <a:pt x="3461" y="3563"/>
                        <a:pt x="3442" y="3526"/>
                      </a:cubicBezTo>
                      <a:cubicBezTo>
                        <a:pt x="3369" y="3452"/>
                        <a:pt x="3295" y="3379"/>
                        <a:pt x="3203" y="3342"/>
                      </a:cubicBezTo>
                      <a:cubicBezTo>
                        <a:pt x="3093" y="3268"/>
                        <a:pt x="3001" y="3176"/>
                        <a:pt x="2927" y="3084"/>
                      </a:cubicBezTo>
                      <a:cubicBezTo>
                        <a:pt x="2780" y="2900"/>
                        <a:pt x="2688" y="2679"/>
                        <a:pt x="2632" y="2440"/>
                      </a:cubicBezTo>
                      <a:lnTo>
                        <a:pt x="2632" y="2440"/>
                      </a:lnTo>
                      <a:lnTo>
                        <a:pt x="2835" y="2459"/>
                      </a:lnTo>
                      <a:lnTo>
                        <a:pt x="4565" y="2643"/>
                      </a:lnTo>
                      <a:lnTo>
                        <a:pt x="4565" y="2661"/>
                      </a:lnTo>
                      <a:cubicBezTo>
                        <a:pt x="4565" y="2679"/>
                        <a:pt x="4565" y="2716"/>
                        <a:pt x="4583" y="2716"/>
                      </a:cubicBezTo>
                      <a:lnTo>
                        <a:pt x="4602" y="2716"/>
                      </a:lnTo>
                      <a:cubicBezTo>
                        <a:pt x="4620" y="2790"/>
                        <a:pt x="4657" y="2845"/>
                        <a:pt x="4676" y="2919"/>
                      </a:cubicBezTo>
                      <a:cubicBezTo>
                        <a:pt x="4694" y="2974"/>
                        <a:pt x="4749" y="3048"/>
                        <a:pt x="4786" y="3103"/>
                      </a:cubicBezTo>
                      <a:cubicBezTo>
                        <a:pt x="4860" y="3213"/>
                        <a:pt x="4988" y="3379"/>
                        <a:pt x="5117" y="3379"/>
                      </a:cubicBezTo>
                      <a:cubicBezTo>
                        <a:pt x="5125" y="3381"/>
                        <a:pt x="5132" y="3382"/>
                        <a:pt x="5138" y="3382"/>
                      </a:cubicBezTo>
                      <a:cubicBezTo>
                        <a:pt x="5181" y="3382"/>
                        <a:pt x="5207" y="3335"/>
                        <a:pt x="5191" y="3287"/>
                      </a:cubicBezTo>
                      <a:cubicBezTo>
                        <a:pt x="5172" y="3213"/>
                        <a:pt x="5117" y="3158"/>
                        <a:pt x="5062" y="3121"/>
                      </a:cubicBezTo>
                      <a:cubicBezTo>
                        <a:pt x="5007" y="3066"/>
                        <a:pt x="4952" y="2992"/>
                        <a:pt x="4915" y="2919"/>
                      </a:cubicBezTo>
                      <a:cubicBezTo>
                        <a:pt x="4860" y="2845"/>
                        <a:pt x="4823" y="2735"/>
                        <a:pt x="4768" y="2661"/>
                      </a:cubicBezTo>
                      <a:lnTo>
                        <a:pt x="4768" y="2661"/>
                      </a:lnTo>
                      <a:lnTo>
                        <a:pt x="5596" y="2735"/>
                      </a:lnTo>
                      <a:cubicBezTo>
                        <a:pt x="5578" y="2873"/>
                        <a:pt x="5675" y="3143"/>
                        <a:pt x="5841" y="3143"/>
                      </a:cubicBezTo>
                      <a:cubicBezTo>
                        <a:pt x="5851" y="3143"/>
                        <a:pt x="5861" y="3142"/>
                        <a:pt x="5872" y="3140"/>
                      </a:cubicBezTo>
                      <a:cubicBezTo>
                        <a:pt x="5890" y="3140"/>
                        <a:pt x="5909" y="3121"/>
                        <a:pt x="5909" y="3084"/>
                      </a:cubicBezTo>
                      <a:cubicBezTo>
                        <a:pt x="5872" y="3029"/>
                        <a:pt x="5817" y="2992"/>
                        <a:pt x="5780" y="2937"/>
                      </a:cubicBezTo>
                      <a:cubicBezTo>
                        <a:pt x="5743" y="2882"/>
                        <a:pt x="5706" y="2827"/>
                        <a:pt x="5688" y="2753"/>
                      </a:cubicBezTo>
                      <a:lnTo>
                        <a:pt x="5688" y="2753"/>
                      </a:lnTo>
                      <a:lnTo>
                        <a:pt x="6130" y="2790"/>
                      </a:lnTo>
                      <a:cubicBezTo>
                        <a:pt x="6134" y="2791"/>
                        <a:pt x="6139" y="2792"/>
                        <a:pt x="6144" y="2792"/>
                      </a:cubicBezTo>
                      <a:cubicBezTo>
                        <a:pt x="6205" y="2792"/>
                        <a:pt x="6215" y="2679"/>
                        <a:pt x="6130" y="2679"/>
                      </a:cubicBezTo>
                      <a:lnTo>
                        <a:pt x="5504" y="2587"/>
                      </a:lnTo>
                      <a:cubicBezTo>
                        <a:pt x="5541" y="2569"/>
                        <a:pt x="5577" y="2532"/>
                        <a:pt x="5614" y="2514"/>
                      </a:cubicBezTo>
                      <a:cubicBezTo>
                        <a:pt x="5706" y="2459"/>
                        <a:pt x="5853" y="2348"/>
                        <a:pt x="5835" y="2219"/>
                      </a:cubicBezTo>
                      <a:cubicBezTo>
                        <a:pt x="5835" y="2182"/>
                        <a:pt x="5798" y="2164"/>
                        <a:pt x="5780" y="2164"/>
                      </a:cubicBezTo>
                      <a:cubicBezTo>
                        <a:pt x="5669" y="2182"/>
                        <a:pt x="5577" y="2293"/>
                        <a:pt x="5485" y="2367"/>
                      </a:cubicBezTo>
                      <a:cubicBezTo>
                        <a:pt x="5393" y="2422"/>
                        <a:pt x="5301" y="2459"/>
                        <a:pt x="5264" y="2551"/>
                      </a:cubicBezTo>
                      <a:lnTo>
                        <a:pt x="3810" y="2311"/>
                      </a:lnTo>
                      <a:cubicBezTo>
                        <a:pt x="3958" y="2219"/>
                        <a:pt x="4105" y="2109"/>
                        <a:pt x="4271" y="2035"/>
                      </a:cubicBezTo>
                      <a:cubicBezTo>
                        <a:pt x="4510" y="1906"/>
                        <a:pt x="4860" y="1888"/>
                        <a:pt x="5080" y="1704"/>
                      </a:cubicBezTo>
                      <a:cubicBezTo>
                        <a:pt x="5117" y="1667"/>
                        <a:pt x="5117" y="1593"/>
                        <a:pt x="5062" y="1575"/>
                      </a:cubicBezTo>
                      <a:cubicBezTo>
                        <a:pt x="5003" y="1556"/>
                        <a:pt x="4940" y="1548"/>
                        <a:pt x="4876" y="1548"/>
                      </a:cubicBezTo>
                      <a:cubicBezTo>
                        <a:pt x="4624" y="1548"/>
                        <a:pt x="4351" y="1675"/>
                        <a:pt x="4160" y="1778"/>
                      </a:cubicBezTo>
                      <a:cubicBezTo>
                        <a:pt x="3902" y="1888"/>
                        <a:pt x="3682" y="2054"/>
                        <a:pt x="3516" y="2274"/>
                      </a:cubicBezTo>
                      <a:lnTo>
                        <a:pt x="3277" y="2238"/>
                      </a:lnTo>
                      <a:cubicBezTo>
                        <a:pt x="2853" y="2164"/>
                        <a:pt x="2430" y="2109"/>
                        <a:pt x="2007" y="2017"/>
                      </a:cubicBezTo>
                      <a:cubicBezTo>
                        <a:pt x="1970" y="2017"/>
                        <a:pt x="1933" y="1998"/>
                        <a:pt x="1896" y="1998"/>
                      </a:cubicBezTo>
                      <a:cubicBezTo>
                        <a:pt x="2025" y="1870"/>
                        <a:pt x="2154" y="1741"/>
                        <a:pt x="2301" y="1612"/>
                      </a:cubicBezTo>
                      <a:cubicBezTo>
                        <a:pt x="2504" y="1446"/>
                        <a:pt x="2798" y="1336"/>
                        <a:pt x="2964" y="1115"/>
                      </a:cubicBezTo>
                      <a:cubicBezTo>
                        <a:pt x="3001" y="1060"/>
                        <a:pt x="2945" y="986"/>
                        <a:pt x="2872" y="986"/>
                      </a:cubicBezTo>
                      <a:cubicBezTo>
                        <a:pt x="2596" y="1004"/>
                        <a:pt x="2320" y="1262"/>
                        <a:pt x="2117" y="1446"/>
                      </a:cubicBezTo>
                      <a:cubicBezTo>
                        <a:pt x="1951" y="1593"/>
                        <a:pt x="1786" y="1741"/>
                        <a:pt x="1657" y="1925"/>
                      </a:cubicBezTo>
                      <a:cubicBezTo>
                        <a:pt x="1454" y="1851"/>
                        <a:pt x="1270" y="1759"/>
                        <a:pt x="1086" y="1667"/>
                      </a:cubicBezTo>
                      <a:cubicBezTo>
                        <a:pt x="1583" y="1281"/>
                        <a:pt x="2025" y="820"/>
                        <a:pt x="2614" y="526"/>
                      </a:cubicBezTo>
                      <a:cubicBezTo>
                        <a:pt x="2959" y="363"/>
                        <a:pt x="3335" y="280"/>
                        <a:pt x="3714" y="280"/>
                      </a:cubicBezTo>
                      <a:close/>
                      <a:moveTo>
                        <a:pt x="3791" y="0"/>
                      </a:moveTo>
                      <a:cubicBezTo>
                        <a:pt x="2663" y="0"/>
                        <a:pt x="1598" y="703"/>
                        <a:pt x="921" y="1612"/>
                      </a:cubicBezTo>
                      <a:lnTo>
                        <a:pt x="810" y="1575"/>
                      </a:lnTo>
                      <a:cubicBezTo>
                        <a:pt x="645" y="1443"/>
                        <a:pt x="450" y="1370"/>
                        <a:pt x="238" y="1370"/>
                      </a:cubicBezTo>
                      <a:cubicBezTo>
                        <a:pt x="214" y="1370"/>
                        <a:pt x="190" y="1371"/>
                        <a:pt x="166" y="1373"/>
                      </a:cubicBezTo>
                      <a:cubicBezTo>
                        <a:pt x="19" y="1373"/>
                        <a:pt x="0" y="1557"/>
                        <a:pt x="129" y="1593"/>
                      </a:cubicBezTo>
                      <a:cubicBezTo>
                        <a:pt x="1031" y="1906"/>
                        <a:pt x="1142" y="2808"/>
                        <a:pt x="1712" y="3434"/>
                      </a:cubicBezTo>
                      <a:cubicBezTo>
                        <a:pt x="2172" y="3931"/>
                        <a:pt x="2761" y="4244"/>
                        <a:pt x="3424" y="4354"/>
                      </a:cubicBezTo>
                      <a:cubicBezTo>
                        <a:pt x="3653" y="4398"/>
                        <a:pt x="3878" y="4418"/>
                        <a:pt x="4100" y="4418"/>
                      </a:cubicBezTo>
                      <a:cubicBezTo>
                        <a:pt x="5467" y="4418"/>
                        <a:pt x="6706" y="3660"/>
                        <a:pt x="7878" y="3011"/>
                      </a:cubicBezTo>
                      <a:lnTo>
                        <a:pt x="7970" y="3011"/>
                      </a:lnTo>
                      <a:cubicBezTo>
                        <a:pt x="8081" y="3011"/>
                        <a:pt x="8136" y="2882"/>
                        <a:pt x="8044" y="2827"/>
                      </a:cubicBezTo>
                      <a:cubicBezTo>
                        <a:pt x="7712" y="2587"/>
                        <a:pt x="7400" y="2348"/>
                        <a:pt x="7105" y="2090"/>
                      </a:cubicBezTo>
                      <a:cubicBezTo>
                        <a:pt x="6866" y="1814"/>
                        <a:pt x="6627" y="1538"/>
                        <a:pt x="6369" y="1281"/>
                      </a:cubicBezTo>
                      <a:cubicBezTo>
                        <a:pt x="5835" y="728"/>
                        <a:pt x="5172" y="305"/>
                        <a:pt x="4455" y="84"/>
                      </a:cubicBezTo>
                      <a:cubicBezTo>
                        <a:pt x="4233" y="27"/>
                        <a:pt x="4010" y="0"/>
                        <a:pt x="3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7" name="Google Shape;717;p9"/>
              <p:cNvSpPr/>
              <p:nvPr/>
            </p:nvSpPr>
            <p:spPr>
              <a:xfrm>
                <a:off x="363196" y="5136612"/>
                <a:ext cx="191088" cy="98036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3010" extrusionOk="0">
                    <a:moveTo>
                      <a:pt x="2427" y="232"/>
                    </a:moveTo>
                    <a:cubicBezTo>
                      <a:pt x="2919" y="232"/>
                      <a:pt x="3196" y="864"/>
                      <a:pt x="3179" y="1292"/>
                    </a:cubicBezTo>
                    <a:cubicBezTo>
                      <a:pt x="3179" y="1439"/>
                      <a:pt x="3142" y="1605"/>
                      <a:pt x="3087" y="1752"/>
                    </a:cubicBezTo>
                    <a:cubicBezTo>
                      <a:pt x="3032" y="1733"/>
                      <a:pt x="2958" y="1715"/>
                      <a:pt x="2885" y="1715"/>
                    </a:cubicBezTo>
                    <a:cubicBezTo>
                      <a:pt x="2682" y="1678"/>
                      <a:pt x="2480" y="1605"/>
                      <a:pt x="2296" y="1494"/>
                    </a:cubicBezTo>
                    <a:cubicBezTo>
                      <a:pt x="1983" y="1273"/>
                      <a:pt x="1431" y="500"/>
                      <a:pt x="2240" y="261"/>
                    </a:cubicBezTo>
                    <a:cubicBezTo>
                      <a:pt x="2306" y="241"/>
                      <a:pt x="2368" y="232"/>
                      <a:pt x="2427" y="232"/>
                    </a:cubicBezTo>
                    <a:close/>
                    <a:moveTo>
                      <a:pt x="5800" y="1"/>
                    </a:moveTo>
                    <a:cubicBezTo>
                      <a:pt x="5769" y="1"/>
                      <a:pt x="5736" y="14"/>
                      <a:pt x="5719" y="40"/>
                    </a:cubicBezTo>
                    <a:cubicBezTo>
                      <a:pt x="5406" y="739"/>
                      <a:pt x="4964" y="1328"/>
                      <a:pt x="4228" y="1605"/>
                    </a:cubicBezTo>
                    <a:cubicBezTo>
                      <a:pt x="3971" y="1701"/>
                      <a:pt x="3700" y="1755"/>
                      <a:pt x="3427" y="1755"/>
                    </a:cubicBezTo>
                    <a:cubicBezTo>
                      <a:pt x="3387" y="1755"/>
                      <a:pt x="3348" y="1754"/>
                      <a:pt x="3308" y="1752"/>
                    </a:cubicBezTo>
                    <a:cubicBezTo>
                      <a:pt x="3455" y="1328"/>
                      <a:pt x="3400" y="850"/>
                      <a:pt x="3179" y="463"/>
                    </a:cubicBezTo>
                    <a:cubicBezTo>
                      <a:pt x="3003" y="200"/>
                      <a:pt x="2707" y="47"/>
                      <a:pt x="2409" y="47"/>
                    </a:cubicBezTo>
                    <a:cubicBezTo>
                      <a:pt x="2270" y="47"/>
                      <a:pt x="2130" y="80"/>
                      <a:pt x="2001" y="150"/>
                    </a:cubicBezTo>
                    <a:cubicBezTo>
                      <a:pt x="1633" y="390"/>
                      <a:pt x="1541" y="868"/>
                      <a:pt x="1762" y="1236"/>
                    </a:cubicBezTo>
                    <a:cubicBezTo>
                      <a:pt x="2001" y="1678"/>
                      <a:pt x="2535" y="1881"/>
                      <a:pt x="3013" y="1936"/>
                    </a:cubicBezTo>
                    <a:cubicBezTo>
                      <a:pt x="2903" y="2175"/>
                      <a:pt x="2756" y="2378"/>
                      <a:pt x="2553" y="2525"/>
                    </a:cubicBezTo>
                    <a:cubicBezTo>
                      <a:pt x="2219" y="2789"/>
                      <a:pt x="1822" y="2884"/>
                      <a:pt x="1414" y="2884"/>
                    </a:cubicBezTo>
                    <a:cubicBezTo>
                      <a:pt x="968" y="2884"/>
                      <a:pt x="509" y="2770"/>
                      <a:pt x="105" y="2635"/>
                    </a:cubicBezTo>
                    <a:cubicBezTo>
                      <a:pt x="100" y="2634"/>
                      <a:pt x="94" y="2633"/>
                      <a:pt x="89" y="2633"/>
                    </a:cubicBezTo>
                    <a:cubicBezTo>
                      <a:pt x="27" y="2633"/>
                      <a:pt x="1" y="2729"/>
                      <a:pt x="69" y="2746"/>
                    </a:cubicBezTo>
                    <a:cubicBezTo>
                      <a:pt x="496" y="2902"/>
                      <a:pt x="975" y="3009"/>
                      <a:pt x="1438" y="3009"/>
                    </a:cubicBezTo>
                    <a:cubicBezTo>
                      <a:pt x="2171" y="3009"/>
                      <a:pt x="2862" y="2740"/>
                      <a:pt x="3234" y="1973"/>
                    </a:cubicBezTo>
                    <a:lnTo>
                      <a:pt x="3234" y="1954"/>
                    </a:lnTo>
                    <a:cubicBezTo>
                      <a:pt x="3287" y="1958"/>
                      <a:pt x="3340" y="1959"/>
                      <a:pt x="3393" y="1959"/>
                    </a:cubicBezTo>
                    <a:cubicBezTo>
                      <a:pt x="4518" y="1959"/>
                      <a:pt x="5620" y="1219"/>
                      <a:pt x="5866" y="58"/>
                    </a:cubicBezTo>
                    <a:cubicBezTo>
                      <a:pt x="5866" y="19"/>
                      <a:pt x="5835" y="1"/>
                      <a:pt x="58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9"/>
            <p:cNvGrpSpPr/>
            <p:nvPr/>
          </p:nvGrpSpPr>
          <p:grpSpPr>
            <a:xfrm rot="-4510914">
              <a:off x="268613" y="168903"/>
              <a:ext cx="359939" cy="307044"/>
              <a:chOff x="-3222750" y="6141825"/>
              <a:chExt cx="276275" cy="235675"/>
            </a:xfrm>
          </p:grpSpPr>
          <p:sp>
            <p:nvSpPr>
              <p:cNvPr id="719" name="Google Shape;719;p9"/>
              <p:cNvSpPr/>
              <p:nvPr/>
            </p:nvSpPr>
            <p:spPr>
              <a:xfrm>
                <a:off x="-3208925" y="6224700"/>
                <a:ext cx="975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5688" extrusionOk="0">
                    <a:moveTo>
                      <a:pt x="3074" y="0"/>
                    </a:moveTo>
                    <a:cubicBezTo>
                      <a:pt x="2945" y="147"/>
                      <a:pt x="2816" y="295"/>
                      <a:pt x="2706" y="460"/>
                    </a:cubicBezTo>
                    <a:cubicBezTo>
                      <a:pt x="2835" y="626"/>
                      <a:pt x="2945" y="792"/>
                      <a:pt x="3037" y="994"/>
                    </a:cubicBezTo>
                    <a:cubicBezTo>
                      <a:pt x="3147" y="1215"/>
                      <a:pt x="3331" y="1528"/>
                      <a:pt x="3276" y="1785"/>
                    </a:cubicBezTo>
                    <a:cubicBezTo>
                      <a:pt x="3276" y="1830"/>
                      <a:pt x="3242" y="1854"/>
                      <a:pt x="3208" y="1854"/>
                    </a:cubicBezTo>
                    <a:cubicBezTo>
                      <a:pt x="3185" y="1854"/>
                      <a:pt x="3162" y="1844"/>
                      <a:pt x="3147" y="1822"/>
                    </a:cubicBezTo>
                    <a:cubicBezTo>
                      <a:pt x="3019" y="1601"/>
                      <a:pt x="2908" y="1362"/>
                      <a:pt x="2835" y="1123"/>
                    </a:cubicBezTo>
                    <a:cubicBezTo>
                      <a:pt x="2761" y="957"/>
                      <a:pt x="2669" y="810"/>
                      <a:pt x="2595" y="663"/>
                    </a:cubicBezTo>
                    <a:cubicBezTo>
                      <a:pt x="2577" y="681"/>
                      <a:pt x="2558" y="718"/>
                      <a:pt x="2540" y="755"/>
                    </a:cubicBezTo>
                    <a:cubicBezTo>
                      <a:pt x="2356" y="1104"/>
                      <a:pt x="2209" y="1491"/>
                      <a:pt x="2061" y="1859"/>
                    </a:cubicBezTo>
                    <a:lnTo>
                      <a:pt x="1969" y="2080"/>
                    </a:lnTo>
                    <a:cubicBezTo>
                      <a:pt x="2117" y="2282"/>
                      <a:pt x="2227" y="2522"/>
                      <a:pt x="2264" y="2761"/>
                    </a:cubicBezTo>
                    <a:cubicBezTo>
                      <a:pt x="2319" y="3019"/>
                      <a:pt x="2393" y="3387"/>
                      <a:pt x="2246" y="3626"/>
                    </a:cubicBezTo>
                    <a:cubicBezTo>
                      <a:pt x="2230" y="3649"/>
                      <a:pt x="2208" y="3659"/>
                      <a:pt x="2187" y="3659"/>
                    </a:cubicBezTo>
                    <a:cubicBezTo>
                      <a:pt x="2157" y="3659"/>
                      <a:pt x="2127" y="3640"/>
                      <a:pt x="2117" y="3608"/>
                    </a:cubicBezTo>
                    <a:cubicBezTo>
                      <a:pt x="2006" y="3387"/>
                      <a:pt x="2061" y="3055"/>
                      <a:pt x="2006" y="2798"/>
                    </a:cubicBezTo>
                    <a:cubicBezTo>
                      <a:pt x="1969" y="2632"/>
                      <a:pt x="1914" y="2485"/>
                      <a:pt x="1859" y="2319"/>
                    </a:cubicBezTo>
                    <a:lnTo>
                      <a:pt x="1325" y="3608"/>
                    </a:lnTo>
                    <a:cubicBezTo>
                      <a:pt x="1399" y="3663"/>
                      <a:pt x="1399" y="3792"/>
                      <a:pt x="1436" y="3865"/>
                    </a:cubicBezTo>
                    <a:cubicBezTo>
                      <a:pt x="1472" y="3939"/>
                      <a:pt x="1565" y="4068"/>
                      <a:pt x="1546" y="4178"/>
                    </a:cubicBezTo>
                    <a:cubicBezTo>
                      <a:pt x="1546" y="4197"/>
                      <a:pt x="1528" y="4215"/>
                      <a:pt x="1491" y="4215"/>
                    </a:cubicBezTo>
                    <a:cubicBezTo>
                      <a:pt x="1380" y="4197"/>
                      <a:pt x="1307" y="4031"/>
                      <a:pt x="1270" y="3939"/>
                    </a:cubicBezTo>
                    <a:cubicBezTo>
                      <a:pt x="1252" y="3902"/>
                      <a:pt x="1233" y="3865"/>
                      <a:pt x="1233" y="3829"/>
                    </a:cubicBezTo>
                    <a:lnTo>
                      <a:pt x="994" y="4381"/>
                    </a:lnTo>
                    <a:cubicBezTo>
                      <a:pt x="987" y="4394"/>
                      <a:pt x="972" y="4400"/>
                      <a:pt x="955" y="4400"/>
                    </a:cubicBezTo>
                    <a:cubicBezTo>
                      <a:pt x="924" y="4400"/>
                      <a:pt x="890" y="4380"/>
                      <a:pt x="902" y="4344"/>
                    </a:cubicBezTo>
                    <a:cubicBezTo>
                      <a:pt x="939" y="4215"/>
                      <a:pt x="994" y="4086"/>
                      <a:pt x="1031" y="3957"/>
                    </a:cubicBezTo>
                    <a:cubicBezTo>
                      <a:pt x="976" y="3957"/>
                      <a:pt x="902" y="3957"/>
                      <a:pt x="828" y="3994"/>
                    </a:cubicBezTo>
                    <a:cubicBezTo>
                      <a:pt x="791" y="4013"/>
                      <a:pt x="736" y="4049"/>
                      <a:pt x="681" y="4068"/>
                    </a:cubicBezTo>
                    <a:cubicBezTo>
                      <a:pt x="644" y="4068"/>
                      <a:pt x="626" y="4049"/>
                      <a:pt x="626" y="4013"/>
                    </a:cubicBezTo>
                    <a:cubicBezTo>
                      <a:pt x="653" y="3892"/>
                      <a:pt x="806" y="3849"/>
                      <a:pt x="938" y="3849"/>
                    </a:cubicBezTo>
                    <a:cubicBezTo>
                      <a:pt x="987" y="3849"/>
                      <a:pt x="1033" y="3855"/>
                      <a:pt x="1068" y="3865"/>
                    </a:cubicBezTo>
                    <a:cubicBezTo>
                      <a:pt x="1141" y="3626"/>
                      <a:pt x="1233" y="3387"/>
                      <a:pt x="1325" y="3129"/>
                    </a:cubicBezTo>
                    <a:lnTo>
                      <a:pt x="1325" y="3129"/>
                    </a:lnTo>
                    <a:cubicBezTo>
                      <a:pt x="1233" y="3166"/>
                      <a:pt x="1123" y="3166"/>
                      <a:pt x="1049" y="3203"/>
                    </a:cubicBezTo>
                    <a:cubicBezTo>
                      <a:pt x="976" y="3221"/>
                      <a:pt x="902" y="3258"/>
                      <a:pt x="847" y="3295"/>
                    </a:cubicBezTo>
                    <a:cubicBezTo>
                      <a:pt x="791" y="3332"/>
                      <a:pt x="718" y="3368"/>
                      <a:pt x="663" y="3387"/>
                    </a:cubicBezTo>
                    <a:cubicBezTo>
                      <a:pt x="607" y="3387"/>
                      <a:pt x="571" y="3332"/>
                      <a:pt x="589" y="3295"/>
                    </a:cubicBezTo>
                    <a:cubicBezTo>
                      <a:pt x="626" y="3166"/>
                      <a:pt x="791" y="3092"/>
                      <a:pt x="902" y="3037"/>
                    </a:cubicBezTo>
                    <a:cubicBezTo>
                      <a:pt x="976" y="3019"/>
                      <a:pt x="1049" y="3000"/>
                      <a:pt x="1123" y="2982"/>
                    </a:cubicBezTo>
                    <a:cubicBezTo>
                      <a:pt x="1178" y="2982"/>
                      <a:pt x="1233" y="2963"/>
                      <a:pt x="1307" y="2963"/>
                    </a:cubicBezTo>
                    <a:cubicBezTo>
                      <a:pt x="1325" y="2954"/>
                      <a:pt x="1339" y="2950"/>
                      <a:pt x="1351" y="2950"/>
                    </a:cubicBezTo>
                    <a:cubicBezTo>
                      <a:pt x="1362" y="2950"/>
                      <a:pt x="1371" y="2954"/>
                      <a:pt x="1380" y="2963"/>
                    </a:cubicBezTo>
                    <a:lnTo>
                      <a:pt x="1399" y="2963"/>
                    </a:lnTo>
                    <a:cubicBezTo>
                      <a:pt x="1583" y="2448"/>
                      <a:pt x="1767" y="1933"/>
                      <a:pt x="1951" y="1436"/>
                    </a:cubicBezTo>
                    <a:cubicBezTo>
                      <a:pt x="1969" y="1381"/>
                      <a:pt x="2006" y="1307"/>
                      <a:pt x="2025" y="1252"/>
                    </a:cubicBezTo>
                    <a:cubicBezTo>
                      <a:pt x="1996" y="1249"/>
                      <a:pt x="1967" y="1248"/>
                      <a:pt x="1938" y="1248"/>
                    </a:cubicBezTo>
                    <a:cubicBezTo>
                      <a:pt x="1743" y="1248"/>
                      <a:pt x="1538" y="1300"/>
                      <a:pt x="1362" y="1381"/>
                    </a:cubicBezTo>
                    <a:cubicBezTo>
                      <a:pt x="1252" y="1417"/>
                      <a:pt x="1160" y="1491"/>
                      <a:pt x="1068" y="1565"/>
                    </a:cubicBezTo>
                    <a:cubicBezTo>
                      <a:pt x="1012" y="1638"/>
                      <a:pt x="939" y="1693"/>
                      <a:pt x="847" y="1749"/>
                    </a:cubicBezTo>
                    <a:cubicBezTo>
                      <a:pt x="810" y="1749"/>
                      <a:pt x="755" y="1730"/>
                      <a:pt x="755" y="1675"/>
                    </a:cubicBezTo>
                    <a:cubicBezTo>
                      <a:pt x="791" y="1454"/>
                      <a:pt x="1104" y="1289"/>
                      <a:pt x="1288" y="1196"/>
                    </a:cubicBezTo>
                    <a:cubicBezTo>
                      <a:pt x="1442" y="1126"/>
                      <a:pt x="1610" y="1093"/>
                      <a:pt x="1779" y="1093"/>
                    </a:cubicBezTo>
                    <a:cubicBezTo>
                      <a:pt x="1874" y="1093"/>
                      <a:pt x="1969" y="1103"/>
                      <a:pt x="2061" y="1123"/>
                    </a:cubicBezTo>
                    <a:cubicBezTo>
                      <a:pt x="2172" y="773"/>
                      <a:pt x="2319" y="442"/>
                      <a:pt x="2503" y="129"/>
                    </a:cubicBezTo>
                    <a:lnTo>
                      <a:pt x="2503" y="129"/>
                    </a:lnTo>
                    <a:lnTo>
                      <a:pt x="2319" y="184"/>
                    </a:lnTo>
                    <a:cubicBezTo>
                      <a:pt x="1528" y="387"/>
                      <a:pt x="939" y="700"/>
                      <a:pt x="515" y="1417"/>
                    </a:cubicBezTo>
                    <a:cubicBezTo>
                      <a:pt x="147" y="2135"/>
                      <a:pt x="0" y="2945"/>
                      <a:pt x="110" y="3736"/>
                    </a:cubicBezTo>
                    <a:cubicBezTo>
                      <a:pt x="184" y="4399"/>
                      <a:pt x="387" y="5043"/>
                      <a:pt x="460" y="5688"/>
                    </a:cubicBezTo>
                    <a:cubicBezTo>
                      <a:pt x="699" y="5375"/>
                      <a:pt x="1160" y="5172"/>
                      <a:pt x="1491" y="5006"/>
                    </a:cubicBezTo>
                    <a:cubicBezTo>
                      <a:pt x="2153" y="4694"/>
                      <a:pt x="2761" y="4252"/>
                      <a:pt x="3239" y="3700"/>
                    </a:cubicBezTo>
                    <a:cubicBezTo>
                      <a:pt x="3718" y="3129"/>
                      <a:pt x="3902" y="2374"/>
                      <a:pt x="3736" y="1657"/>
                    </a:cubicBezTo>
                    <a:cubicBezTo>
                      <a:pt x="3626" y="1049"/>
                      <a:pt x="3313" y="552"/>
                      <a:pt x="3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9"/>
              <p:cNvSpPr/>
              <p:nvPr/>
            </p:nvSpPr>
            <p:spPr>
              <a:xfrm>
                <a:off x="-3222750" y="6202675"/>
                <a:ext cx="123800" cy="174825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6993" extrusionOk="0">
                    <a:moveTo>
                      <a:pt x="3627" y="881"/>
                    </a:moveTo>
                    <a:cubicBezTo>
                      <a:pt x="3866" y="1433"/>
                      <a:pt x="4179" y="1930"/>
                      <a:pt x="4326" y="2538"/>
                    </a:cubicBezTo>
                    <a:cubicBezTo>
                      <a:pt x="4473" y="3255"/>
                      <a:pt x="4289" y="4010"/>
                      <a:pt x="3811" y="4581"/>
                    </a:cubicBezTo>
                    <a:lnTo>
                      <a:pt x="3792" y="4581"/>
                    </a:lnTo>
                    <a:cubicBezTo>
                      <a:pt x="3314" y="5133"/>
                      <a:pt x="2706" y="5575"/>
                      <a:pt x="2044" y="5887"/>
                    </a:cubicBezTo>
                    <a:cubicBezTo>
                      <a:pt x="1731" y="6053"/>
                      <a:pt x="1271" y="6256"/>
                      <a:pt x="1013" y="6569"/>
                    </a:cubicBezTo>
                    <a:cubicBezTo>
                      <a:pt x="940" y="5924"/>
                      <a:pt x="737" y="5280"/>
                      <a:pt x="663" y="4617"/>
                    </a:cubicBezTo>
                    <a:cubicBezTo>
                      <a:pt x="553" y="3826"/>
                      <a:pt x="700" y="3016"/>
                      <a:pt x="1068" y="2298"/>
                    </a:cubicBezTo>
                    <a:cubicBezTo>
                      <a:pt x="1473" y="1581"/>
                      <a:pt x="2081" y="1268"/>
                      <a:pt x="2872" y="1065"/>
                    </a:cubicBezTo>
                    <a:lnTo>
                      <a:pt x="3056" y="1010"/>
                    </a:lnTo>
                    <a:lnTo>
                      <a:pt x="3056" y="1010"/>
                    </a:lnTo>
                    <a:cubicBezTo>
                      <a:pt x="2872" y="1323"/>
                      <a:pt x="2725" y="1654"/>
                      <a:pt x="2614" y="2004"/>
                    </a:cubicBezTo>
                    <a:cubicBezTo>
                      <a:pt x="2522" y="1984"/>
                      <a:pt x="2427" y="1974"/>
                      <a:pt x="2332" y="1974"/>
                    </a:cubicBezTo>
                    <a:cubicBezTo>
                      <a:pt x="2163" y="1974"/>
                      <a:pt x="1995" y="2007"/>
                      <a:pt x="1841" y="2077"/>
                    </a:cubicBezTo>
                    <a:cubicBezTo>
                      <a:pt x="1657" y="2170"/>
                      <a:pt x="1344" y="2335"/>
                      <a:pt x="1308" y="2556"/>
                    </a:cubicBezTo>
                    <a:cubicBezTo>
                      <a:pt x="1308" y="2597"/>
                      <a:pt x="1339" y="2618"/>
                      <a:pt x="1370" y="2618"/>
                    </a:cubicBezTo>
                    <a:cubicBezTo>
                      <a:pt x="1380" y="2618"/>
                      <a:pt x="1390" y="2616"/>
                      <a:pt x="1400" y="2611"/>
                    </a:cubicBezTo>
                    <a:cubicBezTo>
                      <a:pt x="1492" y="2574"/>
                      <a:pt x="1565" y="2519"/>
                      <a:pt x="1621" y="2446"/>
                    </a:cubicBezTo>
                    <a:cubicBezTo>
                      <a:pt x="1713" y="2372"/>
                      <a:pt x="1805" y="2298"/>
                      <a:pt x="1915" y="2262"/>
                    </a:cubicBezTo>
                    <a:cubicBezTo>
                      <a:pt x="2091" y="2181"/>
                      <a:pt x="2296" y="2129"/>
                      <a:pt x="2491" y="2129"/>
                    </a:cubicBezTo>
                    <a:cubicBezTo>
                      <a:pt x="2520" y="2129"/>
                      <a:pt x="2549" y="2130"/>
                      <a:pt x="2578" y="2133"/>
                    </a:cubicBezTo>
                    <a:cubicBezTo>
                      <a:pt x="2559" y="2188"/>
                      <a:pt x="2522" y="2262"/>
                      <a:pt x="2504" y="2317"/>
                    </a:cubicBezTo>
                    <a:cubicBezTo>
                      <a:pt x="2320" y="2814"/>
                      <a:pt x="2136" y="3329"/>
                      <a:pt x="1952" y="3844"/>
                    </a:cubicBezTo>
                    <a:lnTo>
                      <a:pt x="1933" y="3844"/>
                    </a:lnTo>
                    <a:cubicBezTo>
                      <a:pt x="1924" y="3835"/>
                      <a:pt x="1915" y="3831"/>
                      <a:pt x="1906" y="3831"/>
                    </a:cubicBezTo>
                    <a:cubicBezTo>
                      <a:pt x="1897" y="3831"/>
                      <a:pt x="1887" y="3835"/>
                      <a:pt x="1878" y="3844"/>
                    </a:cubicBezTo>
                    <a:lnTo>
                      <a:pt x="1860" y="3844"/>
                    </a:lnTo>
                    <a:cubicBezTo>
                      <a:pt x="1786" y="3844"/>
                      <a:pt x="1731" y="3863"/>
                      <a:pt x="1676" y="3863"/>
                    </a:cubicBezTo>
                    <a:cubicBezTo>
                      <a:pt x="1602" y="3881"/>
                      <a:pt x="1529" y="3900"/>
                      <a:pt x="1455" y="3918"/>
                    </a:cubicBezTo>
                    <a:cubicBezTo>
                      <a:pt x="1344" y="3973"/>
                      <a:pt x="1179" y="4047"/>
                      <a:pt x="1142" y="4176"/>
                    </a:cubicBezTo>
                    <a:cubicBezTo>
                      <a:pt x="1126" y="4208"/>
                      <a:pt x="1151" y="4253"/>
                      <a:pt x="1194" y="4253"/>
                    </a:cubicBezTo>
                    <a:cubicBezTo>
                      <a:pt x="1201" y="4253"/>
                      <a:pt x="1208" y="4252"/>
                      <a:pt x="1216" y="4249"/>
                    </a:cubicBezTo>
                    <a:cubicBezTo>
                      <a:pt x="1271" y="4249"/>
                      <a:pt x="1344" y="4213"/>
                      <a:pt x="1400" y="4176"/>
                    </a:cubicBezTo>
                    <a:cubicBezTo>
                      <a:pt x="1455" y="4139"/>
                      <a:pt x="1529" y="4102"/>
                      <a:pt x="1602" y="4084"/>
                    </a:cubicBezTo>
                    <a:cubicBezTo>
                      <a:pt x="1676" y="4047"/>
                      <a:pt x="1786" y="4047"/>
                      <a:pt x="1878" y="4010"/>
                    </a:cubicBezTo>
                    <a:lnTo>
                      <a:pt x="1878" y="4010"/>
                    </a:lnTo>
                    <a:cubicBezTo>
                      <a:pt x="1786" y="4249"/>
                      <a:pt x="1694" y="4507"/>
                      <a:pt x="1621" y="4746"/>
                    </a:cubicBezTo>
                    <a:cubicBezTo>
                      <a:pt x="1586" y="4736"/>
                      <a:pt x="1540" y="4730"/>
                      <a:pt x="1491" y="4730"/>
                    </a:cubicBezTo>
                    <a:cubicBezTo>
                      <a:pt x="1359" y="4730"/>
                      <a:pt x="1206" y="4773"/>
                      <a:pt x="1179" y="4894"/>
                    </a:cubicBezTo>
                    <a:cubicBezTo>
                      <a:pt x="1179" y="4930"/>
                      <a:pt x="1197" y="4949"/>
                      <a:pt x="1234" y="4949"/>
                    </a:cubicBezTo>
                    <a:cubicBezTo>
                      <a:pt x="1289" y="4930"/>
                      <a:pt x="1344" y="4894"/>
                      <a:pt x="1381" y="4875"/>
                    </a:cubicBezTo>
                    <a:cubicBezTo>
                      <a:pt x="1455" y="4838"/>
                      <a:pt x="1529" y="4838"/>
                      <a:pt x="1584" y="4838"/>
                    </a:cubicBezTo>
                    <a:cubicBezTo>
                      <a:pt x="1547" y="4967"/>
                      <a:pt x="1492" y="5096"/>
                      <a:pt x="1455" y="5225"/>
                    </a:cubicBezTo>
                    <a:cubicBezTo>
                      <a:pt x="1443" y="5261"/>
                      <a:pt x="1477" y="5281"/>
                      <a:pt x="1508" y="5281"/>
                    </a:cubicBezTo>
                    <a:cubicBezTo>
                      <a:pt x="1525" y="5281"/>
                      <a:pt x="1540" y="5275"/>
                      <a:pt x="1547" y="5262"/>
                    </a:cubicBezTo>
                    <a:lnTo>
                      <a:pt x="1786" y="4710"/>
                    </a:lnTo>
                    <a:cubicBezTo>
                      <a:pt x="1786" y="4746"/>
                      <a:pt x="1805" y="4783"/>
                      <a:pt x="1823" y="4820"/>
                    </a:cubicBezTo>
                    <a:cubicBezTo>
                      <a:pt x="1860" y="4912"/>
                      <a:pt x="1915" y="5078"/>
                      <a:pt x="2044" y="5096"/>
                    </a:cubicBezTo>
                    <a:cubicBezTo>
                      <a:pt x="2081" y="5096"/>
                      <a:pt x="2099" y="5078"/>
                      <a:pt x="2099" y="5059"/>
                    </a:cubicBezTo>
                    <a:cubicBezTo>
                      <a:pt x="2118" y="4949"/>
                      <a:pt x="2025" y="4838"/>
                      <a:pt x="1989" y="4746"/>
                    </a:cubicBezTo>
                    <a:cubicBezTo>
                      <a:pt x="1952" y="4654"/>
                      <a:pt x="1952" y="4544"/>
                      <a:pt x="1878" y="4489"/>
                    </a:cubicBezTo>
                    <a:lnTo>
                      <a:pt x="2412" y="3219"/>
                    </a:lnTo>
                    <a:cubicBezTo>
                      <a:pt x="2467" y="3384"/>
                      <a:pt x="2522" y="3532"/>
                      <a:pt x="2559" y="3697"/>
                    </a:cubicBezTo>
                    <a:cubicBezTo>
                      <a:pt x="2614" y="3955"/>
                      <a:pt x="2559" y="4286"/>
                      <a:pt x="2670" y="4507"/>
                    </a:cubicBezTo>
                    <a:cubicBezTo>
                      <a:pt x="2691" y="4539"/>
                      <a:pt x="2719" y="4559"/>
                      <a:pt x="2745" y="4559"/>
                    </a:cubicBezTo>
                    <a:cubicBezTo>
                      <a:pt x="2764" y="4559"/>
                      <a:pt x="2783" y="4549"/>
                      <a:pt x="2799" y="4525"/>
                    </a:cubicBezTo>
                    <a:cubicBezTo>
                      <a:pt x="2964" y="4305"/>
                      <a:pt x="2872" y="3918"/>
                      <a:pt x="2817" y="3660"/>
                    </a:cubicBezTo>
                    <a:cubicBezTo>
                      <a:pt x="2780" y="3421"/>
                      <a:pt x="2670" y="3182"/>
                      <a:pt x="2522" y="2979"/>
                    </a:cubicBezTo>
                    <a:lnTo>
                      <a:pt x="2614" y="2759"/>
                    </a:lnTo>
                    <a:cubicBezTo>
                      <a:pt x="2762" y="2390"/>
                      <a:pt x="2909" y="2004"/>
                      <a:pt x="3093" y="1654"/>
                    </a:cubicBezTo>
                    <a:cubicBezTo>
                      <a:pt x="3111" y="1617"/>
                      <a:pt x="3130" y="1581"/>
                      <a:pt x="3148" y="1562"/>
                    </a:cubicBezTo>
                    <a:cubicBezTo>
                      <a:pt x="3222" y="1709"/>
                      <a:pt x="3314" y="1857"/>
                      <a:pt x="3388" y="2022"/>
                    </a:cubicBezTo>
                    <a:cubicBezTo>
                      <a:pt x="3461" y="2262"/>
                      <a:pt x="3572" y="2501"/>
                      <a:pt x="3700" y="2722"/>
                    </a:cubicBezTo>
                    <a:cubicBezTo>
                      <a:pt x="3713" y="2734"/>
                      <a:pt x="3731" y="2740"/>
                      <a:pt x="3750" y="2740"/>
                    </a:cubicBezTo>
                    <a:cubicBezTo>
                      <a:pt x="3788" y="2740"/>
                      <a:pt x="3829" y="2716"/>
                      <a:pt x="3829" y="2666"/>
                    </a:cubicBezTo>
                    <a:cubicBezTo>
                      <a:pt x="3884" y="2409"/>
                      <a:pt x="3700" y="2096"/>
                      <a:pt x="3590" y="1875"/>
                    </a:cubicBezTo>
                    <a:cubicBezTo>
                      <a:pt x="3498" y="1691"/>
                      <a:pt x="3388" y="1507"/>
                      <a:pt x="3259" y="1360"/>
                    </a:cubicBezTo>
                    <a:cubicBezTo>
                      <a:pt x="3369" y="1194"/>
                      <a:pt x="3498" y="1028"/>
                      <a:pt x="3627" y="881"/>
                    </a:cubicBezTo>
                    <a:close/>
                    <a:moveTo>
                      <a:pt x="3992" y="1"/>
                    </a:moveTo>
                    <a:cubicBezTo>
                      <a:pt x="3965" y="1"/>
                      <a:pt x="3939" y="11"/>
                      <a:pt x="3921" y="34"/>
                    </a:cubicBezTo>
                    <a:cubicBezTo>
                      <a:pt x="3424" y="789"/>
                      <a:pt x="2578" y="679"/>
                      <a:pt x="1878" y="1065"/>
                    </a:cubicBezTo>
                    <a:cubicBezTo>
                      <a:pt x="1326" y="1360"/>
                      <a:pt x="903" y="1838"/>
                      <a:pt x="645" y="2409"/>
                    </a:cubicBezTo>
                    <a:cubicBezTo>
                      <a:pt x="1" y="3844"/>
                      <a:pt x="498" y="5354"/>
                      <a:pt x="884" y="6771"/>
                    </a:cubicBezTo>
                    <a:cubicBezTo>
                      <a:pt x="884" y="6808"/>
                      <a:pt x="866" y="6826"/>
                      <a:pt x="848" y="6863"/>
                    </a:cubicBezTo>
                    <a:cubicBezTo>
                      <a:pt x="819" y="6933"/>
                      <a:pt x="877" y="6992"/>
                      <a:pt x="938" y="6992"/>
                    </a:cubicBezTo>
                    <a:cubicBezTo>
                      <a:pt x="958" y="6992"/>
                      <a:pt x="977" y="6987"/>
                      <a:pt x="995" y="6973"/>
                    </a:cubicBezTo>
                    <a:cubicBezTo>
                      <a:pt x="1271" y="6716"/>
                      <a:pt x="1584" y="6495"/>
                      <a:pt x="1878" y="6292"/>
                    </a:cubicBezTo>
                    <a:cubicBezTo>
                      <a:pt x="2191" y="6108"/>
                      <a:pt x="2486" y="5961"/>
                      <a:pt x="2780" y="5795"/>
                    </a:cubicBezTo>
                    <a:cubicBezTo>
                      <a:pt x="3406" y="5446"/>
                      <a:pt x="3940" y="4930"/>
                      <a:pt x="4308" y="4323"/>
                    </a:cubicBezTo>
                    <a:cubicBezTo>
                      <a:pt x="4952" y="3145"/>
                      <a:pt x="4529" y="1728"/>
                      <a:pt x="3719" y="752"/>
                    </a:cubicBezTo>
                    <a:cubicBezTo>
                      <a:pt x="3737" y="715"/>
                      <a:pt x="3756" y="697"/>
                      <a:pt x="3774" y="679"/>
                    </a:cubicBezTo>
                    <a:cubicBezTo>
                      <a:pt x="3958" y="531"/>
                      <a:pt x="4069" y="329"/>
                      <a:pt x="4105" y="126"/>
                    </a:cubicBezTo>
                    <a:cubicBezTo>
                      <a:pt x="4118" y="51"/>
                      <a:pt x="4053" y="1"/>
                      <a:pt x="39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9"/>
              <p:cNvSpPr/>
              <p:nvPr/>
            </p:nvSpPr>
            <p:spPr>
              <a:xfrm>
                <a:off x="-3102425" y="6141825"/>
                <a:ext cx="155950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2727" extrusionOk="0">
                    <a:moveTo>
                      <a:pt x="3507" y="683"/>
                    </a:moveTo>
                    <a:cubicBezTo>
                      <a:pt x="3673" y="738"/>
                      <a:pt x="3839" y="830"/>
                      <a:pt x="3986" y="922"/>
                    </a:cubicBezTo>
                    <a:cubicBezTo>
                      <a:pt x="4354" y="1198"/>
                      <a:pt x="4814" y="1879"/>
                      <a:pt x="4556" y="2321"/>
                    </a:cubicBezTo>
                    <a:cubicBezTo>
                      <a:pt x="4530" y="2480"/>
                      <a:pt x="4447" y="2562"/>
                      <a:pt x="4320" y="2562"/>
                    </a:cubicBezTo>
                    <a:cubicBezTo>
                      <a:pt x="4270" y="2562"/>
                      <a:pt x="4214" y="2550"/>
                      <a:pt x="4151" y="2524"/>
                    </a:cubicBezTo>
                    <a:cubicBezTo>
                      <a:pt x="3986" y="2505"/>
                      <a:pt x="3839" y="2468"/>
                      <a:pt x="3691" y="2413"/>
                    </a:cubicBezTo>
                    <a:cubicBezTo>
                      <a:pt x="3434" y="2303"/>
                      <a:pt x="3231" y="2100"/>
                      <a:pt x="3121" y="1843"/>
                    </a:cubicBezTo>
                    <a:cubicBezTo>
                      <a:pt x="2973" y="1419"/>
                      <a:pt x="3194" y="996"/>
                      <a:pt x="3507" y="683"/>
                    </a:cubicBezTo>
                    <a:close/>
                    <a:moveTo>
                      <a:pt x="4763" y="1"/>
                    </a:moveTo>
                    <a:cubicBezTo>
                      <a:pt x="4304" y="1"/>
                      <a:pt x="3843" y="148"/>
                      <a:pt x="3452" y="444"/>
                    </a:cubicBezTo>
                    <a:cubicBezTo>
                      <a:pt x="3225" y="380"/>
                      <a:pt x="2991" y="349"/>
                      <a:pt x="2754" y="349"/>
                    </a:cubicBezTo>
                    <a:cubicBezTo>
                      <a:pt x="1703" y="349"/>
                      <a:pt x="614" y="943"/>
                      <a:pt x="29" y="1769"/>
                    </a:cubicBezTo>
                    <a:cubicBezTo>
                      <a:pt x="0" y="1826"/>
                      <a:pt x="48" y="1904"/>
                      <a:pt x="105" y="1904"/>
                    </a:cubicBezTo>
                    <a:cubicBezTo>
                      <a:pt x="122" y="1904"/>
                      <a:pt x="140" y="1897"/>
                      <a:pt x="157" y="1879"/>
                    </a:cubicBezTo>
                    <a:cubicBezTo>
                      <a:pt x="820" y="1235"/>
                      <a:pt x="1611" y="701"/>
                      <a:pt x="2569" y="609"/>
                    </a:cubicBezTo>
                    <a:cubicBezTo>
                      <a:pt x="2660" y="602"/>
                      <a:pt x="2755" y="597"/>
                      <a:pt x="2850" y="597"/>
                    </a:cubicBezTo>
                    <a:cubicBezTo>
                      <a:pt x="2984" y="597"/>
                      <a:pt x="3120" y="606"/>
                      <a:pt x="3250" y="628"/>
                    </a:cubicBezTo>
                    <a:cubicBezTo>
                      <a:pt x="2421" y="1548"/>
                      <a:pt x="3084" y="2726"/>
                      <a:pt x="4299" y="2726"/>
                    </a:cubicBezTo>
                    <a:cubicBezTo>
                      <a:pt x="4777" y="2726"/>
                      <a:pt x="4961" y="2487"/>
                      <a:pt x="4832" y="2027"/>
                    </a:cubicBezTo>
                    <a:cubicBezTo>
                      <a:pt x="4667" y="1383"/>
                      <a:pt x="4317" y="794"/>
                      <a:pt x="3691" y="536"/>
                    </a:cubicBezTo>
                    <a:cubicBezTo>
                      <a:pt x="3728" y="499"/>
                      <a:pt x="3747" y="481"/>
                      <a:pt x="3783" y="462"/>
                    </a:cubicBezTo>
                    <a:cubicBezTo>
                      <a:pt x="4102" y="263"/>
                      <a:pt x="4461" y="168"/>
                      <a:pt x="4819" y="168"/>
                    </a:cubicBezTo>
                    <a:cubicBezTo>
                      <a:pt x="5289" y="168"/>
                      <a:pt x="5755" y="333"/>
                      <a:pt x="6121" y="646"/>
                    </a:cubicBezTo>
                    <a:cubicBezTo>
                      <a:pt x="6133" y="658"/>
                      <a:pt x="6146" y="663"/>
                      <a:pt x="6158" y="663"/>
                    </a:cubicBezTo>
                    <a:cubicBezTo>
                      <a:pt x="6202" y="663"/>
                      <a:pt x="6238" y="597"/>
                      <a:pt x="6195" y="554"/>
                    </a:cubicBezTo>
                    <a:cubicBezTo>
                      <a:pt x="5787" y="185"/>
                      <a:pt x="5276" y="1"/>
                      <a:pt x="4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2" name="Google Shape;722;p9"/>
            <p:cNvGrpSpPr/>
            <p:nvPr/>
          </p:nvGrpSpPr>
          <p:grpSpPr>
            <a:xfrm rot="7791341">
              <a:off x="333990" y="4650246"/>
              <a:ext cx="601269" cy="373672"/>
              <a:chOff x="-600025" y="6107500"/>
              <a:chExt cx="461525" cy="286825"/>
            </a:xfrm>
          </p:grpSpPr>
          <p:sp>
            <p:nvSpPr>
              <p:cNvPr id="723" name="Google Shape;723;p9"/>
              <p:cNvSpPr/>
              <p:nvPr/>
            </p:nvSpPr>
            <p:spPr>
              <a:xfrm>
                <a:off x="-583800" y="6117025"/>
                <a:ext cx="199250" cy="157850"/>
              </a:xfrm>
              <a:custGeom>
                <a:avLst/>
                <a:gdLst/>
                <a:ahLst/>
                <a:cxnLst/>
                <a:rect l="l" t="t" r="r" b="b"/>
                <a:pathLst>
                  <a:path w="7970" h="631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05" y="497"/>
                      <a:pt x="571" y="1270"/>
                      <a:pt x="736" y="1822"/>
                    </a:cubicBezTo>
                    <a:cubicBezTo>
                      <a:pt x="1068" y="2908"/>
                      <a:pt x="1454" y="4013"/>
                      <a:pt x="2190" y="4896"/>
                    </a:cubicBezTo>
                    <a:cubicBezTo>
                      <a:pt x="2914" y="5800"/>
                      <a:pt x="3993" y="6314"/>
                      <a:pt x="5130" y="6314"/>
                    </a:cubicBezTo>
                    <a:cubicBezTo>
                      <a:pt x="5150" y="6314"/>
                      <a:pt x="5170" y="6314"/>
                      <a:pt x="5190" y="6313"/>
                    </a:cubicBezTo>
                    <a:cubicBezTo>
                      <a:pt x="6166" y="6313"/>
                      <a:pt x="7049" y="5982"/>
                      <a:pt x="7970" y="5780"/>
                    </a:cubicBezTo>
                    <a:cubicBezTo>
                      <a:pt x="7767" y="5559"/>
                      <a:pt x="7565" y="5301"/>
                      <a:pt x="7362" y="5080"/>
                    </a:cubicBezTo>
                    <a:cubicBezTo>
                      <a:pt x="7068" y="5227"/>
                      <a:pt x="6773" y="5338"/>
                      <a:pt x="6460" y="5430"/>
                    </a:cubicBezTo>
                    <a:cubicBezTo>
                      <a:pt x="6178" y="5497"/>
                      <a:pt x="5816" y="5614"/>
                      <a:pt x="5491" y="5614"/>
                    </a:cubicBezTo>
                    <a:cubicBezTo>
                      <a:pt x="5372" y="5614"/>
                      <a:pt x="5257" y="5598"/>
                      <a:pt x="5154" y="5559"/>
                    </a:cubicBezTo>
                    <a:cubicBezTo>
                      <a:pt x="5043" y="5522"/>
                      <a:pt x="5025" y="5375"/>
                      <a:pt x="5135" y="5319"/>
                    </a:cubicBezTo>
                    <a:cubicBezTo>
                      <a:pt x="5467" y="5135"/>
                      <a:pt x="5945" y="5154"/>
                      <a:pt x="6313" y="5062"/>
                    </a:cubicBezTo>
                    <a:cubicBezTo>
                      <a:pt x="6571" y="5007"/>
                      <a:pt x="6829" y="4915"/>
                      <a:pt x="7105" y="4841"/>
                    </a:cubicBezTo>
                    <a:cubicBezTo>
                      <a:pt x="7049" y="4804"/>
                      <a:pt x="7013" y="4749"/>
                      <a:pt x="6976" y="4730"/>
                    </a:cubicBezTo>
                    <a:cubicBezTo>
                      <a:pt x="6479" y="4326"/>
                      <a:pt x="5927" y="3994"/>
                      <a:pt x="5411" y="3645"/>
                    </a:cubicBezTo>
                    <a:lnTo>
                      <a:pt x="5098" y="3442"/>
                    </a:lnTo>
                    <a:cubicBezTo>
                      <a:pt x="4786" y="3645"/>
                      <a:pt x="4289" y="3663"/>
                      <a:pt x="3939" y="3681"/>
                    </a:cubicBezTo>
                    <a:cubicBezTo>
                      <a:pt x="3896" y="3681"/>
                      <a:pt x="3851" y="3682"/>
                      <a:pt x="3805" y="3682"/>
                    </a:cubicBezTo>
                    <a:cubicBezTo>
                      <a:pt x="3409" y="3682"/>
                      <a:pt x="2894" y="3667"/>
                      <a:pt x="2614" y="3387"/>
                    </a:cubicBezTo>
                    <a:cubicBezTo>
                      <a:pt x="2558" y="3332"/>
                      <a:pt x="2577" y="3221"/>
                      <a:pt x="2669" y="3203"/>
                    </a:cubicBezTo>
                    <a:cubicBezTo>
                      <a:pt x="2757" y="3183"/>
                      <a:pt x="2848" y="3175"/>
                      <a:pt x="2942" y="3175"/>
                    </a:cubicBezTo>
                    <a:cubicBezTo>
                      <a:pt x="3278" y="3175"/>
                      <a:pt x="3640" y="3276"/>
                      <a:pt x="3957" y="3276"/>
                    </a:cubicBezTo>
                    <a:cubicBezTo>
                      <a:pt x="4215" y="3276"/>
                      <a:pt x="4473" y="3221"/>
                      <a:pt x="4749" y="3184"/>
                    </a:cubicBezTo>
                    <a:lnTo>
                      <a:pt x="2945" y="1970"/>
                    </a:lnTo>
                    <a:cubicBezTo>
                      <a:pt x="2853" y="2062"/>
                      <a:pt x="2669" y="2043"/>
                      <a:pt x="2540" y="2062"/>
                    </a:cubicBezTo>
                    <a:cubicBezTo>
                      <a:pt x="2436" y="2091"/>
                      <a:pt x="2261" y="2169"/>
                      <a:pt x="2119" y="2169"/>
                    </a:cubicBezTo>
                    <a:cubicBezTo>
                      <a:pt x="2085" y="2169"/>
                      <a:pt x="2053" y="2164"/>
                      <a:pt x="2025" y="2154"/>
                    </a:cubicBezTo>
                    <a:cubicBezTo>
                      <a:pt x="1988" y="2135"/>
                      <a:pt x="1951" y="2098"/>
                      <a:pt x="1969" y="2043"/>
                    </a:cubicBezTo>
                    <a:cubicBezTo>
                      <a:pt x="2043" y="1859"/>
                      <a:pt x="2301" y="1822"/>
                      <a:pt x="2485" y="1786"/>
                    </a:cubicBezTo>
                    <a:cubicBezTo>
                      <a:pt x="2522" y="1786"/>
                      <a:pt x="2595" y="1786"/>
                      <a:pt x="2650" y="1767"/>
                    </a:cubicBezTo>
                    <a:lnTo>
                      <a:pt x="1877" y="1252"/>
                    </a:lnTo>
                    <a:cubicBezTo>
                      <a:pt x="1800" y="1205"/>
                      <a:pt x="1854" y="1092"/>
                      <a:pt x="1928" y="1092"/>
                    </a:cubicBezTo>
                    <a:cubicBezTo>
                      <a:pt x="1941" y="1092"/>
                      <a:pt x="1955" y="1096"/>
                      <a:pt x="1969" y="1105"/>
                    </a:cubicBezTo>
                    <a:lnTo>
                      <a:pt x="2522" y="1436"/>
                    </a:lnTo>
                    <a:cubicBezTo>
                      <a:pt x="2540" y="1344"/>
                      <a:pt x="2540" y="1233"/>
                      <a:pt x="2522" y="1123"/>
                    </a:cubicBezTo>
                    <a:cubicBezTo>
                      <a:pt x="2485" y="1031"/>
                      <a:pt x="2448" y="939"/>
                      <a:pt x="2448" y="847"/>
                    </a:cubicBezTo>
                    <a:cubicBezTo>
                      <a:pt x="2448" y="810"/>
                      <a:pt x="2485" y="792"/>
                      <a:pt x="2522" y="792"/>
                    </a:cubicBezTo>
                    <a:cubicBezTo>
                      <a:pt x="2798" y="884"/>
                      <a:pt x="2743" y="1325"/>
                      <a:pt x="2632" y="1509"/>
                    </a:cubicBezTo>
                    <a:lnTo>
                      <a:pt x="2614" y="1509"/>
                    </a:lnTo>
                    <a:lnTo>
                      <a:pt x="3663" y="2135"/>
                    </a:lnTo>
                    <a:cubicBezTo>
                      <a:pt x="3644" y="1988"/>
                      <a:pt x="3663" y="1822"/>
                      <a:pt x="3644" y="1693"/>
                    </a:cubicBezTo>
                    <a:cubicBezTo>
                      <a:pt x="3626" y="1583"/>
                      <a:pt x="3608" y="1454"/>
                      <a:pt x="3571" y="1344"/>
                    </a:cubicBezTo>
                    <a:cubicBezTo>
                      <a:pt x="3516" y="1252"/>
                      <a:pt x="3497" y="1141"/>
                      <a:pt x="3497" y="1031"/>
                    </a:cubicBezTo>
                    <a:cubicBezTo>
                      <a:pt x="3497" y="973"/>
                      <a:pt x="3553" y="927"/>
                      <a:pt x="3613" y="927"/>
                    </a:cubicBezTo>
                    <a:cubicBezTo>
                      <a:pt x="3630" y="927"/>
                      <a:pt x="3647" y="931"/>
                      <a:pt x="3663" y="939"/>
                    </a:cubicBezTo>
                    <a:cubicBezTo>
                      <a:pt x="3828" y="1049"/>
                      <a:pt x="3902" y="1344"/>
                      <a:pt x="3939" y="1528"/>
                    </a:cubicBezTo>
                    <a:cubicBezTo>
                      <a:pt x="3957" y="1638"/>
                      <a:pt x="3957" y="1749"/>
                      <a:pt x="3957" y="1859"/>
                    </a:cubicBezTo>
                    <a:cubicBezTo>
                      <a:pt x="3957" y="1970"/>
                      <a:pt x="3939" y="2062"/>
                      <a:pt x="3939" y="2154"/>
                    </a:cubicBezTo>
                    <a:cubicBezTo>
                      <a:pt x="3957" y="2172"/>
                      <a:pt x="3957" y="2172"/>
                      <a:pt x="3957" y="2172"/>
                    </a:cubicBezTo>
                    <a:cubicBezTo>
                      <a:pt x="3957" y="2209"/>
                      <a:pt x="3957" y="2246"/>
                      <a:pt x="3957" y="2264"/>
                    </a:cubicBezTo>
                    <a:cubicBezTo>
                      <a:pt x="3957" y="2282"/>
                      <a:pt x="3939" y="2301"/>
                      <a:pt x="3939" y="2301"/>
                    </a:cubicBezTo>
                    <a:cubicBezTo>
                      <a:pt x="4657" y="2743"/>
                      <a:pt x="5393" y="3184"/>
                      <a:pt x="6111" y="3645"/>
                    </a:cubicBezTo>
                    <a:lnTo>
                      <a:pt x="6368" y="3792"/>
                    </a:lnTo>
                    <a:cubicBezTo>
                      <a:pt x="6442" y="3442"/>
                      <a:pt x="6442" y="3092"/>
                      <a:pt x="6368" y="2743"/>
                    </a:cubicBezTo>
                    <a:cubicBezTo>
                      <a:pt x="6332" y="2577"/>
                      <a:pt x="6258" y="2393"/>
                      <a:pt x="6184" y="2246"/>
                    </a:cubicBezTo>
                    <a:cubicBezTo>
                      <a:pt x="6092" y="2117"/>
                      <a:pt x="6019" y="1970"/>
                      <a:pt x="5964" y="1822"/>
                    </a:cubicBezTo>
                    <a:cubicBezTo>
                      <a:pt x="5964" y="1758"/>
                      <a:pt x="6005" y="1708"/>
                      <a:pt x="6064" y="1708"/>
                    </a:cubicBezTo>
                    <a:cubicBezTo>
                      <a:pt x="6073" y="1708"/>
                      <a:pt x="6083" y="1709"/>
                      <a:pt x="6092" y="1712"/>
                    </a:cubicBezTo>
                    <a:cubicBezTo>
                      <a:pt x="6424" y="1841"/>
                      <a:pt x="6589" y="2356"/>
                      <a:pt x="6663" y="2687"/>
                    </a:cubicBezTo>
                    <a:cubicBezTo>
                      <a:pt x="6755" y="3092"/>
                      <a:pt x="6718" y="3516"/>
                      <a:pt x="6534" y="3902"/>
                    </a:cubicBezTo>
                    <a:cubicBezTo>
                      <a:pt x="7031" y="4160"/>
                      <a:pt x="7510" y="4491"/>
                      <a:pt x="7915" y="4878"/>
                    </a:cubicBezTo>
                    <a:cubicBezTo>
                      <a:pt x="7915" y="4767"/>
                      <a:pt x="7915" y="4657"/>
                      <a:pt x="7896" y="4565"/>
                    </a:cubicBezTo>
                    <a:cubicBezTo>
                      <a:pt x="7841" y="3295"/>
                      <a:pt x="7546" y="2264"/>
                      <a:pt x="6571" y="1417"/>
                    </a:cubicBezTo>
                    <a:cubicBezTo>
                      <a:pt x="5577" y="571"/>
                      <a:pt x="4362" y="203"/>
                      <a:pt x="3111" y="74"/>
                    </a:cubicBezTo>
                    <a:cubicBezTo>
                      <a:pt x="2796" y="46"/>
                      <a:pt x="2481" y="38"/>
                      <a:pt x="2165" y="38"/>
                    </a:cubicBezTo>
                    <a:cubicBezTo>
                      <a:pt x="1805" y="38"/>
                      <a:pt x="1444" y="48"/>
                      <a:pt x="1082" y="48"/>
                    </a:cubicBezTo>
                    <a:cubicBezTo>
                      <a:pt x="723" y="48"/>
                      <a:pt x="363" y="3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>
                <a:off x="-600025" y="6107500"/>
                <a:ext cx="247900" cy="179000"/>
              </a:xfrm>
              <a:custGeom>
                <a:avLst/>
                <a:gdLst/>
                <a:ahLst/>
                <a:cxnLst/>
                <a:rect l="l" t="t" r="r" b="b"/>
                <a:pathLst>
                  <a:path w="9916" h="7160" extrusionOk="0">
                    <a:moveTo>
                      <a:pt x="686" y="400"/>
                    </a:moveTo>
                    <a:lnTo>
                      <a:pt x="686" y="400"/>
                    </a:lnTo>
                    <a:cubicBezTo>
                      <a:pt x="1042" y="438"/>
                      <a:pt x="1398" y="447"/>
                      <a:pt x="1755" y="447"/>
                    </a:cubicBezTo>
                    <a:cubicBezTo>
                      <a:pt x="2116" y="447"/>
                      <a:pt x="2477" y="438"/>
                      <a:pt x="2839" y="438"/>
                    </a:cubicBezTo>
                    <a:cubicBezTo>
                      <a:pt x="3157" y="438"/>
                      <a:pt x="3476" y="445"/>
                      <a:pt x="3796" y="473"/>
                    </a:cubicBezTo>
                    <a:cubicBezTo>
                      <a:pt x="5030" y="602"/>
                      <a:pt x="6281" y="970"/>
                      <a:pt x="7238" y="1817"/>
                    </a:cubicBezTo>
                    <a:cubicBezTo>
                      <a:pt x="8195" y="2645"/>
                      <a:pt x="8527" y="3694"/>
                      <a:pt x="8582" y="4964"/>
                    </a:cubicBezTo>
                    <a:cubicBezTo>
                      <a:pt x="8582" y="5056"/>
                      <a:pt x="8582" y="5167"/>
                      <a:pt x="8600" y="5277"/>
                    </a:cubicBezTo>
                    <a:cubicBezTo>
                      <a:pt x="8177" y="4891"/>
                      <a:pt x="7717" y="4559"/>
                      <a:pt x="7220" y="4283"/>
                    </a:cubicBezTo>
                    <a:cubicBezTo>
                      <a:pt x="7386" y="3915"/>
                      <a:pt x="7422" y="3473"/>
                      <a:pt x="7330" y="3068"/>
                    </a:cubicBezTo>
                    <a:cubicBezTo>
                      <a:pt x="7275" y="2756"/>
                      <a:pt x="7109" y="2240"/>
                      <a:pt x="6760" y="2111"/>
                    </a:cubicBezTo>
                    <a:cubicBezTo>
                      <a:pt x="6750" y="2109"/>
                      <a:pt x="6741" y="2108"/>
                      <a:pt x="6732" y="2108"/>
                    </a:cubicBezTo>
                    <a:cubicBezTo>
                      <a:pt x="6673" y="2108"/>
                      <a:pt x="6633" y="2158"/>
                      <a:pt x="6649" y="2222"/>
                    </a:cubicBezTo>
                    <a:cubicBezTo>
                      <a:pt x="6686" y="2369"/>
                      <a:pt x="6760" y="2516"/>
                      <a:pt x="6852" y="2627"/>
                    </a:cubicBezTo>
                    <a:cubicBezTo>
                      <a:pt x="6944" y="2792"/>
                      <a:pt x="6999" y="2958"/>
                      <a:pt x="7036" y="3142"/>
                    </a:cubicBezTo>
                    <a:cubicBezTo>
                      <a:pt x="7128" y="3473"/>
                      <a:pt x="7128" y="3841"/>
                      <a:pt x="7036" y="4191"/>
                    </a:cubicBezTo>
                    <a:lnTo>
                      <a:pt x="6797" y="4026"/>
                    </a:lnTo>
                    <a:cubicBezTo>
                      <a:pt x="6060" y="3584"/>
                      <a:pt x="5343" y="3142"/>
                      <a:pt x="4606" y="2700"/>
                    </a:cubicBezTo>
                    <a:cubicBezTo>
                      <a:pt x="4625" y="2682"/>
                      <a:pt x="4625" y="2682"/>
                      <a:pt x="4625" y="2663"/>
                    </a:cubicBezTo>
                    <a:cubicBezTo>
                      <a:pt x="4643" y="2645"/>
                      <a:pt x="4643" y="2608"/>
                      <a:pt x="4625" y="2571"/>
                    </a:cubicBezTo>
                    <a:cubicBezTo>
                      <a:pt x="4625" y="2571"/>
                      <a:pt x="4625" y="2553"/>
                      <a:pt x="4625" y="2553"/>
                    </a:cubicBezTo>
                    <a:cubicBezTo>
                      <a:pt x="4625" y="2461"/>
                      <a:pt x="4625" y="2351"/>
                      <a:pt x="4643" y="2259"/>
                    </a:cubicBezTo>
                    <a:cubicBezTo>
                      <a:pt x="4643" y="2148"/>
                      <a:pt x="4625" y="2019"/>
                      <a:pt x="4606" y="1909"/>
                    </a:cubicBezTo>
                    <a:cubicBezTo>
                      <a:pt x="4569" y="1725"/>
                      <a:pt x="4514" y="1430"/>
                      <a:pt x="4330" y="1338"/>
                    </a:cubicBezTo>
                    <a:cubicBezTo>
                      <a:pt x="4311" y="1329"/>
                      <a:pt x="4292" y="1324"/>
                      <a:pt x="4274" y="1324"/>
                    </a:cubicBezTo>
                    <a:cubicBezTo>
                      <a:pt x="4222" y="1324"/>
                      <a:pt x="4178" y="1362"/>
                      <a:pt x="4165" y="1430"/>
                    </a:cubicBezTo>
                    <a:cubicBezTo>
                      <a:pt x="4165" y="1522"/>
                      <a:pt x="4183" y="1633"/>
                      <a:pt x="4238" y="1725"/>
                    </a:cubicBezTo>
                    <a:cubicBezTo>
                      <a:pt x="4275" y="1854"/>
                      <a:pt x="4312" y="1964"/>
                      <a:pt x="4330" y="2093"/>
                    </a:cubicBezTo>
                    <a:cubicBezTo>
                      <a:pt x="4349" y="2222"/>
                      <a:pt x="4330" y="2387"/>
                      <a:pt x="4330" y="2535"/>
                    </a:cubicBezTo>
                    <a:lnTo>
                      <a:pt x="3299" y="1890"/>
                    </a:lnTo>
                    <a:cubicBezTo>
                      <a:pt x="3410" y="1706"/>
                      <a:pt x="3465" y="1283"/>
                      <a:pt x="3207" y="1191"/>
                    </a:cubicBezTo>
                    <a:cubicBezTo>
                      <a:pt x="3201" y="1188"/>
                      <a:pt x="3193" y="1186"/>
                      <a:pt x="3186" y="1186"/>
                    </a:cubicBezTo>
                    <a:cubicBezTo>
                      <a:pt x="3152" y="1186"/>
                      <a:pt x="3115" y="1216"/>
                      <a:pt x="3115" y="1246"/>
                    </a:cubicBezTo>
                    <a:cubicBezTo>
                      <a:pt x="3134" y="1338"/>
                      <a:pt x="3152" y="1430"/>
                      <a:pt x="3189" y="1522"/>
                    </a:cubicBezTo>
                    <a:cubicBezTo>
                      <a:pt x="3207" y="1614"/>
                      <a:pt x="3207" y="1725"/>
                      <a:pt x="3189" y="1835"/>
                    </a:cubicBezTo>
                    <a:lnTo>
                      <a:pt x="2637" y="1504"/>
                    </a:lnTo>
                    <a:cubicBezTo>
                      <a:pt x="2621" y="1495"/>
                      <a:pt x="2606" y="1491"/>
                      <a:pt x="2591" y="1491"/>
                    </a:cubicBezTo>
                    <a:cubicBezTo>
                      <a:pt x="2519" y="1491"/>
                      <a:pt x="2468" y="1590"/>
                      <a:pt x="2545" y="1651"/>
                    </a:cubicBezTo>
                    <a:lnTo>
                      <a:pt x="3318" y="2167"/>
                    </a:lnTo>
                    <a:cubicBezTo>
                      <a:pt x="3263" y="2167"/>
                      <a:pt x="3207" y="2185"/>
                      <a:pt x="3152" y="2185"/>
                    </a:cubicBezTo>
                    <a:cubicBezTo>
                      <a:pt x="2987" y="2222"/>
                      <a:pt x="2711" y="2259"/>
                      <a:pt x="2637" y="2443"/>
                    </a:cubicBezTo>
                    <a:cubicBezTo>
                      <a:pt x="2637" y="2479"/>
                      <a:pt x="2655" y="2535"/>
                      <a:pt x="2692" y="2553"/>
                    </a:cubicBezTo>
                    <a:cubicBezTo>
                      <a:pt x="2724" y="2564"/>
                      <a:pt x="2758" y="2568"/>
                      <a:pt x="2792" y="2568"/>
                    </a:cubicBezTo>
                    <a:cubicBezTo>
                      <a:pt x="2934" y="2568"/>
                      <a:pt x="3089" y="2491"/>
                      <a:pt x="3207" y="2461"/>
                    </a:cubicBezTo>
                    <a:cubicBezTo>
                      <a:pt x="3373" y="2424"/>
                      <a:pt x="3520" y="2461"/>
                      <a:pt x="3631" y="2369"/>
                    </a:cubicBezTo>
                    <a:lnTo>
                      <a:pt x="5416" y="3584"/>
                    </a:lnTo>
                    <a:cubicBezTo>
                      <a:pt x="5158" y="3621"/>
                      <a:pt x="4882" y="3676"/>
                      <a:pt x="4625" y="3676"/>
                    </a:cubicBezTo>
                    <a:cubicBezTo>
                      <a:pt x="4301" y="3676"/>
                      <a:pt x="3930" y="3558"/>
                      <a:pt x="3596" y="3558"/>
                    </a:cubicBezTo>
                    <a:cubicBezTo>
                      <a:pt x="3513" y="3558"/>
                      <a:pt x="3432" y="3565"/>
                      <a:pt x="3355" y="3584"/>
                    </a:cubicBezTo>
                    <a:cubicBezTo>
                      <a:pt x="3263" y="3602"/>
                      <a:pt x="3226" y="3713"/>
                      <a:pt x="3281" y="3786"/>
                    </a:cubicBezTo>
                    <a:cubicBezTo>
                      <a:pt x="3594" y="4081"/>
                      <a:pt x="4201" y="4081"/>
                      <a:pt x="4606" y="4081"/>
                    </a:cubicBezTo>
                    <a:cubicBezTo>
                      <a:pt x="4974" y="4081"/>
                      <a:pt x="5453" y="4044"/>
                      <a:pt x="5784" y="3823"/>
                    </a:cubicBezTo>
                    <a:lnTo>
                      <a:pt x="6079" y="4026"/>
                    </a:lnTo>
                    <a:cubicBezTo>
                      <a:pt x="6594" y="4394"/>
                      <a:pt x="7146" y="4725"/>
                      <a:pt x="7643" y="5111"/>
                    </a:cubicBezTo>
                    <a:cubicBezTo>
                      <a:pt x="7680" y="5148"/>
                      <a:pt x="7735" y="5185"/>
                      <a:pt x="7772" y="5222"/>
                    </a:cubicBezTo>
                    <a:cubicBezTo>
                      <a:pt x="7514" y="5314"/>
                      <a:pt x="7257" y="5388"/>
                      <a:pt x="6981" y="5461"/>
                    </a:cubicBezTo>
                    <a:cubicBezTo>
                      <a:pt x="6613" y="5553"/>
                      <a:pt x="6152" y="5535"/>
                      <a:pt x="5803" y="5719"/>
                    </a:cubicBezTo>
                    <a:cubicBezTo>
                      <a:pt x="5692" y="5756"/>
                      <a:pt x="5711" y="5921"/>
                      <a:pt x="5821" y="5940"/>
                    </a:cubicBezTo>
                    <a:cubicBezTo>
                      <a:pt x="5930" y="5981"/>
                      <a:pt x="6051" y="5998"/>
                      <a:pt x="6177" y="5998"/>
                    </a:cubicBezTo>
                    <a:cubicBezTo>
                      <a:pt x="6497" y="5998"/>
                      <a:pt x="6850" y="5890"/>
                      <a:pt x="7128" y="5811"/>
                    </a:cubicBezTo>
                    <a:cubicBezTo>
                      <a:pt x="7441" y="5737"/>
                      <a:pt x="7735" y="5627"/>
                      <a:pt x="8030" y="5480"/>
                    </a:cubicBezTo>
                    <a:cubicBezTo>
                      <a:pt x="8251" y="5700"/>
                      <a:pt x="8435" y="5940"/>
                      <a:pt x="8637" y="6179"/>
                    </a:cubicBezTo>
                    <a:cubicBezTo>
                      <a:pt x="7717" y="6363"/>
                      <a:pt x="6833" y="6713"/>
                      <a:pt x="5876" y="6713"/>
                    </a:cubicBezTo>
                    <a:cubicBezTo>
                      <a:pt x="5856" y="6713"/>
                      <a:pt x="5836" y="6713"/>
                      <a:pt x="5816" y="6713"/>
                    </a:cubicBezTo>
                    <a:cubicBezTo>
                      <a:pt x="4678" y="6713"/>
                      <a:pt x="3582" y="6200"/>
                      <a:pt x="2876" y="5296"/>
                    </a:cubicBezTo>
                    <a:cubicBezTo>
                      <a:pt x="2122" y="4412"/>
                      <a:pt x="1735" y="3308"/>
                      <a:pt x="1404" y="2203"/>
                    </a:cubicBezTo>
                    <a:cubicBezTo>
                      <a:pt x="1256" y="1670"/>
                      <a:pt x="1072" y="897"/>
                      <a:pt x="686" y="400"/>
                    </a:cubicBezTo>
                    <a:close/>
                    <a:moveTo>
                      <a:pt x="2926" y="0"/>
                    </a:moveTo>
                    <a:cubicBezTo>
                      <a:pt x="2078" y="0"/>
                      <a:pt x="1223" y="70"/>
                      <a:pt x="391" y="123"/>
                    </a:cubicBezTo>
                    <a:cubicBezTo>
                      <a:pt x="355" y="105"/>
                      <a:pt x="318" y="87"/>
                      <a:pt x="281" y="50"/>
                    </a:cubicBezTo>
                    <a:cubicBezTo>
                      <a:pt x="257" y="36"/>
                      <a:pt x="232" y="30"/>
                      <a:pt x="207" y="30"/>
                    </a:cubicBezTo>
                    <a:cubicBezTo>
                      <a:pt x="99" y="30"/>
                      <a:pt x="0" y="147"/>
                      <a:pt x="60" y="252"/>
                    </a:cubicBezTo>
                    <a:cubicBezTo>
                      <a:pt x="318" y="804"/>
                      <a:pt x="649" y="1246"/>
                      <a:pt x="852" y="1835"/>
                    </a:cubicBezTo>
                    <a:cubicBezTo>
                      <a:pt x="1017" y="2332"/>
                      <a:pt x="1146" y="2848"/>
                      <a:pt x="1330" y="3363"/>
                    </a:cubicBezTo>
                    <a:cubicBezTo>
                      <a:pt x="1717" y="4412"/>
                      <a:pt x="2269" y="5424"/>
                      <a:pt x="3134" y="6161"/>
                    </a:cubicBezTo>
                    <a:cubicBezTo>
                      <a:pt x="3922" y="6830"/>
                      <a:pt x="4888" y="7111"/>
                      <a:pt x="5878" y="7111"/>
                    </a:cubicBezTo>
                    <a:cubicBezTo>
                      <a:pt x="6876" y="7111"/>
                      <a:pt x="7897" y="6825"/>
                      <a:pt x="8784" y="6363"/>
                    </a:cubicBezTo>
                    <a:lnTo>
                      <a:pt x="8895" y="6473"/>
                    </a:lnTo>
                    <a:cubicBezTo>
                      <a:pt x="9042" y="6786"/>
                      <a:pt x="9300" y="7026"/>
                      <a:pt x="9631" y="7154"/>
                    </a:cubicBezTo>
                    <a:cubicBezTo>
                      <a:pt x="9646" y="7158"/>
                      <a:pt x="9660" y="7159"/>
                      <a:pt x="9674" y="7159"/>
                    </a:cubicBezTo>
                    <a:cubicBezTo>
                      <a:pt x="9818" y="7159"/>
                      <a:pt x="9916" y="6996"/>
                      <a:pt x="9815" y="6878"/>
                    </a:cubicBezTo>
                    <a:cubicBezTo>
                      <a:pt x="8803" y="5903"/>
                      <a:pt x="9245" y="4633"/>
                      <a:pt x="8876" y="3437"/>
                    </a:cubicBezTo>
                    <a:cubicBezTo>
                      <a:pt x="8582" y="2498"/>
                      <a:pt x="7975" y="1688"/>
                      <a:pt x="7165" y="1136"/>
                    </a:cubicBezTo>
                    <a:cubicBezTo>
                      <a:pt x="5895" y="219"/>
                      <a:pt x="4423" y="0"/>
                      <a:pt x="29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9"/>
              <p:cNvSpPr/>
              <p:nvPr/>
            </p:nvSpPr>
            <p:spPr>
              <a:xfrm>
                <a:off x="-344675" y="6275825"/>
                <a:ext cx="206175" cy="118500"/>
              </a:xfrm>
              <a:custGeom>
                <a:avLst/>
                <a:gdLst/>
                <a:ahLst/>
                <a:cxnLst/>
                <a:rect l="l" t="t" r="r" b="b"/>
                <a:pathLst>
                  <a:path w="8247" h="4740" extrusionOk="0">
                    <a:moveTo>
                      <a:pt x="3538" y="299"/>
                    </a:moveTo>
                    <a:cubicBezTo>
                      <a:pt x="3652" y="299"/>
                      <a:pt x="3764" y="368"/>
                      <a:pt x="3871" y="514"/>
                    </a:cubicBezTo>
                    <a:cubicBezTo>
                      <a:pt x="4037" y="642"/>
                      <a:pt x="4184" y="808"/>
                      <a:pt x="4313" y="974"/>
                    </a:cubicBezTo>
                    <a:cubicBezTo>
                      <a:pt x="4534" y="1287"/>
                      <a:pt x="4644" y="1691"/>
                      <a:pt x="4571" y="2078"/>
                    </a:cubicBezTo>
                    <a:cubicBezTo>
                      <a:pt x="4442" y="2667"/>
                      <a:pt x="3890" y="3017"/>
                      <a:pt x="3301" y="3146"/>
                    </a:cubicBezTo>
                    <a:cubicBezTo>
                      <a:pt x="3135" y="2961"/>
                      <a:pt x="3006" y="2741"/>
                      <a:pt x="2896" y="2520"/>
                    </a:cubicBezTo>
                    <a:cubicBezTo>
                      <a:pt x="2675" y="1912"/>
                      <a:pt x="2620" y="808"/>
                      <a:pt x="3227" y="458"/>
                    </a:cubicBezTo>
                    <a:cubicBezTo>
                      <a:pt x="3331" y="354"/>
                      <a:pt x="3436" y="299"/>
                      <a:pt x="3538" y="299"/>
                    </a:cubicBezTo>
                    <a:close/>
                    <a:moveTo>
                      <a:pt x="3283" y="0"/>
                    </a:moveTo>
                    <a:cubicBezTo>
                      <a:pt x="3009" y="0"/>
                      <a:pt x="2804" y="194"/>
                      <a:pt x="2675" y="606"/>
                    </a:cubicBezTo>
                    <a:cubicBezTo>
                      <a:pt x="2399" y="1489"/>
                      <a:pt x="2380" y="2446"/>
                      <a:pt x="2951" y="3201"/>
                    </a:cubicBezTo>
                    <a:lnTo>
                      <a:pt x="2785" y="3201"/>
                    </a:lnTo>
                    <a:cubicBezTo>
                      <a:pt x="1589" y="3201"/>
                      <a:pt x="540" y="2428"/>
                      <a:pt x="172" y="1287"/>
                    </a:cubicBezTo>
                    <a:cubicBezTo>
                      <a:pt x="165" y="1254"/>
                      <a:pt x="141" y="1240"/>
                      <a:pt x="113" y="1240"/>
                    </a:cubicBezTo>
                    <a:cubicBezTo>
                      <a:pt x="62" y="1240"/>
                      <a:pt x="1" y="1289"/>
                      <a:pt x="24" y="1360"/>
                    </a:cubicBezTo>
                    <a:cubicBezTo>
                      <a:pt x="400" y="2625"/>
                      <a:pt x="1570" y="3493"/>
                      <a:pt x="2869" y="3493"/>
                    </a:cubicBezTo>
                    <a:cubicBezTo>
                      <a:pt x="2969" y="3493"/>
                      <a:pt x="3070" y="3487"/>
                      <a:pt x="3172" y="3477"/>
                    </a:cubicBezTo>
                    <a:cubicBezTo>
                      <a:pt x="3945" y="4322"/>
                      <a:pt x="5169" y="4740"/>
                      <a:pt x="6362" y="4740"/>
                    </a:cubicBezTo>
                    <a:cubicBezTo>
                      <a:pt x="6987" y="4740"/>
                      <a:pt x="7603" y="4625"/>
                      <a:pt x="8141" y="4397"/>
                    </a:cubicBezTo>
                    <a:cubicBezTo>
                      <a:pt x="8247" y="4327"/>
                      <a:pt x="8235" y="4157"/>
                      <a:pt x="8122" y="4157"/>
                    </a:cubicBezTo>
                    <a:cubicBezTo>
                      <a:pt x="8117" y="4157"/>
                      <a:pt x="8111" y="4157"/>
                      <a:pt x="8105" y="4158"/>
                    </a:cubicBezTo>
                    <a:cubicBezTo>
                      <a:pt x="7526" y="4284"/>
                      <a:pt x="6940" y="4367"/>
                      <a:pt x="6362" y="4367"/>
                    </a:cubicBezTo>
                    <a:cubicBezTo>
                      <a:pt x="5671" y="4367"/>
                      <a:pt x="4991" y="4248"/>
                      <a:pt x="4350" y="3937"/>
                    </a:cubicBezTo>
                    <a:cubicBezTo>
                      <a:pt x="4055" y="3790"/>
                      <a:pt x="3779" y="3606"/>
                      <a:pt x="3540" y="3385"/>
                    </a:cubicBezTo>
                    <a:cubicBezTo>
                      <a:pt x="5178" y="2925"/>
                      <a:pt x="5233" y="1066"/>
                      <a:pt x="3816" y="182"/>
                    </a:cubicBezTo>
                    <a:cubicBezTo>
                      <a:pt x="3617" y="62"/>
                      <a:pt x="3439" y="0"/>
                      <a:pt x="3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oogle Shape;825;p13"/>
          <p:cNvGrpSpPr/>
          <p:nvPr/>
        </p:nvGrpSpPr>
        <p:grpSpPr>
          <a:xfrm flipH="1">
            <a:off x="-431425" y="-517510"/>
            <a:ext cx="9823047" cy="6018868"/>
            <a:chOff x="-287438" y="-365110"/>
            <a:chExt cx="9823047" cy="6018868"/>
          </a:xfrm>
        </p:grpSpPr>
        <p:sp>
          <p:nvSpPr>
            <p:cNvPr id="826" name="Google Shape;826;p13"/>
            <p:cNvSpPr/>
            <p:nvPr/>
          </p:nvSpPr>
          <p:spPr>
            <a:xfrm>
              <a:off x="3288489" y="704740"/>
              <a:ext cx="740599" cy="962104"/>
            </a:xfrm>
            <a:custGeom>
              <a:avLst/>
              <a:gdLst/>
              <a:ahLst/>
              <a:cxnLst/>
              <a:rect l="l" t="t" r="r" b="b"/>
              <a:pathLst>
                <a:path w="13812" h="17943" extrusionOk="0">
                  <a:moveTo>
                    <a:pt x="2062" y="2361"/>
                  </a:moveTo>
                  <a:lnTo>
                    <a:pt x="2062" y="2361"/>
                  </a:lnTo>
                  <a:cubicBezTo>
                    <a:pt x="3774" y="2545"/>
                    <a:pt x="5504" y="2453"/>
                    <a:pt x="7197" y="2968"/>
                  </a:cubicBezTo>
                  <a:cubicBezTo>
                    <a:pt x="9314" y="3631"/>
                    <a:pt x="10841" y="5121"/>
                    <a:pt x="11670" y="7146"/>
                  </a:cubicBezTo>
                  <a:cubicBezTo>
                    <a:pt x="12498" y="9134"/>
                    <a:pt x="12553" y="11287"/>
                    <a:pt x="12498" y="13404"/>
                  </a:cubicBezTo>
                  <a:cubicBezTo>
                    <a:pt x="12480" y="14472"/>
                    <a:pt x="12332" y="15926"/>
                    <a:pt x="12774" y="17012"/>
                  </a:cubicBezTo>
                  <a:cubicBezTo>
                    <a:pt x="11007" y="16257"/>
                    <a:pt x="9093" y="15889"/>
                    <a:pt x="7344" y="15116"/>
                  </a:cubicBezTo>
                  <a:cubicBezTo>
                    <a:pt x="5228" y="14196"/>
                    <a:pt x="3221" y="12815"/>
                    <a:pt x="2025" y="10827"/>
                  </a:cubicBezTo>
                  <a:cubicBezTo>
                    <a:pt x="773" y="8747"/>
                    <a:pt x="829" y="6796"/>
                    <a:pt x="1436" y="4514"/>
                  </a:cubicBezTo>
                  <a:cubicBezTo>
                    <a:pt x="1491" y="4348"/>
                    <a:pt x="1546" y="4146"/>
                    <a:pt x="1583" y="3962"/>
                  </a:cubicBezTo>
                  <a:cubicBezTo>
                    <a:pt x="2062" y="4882"/>
                    <a:pt x="2816" y="5729"/>
                    <a:pt x="3479" y="6465"/>
                  </a:cubicBezTo>
                  <a:cubicBezTo>
                    <a:pt x="2964" y="7054"/>
                    <a:pt x="2651" y="7772"/>
                    <a:pt x="2577" y="8545"/>
                  </a:cubicBezTo>
                  <a:cubicBezTo>
                    <a:pt x="2504" y="9152"/>
                    <a:pt x="2504" y="10146"/>
                    <a:pt x="3037" y="10570"/>
                  </a:cubicBezTo>
                  <a:cubicBezTo>
                    <a:pt x="3068" y="10590"/>
                    <a:pt x="3100" y="10599"/>
                    <a:pt x="3133" y="10599"/>
                  </a:cubicBezTo>
                  <a:cubicBezTo>
                    <a:pt x="3219" y="10599"/>
                    <a:pt x="3300" y="10534"/>
                    <a:pt x="3313" y="10441"/>
                  </a:cubicBezTo>
                  <a:cubicBezTo>
                    <a:pt x="3350" y="10146"/>
                    <a:pt x="3221" y="9889"/>
                    <a:pt x="3185" y="9594"/>
                  </a:cubicBezTo>
                  <a:cubicBezTo>
                    <a:pt x="3111" y="9263"/>
                    <a:pt x="3093" y="8931"/>
                    <a:pt x="3129" y="8600"/>
                  </a:cubicBezTo>
                  <a:cubicBezTo>
                    <a:pt x="3185" y="7938"/>
                    <a:pt x="3387" y="7312"/>
                    <a:pt x="3737" y="6760"/>
                  </a:cubicBezTo>
                  <a:cubicBezTo>
                    <a:pt x="3866" y="6888"/>
                    <a:pt x="3976" y="7036"/>
                    <a:pt x="4086" y="7164"/>
                  </a:cubicBezTo>
                  <a:cubicBezTo>
                    <a:pt x="5117" y="8361"/>
                    <a:pt x="6148" y="9557"/>
                    <a:pt x="7179" y="10754"/>
                  </a:cubicBezTo>
                  <a:cubicBezTo>
                    <a:pt x="7160" y="10754"/>
                    <a:pt x="7142" y="10772"/>
                    <a:pt x="7123" y="10790"/>
                  </a:cubicBezTo>
                  <a:cubicBezTo>
                    <a:pt x="7087" y="10846"/>
                    <a:pt x="7068" y="10901"/>
                    <a:pt x="7068" y="10956"/>
                  </a:cubicBezTo>
                  <a:cubicBezTo>
                    <a:pt x="7068" y="10974"/>
                    <a:pt x="7068" y="10993"/>
                    <a:pt x="7068" y="10993"/>
                  </a:cubicBezTo>
                  <a:cubicBezTo>
                    <a:pt x="7013" y="11177"/>
                    <a:pt x="6958" y="11343"/>
                    <a:pt x="6866" y="11508"/>
                  </a:cubicBezTo>
                  <a:cubicBezTo>
                    <a:pt x="6811" y="11711"/>
                    <a:pt x="6774" y="11913"/>
                    <a:pt x="6737" y="12134"/>
                  </a:cubicBezTo>
                  <a:cubicBezTo>
                    <a:pt x="6700" y="12484"/>
                    <a:pt x="6626" y="13018"/>
                    <a:pt x="6903" y="13294"/>
                  </a:cubicBezTo>
                  <a:cubicBezTo>
                    <a:pt x="6940" y="13338"/>
                    <a:pt x="6992" y="13359"/>
                    <a:pt x="7044" y="13359"/>
                  </a:cubicBezTo>
                  <a:cubicBezTo>
                    <a:pt x="7120" y="13359"/>
                    <a:pt x="7194" y="13315"/>
                    <a:pt x="7215" y="13238"/>
                  </a:cubicBezTo>
                  <a:cubicBezTo>
                    <a:pt x="7289" y="13054"/>
                    <a:pt x="7307" y="12852"/>
                    <a:pt x="7271" y="12649"/>
                  </a:cubicBezTo>
                  <a:cubicBezTo>
                    <a:pt x="7271" y="12429"/>
                    <a:pt x="7289" y="12208"/>
                    <a:pt x="7326" y="11987"/>
                  </a:cubicBezTo>
                  <a:cubicBezTo>
                    <a:pt x="7363" y="11748"/>
                    <a:pt x="7510" y="11471"/>
                    <a:pt x="7565" y="11195"/>
                  </a:cubicBezTo>
                  <a:lnTo>
                    <a:pt x="9038" y="12907"/>
                  </a:lnTo>
                  <a:lnTo>
                    <a:pt x="9019" y="12907"/>
                  </a:lnTo>
                  <a:cubicBezTo>
                    <a:pt x="8706" y="13165"/>
                    <a:pt x="8375" y="13901"/>
                    <a:pt x="8798" y="14214"/>
                  </a:cubicBezTo>
                  <a:cubicBezTo>
                    <a:pt x="8817" y="14226"/>
                    <a:pt x="8839" y="14232"/>
                    <a:pt x="8862" y="14232"/>
                  </a:cubicBezTo>
                  <a:cubicBezTo>
                    <a:pt x="8907" y="14232"/>
                    <a:pt x="8952" y="14208"/>
                    <a:pt x="8964" y="14159"/>
                  </a:cubicBezTo>
                  <a:cubicBezTo>
                    <a:pt x="9001" y="13993"/>
                    <a:pt x="9019" y="13809"/>
                    <a:pt x="9001" y="13643"/>
                  </a:cubicBezTo>
                  <a:cubicBezTo>
                    <a:pt x="9038" y="13441"/>
                    <a:pt x="9093" y="13257"/>
                    <a:pt x="9203" y="13091"/>
                  </a:cubicBezTo>
                  <a:lnTo>
                    <a:pt x="9976" y="13975"/>
                  </a:lnTo>
                  <a:cubicBezTo>
                    <a:pt x="10004" y="13994"/>
                    <a:pt x="10034" y="14003"/>
                    <a:pt x="10062" y="14003"/>
                  </a:cubicBezTo>
                  <a:cubicBezTo>
                    <a:pt x="10165" y="14003"/>
                    <a:pt x="10255" y="13888"/>
                    <a:pt x="10197" y="13772"/>
                  </a:cubicBezTo>
                  <a:lnTo>
                    <a:pt x="9130" y="12429"/>
                  </a:lnTo>
                  <a:lnTo>
                    <a:pt x="9130" y="12429"/>
                  </a:lnTo>
                  <a:cubicBezTo>
                    <a:pt x="9258" y="12447"/>
                    <a:pt x="9369" y="12465"/>
                    <a:pt x="9461" y="12484"/>
                  </a:cubicBezTo>
                  <a:cubicBezTo>
                    <a:pt x="9589" y="12506"/>
                    <a:pt x="9747" y="12529"/>
                    <a:pt x="9905" y="12529"/>
                  </a:cubicBezTo>
                  <a:cubicBezTo>
                    <a:pt x="10134" y="12529"/>
                    <a:pt x="10361" y="12481"/>
                    <a:pt x="10492" y="12318"/>
                  </a:cubicBezTo>
                  <a:cubicBezTo>
                    <a:pt x="10547" y="12244"/>
                    <a:pt x="10528" y="12152"/>
                    <a:pt x="10455" y="12097"/>
                  </a:cubicBezTo>
                  <a:cubicBezTo>
                    <a:pt x="10234" y="11913"/>
                    <a:pt x="9792" y="11987"/>
                    <a:pt x="9498" y="11950"/>
                  </a:cubicBezTo>
                  <a:cubicBezTo>
                    <a:pt x="9334" y="11936"/>
                    <a:pt x="9120" y="11862"/>
                    <a:pt x="8922" y="11862"/>
                  </a:cubicBezTo>
                  <a:cubicBezTo>
                    <a:pt x="8853" y="11862"/>
                    <a:pt x="8787" y="11871"/>
                    <a:pt x="8725" y="11895"/>
                  </a:cubicBezTo>
                  <a:lnTo>
                    <a:pt x="6258" y="8747"/>
                  </a:lnTo>
                  <a:lnTo>
                    <a:pt x="6258" y="8747"/>
                  </a:lnTo>
                  <a:cubicBezTo>
                    <a:pt x="6737" y="8858"/>
                    <a:pt x="7252" y="8895"/>
                    <a:pt x="7712" y="9042"/>
                  </a:cubicBezTo>
                  <a:cubicBezTo>
                    <a:pt x="8430" y="9281"/>
                    <a:pt x="9166" y="9852"/>
                    <a:pt x="9921" y="9907"/>
                  </a:cubicBezTo>
                  <a:cubicBezTo>
                    <a:pt x="10068" y="9907"/>
                    <a:pt x="10197" y="9760"/>
                    <a:pt x="10142" y="9612"/>
                  </a:cubicBezTo>
                  <a:cubicBezTo>
                    <a:pt x="9755" y="8895"/>
                    <a:pt x="8688" y="8563"/>
                    <a:pt x="7970" y="8342"/>
                  </a:cubicBezTo>
                  <a:cubicBezTo>
                    <a:pt x="7489" y="8205"/>
                    <a:pt x="6886" y="8037"/>
                    <a:pt x="6320" y="8037"/>
                  </a:cubicBezTo>
                  <a:cubicBezTo>
                    <a:pt x="6127" y="8037"/>
                    <a:pt x="5939" y="8056"/>
                    <a:pt x="5761" y="8103"/>
                  </a:cubicBezTo>
                  <a:lnTo>
                    <a:pt x="5356" y="7588"/>
                  </a:lnTo>
                  <a:cubicBezTo>
                    <a:pt x="4620" y="6668"/>
                    <a:pt x="3866" y="5766"/>
                    <a:pt x="3203" y="4790"/>
                  </a:cubicBezTo>
                  <a:cubicBezTo>
                    <a:pt x="3148" y="4698"/>
                    <a:pt x="3093" y="4624"/>
                    <a:pt x="3037" y="4532"/>
                  </a:cubicBezTo>
                  <a:cubicBezTo>
                    <a:pt x="3553" y="4532"/>
                    <a:pt x="4050" y="4532"/>
                    <a:pt x="4565" y="4551"/>
                  </a:cubicBezTo>
                  <a:cubicBezTo>
                    <a:pt x="5141" y="4596"/>
                    <a:pt x="5804" y="4804"/>
                    <a:pt x="6411" y="4804"/>
                  </a:cubicBezTo>
                  <a:cubicBezTo>
                    <a:pt x="6541" y="4804"/>
                    <a:pt x="6669" y="4794"/>
                    <a:pt x="6792" y="4772"/>
                  </a:cubicBezTo>
                  <a:cubicBezTo>
                    <a:pt x="6976" y="4735"/>
                    <a:pt x="7031" y="4496"/>
                    <a:pt x="6884" y="4367"/>
                  </a:cubicBezTo>
                  <a:cubicBezTo>
                    <a:pt x="6277" y="3888"/>
                    <a:pt x="5246" y="3888"/>
                    <a:pt x="4510" y="3851"/>
                  </a:cubicBezTo>
                  <a:cubicBezTo>
                    <a:pt x="4358" y="3842"/>
                    <a:pt x="4204" y="3837"/>
                    <a:pt x="4050" y="3837"/>
                  </a:cubicBezTo>
                  <a:cubicBezTo>
                    <a:pt x="3608" y="3837"/>
                    <a:pt x="3161" y="3875"/>
                    <a:pt x="2724" y="3943"/>
                  </a:cubicBezTo>
                  <a:cubicBezTo>
                    <a:pt x="2467" y="3428"/>
                    <a:pt x="2264" y="2894"/>
                    <a:pt x="2062" y="2361"/>
                  </a:cubicBezTo>
                  <a:close/>
                  <a:moveTo>
                    <a:pt x="632" y="0"/>
                  </a:moveTo>
                  <a:cubicBezTo>
                    <a:pt x="427" y="0"/>
                    <a:pt x="250" y="218"/>
                    <a:pt x="350" y="446"/>
                  </a:cubicBezTo>
                  <a:cubicBezTo>
                    <a:pt x="1565" y="2710"/>
                    <a:pt x="74" y="4717"/>
                    <a:pt x="37" y="7036"/>
                  </a:cubicBezTo>
                  <a:cubicBezTo>
                    <a:pt x="0" y="8858"/>
                    <a:pt x="681" y="10606"/>
                    <a:pt x="1749" y="12060"/>
                  </a:cubicBezTo>
                  <a:cubicBezTo>
                    <a:pt x="4436" y="15686"/>
                    <a:pt x="9001" y="16607"/>
                    <a:pt x="13124" y="17656"/>
                  </a:cubicBezTo>
                  <a:cubicBezTo>
                    <a:pt x="13179" y="17729"/>
                    <a:pt x="13234" y="17785"/>
                    <a:pt x="13289" y="17840"/>
                  </a:cubicBezTo>
                  <a:cubicBezTo>
                    <a:pt x="13349" y="17911"/>
                    <a:pt x="13426" y="17942"/>
                    <a:pt x="13501" y="17942"/>
                  </a:cubicBezTo>
                  <a:cubicBezTo>
                    <a:pt x="13659" y="17942"/>
                    <a:pt x="13811" y="17806"/>
                    <a:pt x="13786" y="17619"/>
                  </a:cubicBezTo>
                  <a:cubicBezTo>
                    <a:pt x="13639" y="16515"/>
                    <a:pt x="13289" y="15539"/>
                    <a:pt x="13289" y="14398"/>
                  </a:cubicBezTo>
                  <a:cubicBezTo>
                    <a:pt x="13289" y="13404"/>
                    <a:pt x="13345" y="12410"/>
                    <a:pt x="13308" y="11416"/>
                  </a:cubicBezTo>
                  <a:cubicBezTo>
                    <a:pt x="13216" y="9355"/>
                    <a:pt x="12829" y="7257"/>
                    <a:pt x="11706" y="5471"/>
                  </a:cubicBezTo>
                  <a:cubicBezTo>
                    <a:pt x="10069" y="2852"/>
                    <a:pt x="7012" y="1737"/>
                    <a:pt x="3985" y="1737"/>
                  </a:cubicBezTo>
                  <a:cubicBezTo>
                    <a:pt x="3268" y="1737"/>
                    <a:pt x="2553" y="1799"/>
                    <a:pt x="1859" y="1919"/>
                  </a:cubicBezTo>
                  <a:cubicBezTo>
                    <a:pt x="1823" y="1827"/>
                    <a:pt x="1786" y="1753"/>
                    <a:pt x="1749" y="1661"/>
                  </a:cubicBezTo>
                  <a:cubicBezTo>
                    <a:pt x="1657" y="1035"/>
                    <a:pt x="1326" y="446"/>
                    <a:pt x="810" y="60"/>
                  </a:cubicBezTo>
                  <a:cubicBezTo>
                    <a:pt x="752" y="19"/>
                    <a:pt x="691" y="0"/>
                    <a:pt x="632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8209250" y="962616"/>
              <a:ext cx="607622" cy="806820"/>
            </a:xfrm>
            <a:custGeom>
              <a:avLst/>
              <a:gdLst/>
              <a:ahLst/>
              <a:cxnLst/>
              <a:rect l="l" t="t" r="r" b="b"/>
              <a:pathLst>
                <a:path w="11332" h="15047" extrusionOk="0">
                  <a:moveTo>
                    <a:pt x="1749" y="1980"/>
                  </a:moveTo>
                  <a:cubicBezTo>
                    <a:pt x="3185" y="2164"/>
                    <a:pt x="4621" y="2091"/>
                    <a:pt x="6019" y="2551"/>
                  </a:cubicBezTo>
                  <a:cubicBezTo>
                    <a:pt x="7713" y="3085"/>
                    <a:pt x="9056" y="4391"/>
                    <a:pt x="9682" y="6066"/>
                  </a:cubicBezTo>
                  <a:cubicBezTo>
                    <a:pt x="10326" y="7723"/>
                    <a:pt x="10345" y="9527"/>
                    <a:pt x="10290" y="11275"/>
                  </a:cubicBezTo>
                  <a:cubicBezTo>
                    <a:pt x="10253" y="12140"/>
                    <a:pt x="10124" y="13337"/>
                    <a:pt x="10455" y="14257"/>
                  </a:cubicBezTo>
                  <a:cubicBezTo>
                    <a:pt x="9020" y="13613"/>
                    <a:pt x="7418" y="13281"/>
                    <a:pt x="5983" y="12619"/>
                  </a:cubicBezTo>
                  <a:cubicBezTo>
                    <a:pt x="4234" y="11846"/>
                    <a:pt x="2596" y="10668"/>
                    <a:pt x="1620" y="8993"/>
                  </a:cubicBezTo>
                  <a:cubicBezTo>
                    <a:pt x="626" y="7263"/>
                    <a:pt x="682" y="5625"/>
                    <a:pt x="1234" y="3766"/>
                  </a:cubicBezTo>
                  <a:cubicBezTo>
                    <a:pt x="1271" y="3618"/>
                    <a:pt x="1307" y="3453"/>
                    <a:pt x="1344" y="3305"/>
                  </a:cubicBezTo>
                  <a:cubicBezTo>
                    <a:pt x="1768" y="4060"/>
                    <a:pt x="2283" y="4778"/>
                    <a:pt x="2890" y="5404"/>
                  </a:cubicBezTo>
                  <a:cubicBezTo>
                    <a:pt x="2449" y="5882"/>
                    <a:pt x="2173" y="6471"/>
                    <a:pt x="2117" y="7115"/>
                  </a:cubicBezTo>
                  <a:cubicBezTo>
                    <a:pt x="2044" y="7612"/>
                    <a:pt x="2025" y="8459"/>
                    <a:pt x="2467" y="8790"/>
                  </a:cubicBezTo>
                  <a:cubicBezTo>
                    <a:pt x="2496" y="8813"/>
                    <a:pt x="2528" y="8824"/>
                    <a:pt x="2560" y="8824"/>
                  </a:cubicBezTo>
                  <a:cubicBezTo>
                    <a:pt x="2629" y="8824"/>
                    <a:pt x="2694" y="8774"/>
                    <a:pt x="2706" y="8698"/>
                  </a:cubicBezTo>
                  <a:cubicBezTo>
                    <a:pt x="2706" y="8459"/>
                    <a:pt x="2670" y="8220"/>
                    <a:pt x="2596" y="7999"/>
                  </a:cubicBezTo>
                  <a:cubicBezTo>
                    <a:pt x="2559" y="7723"/>
                    <a:pt x="2541" y="7447"/>
                    <a:pt x="2559" y="7171"/>
                  </a:cubicBezTo>
                  <a:cubicBezTo>
                    <a:pt x="2633" y="6637"/>
                    <a:pt x="2798" y="6122"/>
                    <a:pt x="3093" y="5661"/>
                  </a:cubicBezTo>
                  <a:cubicBezTo>
                    <a:pt x="3203" y="5772"/>
                    <a:pt x="3295" y="5882"/>
                    <a:pt x="3387" y="5993"/>
                  </a:cubicBezTo>
                  <a:cubicBezTo>
                    <a:pt x="4216" y="7005"/>
                    <a:pt x="5062" y="7999"/>
                    <a:pt x="5891" y="9011"/>
                  </a:cubicBezTo>
                  <a:cubicBezTo>
                    <a:pt x="5891" y="9011"/>
                    <a:pt x="5872" y="9030"/>
                    <a:pt x="5854" y="9048"/>
                  </a:cubicBezTo>
                  <a:cubicBezTo>
                    <a:pt x="5817" y="9085"/>
                    <a:pt x="5798" y="9122"/>
                    <a:pt x="5798" y="9177"/>
                  </a:cubicBezTo>
                  <a:cubicBezTo>
                    <a:pt x="5798" y="9195"/>
                    <a:pt x="5798" y="9195"/>
                    <a:pt x="5798" y="9214"/>
                  </a:cubicBezTo>
                  <a:cubicBezTo>
                    <a:pt x="5762" y="9361"/>
                    <a:pt x="5688" y="9490"/>
                    <a:pt x="5633" y="9637"/>
                  </a:cubicBezTo>
                  <a:cubicBezTo>
                    <a:pt x="5578" y="9803"/>
                    <a:pt x="5541" y="9968"/>
                    <a:pt x="5504" y="10152"/>
                  </a:cubicBezTo>
                  <a:cubicBezTo>
                    <a:pt x="5467" y="10428"/>
                    <a:pt x="5412" y="10889"/>
                    <a:pt x="5633" y="11110"/>
                  </a:cubicBezTo>
                  <a:cubicBezTo>
                    <a:pt x="5665" y="11149"/>
                    <a:pt x="5710" y="11168"/>
                    <a:pt x="5755" y="11168"/>
                  </a:cubicBezTo>
                  <a:cubicBezTo>
                    <a:pt x="5813" y="11168"/>
                    <a:pt x="5870" y="11135"/>
                    <a:pt x="5891" y="11073"/>
                  </a:cubicBezTo>
                  <a:cubicBezTo>
                    <a:pt x="5964" y="10925"/>
                    <a:pt x="5983" y="10760"/>
                    <a:pt x="5946" y="10594"/>
                  </a:cubicBezTo>
                  <a:cubicBezTo>
                    <a:pt x="5946" y="10410"/>
                    <a:pt x="5964" y="10208"/>
                    <a:pt x="6001" y="10024"/>
                  </a:cubicBezTo>
                  <a:cubicBezTo>
                    <a:pt x="6038" y="9840"/>
                    <a:pt x="6167" y="9600"/>
                    <a:pt x="6203" y="9379"/>
                  </a:cubicBezTo>
                  <a:lnTo>
                    <a:pt x="7400" y="10815"/>
                  </a:lnTo>
                  <a:lnTo>
                    <a:pt x="7381" y="10815"/>
                  </a:lnTo>
                  <a:cubicBezTo>
                    <a:pt x="7124" y="11036"/>
                    <a:pt x="6848" y="11625"/>
                    <a:pt x="7179" y="11901"/>
                  </a:cubicBezTo>
                  <a:cubicBezTo>
                    <a:pt x="7194" y="11911"/>
                    <a:pt x="7211" y="11916"/>
                    <a:pt x="7228" y="11916"/>
                  </a:cubicBezTo>
                  <a:cubicBezTo>
                    <a:pt x="7271" y="11916"/>
                    <a:pt x="7313" y="11886"/>
                    <a:pt x="7326" y="11846"/>
                  </a:cubicBezTo>
                  <a:cubicBezTo>
                    <a:pt x="7363" y="11717"/>
                    <a:pt x="7381" y="11570"/>
                    <a:pt x="7363" y="11422"/>
                  </a:cubicBezTo>
                  <a:cubicBezTo>
                    <a:pt x="7381" y="11257"/>
                    <a:pt x="7455" y="11110"/>
                    <a:pt x="7529" y="10962"/>
                  </a:cubicBezTo>
                  <a:lnTo>
                    <a:pt x="8154" y="11717"/>
                  </a:lnTo>
                  <a:cubicBezTo>
                    <a:pt x="8183" y="11750"/>
                    <a:pt x="8217" y="11764"/>
                    <a:pt x="8250" y="11764"/>
                  </a:cubicBezTo>
                  <a:cubicBezTo>
                    <a:pt x="8348" y="11764"/>
                    <a:pt x="8439" y="11647"/>
                    <a:pt x="8357" y="11551"/>
                  </a:cubicBezTo>
                  <a:cubicBezTo>
                    <a:pt x="8081" y="11183"/>
                    <a:pt x="7786" y="10797"/>
                    <a:pt x="7492" y="10410"/>
                  </a:cubicBezTo>
                  <a:lnTo>
                    <a:pt x="7492" y="10410"/>
                  </a:lnTo>
                  <a:cubicBezTo>
                    <a:pt x="7584" y="10447"/>
                    <a:pt x="7694" y="10465"/>
                    <a:pt x="7750" y="10465"/>
                  </a:cubicBezTo>
                  <a:cubicBezTo>
                    <a:pt x="7873" y="10490"/>
                    <a:pt x="8022" y="10515"/>
                    <a:pt x="8168" y="10515"/>
                  </a:cubicBezTo>
                  <a:cubicBezTo>
                    <a:pt x="8347" y="10515"/>
                    <a:pt x="8521" y="10477"/>
                    <a:pt x="8633" y="10355"/>
                  </a:cubicBezTo>
                  <a:cubicBezTo>
                    <a:pt x="8670" y="10300"/>
                    <a:pt x="8651" y="10208"/>
                    <a:pt x="8596" y="10171"/>
                  </a:cubicBezTo>
                  <a:cubicBezTo>
                    <a:pt x="8394" y="10005"/>
                    <a:pt x="8044" y="10079"/>
                    <a:pt x="7805" y="10042"/>
                  </a:cubicBezTo>
                  <a:cubicBezTo>
                    <a:pt x="7657" y="10027"/>
                    <a:pt x="7450" y="9953"/>
                    <a:pt x="7278" y="9953"/>
                  </a:cubicBezTo>
                  <a:cubicBezTo>
                    <a:pt x="7237" y="9953"/>
                    <a:pt x="7197" y="9957"/>
                    <a:pt x="7161" y="9968"/>
                  </a:cubicBezTo>
                  <a:lnTo>
                    <a:pt x="5154" y="7336"/>
                  </a:lnTo>
                  <a:lnTo>
                    <a:pt x="5154" y="7336"/>
                  </a:lnTo>
                  <a:cubicBezTo>
                    <a:pt x="5559" y="7428"/>
                    <a:pt x="5964" y="7465"/>
                    <a:pt x="6351" y="7594"/>
                  </a:cubicBezTo>
                  <a:cubicBezTo>
                    <a:pt x="6940" y="7778"/>
                    <a:pt x="7547" y="8275"/>
                    <a:pt x="8173" y="8330"/>
                  </a:cubicBezTo>
                  <a:cubicBezTo>
                    <a:pt x="8181" y="8331"/>
                    <a:pt x="8189" y="8332"/>
                    <a:pt x="8198" y="8332"/>
                  </a:cubicBezTo>
                  <a:cubicBezTo>
                    <a:pt x="8315" y="8332"/>
                    <a:pt x="8409" y="8211"/>
                    <a:pt x="8357" y="8091"/>
                  </a:cubicBezTo>
                  <a:cubicBezTo>
                    <a:pt x="8044" y="7502"/>
                    <a:pt x="7161" y="7207"/>
                    <a:pt x="6572" y="7023"/>
                  </a:cubicBezTo>
                  <a:cubicBezTo>
                    <a:pt x="6161" y="6896"/>
                    <a:pt x="5641" y="6736"/>
                    <a:pt x="5163" y="6736"/>
                  </a:cubicBezTo>
                  <a:cubicBezTo>
                    <a:pt x="5020" y="6736"/>
                    <a:pt x="4881" y="6750"/>
                    <a:pt x="4749" y="6784"/>
                  </a:cubicBezTo>
                  <a:lnTo>
                    <a:pt x="4418" y="6342"/>
                  </a:lnTo>
                  <a:cubicBezTo>
                    <a:pt x="3829" y="5569"/>
                    <a:pt x="3203" y="4815"/>
                    <a:pt x="2670" y="4005"/>
                  </a:cubicBezTo>
                  <a:cubicBezTo>
                    <a:pt x="2614" y="3931"/>
                    <a:pt x="2577" y="3858"/>
                    <a:pt x="2541" y="3784"/>
                  </a:cubicBezTo>
                  <a:cubicBezTo>
                    <a:pt x="2964" y="3784"/>
                    <a:pt x="3369" y="3784"/>
                    <a:pt x="3792" y="3821"/>
                  </a:cubicBezTo>
                  <a:cubicBezTo>
                    <a:pt x="4288" y="3867"/>
                    <a:pt x="4836" y="4044"/>
                    <a:pt x="5348" y="4044"/>
                  </a:cubicBezTo>
                  <a:cubicBezTo>
                    <a:pt x="5444" y="4044"/>
                    <a:pt x="5540" y="4038"/>
                    <a:pt x="5633" y="4023"/>
                  </a:cubicBezTo>
                  <a:cubicBezTo>
                    <a:pt x="5798" y="3986"/>
                    <a:pt x="5835" y="3784"/>
                    <a:pt x="5725" y="3692"/>
                  </a:cubicBezTo>
                  <a:cubicBezTo>
                    <a:pt x="5228" y="3287"/>
                    <a:pt x="4363" y="3269"/>
                    <a:pt x="3755" y="3232"/>
                  </a:cubicBezTo>
                  <a:cubicBezTo>
                    <a:pt x="3604" y="3220"/>
                    <a:pt x="3451" y="3214"/>
                    <a:pt x="3297" y="3214"/>
                  </a:cubicBezTo>
                  <a:cubicBezTo>
                    <a:pt x="2964" y="3214"/>
                    <a:pt x="2628" y="3243"/>
                    <a:pt x="2301" y="3305"/>
                  </a:cubicBezTo>
                  <a:cubicBezTo>
                    <a:pt x="2081" y="2864"/>
                    <a:pt x="1933" y="2422"/>
                    <a:pt x="1749" y="1980"/>
                  </a:cubicBezTo>
                  <a:close/>
                  <a:moveTo>
                    <a:pt x="606" y="0"/>
                  </a:moveTo>
                  <a:cubicBezTo>
                    <a:pt x="437" y="0"/>
                    <a:pt x="297" y="175"/>
                    <a:pt x="369" y="361"/>
                  </a:cubicBezTo>
                  <a:cubicBezTo>
                    <a:pt x="1344" y="2256"/>
                    <a:pt x="93" y="3894"/>
                    <a:pt x="19" y="5827"/>
                  </a:cubicBezTo>
                  <a:cubicBezTo>
                    <a:pt x="1" y="7336"/>
                    <a:pt x="479" y="8809"/>
                    <a:pt x="1381" y="10005"/>
                  </a:cubicBezTo>
                  <a:cubicBezTo>
                    <a:pt x="3571" y="13061"/>
                    <a:pt x="7345" y="13870"/>
                    <a:pt x="10731" y="14791"/>
                  </a:cubicBezTo>
                  <a:cubicBezTo>
                    <a:pt x="10786" y="14846"/>
                    <a:pt x="10823" y="14901"/>
                    <a:pt x="10878" y="14938"/>
                  </a:cubicBezTo>
                  <a:cubicBezTo>
                    <a:pt x="10923" y="15014"/>
                    <a:pt x="10993" y="15046"/>
                    <a:pt x="11064" y="15046"/>
                  </a:cubicBezTo>
                  <a:cubicBezTo>
                    <a:pt x="11198" y="15046"/>
                    <a:pt x="11332" y="14929"/>
                    <a:pt x="11283" y="14772"/>
                  </a:cubicBezTo>
                  <a:cubicBezTo>
                    <a:pt x="11191" y="13852"/>
                    <a:pt x="10915" y="13042"/>
                    <a:pt x="10915" y="12085"/>
                  </a:cubicBezTo>
                  <a:cubicBezTo>
                    <a:pt x="10915" y="11275"/>
                    <a:pt x="10989" y="10447"/>
                    <a:pt x="10971" y="9619"/>
                  </a:cubicBezTo>
                  <a:cubicBezTo>
                    <a:pt x="10915" y="7907"/>
                    <a:pt x="10621" y="6177"/>
                    <a:pt x="9719" y="4686"/>
                  </a:cubicBezTo>
                  <a:cubicBezTo>
                    <a:pt x="8369" y="2442"/>
                    <a:pt x="5783" y="1484"/>
                    <a:pt x="3225" y="1484"/>
                  </a:cubicBezTo>
                  <a:cubicBezTo>
                    <a:pt x="2679" y="1484"/>
                    <a:pt x="2134" y="1528"/>
                    <a:pt x="1602" y="1612"/>
                  </a:cubicBezTo>
                  <a:cubicBezTo>
                    <a:pt x="1565" y="1538"/>
                    <a:pt x="1547" y="1465"/>
                    <a:pt x="1510" y="1391"/>
                  </a:cubicBezTo>
                  <a:cubicBezTo>
                    <a:pt x="1436" y="857"/>
                    <a:pt x="1160" y="379"/>
                    <a:pt x="755" y="48"/>
                  </a:cubicBezTo>
                  <a:cubicBezTo>
                    <a:pt x="706" y="15"/>
                    <a:pt x="655" y="0"/>
                    <a:pt x="606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7456265" y="893768"/>
              <a:ext cx="524082" cy="944141"/>
            </a:xfrm>
            <a:custGeom>
              <a:avLst/>
              <a:gdLst/>
              <a:ahLst/>
              <a:cxnLst/>
              <a:rect l="l" t="t" r="r" b="b"/>
              <a:pathLst>
                <a:path w="9774" h="17608" extrusionOk="0">
                  <a:moveTo>
                    <a:pt x="3884" y="945"/>
                  </a:moveTo>
                  <a:cubicBezTo>
                    <a:pt x="4804" y="2178"/>
                    <a:pt x="6000" y="3191"/>
                    <a:pt x="6902" y="4405"/>
                  </a:cubicBezTo>
                  <a:cubicBezTo>
                    <a:pt x="8007" y="5878"/>
                    <a:pt x="8853" y="7626"/>
                    <a:pt x="8908" y="9485"/>
                  </a:cubicBezTo>
                  <a:cubicBezTo>
                    <a:pt x="8945" y="11418"/>
                    <a:pt x="8135" y="12762"/>
                    <a:pt x="6810" y="14087"/>
                  </a:cubicBezTo>
                  <a:cubicBezTo>
                    <a:pt x="6700" y="14197"/>
                    <a:pt x="6589" y="14326"/>
                    <a:pt x="6479" y="14418"/>
                  </a:cubicBezTo>
                  <a:cubicBezTo>
                    <a:pt x="6479" y="13590"/>
                    <a:pt x="6368" y="12762"/>
                    <a:pt x="6166" y="11952"/>
                  </a:cubicBezTo>
                  <a:cubicBezTo>
                    <a:pt x="6755" y="11749"/>
                    <a:pt x="7270" y="11381"/>
                    <a:pt x="7620" y="10866"/>
                  </a:cubicBezTo>
                  <a:cubicBezTo>
                    <a:pt x="7896" y="10479"/>
                    <a:pt x="8301" y="9780"/>
                    <a:pt x="8099" y="9283"/>
                  </a:cubicBezTo>
                  <a:cubicBezTo>
                    <a:pt x="8069" y="9234"/>
                    <a:pt x="8025" y="9211"/>
                    <a:pt x="7979" y="9211"/>
                  </a:cubicBezTo>
                  <a:cubicBezTo>
                    <a:pt x="7937" y="9211"/>
                    <a:pt x="7894" y="9230"/>
                    <a:pt x="7859" y="9265"/>
                  </a:cubicBezTo>
                  <a:cubicBezTo>
                    <a:pt x="7749" y="9467"/>
                    <a:pt x="7675" y="9669"/>
                    <a:pt x="7620" y="9909"/>
                  </a:cubicBezTo>
                  <a:cubicBezTo>
                    <a:pt x="7528" y="10148"/>
                    <a:pt x="7418" y="10387"/>
                    <a:pt x="7270" y="10608"/>
                  </a:cubicBezTo>
                  <a:cubicBezTo>
                    <a:pt x="6957" y="11031"/>
                    <a:pt x="6571" y="11400"/>
                    <a:pt x="6111" y="11639"/>
                  </a:cubicBezTo>
                  <a:cubicBezTo>
                    <a:pt x="6092" y="11492"/>
                    <a:pt x="6056" y="11363"/>
                    <a:pt x="6037" y="11216"/>
                  </a:cubicBezTo>
                  <a:cubicBezTo>
                    <a:pt x="5798" y="9982"/>
                    <a:pt x="5559" y="8749"/>
                    <a:pt x="5301" y="7516"/>
                  </a:cubicBezTo>
                  <a:cubicBezTo>
                    <a:pt x="5319" y="7516"/>
                    <a:pt x="5338" y="7516"/>
                    <a:pt x="5356" y="7498"/>
                  </a:cubicBezTo>
                  <a:cubicBezTo>
                    <a:pt x="5393" y="7479"/>
                    <a:pt x="5448" y="7461"/>
                    <a:pt x="5467" y="7424"/>
                  </a:cubicBezTo>
                  <a:cubicBezTo>
                    <a:pt x="5467" y="7406"/>
                    <a:pt x="5467" y="7387"/>
                    <a:pt x="5467" y="7387"/>
                  </a:cubicBezTo>
                  <a:cubicBezTo>
                    <a:pt x="5577" y="7277"/>
                    <a:pt x="5687" y="7185"/>
                    <a:pt x="5816" y="7111"/>
                  </a:cubicBezTo>
                  <a:cubicBezTo>
                    <a:pt x="5927" y="7001"/>
                    <a:pt x="6037" y="6872"/>
                    <a:pt x="6148" y="6725"/>
                  </a:cubicBezTo>
                  <a:cubicBezTo>
                    <a:pt x="6313" y="6504"/>
                    <a:pt x="6571" y="6154"/>
                    <a:pt x="6497" y="5859"/>
                  </a:cubicBezTo>
                  <a:cubicBezTo>
                    <a:pt x="6485" y="5784"/>
                    <a:pt x="6411" y="5734"/>
                    <a:pt x="6343" y="5734"/>
                  </a:cubicBezTo>
                  <a:cubicBezTo>
                    <a:pt x="6311" y="5734"/>
                    <a:pt x="6281" y="5744"/>
                    <a:pt x="6258" y="5767"/>
                  </a:cubicBezTo>
                  <a:cubicBezTo>
                    <a:pt x="6129" y="5859"/>
                    <a:pt x="6037" y="5988"/>
                    <a:pt x="5982" y="6136"/>
                  </a:cubicBezTo>
                  <a:cubicBezTo>
                    <a:pt x="5890" y="6301"/>
                    <a:pt x="5798" y="6448"/>
                    <a:pt x="5669" y="6596"/>
                  </a:cubicBezTo>
                  <a:cubicBezTo>
                    <a:pt x="5559" y="6725"/>
                    <a:pt x="5338" y="6872"/>
                    <a:pt x="5209" y="7056"/>
                  </a:cubicBezTo>
                  <a:cubicBezTo>
                    <a:pt x="5098" y="6448"/>
                    <a:pt x="4988" y="5859"/>
                    <a:pt x="4878" y="5270"/>
                  </a:cubicBezTo>
                  <a:lnTo>
                    <a:pt x="4896" y="5270"/>
                  </a:lnTo>
                  <a:cubicBezTo>
                    <a:pt x="5209" y="5215"/>
                    <a:pt x="5724" y="4829"/>
                    <a:pt x="5559" y="4461"/>
                  </a:cubicBezTo>
                  <a:cubicBezTo>
                    <a:pt x="5535" y="4425"/>
                    <a:pt x="5503" y="4405"/>
                    <a:pt x="5469" y="4405"/>
                  </a:cubicBezTo>
                  <a:cubicBezTo>
                    <a:pt x="5450" y="4405"/>
                    <a:pt x="5431" y="4411"/>
                    <a:pt x="5411" y="4424"/>
                  </a:cubicBezTo>
                  <a:cubicBezTo>
                    <a:pt x="5319" y="4534"/>
                    <a:pt x="5246" y="4645"/>
                    <a:pt x="5190" y="4774"/>
                  </a:cubicBezTo>
                  <a:cubicBezTo>
                    <a:pt x="5080" y="4902"/>
                    <a:pt x="4970" y="4994"/>
                    <a:pt x="4822" y="5086"/>
                  </a:cubicBezTo>
                  <a:cubicBezTo>
                    <a:pt x="4767" y="4774"/>
                    <a:pt x="4694" y="4461"/>
                    <a:pt x="4638" y="4166"/>
                  </a:cubicBezTo>
                  <a:cubicBezTo>
                    <a:pt x="4622" y="4102"/>
                    <a:pt x="4571" y="4072"/>
                    <a:pt x="4519" y="4072"/>
                  </a:cubicBezTo>
                  <a:cubicBezTo>
                    <a:pt x="4454" y="4072"/>
                    <a:pt x="4389" y="4120"/>
                    <a:pt x="4399" y="4203"/>
                  </a:cubicBezTo>
                  <a:lnTo>
                    <a:pt x="4601" y="5565"/>
                  </a:lnTo>
                  <a:cubicBezTo>
                    <a:pt x="4528" y="5510"/>
                    <a:pt x="4473" y="5455"/>
                    <a:pt x="4399" y="5399"/>
                  </a:cubicBezTo>
                  <a:cubicBezTo>
                    <a:pt x="4228" y="5259"/>
                    <a:pt x="3977" y="5066"/>
                    <a:pt x="3737" y="5066"/>
                  </a:cubicBezTo>
                  <a:cubicBezTo>
                    <a:pt x="3693" y="5066"/>
                    <a:pt x="3650" y="5072"/>
                    <a:pt x="3608" y="5086"/>
                  </a:cubicBezTo>
                  <a:cubicBezTo>
                    <a:pt x="3552" y="5123"/>
                    <a:pt x="3516" y="5197"/>
                    <a:pt x="3552" y="5270"/>
                  </a:cubicBezTo>
                  <a:cubicBezTo>
                    <a:pt x="3644" y="5491"/>
                    <a:pt x="3976" y="5602"/>
                    <a:pt x="4160" y="5731"/>
                  </a:cubicBezTo>
                  <a:cubicBezTo>
                    <a:pt x="4307" y="5841"/>
                    <a:pt x="4473" y="6062"/>
                    <a:pt x="4675" y="6099"/>
                  </a:cubicBezTo>
                  <a:cubicBezTo>
                    <a:pt x="4822" y="7148"/>
                    <a:pt x="4988" y="8197"/>
                    <a:pt x="5135" y="9265"/>
                  </a:cubicBezTo>
                  <a:cubicBezTo>
                    <a:pt x="4841" y="8988"/>
                    <a:pt x="4509" y="8768"/>
                    <a:pt x="4252" y="8491"/>
                  </a:cubicBezTo>
                  <a:cubicBezTo>
                    <a:pt x="3847" y="8050"/>
                    <a:pt x="3552" y="7332"/>
                    <a:pt x="3055" y="7001"/>
                  </a:cubicBezTo>
                  <a:cubicBezTo>
                    <a:pt x="3025" y="6980"/>
                    <a:pt x="2992" y="6971"/>
                    <a:pt x="2960" y="6971"/>
                  </a:cubicBezTo>
                  <a:cubicBezTo>
                    <a:pt x="2875" y="6971"/>
                    <a:pt x="2798" y="7036"/>
                    <a:pt x="2798" y="7129"/>
                  </a:cubicBezTo>
                  <a:cubicBezTo>
                    <a:pt x="2779" y="7774"/>
                    <a:pt x="3387" y="8436"/>
                    <a:pt x="3792" y="8860"/>
                  </a:cubicBezTo>
                  <a:cubicBezTo>
                    <a:pt x="4160" y="9246"/>
                    <a:pt x="4675" y="9761"/>
                    <a:pt x="5227" y="9890"/>
                  </a:cubicBezTo>
                  <a:cubicBezTo>
                    <a:pt x="5264" y="10074"/>
                    <a:pt x="5283" y="10240"/>
                    <a:pt x="5301" y="10424"/>
                  </a:cubicBezTo>
                  <a:cubicBezTo>
                    <a:pt x="5448" y="11344"/>
                    <a:pt x="5614" y="12283"/>
                    <a:pt x="5706" y="13222"/>
                  </a:cubicBezTo>
                  <a:lnTo>
                    <a:pt x="5706" y="13461"/>
                  </a:lnTo>
                  <a:cubicBezTo>
                    <a:pt x="5356" y="13259"/>
                    <a:pt x="4988" y="13075"/>
                    <a:pt x="4657" y="12835"/>
                  </a:cubicBezTo>
                  <a:cubicBezTo>
                    <a:pt x="4197" y="12522"/>
                    <a:pt x="3736" y="12007"/>
                    <a:pt x="3203" y="11823"/>
                  </a:cubicBezTo>
                  <a:cubicBezTo>
                    <a:pt x="3175" y="11810"/>
                    <a:pt x="3147" y="11805"/>
                    <a:pt x="3121" y="11805"/>
                  </a:cubicBezTo>
                  <a:cubicBezTo>
                    <a:pt x="2993" y="11805"/>
                    <a:pt x="2902" y="11940"/>
                    <a:pt x="2963" y="12062"/>
                  </a:cubicBezTo>
                  <a:cubicBezTo>
                    <a:pt x="3203" y="12614"/>
                    <a:pt x="3902" y="13038"/>
                    <a:pt x="4399" y="13351"/>
                  </a:cubicBezTo>
                  <a:cubicBezTo>
                    <a:pt x="4804" y="13608"/>
                    <a:pt x="5227" y="13829"/>
                    <a:pt x="5687" y="13995"/>
                  </a:cubicBezTo>
                  <a:cubicBezTo>
                    <a:pt x="5651" y="14455"/>
                    <a:pt x="5577" y="14915"/>
                    <a:pt x="5522" y="15375"/>
                  </a:cubicBezTo>
                  <a:cubicBezTo>
                    <a:pt x="4399" y="14547"/>
                    <a:pt x="3147" y="13940"/>
                    <a:pt x="2190" y="12909"/>
                  </a:cubicBezTo>
                  <a:cubicBezTo>
                    <a:pt x="1012" y="11657"/>
                    <a:pt x="479" y="9927"/>
                    <a:pt x="736" y="8234"/>
                  </a:cubicBezTo>
                  <a:cubicBezTo>
                    <a:pt x="957" y="6522"/>
                    <a:pt x="1767" y="5013"/>
                    <a:pt x="2650" y="3559"/>
                  </a:cubicBezTo>
                  <a:cubicBezTo>
                    <a:pt x="3092" y="2822"/>
                    <a:pt x="3755" y="1884"/>
                    <a:pt x="3884" y="945"/>
                  </a:cubicBezTo>
                  <a:close/>
                  <a:moveTo>
                    <a:pt x="3615" y="1"/>
                  </a:moveTo>
                  <a:cubicBezTo>
                    <a:pt x="3531" y="1"/>
                    <a:pt x="3447" y="43"/>
                    <a:pt x="3405" y="135"/>
                  </a:cubicBezTo>
                  <a:cubicBezTo>
                    <a:pt x="3074" y="964"/>
                    <a:pt x="2927" y="1773"/>
                    <a:pt x="2485" y="2565"/>
                  </a:cubicBezTo>
                  <a:cubicBezTo>
                    <a:pt x="2098" y="3264"/>
                    <a:pt x="1675" y="3927"/>
                    <a:pt x="1307" y="4645"/>
                  </a:cubicBezTo>
                  <a:cubicBezTo>
                    <a:pt x="552" y="6099"/>
                    <a:pt x="0" y="7718"/>
                    <a:pt x="55" y="9393"/>
                  </a:cubicBezTo>
                  <a:cubicBezTo>
                    <a:pt x="184" y="12449"/>
                    <a:pt x="2724" y="14749"/>
                    <a:pt x="5485" y="15743"/>
                  </a:cubicBezTo>
                  <a:cubicBezTo>
                    <a:pt x="5485" y="15817"/>
                    <a:pt x="5467" y="15891"/>
                    <a:pt x="5467" y="15964"/>
                  </a:cubicBezTo>
                  <a:cubicBezTo>
                    <a:pt x="5283" y="16443"/>
                    <a:pt x="5283" y="16977"/>
                    <a:pt x="5467" y="17455"/>
                  </a:cubicBezTo>
                  <a:cubicBezTo>
                    <a:pt x="5515" y="17559"/>
                    <a:pt x="5605" y="17608"/>
                    <a:pt x="5694" y="17608"/>
                  </a:cubicBezTo>
                  <a:cubicBezTo>
                    <a:pt x="5810" y="17608"/>
                    <a:pt x="5924" y="17527"/>
                    <a:pt x="5945" y="17381"/>
                  </a:cubicBezTo>
                  <a:cubicBezTo>
                    <a:pt x="6000" y="15320"/>
                    <a:pt x="7823" y="14510"/>
                    <a:pt x="8780" y="12909"/>
                  </a:cubicBezTo>
                  <a:cubicBezTo>
                    <a:pt x="9479" y="11657"/>
                    <a:pt x="9774" y="10185"/>
                    <a:pt x="9571" y="8749"/>
                  </a:cubicBezTo>
                  <a:cubicBezTo>
                    <a:pt x="9129" y="5178"/>
                    <a:pt x="6332" y="2730"/>
                    <a:pt x="3884" y="375"/>
                  </a:cubicBezTo>
                  <a:cubicBezTo>
                    <a:pt x="3884" y="301"/>
                    <a:pt x="3865" y="246"/>
                    <a:pt x="3847" y="172"/>
                  </a:cubicBezTo>
                  <a:cubicBezTo>
                    <a:pt x="3817" y="62"/>
                    <a:pt x="3716" y="1"/>
                    <a:pt x="3615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808348" y="1932638"/>
              <a:ext cx="768535" cy="596201"/>
            </a:xfrm>
            <a:custGeom>
              <a:avLst/>
              <a:gdLst/>
              <a:ahLst/>
              <a:cxnLst/>
              <a:rect l="l" t="t" r="r" b="b"/>
              <a:pathLst>
                <a:path w="14333" h="11119" extrusionOk="0">
                  <a:moveTo>
                    <a:pt x="13510" y="811"/>
                  </a:moveTo>
                  <a:lnTo>
                    <a:pt x="13510" y="811"/>
                  </a:lnTo>
                  <a:cubicBezTo>
                    <a:pt x="12940" y="2229"/>
                    <a:pt x="12663" y="3775"/>
                    <a:pt x="12075" y="5173"/>
                  </a:cubicBezTo>
                  <a:cubicBezTo>
                    <a:pt x="11375" y="6867"/>
                    <a:pt x="10289" y="8487"/>
                    <a:pt x="8706" y="9480"/>
                  </a:cubicBezTo>
                  <a:cubicBezTo>
                    <a:pt x="7738" y="10079"/>
                    <a:pt x="6796" y="10317"/>
                    <a:pt x="5812" y="10317"/>
                  </a:cubicBezTo>
                  <a:cubicBezTo>
                    <a:pt x="5130" y="10317"/>
                    <a:pt x="4427" y="10202"/>
                    <a:pt x="3681" y="10014"/>
                  </a:cubicBezTo>
                  <a:cubicBezTo>
                    <a:pt x="3534" y="9977"/>
                    <a:pt x="3387" y="9941"/>
                    <a:pt x="3221" y="9904"/>
                  </a:cubicBezTo>
                  <a:cubicBezTo>
                    <a:pt x="3939" y="9480"/>
                    <a:pt x="4602" y="8965"/>
                    <a:pt x="5209" y="8376"/>
                  </a:cubicBezTo>
                  <a:cubicBezTo>
                    <a:pt x="5669" y="8781"/>
                    <a:pt x="6258" y="9020"/>
                    <a:pt x="6884" y="9057"/>
                  </a:cubicBezTo>
                  <a:cubicBezTo>
                    <a:pt x="7009" y="9072"/>
                    <a:pt x="7157" y="9082"/>
                    <a:pt x="7312" y="9082"/>
                  </a:cubicBezTo>
                  <a:cubicBezTo>
                    <a:pt x="7752" y="9082"/>
                    <a:pt x="8254" y="8997"/>
                    <a:pt x="8485" y="8671"/>
                  </a:cubicBezTo>
                  <a:cubicBezTo>
                    <a:pt x="8541" y="8579"/>
                    <a:pt x="8485" y="8468"/>
                    <a:pt x="8375" y="8450"/>
                  </a:cubicBezTo>
                  <a:cubicBezTo>
                    <a:pt x="8154" y="8450"/>
                    <a:pt x="7933" y="8487"/>
                    <a:pt x="7712" y="8579"/>
                  </a:cubicBezTo>
                  <a:cubicBezTo>
                    <a:pt x="7524" y="8606"/>
                    <a:pt x="7325" y="8623"/>
                    <a:pt x="7131" y="8623"/>
                  </a:cubicBezTo>
                  <a:cubicBezTo>
                    <a:pt x="7060" y="8623"/>
                    <a:pt x="6990" y="8620"/>
                    <a:pt x="6921" y="8615"/>
                  </a:cubicBezTo>
                  <a:cubicBezTo>
                    <a:pt x="6387" y="8579"/>
                    <a:pt x="5890" y="8431"/>
                    <a:pt x="5448" y="8155"/>
                  </a:cubicBezTo>
                  <a:cubicBezTo>
                    <a:pt x="5559" y="8063"/>
                    <a:pt x="5669" y="7971"/>
                    <a:pt x="5761" y="7879"/>
                  </a:cubicBezTo>
                  <a:cubicBezTo>
                    <a:pt x="6700" y="7051"/>
                    <a:pt x="7657" y="6204"/>
                    <a:pt x="8577" y="5358"/>
                  </a:cubicBezTo>
                  <a:cubicBezTo>
                    <a:pt x="8596" y="5376"/>
                    <a:pt x="8614" y="5394"/>
                    <a:pt x="8633" y="5413"/>
                  </a:cubicBezTo>
                  <a:cubicBezTo>
                    <a:pt x="8651" y="5431"/>
                    <a:pt x="8706" y="5450"/>
                    <a:pt x="8761" y="5450"/>
                  </a:cubicBezTo>
                  <a:lnTo>
                    <a:pt x="8780" y="5450"/>
                  </a:lnTo>
                  <a:cubicBezTo>
                    <a:pt x="8927" y="5486"/>
                    <a:pt x="9056" y="5542"/>
                    <a:pt x="9203" y="5615"/>
                  </a:cubicBezTo>
                  <a:cubicBezTo>
                    <a:pt x="9350" y="5652"/>
                    <a:pt x="9516" y="5689"/>
                    <a:pt x="9700" y="5707"/>
                  </a:cubicBezTo>
                  <a:cubicBezTo>
                    <a:pt x="9805" y="5721"/>
                    <a:pt x="9933" y="5735"/>
                    <a:pt x="10062" y="5735"/>
                  </a:cubicBezTo>
                  <a:cubicBezTo>
                    <a:pt x="10276" y="5735"/>
                    <a:pt x="10495" y="5697"/>
                    <a:pt x="10620" y="5560"/>
                  </a:cubicBezTo>
                  <a:cubicBezTo>
                    <a:pt x="10694" y="5486"/>
                    <a:pt x="10676" y="5358"/>
                    <a:pt x="10565" y="5302"/>
                  </a:cubicBezTo>
                  <a:cubicBezTo>
                    <a:pt x="10457" y="5275"/>
                    <a:pt x="10340" y="5258"/>
                    <a:pt x="10227" y="5258"/>
                  </a:cubicBezTo>
                  <a:cubicBezTo>
                    <a:pt x="10185" y="5258"/>
                    <a:pt x="10145" y="5261"/>
                    <a:pt x="10105" y="5266"/>
                  </a:cubicBezTo>
                  <a:cubicBezTo>
                    <a:pt x="10056" y="5270"/>
                    <a:pt x="10006" y="5273"/>
                    <a:pt x="9957" y="5273"/>
                  </a:cubicBezTo>
                  <a:cubicBezTo>
                    <a:pt x="9824" y="5273"/>
                    <a:pt x="9693" y="5256"/>
                    <a:pt x="9571" y="5229"/>
                  </a:cubicBezTo>
                  <a:cubicBezTo>
                    <a:pt x="9387" y="5210"/>
                    <a:pt x="9148" y="5100"/>
                    <a:pt x="8927" y="5063"/>
                  </a:cubicBezTo>
                  <a:lnTo>
                    <a:pt x="10289" y="3867"/>
                  </a:lnTo>
                  <a:lnTo>
                    <a:pt x="10289" y="3885"/>
                  </a:lnTo>
                  <a:cubicBezTo>
                    <a:pt x="10424" y="4032"/>
                    <a:pt x="10731" y="4204"/>
                    <a:pt x="10991" y="4204"/>
                  </a:cubicBezTo>
                  <a:cubicBezTo>
                    <a:pt x="11121" y="4204"/>
                    <a:pt x="11240" y="4161"/>
                    <a:pt x="11320" y="4051"/>
                  </a:cubicBezTo>
                  <a:cubicBezTo>
                    <a:pt x="11357" y="3996"/>
                    <a:pt x="11338" y="3922"/>
                    <a:pt x="11283" y="3903"/>
                  </a:cubicBezTo>
                  <a:cubicBezTo>
                    <a:pt x="11192" y="3890"/>
                    <a:pt x="11092" y="3877"/>
                    <a:pt x="10995" y="3877"/>
                  </a:cubicBezTo>
                  <a:cubicBezTo>
                    <a:pt x="10955" y="3877"/>
                    <a:pt x="10916" y="3880"/>
                    <a:pt x="10878" y="3885"/>
                  </a:cubicBezTo>
                  <a:cubicBezTo>
                    <a:pt x="10712" y="3867"/>
                    <a:pt x="10565" y="3811"/>
                    <a:pt x="10418" y="3738"/>
                  </a:cubicBezTo>
                  <a:lnTo>
                    <a:pt x="11117" y="3112"/>
                  </a:lnTo>
                  <a:cubicBezTo>
                    <a:pt x="11222" y="3023"/>
                    <a:pt x="11133" y="2885"/>
                    <a:pt x="11027" y="2885"/>
                  </a:cubicBezTo>
                  <a:cubicBezTo>
                    <a:pt x="11002" y="2885"/>
                    <a:pt x="10976" y="2892"/>
                    <a:pt x="10952" y="2910"/>
                  </a:cubicBezTo>
                  <a:lnTo>
                    <a:pt x="9884" y="3775"/>
                  </a:lnTo>
                  <a:cubicBezTo>
                    <a:pt x="9903" y="3701"/>
                    <a:pt x="9921" y="3609"/>
                    <a:pt x="9921" y="3535"/>
                  </a:cubicBezTo>
                  <a:cubicBezTo>
                    <a:pt x="9976" y="3278"/>
                    <a:pt x="10013" y="2873"/>
                    <a:pt x="9792" y="2689"/>
                  </a:cubicBezTo>
                  <a:cubicBezTo>
                    <a:pt x="9773" y="2676"/>
                    <a:pt x="9748" y="2670"/>
                    <a:pt x="9724" y="2670"/>
                  </a:cubicBezTo>
                  <a:cubicBezTo>
                    <a:pt x="9679" y="2670"/>
                    <a:pt x="9632" y="2690"/>
                    <a:pt x="9608" y="2726"/>
                  </a:cubicBezTo>
                  <a:cubicBezTo>
                    <a:pt x="9461" y="2928"/>
                    <a:pt x="9535" y="3259"/>
                    <a:pt x="9516" y="3499"/>
                  </a:cubicBezTo>
                  <a:cubicBezTo>
                    <a:pt x="9498" y="3683"/>
                    <a:pt x="9387" y="3940"/>
                    <a:pt x="9461" y="4124"/>
                  </a:cubicBezTo>
                  <a:lnTo>
                    <a:pt x="6976" y="6131"/>
                  </a:lnTo>
                  <a:cubicBezTo>
                    <a:pt x="7050" y="5744"/>
                    <a:pt x="7087" y="5339"/>
                    <a:pt x="7197" y="4989"/>
                  </a:cubicBezTo>
                  <a:cubicBezTo>
                    <a:pt x="7363" y="4400"/>
                    <a:pt x="7823" y="3811"/>
                    <a:pt x="7860" y="3204"/>
                  </a:cubicBezTo>
                  <a:cubicBezTo>
                    <a:pt x="7874" y="3101"/>
                    <a:pt x="7784" y="3022"/>
                    <a:pt x="7690" y="3022"/>
                  </a:cubicBezTo>
                  <a:cubicBezTo>
                    <a:pt x="7667" y="3022"/>
                    <a:pt x="7643" y="3027"/>
                    <a:pt x="7620" y="3038"/>
                  </a:cubicBezTo>
                  <a:cubicBezTo>
                    <a:pt x="7050" y="3351"/>
                    <a:pt x="6792" y="4198"/>
                    <a:pt x="6645" y="4787"/>
                  </a:cubicBezTo>
                  <a:cubicBezTo>
                    <a:pt x="6498" y="5302"/>
                    <a:pt x="6313" y="6002"/>
                    <a:pt x="6479" y="6536"/>
                  </a:cubicBezTo>
                  <a:lnTo>
                    <a:pt x="6056" y="6867"/>
                  </a:lnTo>
                  <a:cubicBezTo>
                    <a:pt x="5338" y="7474"/>
                    <a:pt x="4620" y="8082"/>
                    <a:pt x="3866" y="8634"/>
                  </a:cubicBezTo>
                  <a:cubicBezTo>
                    <a:pt x="3792" y="8671"/>
                    <a:pt x="3718" y="8707"/>
                    <a:pt x="3645" y="8763"/>
                  </a:cubicBezTo>
                  <a:cubicBezTo>
                    <a:pt x="3645" y="8358"/>
                    <a:pt x="3626" y="7953"/>
                    <a:pt x="3645" y="7548"/>
                  </a:cubicBezTo>
                  <a:cubicBezTo>
                    <a:pt x="3681" y="6977"/>
                    <a:pt x="3902" y="6333"/>
                    <a:pt x="3792" y="5762"/>
                  </a:cubicBezTo>
                  <a:cubicBezTo>
                    <a:pt x="3770" y="5677"/>
                    <a:pt x="3693" y="5628"/>
                    <a:pt x="3614" y="5628"/>
                  </a:cubicBezTo>
                  <a:cubicBezTo>
                    <a:pt x="3557" y="5628"/>
                    <a:pt x="3499" y="5653"/>
                    <a:pt x="3461" y="5707"/>
                  </a:cubicBezTo>
                  <a:cubicBezTo>
                    <a:pt x="3092" y="6186"/>
                    <a:pt x="3111" y="7014"/>
                    <a:pt x="3092" y="7603"/>
                  </a:cubicBezTo>
                  <a:cubicBezTo>
                    <a:pt x="3056" y="8063"/>
                    <a:pt x="3092" y="8542"/>
                    <a:pt x="3185" y="9020"/>
                  </a:cubicBezTo>
                  <a:cubicBezTo>
                    <a:pt x="2780" y="9223"/>
                    <a:pt x="2356" y="9388"/>
                    <a:pt x="1915" y="9572"/>
                  </a:cubicBezTo>
                  <a:cubicBezTo>
                    <a:pt x="2062" y="8192"/>
                    <a:pt x="1951" y="6812"/>
                    <a:pt x="2338" y="5450"/>
                  </a:cubicBezTo>
                  <a:cubicBezTo>
                    <a:pt x="2816" y="3793"/>
                    <a:pt x="4050" y="2449"/>
                    <a:pt x="5651" y="1824"/>
                  </a:cubicBezTo>
                  <a:lnTo>
                    <a:pt x="5651" y="1805"/>
                  </a:lnTo>
                  <a:cubicBezTo>
                    <a:pt x="7105" y="1180"/>
                    <a:pt x="8668" y="1067"/>
                    <a:pt x="10225" y="1067"/>
                  </a:cubicBezTo>
                  <a:cubicBezTo>
                    <a:pt x="10363" y="1067"/>
                    <a:pt x="10501" y="1067"/>
                    <a:pt x="10639" y="1069"/>
                  </a:cubicBezTo>
                  <a:cubicBezTo>
                    <a:pt x="10956" y="1069"/>
                    <a:pt x="11318" y="1085"/>
                    <a:pt x="11691" y="1085"/>
                  </a:cubicBezTo>
                  <a:cubicBezTo>
                    <a:pt x="12314" y="1085"/>
                    <a:pt x="12969" y="1041"/>
                    <a:pt x="13510" y="811"/>
                  </a:cubicBezTo>
                  <a:close/>
                  <a:moveTo>
                    <a:pt x="14011" y="1"/>
                  </a:moveTo>
                  <a:cubicBezTo>
                    <a:pt x="14004" y="1"/>
                    <a:pt x="13996" y="1"/>
                    <a:pt x="13989" y="1"/>
                  </a:cubicBezTo>
                  <a:cubicBezTo>
                    <a:pt x="13105" y="130"/>
                    <a:pt x="12332" y="425"/>
                    <a:pt x="11430" y="425"/>
                  </a:cubicBezTo>
                  <a:cubicBezTo>
                    <a:pt x="11232" y="429"/>
                    <a:pt x="11035" y="431"/>
                    <a:pt x="10837" y="431"/>
                  </a:cubicBezTo>
                  <a:cubicBezTo>
                    <a:pt x="10639" y="431"/>
                    <a:pt x="10441" y="429"/>
                    <a:pt x="10243" y="429"/>
                  </a:cubicBezTo>
                  <a:cubicBezTo>
                    <a:pt x="9847" y="429"/>
                    <a:pt x="9452" y="434"/>
                    <a:pt x="9056" y="462"/>
                  </a:cubicBezTo>
                  <a:cubicBezTo>
                    <a:pt x="7399" y="554"/>
                    <a:pt x="5725" y="885"/>
                    <a:pt x="4326" y="1805"/>
                  </a:cubicBezTo>
                  <a:cubicBezTo>
                    <a:pt x="1749" y="3480"/>
                    <a:pt x="1049" y="6830"/>
                    <a:pt x="1602" y="9720"/>
                  </a:cubicBezTo>
                  <a:cubicBezTo>
                    <a:pt x="1528" y="9738"/>
                    <a:pt x="1454" y="9775"/>
                    <a:pt x="1399" y="9812"/>
                  </a:cubicBezTo>
                  <a:cubicBezTo>
                    <a:pt x="884" y="9885"/>
                    <a:pt x="424" y="10161"/>
                    <a:pt x="111" y="10566"/>
                  </a:cubicBezTo>
                  <a:cubicBezTo>
                    <a:pt x="0" y="10756"/>
                    <a:pt x="133" y="10972"/>
                    <a:pt x="324" y="10972"/>
                  </a:cubicBezTo>
                  <a:cubicBezTo>
                    <a:pt x="356" y="10972"/>
                    <a:pt x="389" y="10966"/>
                    <a:pt x="424" y="10953"/>
                  </a:cubicBezTo>
                  <a:cubicBezTo>
                    <a:pt x="970" y="10646"/>
                    <a:pt x="1500" y="10539"/>
                    <a:pt x="2025" y="10539"/>
                  </a:cubicBezTo>
                  <a:cubicBezTo>
                    <a:pt x="3231" y="10539"/>
                    <a:pt x="4411" y="11106"/>
                    <a:pt x="5706" y="11119"/>
                  </a:cubicBezTo>
                  <a:cubicBezTo>
                    <a:pt x="7160" y="11082"/>
                    <a:pt x="8559" y="10585"/>
                    <a:pt x="9700" y="9683"/>
                  </a:cubicBezTo>
                  <a:cubicBezTo>
                    <a:pt x="12571" y="7493"/>
                    <a:pt x="13234" y="3830"/>
                    <a:pt x="14026" y="535"/>
                  </a:cubicBezTo>
                  <a:cubicBezTo>
                    <a:pt x="14081" y="480"/>
                    <a:pt x="14118" y="443"/>
                    <a:pt x="14173" y="388"/>
                  </a:cubicBezTo>
                  <a:cubicBezTo>
                    <a:pt x="14333" y="246"/>
                    <a:pt x="14218" y="1"/>
                    <a:pt x="1401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1462675" y="1105656"/>
              <a:ext cx="748160" cy="402096"/>
            </a:xfrm>
            <a:custGeom>
              <a:avLst/>
              <a:gdLst/>
              <a:ahLst/>
              <a:cxnLst/>
              <a:rect l="l" t="t" r="r" b="b"/>
              <a:pathLst>
                <a:path w="13953" h="7499" extrusionOk="0">
                  <a:moveTo>
                    <a:pt x="6695" y="492"/>
                  </a:moveTo>
                  <a:cubicBezTo>
                    <a:pt x="6966" y="492"/>
                    <a:pt x="7239" y="518"/>
                    <a:pt x="7510" y="571"/>
                  </a:cubicBezTo>
                  <a:cubicBezTo>
                    <a:pt x="8835" y="792"/>
                    <a:pt x="10013" y="1454"/>
                    <a:pt x="11118" y="2191"/>
                  </a:cubicBezTo>
                  <a:cubicBezTo>
                    <a:pt x="11670" y="2540"/>
                    <a:pt x="12406" y="3093"/>
                    <a:pt x="13124" y="3221"/>
                  </a:cubicBezTo>
                  <a:cubicBezTo>
                    <a:pt x="12148" y="3902"/>
                    <a:pt x="11320" y="4804"/>
                    <a:pt x="10345" y="5504"/>
                  </a:cubicBezTo>
                  <a:cubicBezTo>
                    <a:pt x="9184" y="6302"/>
                    <a:pt x="7826" y="6921"/>
                    <a:pt x="6377" y="6921"/>
                  </a:cubicBezTo>
                  <a:cubicBezTo>
                    <a:pt x="6356" y="6921"/>
                    <a:pt x="6335" y="6921"/>
                    <a:pt x="6314" y="6921"/>
                  </a:cubicBezTo>
                  <a:cubicBezTo>
                    <a:pt x="4805" y="6921"/>
                    <a:pt x="3792" y="6258"/>
                    <a:pt x="2762" y="5172"/>
                  </a:cubicBezTo>
                  <a:cubicBezTo>
                    <a:pt x="2688" y="5099"/>
                    <a:pt x="2596" y="5007"/>
                    <a:pt x="2522" y="4915"/>
                  </a:cubicBezTo>
                  <a:lnTo>
                    <a:pt x="2522" y="4915"/>
                  </a:lnTo>
                  <a:cubicBezTo>
                    <a:pt x="2602" y="4917"/>
                    <a:pt x="2681" y="4918"/>
                    <a:pt x="2761" y="4918"/>
                  </a:cubicBezTo>
                  <a:cubicBezTo>
                    <a:pt x="3329" y="4918"/>
                    <a:pt x="3908" y="4860"/>
                    <a:pt x="4473" y="4731"/>
                  </a:cubicBezTo>
                  <a:cubicBezTo>
                    <a:pt x="4602" y="5191"/>
                    <a:pt x="4897" y="5596"/>
                    <a:pt x="5283" y="5890"/>
                  </a:cubicBezTo>
                  <a:cubicBezTo>
                    <a:pt x="5527" y="6073"/>
                    <a:pt x="5935" y="6332"/>
                    <a:pt x="6298" y="6332"/>
                  </a:cubicBezTo>
                  <a:cubicBezTo>
                    <a:pt x="6373" y="6332"/>
                    <a:pt x="6447" y="6321"/>
                    <a:pt x="6516" y="6295"/>
                  </a:cubicBezTo>
                  <a:cubicBezTo>
                    <a:pt x="6590" y="6258"/>
                    <a:pt x="6590" y="6166"/>
                    <a:pt x="6535" y="6111"/>
                  </a:cubicBezTo>
                  <a:cubicBezTo>
                    <a:pt x="6387" y="6019"/>
                    <a:pt x="6222" y="5945"/>
                    <a:pt x="6038" y="5909"/>
                  </a:cubicBezTo>
                  <a:cubicBezTo>
                    <a:pt x="5835" y="5835"/>
                    <a:pt x="5651" y="5725"/>
                    <a:pt x="5486" y="5614"/>
                  </a:cubicBezTo>
                  <a:cubicBezTo>
                    <a:pt x="5173" y="5356"/>
                    <a:pt x="4897" y="5044"/>
                    <a:pt x="4713" y="4694"/>
                  </a:cubicBezTo>
                  <a:lnTo>
                    <a:pt x="5044" y="4639"/>
                  </a:lnTo>
                  <a:cubicBezTo>
                    <a:pt x="6017" y="4473"/>
                    <a:pt x="6990" y="4326"/>
                    <a:pt x="7963" y="4161"/>
                  </a:cubicBezTo>
                  <a:lnTo>
                    <a:pt x="7963" y="4161"/>
                  </a:lnTo>
                  <a:cubicBezTo>
                    <a:pt x="7952" y="4166"/>
                    <a:pt x="7955" y="4181"/>
                    <a:pt x="7970" y="4197"/>
                  </a:cubicBezTo>
                  <a:cubicBezTo>
                    <a:pt x="7970" y="4234"/>
                    <a:pt x="7989" y="4252"/>
                    <a:pt x="8026" y="4271"/>
                  </a:cubicBezTo>
                  <a:cubicBezTo>
                    <a:pt x="8035" y="4280"/>
                    <a:pt x="8039" y="4284"/>
                    <a:pt x="8044" y="4284"/>
                  </a:cubicBezTo>
                  <a:cubicBezTo>
                    <a:pt x="8049" y="4284"/>
                    <a:pt x="8053" y="4280"/>
                    <a:pt x="8062" y="4271"/>
                  </a:cubicBezTo>
                  <a:cubicBezTo>
                    <a:pt x="8136" y="4363"/>
                    <a:pt x="8191" y="4455"/>
                    <a:pt x="8265" y="4547"/>
                  </a:cubicBezTo>
                  <a:cubicBezTo>
                    <a:pt x="8357" y="4657"/>
                    <a:pt x="8449" y="4749"/>
                    <a:pt x="8541" y="4823"/>
                  </a:cubicBezTo>
                  <a:cubicBezTo>
                    <a:pt x="8704" y="4953"/>
                    <a:pt x="8924" y="5127"/>
                    <a:pt x="9139" y="5127"/>
                  </a:cubicBezTo>
                  <a:cubicBezTo>
                    <a:pt x="9167" y="5127"/>
                    <a:pt x="9194" y="5124"/>
                    <a:pt x="9222" y="5117"/>
                  </a:cubicBezTo>
                  <a:cubicBezTo>
                    <a:pt x="9314" y="5117"/>
                    <a:pt x="9351" y="5007"/>
                    <a:pt x="9296" y="4933"/>
                  </a:cubicBezTo>
                  <a:cubicBezTo>
                    <a:pt x="9222" y="4841"/>
                    <a:pt x="9130" y="4749"/>
                    <a:pt x="9001" y="4712"/>
                  </a:cubicBezTo>
                  <a:cubicBezTo>
                    <a:pt x="8891" y="4639"/>
                    <a:pt x="8762" y="4547"/>
                    <a:pt x="8670" y="4455"/>
                  </a:cubicBezTo>
                  <a:cubicBezTo>
                    <a:pt x="8559" y="4363"/>
                    <a:pt x="8449" y="4197"/>
                    <a:pt x="8320" y="4086"/>
                  </a:cubicBezTo>
                  <a:lnTo>
                    <a:pt x="9719" y="3847"/>
                  </a:lnTo>
                  <a:lnTo>
                    <a:pt x="9719" y="3866"/>
                  </a:lnTo>
                  <a:cubicBezTo>
                    <a:pt x="9751" y="4074"/>
                    <a:pt x="9965" y="4423"/>
                    <a:pt x="10227" y="4423"/>
                  </a:cubicBezTo>
                  <a:cubicBezTo>
                    <a:pt x="10266" y="4423"/>
                    <a:pt x="10305" y="4416"/>
                    <a:pt x="10345" y="4399"/>
                  </a:cubicBezTo>
                  <a:cubicBezTo>
                    <a:pt x="10382" y="4381"/>
                    <a:pt x="10400" y="4326"/>
                    <a:pt x="10363" y="4289"/>
                  </a:cubicBezTo>
                  <a:cubicBezTo>
                    <a:pt x="10290" y="4215"/>
                    <a:pt x="10197" y="4160"/>
                    <a:pt x="10105" y="4105"/>
                  </a:cubicBezTo>
                  <a:cubicBezTo>
                    <a:pt x="10013" y="4031"/>
                    <a:pt x="9921" y="3939"/>
                    <a:pt x="9866" y="3829"/>
                  </a:cubicBezTo>
                  <a:lnTo>
                    <a:pt x="10602" y="3700"/>
                  </a:lnTo>
                  <a:cubicBezTo>
                    <a:pt x="10725" y="3682"/>
                    <a:pt x="10698" y="3515"/>
                    <a:pt x="10583" y="3515"/>
                  </a:cubicBezTo>
                  <a:cubicBezTo>
                    <a:pt x="10578" y="3515"/>
                    <a:pt x="10572" y="3515"/>
                    <a:pt x="10566" y="3516"/>
                  </a:cubicBezTo>
                  <a:lnTo>
                    <a:pt x="9498" y="3626"/>
                  </a:lnTo>
                  <a:cubicBezTo>
                    <a:pt x="9553" y="3590"/>
                    <a:pt x="9590" y="3534"/>
                    <a:pt x="9627" y="3479"/>
                  </a:cubicBezTo>
                  <a:cubicBezTo>
                    <a:pt x="9774" y="3332"/>
                    <a:pt x="9958" y="3093"/>
                    <a:pt x="9885" y="2872"/>
                  </a:cubicBezTo>
                  <a:cubicBezTo>
                    <a:pt x="9870" y="2842"/>
                    <a:pt x="9830" y="2812"/>
                    <a:pt x="9786" y="2812"/>
                  </a:cubicBezTo>
                  <a:cubicBezTo>
                    <a:pt x="9776" y="2812"/>
                    <a:pt x="9766" y="2813"/>
                    <a:pt x="9756" y="2816"/>
                  </a:cubicBezTo>
                  <a:cubicBezTo>
                    <a:pt x="9590" y="2890"/>
                    <a:pt x="9480" y="3148"/>
                    <a:pt x="9369" y="3277"/>
                  </a:cubicBezTo>
                  <a:cubicBezTo>
                    <a:pt x="9259" y="3424"/>
                    <a:pt x="9112" y="3516"/>
                    <a:pt x="9093" y="3682"/>
                  </a:cubicBezTo>
                  <a:lnTo>
                    <a:pt x="6590" y="3976"/>
                  </a:lnTo>
                  <a:cubicBezTo>
                    <a:pt x="6811" y="3737"/>
                    <a:pt x="6995" y="3479"/>
                    <a:pt x="7216" y="3295"/>
                  </a:cubicBezTo>
                  <a:cubicBezTo>
                    <a:pt x="7584" y="2982"/>
                    <a:pt x="8136" y="2780"/>
                    <a:pt x="8412" y="2393"/>
                  </a:cubicBezTo>
                  <a:cubicBezTo>
                    <a:pt x="8467" y="2320"/>
                    <a:pt x="8412" y="2209"/>
                    <a:pt x="8320" y="2191"/>
                  </a:cubicBezTo>
                  <a:cubicBezTo>
                    <a:pt x="8301" y="2189"/>
                    <a:pt x="8281" y="2189"/>
                    <a:pt x="8261" y="2189"/>
                  </a:cubicBezTo>
                  <a:cubicBezTo>
                    <a:pt x="7766" y="2189"/>
                    <a:pt x="7276" y="2626"/>
                    <a:pt x="6940" y="2927"/>
                  </a:cubicBezTo>
                  <a:cubicBezTo>
                    <a:pt x="6627" y="3203"/>
                    <a:pt x="6222" y="3590"/>
                    <a:pt x="6093" y="4031"/>
                  </a:cubicBezTo>
                  <a:lnTo>
                    <a:pt x="5688" y="4068"/>
                  </a:lnTo>
                  <a:cubicBezTo>
                    <a:pt x="4952" y="4160"/>
                    <a:pt x="4216" y="4271"/>
                    <a:pt x="3479" y="4307"/>
                  </a:cubicBezTo>
                  <a:lnTo>
                    <a:pt x="3295" y="4307"/>
                  </a:lnTo>
                  <a:cubicBezTo>
                    <a:pt x="3461" y="4031"/>
                    <a:pt x="3627" y="3755"/>
                    <a:pt x="3811" y="3497"/>
                  </a:cubicBezTo>
                  <a:cubicBezTo>
                    <a:pt x="4068" y="3148"/>
                    <a:pt x="4492" y="2816"/>
                    <a:pt x="4639" y="2393"/>
                  </a:cubicBezTo>
                  <a:cubicBezTo>
                    <a:pt x="4684" y="2288"/>
                    <a:pt x="4606" y="2195"/>
                    <a:pt x="4516" y="2195"/>
                  </a:cubicBezTo>
                  <a:cubicBezTo>
                    <a:pt x="4496" y="2195"/>
                    <a:pt x="4475" y="2199"/>
                    <a:pt x="4455" y="2209"/>
                  </a:cubicBezTo>
                  <a:cubicBezTo>
                    <a:pt x="4013" y="2375"/>
                    <a:pt x="3663" y="2927"/>
                    <a:pt x="3424" y="3295"/>
                  </a:cubicBezTo>
                  <a:cubicBezTo>
                    <a:pt x="3203" y="3608"/>
                    <a:pt x="3019" y="3939"/>
                    <a:pt x="2890" y="4289"/>
                  </a:cubicBezTo>
                  <a:cubicBezTo>
                    <a:pt x="2522" y="4252"/>
                    <a:pt x="2173" y="4179"/>
                    <a:pt x="1823" y="4123"/>
                  </a:cubicBezTo>
                  <a:cubicBezTo>
                    <a:pt x="2485" y="3277"/>
                    <a:pt x="3001" y="2301"/>
                    <a:pt x="3811" y="1583"/>
                  </a:cubicBezTo>
                  <a:cubicBezTo>
                    <a:pt x="4616" y="881"/>
                    <a:pt x="5642" y="492"/>
                    <a:pt x="6695" y="492"/>
                  </a:cubicBezTo>
                  <a:close/>
                  <a:moveTo>
                    <a:pt x="6645" y="0"/>
                  </a:moveTo>
                  <a:cubicBezTo>
                    <a:pt x="4234" y="37"/>
                    <a:pt x="2375" y="1970"/>
                    <a:pt x="1528" y="4105"/>
                  </a:cubicBezTo>
                  <a:lnTo>
                    <a:pt x="1344" y="4068"/>
                  </a:lnTo>
                  <a:cubicBezTo>
                    <a:pt x="1149" y="3990"/>
                    <a:pt x="938" y="3948"/>
                    <a:pt x="728" y="3948"/>
                  </a:cubicBezTo>
                  <a:cubicBezTo>
                    <a:pt x="542" y="3948"/>
                    <a:pt x="357" y="3981"/>
                    <a:pt x="185" y="4050"/>
                  </a:cubicBezTo>
                  <a:cubicBezTo>
                    <a:pt x="1" y="4123"/>
                    <a:pt x="37" y="4399"/>
                    <a:pt x="240" y="4418"/>
                  </a:cubicBezTo>
                  <a:cubicBezTo>
                    <a:pt x="1841" y="4528"/>
                    <a:pt x="2430" y="5964"/>
                    <a:pt x="3663" y="6737"/>
                  </a:cubicBezTo>
                  <a:cubicBezTo>
                    <a:pt x="4476" y="7237"/>
                    <a:pt x="5421" y="7498"/>
                    <a:pt x="6386" y="7498"/>
                  </a:cubicBezTo>
                  <a:cubicBezTo>
                    <a:pt x="6558" y="7498"/>
                    <a:pt x="6730" y="7490"/>
                    <a:pt x="6903" y="7473"/>
                  </a:cubicBezTo>
                  <a:cubicBezTo>
                    <a:pt x="9701" y="7215"/>
                    <a:pt x="11688" y="5080"/>
                    <a:pt x="13584" y="3221"/>
                  </a:cubicBezTo>
                  <a:cubicBezTo>
                    <a:pt x="13639" y="3221"/>
                    <a:pt x="13695" y="3221"/>
                    <a:pt x="13731" y="3203"/>
                  </a:cubicBezTo>
                  <a:cubicBezTo>
                    <a:pt x="13915" y="3166"/>
                    <a:pt x="13952" y="2927"/>
                    <a:pt x="13787" y="2872"/>
                  </a:cubicBezTo>
                  <a:cubicBezTo>
                    <a:pt x="13142" y="2577"/>
                    <a:pt x="12517" y="2448"/>
                    <a:pt x="11909" y="2080"/>
                  </a:cubicBezTo>
                  <a:cubicBezTo>
                    <a:pt x="11375" y="1749"/>
                    <a:pt x="10860" y="1399"/>
                    <a:pt x="10326" y="1105"/>
                  </a:cubicBezTo>
                  <a:cubicBezTo>
                    <a:pt x="9204" y="461"/>
                    <a:pt x="7952" y="0"/>
                    <a:pt x="6645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4158957" y="776751"/>
              <a:ext cx="370139" cy="526870"/>
            </a:xfrm>
            <a:custGeom>
              <a:avLst/>
              <a:gdLst/>
              <a:ahLst/>
              <a:cxnLst/>
              <a:rect l="l" t="t" r="r" b="b"/>
              <a:pathLst>
                <a:path w="6903" h="9826" extrusionOk="0">
                  <a:moveTo>
                    <a:pt x="5485" y="594"/>
                  </a:moveTo>
                  <a:cubicBezTo>
                    <a:pt x="5596" y="1515"/>
                    <a:pt x="5890" y="2416"/>
                    <a:pt x="5982" y="3337"/>
                  </a:cubicBezTo>
                  <a:cubicBezTo>
                    <a:pt x="6093" y="4441"/>
                    <a:pt x="5982" y="5601"/>
                    <a:pt x="5430" y="6595"/>
                  </a:cubicBezTo>
                  <a:cubicBezTo>
                    <a:pt x="4896" y="7570"/>
                    <a:pt x="4031" y="8049"/>
                    <a:pt x="2927" y="8325"/>
                  </a:cubicBezTo>
                  <a:lnTo>
                    <a:pt x="2651" y="8398"/>
                  </a:lnTo>
                  <a:cubicBezTo>
                    <a:pt x="2908" y="7957"/>
                    <a:pt x="3111" y="7496"/>
                    <a:pt x="3258" y="7018"/>
                  </a:cubicBezTo>
                  <a:cubicBezTo>
                    <a:pt x="3381" y="7042"/>
                    <a:pt x="3506" y="7055"/>
                    <a:pt x="3630" y="7055"/>
                  </a:cubicBezTo>
                  <a:cubicBezTo>
                    <a:pt x="3878" y="7055"/>
                    <a:pt x="4123" y="7006"/>
                    <a:pt x="4344" y="6907"/>
                  </a:cubicBezTo>
                  <a:cubicBezTo>
                    <a:pt x="4620" y="6797"/>
                    <a:pt x="5043" y="6558"/>
                    <a:pt x="5080" y="6226"/>
                  </a:cubicBezTo>
                  <a:cubicBezTo>
                    <a:pt x="5096" y="6179"/>
                    <a:pt x="5043" y="6131"/>
                    <a:pt x="4993" y="6131"/>
                  </a:cubicBezTo>
                  <a:cubicBezTo>
                    <a:pt x="4985" y="6131"/>
                    <a:pt x="4977" y="6132"/>
                    <a:pt x="4970" y="6134"/>
                  </a:cubicBezTo>
                  <a:cubicBezTo>
                    <a:pt x="4841" y="6208"/>
                    <a:pt x="4731" y="6300"/>
                    <a:pt x="4639" y="6392"/>
                  </a:cubicBezTo>
                  <a:cubicBezTo>
                    <a:pt x="4528" y="6503"/>
                    <a:pt x="4381" y="6595"/>
                    <a:pt x="4234" y="6650"/>
                  </a:cubicBezTo>
                  <a:cubicBezTo>
                    <a:pt x="3958" y="6779"/>
                    <a:pt x="3626" y="6834"/>
                    <a:pt x="3313" y="6834"/>
                  </a:cubicBezTo>
                  <a:lnTo>
                    <a:pt x="3405" y="6576"/>
                  </a:lnTo>
                  <a:cubicBezTo>
                    <a:pt x="3663" y="5877"/>
                    <a:pt x="3921" y="5159"/>
                    <a:pt x="4178" y="4441"/>
                  </a:cubicBezTo>
                  <a:lnTo>
                    <a:pt x="4289" y="4441"/>
                  </a:lnTo>
                  <a:cubicBezTo>
                    <a:pt x="4307" y="4423"/>
                    <a:pt x="4307" y="4423"/>
                    <a:pt x="4307" y="4423"/>
                  </a:cubicBezTo>
                  <a:cubicBezTo>
                    <a:pt x="4399" y="4404"/>
                    <a:pt x="4491" y="4386"/>
                    <a:pt x="4583" y="4386"/>
                  </a:cubicBezTo>
                  <a:cubicBezTo>
                    <a:pt x="4675" y="4367"/>
                    <a:pt x="4767" y="4331"/>
                    <a:pt x="4859" y="4294"/>
                  </a:cubicBezTo>
                  <a:cubicBezTo>
                    <a:pt x="5025" y="4220"/>
                    <a:pt x="5264" y="4128"/>
                    <a:pt x="5320" y="3944"/>
                  </a:cubicBezTo>
                  <a:cubicBezTo>
                    <a:pt x="5356" y="3889"/>
                    <a:pt x="5301" y="3815"/>
                    <a:pt x="5228" y="3815"/>
                  </a:cubicBezTo>
                  <a:cubicBezTo>
                    <a:pt x="5136" y="3834"/>
                    <a:pt x="5043" y="3870"/>
                    <a:pt x="4970" y="3944"/>
                  </a:cubicBezTo>
                  <a:cubicBezTo>
                    <a:pt x="4878" y="3999"/>
                    <a:pt x="4767" y="4036"/>
                    <a:pt x="4675" y="4073"/>
                  </a:cubicBezTo>
                  <a:cubicBezTo>
                    <a:pt x="4565" y="4110"/>
                    <a:pt x="4399" y="4128"/>
                    <a:pt x="4289" y="4165"/>
                  </a:cubicBezTo>
                  <a:lnTo>
                    <a:pt x="4657" y="3134"/>
                  </a:lnTo>
                  <a:cubicBezTo>
                    <a:pt x="4712" y="3156"/>
                    <a:pt x="4784" y="3168"/>
                    <a:pt x="4859" y="3168"/>
                  </a:cubicBezTo>
                  <a:cubicBezTo>
                    <a:pt x="5038" y="3168"/>
                    <a:pt x="5233" y="3100"/>
                    <a:pt x="5246" y="2932"/>
                  </a:cubicBezTo>
                  <a:cubicBezTo>
                    <a:pt x="5264" y="2895"/>
                    <a:pt x="5228" y="2858"/>
                    <a:pt x="5191" y="2858"/>
                  </a:cubicBezTo>
                  <a:cubicBezTo>
                    <a:pt x="5117" y="2877"/>
                    <a:pt x="5025" y="2913"/>
                    <a:pt x="4970" y="2969"/>
                  </a:cubicBezTo>
                  <a:cubicBezTo>
                    <a:pt x="4878" y="3005"/>
                    <a:pt x="4767" y="3024"/>
                    <a:pt x="4675" y="3024"/>
                  </a:cubicBezTo>
                  <a:cubicBezTo>
                    <a:pt x="4749" y="2840"/>
                    <a:pt x="4804" y="2656"/>
                    <a:pt x="4878" y="2490"/>
                  </a:cubicBezTo>
                  <a:cubicBezTo>
                    <a:pt x="4889" y="2432"/>
                    <a:pt x="4842" y="2396"/>
                    <a:pt x="4796" y="2396"/>
                  </a:cubicBezTo>
                  <a:cubicBezTo>
                    <a:pt x="4770" y="2396"/>
                    <a:pt x="4744" y="2408"/>
                    <a:pt x="4731" y="2435"/>
                  </a:cubicBezTo>
                  <a:lnTo>
                    <a:pt x="4418" y="3208"/>
                  </a:lnTo>
                  <a:cubicBezTo>
                    <a:pt x="4399" y="3153"/>
                    <a:pt x="4381" y="3097"/>
                    <a:pt x="4362" y="3061"/>
                  </a:cubicBezTo>
                  <a:cubicBezTo>
                    <a:pt x="4307" y="2913"/>
                    <a:pt x="4215" y="2674"/>
                    <a:pt x="4050" y="2656"/>
                  </a:cubicBezTo>
                  <a:cubicBezTo>
                    <a:pt x="4043" y="2652"/>
                    <a:pt x="4036" y="2651"/>
                    <a:pt x="4029" y="2651"/>
                  </a:cubicBezTo>
                  <a:cubicBezTo>
                    <a:pt x="4000" y="2651"/>
                    <a:pt x="3973" y="2681"/>
                    <a:pt x="3958" y="2711"/>
                  </a:cubicBezTo>
                  <a:cubicBezTo>
                    <a:pt x="3939" y="2858"/>
                    <a:pt x="4068" y="3024"/>
                    <a:pt x="4123" y="3153"/>
                  </a:cubicBezTo>
                  <a:cubicBezTo>
                    <a:pt x="4178" y="3281"/>
                    <a:pt x="4197" y="3429"/>
                    <a:pt x="4289" y="3502"/>
                  </a:cubicBezTo>
                  <a:lnTo>
                    <a:pt x="3553" y="5288"/>
                  </a:lnTo>
                  <a:cubicBezTo>
                    <a:pt x="3479" y="5048"/>
                    <a:pt x="3369" y="4828"/>
                    <a:pt x="3332" y="4607"/>
                  </a:cubicBezTo>
                  <a:cubicBezTo>
                    <a:pt x="3258" y="4257"/>
                    <a:pt x="3332" y="3797"/>
                    <a:pt x="3166" y="3484"/>
                  </a:cubicBezTo>
                  <a:cubicBezTo>
                    <a:pt x="3144" y="3439"/>
                    <a:pt x="3101" y="3415"/>
                    <a:pt x="3059" y="3415"/>
                  </a:cubicBezTo>
                  <a:cubicBezTo>
                    <a:pt x="3031" y="3415"/>
                    <a:pt x="3004" y="3425"/>
                    <a:pt x="2982" y="3447"/>
                  </a:cubicBezTo>
                  <a:cubicBezTo>
                    <a:pt x="2780" y="3778"/>
                    <a:pt x="2890" y="4312"/>
                    <a:pt x="2982" y="4662"/>
                  </a:cubicBezTo>
                  <a:cubicBezTo>
                    <a:pt x="3019" y="5030"/>
                    <a:pt x="3166" y="5361"/>
                    <a:pt x="3387" y="5656"/>
                  </a:cubicBezTo>
                  <a:cubicBezTo>
                    <a:pt x="3350" y="5748"/>
                    <a:pt x="3313" y="5840"/>
                    <a:pt x="3277" y="5950"/>
                  </a:cubicBezTo>
                  <a:cubicBezTo>
                    <a:pt x="3056" y="6466"/>
                    <a:pt x="2853" y="6999"/>
                    <a:pt x="2614" y="7515"/>
                  </a:cubicBezTo>
                  <a:cubicBezTo>
                    <a:pt x="2596" y="7552"/>
                    <a:pt x="2559" y="7607"/>
                    <a:pt x="2540" y="7644"/>
                  </a:cubicBezTo>
                  <a:cubicBezTo>
                    <a:pt x="2411" y="7423"/>
                    <a:pt x="2301" y="7220"/>
                    <a:pt x="2191" y="6999"/>
                  </a:cubicBezTo>
                  <a:cubicBezTo>
                    <a:pt x="2043" y="6687"/>
                    <a:pt x="1970" y="6282"/>
                    <a:pt x="1749" y="6006"/>
                  </a:cubicBezTo>
                  <a:cubicBezTo>
                    <a:pt x="1729" y="5979"/>
                    <a:pt x="1698" y="5966"/>
                    <a:pt x="1668" y="5966"/>
                  </a:cubicBezTo>
                  <a:cubicBezTo>
                    <a:pt x="1616" y="5966"/>
                    <a:pt x="1565" y="6003"/>
                    <a:pt x="1565" y="6061"/>
                  </a:cubicBezTo>
                  <a:cubicBezTo>
                    <a:pt x="1491" y="6429"/>
                    <a:pt x="1749" y="6871"/>
                    <a:pt x="1896" y="7184"/>
                  </a:cubicBezTo>
                  <a:cubicBezTo>
                    <a:pt x="2025" y="7441"/>
                    <a:pt x="2191" y="7680"/>
                    <a:pt x="2356" y="7920"/>
                  </a:cubicBezTo>
                  <a:cubicBezTo>
                    <a:pt x="2209" y="8141"/>
                    <a:pt x="2025" y="8361"/>
                    <a:pt x="1859" y="8582"/>
                  </a:cubicBezTo>
                  <a:cubicBezTo>
                    <a:pt x="1528" y="7809"/>
                    <a:pt x="1068" y="7091"/>
                    <a:pt x="884" y="6282"/>
                  </a:cubicBezTo>
                  <a:cubicBezTo>
                    <a:pt x="663" y="5251"/>
                    <a:pt x="939" y="4202"/>
                    <a:pt x="1602" y="3410"/>
                  </a:cubicBezTo>
                  <a:cubicBezTo>
                    <a:pt x="2246" y="2582"/>
                    <a:pt x="3129" y="2048"/>
                    <a:pt x="4031" y="1570"/>
                  </a:cubicBezTo>
                  <a:cubicBezTo>
                    <a:pt x="4491" y="1312"/>
                    <a:pt x="5136" y="1036"/>
                    <a:pt x="5485" y="594"/>
                  </a:cubicBezTo>
                  <a:close/>
                  <a:moveTo>
                    <a:pt x="5580" y="0"/>
                  </a:moveTo>
                  <a:cubicBezTo>
                    <a:pt x="5555" y="0"/>
                    <a:pt x="5528" y="7"/>
                    <a:pt x="5504" y="24"/>
                  </a:cubicBezTo>
                  <a:cubicBezTo>
                    <a:pt x="5080" y="355"/>
                    <a:pt x="4749" y="723"/>
                    <a:pt x="4270" y="999"/>
                  </a:cubicBezTo>
                  <a:cubicBezTo>
                    <a:pt x="3847" y="1238"/>
                    <a:pt x="3424" y="1459"/>
                    <a:pt x="3019" y="1699"/>
                  </a:cubicBezTo>
                  <a:cubicBezTo>
                    <a:pt x="2135" y="2196"/>
                    <a:pt x="1399" y="2913"/>
                    <a:pt x="884" y="3778"/>
                  </a:cubicBezTo>
                  <a:cubicBezTo>
                    <a:pt x="0" y="5417"/>
                    <a:pt x="608" y="7404"/>
                    <a:pt x="1730" y="8766"/>
                  </a:cubicBezTo>
                  <a:lnTo>
                    <a:pt x="1657" y="8877"/>
                  </a:lnTo>
                  <a:cubicBezTo>
                    <a:pt x="1399" y="9079"/>
                    <a:pt x="1233" y="9355"/>
                    <a:pt x="1197" y="9650"/>
                  </a:cubicBezTo>
                  <a:cubicBezTo>
                    <a:pt x="1185" y="9757"/>
                    <a:pt x="1258" y="9826"/>
                    <a:pt x="1336" y="9826"/>
                  </a:cubicBezTo>
                  <a:cubicBezTo>
                    <a:pt x="1378" y="9826"/>
                    <a:pt x="1422" y="9806"/>
                    <a:pt x="1454" y="9760"/>
                  </a:cubicBezTo>
                  <a:cubicBezTo>
                    <a:pt x="2135" y="8711"/>
                    <a:pt x="3332" y="8858"/>
                    <a:pt x="4326" y="8325"/>
                  </a:cubicBezTo>
                  <a:cubicBezTo>
                    <a:pt x="5080" y="7901"/>
                    <a:pt x="5669" y="7220"/>
                    <a:pt x="6019" y="6410"/>
                  </a:cubicBezTo>
                  <a:cubicBezTo>
                    <a:pt x="6902" y="4423"/>
                    <a:pt x="6221" y="2288"/>
                    <a:pt x="5669" y="300"/>
                  </a:cubicBezTo>
                  <a:cubicBezTo>
                    <a:pt x="5688" y="263"/>
                    <a:pt x="5706" y="226"/>
                    <a:pt x="5724" y="189"/>
                  </a:cubicBezTo>
                  <a:cubicBezTo>
                    <a:pt x="5753" y="89"/>
                    <a:pt x="5670" y="0"/>
                    <a:pt x="558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2867090" y="1106353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485" y="595"/>
                  </a:moveTo>
                  <a:cubicBezTo>
                    <a:pt x="5577" y="1515"/>
                    <a:pt x="5890" y="2399"/>
                    <a:pt x="5982" y="3319"/>
                  </a:cubicBezTo>
                  <a:cubicBezTo>
                    <a:pt x="6092" y="4423"/>
                    <a:pt x="6000" y="5601"/>
                    <a:pt x="5430" y="6577"/>
                  </a:cubicBezTo>
                  <a:cubicBezTo>
                    <a:pt x="4878" y="7571"/>
                    <a:pt x="4013" y="8031"/>
                    <a:pt x="2927" y="8307"/>
                  </a:cubicBezTo>
                  <a:cubicBezTo>
                    <a:pt x="2835" y="8344"/>
                    <a:pt x="2743" y="8362"/>
                    <a:pt x="2651" y="8380"/>
                  </a:cubicBezTo>
                  <a:cubicBezTo>
                    <a:pt x="2908" y="7957"/>
                    <a:pt x="3111" y="7497"/>
                    <a:pt x="3258" y="7000"/>
                  </a:cubicBezTo>
                  <a:cubicBezTo>
                    <a:pt x="3389" y="7033"/>
                    <a:pt x="3521" y="7049"/>
                    <a:pt x="3652" y="7049"/>
                  </a:cubicBezTo>
                  <a:cubicBezTo>
                    <a:pt x="3887" y="7049"/>
                    <a:pt x="4119" y="6996"/>
                    <a:pt x="4344" y="6890"/>
                  </a:cubicBezTo>
                  <a:cubicBezTo>
                    <a:pt x="4620" y="6779"/>
                    <a:pt x="5025" y="6540"/>
                    <a:pt x="5080" y="6227"/>
                  </a:cubicBezTo>
                  <a:cubicBezTo>
                    <a:pt x="5080" y="6166"/>
                    <a:pt x="5042" y="6130"/>
                    <a:pt x="4998" y="6130"/>
                  </a:cubicBezTo>
                  <a:cubicBezTo>
                    <a:pt x="4989" y="6130"/>
                    <a:pt x="4979" y="6132"/>
                    <a:pt x="4970" y="6135"/>
                  </a:cubicBezTo>
                  <a:cubicBezTo>
                    <a:pt x="4841" y="6209"/>
                    <a:pt x="4730" y="6282"/>
                    <a:pt x="4638" y="6393"/>
                  </a:cubicBezTo>
                  <a:cubicBezTo>
                    <a:pt x="4510" y="6503"/>
                    <a:pt x="4381" y="6577"/>
                    <a:pt x="4233" y="6650"/>
                  </a:cubicBezTo>
                  <a:cubicBezTo>
                    <a:pt x="3939" y="6779"/>
                    <a:pt x="3626" y="6834"/>
                    <a:pt x="3313" y="6834"/>
                  </a:cubicBezTo>
                  <a:cubicBezTo>
                    <a:pt x="3350" y="6742"/>
                    <a:pt x="3368" y="6650"/>
                    <a:pt x="3405" y="6577"/>
                  </a:cubicBezTo>
                  <a:cubicBezTo>
                    <a:pt x="3663" y="5859"/>
                    <a:pt x="3921" y="5141"/>
                    <a:pt x="4178" y="4442"/>
                  </a:cubicBezTo>
                  <a:lnTo>
                    <a:pt x="4289" y="4442"/>
                  </a:lnTo>
                  <a:lnTo>
                    <a:pt x="4307" y="4423"/>
                  </a:lnTo>
                  <a:cubicBezTo>
                    <a:pt x="4399" y="4405"/>
                    <a:pt x="4473" y="4386"/>
                    <a:pt x="4565" y="4386"/>
                  </a:cubicBezTo>
                  <a:cubicBezTo>
                    <a:pt x="4675" y="4368"/>
                    <a:pt x="4767" y="4331"/>
                    <a:pt x="4859" y="4294"/>
                  </a:cubicBezTo>
                  <a:cubicBezTo>
                    <a:pt x="5025" y="4221"/>
                    <a:pt x="5264" y="4129"/>
                    <a:pt x="5319" y="3945"/>
                  </a:cubicBezTo>
                  <a:cubicBezTo>
                    <a:pt x="5338" y="3889"/>
                    <a:pt x="5283" y="3816"/>
                    <a:pt x="5227" y="3816"/>
                  </a:cubicBezTo>
                  <a:cubicBezTo>
                    <a:pt x="5117" y="3834"/>
                    <a:pt x="5043" y="3871"/>
                    <a:pt x="4970" y="3945"/>
                  </a:cubicBezTo>
                  <a:cubicBezTo>
                    <a:pt x="4859" y="4000"/>
                    <a:pt x="4767" y="4037"/>
                    <a:pt x="4657" y="4073"/>
                  </a:cubicBezTo>
                  <a:cubicBezTo>
                    <a:pt x="4565" y="4110"/>
                    <a:pt x="4399" y="4129"/>
                    <a:pt x="4270" y="4166"/>
                  </a:cubicBezTo>
                  <a:lnTo>
                    <a:pt x="4657" y="3135"/>
                  </a:lnTo>
                  <a:cubicBezTo>
                    <a:pt x="4705" y="3156"/>
                    <a:pt x="4772" y="3168"/>
                    <a:pt x="4843" y="3168"/>
                  </a:cubicBezTo>
                  <a:cubicBezTo>
                    <a:pt x="5018" y="3168"/>
                    <a:pt x="5220" y="3097"/>
                    <a:pt x="5246" y="2914"/>
                  </a:cubicBezTo>
                  <a:cubicBezTo>
                    <a:pt x="5246" y="2884"/>
                    <a:pt x="5233" y="2854"/>
                    <a:pt x="5209" y="2854"/>
                  </a:cubicBezTo>
                  <a:cubicBezTo>
                    <a:pt x="5203" y="2854"/>
                    <a:pt x="5197" y="2855"/>
                    <a:pt x="5191" y="2859"/>
                  </a:cubicBezTo>
                  <a:cubicBezTo>
                    <a:pt x="5099" y="2877"/>
                    <a:pt x="5025" y="2914"/>
                    <a:pt x="4951" y="2951"/>
                  </a:cubicBezTo>
                  <a:cubicBezTo>
                    <a:pt x="4859" y="2988"/>
                    <a:pt x="4767" y="3006"/>
                    <a:pt x="4675" y="3006"/>
                  </a:cubicBezTo>
                  <a:cubicBezTo>
                    <a:pt x="4730" y="2822"/>
                    <a:pt x="4804" y="2656"/>
                    <a:pt x="4859" y="2472"/>
                  </a:cubicBezTo>
                  <a:cubicBezTo>
                    <a:pt x="4871" y="2414"/>
                    <a:pt x="4831" y="2378"/>
                    <a:pt x="4791" y="2378"/>
                  </a:cubicBezTo>
                  <a:cubicBezTo>
                    <a:pt x="4767" y="2378"/>
                    <a:pt x="4744" y="2390"/>
                    <a:pt x="4730" y="2417"/>
                  </a:cubicBezTo>
                  <a:lnTo>
                    <a:pt x="4399" y="3190"/>
                  </a:lnTo>
                  <a:cubicBezTo>
                    <a:pt x="4381" y="3135"/>
                    <a:pt x="4362" y="3080"/>
                    <a:pt x="4362" y="3043"/>
                  </a:cubicBezTo>
                  <a:cubicBezTo>
                    <a:pt x="4307" y="2896"/>
                    <a:pt x="4215" y="2675"/>
                    <a:pt x="4049" y="2638"/>
                  </a:cubicBezTo>
                  <a:cubicBezTo>
                    <a:pt x="3994" y="2638"/>
                    <a:pt x="3957" y="2675"/>
                    <a:pt x="3957" y="2711"/>
                  </a:cubicBezTo>
                  <a:cubicBezTo>
                    <a:pt x="3939" y="2859"/>
                    <a:pt x="4068" y="3024"/>
                    <a:pt x="4123" y="3135"/>
                  </a:cubicBezTo>
                  <a:cubicBezTo>
                    <a:pt x="4178" y="3264"/>
                    <a:pt x="4197" y="3411"/>
                    <a:pt x="4289" y="3484"/>
                  </a:cubicBezTo>
                  <a:lnTo>
                    <a:pt x="3534" y="5270"/>
                  </a:lnTo>
                  <a:cubicBezTo>
                    <a:pt x="3460" y="5049"/>
                    <a:pt x="3368" y="4810"/>
                    <a:pt x="3313" y="4607"/>
                  </a:cubicBezTo>
                  <a:cubicBezTo>
                    <a:pt x="3240" y="4239"/>
                    <a:pt x="3313" y="3797"/>
                    <a:pt x="3147" y="3466"/>
                  </a:cubicBezTo>
                  <a:cubicBezTo>
                    <a:pt x="3127" y="3425"/>
                    <a:pt x="3089" y="3401"/>
                    <a:pt x="3053" y="3401"/>
                  </a:cubicBezTo>
                  <a:cubicBezTo>
                    <a:pt x="3025" y="3401"/>
                    <a:pt x="2998" y="3415"/>
                    <a:pt x="2982" y="3448"/>
                  </a:cubicBezTo>
                  <a:cubicBezTo>
                    <a:pt x="2761" y="3779"/>
                    <a:pt x="2871" y="4294"/>
                    <a:pt x="2963" y="4662"/>
                  </a:cubicBezTo>
                  <a:cubicBezTo>
                    <a:pt x="3000" y="5012"/>
                    <a:pt x="3147" y="5343"/>
                    <a:pt x="3387" y="5638"/>
                  </a:cubicBezTo>
                  <a:lnTo>
                    <a:pt x="3258" y="5932"/>
                  </a:lnTo>
                  <a:cubicBezTo>
                    <a:pt x="3037" y="6466"/>
                    <a:pt x="2835" y="7000"/>
                    <a:pt x="2595" y="7497"/>
                  </a:cubicBezTo>
                  <a:cubicBezTo>
                    <a:pt x="2559" y="7552"/>
                    <a:pt x="2540" y="7589"/>
                    <a:pt x="2522" y="7626"/>
                  </a:cubicBezTo>
                  <a:cubicBezTo>
                    <a:pt x="2393" y="7423"/>
                    <a:pt x="2282" y="7202"/>
                    <a:pt x="2172" y="6982"/>
                  </a:cubicBezTo>
                  <a:cubicBezTo>
                    <a:pt x="2025" y="6669"/>
                    <a:pt x="1951" y="6264"/>
                    <a:pt x="1730" y="6006"/>
                  </a:cubicBezTo>
                  <a:cubicBezTo>
                    <a:pt x="1710" y="5979"/>
                    <a:pt x="1680" y="5967"/>
                    <a:pt x="1650" y="5967"/>
                  </a:cubicBezTo>
                  <a:cubicBezTo>
                    <a:pt x="1598" y="5967"/>
                    <a:pt x="1546" y="6003"/>
                    <a:pt x="1546" y="6061"/>
                  </a:cubicBezTo>
                  <a:cubicBezTo>
                    <a:pt x="1491" y="6411"/>
                    <a:pt x="1730" y="6853"/>
                    <a:pt x="1877" y="7166"/>
                  </a:cubicBezTo>
                  <a:cubicBezTo>
                    <a:pt x="2006" y="7442"/>
                    <a:pt x="2154" y="7681"/>
                    <a:pt x="2338" y="7902"/>
                  </a:cubicBezTo>
                  <a:cubicBezTo>
                    <a:pt x="2190" y="8141"/>
                    <a:pt x="2006" y="8344"/>
                    <a:pt x="1822" y="8564"/>
                  </a:cubicBezTo>
                  <a:cubicBezTo>
                    <a:pt x="1509" y="7791"/>
                    <a:pt x="1049" y="7092"/>
                    <a:pt x="865" y="6264"/>
                  </a:cubicBezTo>
                  <a:cubicBezTo>
                    <a:pt x="663" y="5251"/>
                    <a:pt x="920" y="4184"/>
                    <a:pt x="1601" y="3392"/>
                  </a:cubicBezTo>
                  <a:cubicBezTo>
                    <a:pt x="2246" y="2583"/>
                    <a:pt x="3129" y="2049"/>
                    <a:pt x="4031" y="1552"/>
                  </a:cubicBezTo>
                  <a:cubicBezTo>
                    <a:pt x="4491" y="1313"/>
                    <a:pt x="5135" y="1018"/>
                    <a:pt x="5485" y="595"/>
                  </a:cubicBezTo>
                  <a:close/>
                  <a:moveTo>
                    <a:pt x="5580" y="1"/>
                  </a:moveTo>
                  <a:cubicBezTo>
                    <a:pt x="5554" y="1"/>
                    <a:pt x="5528" y="8"/>
                    <a:pt x="5503" y="24"/>
                  </a:cubicBezTo>
                  <a:cubicBezTo>
                    <a:pt x="5062" y="337"/>
                    <a:pt x="4749" y="724"/>
                    <a:pt x="4270" y="1000"/>
                  </a:cubicBezTo>
                  <a:cubicBezTo>
                    <a:pt x="3847" y="1221"/>
                    <a:pt x="3424" y="1441"/>
                    <a:pt x="3000" y="1681"/>
                  </a:cubicBezTo>
                  <a:cubicBezTo>
                    <a:pt x="2135" y="2178"/>
                    <a:pt x="1399" y="2896"/>
                    <a:pt x="884" y="3761"/>
                  </a:cubicBezTo>
                  <a:cubicBezTo>
                    <a:pt x="0" y="5417"/>
                    <a:pt x="607" y="7387"/>
                    <a:pt x="1730" y="8767"/>
                  </a:cubicBezTo>
                  <a:lnTo>
                    <a:pt x="1638" y="8877"/>
                  </a:lnTo>
                  <a:cubicBezTo>
                    <a:pt x="1399" y="9061"/>
                    <a:pt x="1233" y="9338"/>
                    <a:pt x="1178" y="9650"/>
                  </a:cubicBezTo>
                  <a:cubicBezTo>
                    <a:pt x="1178" y="9749"/>
                    <a:pt x="1260" y="9814"/>
                    <a:pt x="1342" y="9814"/>
                  </a:cubicBezTo>
                  <a:cubicBezTo>
                    <a:pt x="1383" y="9814"/>
                    <a:pt x="1423" y="9798"/>
                    <a:pt x="1454" y="9761"/>
                  </a:cubicBezTo>
                  <a:cubicBezTo>
                    <a:pt x="2135" y="8712"/>
                    <a:pt x="3313" y="8859"/>
                    <a:pt x="4307" y="8325"/>
                  </a:cubicBezTo>
                  <a:cubicBezTo>
                    <a:pt x="5080" y="7883"/>
                    <a:pt x="5669" y="7221"/>
                    <a:pt x="6019" y="6411"/>
                  </a:cubicBezTo>
                  <a:cubicBezTo>
                    <a:pt x="6902" y="4423"/>
                    <a:pt x="6221" y="2288"/>
                    <a:pt x="5669" y="300"/>
                  </a:cubicBezTo>
                  <a:cubicBezTo>
                    <a:pt x="5687" y="263"/>
                    <a:pt x="5706" y="227"/>
                    <a:pt x="5706" y="190"/>
                  </a:cubicBezTo>
                  <a:cubicBezTo>
                    <a:pt x="5749" y="90"/>
                    <a:pt x="5669" y="1"/>
                    <a:pt x="558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391669" y="952089"/>
              <a:ext cx="949235" cy="799367"/>
            </a:xfrm>
            <a:custGeom>
              <a:avLst/>
              <a:gdLst/>
              <a:ahLst/>
              <a:cxnLst/>
              <a:rect l="l" t="t" r="r" b="b"/>
              <a:pathLst>
                <a:path w="17703" h="14908" extrusionOk="0">
                  <a:moveTo>
                    <a:pt x="10693" y="1163"/>
                  </a:moveTo>
                  <a:cubicBezTo>
                    <a:pt x="11443" y="1163"/>
                    <a:pt x="12218" y="1263"/>
                    <a:pt x="13036" y="1429"/>
                  </a:cubicBezTo>
                  <a:cubicBezTo>
                    <a:pt x="13220" y="1466"/>
                    <a:pt x="13422" y="1502"/>
                    <a:pt x="13625" y="1539"/>
                  </a:cubicBezTo>
                  <a:cubicBezTo>
                    <a:pt x="12723" y="2091"/>
                    <a:pt x="11895" y="2920"/>
                    <a:pt x="11177" y="3637"/>
                  </a:cubicBezTo>
                  <a:cubicBezTo>
                    <a:pt x="10551" y="3140"/>
                    <a:pt x="9796" y="2864"/>
                    <a:pt x="9005" y="2846"/>
                  </a:cubicBezTo>
                  <a:cubicBezTo>
                    <a:pt x="8944" y="2844"/>
                    <a:pt x="8880" y="2843"/>
                    <a:pt x="8813" y="2843"/>
                  </a:cubicBezTo>
                  <a:cubicBezTo>
                    <a:pt x="8185" y="2843"/>
                    <a:pt x="7311" y="2938"/>
                    <a:pt x="6962" y="3453"/>
                  </a:cubicBezTo>
                  <a:cubicBezTo>
                    <a:pt x="6888" y="3582"/>
                    <a:pt x="6962" y="3729"/>
                    <a:pt x="7109" y="3729"/>
                  </a:cubicBezTo>
                  <a:cubicBezTo>
                    <a:pt x="7128" y="3731"/>
                    <a:pt x="7147" y="3731"/>
                    <a:pt x="7167" y="3731"/>
                  </a:cubicBezTo>
                  <a:cubicBezTo>
                    <a:pt x="7440" y="3731"/>
                    <a:pt x="7699" y="3614"/>
                    <a:pt x="7974" y="3545"/>
                  </a:cubicBezTo>
                  <a:cubicBezTo>
                    <a:pt x="8287" y="3453"/>
                    <a:pt x="8637" y="3417"/>
                    <a:pt x="8986" y="3417"/>
                  </a:cubicBezTo>
                  <a:cubicBezTo>
                    <a:pt x="9649" y="3435"/>
                    <a:pt x="10293" y="3619"/>
                    <a:pt x="10901" y="3914"/>
                  </a:cubicBezTo>
                  <a:lnTo>
                    <a:pt x="10514" y="4318"/>
                  </a:lnTo>
                  <a:cubicBezTo>
                    <a:pt x="9336" y="5441"/>
                    <a:pt x="8195" y="6564"/>
                    <a:pt x="7035" y="7705"/>
                  </a:cubicBezTo>
                  <a:cubicBezTo>
                    <a:pt x="7017" y="7687"/>
                    <a:pt x="6999" y="7668"/>
                    <a:pt x="6980" y="7650"/>
                  </a:cubicBezTo>
                  <a:cubicBezTo>
                    <a:pt x="6953" y="7623"/>
                    <a:pt x="6916" y="7606"/>
                    <a:pt x="6870" y="7606"/>
                  </a:cubicBezTo>
                  <a:cubicBezTo>
                    <a:pt x="6853" y="7606"/>
                    <a:pt x="6834" y="7608"/>
                    <a:pt x="6815" y="7613"/>
                  </a:cubicBezTo>
                  <a:cubicBezTo>
                    <a:pt x="6808" y="7607"/>
                    <a:pt x="6804" y="7605"/>
                    <a:pt x="6801" y="7605"/>
                  </a:cubicBezTo>
                  <a:cubicBezTo>
                    <a:pt x="6794" y="7605"/>
                    <a:pt x="6790" y="7613"/>
                    <a:pt x="6778" y="7613"/>
                  </a:cubicBezTo>
                  <a:cubicBezTo>
                    <a:pt x="6594" y="7576"/>
                    <a:pt x="6410" y="7521"/>
                    <a:pt x="6244" y="7447"/>
                  </a:cubicBezTo>
                  <a:cubicBezTo>
                    <a:pt x="6023" y="7392"/>
                    <a:pt x="5821" y="7355"/>
                    <a:pt x="5600" y="7355"/>
                  </a:cubicBezTo>
                  <a:cubicBezTo>
                    <a:pt x="5488" y="7344"/>
                    <a:pt x="5358" y="7335"/>
                    <a:pt x="5226" y="7335"/>
                  </a:cubicBezTo>
                  <a:cubicBezTo>
                    <a:pt x="4923" y="7335"/>
                    <a:pt x="4601" y="7384"/>
                    <a:pt x="4422" y="7576"/>
                  </a:cubicBezTo>
                  <a:cubicBezTo>
                    <a:pt x="4311" y="7687"/>
                    <a:pt x="4348" y="7852"/>
                    <a:pt x="4495" y="7908"/>
                  </a:cubicBezTo>
                  <a:cubicBezTo>
                    <a:pt x="4597" y="7938"/>
                    <a:pt x="4709" y="7952"/>
                    <a:pt x="4821" y="7952"/>
                  </a:cubicBezTo>
                  <a:cubicBezTo>
                    <a:pt x="4911" y="7952"/>
                    <a:pt x="5002" y="7943"/>
                    <a:pt x="5084" y="7926"/>
                  </a:cubicBezTo>
                  <a:cubicBezTo>
                    <a:pt x="5204" y="7917"/>
                    <a:pt x="5319" y="7912"/>
                    <a:pt x="5434" y="7912"/>
                  </a:cubicBezTo>
                  <a:cubicBezTo>
                    <a:pt x="5549" y="7912"/>
                    <a:pt x="5664" y="7917"/>
                    <a:pt x="5784" y="7926"/>
                  </a:cubicBezTo>
                  <a:cubicBezTo>
                    <a:pt x="6005" y="7944"/>
                    <a:pt x="6336" y="8073"/>
                    <a:pt x="6594" y="8110"/>
                  </a:cubicBezTo>
                  <a:lnTo>
                    <a:pt x="4956" y="9730"/>
                  </a:lnTo>
                  <a:lnTo>
                    <a:pt x="4956" y="9711"/>
                  </a:lnTo>
                  <a:cubicBezTo>
                    <a:pt x="4769" y="9525"/>
                    <a:pt x="4392" y="9339"/>
                    <a:pt x="4069" y="9339"/>
                  </a:cubicBezTo>
                  <a:cubicBezTo>
                    <a:pt x="3882" y="9339"/>
                    <a:pt x="3713" y="9402"/>
                    <a:pt x="3612" y="9564"/>
                  </a:cubicBezTo>
                  <a:cubicBezTo>
                    <a:pt x="3557" y="9638"/>
                    <a:pt x="3594" y="9711"/>
                    <a:pt x="3667" y="9748"/>
                  </a:cubicBezTo>
                  <a:cubicBezTo>
                    <a:pt x="3759" y="9757"/>
                    <a:pt x="3847" y="9762"/>
                    <a:pt x="3934" y="9762"/>
                  </a:cubicBezTo>
                  <a:cubicBezTo>
                    <a:pt x="4021" y="9762"/>
                    <a:pt x="4109" y="9757"/>
                    <a:pt x="4201" y="9748"/>
                  </a:cubicBezTo>
                  <a:cubicBezTo>
                    <a:pt x="4403" y="9748"/>
                    <a:pt x="4587" y="9803"/>
                    <a:pt x="4771" y="9914"/>
                  </a:cubicBezTo>
                  <a:lnTo>
                    <a:pt x="3925" y="10742"/>
                  </a:lnTo>
                  <a:cubicBezTo>
                    <a:pt x="3797" y="10870"/>
                    <a:pt x="3910" y="11030"/>
                    <a:pt x="4035" y="11030"/>
                  </a:cubicBezTo>
                  <a:cubicBezTo>
                    <a:pt x="4073" y="11030"/>
                    <a:pt x="4112" y="11015"/>
                    <a:pt x="4146" y="10981"/>
                  </a:cubicBezTo>
                  <a:lnTo>
                    <a:pt x="5452" y="9822"/>
                  </a:lnTo>
                  <a:lnTo>
                    <a:pt x="5452" y="9822"/>
                  </a:lnTo>
                  <a:cubicBezTo>
                    <a:pt x="5416" y="9932"/>
                    <a:pt x="5416" y="10061"/>
                    <a:pt x="5397" y="10153"/>
                  </a:cubicBezTo>
                  <a:cubicBezTo>
                    <a:pt x="5360" y="10484"/>
                    <a:pt x="5342" y="10981"/>
                    <a:pt x="5637" y="11202"/>
                  </a:cubicBezTo>
                  <a:cubicBezTo>
                    <a:pt x="5664" y="11223"/>
                    <a:pt x="5694" y="11233"/>
                    <a:pt x="5724" y="11233"/>
                  </a:cubicBezTo>
                  <a:cubicBezTo>
                    <a:pt x="5774" y="11233"/>
                    <a:pt x="5823" y="11205"/>
                    <a:pt x="5857" y="11147"/>
                  </a:cubicBezTo>
                  <a:cubicBezTo>
                    <a:pt x="6023" y="10889"/>
                    <a:pt x="5931" y="10466"/>
                    <a:pt x="5949" y="10171"/>
                  </a:cubicBezTo>
                  <a:cubicBezTo>
                    <a:pt x="5949" y="9932"/>
                    <a:pt x="6060" y="9601"/>
                    <a:pt x="5949" y="9362"/>
                  </a:cubicBezTo>
                  <a:lnTo>
                    <a:pt x="9023" y="6638"/>
                  </a:lnTo>
                  <a:lnTo>
                    <a:pt x="9023" y="6638"/>
                  </a:lnTo>
                  <a:cubicBezTo>
                    <a:pt x="8950" y="7135"/>
                    <a:pt x="8950" y="7668"/>
                    <a:pt x="8821" y="8128"/>
                  </a:cubicBezTo>
                  <a:cubicBezTo>
                    <a:pt x="8637" y="8883"/>
                    <a:pt x="8085" y="9675"/>
                    <a:pt x="8085" y="10448"/>
                  </a:cubicBezTo>
                  <a:cubicBezTo>
                    <a:pt x="8085" y="10577"/>
                    <a:pt x="8186" y="10673"/>
                    <a:pt x="8301" y="10673"/>
                  </a:cubicBezTo>
                  <a:cubicBezTo>
                    <a:pt x="8333" y="10673"/>
                    <a:pt x="8366" y="10666"/>
                    <a:pt x="8397" y="10650"/>
                  </a:cubicBezTo>
                  <a:cubicBezTo>
                    <a:pt x="9097" y="10227"/>
                    <a:pt x="9373" y="9104"/>
                    <a:pt x="9557" y="8349"/>
                  </a:cubicBezTo>
                  <a:cubicBezTo>
                    <a:pt x="9704" y="7687"/>
                    <a:pt x="9888" y="6785"/>
                    <a:pt x="9649" y="6085"/>
                  </a:cubicBezTo>
                  <a:lnTo>
                    <a:pt x="10146" y="5625"/>
                  </a:lnTo>
                  <a:cubicBezTo>
                    <a:pt x="11048" y="4834"/>
                    <a:pt x="11931" y="3987"/>
                    <a:pt x="12870" y="3251"/>
                  </a:cubicBezTo>
                  <a:cubicBezTo>
                    <a:pt x="12962" y="3177"/>
                    <a:pt x="13054" y="3122"/>
                    <a:pt x="13128" y="3067"/>
                  </a:cubicBezTo>
                  <a:cubicBezTo>
                    <a:pt x="13165" y="3582"/>
                    <a:pt x="13201" y="4098"/>
                    <a:pt x="13201" y="4613"/>
                  </a:cubicBezTo>
                  <a:cubicBezTo>
                    <a:pt x="13201" y="5349"/>
                    <a:pt x="12944" y="6196"/>
                    <a:pt x="13128" y="6914"/>
                  </a:cubicBezTo>
                  <a:cubicBezTo>
                    <a:pt x="13160" y="7031"/>
                    <a:pt x="13260" y="7099"/>
                    <a:pt x="13361" y="7099"/>
                  </a:cubicBezTo>
                  <a:cubicBezTo>
                    <a:pt x="13433" y="7099"/>
                    <a:pt x="13505" y="7064"/>
                    <a:pt x="13551" y="6987"/>
                  </a:cubicBezTo>
                  <a:cubicBezTo>
                    <a:pt x="13993" y="6343"/>
                    <a:pt x="13938" y="5294"/>
                    <a:pt x="13919" y="4539"/>
                  </a:cubicBezTo>
                  <a:cubicBezTo>
                    <a:pt x="13919" y="3914"/>
                    <a:pt x="13846" y="3306"/>
                    <a:pt x="13680" y="2717"/>
                  </a:cubicBezTo>
                  <a:cubicBezTo>
                    <a:pt x="14214" y="2423"/>
                    <a:pt x="14747" y="2183"/>
                    <a:pt x="15281" y="1926"/>
                  </a:cubicBezTo>
                  <a:lnTo>
                    <a:pt x="15281" y="1926"/>
                  </a:lnTo>
                  <a:cubicBezTo>
                    <a:pt x="15189" y="3693"/>
                    <a:pt x="15410" y="5460"/>
                    <a:pt x="14987" y="7227"/>
                  </a:cubicBezTo>
                  <a:cubicBezTo>
                    <a:pt x="14471" y="9417"/>
                    <a:pt x="13036" y="11073"/>
                    <a:pt x="11029" y="12067"/>
                  </a:cubicBezTo>
                  <a:cubicBezTo>
                    <a:pt x="9042" y="13043"/>
                    <a:pt x="6833" y="13245"/>
                    <a:pt x="4661" y="13319"/>
                  </a:cubicBezTo>
                  <a:cubicBezTo>
                    <a:pt x="3575" y="13374"/>
                    <a:pt x="2084" y="13319"/>
                    <a:pt x="998" y="13834"/>
                  </a:cubicBezTo>
                  <a:cubicBezTo>
                    <a:pt x="1661" y="11994"/>
                    <a:pt x="1919" y="10006"/>
                    <a:pt x="2581" y="8165"/>
                  </a:cubicBezTo>
                  <a:cubicBezTo>
                    <a:pt x="3373" y="5938"/>
                    <a:pt x="4643" y="3803"/>
                    <a:pt x="6630" y="2441"/>
                  </a:cubicBezTo>
                  <a:cubicBezTo>
                    <a:pt x="7965" y="1516"/>
                    <a:pt x="9283" y="1163"/>
                    <a:pt x="10693" y="1163"/>
                  </a:cubicBezTo>
                  <a:close/>
                  <a:moveTo>
                    <a:pt x="17279" y="0"/>
                  </a:moveTo>
                  <a:cubicBezTo>
                    <a:pt x="17234" y="0"/>
                    <a:pt x="17187" y="9"/>
                    <a:pt x="17140" y="30"/>
                  </a:cubicBezTo>
                  <a:cubicBezTo>
                    <a:pt x="16380" y="504"/>
                    <a:pt x="15632" y="656"/>
                    <a:pt x="14882" y="656"/>
                  </a:cubicBezTo>
                  <a:cubicBezTo>
                    <a:pt x="13519" y="656"/>
                    <a:pt x="12149" y="150"/>
                    <a:pt x="10689" y="150"/>
                  </a:cubicBezTo>
                  <a:cubicBezTo>
                    <a:pt x="10582" y="150"/>
                    <a:pt x="10475" y="153"/>
                    <a:pt x="10367" y="159"/>
                  </a:cubicBezTo>
                  <a:cubicBezTo>
                    <a:pt x="8508" y="232"/>
                    <a:pt x="6759" y="1061"/>
                    <a:pt x="5342" y="2239"/>
                  </a:cubicBezTo>
                  <a:cubicBezTo>
                    <a:pt x="1808" y="5220"/>
                    <a:pt x="1182" y="9951"/>
                    <a:pt x="391" y="14239"/>
                  </a:cubicBezTo>
                  <a:cubicBezTo>
                    <a:pt x="317" y="14294"/>
                    <a:pt x="262" y="14350"/>
                    <a:pt x="188" y="14405"/>
                  </a:cubicBezTo>
                  <a:cubicBezTo>
                    <a:pt x="0" y="14593"/>
                    <a:pt x="146" y="14908"/>
                    <a:pt x="403" y="14908"/>
                  </a:cubicBezTo>
                  <a:cubicBezTo>
                    <a:pt x="423" y="14908"/>
                    <a:pt x="443" y="14906"/>
                    <a:pt x="465" y="14902"/>
                  </a:cubicBezTo>
                  <a:cubicBezTo>
                    <a:pt x="1569" y="14699"/>
                    <a:pt x="2544" y="14276"/>
                    <a:pt x="3722" y="14202"/>
                  </a:cubicBezTo>
                  <a:cubicBezTo>
                    <a:pt x="4735" y="14129"/>
                    <a:pt x="5747" y="14129"/>
                    <a:pt x="6759" y="14018"/>
                  </a:cubicBezTo>
                  <a:cubicBezTo>
                    <a:pt x="8876" y="13779"/>
                    <a:pt x="10993" y="13245"/>
                    <a:pt x="12741" y="11994"/>
                  </a:cubicBezTo>
                  <a:cubicBezTo>
                    <a:pt x="15925" y="9693"/>
                    <a:pt x="16606" y="5349"/>
                    <a:pt x="15723" y="1686"/>
                  </a:cubicBezTo>
                  <a:cubicBezTo>
                    <a:pt x="15815" y="1650"/>
                    <a:pt x="15889" y="1594"/>
                    <a:pt x="15981" y="1558"/>
                  </a:cubicBezTo>
                  <a:cubicBezTo>
                    <a:pt x="16625" y="1410"/>
                    <a:pt x="17195" y="1042"/>
                    <a:pt x="17564" y="490"/>
                  </a:cubicBezTo>
                  <a:cubicBezTo>
                    <a:pt x="17703" y="258"/>
                    <a:pt x="17517" y="0"/>
                    <a:pt x="1727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5474309" y="667795"/>
              <a:ext cx="1091918" cy="919797"/>
            </a:xfrm>
            <a:custGeom>
              <a:avLst/>
              <a:gdLst/>
              <a:ahLst/>
              <a:cxnLst/>
              <a:rect l="l" t="t" r="r" b="b"/>
              <a:pathLst>
                <a:path w="20364" h="17154" extrusionOk="0">
                  <a:moveTo>
                    <a:pt x="12289" y="1345"/>
                  </a:moveTo>
                  <a:cubicBezTo>
                    <a:pt x="13153" y="1345"/>
                    <a:pt x="14046" y="1459"/>
                    <a:pt x="14987" y="1651"/>
                  </a:cubicBezTo>
                  <a:cubicBezTo>
                    <a:pt x="15207" y="1688"/>
                    <a:pt x="15428" y="1743"/>
                    <a:pt x="15649" y="1780"/>
                  </a:cubicBezTo>
                  <a:cubicBezTo>
                    <a:pt x="14618" y="2405"/>
                    <a:pt x="13661" y="3362"/>
                    <a:pt x="12833" y="4191"/>
                  </a:cubicBezTo>
                  <a:cubicBezTo>
                    <a:pt x="12134" y="3620"/>
                    <a:pt x="11250" y="3307"/>
                    <a:pt x="10330" y="3270"/>
                  </a:cubicBezTo>
                  <a:cubicBezTo>
                    <a:pt x="10263" y="3269"/>
                    <a:pt x="10192" y="3268"/>
                    <a:pt x="10118" y="3268"/>
                  </a:cubicBezTo>
                  <a:cubicBezTo>
                    <a:pt x="9398" y="3268"/>
                    <a:pt x="8393" y="3369"/>
                    <a:pt x="7992" y="3970"/>
                  </a:cubicBezTo>
                  <a:cubicBezTo>
                    <a:pt x="7919" y="4099"/>
                    <a:pt x="8011" y="4283"/>
                    <a:pt x="8158" y="4283"/>
                  </a:cubicBezTo>
                  <a:cubicBezTo>
                    <a:pt x="8192" y="4286"/>
                    <a:pt x="8226" y="4288"/>
                    <a:pt x="8259" y="4288"/>
                  </a:cubicBezTo>
                  <a:cubicBezTo>
                    <a:pt x="8569" y="4288"/>
                    <a:pt x="8853" y="4145"/>
                    <a:pt x="9152" y="4062"/>
                  </a:cubicBezTo>
                  <a:cubicBezTo>
                    <a:pt x="9538" y="3951"/>
                    <a:pt x="9925" y="3915"/>
                    <a:pt x="10311" y="3915"/>
                  </a:cubicBezTo>
                  <a:cubicBezTo>
                    <a:pt x="11085" y="3951"/>
                    <a:pt x="11839" y="4136"/>
                    <a:pt x="12520" y="4485"/>
                  </a:cubicBezTo>
                  <a:cubicBezTo>
                    <a:pt x="12355" y="4651"/>
                    <a:pt x="12207" y="4798"/>
                    <a:pt x="12060" y="4945"/>
                  </a:cubicBezTo>
                  <a:cubicBezTo>
                    <a:pt x="10716" y="6252"/>
                    <a:pt x="9391" y="7541"/>
                    <a:pt x="8066" y="8847"/>
                  </a:cubicBezTo>
                  <a:cubicBezTo>
                    <a:pt x="8066" y="8829"/>
                    <a:pt x="8048" y="8811"/>
                    <a:pt x="8011" y="8792"/>
                  </a:cubicBezTo>
                  <a:cubicBezTo>
                    <a:pt x="7956" y="8755"/>
                    <a:pt x="7900" y="8737"/>
                    <a:pt x="7827" y="8737"/>
                  </a:cubicBezTo>
                  <a:cubicBezTo>
                    <a:pt x="7808" y="8737"/>
                    <a:pt x="7790" y="8737"/>
                    <a:pt x="7771" y="8755"/>
                  </a:cubicBezTo>
                  <a:cubicBezTo>
                    <a:pt x="7569" y="8700"/>
                    <a:pt x="7367" y="8627"/>
                    <a:pt x="7164" y="8553"/>
                  </a:cubicBezTo>
                  <a:cubicBezTo>
                    <a:pt x="6925" y="8498"/>
                    <a:pt x="6667" y="8461"/>
                    <a:pt x="6428" y="8442"/>
                  </a:cubicBezTo>
                  <a:cubicBezTo>
                    <a:pt x="6308" y="8432"/>
                    <a:pt x="6171" y="8423"/>
                    <a:pt x="6029" y="8423"/>
                  </a:cubicBezTo>
                  <a:cubicBezTo>
                    <a:pt x="5669" y="8423"/>
                    <a:pt x="5277" y="8481"/>
                    <a:pt x="5066" y="8719"/>
                  </a:cubicBezTo>
                  <a:cubicBezTo>
                    <a:pt x="4937" y="8847"/>
                    <a:pt x="4992" y="9031"/>
                    <a:pt x="5158" y="9087"/>
                  </a:cubicBezTo>
                  <a:cubicBezTo>
                    <a:pt x="5287" y="9130"/>
                    <a:pt x="5423" y="9148"/>
                    <a:pt x="5558" y="9148"/>
                  </a:cubicBezTo>
                  <a:cubicBezTo>
                    <a:pt x="5653" y="9148"/>
                    <a:pt x="5747" y="9139"/>
                    <a:pt x="5839" y="9123"/>
                  </a:cubicBezTo>
                  <a:cubicBezTo>
                    <a:pt x="5977" y="9105"/>
                    <a:pt x="6110" y="9096"/>
                    <a:pt x="6244" y="9096"/>
                  </a:cubicBezTo>
                  <a:cubicBezTo>
                    <a:pt x="6377" y="9096"/>
                    <a:pt x="6511" y="9105"/>
                    <a:pt x="6649" y="9123"/>
                  </a:cubicBezTo>
                  <a:cubicBezTo>
                    <a:pt x="6906" y="9142"/>
                    <a:pt x="7275" y="9289"/>
                    <a:pt x="7587" y="9326"/>
                  </a:cubicBezTo>
                  <a:lnTo>
                    <a:pt x="5692" y="11222"/>
                  </a:lnTo>
                  <a:cubicBezTo>
                    <a:pt x="5692" y="11222"/>
                    <a:pt x="5692" y="11203"/>
                    <a:pt x="5692" y="11185"/>
                  </a:cubicBezTo>
                  <a:cubicBezTo>
                    <a:pt x="5482" y="10975"/>
                    <a:pt x="5044" y="10766"/>
                    <a:pt x="4667" y="10766"/>
                  </a:cubicBezTo>
                  <a:cubicBezTo>
                    <a:pt x="4448" y="10766"/>
                    <a:pt x="4249" y="10837"/>
                    <a:pt x="4127" y="11019"/>
                  </a:cubicBezTo>
                  <a:cubicBezTo>
                    <a:pt x="4090" y="11111"/>
                    <a:pt x="4127" y="11203"/>
                    <a:pt x="4219" y="11222"/>
                  </a:cubicBezTo>
                  <a:cubicBezTo>
                    <a:pt x="4311" y="11240"/>
                    <a:pt x="4408" y="11249"/>
                    <a:pt x="4507" y="11249"/>
                  </a:cubicBezTo>
                  <a:cubicBezTo>
                    <a:pt x="4606" y="11249"/>
                    <a:pt x="4707" y="11240"/>
                    <a:pt x="4808" y="11222"/>
                  </a:cubicBezTo>
                  <a:cubicBezTo>
                    <a:pt x="5047" y="11240"/>
                    <a:pt x="5287" y="11314"/>
                    <a:pt x="5489" y="11424"/>
                  </a:cubicBezTo>
                  <a:lnTo>
                    <a:pt x="4495" y="12381"/>
                  </a:lnTo>
                  <a:cubicBezTo>
                    <a:pt x="4377" y="12514"/>
                    <a:pt x="4507" y="12694"/>
                    <a:pt x="4649" y="12694"/>
                  </a:cubicBezTo>
                  <a:cubicBezTo>
                    <a:pt x="4684" y="12694"/>
                    <a:pt x="4720" y="12683"/>
                    <a:pt x="4753" y="12657"/>
                  </a:cubicBezTo>
                  <a:lnTo>
                    <a:pt x="6262" y="11295"/>
                  </a:lnTo>
                  <a:lnTo>
                    <a:pt x="6262" y="11295"/>
                  </a:lnTo>
                  <a:cubicBezTo>
                    <a:pt x="6244" y="11443"/>
                    <a:pt x="6225" y="11571"/>
                    <a:pt x="6225" y="11682"/>
                  </a:cubicBezTo>
                  <a:cubicBezTo>
                    <a:pt x="6189" y="12050"/>
                    <a:pt x="6152" y="12639"/>
                    <a:pt x="6483" y="12897"/>
                  </a:cubicBezTo>
                  <a:cubicBezTo>
                    <a:pt x="6513" y="12914"/>
                    <a:pt x="6544" y="12923"/>
                    <a:pt x="6575" y="12923"/>
                  </a:cubicBezTo>
                  <a:cubicBezTo>
                    <a:pt x="6640" y="12923"/>
                    <a:pt x="6703" y="12886"/>
                    <a:pt x="6741" y="12823"/>
                  </a:cubicBezTo>
                  <a:cubicBezTo>
                    <a:pt x="6943" y="12529"/>
                    <a:pt x="6814" y="12032"/>
                    <a:pt x="6833" y="11700"/>
                  </a:cubicBezTo>
                  <a:cubicBezTo>
                    <a:pt x="6851" y="11424"/>
                    <a:pt x="6980" y="11038"/>
                    <a:pt x="6851" y="10780"/>
                  </a:cubicBezTo>
                  <a:lnTo>
                    <a:pt x="10385" y="7633"/>
                  </a:lnTo>
                  <a:lnTo>
                    <a:pt x="10385" y="7633"/>
                  </a:lnTo>
                  <a:cubicBezTo>
                    <a:pt x="10293" y="8203"/>
                    <a:pt x="10293" y="8811"/>
                    <a:pt x="10146" y="9344"/>
                  </a:cubicBezTo>
                  <a:cubicBezTo>
                    <a:pt x="9943" y="10209"/>
                    <a:pt x="9318" y="11130"/>
                    <a:pt x="9299" y="12013"/>
                  </a:cubicBezTo>
                  <a:cubicBezTo>
                    <a:pt x="9299" y="12155"/>
                    <a:pt x="9420" y="12265"/>
                    <a:pt x="9551" y="12265"/>
                  </a:cubicBezTo>
                  <a:cubicBezTo>
                    <a:pt x="9590" y="12265"/>
                    <a:pt x="9630" y="12255"/>
                    <a:pt x="9667" y="12234"/>
                  </a:cubicBezTo>
                  <a:cubicBezTo>
                    <a:pt x="10477" y="11737"/>
                    <a:pt x="10790" y="10467"/>
                    <a:pt x="10992" y="9602"/>
                  </a:cubicBezTo>
                  <a:cubicBezTo>
                    <a:pt x="11158" y="8829"/>
                    <a:pt x="11379" y="7780"/>
                    <a:pt x="11103" y="6988"/>
                  </a:cubicBezTo>
                  <a:lnTo>
                    <a:pt x="11692" y="6473"/>
                  </a:lnTo>
                  <a:cubicBezTo>
                    <a:pt x="12723" y="5553"/>
                    <a:pt x="13717" y="4577"/>
                    <a:pt x="14802" y="3731"/>
                  </a:cubicBezTo>
                  <a:cubicBezTo>
                    <a:pt x="14913" y="3657"/>
                    <a:pt x="15005" y="3583"/>
                    <a:pt x="15097" y="3528"/>
                  </a:cubicBezTo>
                  <a:cubicBezTo>
                    <a:pt x="15134" y="4117"/>
                    <a:pt x="15189" y="4706"/>
                    <a:pt x="15189" y="5313"/>
                  </a:cubicBezTo>
                  <a:cubicBezTo>
                    <a:pt x="15189" y="6142"/>
                    <a:pt x="14894" y="7117"/>
                    <a:pt x="15097" y="7946"/>
                  </a:cubicBezTo>
                  <a:cubicBezTo>
                    <a:pt x="15129" y="8072"/>
                    <a:pt x="15246" y="8145"/>
                    <a:pt x="15364" y="8145"/>
                  </a:cubicBezTo>
                  <a:cubicBezTo>
                    <a:pt x="15451" y="8145"/>
                    <a:pt x="15539" y="8105"/>
                    <a:pt x="15594" y="8019"/>
                  </a:cubicBezTo>
                  <a:cubicBezTo>
                    <a:pt x="16109" y="7283"/>
                    <a:pt x="16036" y="6068"/>
                    <a:pt x="16017" y="5203"/>
                  </a:cubicBezTo>
                  <a:cubicBezTo>
                    <a:pt x="16017" y="4504"/>
                    <a:pt x="15925" y="3786"/>
                    <a:pt x="15760" y="3105"/>
                  </a:cubicBezTo>
                  <a:cubicBezTo>
                    <a:pt x="16367" y="2773"/>
                    <a:pt x="16974" y="2497"/>
                    <a:pt x="17582" y="2185"/>
                  </a:cubicBezTo>
                  <a:lnTo>
                    <a:pt x="17582" y="2185"/>
                  </a:lnTo>
                  <a:cubicBezTo>
                    <a:pt x="17490" y="4228"/>
                    <a:pt x="17729" y="6252"/>
                    <a:pt x="17250" y="8277"/>
                  </a:cubicBezTo>
                  <a:cubicBezTo>
                    <a:pt x="16643" y="10835"/>
                    <a:pt x="15005" y="12749"/>
                    <a:pt x="12667" y="13872"/>
                  </a:cubicBezTo>
                  <a:cubicBezTo>
                    <a:pt x="10403" y="14995"/>
                    <a:pt x="7863" y="15216"/>
                    <a:pt x="5360" y="15326"/>
                  </a:cubicBezTo>
                  <a:cubicBezTo>
                    <a:pt x="4109" y="15363"/>
                    <a:pt x="2397" y="15326"/>
                    <a:pt x="1145" y="15897"/>
                  </a:cubicBezTo>
                  <a:cubicBezTo>
                    <a:pt x="1918" y="13780"/>
                    <a:pt x="2195" y="11498"/>
                    <a:pt x="2968" y="9381"/>
                  </a:cubicBezTo>
                  <a:cubicBezTo>
                    <a:pt x="3888" y="6823"/>
                    <a:pt x="5360" y="4356"/>
                    <a:pt x="7624" y="2792"/>
                  </a:cubicBezTo>
                  <a:cubicBezTo>
                    <a:pt x="9149" y="1747"/>
                    <a:pt x="10667" y="1345"/>
                    <a:pt x="12289" y="1345"/>
                  </a:cubicBezTo>
                  <a:close/>
                  <a:moveTo>
                    <a:pt x="19899" y="0"/>
                  </a:moveTo>
                  <a:cubicBezTo>
                    <a:pt x="19840" y="0"/>
                    <a:pt x="19778" y="15"/>
                    <a:pt x="19717" y="49"/>
                  </a:cubicBezTo>
                  <a:cubicBezTo>
                    <a:pt x="18840" y="591"/>
                    <a:pt x="17977" y="766"/>
                    <a:pt x="17114" y="766"/>
                  </a:cubicBezTo>
                  <a:cubicBezTo>
                    <a:pt x="15524" y="766"/>
                    <a:pt x="13930" y="171"/>
                    <a:pt x="12236" y="171"/>
                  </a:cubicBezTo>
                  <a:cubicBezTo>
                    <a:pt x="12129" y="171"/>
                    <a:pt x="12021" y="173"/>
                    <a:pt x="11913" y="178"/>
                  </a:cubicBezTo>
                  <a:cubicBezTo>
                    <a:pt x="9778" y="270"/>
                    <a:pt x="7771" y="1209"/>
                    <a:pt x="6152" y="2571"/>
                  </a:cubicBezTo>
                  <a:cubicBezTo>
                    <a:pt x="2084" y="6013"/>
                    <a:pt x="1348" y="11443"/>
                    <a:pt x="428" y="16357"/>
                  </a:cubicBezTo>
                  <a:cubicBezTo>
                    <a:pt x="354" y="16431"/>
                    <a:pt x="280" y="16504"/>
                    <a:pt x="225" y="16578"/>
                  </a:cubicBezTo>
                  <a:cubicBezTo>
                    <a:pt x="1" y="16785"/>
                    <a:pt x="165" y="17154"/>
                    <a:pt x="459" y="17154"/>
                  </a:cubicBezTo>
                  <a:cubicBezTo>
                    <a:pt x="478" y="17154"/>
                    <a:pt x="499" y="17152"/>
                    <a:pt x="520" y="17148"/>
                  </a:cubicBezTo>
                  <a:cubicBezTo>
                    <a:pt x="1808" y="16891"/>
                    <a:pt x="2931" y="16412"/>
                    <a:pt x="4274" y="16320"/>
                  </a:cubicBezTo>
                  <a:cubicBezTo>
                    <a:pt x="5434" y="16247"/>
                    <a:pt x="6593" y="16228"/>
                    <a:pt x="7771" y="16118"/>
                  </a:cubicBezTo>
                  <a:cubicBezTo>
                    <a:pt x="10183" y="15860"/>
                    <a:pt x="12631" y="15234"/>
                    <a:pt x="14637" y="13799"/>
                  </a:cubicBezTo>
                  <a:cubicBezTo>
                    <a:pt x="18318" y="11148"/>
                    <a:pt x="19091" y="6160"/>
                    <a:pt x="18079" y="1945"/>
                  </a:cubicBezTo>
                  <a:cubicBezTo>
                    <a:pt x="18189" y="1890"/>
                    <a:pt x="18281" y="1835"/>
                    <a:pt x="18373" y="1780"/>
                  </a:cubicBezTo>
                  <a:cubicBezTo>
                    <a:pt x="19109" y="1632"/>
                    <a:pt x="19772" y="1191"/>
                    <a:pt x="20214" y="565"/>
                  </a:cubicBezTo>
                  <a:cubicBezTo>
                    <a:pt x="20364" y="295"/>
                    <a:pt x="20159" y="0"/>
                    <a:pt x="1989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052922" y="3969501"/>
              <a:ext cx="1084572" cy="634057"/>
            </a:xfrm>
            <a:custGeom>
              <a:avLst/>
              <a:gdLst/>
              <a:ahLst/>
              <a:cxnLst/>
              <a:rect l="l" t="t" r="r" b="b"/>
              <a:pathLst>
                <a:path w="20227" h="11825" extrusionOk="0">
                  <a:moveTo>
                    <a:pt x="8926" y="850"/>
                  </a:moveTo>
                  <a:cubicBezTo>
                    <a:pt x="10418" y="850"/>
                    <a:pt x="11899" y="1116"/>
                    <a:pt x="13233" y="1789"/>
                  </a:cubicBezTo>
                  <a:cubicBezTo>
                    <a:pt x="15331" y="2820"/>
                    <a:pt x="16307" y="4458"/>
                    <a:pt x="16969" y="6612"/>
                  </a:cubicBezTo>
                  <a:cubicBezTo>
                    <a:pt x="17024" y="6796"/>
                    <a:pt x="17080" y="6961"/>
                    <a:pt x="17135" y="7145"/>
                  </a:cubicBezTo>
                  <a:cubicBezTo>
                    <a:pt x="16288" y="6649"/>
                    <a:pt x="15221" y="6336"/>
                    <a:pt x="14300" y="6078"/>
                  </a:cubicBezTo>
                  <a:cubicBezTo>
                    <a:pt x="14429" y="5342"/>
                    <a:pt x="14319" y="4587"/>
                    <a:pt x="13969" y="3924"/>
                  </a:cubicBezTo>
                  <a:cubicBezTo>
                    <a:pt x="13711" y="3391"/>
                    <a:pt x="13196" y="2581"/>
                    <a:pt x="12552" y="2526"/>
                  </a:cubicBezTo>
                  <a:cubicBezTo>
                    <a:pt x="12544" y="2525"/>
                    <a:pt x="12537" y="2524"/>
                    <a:pt x="12530" y="2524"/>
                  </a:cubicBezTo>
                  <a:cubicBezTo>
                    <a:pt x="12413" y="2524"/>
                    <a:pt x="12334" y="2661"/>
                    <a:pt x="12386" y="2765"/>
                  </a:cubicBezTo>
                  <a:cubicBezTo>
                    <a:pt x="12533" y="3004"/>
                    <a:pt x="12717" y="3207"/>
                    <a:pt x="12938" y="3391"/>
                  </a:cubicBezTo>
                  <a:cubicBezTo>
                    <a:pt x="13159" y="3612"/>
                    <a:pt x="13343" y="3888"/>
                    <a:pt x="13490" y="4164"/>
                  </a:cubicBezTo>
                  <a:cubicBezTo>
                    <a:pt x="13785" y="4734"/>
                    <a:pt x="13932" y="5342"/>
                    <a:pt x="13951" y="5967"/>
                  </a:cubicBezTo>
                  <a:lnTo>
                    <a:pt x="13454" y="5820"/>
                  </a:lnTo>
                  <a:cubicBezTo>
                    <a:pt x="12000" y="5379"/>
                    <a:pt x="10546" y="4937"/>
                    <a:pt x="9073" y="4513"/>
                  </a:cubicBezTo>
                  <a:cubicBezTo>
                    <a:pt x="9091" y="4477"/>
                    <a:pt x="9091" y="4458"/>
                    <a:pt x="9091" y="4440"/>
                  </a:cubicBezTo>
                  <a:cubicBezTo>
                    <a:pt x="9091" y="4385"/>
                    <a:pt x="9091" y="4329"/>
                    <a:pt x="9055" y="4274"/>
                  </a:cubicBezTo>
                  <a:cubicBezTo>
                    <a:pt x="9055" y="4274"/>
                    <a:pt x="9036" y="4256"/>
                    <a:pt x="9018" y="4256"/>
                  </a:cubicBezTo>
                  <a:cubicBezTo>
                    <a:pt x="8981" y="4072"/>
                    <a:pt x="8944" y="3906"/>
                    <a:pt x="8926" y="3722"/>
                  </a:cubicBezTo>
                  <a:cubicBezTo>
                    <a:pt x="8871" y="3538"/>
                    <a:pt x="8797" y="3335"/>
                    <a:pt x="8723" y="3151"/>
                  </a:cubicBezTo>
                  <a:cubicBezTo>
                    <a:pt x="8576" y="2857"/>
                    <a:pt x="8337" y="2378"/>
                    <a:pt x="7987" y="2286"/>
                  </a:cubicBezTo>
                  <a:cubicBezTo>
                    <a:pt x="7970" y="2281"/>
                    <a:pt x="7953" y="2279"/>
                    <a:pt x="7937" y="2279"/>
                  </a:cubicBezTo>
                  <a:cubicBezTo>
                    <a:pt x="7827" y="2279"/>
                    <a:pt x="7732" y="2379"/>
                    <a:pt x="7748" y="2507"/>
                  </a:cubicBezTo>
                  <a:cubicBezTo>
                    <a:pt x="7785" y="2691"/>
                    <a:pt x="7877" y="2857"/>
                    <a:pt x="8006" y="3023"/>
                  </a:cubicBezTo>
                  <a:cubicBezTo>
                    <a:pt x="8116" y="3188"/>
                    <a:pt x="8226" y="3391"/>
                    <a:pt x="8300" y="3593"/>
                  </a:cubicBezTo>
                  <a:cubicBezTo>
                    <a:pt x="8392" y="3796"/>
                    <a:pt x="8429" y="4109"/>
                    <a:pt x="8539" y="4348"/>
                  </a:cubicBezTo>
                  <a:lnTo>
                    <a:pt x="6441" y="3704"/>
                  </a:lnTo>
                  <a:lnTo>
                    <a:pt x="6459" y="3685"/>
                  </a:lnTo>
                  <a:cubicBezTo>
                    <a:pt x="6570" y="3317"/>
                    <a:pt x="6459" y="2544"/>
                    <a:pt x="5962" y="2507"/>
                  </a:cubicBezTo>
                  <a:cubicBezTo>
                    <a:pt x="5889" y="2507"/>
                    <a:pt x="5834" y="2581"/>
                    <a:pt x="5852" y="2636"/>
                  </a:cubicBezTo>
                  <a:cubicBezTo>
                    <a:pt x="5907" y="2802"/>
                    <a:pt x="5981" y="2949"/>
                    <a:pt x="6073" y="3078"/>
                  </a:cubicBezTo>
                  <a:cubicBezTo>
                    <a:pt x="6165" y="3243"/>
                    <a:pt x="6202" y="3446"/>
                    <a:pt x="6202" y="3630"/>
                  </a:cubicBezTo>
                  <a:lnTo>
                    <a:pt x="5116" y="3299"/>
                  </a:lnTo>
                  <a:cubicBezTo>
                    <a:pt x="5100" y="3294"/>
                    <a:pt x="5085" y="3292"/>
                    <a:pt x="5071" y="3292"/>
                  </a:cubicBezTo>
                  <a:cubicBezTo>
                    <a:pt x="4918" y="3292"/>
                    <a:pt x="4855" y="3543"/>
                    <a:pt x="5024" y="3593"/>
                  </a:cubicBezTo>
                  <a:lnTo>
                    <a:pt x="6588" y="4145"/>
                  </a:lnTo>
                  <a:cubicBezTo>
                    <a:pt x="6496" y="4182"/>
                    <a:pt x="6386" y="4219"/>
                    <a:pt x="6312" y="4256"/>
                  </a:cubicBezTo>
                  <a:cubicBezTo>
                    <a:pt x="6018" y="4385"/>
                    <a:pt x="5576" y="4587"/>
                    <a:pt x="5539" y="4937"/>
                  </a:cubicBezTo>
                  <a:cubicBezTo>
                    <a:pt x="5539" y="5010"/>
                    <a:pt x="5594" y="5084"/>
                    <a:pt x="5686" y="5102"/>
                  </a:cubicBezTo>
                  <a:cubicBezTo>
                    <a:pt x="5695" y="5103"/>
                    <a:pt x="5704" y="5103"/>
                    <a:pt x="5713" y="5103"/>
                  </a:cubicBezTo>
                  <a:cubicBezTo>
                    <a:pt x="6000" y="5103"/>
                    <a:pt x="6301" y="4823"/>
                    <a:pt x="6533" y="4716"/>
                  </a:cubicBezTo>
                  <a:cubicBezTo>
                    <a:pt x="6736" y="4624"/>
                    <a:pt x="7067" y="4550"/>
                    <a:pt x="7196" y="4366"/>
                  </a:cubicBezTo>
                  <a:lnTo>
                    <a:pt x="10840" y="5655"/>
                  </a:lnTo>
                  <a:cubicBezTo>
                    <a:pt x="10398" y="5820"/>
                    <a:pt x="9957" y="6041"/>
                    <a:pt x="9515" y="6170"/>
                  </a:cubicBezTo>
                  <a:cubicBezTo>
                    <a:pt x="8815" y="6354"/>
                    <a:pt x="7913" y="6262"/>
                    <a:pt x="7269" y="6593"/>
                  </a:cubicBezTo>
                  <a:cubicBezTo>
                    <a:pt x="7140" y="6667"/>
                    <a:pt x="7122" y="6869"/>
                    <a:pt x="7251" y="6961"/>
                  </a:cubicBezTo>
                  <a:cubicBezTo>
                    <a:pt x="7500" y="7103"/>
                    <a:pt x="7796" y="7156"/>
                    <a:pt x="8107" y="7156"/>
                  </a:cubicBezTo>
                  <a:cubicBezTo>
                    <a:pt x="8645" y="7156"/>
                    <a:pt x="9225" y="6998"/>
                    <a:pt x="9680" y="6869"/>
                  </a:cubicBezTo>
                  <a:cubicBezTo>
                    <a:pt x="10288" y="6685"/>
                    <a:pt x="11116" y="6428"/>
                    <a:pt x="11576" y="5912"/>
                  </a:cubicBezTo>
                  <a:lnTo>
                    <a:pt x="12184" y="6133"/>
                  </a:lnTo>
                  <a:cubicBezTo>
                    <a:pt x="13251" y="6501"/>
                    <a:pt x="14337" y="6851"/>
                    <a:pt x="15386" y="7293"/>
                  </a:cubicBezTo>
                  <a:cubicBezTo>
                    <a:pt x="15478" y="7330"/>
                    <a:pt x="15552" y="7385"/>
                    <a:pt x="15644" y="7422"/>
                  </a:cubicBezTo>
                  <a:cubicBezTo>
                    <a:pt x="15239" y="7679"/>
                    <a:pt x="14834" y="7955"/>
                    <a:pt x="14392" y="8195"/>
                  </a:cubicBezTo>
                  <a:cubicBezTo>
                    <a:pt x="13785" y="8507"/>
                    <a:pt x="12975" y="8692"/>
                    <a:pt x="12478" y="9170"/>
                  </a:cubicBezTo>
                  <a:cubicBezTo>
                    <a:pt x="12349" y="9299"/>
                    <a:pt x="12441" y="9520"/>
                    <a:pt x="12607" y="9538"/>
                  </a:cubicBezTo>
                  <a:cubicBezTo>
                    <a:pt x="12654" y="9543"/>
                    <a:pt x="12700" y="9545"/>
                    <a:pt x="12748" y="9545"/>
                  </a:cubicBezTo>
                  <a:cubicBezTo>
                    <a:pt x="13449" y="9545"/>
                    <a:pt x="14228" y="9056"/>
                    <a:pt x="14797" y="8728"/>
                  </a:cubicBezTo>
                  <a:cubicBezTo>
                    <a:pt x="15313" y="8452"/>
                    <a:pt x="15773" y="8121"/>
                    <a:pt x="16196" y="7734"/>
                  </a:cubicBezTo>
                  <a:cubicBezTo>
                    <a:pt x="16693" y="8029"/>
                    <a:pt x="17116" y="8360"/>
                    <a:pt x="17577" y="8673"/>
                  </a:cubicBezTo>
                  <a:cubicBezTo>
                    <a:pt x="16086" y="9409"/>
                    <a:pt x="14724" y="10403"/>
                    <a:pt x="13086" y="10845"/>
                  </a:cubicBezTo>
                  <a:cubicBezTo>
                    <a:pt x="12475" y="11014"/>
                    <a:pt x="11869" y="11096"/>
                    <a:pt x="11272" y="11096"/>
                  </a:cubicBezTo>
                  <a:cubicBezTo>
                    <a:pt x="9851" y="11096"/>
                    <a:pt x="8487" y="10633"/>
                    <a:pt x="7269" y="9777"/>
                  </a:cubicBezTo>
                  <a:cubicBezTo>
                    <a:pt x="5576" y="8581"/>
                    <a:pt x="4416" y="6851"/>
                    <a:pt x="3367" y="5102"/>
                  </a:cubicBezTo>
                  <a:cubicBezTo>
                    <a:pt x="2833" y="4219"/>
                    <a:pt x="2189" y="2967"/>
                    <a:pt x="1287" y="2305"/>
                  </a:cubicBezTo>
                  <a:cubicBezTo>
                    <a:pt x="3110" y="2010"/>
                    <a:pt x="4877" y="1329"/>
                    <a:pt x="6680" y="1035"/>
                  </a:cubicBezTo>
                  <a:cubicBezTo>
                    <a:pt x="7420" y="918"/>
                    <a:pt x="8175" y="850"/>
                    <a:pt x="8926" y="850"/>
                  </a:cubicBezTo>
                  <a:close/>
                  <a:moveTo>
                    <a:pt x="9201" y="1"/>
                  </a:moveTo>
                  <a:cubicBezTo>
                    <a:pt x="6313" y="1"/>
                    <a:pt x="3419" y="1065"/>
                    <a:pt x="680" y="1973"/>
                  </a:cubicBezTo>
                  <a:cubicBezTo>
                    <a:pt x="606" y="1937"/>
                    <a:pt x="514" y="1918"/>
                    <a:pt x="441" y="1900"/>
                  </a:cubicBezTo>
                  <a:cubicBezTo>
                    <a:pt x="413" y="1892"/>
                    <a:pt x="386" y="1888"/>
                    <a:pt x="360" y="1888"/>
                  </a:cubicBezTo>
                  <a:cubicBezTo>
                    <a:pt x="144" y="1888"/>
                    <a:pt x="0" y="2144"/>
                    <a:pt x="165" y="2342"/>
                  </a:cubicBezTo>
                  <a:cubicBezTo>
                    <a:pt x="846" y="3170"/>
                    <a:pt x="1619" y="3777"/>
                    <a:pt x="2226" y="4697"/>
                  </a:cubicBezTo>
                  <a:cubicBezTo>
                    <a:pt x="2741" y="5507"/>
                    <a:pt x="3202" y="6336"/>
                    <a:pt x="3754" y="7127"/>
                  </a:cubicBezTo>
                  <a:cubicBezTo>
                    <a:pt x="4895" y="8765"/>
                    <a:pt x="6294" y="10274"/>
                    <a:pt x="8134" y="11140"/>
                  </a:cubicBezTo>
                  <a:cubicBezTo>
                    <a:pt x="9116" y="11614"/>
                    <a:pt x="10147" y="11825"/>
                    <a:pt x="11181" y="11825"/>
                  </a:cubicBezTo>
                  <a:cubicBezTo>
                    <a:pt x="13638" y="11825"/>
                    <a:pt x="16111" y="10633"/>
                    <a:pt x="17963" y="8949"/>
                  </a:cubicBezTo>
                  <a:lnTo>
                    <a:pt x="18202" y="9096"/>
                  </a:lnTo>
                  <a:cubicBezTo>
                    <a:pt x="18607" y="9575"/>
                    <a:pt x="19178" y="9870"/>
                    <a:pt x="19785" y="9943"/>
                  </a:cubicBezTo>
                  <a:cubicBezTo>
                    <a:pt x="20098" y="9943"/>
                    <a:pt x="20227" y="9557"/>
                    <a:pt x="19969" y="9373"/>
                  </a:cubicBezTo>
                  <a:cubicBezTo>
                    <a:pt x="17816" y="8158"/>
                    <a:pt x="17981" y="5747"/>
                    <a:pt x="16822" y="3832"/>
                  </a:cubicBezTo>
                  <a:cubicBezTo>
                    <a:pt x="15865" y="2360"/>
                    <a:pt x="14466" y="1237"/>
                    <a:pt x="12809" y="648"/>
                  </a:cubicBezTo>
                  <a:cubicBezTo>
                    <a:pt x="11615" y="187"/>
                    <a:pt x="10409" y="1"/>
                    <a:pt x="920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6669659" y="1191556"/>
              <a:ext cx="744889" cy="406225"/>
            </a:xfrm>
            <a:custGeom>
              <a:avLst/>
              <a:gdLst/>
              <a:ahLst/>
              <a:cxnLst/>
              <a:rect l="l" t="t" r="r" b="b"/>
              <a:pathLst>
                <a:path w="13892" h="7576" extrusionOk="0">
                  <a:moveTo>
                    <a:pt x="6338" y="487"/>
                  </a:moveTo>
                  <a:cubicBezTo>
                    <a:pt x="7011" y="487"/>
                    <a:pt x="7685" y="639"/>
                    <a:pt x="8302" y="938"/>
                  </a:cubicBezTo>
                  <a:cubicBezTo>
                    <a:pt x="9535" y="1509"/>
                    <a:pt x="10492" y="2484"/>
                    <a:pt x="11375" y="3478"/>
                  </a:cubicBezTo>
                  <a:cubicBezTo>
                    <a:pt x="11817" y="3975"/>
                    <a:pt x="12369" y="4712"/>
                    <a:pt x="13032" y="5024"/>
                  </a:cubicBezTo>
                  <a:cubicBezTo>
                    <a:pt x="11909" y="5429"/>
                    <a:pt x="10860" y="6074"/>
                    <a:pt x="9719" y="6479"/>
                  </a:cubicBezTo>
                  <a:cubicBezTo>
                    <a:pt x="8847" y="6797"/>
                    <a:pt x="7914" y="7002"/>
                    <a:pt x="6979" y="7002"/>
                  </a:cubicBezTo>
                  <a:cubicBezTo>
                    <a:pt x="6454" y="7002"/>
                    <a:pt x="5928" y="6937"/>
                    <a:pt x="5412" y="6791"/>
                  </a:cubicBezTo>
                  <a:cubicBezTo>
                    <a:pt x="3958" y="6368"/>
                    <a:pt x="3148" y="5429"/>
                    <a:pt x="2449" y="4123"/>
                  </a:cubicBezTo>
                  <a:cubicBezTo>
                    <a:pt x="2393" y="4012"/>
                    <a:pt x="2338" y="3902"/>
                    <a:pt x="2283" y="3791"/>
                  </a:cubicBezTo>
                  <a:lnTo>
                    <a:pt x="2283" y="3791"/>
                  </a:lnTo>
                  <a:cubicBezTo>
                    <a:pt x="2909" y="3994"/>
                    <a:pt x="3571" y="4104"/>
                    <a:pt x="4234" y="4159"/>
                  </a:cubicBezTo>
                  <a:cubicBezTo>
                    <a:pt x="4234" y="4638"/>
                    <a:pt x="4400" y="5117"/>
                    <a:pt x="4694" y="5485"/>
                  </a:cubicBezTo>
                  <a:cubicBezTo>
                    <a:pt x="4921" y="5781"/>
                    <a:pt x="5312" y="6225"/>
                    <a:pt x="5712" y="6225"/>
                  </a:cubicBezTo>
                  <a:cubicBezTo>
                    <a:pt x="5735" y="6225"/>
                    <a:pt x="5757" y="6224"/>
                    <a:pt x="5780" y="6221"/>
                  </a:cubicBezTo>
                  <a:cubicBezTo>
                    <a:pt x="5854" y="6221"/>
                    <a:pt x="5909" y="6110"/>
                    <a:pt x="5854" y="6055"/>
                  </a:cubicBezTo>
                  <a:cubicBezTo>
                    <a:pt x="5725" y="5908"/>
                    <a:pt x="5596" y="5798"/>
                    <a:pt x="5430" y="5724"/>
                  </a:cubicBezTo>
                  <a:cubicBezTo>
                    <a:pt x="5265" y="5595"/>
                    <a:pt x="5099" y="5448"/>
                    <a:pt x="4970" y="5282"/>
                  </a:cubicBezTo>
                  <a:cubicBezTo>
                    <a:pt x="4713" y="4951"/>
                    <a:pt x="4547" y="4583"/>
                    <a:pt x="4455" y="4178"/>
                  </a:cubicBezTo>
                  <a:lnTo>
                    <a:pt x="4455" y="4178"/>
                  </a:lnTo>
                  <a:lnTo>
                    <a:pt x="4805" y="4215"/>
                  </a:lnTo>
                  <a:cubicBezTo>
                    <a:pt x="5780" y="4325"/>
                    <a:pt x="6774" y="4435"/>
                    <a:pt x="7768" y="4546"/>
                  </a:cubicBezTo>
                  <a:cubicBezTo>
                    <a:pt x="7768" y="4546"/>
                    <a:pt x="7768" y="4564"/>
                    <a:pt x="7768" y="4583"/>
                  </a:cubicBezTo>
                  <a:cubicBezTo>
                    <a:pt x="7768" y="4620"/>
                    <a:pt x="7786" y="4656"/>
                    <a:pt x="7805" y="4675"/>
                  </a:cubicBezTo>
                  <a:cubicBezTo>
                    <a:pt x="7805" y="4693"/>
                    <a:pt x="7823" y="4693"/>
                    <a:pt x="7823" y="4693"/>
                  </a:cubicBezTo>
                  <a:cubicBezTo>
                    <a:pt x="7878" y="4804"/>
                    <a:pt x="7915" y="4914"/>
                    <a:pt x="7952" y="5024"/>
                  </a:cubicBezTo>
                  <a:cubicBezTo>
                    <a:pt x="8007" y="5135"/>
                    <a:pt x="8081" y="5245"/>
                    <a:pt x="8154" y="5356"/>
                  </a:cubicBezTo>
                  <a:cubicBezTo>
                    <a:pt x="8283" y="5540"/>
                    <a:pt x="8486" y="5816"/>
                    <a:pt x="8725" y="5816"/>
                  </a:cubicBezTo>
                  <a:cubicBezTo>
                    <a:pt x="8733" y="5818"/>
                    <a:pt x="8741" y="5818"/>
                    <a:pt x="8749" y="5818"/>
                  </a:cubicBezTo>
                  <a:cubicBezTo>
                    <a:pt x="8829" y="5818"/>
                    <a:pt x="8887" y="5736"/>
                    <a:pt x="8854" y="5669"/>
                  </a:cubicBezTo>
                  <a:cubicBezTo>
                    <a:pt x="8799" y="5540"/>
                    <a:pt x="8725" y="5448"/>
                    <a:pt x="8633" y="5374"/>
                  </a:cubicBezTo>
                  <a:cubicBezTo>
                    <a:pt x="8523" y="5264"/>
                    <a:pt x="8449" y="5153"/>
                    <a:pt x="8357" y="5024"/>
                  </a:cubicBezTo>
                  <a:cubicBezTo>
                    <a:pt x="8283" y="4914"/>
                    <a:pt x="8228" y="4712"/>
                    <a:pt x="8136" y="4564"/>
                  </a:cubicBezTo>
                  <a:lnTo>
                    <a:pt x="8136" y="4564"/>
                  </a:lnTo>
                  <a:lnTo>
                    <a:pt x="9553" y="4730"/>
                  </a:lnTo>
                  <a:lnTo>
                    <a:pt x="9553" y="4748"/>
                  </a:lnTo>
                  <a:cubicBezTo>
                    <a:pt x="9518" y="4979"/>
                    <a:pt x="9670" y="5431"/>
                    <a:pt x="9978" y="5431"/>
                  </a:cubicBezTo>
                  <a:cubicBezTo>
                    <a:pt x="9989" y="5431"/>
                    <a:pt x="10001" y="5431"/>
                    <a:pt x="10013" y="5429"/>
                  </a:cubicBezTo>
                  <a:cubicBezTo>
                    <a:pt x="10050" y="5429"/>
                    <a:pt x="10087" y="5374"/>
                    <a:pt x="10069" y="5337"/>
                  </a:cubicBezTo>
                  <a:cubicBezTo>
                    <a:pt x="10032" y="5227"/>
                    <a:pt x="9921" y="5172"/>
                    <a:pt x="9866" y="5080"/>
                  </a:cubicBezTo>
                  <a:cubicBezTo>
                    <a:pt x="9793" y="4988"/>
                    <a:pt x="9737" y="4859"/>
                    <a:pt x="9719" y="4748"/>
                  </a:cubicBezTo>
                  <a:lnTo>
                    <a:pt x="9719" y="4748"/>
                  </a:lnTo>
                  <a:lnTo>
                    <a:pt x="10455" y="4822"/>
                  </a:lnTo>
                  <a:cubicBezTo>
                    <a:pt x="10461" y="4823"/>
                    <a:pt x="10466" y="4823"/>
                    <a:pt x="10471" y="4823"/>
                  </a:cubicBezTo>
                  <a:cubicBezTo>
                    <a:pt x="10585" y="4823"/>
                    <a:pt x="10597" y="4637"/>
                    <a:pt x="10474" y="4620"/>
                  </a:cubicBezTo>
                  <a:lnTo>
                    <a:pt x="9406" y="4454"/>
                  </a:lnTo>
                  <a:cubicBezTo>
                    <a:pt x="9461" y="4417"/>
                    <a:pt x="9535" y="4380"/>
                    <a:pt x="9572" y="4343"/>
                  </a:cubicBezTo>
                  <a:cubicBezTo>
                    <a:pt x="9737" y="4233"/>
                    <a:pt x="9995" y="4049"/>
                    <a:pt x="9995" y="3828"/>
                  </a:cubicBezTo>
                  <a:cubicBezTo>
                    <a:pt x="9977" y="3773"/>
                    <a:pt x="9921" y="3736"/>
                    <a:pt x="9885" y="3736"/>
                  </a:cubicBezTo>
                  <a:cubicBezTo>
                    <a:pt x="9682" y="3754"/>
                    <a:pt x="9516" y="3975"/>
                    <a:pt x="9369" y="4086"/>
                  </a:cubicBezTo>
                  <a:cubicBezTo>
                    <a:pt x="9222" y="4196"/>
                    <a:pt x="9056" y="4251"/>
                    <a:pt x="8983" y="4399"/>
                  </a:cubicBezTo>
                  <a:lnTo>
                    <a:pt x="6498" y="3994"/>
                  </a:lnTo>
                  <a:cubicBezTo>
                    <a:pt x="6756" y="3828"/>
                    <a:pt x="7013" y="3644"/>
                    <a:pt x="7289" y="3515"/>
                  </a:cubicBezTo>
                  <a:cubicBezTo>
                    <a:pt x="7713" y="3313"/>
                    <a:pt x="8302" y="3258"/>
                    <a:pt x="8670" y="2963"/>
                  </a:cubicBezTo>
                  <a:cubicBezTo>
                    <a:pt x="8743" y="2908"/>
                    <a:pt x="8725" y="2779"/>
                    <a:pt x="8633" y="2742"/>
                  </a:cubicBezTo>
                  <a:cubicBezTo>
                    <a:pt x="8535" y="2708"/>
                    <a:pt x="8431" y="2694"/>
                    <a:pt x="8324" y="2694"/>
                  </a:cubicBezTo>
                  <a:cubicBezTo>
                    <a:pt x="7907" y="2694"/>
                    <a:pt x="7438" y="2916"/>
                    <a:pt x="7087" y="3092"/>
                  </a:cubicBezTo>
                  <a:cubicBezTo>
                    <a:pt x="6719" y="3276"/>
                    <a:pt x="6203" y="3552"/>
                    <a:pt x="5983" y="3920"/>
                  </a:cubicBezTo>
                  <a:lnTo>
                    <a:pt x="5559" y="3847"/>
                  </a:lnTo>
                  <a:cubicBezTo>
                    <a:pt x="4841" y="3736"/>
                    <a:pt x="4087" y="3644"/>
                    <a:pt x="3369" y="3497"/>
                  </a:cubicBezTo>
                  <a:lnTo>
                    <a:pt x="3185" y="3442"/>
                  </a:lnTo>
                  <a:cubicBezTo>
                    <a:pt x="3424" y="3221"/>
                    <a:pt x="3645" y="3000"/>
                    <a:pt x="3903" y="2797"/>
                  </a:cubicBezTo>
                  <a:cubicBezTo>
                    <a:pt x="4252" y="2521"/>
                    <a:pt x="4749" y="2300"/>
                    <a:pt x="5007" y="1932"/>
                  </a:cubicBezTo>
                  <a:cubicBezTo>
                    <a:pt x="5094" y="1846"/>
                    <a:pt x="5017" y="1710"/>
                    <a:pt x="4900" y="1710"/>
                  </a:cubicBezTo>
                  <a:cubicBezTo>
                    <a:pt x="4893" y="1710"/>
                    <a:pt x="4886" y="1710"/>
                    <a:pt x="4878" y="1711"/>
                  </a:cubicBezTo>
                  <a:cubicBezTo>
                    <a:pt x="4400" y="1748"/>
                    <a:pt x="3921" y="2190"/>
                    <a:pt x="3571" y="2484"/>
                  </a:cubicBezTo>
                  <a:cubicBezTo>
                    <a:pt x="3277" y="2724"/>
                    <a:pt x="3019" y="3000"/>
                    <a:pt x="2798" y="3294"/>
                  </a:cubicBezTo>
                  <a:cubicBezTo>
                    <a:pt x="2449" y="3165"/>
                    <a:pt x="2136" y="3018"/>
                    <a:pt x="1804" y="2853"/>
                  </a:cubicBezTo>
                  <a:cubicBezTo>
                    <a:pt x="2669" y="2208"/>
                    <a:pt x="3424" y="1417"/>
                    <a:pt x="4436" y="920"/>
                  </a:cubicBezTo>
                  <a:cubicBezTo>
                    <a:pt x="5034" y="630"/>
                    <a:pt x="5686" y="487"/>
                    <a:pt x="6338" y="487"/>
                  </a:cubicBezTo>
                  <a:close/>
                  <a:moveTo>
                    <a:pt x="6454" y="0"/>
                  </a:moveTo>
                  <a:cubicBezTo>
                    <a:pt x="4526" y="0"/>
                    <a:pt x="2713" y="1204"/>
                    <a:pt x="1528" y="2742"/>
                  </a:cubicBezTo>
                  <a:lnTo>
                    <a:pt x="1363" y="2669"/>
                  </a:lnTo>
                  <a:cubicBezTo>
                    <a:pt x="1085" y="2456"/>
                    <a:pt x="735" y="2331"/>
                    <a:pt x="377" y="2331"/>
                  </a:cubicBezTo>
                  <a:cubicBezTo>
                    <a:pt x="332" y="2331"/>
                    <a:pt x="286" y="2333"/>
                    <a:pt x="240" y="2337"/>
                  </a:cubicBezTo>
                  <a:cubicBezTo>
                    <a:pt x="37" y="2356"/>
                    <a:pt x="1" y="2632"/>
                    <a:pt x="185" y="2705"/>
                  </a:cubicBezTo>
                  <a:cubicBezTo>
                    <a:pt x="1731" y="3239"/>
                    <a:pt x="1896" y="4804"/>
                    <a:pt x="2872" y="5890"/>
                  </a:cubicBezTo>
                  <a:cubicBezTo>
                    <a:pt x="3663" y="6718"/>
                    <a:pt x="4694" y="7270"/>
                    <a:pt x="5835" y="7472"/>
                  </a:cubicBezTo>
                  <a:cubicBezTo>
                    <a:pt x="6217" y="7543"/>
                    <a:pt x="6593" y="7575"/>
                    <a:pt x="6964" y="7575"/>
                  </a:cubicBezTo>
                  <a:cubicBezTo>
                    <a:pt x="9309" y="7575"/>
                    <a:pt x="11439" y="6284"/>
                    <a:pt x="13474" y="5172"/>
                  </a:cubicBezTo>
                  <a:lnTo>
                    <a:pt x="13639" y="5172"/>
                  </a:lnTo>
                  <a:cubicBezTo>
                    <a:pt x="13646" y="5173"/>
                    <a:pt x="13653" y="5173"/>
                    <a:pt x="13660" y="5173"/>
                  </a:cubicBezTo>
                  <a:cubicBezTo>
                    <a:pt x="13812" y="5173"/>
                    <a:pt x="13891" y="4982"/>
                    <a:pt x="13768" y="4859"/>
                  </a:cubicBezTo>
                  <a:cubicBezTo>
                    <a:pt x="13234" y="4399"/>
                    <a:pt x="12645" y="4123"/>
                    <a:pt x="12148" y="3589"/>
                  </a:cubicBezTo>
                  <a:cubicBezTo>
                    <a:pt x="11725" y="3129"/>
                    <a:pt x="11320" y="2650"/>
                    <a:pt x="10878" y="2208"/>
                  </a:cubicBezTo>
                  <a:cubicBezTo>
                    <a:pt x="9958" y="1288"/>
                    <a:pt x="8872" y="497"/>
                    <a:pt x="7602" y="147"/>
                  </a:cubicBezTo>
                  <a:cubicBezTo>
                    <a:pt x="7218" y="47"/>
                    <a:pt x="6834" y="0"/>
                    <a:pt x="645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6188045" y="1533008"/>
              <a:ext cx="744889" cy="406225"/>
            </a:xfrm>
            <a:custGeom>
              <a:avLst/>
              <a:gdLst/>
              <a:ahLst/>
              <a:cxnLst/>
              <a:rect l="l" t="t" r="r" b="b"/>
              <a:pathLst>
                <a:path w="13892" h="7576" extrusionOk="0">
                  <a:moveTo>
                    <a:pt x="6331" y="485"/>
                  </a:moveTo>
                  <a:cubicBezTo>
                    <a:pt x="7005" y="485"/>
                    <a:pt x="7680" y="637"/>
                    <a:pt x="8302" y="939"/>
                  </a:cubicBezTo>
                  <a:cubicBezTo>
                    <a:pt x="9535" y="1509"/>
                    <a:pt x="10492" y="2485"/>
                    <a:pt x="11375" y="3479"/>
                  </a:cubicBezTo>
                  <a:cubicBezTo>
                    <a:pt x="11817" y="3976"/>
                    <a:pt x="12369" y="4712"/>
                    <a:pt x="13032" y="5025"/>
                  </a:cubicBezTo>
                  <a:cubicBezTo>
                    <a:pt x="11909" y="5430"/>
                    <a:pt x="10860" y="6074"/>
                    <a:pt x="9719" y="6479"/>
                  </a:cubicBezTo>
                  <a:cubicBezTo>
                    <a:pt x="8847" y="6797"/>
                    <a:pt x="7914" y="7002"/>
                    <a:pt x="6984" y="7002"/>
                  </a:cubicBezTo>
                  <a:cubicBezTo>
                    <a:pt x="6462" y="7002"/>
                    <a:pt x="5940" y="6937"/>
                    <a:pt x="5430" y="6792"/>
                  </a:cubicBezTo>
                  <a:cubicBezTo>
                    <a:pt x="3958" y="6369"/>
                    <a:pt x="3148" y="5430"/>
                    <a:pt x="2449" y="4123"/>
                  </a:cubicBezTo>
                  <a:cubicBezTo>
                    <a:pt x="2393" y="4013"/>
                    <a:pt x="2338" y="3902"/>
                    <a:pt x="2283" y="3810"/>
                  </a:cubicBezTo>
                  <a:lnTo>
                    <a:pt x="2283" y="3810"/>
                  </a:lnTo>
                  <a:cubicBezTo>
                    <a:pt x="2909" y="3994"/>
                    <a:pt x="3571" y="4105"/>
                    <a:pt x="4234" y="4141"/>
                  </a:cubicBezTo>
                  <a:cubicBezTo>
                    <a:pt x="4234" y="4638"/>
                    <a:pt x="4400" y="5099"/>
                    <a:pt x="4694" y="5485"/>
                  </a:cubicBezTo>
                  <a:cubicBezTo>
                    <a:pt x="4921" y="5781"/>
                    <a:pt x="5312" y="6226"/>
                    <a:pt x="5712" y="6226"/>
                  </a:cubicBezTo>
                  <a:cubicBezTo>
                    <a:pt x="5735" y="6226"/>
                    <a:pt x="5757" y="6224"/>
                    <a:pt x="5780" y="6221"/>
                  </a:cubicBezTo>
                  <a:cubicBezTo>
                    <a:pt x="5872" y="6221"/>
                    <a:pt x="5909" y="6111"/>
                    <a:pt x="5854" y="6056"/>
                  </a:cubicBezTo>
                  <a:cubicBezTo>
                    <a:pt x="5725" y="5908"/>
                    <a:pt x="5596" y="5798"/>
                    <a:pt x="5430" y="5724"/>
                  </a:cubicBezTo>
                  <a:cubicBezTo>
                    <a:pt x="5265" y="5595"/>
                    <a:pt x="5099" y="5448"/>
                    <a:pt x="4970" y="5283"/>
                  </a:cubicBezTo>
                  <a:cubicBezTo>
                    <a:pt x="4712" y="4951"/>
                    <a:pt x="4547" y="4583"/>
                    <a:pt x="4473" y="4178"/>
                  </a:cubicBezTo>
                  <a:lnTo>
                    <a:pt x="4473" y="4178"/>
                  </a:lnTo>
                  <a:lnTo>
                    <a:pt x="4805" y="4215"/>
                  </a:lnTo>
                  <a:cubicBezTo>
                    <a:pt x="5798" y="4325"/>
                    <a:pt x="6774" y="4436"/>
                    <a:pt x="7768" y="4546"/>
                  </a:cubicBezTo>
                  <a:cubicBezTo>
                    <a:pt x="7768" y="4546"/>
                    <a:pt x="7768" y="4565"/>
                    <a:pt x="7768" y="4583"/>
                  </a:cubicBezTo>
                  <a:cubicBezTo>
                    <a:pt x="7768" y="4620"/>
                    <a:pt x="7786" y="4657"/>
                    <a:pt x="7805" y="4675"/>
                  </a:cubicBezTo>
                  <a:cubicBezTo>
                    <a:pt x="7805" y="4694"/>
                    <a:pt x="7823" y="4694"/>
                    <a:pt x="7841" y="4694"/>
                  </a:cubicBezTo>
                  <a:cubicBezTo>
                    <a:pt x="7878" y="4804"/>
                    <a:pt x="7915" y="4914"/>
                    <a:pt x="7952" y="5025"/>
                  </a:cubicBezTo>
                  <a:cubicBezTo>
                    <a:pt x="8007" y="5135"/>
                    <a:pt x="8081" y="5246"/>
                    <a:pt x="8154" y="5356"/>
                  </a:cubicBezTo>
                  <a:cubicBezTo>
                    <a:pt x="8283" y="5540"/>
                    <a:pt x="8504" y="5816"/>
                    <a:pt x="8743" y="5816"/>
                  </a:cubicBezTo>
                  <a:cubicBezTo>
                    <a:pt x="8751" y="5818"/>
                    <a:pt x="8759" y="5819"/>
                    <a:pt x="8767" y="5819"/>
                  </a:cubicBezTo>
                  <a:cubicBezTo>
                    <a:pt x="8844" y="5819"/>
                    <a:pt x="8889" y="5735"/>
                    <a:pt x="8872" y="5651"/>
                  </a:cubicBezTo>
                  <a:cubicBezTo>
                    <a:pt x="8817" y="5540"/>
                    <a:pt x="8725" y="5448"/>
                    <a:pt x="8633" y="5356"/>
                  </a:cubicBezTo>
                  <a:cubicBezTo>
                    <a:pt x="8541" y="5264"/>
                    <a:pt x="8449" y="5154"/>
                    <a:pt x="8375" y="5025"/>
                  </a:cubicBezTo>
                  <a:cubicBezTo>
                    <a:pt x="8283" y="4914"/>
                    <a:pt x="8228" y="4712"/>
                    <a:pt x="8136" y="4565"/>
                  </a:cubicBezTo>
                  <a:lnTo>
                    <a:pt x="8136" y="4565"/>
                  </a:lnTo>
                  <a:lnTo>
                    <a:pt x="9553" y="4730"/>
                  </a:lnTo>
                  <a:lnTo>
                    <a:pt x="9553" y="4749"/>
                  </a:lnTo>
                  <a:cubicBezTo>
                    <a:pt x="9535" y="4979"/>
                    <a:pt x="9689" y="5432"/>
                    <a:pt x="9979" y="5432"/>
                  </a:cubicBezTo>
                  <a:cubicBezTo>
                    <a:pt x="9991" y="5432"/>
                    <a:pt x="10002" y="5431"/>
                    <a:pt x="10013" y="5430"/>
                  </a:cubicBezTo>
                  <a:cubicBezTo>
                    <a:pt x="10069" y="5430"/>
                    <a:pt x="10087" y="5375"/>
                    <a:pt x="10069" y="5338"/>
                  </a:cubicBezTo>
                  <a:cubicBezTo>
                    <a:pt x="10032" y="5227"/>
                    <a:pt x="9940" y="5172"/>
                    <a:pt x="9866" y="5080"/>
                  </a:cubicBezTo>
                  <a:cubicBezTo>
                    <a:pt x="9792" y="4970"/>
                    <a:pt x="9756" y="4859"/>
                    <a:pt x="9719" y="4730"/>
                  </a:cubicBezTo>
                  <a:lnTo>
                    <a:pt x="9719" y="4730"/>
                  </a:lnTo>
                  <a:lnTo>
                    <a:pt x="10455" y="4822"/>
                  </a:lnTo>
                  <a:cubicBezTo>
                    <a:pt x="10584" y="4822"/>
                    <a:pt x="10602" y="4657"/>
                    <a:pt x="10492" y="4620"/>
                  </a:cubicBezTo>
                  <a:lnTo>
                    <a:pt x="9406" y="4454"/>
                  </a:lnTo>
                  <a:cubicBezTo>
                    <a:pt x="9480" y="4417"/>
                    <a:pt x="9535" y="4381"/>
                    <a:pt x="9590" y="4344"/>
                  </a:cubicBezTo>
                  <a:cubicBezTo>
                    <a:pt x="9756" y="4233"/>
                    <a:pt x="10013" y="4049"/>
                    <a:pt x="9995" y="3829"/>
                  </a:cubicBezTo>
                  <a:cubicBezTo>
                    <a:pt x="9995" y="3773"/>
                    <a:pt x="9940" y="3736"/>
                    <a:pt x="9885" y="3736"/>
                  </a:cubicBezTo>
                  <a:cubicBezTo>
                    <a:pt x="9700" y="3755"/>
                    <a:pt x="9535" y="3976"/>
                    <a:pt x="9388" y="4086"/>
                  </a:cubicBezTo>
                  <a:cubicBezTo>
                    <a:pt x="9240" y="4197"/>
                    <a:pt x="9056" y="4252"/>
                    <a:pt x="9001" y="4381"/>
                  </a:cubicBezTo>
                  <a:lnTo>
                    <a:pt x="6498" y="3994"/>
                  </a:lnTo>
                  <a:cubicBezTo>
                    <a:pt x="6774" y="3829"/>
                    <a:pt x="7013" y="3626"/>
                    <a:pt x="7289" y="3516"/>
                  </a:cubicBezTo>
                  <a:cubicBezTo>
                    <a:pt x="7731" y="3295"/>
                    <a:pt x="8320" y="3258"/>
                    <a:pt x="8688" y="2963"/>
                  </a:cubicBezTo>
                  <a:cubicBezTo>
                    <a:pt x="8762" y="2890"/>
                    <a:pt x="8743" y="2779"/>
                    <a:pt x="8651" y="2724"/>
                  </a:cubicBezTo>
                  <a:cubicBezTo>
                    <a:pt x="8557" y="2692"/>
                    <a:pt x="8457" y="2677"/>
                    <a:pt x="8354" y="2677"/>
                  </a:cubicBezTo>
                  <a:cubicBezTo>
                    <a:pt x="7933" y="2677"/>
                    <a:pt x="7460" y="2911"/>
                    <a:pt x="7105" y="3074"/>
                  </a:cubicBezTo>
                  <a:cubicBezTo>
                    <a:pt x="6737" y="3276"/>
                    <a:pt x="6240" y="3534"/>
                    <a:pt x="6001" y="3921"/>
                  </a:cubicBezTo>
                  <a:lnTo>
                    <a:pt x="5578" y="3847"/>
                  </a:lnTo>
                  <a:cubicBezTo>
                    <a:pt x="4860" y="3736"/>
                    <a:pt x="4105" y="3644"/>
                    <a:pt x="3387" y="3479"/>
                  </a:cubicBezTo>
                  <a:cubicBezTo>
                    <a:pt x="3332" y="3479"/>
                    <a:pt x="3277" y="3442"/>
                    <a:pt x="3203" y="3424"/>
                  </a:cubicBezTo>
                  <a:cubicBezTo>
                    <a:pt x="3442" y="3221"/>
                    <a:pt x="3663" y="3000"/>
                    <a:pt x="3921" y="2798"/>
                  </a:cubicBezTo>
                  <a:cubicBezTo>
                    <a:pt x="4271" y="2522"/>
                    <a:pt x="4768" y="2301"/>
                    <a:pt x="5044" y="1933"/>
                  </a:cubicBezTo>
                  <a:cubicBezTo>
                    <a:pt x="5113" y="1846"/>
                    <a:pt x="5035" y="1710"/>
                    <a:pt x="4918" y="1710"/>
                  </a:cubicBezTo>
                  <a:cubicBezTo>
                    <a:pt x="4911" y="1710"/>
                    <a:pt x="4904" y="1711"/>
                    <a:pt x="4897" y="1712"/>
                  </a:cubicBezTo>
                  <a:cubicBezTo>
                    <a:pt x="4418" y="1749"/>
                    <a:pt x="3939" y="2190"/>
                    <a:pt x="3590" y="2485"/>
                  </a:cubicBezTo>
                  <a:cubicBezTo>
                    <a:pt x="3295" y="2724"/>
                    <a:pt x="3038" y="3000"/>
                    <a:pt x="2817" y="3295"/>
                  </a:cubicBezTo>
                  <a:cubicBezTo>
                    <a:pt x="2467" y="3166"/>
                    <a:pt x="2154" y="3000"/>
                    <a:pt x="1823" y="2835"/>
                  </a:cubicBezTo>
                  <a:cubicBezTo>
                    <a:pt x="2688" y="2190"/>
                    <a:pt x="3442" y="1399"/>
                    <a:pt x="4455" y="902"/>
                  </a:cubicBezTo>
                  <a:cubicBezTo>
                    <a:pt x="5048" y="623"/>
                    <a:pt x="5689" y="485"/>
                    <a:pt x="6331" y="485"/>
                  </a:cubicBezTo>
                  <a:close/>
                  <a:moveTo>
                    <a:pt x="6453" y="1"/>
                  </a:moveTo>
                  <a:cubicBezTo>
                    <a:pt x="4521" y="1"/>
                    <a:pt x="2697" y="1205"/>
                    <a:pt x="1528" y="2743"/>
                  </a:cubicBezTo>
                  <a:lnTo>
                    <a:pt x="1363" y="2669"/>
                  </a:lnTo>
                  <a:cubicBezTo>
                    <a:pt x="1085" y="2457"/>
                    <a:pt x="735" y="2331"/>
                    <a:pt x="377" y="2331"/>
                  </a:cubicBezTo>
                  <a:cubicBezTo>
                    <a:pt x="332" y="2331"/>
                    <a:pt x="286" y="2333"/>
                    <a:pt x="240" y="2338"/>
                  </a:cubicBezTo>
                  <a:cubicBezTo>
                    <a:pt x="37" y="2356"/>
                    <a:pt x="1" y="2632"/>
                    <a:pt x="185" y="2706"/>
                  </a:cubicBezTo>
                  <a:cubicBezTo>
                    <a:pt x="1731" y="3240"/>
                    <a:pt x="1896" y="4804"/>
                    <a:pt x="2890" y="5890"/>
                  </a:cubicBezTo>
                  <a:cubicBezTo>
                    <a:pt x="3663" y="6718"/>
                    <a:pt x="4694" y="7289"/>
                    <a:pt x="5835" y="7473"/>
                  </a:cubicBezTo>
                  <a:cubicBezTo>
                    <a:pt x="6217" y="7543"/>
                    <a:pt x="6593" y="7576"/>
                    <a:pt x="6964" y="7576"/>
                  </a:cubicBezTo>
                  <a:cubicBezTo>
                    <a:pt x="9309" y="7576"/>
                    <a:pt x="11439" y="6285"/>
                    <a:pt x="13474" y="5172"/>
                  </a:cubicBezTo>
                  <a:cubicBezTo>
                    <a:pt x="13529" y="5172"/>
                    <a:pt x="13584" y="5191"/>
                    <a:pt x="13639" y="5191"/>
                  </a:cubicBezTo>
                  <a:cubicBezTo>
                    <a:pt x="13646" y="5191"/>
                    <a:pt x="13652" y="5192"/>
                    <a:pt x="13659" y="5192"/>
                  </a:cubicBezTo>
                  <a:cubicBezTo>
                    <a:pt x="13812" y="5192"/>
                    <a:pt x="13892" y="4984"/>
                    <a:pt x="13768" y="4878"/>
                  </a:cubicBezTo>
                  <a:cubicBezTo>
                    <a:pt x="13234" y="4417"/>
                    <a:pt x="12645" y="4123"/>
                    <a:pt x="12148" y="3589"/>
                  </a:cubicBezTo>
                  <a:cubicBezTo>
                    <a:pt x="11725" y="3129"/>
                    <a:pt x="11339" y="2651"/>
                    <a:pt x="10878" y="2209"/>
                  </a:cubicBezTo>
                  <a:cubicBezTo>
                    <a:pt x="9958" y="1289"/>
                    <a:pt x="8872" y="497"/>
                    <a:pt x="7602" y="147"/>
                  </a:cubicBezTo>
                  <a:cubicBezTo>
                    <a:pt x="7218" y="47"/>
                    <a:pt x="6833" y="1"/>
                    <a:pt x="645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4636604" y="725651"/>
              <a:ext cx="587300" cy="887357"/>
            </a:xfrm>
            <a:custGeom>
              <a:avLst/>
              <a:gdLst/>
              <a:ahLst/>
              <a:cxnLst/>
              <a:rect l="l" t="t" r="r" b="b"/>
              <a:pathLst>
                <a:path w="10953" h="16549" extrusionOk="0">
                  <a:moveTo>
                    <a:pt x="1252" y="921"/>
                  </a:moveTo>
                  <a:lnTo>
                    <a:pt x="1252" y="921"/>
                  </a:lnTo>
                  <a:cubicBezTo>
                    <a:pt x="2633" y="1768"/>
                    <a:pt x="4197" y="2283"/>
                    <a:pt x="5578" y="3130"/>
                  </a:cubicBezTo>
                  <a:cubicBezTo>
                    <a:pt x="7234" y="4142"/>
                    <a:pt x="8743" y="5523"/>
                    <a:pt x="9535" y="7327"/>
                  </a:cubicBezTo>
                  <a:cubicBezTo>
                    <a:pt x="10326" y="9204"/>
                    <a:pt x="10069" y="10842"/>
                    <a:pt x="9296" y="12664"/>
                  </a:cubicBezTo>
                  <a:cubicBezTo>
                    <a:pt x="9240" y="12812"/>
                    <a:pt x="9167" y="12959"/>
                    <a:pt x="9112" y="13124"/>
                  </a:cubicBezTo>
                  <a:cubicBezTo>
                    <a:pt x="8780" y="12296"/>
                    <a:pt x="8339" y="11523"/>
                    <a:pt x="7823" y="10805"/>
                  </a:cubicBezTo>
                  <a:cubicBezTo>
                    <a:pt x="8320" y="10382"/>
                    <a:pt x="8670" y="9811"/>
                    <a:pt x="8817" y="9186"/>
                  </a:cubicBezTo>
                  <a:cubicBezTo>
                    <a:pt x="8928" y="8689"/>
                    <a:pt x="9056" y="7842"/>
                    <a:pt x="8651" y="7437"/>
                  </a:cubicBezTo>
                  <a:cubicBezTo>
                    <a:pt x="8625" y="7411"/>
                    <a:pt x="8590" y="7399"/>
                    <a:pt x="8554" y="7399"/>
                  </a:cubicBezTo>
                  <a:cubicBezTo>
                    <a:pt x="8490" y="7399"/>
                    <a:pt x="8424" y="7439"/>
                    <a:pt x="8412" y="7511"/>
                  </a:cubicBezTo>
                  <a:cubicBezTo>
                    <a:pt x="8375" y="7750"/>
                    <a:pt x="8375" y="7989"/>
                    <a:pt x="8431" y="8229"/>
                  </a:cubicBezTo>
                  <a:cubicBezTo>
                    <a:pt x="8431" y="8523"/>
                    <a:pt x="8412" y="8799"/>
                    <a:pt x="8357" y="9075"/>
                  </a:cubicBezTo>
                  <a:cubicBezTo>
                    <a:pt x="8228" y="9609"/>
                    <a:pt x="7989" y="10106"/>
                    <a:pt x="7639" y="10529"/>
                  </a:cubicBezTo>
                  <a:lnTo>
                    <a:pt x="7381" y="10161"/>
                  </a:lnTo>
                  <a:cubicBezTo>
                    <a:pt x="6664" y="9038"/>
                    <a:pt x="5946" y="7916"/>
                    <a:pt x="5210" y="6811"/>
                  </a:cubicBezTo>
                  <a:cubicBezTo>
                    <a:pt x="5228" y="6793"/>
                    <a:pt x="5246" y="6793"/>
                    <a:pt x="5265" y="6774"/>
                  </a:cubicBezTo>
                  <a:cubicBezTo>
                    <a:pt x="5302" y="6738"/>
                    <a:pt x="5320" y="6701"/>
                    <a:pt x="5338" y="6646"/>
                  </a:cubicBezTo>
                  <a:cubicBezTo>
                    <a:pt x="5338" y="6627"/>
                    <a:pt x="5338" y="6627"/>
                    <a:pt x="5338" y="6609"/>
                  </a:cubicBezTo>
                  <a:cubicBezTo>
                    <a:pt x="5394" y="6462"/>
                    <a:pt x="5486" y="6333"/>
                    <a:pt x="5559" y="6204"/>
                  </a:cubicBezTo>
                  <a:cubicBezTo>
                    <a:pt x="5633" y="6038"/>
                    <a:pt x="5706" y="5873"/>
                    <a:pt x="5743" y="5707"/>
                  </a:cubicBezTo>
                  <a:cubicBezTo>
                    <a:pt x="5817" y="5412"/>
                    <a:pt x="5927" y="4971"/>
                    <a:pt x="5743" y="4713"/>
                  </a:cubicBezTo>
                  <a:cubicBezTo>
                    <a:pt x="5716" y="4658"/>
                    <a:pt x="5665" y="4630"/>
                    <a:pt x="5612" y="4630"/>
                  </a:cubicBezTo>
                  <a:cubicBezTo>
                    <a:pt x="5559" y="4630"/>
                    <a:pt x="5504" y="4658"/>
                    <a:pt x="5467" y="4713"/>
                  </a:cubicBezTo>
                  <a:cubicBezTo>
                    <a:pt x="5394" y="4860"/>
                    <a:pt x="5357" y="5026"/>
                    <a:pt x="5357" y="5192"/>
                  </a:cubicBezTo>
                  <a:cubicBezTo>
                    <a:pt x="5338" y="5376"/>
                    <a:pt x="5283" y="5560"/>
                    <a:pt x="5228" y="5744"/>
                  </a:cubicBezTo>
                  <a:cubicBezTo>
                    <a:pt x="5173" y="5928"/>
                    <a:pt x="5025" y="6167"/>
                    <a:pt x="4952" y="6388"/>
                  </a:cubicBezTo>
                  <a:cubicBezTo>
                    <a:pt x="4602" y="5854"/>
                    <a:pt x="4271" y="5320"/>
                    <a:pt x="3921" y="4768"/>
                  </a:cubicBezTo>
                  <a:lnTo>
                    <a:pt x="3940" y="4768"/>
                  </a:lnTo>
                  <a:cubicBezTo>
                    <a:pt x="4216" y="4584"/>
                    <a:pt x="4584" y="4014"/>
                    <a:pt x="4271" y="3701"/>
                  </a:cubicBezTo>
                  <a:cubicBezTo>
                    <a:pt x="4251" y="3688"/>
                    <a:pt x="4229" y="3682"/>
                    <a:pt x="4209" y="3682"/>
                  </a:cubicBezTo>
                  <a:cubicBezTo>
                    <a:pt x="4170" y="3682"/>
                    <a:pt x="4135" y="3702"/>
                    <a:pt x="4124" y="3738"/>
                  </a:cubicBezTo>
                  <a:cubicBezTo>
                    <a:pt x="4068" y="3866"/>
                    <a:pt x="4050" y="4014"/>
                    <a:pt x="4032" y="4161"/>
                  </a:cubicBezTo>
                  <a:cubicBezTo>
                    <a:pt x="3995" y="4308"/>
                    <a:pt x="3903" y="4474"/>
                    <a:pt x="3792" y="4603"/>
                  </a:cubicBezTo>
                  <a:lnTo>
                    <a:pt x="3259" y="3774"/>
                  </a:lnTo>
                  <a:cubicBezTo>
                    <a:pt x="3230" y="3722"/>
                    <a:pt x="3188" y="3701"/>
                    <a:pt x="3147" y="3701"/>
                  </a:cubicBezTo>
                  <a:cubicBezTo>
                    <a:pt x="3059" y="3701"/>
                    <a:pt x="2975" y="3802"/>
                    <a:pt x="3038" y="3903"/>
                  </a:cubicBezTo>
                  <a:lnTo>
                    <a:pt x="3755" y="5155"/>
                  </a:lnTo>
                  <a:cubicBezTo>
                    <a:pt x="3682" y="5118"/>
                    <a:pt x="3571" y="5100"/>
                    <a:pt x="3516" y="5081"/>
                  </a:cubicBezTo>
                  <a:cubicBezTo>
                    <a:pt x="3355" y="5027"/>
                    <a:pt x="3149" y="4967"/>
                    <a:pt x="2962" y="4967"/>
                  </a:cubicBezTo>
                  <a:cubicBezTo>
                    <a:pt x="2829" y="4967"/>
                    <a:pt x="2706" y="4997"/>
                    <a:pt x="2614" y="5081"/>
                  </a:cubicBezTo>
                  <a:cubicBezTo>
                    <a:pt x="2559" y="5136"/>
                    <a:pt x="2559" y="5228"/>
                    <a:pt x="2614" y="5284"/>
                  </a:cubicBezTo>
                  <a:cubicBezTo>
                    <a:pt x="2798" y="5449"/>
                    <a:pt x="3166" y="5449"/>
                    <a:pt x="3406" y="5504"/>
                  </a:cubicBezTo>
                  <a:cubicBezTo>
                    <a:pt x="3562" y="5551"/>
                    <a:pt x="3757" y="5664"/>
                    <a:pt x="3947" y="5664"/>
                  </a:cubicBezTo>
                  <a:cubicBezTo>
                    <a:pt x="3982" y="5664"/>
                    <a:pt x="4016" y="5660"/>
                    <a:pt x="4050" y="5652"/>
                  </a:cubicBezTo>
                  <a:lnTo>
                    <a:pt x="5743" y="8578"/>
                  </a:lnTo>
                  <a:cubicBezTo>
                    <a:pt x="5357" y="8431"/>
                    <a:pt x="4933" y="8339"/>
                    <a:pt x="4565" y="8173"/>
                  </a:cubicBezTo>
                  <a:cubicBezTo>
                    <a:pt x="3995" y="7897"/>
                    <a:pt x="3443" y="7327"/>
                    <a:pt x="2835" y="7179"/>
                  </a:cubicBezTo>
                  <a:cubicBezTo>
                    <a:pt x="2826" y="7178"/>
                    <a:pt x="2816" y="7178"/>
                    <a:pt x="2807" y="7178"/>
                  </a:cubicBezTo>
                  <a:cubicBezTo>
                    <a:pt x="2674" y="7178"/>
                    <a:pt x="2580" y="7298"/>
                    <a:pt x="2614" y="7419"/>
                  </a:cubicBezTo>
                  <a:cubicBezTo>
                    <a:pt x="2835" y="8063"/>
                    <a:pt x="3700" y="8449"/>
                    <a:pt x="4289" y="8726"/>
                  </a:cubicBezTo>
                  <a:cubicBezTo>
                    <a:pt x="4733" y="8923"/>
                    <a:pt x="5338" y="9179"/>
                    <a:pt x="5896" y="9179"/>
                  </a:cubicBezTo>
                  <a:cubicBezTo>
                    <a:pt x="5962" y="9179"/>
                    <a:pt x="6028" y="9175"/>
                    <a:pt x="6093" y="9167"/>
                  </a:cubicBezTo>
                  <a:cubicBezTo>
                    <a:pt x="6185" y="9333"/>
                    <a:pt x="6277" y="9480"/>
                    <a:pt x="6369" y="9646"/>
                  </a:cubicBezTo>
                  <a:cubicBezTo>
                    <a:pt x="6866" y="10511"/>
                    <a:pt x="7418" y="11339"/>
                    <a:pt x="7860" y="12223"/>
                  </a:cubicBezTo>
                  <a:cubicBezTo>
                    <a:pt x="7897" y="12315"/>
                    <a:pt x="7915" y="12388"/>
                    <a:pt x="7952" y="12462"/>
                  </a:cubicBezTo>
                  <a:cubicBezTo>
                    <a:pt x="7529" y="12407"/>
                    <a:pt x="7105" y="12351"/>
                    <a:pt x="6700" y="12259"/>
                  </a:cubicBezTo>
                  <a:cubicBezTo>
                    <a:pt x="6142" y="12137"/>
                    <a:pt x="5518" y="11833"/>
                    <a:pt x="4952" y="11833"/>
                  </a:cubicBezTo>
                  <a:cubicBezTo>
                    <a:pt x="4921" y="11833"/>
                    <a:pt x="4891" y="11834"/>
                    <a:pt x="4860" y="11836"/>
                  </a:cubicBezTo>
                  <a:cubicBezTo>
                    <a:pt x="4676" y="11836"/>
                    <a:pt x="4602" y="12039"/>
                    <a:pt x="4731" y="12167"/>
                  </a:cubicBezTo>
                  <a:cubicBezTo>
                    <a:pt x="5173" y="12628"/>
                    <a:pt x="6038" y="12756"/>
                    <a:pt x="6645" y="12848"/>
                  </a:cubicBezTo>
                  <a:cubicBezTo>
                    <a:pt x="7061" y="12941"/>
                    <a:pt x="7478" y="12982"/>
                    <a:pt x="7905" y="12982"/>
                  </a:cubicBezTo>
                  <a:cubicBezTo>
                    <a:pt x="7988" y="12982"/>
                    <a:pt x="8071" y="12980"/>
                    <a:pt x="8154" y="12977"/>
                  </a:cubicBezTo>
                  <a:cubicBezTo>
                    <a:pt x="8302" y="13437"/>
                    <a:pt x="8412" y="13898"/>
                    <a:pt x="8523" y="14376"/>
                  </a:cubicBezTo>
                  <a:cubicBezTo>
                    <a:pt x="7105" y="14026"/>
                    <a:pt x="5651" y="13916"/>
                    <a:pt x="4289" y="13290"/>
                  </a:cubicBezTo>
                  <a:cubicBezTo>
                    <a:pt x="2651" y="12517"/>
                    <a:pt x="1455" y="11063"/>
                    <a:pt x="1031" y="9296"/>
                  </a:cubicBezTo>
                  <a:cubicBezTo>
                    <a:pt x="571" y="7548"/>
                    <a:pt x="774" y="5725"/>
                    <a:pt x="1068" y="3977"/>
                  </a:cubicBezTo>
                  <a:cubicBezTo>
                    <a:pt x="1197" y="3093"/>
                    <a:pt x="1492" y="1897"/>
                    <a:pt x="1252" y="921"/>
                  </a:cubicBezTo>
                  <a:close/>
                  <a:moveTo>
                    <a:pt x="702" y="0"/>
                  </a:moveTo>
                  <a:cubicBezTo>
                    <a:pt x="563" y="0"/>
                    <a:pt x="424" y="118"/>
                    <a:pt x="479" y="296"/>
                  </a:cubicBezTo>
                  <a:cubicBezTo>
                    <a:pt x="479" y="1234"/>
                    <a:pt x="645" y="2099"/>
                    <a:pt x="516" y="3038"/>
                  </a:cubicBezTo>
                  <a:cubicBezTo>
                    <a:pt x="406" y="3885"/>
                    <a:pt x="240" y="4695"/>
                    <a:pt x="166" y="5541"/>
                  </a:cubicBezTo>
                  <a:cubicBezTo>
                    <a:pt x="1" y="7271"/>
                    <a:pt x="93" y="9075"/>
                    <a:pt x="811" y="10677"/>
                  </a:cubicBezTo>
                  <a:cubicBezTo>
                    <a:pt x="2101" y="13522"/>
                    <a:pt x="5274" y="14806"/>
                    <a:pt x="8279" y="14806"/>
                  </a:cubicBezTo>
                  <a:cubicBezTo>
                    <a:pt x="8403" y="14806"/>
                    <a:pt x="8528" y="14804"/>
                    <a:pt x="8651" y="14799"/>
                  </a:cubicBezTo>
                  <a:cubicBezTo>
                    <a:pt x="8670" y="14873"/>
                    <a:pt x="8688" y="14947"/>
                    <a:pt x="8707" y="15020"/>
                  </a:cubicBezTo>
                  <a:cubicBezTo>
                    <a:pt x="8725" y="15572"/>
                    <a:pt x="8928" y="16088"/>
                    <a:pt x="9314" y="16474"/>
                  </a:cubicBezTo>
                  <a:cubicBezTo>
                    <a:pt x="9366" y="16526"/>
                    <a:pt x="9428" y="16549"/>
                    <a:pt x="9489" y="16549"/>
                  </a:cubicBezTo>
                  <a:cubicBezTo>
                    <a:pt x="9644" y="16549"/>
                    <a:pt x="9790" y="16402"/>
                    <a:pt x="9737" y="16217"/>
                  </a:cubicBezTo>
                  <a:cubicBezTo>
                    <a:pt x="8983" y="14174"/>
                    <a:pt x="10455" y="12664"/>
                    <a:pt x="10768" y="10732"/>
                  </a:cubicBezTo>
                  <a:cubicBezTo>
                    <a:pt x="10952" y="9204"/>
                    <a:pt x="10658" y="7658"/>
                    <a:pt x="9903" y="6333"/>
                  </a:cubicBezTo>
                  <a:cubicBezTo>
                    <a:pt x="8062" y="2983"/>
                    <a:pt x="4363" y="1713"/>
                    <a:pt x="1031" y="351"/>
                  </a:cubicBezTo>
                  <a:cubicBezTo>
                    <a:pt x="995" y="296"/>
                    <a:pt x="958" y="222"/>
                    <a:pt x="921" y="167"/>
                  </a:cubicBezTo>
                  <a:cubicBezTo>
                    <a:pt x="885" y="50"/>
                    <a:pt x="794" y="0"/>
                    <a:pt x="702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2854221" y="3230724"/>
              <a:ext cx="739259" cy="962265"/>
            </a:xfrm>
            <a:custGeom>
              <a:avLst/>
              <a:gdLst/>
              <a:ahLst/>
              <a:cxnLst/>
              <a:rect l="l" t="t" r="r" b="b"/>
              <a:pathLst>
                <a:path w="13787" h="17946" extrusionOk="0">
                  <a:moveTo>
                    <a:pt x="1050" y="935"/>
                  </a:moveTo>
                  <a:lnTo>
                    <a:pt x="1050" y="935"/>
                  </a:lnTo>
                  <a:cubicBezTo>
                    <a:pt x="2799" y="1689"/>
                    <a:pt x="4731" y="2058"/>
                    <a:pt x="6480" y="2831"/>
                  </a:cubicBezTo>
                  <a:cubicBezTo>
                    <a:pt x="8578" y="3751"/>
                    <a:pt x="10584" y="5131"/>
                    <a:pt x="11799" y="7119"/>
                  </a:cubicBezTo>
                  <a:cubicBezTo>
                    <a:pt x="13032" y="9181"/>
                    <a:pt x="12977" y="11150"/>
                    <a:pt x="12370" y="13414"/>
                  </a:cubicBezTo>
                  <a:cubicBezTo>
                    <a:pt x="12314" y="13598"/>
                    <a:pt x="12277" y="13800"/>
                    <a:pt x="12222" y="13984"/>
                  </a:cubicBezTo>
                  <a:cubicBezTo>
                    <a:pt x="11744" y="13064"/>
                    <a:pt x="10989" y="12218"/>
                    <a:pt x="10345" y="11481"/>
                  </a:cubicBezTo>
                  <a:cubicBezTo>
                    <a:pt x="10860" y="10892"/>
                    <a:pt x="11173" y="10174"/>
                    <a:pt x="11247" y="9401"/>
                  </a:cubicBezTo>
                  <a:cubicBezTo>
                    <a:pt x="11302" y="8794"/>
                    <a:pt x="11302" y="7800"/>
                    <a:pt x="10787" y="7377"/>
                  </a:cubicBezTo>
                  <a:cubicBezTo>
                    <a:pt x="10756" y="7357"/>
                    <a:pt x="10722" y="7348"/>
                    <a:pt x="10688" y="7348"/>
                  </a:cubicBezTo>
                  <a:cubicBezTo>
                    <a:pt x="10598" y="7348"/>
                    <a:pt x="10511" y="7412"/>
                    <a:pt x="10511" y="7506"/>
                  </a:cubicBezTo>
                  <a:cubicBezTo>
                    <a:pt x="10455" y="7800"/>
                    <a:pt x="10584" y="8058"/>
                    <a:pt x="10639" y="8352"/>
                  </a:cubicBezTo>
                  <a:cubicBezTo>
                    <a:pt x="10695" y="8684"/>
                    <a:pt x="10713" y="9015"/>
                    <a:pt x="10695" y="9346"/>
                  </a:cubicBezTo>
                  <a:cubicBezTo>
                    <a:pt x="10621" y="10009"/>
                    <a:pt x="10419" y="10635"/>
                    <a:pt x="10087" y="11187"/>
                  </a:cubicBezTo>
                  <a:cubicBezTo>
                    <a:pt x="9958" y="11040"/>
                    <a:pt x="9830" y="10911"/>
                    <a:pt x="9719" y="10782"/>
                  </a:cubicBezTo>
                  <a:cubicBezTo>
                    <a:pt x="8688" y="9585"/>
                    <a:pt x="7676" y="8389"/>
                    <a:pt x="6645" y="7193"/>
                  </a:cubicBezTo>
                  <a:cubicBezTo>
                    <a:pt x="6645" y="7174"/>
                    <a:pt x="6682" y="7174"/>
                    <a:pt x="6682" y="7156"/>
                  </a:cubicBezTo>
                  <a:cubicBezTo>
                    <a:pt x="6719" y="7101"/>
                    <a:pt x="6737" y="7045"/>
                    <a:pt x="6756" y="6990"/>
                  </a:cubicBezTo>
                  <a:cubicBezTo>
                    <a:pt x="6756" y="6972"/>
                    <a:pt x="6756" y="6953"/>
                    <a:pt x="6756" y="6953"/>
                  </a:cubicBezTo>
                  <a:cubicBezTo>
                    <a:pt x="6793" y="6769"/>
                    <a:pt x="6866" y="6604"/>
                    <a:pt x="6958" y="6438"/>
                  </a:cubicBezTo>
                  <a:cubicBezTo>
                    <a:pt x="7013" y="6236"/>
                    <a:pt x="7050" y="6033"/>
                    <a:pt x="7087" y="5812"/>
                  </a:cubicBezTo>
                  <a:cubicBezTo>
                    <a:pt x="7124" y="5463"/>
                    <a:pt x="7197" y="4929"/>
                    <a:pt x="6921" y="4653"/>
                  </a:cubicBezTo>
                  <a:cubicBezTo>
                    <a:pt x="6884" y="4608"/>
                    <a:pt x="6832" y="4587"/>
                    <a:pt x="6780" y="4587"/>
                  </a:cubicBezTo>
                  <a:cubicBezTo>
                    <a:pt x="6704" y="4587"/>
                    <a:pt x="6630" y="4631"/>
                    <a:pt x="6609" y="4708"/>
                  </a:cubicBezTo>
                  <a:cubicBezTo>
                    <a:pt x="6535" y="4892"/>
                    <a:pt x="6516" y="5094"/>
                    <a:pt x="6535" y="5279"/>
                  </a:cubicBezTo>
                  <a:cubicBezTo>
                    <a:pt x="6553" y="5518"/>
                    <a:pt x="6535" y="5739"/>
                    <a:pt x="6498" y="5960"/>
                  </a:cubicBezTo>
                  <a:cubicBezTo>
                    <a:pt x="6461" y="6199"/>
                    <a:pt x="6314" y="6475"/>
                    <a:pt x="6259" y="6751"/>
                  </a:cubicBezTo>
                  <a:lnTo>
                    <a:pt x="4786" y="5039"/>
                  </a:lnTo>
                  <a:lnTo>
                    <a:pt x="4805" y="5039"/>
                  </a:lnTo>
                  <a:cubicBezTo>
                    <a:pt x="5099" y="4782"/>
                    <a:pt x="5431" y="4045"/>
                    <a:pt x="5026" y="3732"/>
                  </a:cubicBezTo>
                  <a:cubicBezTo>
                    <a:pt x="5007" y="3720"/>
                    <a:pt x="4985" y="3714"/>
                    <a:pt x="4962" y="3714"/>
                  </a:cubicBezTo>
                  <a:cubicBezTo>
                    <a:pt x="4915" y="3714"/>
                    <a:pt x="4866" y="3739"/>
                    <a:pt x="4842" y="3788"/>
                  </a:cubicBezTo>
                  <a:cubicBezTo>
                    <a:pt x="4823" y="3953"/>
                    <a:pt x="4805" y="4137"/>
                    <a:pt x="4823" y="4303"/>
                  </a:cubicBezTo>
                  <a:cubicBezTo>
                    <a:pt x="4786" y="4505"/>
                    <a:pt x="4731" y="4690"/>
                    <a:pt x="4621" y="4855"/>
                  </a:cubicBezTo>
                  <a:lnTo>
                    <a:pt x="3848" y="3972"/>
                  </a:lnTo>
                  <a:cubicBezTo>
                    <a:pt x="3815" y="3940"/>
                    <a:pt x="3779" y="3926"/>
                    <a:pt x="3743" y="3926"/>
                  </a:cubicBezTo>
                  <a:cubicBezTo>
                    <a:pt x="3636" y="3926"/>
                    <a:pt x="3539" y="4050"/>
                    <a:pt x="3608" y="4174"/>
                  </a:cubicBezTo>
                  <a:lnTo>
                    <a:pt x="4676" y="5518"/>
                  </a:lnTo>
                  <a:cubicBezTo>
                    <a:pt x="4565" y="5499"/>
                    <a:pt x="4437" y="5481"/>
                    <a:pt x="4363" y="5463"/>
                  </a:cubicBezTo>
                  <a:cubicBezTo>
                    <a:pt x="4235" y="5440"/>
                    <a:pt x="4077" y="5418"/>
                    <a:pt x="3918" y="5418"/>
                  </a:cubicBezTo>
                  <a:cubicBezTo>
                    <a:pt x="3687" y="5418"/>
                    <a:pt x="3455" y="5465"/>
                    <a:pt x="3314" y="5628"/>
                  </a:cubicBezTo>
                  <a:cubicBezTo>
                    <a:pt x="3259" y="5702"/>
                    <a:pt x="3277" y="5794"/>
                    <a:pt x="3351" y="5849"/>
                  </a:cubicBezTo>
                  <a:cubicBezTo>
                    <a:pt x="3590" y="6033"/>
                    <a:pt x="4032" y="5960"/>
                    <a:pt x="4308" y="5996"/>
                  </a:cubicBezTo>
                  <a:cubicBezTo>
                    <a:pt x="4485" y="6010"/>
                    <a:pt x="4703" y="6084"/>
                    <a:pt x="4894" y="6084"/>
                  </a:cubicBezTo>
                  <a:cubicBezTo>
                    <a:pt x="4961" y="6084"/>
                    <a:pt x="5024" y="6075"/>
                    <a:pt x="5081" y="6052"/>
                  </a:cubicBezTo>
                  <a:cubicBezTo>
                    <a:pt x="5909" y="7119"/>
                    <a:pt x="6737" y="8168"/>
                    <a:pt x="7566" y="9217"/>
                  </a:cubicBezTo>
                  <a:cubicBezTo>
                    <a:pt x="7087" y="9107"/>
                    <a:pt x="6572" y="9070"/>
                    <a:pt x="6112" y="8923"/>
                  </a:cubicBezTo>
                  <a:cubicBezTo>
                    <a:pt x="5394" y="8702"/>
                    <a:pt x="4657" y="8113"/>
                    <a:pt x="3903" y="8058"/>
                  </a:cubicBezTo>
                  <a:cubicBezTo>
                    <a:pt x="3894" y="8057"/>
                    <a:pt x="3886" y="8056"/>
                    <a:pt x="3878" y="8056"/>
                  </a:cubicBezTo>
                  <a:cubicBezTo>
                    <a:pt x="3726" y="8056"/>
                    <a:pt x="3630" y="8213"/>
                    <a:pt x="3682" y="8352"/>
                  </a:cubicBezTo>
                  <a:cubicBezTo>
                    <a:pt x="4050" y="9070"/>
                    <a:pt x="5118" y="9401"/>
                    <a:pt x="5854" y="9622"/>
                  </a:cubicBezTo>
                  <a:cubicBezTo>
                    <a:pt x="6324" y="9757"/>
                    <a:pt x="6912" y="9920"/>
                    <a:pt x="7460" y="9920"/>
                  </a:cubicBezTo>
                  <a:cubicBezTo>
                    <a:pt x="7663" y="9920"/>
                    <a:pt x="7860" y="9898"/>
                    <a:pt x="8044" y="9843"/>
                  </a:cubicBezTo>
                  <a:lnTo>
                    <a:pt x="8449" y="10377"/>
                  </a:lnTo>
                  <a:cubicBezTo>
                    <a:pt x="9185" y="11297"/>
                    <a:pt x="9940" y="12199"/>
                    <a:pt x="10603" y="13175"/>
                  </a:cubicBezTo>
                  <a:cubicBezTo>
                    <a:pt x="10676" y="13248"/>
                    <a:pt x="10713" y="13340"/>
                    <a:pt x="10768" y="13432"/>
                  </a:cubicBezTo>
                  <a:cubicBezTo>
                    <a:pt x="10271" y="13432"/>
                    <a:pt x="9756" y="13432"/>
                    <a:pt x="9259" y="13395"/>
                  </a:cubicBezTo>
                  <a:cubicBezTo>
                    <a:pt x="8669" y="13365"/>
                    <a:pt x="8016" y="13161"/>
                    <a:pt x="7414" y="13161"/>
                  </a:cubicBezTo>
                  <a:cubicBezTo>
                    <a:pt x="7284" y="13161"/>
                    <a:pt x="7156" y="13170"/>
                    <a:pt x="7032" y="13193"/>
                  </a:cubicBezTo>
                  <a:cubicBezTo>
                    <a:pt x="6829" y="13230"/>
                    <a:pt x="6774" y="13469"/>
                    <a:pt x="6940" y="13598"/>
                  </a:cubicBezTo>
                  <a:cubicBezTo>
                    <a:pt x="7529" y="14077"/>
                    <a:pt x="8560" y="14077"/>
                    <a:pt x="9296" y="14113"/>
                  </a:cubicBezTo>
                  <a:cubicBezTo>
                    <a:pt x="9448" y="14123"/>
                    <a:pt x="9598" y="14127"/>
                    <a:pt x="9748" y="14127"/>
                  </a:cubicBezTo>
                  <a:cubicBezTo>
                    <a:pt x="10198" y="14127"/>
                    <a:pt x="10639" y="14086"/>
                    <a:pt x="11081" y="14003"/>
                  </a:cubicBezTo>
                  <a:cubicBezTo>
                    <a:pt x="11339" y="14537"/>
                    <a:pt x="11541" y="15070"/>
                    <a:pt x="11762" y="15604"/>
                  </a:cubicBezTo>
                  <a:cubicBezTo>
                    <a:pt x="10032" y="15402"/>
                    <a:pt x="8302" y="15512"/>
                    <a:pt x="6609" y="14997"/>
                  </a:cubicBezTo>
                  <a:cubicBezTo>
                    <a:pt x="4510" y="14334"/>
                    <a:pt x="2964" y="12825"/>
                    <a:pt x="2136" y="10800"/>
                  </a:cubicBezTo>
                  <a:cubicBezTo>
                    <a:pt x="1326" y="8812"/>
                    <a:pt x="1252" y="6659"/>
                    <a:pt x="1308" y="4542"/>
                  </a:cubicBezTo>
                  <a:cubicBezTo>
                    <a:pt x="1326" y="3475"/>
                    <a:pt x="1473" y="2021"/>
                    <a:pt x="1050" y="935"/>
                  </a:cubicBezTo>
                  <a:close/>
                  <a:moveTo>
                    <a:pt x="304" y="0"/>
                  </a:moveTo>
                  <a:cubicBezTo>
                    <a:pt x="144" y="0"/>
                    <a:pt x="1" y="131"/>
                    <a:pt x="38" y="327"/>
                  </a:cubicBezTo>
                  <a:cubicBezTo>
                    <a:pt x="166" y="1432"/>
                    <a:pt x="516" y="2407"/>
                    <a:pt x="516" y="3548"/>
                  </a:cubicBezTo>
                  <a:cubicBezTo>
                    <a:pt x="516" y="4542"/>
                    <a:pt x="461" y="5536"/>
                    <a:pt x="516" y="6530"/>
                  </a:cubicBezTo>
                  <a:cubicBezTo>
                    <a:pt x="590" y="8592"/>
                    <a:pt x="995" y="10690"/>
                    <a:pt x="2099" y="12475"/>
                  </a:cubicBezTo>
                  <a:cubicBezTo>
                    <a:pt x="3763" y="15105"/>
                    <a:pt x="6794" y="16211"/>
                    <a:pt x="9808" y="16211"/>
                  </a:cubicBezTo>
                  <a:cubicBezTo>
                    <a:pt x="10528" y="16211"/>
                    <a:pt x="11247" y="16148"/>
                    <a:pt x="11946" y="16028"/>
                  </a:cubicBezTo>
                  <a:lnTo>
                    <a:pt x="12057" y="16285"/>
                  </a:lnTo>
                  <a:cubicBezTo>
                    <a:pt x="12167" y="16911"/>
                    <a:pt x="12498" y="17500"/>
                    <a:pt x="12995" y="17887"/>
                  </a:cubicBezTo>
                  <a:cubicBezTo>
                    <a:pt x="13053" y="17928"/>
                    <a:pt x="13115" y="17946"/>
                    <a:pt x="13174" y="17946"/>
                  </a:cubicBezTo>
                  <a:cubicBezTo>
                    <a:pt x="13379" y="17946"/>
                    <a:pt x="13560" y="17728"/>
                    <a:pt x="13474" y="17500"/>
                  </a:cubicBezTo>
                  <a:cubicBezTo>
                    <a:pt x="12259" y="15236"/>
                    <a:pt x="13732" y="13230"/>
                    <a:pt x="13787" y="10892"/>
                  </a:cubicBezTo>
                  <a:cubicBezTo>
                    <a:pt x="13768" y="9089"/>
                    <a:pt x="13161" y="7322"/>
                    <a:pt x="12057" y="5886"/>
                  </a:cubicBezTo>
                  <a:cubicBezTo>
                    <a:pt x="9369" y="2242"/>
                    <a:pt x="4805" y="1340"/>
                    <a:pt x="700" y="291"/>
                  </a:cubicBezTo>
                  <a:cubicBezTo>
                    <a:pt x="645" y="217"/>
                    <a:pt x="590" y="162"/>
                    <a:pt x="535" y="107"/>
                  </a:cubicBezTo>
                  <a:cubicBezTo>
                    <a:pt x="467" y="33"/>
                    <a:pt x="383" y="0"/>
                    <a:pt x="30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2142630" y="3504347"/>
              <a:ext cx="741243" cy="962157"/>
            </a:xfrm>
            <a:custGeom>
              <a:avLst/>
              <a:gdLst/>
              <a:ahLst/>
              <a:cxnLst/>
              <a:rect l="l" t="t" r="r" b="b"/>
              <a:pathLst>
                <a:path w="13824" h="17944" extrusionOk="0">
                  <a:moveTo>
                    <a:pt x="1069" y="930"/>
                  </a:moveTo>
                  <a:lnTo>
                    <a:pt x="1069" y="930"/>
                  </a:lnTo>
                  <a:cubicBezTo>
                    <a:pt x="2817" y="1685"/>
                    <a:pt x="4750" y="2071"/>
                    <a:pt x="6498" y="2826"/>
                  </a:cubicBezTo>
                  <a:cubicBezTo>
                    <a:pt x="8597" y="3746"/>
                    <a:pt x="10603" y="5127"/>
                    <a:pt x="11818" y="7115"/>
                  </a:cubicBezTo>
                  <a:cubicBezTo>
                    <a:pt x="13051" y="9194"/>
                    <a:pt x="12996" y="11164"/>
                    <a:pt x="12388" y="13428"/>
                  </a:cubicBezTo>
                  <a:cubicBezTo>
                    <a:pt x="12333" y="13612"/>
                    <a:pt x="12296" y="13796"/>
                    <a:pt x="12241" y="13980"/>
                  </a:cubicBezTo>
                  <a:cubicBezTo>
                    <a:pt x="11763" y="13060"/>
                    <a:pt x="11008" y="12213"/>
                    <a:pt x="10364" y="11477"/>
                  </a:cubicBezTo>
                  <a:cubicBezTo>
                    <a:pt x="10861" y="10906"/>
                    <a:pt x="11192" y="10170"/>
                    <a:pt x="11266" y="9415"/>
                  </a:cubicBezTo>
                  <a:cubicBezTo>
                    <a:pt x="11321" y="8789"/>
                    <a:pt x="11321" y="7796"/>
                    <a:pt x="10805" y="7391"/>
                  </a:cubicBezTo>
                  <a:cubicBezTo>
                    <a:pt x="10772" y="7368"/>
                    <a:pt x="10733" y="7358"/>
                    <a:pt x="10695" y="7358"/>
                  </a:cubicBezTo>
                  <a:cubicBezTo>
                    <a:pt x="10609" y="7358"/>
                    <a:pt x="10529" y="7412"/>
                    <a:pt x="10529" y="7501"/>
                  </a:cubicBezTo>
                  <a:cubicBezTo>
                    <a:pt x="10474" y="7796"/>
                    <a:pt x="10603" y="8072"/>
                    <a:pt x="10658" y="8366"/>
                  </a:cubicBezTo>
                  <a:cubicBezTo>
                    <a:pt x="10713" y="8679"/>
                    <a:pt x="10732" y="9029"/>
                    <a:pt x="10713" y="9360"/>
                  </a:cubicBezTo>
                  <a:cubicBezTo>
                    <a:pt x="10640" y="10004"/>
                    <a:pt x="10437" y="10630"/>
                    <a:pt x="10106" y="11201"/>
                  </a:cubicBezTo>
                  <a:cubicBezTo>
                    <a:pt x="9977" y="11053"/>
                    <a:pt x="9848" y="10906"/>
                    <a:pt x="9738" y="10777"/>
                  </a:cubicBezTo>
                  <a:cubicBezTo>
                    <a:pt x="8726" y="9581"/>
                    <a:pt x="7695" y="8385"/>
                    <a:pt x="6664" y="7207"/>
                  </a:cubicBezTo>
                  <a:cubicBezTo>
                    <a:pt x="6683" y="7188"/>
                    <a:pt x="6683" y="7170"/>
                    <a:pt x="6701" y="7151"/>
                  </a:cubicBezTo>
                  <a:cubicBezTo>
                    <a:pt x="6738" y="7115"/>
                    <a:pt x="6756" y="7059"/>
                    <a:pt x="6756" y="6986"/>
                  </a:cubicBezTo>
                  <a:cubicBezTo>
                    <a:pt x="6775" y="6986"/>
                    <a:pt x="6775" y="6967"/>
                    <a:pt x="6756" y="6949"/>
                  </a:cubicBezTo>
                  <a:cubicBezTo>
                    <a:pt x="6811" y="6783"/>
                    <a:pt x="6885" y="6599"/>
                    <a:pt x="6959" y="6434"/>
                  </a:cubicBezTo>
                  <a:cubicBezTo>
                    <a:pt x="7032" y="6231"/>
                    <a:pt x="7087" y="6029"/>
                    <a:pt x="7106" y="5826"/>
                  </a:cubicBezTo>
                  <a:cubicBezTo>
                    <a:pt x="7143" y="5476"/>
                    <a:pt x="7198" y="4924"/>
                    <a:pt x="6940" y="4648"/>
                  </a:cubicBezTo>
                  <a:cubicBezTo>
                    <a:pt x="6903" y="4603"/>
                    <a:pt x="6850" y="4583"/>
                    <a:pt x="6797" y="4583"/>
                  </a:cubicBezTo>
                  <a:cubicBezTo>
                    <a:pt x="6720" y="4583"/>
                    <a:pt x="6642" y="4627"/>
                    <a:pt x="6609" y="4703"/>
                  </a:cubicBezTo>
                  <a:cubicBezTo>
                    <a:pt x="6554" y="4887"/>
                    <a:pt x="6535" y="5090"/>
                    <a:pt x="6554" y="5292"/>
                  </a:cubicBezTo>
                  <a:cubicBezTo>
                    <a:pt x="6572" y="5513"/>
                    <a:pt x="6554" y="5752"/>
                    <a:pt x="6498" y="5973"/>
                  </a:cubicBezTo>
                  <a:cubicBezTo>
                    <a:pt x="6462" y="6194"/>
                    <a:pt x="6333" y="6489"/>
                    <a:pt x="6278" y="6746"/>
                  </a:cubicBezTo>
                  <a:lnTo>
                    <a:pt x="4805" y="5035"/>
                  </a:lnTo>
                  <a:lnTo>
                    <a:pt x="4824" y="5035"/>
                  </a:lnTo>
                  <a:cubicBezTo>
                    <a:pt x="5118" y="4777"/>
                    <a:pt x="5449" y="4041"/>
                    <a:pt x="5044" y="3746"/>
                  </a:cubicBezTo>
                  <a:cubicBezTo>
                    <a:pt x="5026" y="3728"/>
                    <a:pt x="5004" y="3720"/>
                    <a:pt x="4980" y="3720"/>
                  </a:cubicBezTo>
                  <a:cubicBezTo>
                    <a:pt x="4934" y="3720"/>
                    <a:pt x="4885" y="3752"/>
                    <a:pt x="4860" y="3801"/>
                  </a:cubicBezTo>
                  <a:cubicBezTo>
                    <a:pt x="4842" y="3967"/>
                    <a:pt x="4824" y="4133"/>
                    <a:pt x="4842" y="4298"/>
                  </a:cubicBezTo>
                  <a:cubicBezTo>
                    <a:pt x="4805" y="4501"/>
                    <a:pt x="4750" y="4703"/>
                    <a:pt x="4640" y="4869"/>
                  </a:cubicBezTo>
                  <a:lnTo>
                    <a:pt x="3866" y="3967"/>
                  </a:lnTo>
                  <a:cubicBezTo>
                    <a:pt x="3836" y="3937"/>
                    <a:pt x="3800" y="3924"/>
                    <a:pt x="3765" y="3924"/>
                  </a:cubicBezTo>
                  <a:cubicBezTo>
                    <a:pt x="3651" y="3924"/>
                    <a:pt x="3543" y="4057"/>
                    <a:pt x="3627" y="4170"/>
                  </a:cubicBezTo>
                  <a:lnTo>
                    <a:pt x="4695" y="5532"/>
                  </a:lnTo>
                  <a:cubicBezTo>
                    <a:pt x="4584" y="5495"/>
                    <a:pt x="4455" y="5476"/>
                    <a:pt x="4382" y="5476"/>
                  </a:cubicBezTo>
                  <a:cubicBezTo>
                    <a:pt x="4236" y="5452"/>
                    <a:pt x="4058" y="5424"/>
                    <a:pt x="3885" y="5424"/>
                  </a:cubicBezTo>
                  <a:cubicBezTo>
                    <a:pt x="3666" y="5424"/>
                    <a:pt x="3456" y="5469"/>
                    <a:pt x="3333" y="5624"/>
                  </a:cubicBezTo>
                  <a:cubicBezTo>
                    <a:pt x="3277" y="5697"/>
                    <a:pt x="3296" y="5808"/>
                    <a:pt x="3370" y="5863"/>
                  </a:cubicBezTo>
                  <a:cubicBezTo>
                    <a:pt x="3504" y="5975"/>
                    <a:pt x="3720" y="5991"/>
                    <a:pt x="3935" y="5991"/>
                  </a:cubicBezTo>
                  <a:cubicBezTo>
                    <a:pt x="4026" y="5991"/>
                    <a:pt x="4117" y="5988"/>
                    <a:pt x="4201" y="5988"/>
                  </a:cubicBezTo>
                  <a:cubicBezTo>
                    <a:pt x="4245" y="5988"/>
                    <a:pt x="4287" y="5989"/>
                    <a:pt x="4327" y="5992"/>
                  </a:cubicBezTo>
                  <a:cubicBezTo>
                    <a:pt x="4491" y="6019"/>
                    <a:pt x="4718" y="6098"/>
                    <a:pt x="4914" y="6098"/>
                  </a:cubicBezTo>
                  <a:cubicBezTo>
                    <a:pt x="4980" y="6098"/>
                    <a:pt x="5044" y="6089"/>
                    <a:pt x="5100" y="6065"/>
                  </a:cubicBezTo>
                  <a:cubicBezTo>
                    <a:pt x="5928" y="7115"/>
                    <a:pt x="6756" y="8164"/>
                    <a:pt x="7584" y="9231"/>
                  </a:cubicBezTo>
                  <a:cubicBezTo>
                    <a:pt x="7087" y="9121"/>
                    <a:pt x="6591" y="9084"/>
                    <a:pt x="6130" y="8937"/>
                  </a:cubicBezTo>
                  <a:cubicBezTo>
                    <a:pt x="5413" y="8697"/>
                    <a:pt x="4676" y="8127"/>
                    <a:pt x="3922" y="8053"/>
                  </a:cubicBezTo>
                  <a:cubicBezTo>
                    <a:pt x="3756" y="8053"/>
                    <a:pt x="3646" y="8219"/>
                    <a:pt x="3701" y="8366"/>
                  </a:cubicBezTo>
                  <a:cubicBezTo>
                    <a:pt x="4069" y="9084"/>
                    <a:pt x="5136" y="9415"/>
                    <a:pt x="5873" y="9636"/>
                  </a:cubicBezTo>
                  <a:cubicBezTo>
                    <a:pt x="6329" y="9770"/>
                    <a:pt x="6923" y="9934"/>
                    <a:pt x="7476" y="9934"/>
                  </a:cubicBezTo>
                  <a:cubicBezTo>
                    <a:pt x="7680" y="9934"/>
                    <a:pt x="7879" y="9912"/>
                    <a:pt x="8063" y="9857"/>
                  </a:cubicBezTo>
                  <a:cubicBezTo>
                    <a:pt x="8192" y="10041"/>
                    <a:pt x="8339" y="10207"/>
                    <a:pt x="8468" y="10372"/>
                  </a:cubicBezTo>
                  <a:cubicBezTo>
                    <a:pt x="9204" y="11293"/>
                    <a:pt x="9959" y="12213"/>
                    <a:pt x="10621" y="13170"/>
                  </a:cubicBezTo>
                  <a:cubicBezTo>
                    <a:pt x="10677" y="13262"/>
                    <a:pt x="10732" y="13354"/>
                    <a:pt x="10787" y="13446"/>
                  </a:cubicBezTo>
                  <a:cubicBezTo>
                    <a:pt x="10272" y="13446"/>
                    <a:pt x="9775" y="13446"/>
                    <a:pt x="9278" y="13409"/>
                  </a:cubicBezTo>
                  <a:cubicBezTo>
                    <a:pt x="8701" y="13365"/>
                    <a:pt x="8065" y="13166"/>
                    <a:pt x="7474" y="13166"/>
                  </a:cubicBezTo>
                  <a:cubicBezTo>
                    <a:pt x="7330" y="13166"/>
                    <a:pt x="7188" y="13178"/>
                    <a:pt x="7051" y="13207"/>
                  </a:cubicBezTo>
                  <a:cubicBezTo>
                    <a:pt x="6848" y="13244"/>
                    <a:pt x="6793" y="13483"/>
                    <a:pt x="6940" y="13612"/>
                  </a:cubicBezTo>
                  <a:cubicBezTo>
                    <a:pt x="7548" y="14072"/>
                    <a:pt x="8578" y="14090"/>
                    <a:pt x="9315" y="14109"/>
                  </a:cubicBezTo>
                  <a:cubicBezTo>
                    <a:pt x="9498" y="14120"/>
                    <a:pt x="9681" y="14126"/>
                    <a:pt x="9862" y="14126"/>
                  </a:cubicBezTo>
                  <a:cubicBezTo>
                    <a:pt x="10279" y="14126"/>
                    <a:pt x="10689" y="14094"/>
                    <a:pt x="11100" y="14017"/>
                  </a:cubicBezTo>
                  <a:cubicBezTo>
                    <a:pt x="11358" y="14532"/>
                    <a:pt x="11560" y="15066"/>
                    <a:pt x="11781" y="15618"/>
                  </a:cubicBezTo>
                  <a:cubicBezTo>
                    <a:pt x="10051" y="15416"/>
                    <a:pt x="8321" y="15526"/>
                    <a:pt x="6627" y="15011"/>
                  </a:cubicBezTo>
                  <a:cubicBezTo>
                    <a:pt x="4529" y="14330"/>
                    <a:pt x="2983" y="12839"/>
                    <a:pt x="2155" y="10796"/>
                  </a:cubicBezTo>
                  <a:cubicBezTo>
                    <a:pt x="1345" y="8808"/>
                    <a:pt x="1271" y="6654"/>
                    <a:pt x="1326" y="4538"/>
                  </a:cubicBezTo>
                  <a:cubicBezTo>
                    <a:pt x="1345" y="3470"/>
                    <a:pt x="1492" y="2016"/>
                    <a:pt x="1069" y="930"/>
                  </a:cubicBezTo>
                  <a:close/>
                  <a:moveTo>
                    <a:pt x="322" y="0"/>
                  </a:moveTo>
                  <a:cubicBezTo>
                    <a:pt x="159" y="0"/>
                    <a:pt x="1" y="141"/>
                    <a:pt x="38" y="341"/>
                  </a:cubicBezTo>
                  <a:cubicBezTo>
                    <a:pt x="185" y="1446"/>
                    <a:pt x="535" y="2403"/>
                    <a:pt x="535" y="3562"/>
                  </a:cubicBezTo>
                  <a:cubicBezTo>
                    <a:pt x="535" y="4556"/>
                    <a:pt x="480" y="5532"/>
                    <a:pt x="517" y="6526"/>
                  </a:cubicBezTo>
                  <a:cubicBezTo>
                    <a:pt x="609" y="8605"/>
                    <a:pt x="995" y="10704"/>
                    <a:pt x="2100" y="12471"/>
                  </a:cubicBezTo>
                  <a:cubicBezTo>
                    <a:pt x="3771" y="15112"/>
                    <a:pt x="6833" y="16217"/>
                    <a:pt x="9865" y="16217"/>
                  </a:cubicBezTo>
                  <a:cubicBezTo>
                    <a:pt x="10572" y="16217"/>
                    <a:pt x="11279" y="16156"/>
                    <a:pt x="11965" y="16041"/>
                  </a:cubicBezTo>
                  <a:lnTo>
                    <a:pt x="12075" y="16281"/>
                  </a:lnTo>
                  <a:cubicBezTo>
                    <a:pt x="12186" y="16925"/>
                    <a:pt x="12517" y="17495"/>
                    <a:pt x="13014" y="17900"/>
                  </a:cubicBezTo>
                  <a:cubicBezTo>
                    <a:pt x="13066" y="17930"/>
                    <a:pt x="13120" y="17943"/>
                    <a:pt x="13172" y="17943"/>
                  </a:cubicBezTo>
                  <a:cubicBezTo>
                    <a:pt x="13381" y="17943"/>
                    <a:pt x="13563" y="17734"/>
                    <a:pt x="13474" y="17514"/>
                  </a:cubicBezTo>
                  <a:cubicBezTo>
                    <a:pt x="12260" y="15231"/>
                    <a:pt x="13750" y="13225"/>
                    <a:pt x="13787" y="10906"/>
                  </a:cubicBezTo>
                  <a:cubicBezTo>
                    <a:pt x="13824" y="9084"/>
                    <a:pt x="13143" y="7335"/>
                    <a:pt x="12075" y="5881"/>
                  </a:cubicBezTo>
                  <a:cubicBezTo>
                    <a:pt x="9388" y="2255"/>
                    <a:pt x="4824" y="1354"/>
                    <a:pt x="701" y="304"/>
                  </a:cubicBezTo>
                  <a:cubicBezTo>
                    <a:pt x="645" y="231"/>
                    <a:pt x="590" y="157"/>
                    <a:pt x="535" y="102"/>
                  </a:cubicBezTo>
                  <a:cubicBezTo>
                    <a:pt x="476" y="31"/>
                    <a:pt x="398" y="0"/>
                    <a:pt x="322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205715" y="1828239"/>
              <a:ext cx="606657" cy="806767"/>
            </a:xfrm>
            <a:custGeom>
              <a:avLst/>
              <a:gdLst/>
              <a:ahLst/>
              <a:cxnLst/>
              <a:rect l="l" t="t" r="r" b="b"/>
              <a:pathLst>
                <a:path w="11314" h="15046" extrusionOk="0">
                  <a:moveTo>
                    <a:pt x="877" y="789"/>
                  </a:moveTo>
                  <a:lnTo>
                    <a:pt x="877" y="789"/>
                  </a:lnTo>
                  <a:cubicBezTo>
                    <a:pt x="2313" y="1451"/>
                    <a:pt x="3914" y="1783"/>
                    <a:pt x="5350" y="2427"/>
                  </a:cubicBezTo>
                  <a:cubicBezTo>
                    <a:pt x="7080" y="3218"/>
                    <a:pt x="8736" y="4378"/>
                    <a:pt x="9712" y="6053"/>
                  </a:cubicBezTo>
                  <a:cubicBezTo>
                    <a:pt x="10706" y="7783"/>
                    <a:pt x="10651" y="9421"/>
                    <a:pt x="10098" y="11280"/>
                  </a:cubicBezTo>
                  <a:cubicBezTo>
                    <a:pt x="10062" y="11427"/>
                    <a:pt x="10025" y="11593"/>
                    <a:pt x="9988" y="11740"/>
                  </a:cubicBezTo>
                  <a:cubicBezTo>
                    <a:pt x="9546" y="10986"/>
                    <a:pt x="9049" y="10286"/>
                    <a:pt x="8460" y="9642"/>
                  </a:cubicBezTo>
                  <a:cubicBezTo>
                    <a:pt x="8884" y="9182"/>
                    <a:pt x="9160" y="8575"/>
                    <a:pt x="9233" y="7949"/>
                  </a:cubicBezTo>
                  <a:cubicBezTo>
                    <a:pt x="9289" y="7433"/>
                    <a:pt x="9307" y="6605"/>
                    <a:pt x="8865" y="6255"/>
                  </a:cubicBezTo>
                  <a:cubicBezTo>
                    <a:pt x="8841" y="6241"/>
                    <a:pt x="8813" y="6234"/>
                    <a:pt x="8787" y="6234"/>
                  </a:cubicBezTo>
                  <a:cubicBezTo>
                    <a:pt x="8713" y="6234"/>
                    <a:pt x="8644" y="6285"/>
                    <a:pt x="8644" y="6366"/>
                  </a:cubicBezTo>
                  <a:cubicBezTo>
                    <a:pt x="8626" y="6587"/>
                    <a:pt x="8663" y="6826"/>
                    <a:pt x="8736" y="7065"/>
                  </a:cubicBezTo>
                  <a:cubicBezTo>
                    <a:pt x="8773" y="7323"/>
                    <a:pt x="8792" y="7599"/>
                    <a:pt x="8755" y="7875"/>
                  </a:cubicBezTo>
                  <a:cubicBezTo>
                    <a:pt x="8700" y="8427"/>
                    <a:pt x="8516" y="8943"/>
                    <a:pt x="8239" y="9403"/>
                  </a:cubicBezTo>
                  <a:cubicBezTo>
                    <a:pt x="8129" y="9274"/>
                    <a:pt x="8037" y="9164"/>
                    <a:pt x="7945" y="9053"/>
                  </a:cubicBezTo>
                  <a:cubicBezTo>
                    <a:pt x="7098" y="8041"/>
                    <a:pt x="6270" y="7047"/>
                    <a:pt x="5423" y="6053"/>
                  </a:cubicBezTo>
                  <a:cubicBezTo>
                    <a:pt x="5442" y="6035"/>
                    <a:pt x="5460" y="6016"/>
                    <a:pt x="5479" y="6016"/>
                  </a:cubicBezTo>
                  <a:cubicBezTo>
                    <a:pt x="5497" y="5961"/>
                    <a:pt x="5515" y="5924"/>
                    <a:pt x="5515" y="5869"/>
                  </a:cubicBezTo>
                  <a:cubicBezTo>
                    <a:pt x="5534" y="5869"/>
                    <a:pt x="5515" y="5850"/>
                    <a:pt x="5515" y="5832"/>
                  </a:cubicBezTo>
                  <a:cubicBezTo>
                    <a:pt x="5571" y="5685"/>
                    <a:pt x="5626" y="5556"/>
                    <a:pt x="5681" y="5427"/>
                  </a:cubicBezTo>
                  <a:cubicBezTo>
                    <a:pt x="5736" y="5243"/>
                    <a:pt x="5792" y="5077"/>
                    <a:pt x="5810" y="4912"/>
                  </a:cubicBezTo>
                  <a:cubicBezTo>
                    <a:pt x="5847" y="4617"/>
                    <a:pt x="5902" y="4176"/>
                    <a:pt x="5681" y="3936"/>
                  </a:cubicBezTo>
                  <a:cubicBezTo>
                    <a:pt x="5649" y="3896"/>
                    <a:pt x="5604" y="3877"/>
                    <a:pt x="5559" y="3877"/>
                  </a:cubicBezTo>
                  <a:cubicBezTo>
                    <a:pt x="5501" y="3877"/>
                    <a:pt x="5444" y="3910"/>
                    <a:pt x="5423" y="3973"/>
                  </a:cubicBezTo>
                  <a:cubicBezTo>
                    <a:pt x="5368" y="4139"/>
                    <a:pt x="5350" y="4304"/>
                    <a:pt x="5368" y="4470"/>
                  </a:cubicBezTo>
                  <a:cubicBezTo>
                    <a:pt x="5368" y="4654"/>
                    <a:pt x="5350" y="4838"/>
                    <a:pt x="5313" y="5022"/>
                  </a:cubicBezTo>
                  <a:cubicBezTo>
                    <a:pt x="5276" y="5206"/>
                    <a:pt x="5166" y="5446"/>
                    <a:pt x="5110" y="5666"/>
                  </a:cubicBezTo>
                  <a:cubicBezTo>
                    <a:pt x="4724" y="5188"/>
                    <a:pt x="4319" y="4709"/>
                    <a:pt x="3914" y="4231"/>
                  </a:cubicBezTo>
                  <a:lnTo>
                    <a:pt x="3933" y="4231"/>
                  </a:lnTo>
                  <a:cubicBezTo>
                    <a:pt x="4190" y="4028"/>
                    <a:pt x="4466" y="3421"/>
                    <a:pt x="4135" y="3163"/>
                  </a:cubicBezTo>
                  <a:cubicBezTo>
                    <a:pt x="4115" y="3150"/>
                    <a:pt x="4094" y="3144"/>
                    <a:pt x="4073" y="3144"/>
                  </a:cubicBezTo>
                  <a:cubicBezTo>
                    <a:pt x="4035" y="3144"/>
                    <a:pt x="4000" y="3164"/>
                    <a:pt x="3988" y="3200"/>
                  </a:cubicBezTo>
                  <a:cubicBezTo>
                    <a:pt x="3951" y="3347"/>
                    <a:pt x="3951" y="3476"/>
                    <a:pt x="3951" y="3623"/>
                  </a:cubicBezTo>
                  <a:cubicBezTo>
                    <a:pt x="3933" y="3789"/>
                    <a:pt x="3877" y="3936"/>
                    <a:pt x="3785" y="4084"/>
                  </a:cubicBezTo>
                  <a:lnTo>
                    <a:pt x="3159" y="3347"/>
                  </a:lnTo>
                  <a:cubicBezTo>
                    <a:pt x="3129" y="3312"/>
                    <a:pt x="3094" y="3298"/>
                    <a:pt x="3060" y="3298"/>
                  </a:cubicBezTo>
                  <a:cubicBezTo>
                    <a:pt x="2969" y="3298"/>
                    <a:pt x="2890" y="3401"/>
                    <a:pt x="2957" y="3495"/>
                  </a:cubicBezTo>
                  <a:lnTo>
                    <a:pt x="3822" y="4654"/>
                  </a:lnTo>
                  <a:cubicBezTo>
                    <a:pt x="3730" y="4617"/>
                    <a:pt x="3638" y="4599"/>
                    <a:pt x="3564" y="4599"/>
                  </a:cubicBezTo>
                  <a:cubicBezTo>
                    <a:pt x="3441" y="4574"/>
                    <a:pt x="3292" y="4549"/>
                    <a:pt x="3148" y="4549"/>
                  </a:cubicBezTo>
                  <a:cubicBezTo>
                    <a:pt x="2970" y="4549"/>
                    <a:pt x="2801" y="4587"/>
                    <a:pt x="2699" y="4709"/>
                  </a:cubicBezTo>
                  <a:cubicBezTo>
                    <a:pt x="2644" y="4765"/>
                    <a:pt x="2663" y="4857"/>
                    <a:pt x="2718" y="4893"/>
                  </a:cubicBezTo>
                  <a:cubicBezTo>
                    <a:pt x="2920" y="5059"/>
                    <a:pt x="3270" y="4985"/>
                    <a:pt x="3509" y="5022"/>
                  </a:cubicBezTo>
                  <a:cubicBezTo>
                    <a:pt x="3657" y="5037"/>
                    <a:pt x="3864" y="5111"/>
                    <a:pt x="4035" y="5111"/>
                  </a:cubicBezTo>
                  <a:cubicBezTo>
                    <a:pt x="4077" y="5111"/>
                    <a:pt x="4117" y="5107"/>
                    <a:pt x="4153" y="5096"/>
                  </a:cubicBezTo>
                  <a:cubicBezTo>
                    <a:pt x="4816" y="5979"/>
                    <a:pt x="5497" y="6844"/>
                    <a:pt x="6160" y="7728"/>
                  </a:cubicBezTo>
                  <a:cubicBezTo>
                    <a:pt x="5773" y="7636"/>
                    <a:pt x="5350" y="7599"/>
                    <a:pt x="4963" y="7470"/>
                  </a:cubicBezTo>
                  <a:cubicBezTo>
                    <a:pt x="4374" y="7286"/>
                    <a:pt x="3767" y="6789"/>
                    <a:pt x="3159" y="6734"/>
                  </a:cubicBezTo>
                  <a:cubicBezTo>
                    <a:pt x="3150" y="6733"/>
                    <a:pt x="3141" y="6732"/>
                    <a:pt x="3132" y="6732"/>
                  </a:cubicBezTo>
                  <a:cubicBezTo>
                    <a:pt x="3001" y="6732"/>
                    <a:pt x="2924" y="6853"/>
                    <a:pt x="2975" y="6973"/>
                  </a:cubicBezTo>
                  <a:cubicBezTo>
                    <a:pt x="3270" y="7562"/>
                    <a:pt x="4153" y="7857"/>
                    <a:pt x="4742" y="8041"/>
                  </a:cubicBezTo>
                  <a:cubicBezTo>
                    <a:pt x="5153" y="8168"/>
                    <a:pt x="5673" y="8328"/>
                    <a:pt x="6150" y="8328"/>
                  </a:cubicBezTo>
                  <a:cubicBezTo>
                    <a:pt x="6294" y="8328"/>
                    <a:pt x="6433" y="8314"/>
                    <a:pt x="6565" y="8280"/>
                  </a:cubicBezTo>
                  <a:cubicBezTo>
                    <a:pt x="6675" y="8427"/>
                    <a:pt x="6804" y="8575"/>
                    <a:pt x="6896" y="8722"/>
                  </a:cubicBezTo>
                  <a:cubicBezTo>
                    <a:pt x="7485" y="9495"/>
                    <a:pt x="8111" y="10249"/>
                    <a:pt x="8644" y="11059"/>
                  </a:cubicBezTo>
                  <a:cubicBezTo>
                    <a:pt x="8700" y="11133"/>
                    <a:pt x="8736" y="11207"/>
                    <a:pt x="8773" y="11280"/>
                  </a:cubicBezTo>
                  <a:cubicBezTo>
                    <a:pt x="8368" y="11280"/>
                    <a:pt x="7945" y="11280"/>
                    <a:pt x="7522" y="11243"/>
                  </a:cubicBezTo>
                  <a:cubicBezTo>
                    <a:pt x="7035" y="11198"/>
                    <a:pt x="6497" y="11014"/>
                    <a:pt x="5993" y="11014"/>
                  </a:cubicBezTo>
                  <a:cubicBezTo>
                    <a:pt x="5887" y="11014"/>
                    <a:pt x="5783" y="11022"/>
                    <a:pt x="5681" y="11041"/>
                  </a:cubicBezTo>
                  <a:cubicBezTo>
                    <a:pt x="5534" y="11059"/>
                    <a:pt x="5479" y="11262"/>
                    <a:pt x="5607" y="11372"/>
                  </a:cubicBezTo>
                  <a:cubicBezTo>
                    <a:pt x="6086" y="11759"/>
                    <a:pt x="6951" y="11777"/>
                    <a:pt x="7558" y="11832"/>
                  </a:cubicBezTo>
                  <a:cubicBezTo>
                    <a:pt x="7716" y="11844"/>
                    <a:pt x="7873" y="11850"/>
                    <a:pt x="8030" y="11850"/>
                  </a:cubicBezTo>
                  <a:cubicBezTo>
                    <a:pt x="8368" y="11850"/>
                    <a:pt x="8704" y="11822"/>
                    <a:pt x="9031" y="11759"/>
                  </a:cubicBezTo>
                  <a:cubicBezTo>
                    <a:pt x="9252" y="12200"/>
                    <a:pt x="9399" y="12642"/>
                    <a:pt x="9583" y="13102"/>
                  </a:cubicBezTo>
                  <a:cubicBezTo>
                    <a:pt x="8147" y="12918"/>
                    <a:pt x="6712" y="12974"/>
                    <a:pt x="5313" y="12532"/>
                  </a:cubicBezTo>
                  <a:cubicBezTo>
                    <a:pt x="3620" y="11980"/>
                    <a:pt x="2258" y="10673"/>
                    <a:pt x="1650" y="8979"/>
                  </a:cubicBezTo>
                  <a:cubicBezTo>
                    <a:pt x="1006" y="7323"/>
                    <a:pt x="988" y="5538"/>
                    <a:pt x="1043" y="3789"/>
                  </a:cubicBezTo>
                  <a:cubicBezTo>
                    <a:pt x="1080" y="2906"/>
                    <a:pt x="1208" y="1709"/>
                    <a:pt x="877" y="789"/>
                  </a:cubicBezTo>
                  <a:close/>
                  <a:moveTo>
                    <a:pt x="263" y="0"/>
                  </a:moveTo>
                  <a:cubicBezTo>
                    <a:pt x="128" y="0"/>
                    <a:pt x="0" y="122"/>
                    <a:pt x="49" y="292"/>
                  </a:cubicBezTo>
                  <a:cubicBezTo>
                    <a:pt x="141" y="1212"/>
                    <a:pt x="417" y="2004"/>
                    <a:pt x="399" y="2961"/>
                  </a:cubicBezTo>
                  <a:cubicBezTo>
                    <a:pt x="399" y="3771"/>
                    <a:pt x="343" y="4599"/>
                    <a:pt x="362" y="5427"/>
                  </a:cubicBezTo>
                  <a:cubicBezTo>
                    <a:pt x="399" y="7139"/>
                    <a:pt x="712" y="8869"/>
                    <a:pt x="1613" y="10360"/>
                  </a:cubicBezTo>
                  <a:cubicBezTo>
                    <a:pt x="2963" y="12604"/>
                    <a:pt x="5550" y="13562"/>
                    <a:pt x="8107" y="13562"/>
                  </a:cubicBezTo>
                  <a:cubicBezTo>
                    <a:pt x="8653" y="13562"/>
                    <a:pt x="9199" y="13518"/>
                    <a:pt x="9730" y="13434"/>
                  </a:cubicBezTo>
                  <a:cubicBezTo>
                    <a:pt x="9749" y="13507"/>
                    <a:pt x="9786" y="13581"/>
                    <a:pt x="9822" y="13655"/>
                  </a:cubicBezTo>
                  <a:cubicBezTo>
                    <a:pt x="9896" y="14188"/>
                    <a:pt x="10154" y="14667"/>
                    <a:pt x="10577" y="14998"/>
                  </a:cubicBezTo>
                  <a:cubicBezTo>
                    <a:pt x="10622" y="15031"/>
                    <a:pt x="10671" y="15046"/>
                    <a:pt x="10719" y="15046"/>
                  </a:cubicBezTo>
                  <a:cubicBezTo>
                    <a:pt x="10885" y="15046"/>
                    <a:pt x="11035" y="14871"/>
                    <a:pt x="10964" y="14685"/>
                  </a:cubicBezTo>
                  <a:cubicBezTo>
                    <a:pt x="9988" y="12789"/>
                    <a:pt x="11240" y="11151"/>
                    <a:pt x="11313" y="9219"/>
                  </a:cubicBezTo>
                  <a:cubicBezTo>
                    <a:pt x="11313" y="7709"/>
                    <a:pt x="10835" y="6237"/>
                    <a:pt x="9951" y="5041"/>
                  </a:cubicBezTo>
                  <a:cubicBezTo>
                    <a:pt x="7761" y="2004"/>
                    <a:pt x="3988" y="1194"/>
                    <a:pt x="583" y="274"/>
                  </a:cubicBezTo>
                  <a:cubicBezTo>
                    <a:pt x="546" y="200"/>
                    <a:pt x="509" y="163"/>
                    <a:pt x="454" y="108"/>
                  </a:cubicBezTo>
                  <a:cubicBezTo>
                    <a:pt x="404" y="33"/>
                    <a:pt x="332" y="0"/>
                    <a:pt x="26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820200" y="3834003"/>
              <a:ext cx="524082" cy="944355"/>
            </a:xfrm>
            <a:custGeom>
              <a:avLst/>
              <a:gdLst/>
              <a:ahLst/>
              <a:cxnLst/>
              <a:rect l="l" t="t" r="r" b="b"/>
              <a:pathLst>
                <a:path w="9774" h="17612" extrusionOk="0">
                  <a:moveTo>
                    <a:pt x="4252" y="2237"/>
                  </a:moveTo>
                  <a:cubicBezTo>
                    <a:pt x="5375" y="3065"/>
                    <a:pt x="6627" y="3672"/>
                    <a:pt x="7584" y="4703"/>
                  </a:cubicBezTo>
                  <a:cubicBezTo>
                    <a:pt x="8762" y="5954"/>
                    <a:pt x="9277" y="7685"/>
                    <a:pt x="9019" y="9378"/>
                  </a:cubicBezTo>
                  <a:cubicBezTo>
                    <a:pt x="8780" y="11071"/>
                    <a:pt x="7989" y="12599"/>
                    <a:pt x="7124" y="14035"/>
                  </a:cubicBezTo>
                  <a:cubicBezTo>
                    <a:pt x="6682" y="14771"/>
                    <a:pt x="6001" y="15728"/>
                    <a:pt x="5872" y="16648"/>
                  </a:cubicBezTo>
                  <a:cubicBezTo>
                    <a:pt x="4952" y="15433"/>
                    <a:pt x="3774" y="14403"/>
                    <a:pt x="2853" y="13188"/>
                  </a:cubicBezTo>
                  <a:cubicBezTo>
                    <a:pt x="1749" y="11734"/>
                    <a:pt x="902" y="9967"/>
                    <a:pt x="866" y="8108"/>
                  </a:cubicBezTo>
                  <a:cubicBezTo>
                    <a:pt x="810" y="6175"/>
                    <a:pt x="1620" y="4832"/>
                    <a:pt x="2945" y="3507"/>
                  </a:cubicBezTo>
                  <a:cubicBezTo>
                    <a:pt x="3056" y="3396"/>
                    <a:pt x="3166" y="3286"/>
                    <a:pt x="3277" y="3175"/>
                  </a:cubicBezTo>
                  <a:cubicBezTo>
                    <a:pt x="3277" y="4022"/>
                    <a:pt x="3387" y="4850"/>
                    <a:pt x="3590" y="5660"/>
                  </a:cubicBezTo>
                  <a:cubicBezTo>
                    <a:pt x="3001" y="5862"/>
                    <a:pt x="2504" y="6249"/>
                    <a:pt x="2154" y="6746"/>
                  </a:cubicBezTo>
                  <a:cubicBezTo>
                    <a:pt x="1859" y="7151"/>
                    <a:pt x="1455" y="7832"/>
                    <a:pt x="1675" y="8329"/>
                  </a:cubicBezTo>
                  <a:cubicBezTo>
                    <a:pt x="1695" y="8387"/>
                    <a:pt x="1739" y="8414"/>
                    <a:pt x="1788" y="8414"/>
                  </a:cubicBezTo>
                  <a:cubicBezTo>
                    <a:pt x="1832" y="8414"/>
                    <a:pt x="1880" y="8391"/>
                    <a:pt x="1915" y="8347"/>
                  </a:cubicBezTo>
                  <a:cubicBezTo>
                    <a:pt x="2025" y="8163"/>
                    <a:pt x="2099" y="7942"/>
                    <a:pt x="2154" y="7721"/>
                  </a:cubicBezTo>
                  <a:cubicBezTo>
                    <a:pt x="2246" y="7464"/>
                    <a:pt x="2356" y="7224"/>
                    <a:pt x="2522" y="7004"/>
                  </a:cubicBezTo>
                  <a:cubicBezTo>
                    <a:pt x="2817" y="6580"/>
                    <a:pt x="3203" y="6231"/>
                    <a:pt x="3663" y="5973"/>
                  </a:cubicBezTo>
                  <a:lnTo>
                    <a:pt x="3755" y="6396"/>
                  </a:lnTo>
                  <a:cubicBezTo>
                    <a:pt x="3976" y="7629"/>
                    <a:pt x="4234" y="8863"/>
                    <a:pt x="4473" y="10096"/>
                  </a:cubicBezTo>
                  <a:cubicBezTo>
                    <a:pt x="4455" y="10096"/>
                    <a:pt x="4436" y="10114"/>
                    <a:pt x="4418" y="10114"/>
                  </a:cubicBezTo>
                  <a:cubicBezTo>
                    <a:pt x="4381" y="10133"/>
                    <a:pt x="4344" y="10151"/>
                    <a:pt x="4307" y="10206"/>
                  </a:cubicBezTo>
                  <a:cubicBezTo>
                    <a:pt x="4307" y="10206"/>
                    <a:pt x="4307" y="10225"/>
                    <a:pt x="4307" y="10243"/>
                  </a:cubicBezTo>
                  <a:cubicBezTo>
                    <a:pt x="4197" y="10335"/>
                    <a:pt x="4087" y="10427"/>
                    <a:pt x="3976" y="10501"/>
                  </a:cubicBezTo>
                  <a:cubicBezTo>
                    <a:pt x="3847" y="10630"/>
                    <a:pt x="3737" y="10758"/>
                    <a:pt x="3626" y="10887"/>
                  </a:cubicBezTo>
                  <a:cubicBezTo>
                    <a:pt x="3461" y="11108"/>
                    <a:pt x="3203" y="11458"/>
                    <a:pt x="3277" y="11752"/>
                  </a:cubicBezTo>
                  <a:cubicBezTo>
                    <a:pt x="3301" y="11837"/>
                    <a:pt x="3365" y="11882"/>
                    <a:pt x="3432" y="11882"/>
                  </a:cubicBezTo>
                  <a:cubicBezTo>
                    <a:pt x="3467" y="11882"/>
                    <a:pt x="3503" y="11870"/>
                    <a:pt x="3534" y="11844"/>
                  </a:cubicBezTo>
                  <a:cubicBezTo>
                    <a:pt x="3645" y="11752"/>
                    <a:pt x="3737" y="11623"/>
                    <a:pt x="3792" y="11476"/>
                  </a:cubicBezTo>
                  <a:cubicBezTo>
                    <a:pt x="3884" y="11311"/>
                    <a:pt x="3995" y="11163"/>
                    <a:pt x="4105" y="11016"/>
                  </a:cubicBezTo>
                  <a:cubicBezTo>
                    <a:pt x="4215" y="10869"/>
                    <a:pt x="4436" y="10740"/>
                    <a:pt x="4565" y="10556"/>
                  </a:cubicBezTo>
                  <a:cubicBezTo>
                    <a:pt x="4676" y="11145"/>
                    <a:pt x="4786" y="11734"/>
                    <a:pt x="4915" y="12323"/>
                  </a:cubicBezTo>
                  <a:lnTo>
                    <a:pt x="4896" y="12323"/>
                  </a:lnTo>
                  <a:cubicBezTo>
                    <a:pt x="4584" y="12397"/>
                    <a:pt x="4050" y="12765"/>
                    <a:pt x="4215" y="13151"/>
                  </a:cubicBezTo>
                  <a:cubicBezTo>
                    <a:pt x="4239" y="13187"/>
                    <a:pt x="4278" y="13207"/>
                    <a:pt x="4313" y="13207"/>
                  </a:cubicBezTo>
                  <a:cubicBezTo>
                    <a:pt x="4332" y="13207"/>
                    <a:pt x="4350" y="13201"/>
                    <a:pt x="4363" y="13188"/>
                  </a:cubicBezTo>
                  <a:cubicBezTo>
                    <a:pt x="4455" y="13078"/>
                    <a:pt x="4528" y="12967"/>
                    <a:pt x="4602" y="12838"/>
                  </a:cubicBezTo>
                  <a:cubicBezTo>
                    <a:pt x="4694" y="12709"/>
                    <a:pt x="4823" y="12599"/>
                    <a:pt x="4952" y="12525"/>
                  </a:cubicBezTo>
                  <a:cubicBezTo>
                    <a:pt x="5007" y="12838"/>
                    <a:pt x="5080" y="13151"/>
                    <a:pt x="5136" y="13446"/>
                  </a:cubicBezTo>
                  <a:cubicBezTo>
                    <a:pt x="5152" y="13510"/>
                    <a:pt x="5203" y="13539"/>
                    <a:pt x="5255" y="13539"/>
                  </a:cubicBezTo>
                  <a:cubicBezTo>
                    <a:pt x="5320" y="13539"/>
                    <a:pt x="5385" y="13492"/>
                    <a:pt x="5375" y="13409"/>
                  </a:cubicBezTo>
                  <a:lnTo>
                    <a:pt x="5173" y="12047"/>
                  </a:lnTo>
                  <a:lnTo>
                    <a:pt x="5173" y="12047"/>
                  </a:lnTo>
                  <a:cubicBezTo>
                    <a:pt x="5246" y="12120"/>
                    <a:pt x="5320" y="12176"/>
                    <a:pt x="5375" y="12212"/>
                  </a:cubicBezTo>
                  <a:cubicBezTo>
                    <a:pt x="5546" y="12353"/>
                    <a:pt x="5797" y="12546"/>
                    <a:pt x="6037" y="12546"/>
                  </a:cubicBezTo>
                  <a:cubicBezTo>
                    <a:pt x="6081" y="12546"/>
                    <a:pt x="6124" y="12539"/>
                    <a:pt x="6166" y="12525"/>
                  </a:cubicBezTo>
                  <a:cubicBezTo>
                    <a:pt x="6222" y="12489"/>
                    <a:pt x="6258" y="12415"/>
                    <a:pt x="6222" y="12341"/>
                  </a:cubicBezTo>
                  <a:cubicBezTo>
                    <a:pt x="6130" y="12120"/>
                    <a:pt x="5798" y="12010"/>
                    <a:pt x="5614" y="11881"/>
                  </a:cubicBezTo>
                  <a:cubicBezTo>
                    <a:pt x="5430" y="11734"/>
                    <a:pt x="5301" y="11550"/>
                    <a:pt x="5099" y="11513"/>
                  </a:cubicBezTo>
                  <a:cubicBezTo>
                    <a:pt x="4952" y="10464"/>
                    <a:pt x="4804" y="9396"/>
                    <a:pt x="4639" y="8347"/>
                  </a:cubicBezTo>
                  <a:lnTo>
                    <a:pt x="4639" y="8347"/>
                  </a:lnTo>
                  <a:cubicBezTo>
                    <a:pt x="4933" y="8605"/>
                    <a:pt x="5265" y="8844"/>
                    <a:pt x="5522" y="9120"/>
                  </a:cubicBezTo>
                  <a:cubicBezTo>
                    <a:pt x="5946" y="9562"/>
                    <a:pt x="6222" y="10280"/>
                    <a:pt x="6719" y="10593"/>
                  </a:cubicBezTo>
                  <a:cubicBezTo>
                    <a:pt x="6752" y="10615"/>
                    <a:pt x="6790" y="10626"/>
                    <a:pt x="6825" y="10626"/>
                  </a:cubicBezTo>
                  <a:cubicBezTo>
                    <a:pt x="6907" y="10626"/>
                    <a:pt x="6982" y="10572"/>
                    <a:pt x="6995" y="10482"/>
                  </a:cubicBezTo>
                  <a:cubicBezTo>
                    <a:pt x="7013" y="9838"/>
                    <a:pt x="6406" y="9176"/>
                    <a:pt x="5982" y="8752"/>
                  </a:cubicBezTo>
                  <a:cubicBezTo>
                    <a:pt x="5614" y="8366"/>
                    <a:pt x="5099" y="7850"/>
                    <a:pt x="4547" y="7721"/>
                  </a:cubicBezTo>
                  <a:cubicBezTo>
                    <a:pt x="4528" y="7537"/>
                    <a:pt x="4492" y="7372"/>
                    <a:pt x="4473" y="7188"/>
                  </a:cubicBezTo>
                  <a:cubicBezTo>
                    <a:pt x="4326" y="6267"/>
                    <a:pt x="4160" y="5329"/>
                    <a:pt x="4087" y="4390"/>
                  </a:cubicBezTo>
                  <a:lnTo>
                    <a:pt x="4087" y="4151"/>
                  </a:lnTo>
                  <a:cubicBezTo>
                    <a:pt x="4436" y="4353"/>
                    <a:pt x="4786" y="4537"/>
                    <a:pt x="5117" y="4777"/>
                  </a:cubicBezTo>
                  <a:cubicBezTo>
                    <a:pt x="5596" y="5089"/>
                    <a:pt x="6038" y="5605"/>
                    <a:pt x="6590" y="5789"/>
                  </a:cubicBezTo>
                  <a:cubicBezTo>
                    <a:pt x="6611" y="5797"/>
                    <a:pt x="6633" y="5801"/>
                    <a:pt x="6654" y="5801"/>
                  </a:cubicBezTo>
                  <a:cubicBezTo>
                    <a:pt x="6776" y="5801"/>
                    <a:pt x="6873" y="5675"/>
                    <a:pt x="6811" y="5550"/>
                  </a:cubicBezTo>
                  <a:cubicBezTo>
                    <a:pt x="6590" y="4979"/>
                    <a:pt x="5872" y="4574"/>
                    <a:pt x="5375" y="4261"/>
                  </a:cubicBezTo>
                  <a:cubicBezTo>
                    <a:pt x="4970" y="4003"/>
                    <a:pt x="4547" y="3783"/>
                    <a:pt x="4087" y="3617"/>
                  </a:cubicBezTo>
                  <a:cubicBezTo>
                    <a:pt x="4123" y="3157"/>
                    <a:pt x="4197" y="2697"/>
                    <a:pt x="4252" y="2237"/>
                  </a:cubicBezTo>
                  <a:close/>
                  <a:moveTo>
                    <a:pt x="4069" y="1"/>
                  </a:moveTo>
                  <a:cubicBezTo>
                    <a:pt x="3951" y="1"/>
                    <a:pt x="3832" y="82"/>
                    <a:pt x="3810" y="230"/>
                  </a:cubicBezTo>
                  <a:cubicBezTo>
                    <a:pt x="3755" y="2292"/>
                    <a:pt x="1933" y="3083"/>
                    <a:pt x="994" y="4684"/>
                  </a:cubicBezTo>
                  <a:cubicBezTo>
                    <a:pt x="277" y="5954"/>
                    <a:pt x="0" y="7409"/>
                    <a:pt x="203" y="8844"/>
                  </a:cubicBezTo>
                  <a:cubicBezTo>
                    <a:pt x="608" y="12452"/>
                    <a:pt x="3442" y="14881"/>
                    <a:pt x="5872" y="17237"/>
                  </a:cubicBezTo>
                  <a:cubicBezTo>
                    <a:pt x="5872" y="17311"/>
                    <a:pt x="5890" y="17366"/>
                    <a:pt x="5909" y="17440"/>
                  </a:cubicBezTo>
                  <a:cubicBezTo>
                    <a:pt x="5929" y="17550"/>
                    <a:pt x="6025" y="17611"/>
                    <a:pt x="6124" y="17611"/>
                  </a:cubicBezTo>
                  <a:cubicBezTo>
                    <a:pt x="6206" y="17611"/>
                    <a:pt x="6290" y="17569"/>
                    <a:pt x="6332" y="17477"/>
                  </a:cubicBezTo>
                  <a:cubicBezTo>
                    <a:pt x="6682" y="16648"/>
                    <a:pt x="6829" y="15838"/>
                    <a:pt x="7271" y="15047"/>
                  </a:cubicBezTo>
                  <a:cubicBezTo>
                    <a:pt x="7657" y="14366"/>
                    <a:pt x="8099" y="13685"/>
                    <a:pt x="8449" y="12986"/>
                  </a:cubicBezTo>
                  <a:cubicBezTo>
                    <a:pt x="9222" y="11513"/>
                    <a:pt x="9774" y="9893"/>
                    <a:pt x="9700" y="8218"/>
                  </a:cubicBezTo>
                  <a:cubicBezTo>
                    <a:pt x="9572" y="5163"/>
                    <a:pt x="7032" y="2862"/>
                    <a:pt x="4271" y="1868"/>
                  </a:cubicBezTo>
                  <a:cubicBezTo>
                    <a:pt x="4271" y="1776"/>
                    <a:pt x="4289" y="1703"/>
                    <a:pt x="4289" y="1629"/>
                  </a:cubicBezTo>
                  <a:cubicBezTo>
                    <a:pt x="4473" y="1151"/>
                    <a:pt x="4473" y="617"/>
                    <a:pt x="4289" y="138"/>
                  </a:cubicBezTo>
                  <a:cubicBezTo>
                    <a:pt x="4242" y="45"/>
                    <a:pt x="4156" y="1"/>
                    <a:pt x="4069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1023527" y="1538852"/>
              <a:ext cx="666175" cy="1077548"/>
            </a:xfrm>
            <a:custGeom>
              <a:avLst/>
              <a:gdLst/>
              <a:ahLst/>
              <a:cxnLst/>
              <a:rect l="l" t="t" r="r" b="b"/>
              <a:pathLst>
                <a:path w="12424" h="20096" extrusionOk="0">
                  <a:moveTo>
                    <a:pt x="7546" y="2523"/>
                  </a:moveTo>
                  <a:cubicBezTo>
                    <a:pt x="8504" y="3812"/>
                    <a:pt x="9645" y="4934"/>
                    <a:pt x="10363" y="6407"/>
                  </a:cubicBezTo>
                  <a:cubicBezTo>
                    <a:pt x="11246" y="8229"/>
                    <a:pt x="11191" y="10217"/>
                    <a:pt x="10326" y="12039"/>
                  </a:cubicBezTo>
                  <a:cubicBezTo>
                    <a:pt x="9497" y="13843"/>
                    <a:pt x="8062" y="15223"/>
                    <a:pt x="6589" y="16512"/>
                  </a:cubicBezTo>
                  <a:cubicBezTo>
                    <a:pt x="5872" y="17156"/>
                    <a:pt x="4786" y="17984"/>
                    <a:pt x="4325" y="18941"/>
                  </a:cubicBezTo>
                  <a:cubicBezTo>
                    <a:pt x="3736" y="17285"/>
                    <a:pt x="2798" y="15757"/>
                    <a:pt x="2209" y="14082"/>
                  </a:cubicBezTo>
                  <a:cubicBezTo>
                    <a:pt x="1528" y="12076"/>
                    <a:pt x="1196" y="9867"/>
                    <a:pt x="1804" y="7787"/>
                  </a:cubicBezTo>
                  <a:cubicBezTo>
                    <a:pt x="2430" y="5652"/>
                    <a:pt x="3792" y="4474"/>
                    <a:pt x="5706" y="3462"/>
                  </a:cubicBezTo>
                  <a:cubicBezTo>
                    <a:pt x="5872" y="3388"/>
                    <a:pt x="6019" y="3296"/>
                    <a:pt x="6166" y="3204"/>
                  </a:cubicBezTo>
                  <a:lnTo>
                    <a:pt x="6166" y="3204"/>
                  </a:lnTo>
                  <a:cubicBezTo>
                    <a:pt x="5853" y="4106"/>
                    <a:pt x="5743" y="5155"/>
                    <a:pt x="5651" y="6057"/>
                  </a:cubicBezTo>
                  <a:cubicBezTo>
                    <a:pt x="4933" y="6075"/>
                    <a:pt x="4252" y="6315"/>
                    <a:pt x="3681" y="6756"/>
                  </a:cubicBezTo>
                  <a:cubicBezTo>
                    <a:pt x="3221" y="7088"/>
                    <a:pt x="2522" y="7714"/>
                    <a:pt x="2595" y="8321"/>
                  </a:cubicBezTo>
                  <a:cubicBezTo>
                    <a:pt x="2608" y="8410"/>
                    <a:pt x="2683" y="8464"/>
                    <a:pt x="2758" y="8464"/>
                  </a:cubicBezTo>
                  <a:cubicBezTo>
                    <a:pt x="2792" y="8464"/>
                    <a:pt x="2825" y="8454"/>
                    <a:pt x="2853" y="8431"/>
                  </a:cubicBezTo>
                  <a:cubicBezTo>
                    <a:pt x="3055" y="8266"/>
                    <a:pt x="3221" y="8045"/>
                    <a:pt x="3350" y="7824"/>
                  </a:cubicBezTo>
                  <a:cubicBezTo>
                    <a:pt x="3534" y="7566"/>
                    <a:pt x="3755" y="7345"/>
                    <a:pt x="4013" y="7161"/>
                  </a:cubicBezTo>
                  <a:cubicBezTo>
                    <a:pt x="4491" y="6793"/>
                    <a:pt x="5043" y="6536"/>
                    <a:pt x="5632" y="6425"/>
                  </a:cubicBezTo>
                  <a:lnTo>
                    <a:pt x="5632" y="6425"/>
                  </a:lnTo>
                  <a:cubicBezTo>
                    <a:pt x="5614" y="6591"/>
                    <a:pt x="5595" y="6756"/>
                    <a:pt x="5577" y="6922"/>
                  </a:cubicBezTo>
                  <a:cubicBezTo>
                    <a:pt x="5393" y="8358"/>
                    <a:pt x="5227" y="9812"/>
                    <a:pt x="5062" y="11247"/>
                  </a:cubicBezTo>
                  <a:lnTo>
                    <a:pt x="5006" y="11247"/>
                  </a:lnTo>
                  <a:cubicBezTo>
                    <a:pt x="4951" y="11247"/>
                    <a:pt x="4896" y="11266"/>
                    <a:pt x="4859" y="11303"/>
                  </a:cubicBezTo>
                  <a:cubicBezTo>
                    <a:pt x="4841" y="11321"/>
                    <a:pt x="4841" y="11321"/>
                    <a:pt x="4841" y="11340"/>
                  </a:cubicBezTo>
                  <a:cubicBezTo>
                    <a:pt x="4675" y="11413"/>
                    <a:pt x="4528" y="11468"/>
                    <a:pt x="4362" y="11524"/>
                  </a:cubicBezTo>
                  <a:cubicBezTo>
                    <a:pt x="4178" y="11597"/>
                    <a:pt x="4013" y="11708"/>
                    <a:pt x="3865" y="11818"/>
                  </a:cubicBezTo>
                  <a:cubicBezTo>
                    <a:pt x="3589" y="12002"/>
                    <a:pt x="3184" y="12297"/>
                    <a:pt x="3166" y="12665"/>
                  </a:cubicBezTo>
                  <a:cubicBezTo>
                    <a:pt x="3150" y="12760"/>
                    <a:pt x="3244" y="12856"/>
                    <a:pt x="3354" y="12856"/>
                  </a:cubicBezTo>
                  <a:cubicBezTo>
                    <a:pt x="3371" y="12856"/>
                    <a:pt x="3388" y="12854"/>
                    <a:pt x="3405" y="12849"/>
                  </a:cubicBezTo>
                  <a:cubicBezTo>
                    <a:pt x="3571" y="12775"/>
                    <a:pt x="3718" y="12665"/>
                    <a:pt x="3828" y="12517"/>
                  </a:cubicBezTo>
                  <a:cubicBezTo>
                    <a:pt x="3976" y="12370"/>
                    <a:pt x="4141" y="12241"/>
                    <a:pt x="4325" y="12131"/>
                  </a:cubicBezTo>
                  <a:cubicBezTo>
                    <a:pt x="4491" y="12021"/>
                    <a:pt x="4786" y="11928"/>
                    <a:pt x="4988" y="11781"/>
                  </a:cubicBezTo>
                  <a:lnTo>
                    <a:pt x="4988" y="11781"/>
                  </a:lnTo>
                  <a:cubicBezTo>
                    <a:pt x="4914" y="12481"/>
                    <a:pt x="4841" y="13180"/>
                    <a:pt x="4767" y="13861"/>
                  </a:cubicBezTo>
                  <a:lnTo>
                    <a:pt x="4749" y="13843"/>
                  </a:lnTo>
                  <a:cubicBezTo>
                    <a:pt x="4724" y="13840"/>
                    <a:pt x="4698" y="13839"/>
                    <a:pt x="4671" y="13839"/>
                  </a:cubicBezTo>
                  <a:cubicBezTo>
                    <a:pt x="4290" y="13839"/>
                    <a:pt x="3684" y="14077"/>
                    <a:pt x="3718" y="14524"/>
                  </a:cubicBezTo>
                  <a:cubicBezTo>
                    <a:pt x="3732" y="14566"/>
                    <a:pt x="3780" y="14609"/>
                    <a:pt x="3826" y="14609"/>
                  </a:cubicBezTo>
                  <a:cubicBezTo>
                    <a:pt x="3839" y="14609"/>
                    <a:pt x="3853" y="14606"/>
                    <a:pt x="3865" y="14597"/>
                  </a:cubicBezTo>
                  <a:cubicBezTo>
                    <a:pt x="4013" y="14542"/>
                    <a:pt x="4105" y="14395"/>
                    <a:pt x="4233" y="14303"/>
                  </a:cubicBezTo>
                  <a:cubicBezTo>
                    <a:pt x="4381" y="14192"/>
                    <a:pt x="4565" y="14119"/>
                    <a:pt x="4730" y="14100"/>
                  </a:cubicBezTo>
                  <a:lnTo>
                    <a:pt x="4730" y="14100"/>
                  </a:lnTo>
                  <a:cubicBezTo>
                    <a:pt x="4694" y="14450"/>
                    <a:pt x="4657" y="14800"/>
                    <a:pt x="4620" y="15168"/>
                  </a:cubicBezTo>
                  <a:cubicBezTo>
                    <a:pt x="4600" y="15269"/>
                    <a:pt x="4680" y="15326"/>
                    <a:pt x="4759" y="15326"/>
                  </a:cubicBezTo>
                  <a:cubicBezTo>
                    <a:pt x="4823" y="15326"/>
                    <a:pt x="4888" y="15288"/>
                    <a:pt x="4896" y="15205"/>
                  </a:cubicBezTo>
                  <a:cubicBezTo>
                    <a:pt x="4988" y="14689"/>
                    <a:pt x="5080" y="14156"/>
                    <a:pt x="5154" y="13640"/>
                  </a:cubicBezTo>
                  <a:cubicBezTo>
                    <a:pt x="5209" y="13714"/>
                    <a:pt x="5246" y="13806"/>
                    <a:pt x="5319" y="13880"/>
                  </a:cubicBezTo>
                  <a:cubicBezTo>
                    <a:pt x="5467" y="14137"/>
                    <a:pt x="5743" y="14505"/>
                    <a:pt x="6074" y="14505"/>
                  </a:cubicBezTo>
                  <a:cubicBezTo>
                    <a:pt x="6148" y="14487"/>
                    <a:pt x="6203" y="14413"/>
                    <a:pt x="6203" y="14340"/>
                  </a:cubicBezTo>
                  <a:cubicBezTo>
                    <a:pt x="6166" y="14064"/>
                    <a:pt x="5853" y="13806"/>
                    <a:pt x="5706" y="13603"/>
                  </a:cubicBezTo>
                  <a:cubicBezTo>
                    <a:pt x="5577" y="13419"/>
                    <a:pt x="5467" y="13143"/>
                    <a:pt x="5264" y="13033"/>
                  </a:cubicBezTo>
                  <a:cubicBezTo>
                    <a:pt x="5448" y="11818"/>
                    <a:pt x="5651" y="10603"/>
                    <a:pt x="5853" y="9388"/>
                  </a:cubicBezTo>
                  <a:cubicBezTo>
                    <a:pt x="6092" y="9775"/>
                    <a:pt x="6368" y="10143"/>
                    <a:pt x="6553" y="10530"/>
                  </a:cubicBezTo>
                  <a:cubicBezTo>
                    <a:pt x="6847" y="11155"/>
                    <a:pt x="6921" y="12039"/>
                    <a:pt x="7344" y="12573"/>
                  </a:cubicBezTo>
                  <a:cubicBezTo>
                    <a:pt x="7385" y="12622"/>
                    <a:pt x="7443" y="12645"/>
                    <a:pt x="7503" y="12645"/>
                  </a:cubicBezTo>
                  <a:cubicBezTo>
                    <a:pt x="7577" y="12645"/>
                    <a:pt x="7653" y="12608"/>
                    <a:pt x="7694" y="12536"/>
                  </a:cubicBezTo>
                  <a:cubicBezTo>
                    <a:pt x="7933" y="11836"/>
                    <a:pt x="7491" y="10898"/>
                    <a:pt x="7197" y="10272"/>
                  </a:cubicBezTo>
                  <a:cubicBezTo>
                    <a:pt x="6921" y="9720"/>
                    <a:pt x="6534" y="8984"/>
                    <a:pt x="5982" y="8634"/>
                  </a:cubicBezTo>
                  <a:cubicBezTo>
                    <a:pt x="6000" y="8431"/>
                    <a:pt x="6037" y="8229"/>
                    <a:pt x="6074" y="8026"/>
                  </a:cubicBezTo>
                  <a:cubicBezTo>
                    <a:pt x="6240" y="6959"/>
                    <a:pt x="6387" y="5891"/>
                    <a:pt x="6626" y="4824"/>
                  </a:cubicBezTo>
                  <a:cubicBezTo>
                    <a:pt x="6645" y="4732"/>
                    <a:pt x="6681" y="4640"/>
                    <a:pt x="6700" y="4566"/>
                  </a:cubicBezTo>
                  <a:cubicBezTo>
                    <a:pt x="7013" y="4897"/>
                    <a:pt x="7344" y="5247"/>
                    <a:pt x="7620" y="5597"/>
                  </a:cubicBezTo>
                  <a:cubicBezTo>
                    <a:pt x="8025" y="6112"/>
                    <a:pt x="8338" y="6848"/>
                    <a:pt x="8872" y="7235"/>
                  </a:cubicBezTo>
                  <a:cubicBezTo>
                    <a:pt x="8912" y="7265"/>
                    <a:pt x="8957" y="7279"/>
                    <a:pt x="9000" y="7279"/>
                  </a:cubicBezTo>
                  <a:cubicBezTo>
                    <a:pt x="9114" y="7279"/>
                    <a:pt x="9216" y="7184"/>
                    <a:pt x="9203" y="7051"/>
                  </a:cubicBezTo>
                  <a:cubicBezTo>
                    <a:pt x="9148" y="6352"/>
                    <a:pt x="8504" y="5652"/>
                    <a:pt x="8080" y="5137"/>
                  </a:cubicBezTo>
                  <a:cubicBezTo>
                    <a:pt x="7731" y="4695"/>
                    <a:pt x="7326" y="4308"/>
                    <a:pt x="6884" y="3977"/>
                  </a:cubicBezTo>
                  <a:cubicBezTo>
                    <a:pt x="7086" y="3480"/>
                    <a:pt x="7326" y="3020"/>
                    <a:pt x="7546" y="2523"/>
                  </a:cubicBezTo>
                  <a:close/>
                  <a:moveTo>
                    <a:pt x="8072" y="1"/>
                  </a:moveTo>
                  <a:cubicBezTo>
                    <a:pt x="7968" y="1"/>
                    <a:pt x="7861" y="54"/>
                    <a:pt x="7804" y="167"/>
                  </a:cubicBezTo>
                  <a:cubicBezTo>
                    <a:pt x="7013" y="2413"/>
                    <a:pt x="4730" y="2670"/>
                    <a:pt x="3129" y="4088"/>
                  </a:cubicBezTo>
                  <a:cubicBezTo>
                    <a:pt x="1896" y="5229"/>
                    <a:pt x="1086" y="6738"/>
                    <a:pt x="792" y="8376"/>
                  </a:cubicBezTo>
                  <a:cubicBezTo>
                    <a:pt x="0" y="12481"/>
                    <a:pt x="2246" y="16125"/>
                    <a:pt x="4105" y="19585"/>
                  </a:cubicBezTo>
                  <a:cubicBezTo>
                    <a:pt x="4086" y="19659"/>
                    <a:pt x="4068" y="19733"/>
                    <a:pt x="4068" y="19806"/>
                  </a:cubicBezTo>
                  <a:cubicBezTo>
                    <a:pt x="4055" y="19980"/>
                    <a:pt x="4194" y="20095"/>
                    <a:pt x="4336" y="20095"/>
                  </a:cubicBezTo>
                  <a:cubicBezTo>
                    <a:pt x="4405" y="20095"/>
                    <a:pt x="4474" y="20069"/>
                    <a:pt x="4528" y="20009"/>
                  </a:cubicBezTo>
                  <a:cubicBezTo>
                    <a:pt x="5191" y="19236"/>
                    <a:pt x="5632" y="18389"/>
                    <a:pt x="6405" y="17671"/>
                  </a:cubicBezTo>
                  <a:cubicBezTo>
                    <a:pt x="7086" y="17045"/>
                    <a:pt x="7786" y="16456"/>
                    <a:pt x="8430" y="15831"/>
                  </a:cubicBezTo>
                  <a:cubicBezTo>
                    <a:pt x="9774" y="14468"/>
                    <a:pt x="10970" y="12904"/>
                    <a:pt x="11467" y="11045"/>
                  </a:cubicBezTo>
                  <a:cubicBezTo>
                    <a:pt x="12424" y="7603"/>
                    <a:pt x="10436" y="4198"/>
                    <a:pt x="7749" y="2118"/>
                  </a:cubicBezTo>
                  <a:cubicBezTo>
                    <a:pt x="7786" y="2045"/>
                    <a:pt x="7823" y="1971"/>
                    <a:pt x="7841" y="1897"/>
                  </a:cubicBezTo>
                  <a:cubicBezTo>
                    <a:pt x="8209" y="1437"/>
                    <a:pt x="8393" y="848"/>
                    <a:pt x="8356" y="241"/>
                  </a:cubicBezTo>
                  <a:cubicBezTo>
                    <a:pt x="8336" y="86"/>
                    <a:pt x="8206" y="1"/>
                    <a:pt x="8072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2222631" y="2929702"/>
              <a:ext cx="747141" cy="401507"/>
            </a:xfrm>
            <a:custGeom>
              <a:avLst/>
              <a:gdLst/>
              <a:ahLst/>
              <a:cxnLst/>
              <a:rect l="l" t="t" r="r" b="b"/>
              <a:pathLst>
                <a:path w="13934" h="7488" extrusionOk="0">
                  <a:moveTo>
                    <a:pt x="7558" y="566"/>
                  </a:moveTo>
                  <a:cubicBezTo>
                    <a:pt x="7578" y="566"/>
                    <a:pt x="7599" y="567"/>
                    <a:pt x="7620" y="567"/>
                  </a:cubicBezTo>
                  <a:cubicBezTo>
                    <a:pt x="9129" y="567"/>
                    <a:pt x="10160" y="1248"/>
                    <a:pt x="11172" y="2315"/>
                  </a:cubicBezTo>
                  <a:cubicBezTo>
                    <a:pt x="11246" y="2407"/>
                    <a:pt x="11338" y="2481"/>
                    <a:pt x="11430" y="2573"/>
                  </a:cubicBezTo>
                  <a:cubicBezTo>
                    <a:pt x="11362" y="2571"/>
                    <a:pt x="11295" y="2570"/>
                    <a:pt x="11227" y="2570"/>
                  </a:cubicBezTo>
                  <a:cubicBezTo>
                    <a:pt x="10633" y="2570"/>
                    <a:pt x="10041" y="2641"/>
                    <a:pt x="9479" y="2757"/>
                  </a:cubicBezTo>
                  <a:cubicBezTo>
                    <a:pt x="9332" y="2297"/>
                    <a:pt x="9037" y="1892"/>
                    <a:pt x="8651" y="1616"/>
                  </a:cubicBezTo>
                  <a:cubicBezTo>
                    <a:pt x="8407" y="1418"/>
                    <a:pt x="7998" y="1156"/>
                    <a:pt x="7646" y="1156"/>
                  </a:cubicBezTo>
                  <a:cubicBezTo>
                    <a:pt x="7573" y="1156"/>
                    <a:pt x="7502" y="1167"/>
                    <a:pt x="7436" y="1193"/>
                  </a:cubicBezTo>
                  <a:cubicBezTo>
                    <a:pt x="7344" y="1229"/>
                    <a:pt x="7344" y="1340"/>
                    <a:pt x="7399" y="1377"/>
                  </a:cubicBezTo>
                  <a:cubicBezTo>
                    <a:pt x="7565" y="1487"/>
                    <a:pt x="7731" y="1542"/>
                    <a:pt x="7896" y="1598"/>
                  </a:cubicBezTo>
                  <a:cubicBezTo>
                    <a:pt x="8099" y="1671"/>
                    <a:pt x="8283" y="1763"/>
                    <a:pt x="8448" y="1892"/>
                  </a:cubicBezTo>
                  <a:cubicBezTo>
                    <a:pt x="8780" y="2131"/>
                    <a:pt x="9037" y="2444"/>
                    <a:pt x="9221" y="2812"/>
                  </a:cubicBezTo>
                  <a:lnTo>
                    <a:pt x="8890" y="2868"/>
                  </a:lnTo>
                  <a:cubicBezTo>
                    <a:pt x="7915" y="3015"/>
                    <a:pt x="6958" y="3181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64" y="3254"/>
                    <a:pt x="5945" y="3236"/>
                    <a:pt x="5908" y="3217"/>
                  </a:cubicBezTo>
                  <a:lnTo>
                    <a:pt x="5890" y="3217"/>
                  </a:lnTo>
                  <a:cubicBezTo>
                    <a:pt x="5798" y="3125"/>
                    <a:pt x="5743" y="3033"/>
                    <a:pt x="5688" y="2941"/>
                  </a:cubicBezTo>
                  <a:cubicBezTo>
                    <a:pt x="5595" y="2831"/>
                    <a:pt x="5503" y="2739"/>
                    <a:pt x="5393" y="2665"/>
                  </a:cubicBezTo>
                  <a:cubicBezTo>
                    <a:pt x="5246" y="2535"/>
                    <a:pt x="5013" y="2361"/>
                    <a:pt x="4796" y="2361"/>
                  </a:cubicBezTo>
                  <a:cubicBezTo>
                    <a:pt x="4768" y="2361"/>
                    <a:pt x="4740" y="2364"/>
                    <a:pt x="4712" y="2371"/>
                  </a:cubicBezTo>
                  <a:cubicBezTo>
                    <a:pt x="4620" y="2389"/>
                    <a:pt x="4583" y="2481"/>
                    <a:pt x="4638" y="2555"/>
                  </a:cubicBezTo>
                  <a:cubicBezTo>
                    <a:pt x="4712" y="2665"/>
                    <a:pt x="4822" y="2739"/>
                    <a:pt x="4933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485" y="3309"/>
                    <a:pt x="5614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185" y="3413"/>
                    <a:pt x="3969" y="3065"/>
                    <a:pt x="3719" y="3065"/>
                  </a:cubicBezTo>
                  <a:cubicBezTo>
                    <a:pt x="3682" y="3065"/>
                    <a:pt x="3645" y="3072"/>
                    <a:pt x="3608" y="3088"/>
                  </a:cubicBezTo>
                  <a:cubicBezTo>
                    <a:pt x="3552" y="3107"/>
                    <a:pt x="3552" y="3162"/>
                    <a:pt x="3571" y="3199"/>
                  </a:cubicBezTo>
                  <a:cubicBezTo>
                    <a:pt x="3644" y="3273"/>
                    <a:pt x="3736" y="3328"/>
                    <a:pt x="3829" y="3383"/>
                  </a:cubicBezTo>
                  <a:cubicBezTo>
                    <a:pt x="3939" y="3457"/>
                    <a:pt x="4013" y="3567"/>
                    <a:pt x="4068" y="3677"/>
                  </a:cubicBezTo>
                  <a:lnTo>
                    <a:pt x="3350" y="3788"/>
                  </a:lnTo>
                  <a:cubicBezTo>
                    <a:pt x="3227" y="3806"/>
                    <a:pt x="3238" y="3992"/>
                    <a:pt x="3352" y="3992"/>
                  </a:cubicBezTo>
                  <a:cubicBezTo>
                    <a:pt x="3357" y="3992"/>
                    <a:pt x="3363" y="3991"/>
                    <a:pt x="3368" y="3990"/>
                  </a:cubicBezTo>
                  <a:lnTo>
                    <a:pt x="4436" y="3862"/>
                  </a:lnTo>
                  <a:lnTo>
                    <a:pt x="4436" y="3862"/>
                  </a:lnTo>
                  <a:cubicBezTo>
                    <a:pt x="4399" y="3898"/>
                    <a:pt x="4344" y="3954"/>
                    <a:pt x="4307" y="4009"/>
                  </a:cubicBezTo>
                  <a:cubicBezTo>
                    <a:pt x="4178" y="4156"/>
                    <a:pt x="3976" y="4395"/>
                    <a:pt x="4049" y="4616"/>
                  </a:cubicBezTo>
                  <a:cubicBezTo>
                    <a:pt x="4063" y="4658"/>
                    <a:pt x="4098" y="4678"/>
                    <a:pt x="4137" y="4678"/>
                  </a:cubicBezTo>
                  <a:cubicBezTo>
                    <a:pt x="4151" y="4678"/>
                    <a:pt x="4164" y="4676"/>
                    <a:pt x="4178" y="4671"/>
                  </a:cubicBezTo>
                  <a:cubicBezTo>
                    <a:pt x="4362" y="4598"/>
                    <a:pt x="4454" y="4340"/>
                    <a:pt x="4565" y="4211"/>
                  </a:cubicBezTo>
                  <a:cubicBezTo>
                    <a:pt x="4675" y="4064"/>
                    <a:pt x="4822" y="3972"/>
                    <a:pt x="4859" y="3806"/>
                  </a:cubicBezTo>
                  <a:lnTo>
                    <a:pt x="7344" y="3530"/>
                  </a:lnTo>
                  <a:lnTo>
                    <a:pt x="7344" y="3530"/>
                  </a:lnTo>
                  <a:cubicBezTo>
                    <a:pt x="7142" y="3751"/>
                    <a:pt x="6939" y="4009"/>
                    <a:pt x="6718" y="4193"/>
                  </a:cubicBezTo>
                  <a:cubicBezTo>
                    <a:pt x="6369" y="4506"/>
                    <a:pt x="5798" y="4708"/>
                    <a:pt x="5540" y="5095"/>
                  </a:cubicBezTo>
                  <a:cubicBezTo>
                    <a:pt x="5467" y="5187"/>
                    <a:pt x="5522" y="5297"/>
                    <a:pt x="5632" y="5316"/>
                  </a:cubicBezTo>
                  <a:cubicBezTo>
                    <a:pt x="5642" y="5316"/>
                    <a:pt x="5652" y="5316"/>
                    <a:pt x="5661" y="5316"/>
                  </a:cubicBezTo>
                  <a:cubicBezTo>
                    <a:pt x="6149" y="5316"/>
                    <a:pt x="6652" y="4868"/>
                    <a:pt x="7013" y="4561"/>
                  </a:cubicBezTo>
                  <a:cubicBezTo>
                    <a:pt x="7307" y="4285"/>
                    <a:pt x="7731" y="3898"/>
                    <a:pt x="7841" y="3475"/>
                  </a:cubicBezTo>
                  <a:lnTo>
                    <a:pt x="8264" y="3420"/>
                  </a:lnTo>
                  <a:cubicBezTo>
                    <a:pt x="8982" y="3328"/>
                    <a:pt x="9718" y="3217"/>
                    <a:pt x="10455" y="3199"/>
                  </a:cubicBezTo>
                  <a:lnTo>
                    <a:pt x="10639" y="3199"/>
                  </a:lnTo>
                  <a:cubicBezTo>
                    <a:pt x="10473" y="3457"/>
                    <a:pt x="10326" y="3733"/>
                    <a:pt x="10142" y="3990"/>
                  </a:cubicBezTo>
                  <a:cubicBezTo>
                    <a:pt x="9866" y="4358"/>
                    <a:pt x="9442" y="4690"/>
                    <a:pt x="9295" y="5113"/>
                  </a:cubicBezTo>
                  <a:cubicBezTo>
                    <a:pt x="9247" y="5209"/>
                    <a:pt x="9337" y="5304"/>
                    <a:pt x="9434" y="5304"/>
                  </a:cubicBezTo>
                  <a:cubicBezTo>
                    <a:pt x="9449" y="5304"/>
                    <a:pt x="9464" y="5302"/>
                    <a:pt x="9479" y="5297"/>
                  </a:cubicBezTo>
                  <a:cubicBezTo>
                    <a:pt x="9921" y="5132"/>
                    <a:pt x="10271" y="4579"/>
                    <a:pt x="10528" y="4193"/>
                  </a:cubicBezTo>
                  <a:cubicBezTo>
                    <a:pt x="10749" y="3898"/>
                    <a:pt x="10915" y="3567"/>
                    <a:pt x="11062" y="3217"/>
                  </a:cubicBezTo>
                  <a:cubicBezTo>
                    <a:pt x="11412" y="3236"/>
                    <a:pt x="11761" y="3309"/>
                    <a:pt x="12130" y="3365"/>
                  </a:cubicBezTo>
                  <a:cubicBezTo>
                    <a:pt x="11467" y="4230"/>
                    <a:pt x="10952" y="5187"/>
                    <a:pt x="10123" y="5923"/>
                  </a:cubicBezTo>
                  <a:cubicBezTo>
                    <a:pt x="9323" y="6621"/>
                    <a:pt x="8305" y="6997"/>
                    <a:pt x="7259" y="6997"/>
                  </a:cubicBezTo>
                  <a:cubicBezTo>
                    <a:pt x="6981" y="6997"/>
                    <a:pt x="6702" y="6971"/>
                    <a:pt x="6424" y="6917"/>
                  </a:cubicBezTo>
                  <a:lnTo>
                    <a:pt x="6442" y="6917"/>
                  </a:lnTo>
                  <a:cubicBezTo>
                    <a:pt x="5117" y="6714"/>
                    <a:pt x="3939" y="6033"/>
                    <a:pt x="2816" y="5316"/>
                  </a:cubicBezTo>
                  <a:cubicBezTo>
                    <a:pt x="2264" y="4947"/>
                    <a:pt x="1546" y="4395"/>
                    <a:pt x="810" y="4285"/>
                  </a:cubicBezTo>
                  <a:cubicBezTo>
                    <a:pt x="1785" y="3585"/>
                    <a:pt x="2614" y="2684"/>
                    <a:pt x="3589" y="2003"/>
                  </a:cubicBezTo>
                  <a:cubicBezTo>
                    <a:pt x="4750" y="1186"/>
                    <a:pt x="6126" y="566"/>
                    <a:pt x="7558" y="566"/>
                  </a:cubicBezTo>
                  <a:close/>
                  <a:moveTo>
                    <a:pt x="7618" y="1"/>
                  </a:moveTo>
                  <a:cubicBezTo>
                    <a:pt x="7429" y="1"/>
                    <a:pt x="7239" y="11"/>
                    <a:pt x="7050" y="33"/>
                  </a:cubicBezTo>
                  <a:cubicBezTo>
                    <a:pt x="4233" y="272"/>
                    <a:pt x="2264" y="2407"/>
                    <a:pt x="350" y="4266"/>
                  </a:cubicBezTo>
                  <a:cubicBezTo>
                    <a:pt x="313" y="4266"/>
                    <a:pt x="258" y="4266"/>
                    <a:pt x="203" y="4285"/>
                  </a:cubicBezTo>
                  <a:cubicBezTo>
                    <a:pt x="19" y="4322"/>
                    <a:pt x="0" y="4561"/>
                    <a:pt x="166" y="4635"/>
                  </a:cubicBezTo>
                  <a:cubicBezTo>
                    <a:pt x="792" y="4911"/>
                    <a:pt x="1417" y="5039"/>
                    <a:pt x="2025" y="5408"/>
                  </a:cubicBezTo>
                  <a:cubicBezTo>
                    <a:pt x="2559" y="5739"/>
                    <a:pt x="3074" y="6089"/>
                    <a:pt x="3608" y="6402"/>
                  </a:cubicBezTo>
                  <a:cubicBezTo>
                    <a:pt x="4749" y="7027"/>
                    <a:pt x="6000" y="7487"/>
                    <a:pt x="7289" y="7487"/>
                  </a:cubicBezTo>
                  <a:cubicBezTo>
                    <a:pt x="9718" y="7451"/>
                    <a:pt x="11559" y="5536"/>
                    <a:pt x="12424" y="3401"/>
                  </a:cubicBezTo>
                  <a:lnTo>
                    <a:pt x="12590" y="3420"/>
                  </a:lnTo>
                  <a:cubicBezTo>
                    <a:pt x="12785" y="3498"/>
                    <a:pt x="12996" y="3540"/>
                    <a:pt x="13206" y="3540"/>
                  </a:cubicBezTo>
                  <a:cubicBezTo>
                    <a:pt x="13392" y="3540"/>
                    <a:pt x="13577" y="3507"/>
                    <a:pt x="13749" y="3438"/>
                  </a:cubicBezTo>
                  <a:cubicBezTo>
                    <a:pt x="13933" y="3365"/>
                    <a:pt x="13896" y="3107"/>
                    <a:pt x="13712" y="3070"/>
                  </a:cubicBezTo>
                  <a:cubicBezTo>
                    <a:pt x="12093" y="2978"/>
                    <a:pt x="11504" y="1524"/>
                    <a:pt x="10289" y="751"/>
                  </a:cubicBezTo>
                  <a:cubicBezTo>
                    <a:pt x="9478" y="261"/>
                    <a:pt x="8553" y="1"/>
                    <a:pt x="7618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53380" y="3294586"/>
              <a:ext cx="456682" cy="608319"/>
            </a:xfrm>
            <a:custGeom>
              <a:avLst/>
              <a:gdLst/>
              <a:ahLst/>
              <a:cxnLst/>
              <a:rect l="l" t="t" r="r" b="b"/>
              <a:pathLst>
                <a:path w="8517" h="11345" extrusionOk="0">
                  <a:moveTo>
                    <a:pt x="1325" y="1492"/>
                  </a:moveTo>
                  <a:lnTo>
                    <a:pt x="1325" y="1492"/>
                  </a:lnTo>
                  <a:cubicBezTo>
                    <a:pt x="2393" y="1621"/>
                    <a:pt x="3479" y="1566"/>
                    <a:pt x="4546" y="1916"/>
                  </a:cubicBezTo>
                  <a:cubicBezTo>
                    <a:pt x="5816" y="2339"/>
                    <a:pt x="6847" y="3314"/>
                    <a:pt x="7307" y="4584"/>
                  </a:cubicBezTo>
                  <a:cubicBezTo>
                    <a:pt x="7786" y="5836"/>
                    <a:pt x="7804" y="7180"/>
                    <a:pt x="7767" y="8487"/>
                  </a:cubicBezTo>
                  <a:cubicBezTo>
                    <a:pt x="7731" y="9149"/>
                    <a:pt x="7639" y="10051"/>
                    <a:pt x="7896" y="10750"/>
                  </a:cubicBezTo>
                  <a:cubicBezTo>
                    <a:pt x="6810" y="10253"/>
                    <a:pt x="5614" y="9996"/>
                    <a:pt x="4510" y="9499"/>
                  </a:cubicBezTo>
                  <a:cubicBezTo>
                    <a:pt x="3203" y="8910"/>
                    <a:pt x="1970" y="8026"/>
                    <a:pt x="1233" y="6775"/>
                  </a:cubicBezTo>
                  <a:cubicBezTo>
                    <a:pt x="479" y="5486"/>
                    <a:pt x="516" y="4253"/>
                    <a:pt x="939" y="2836"/>
                  </a:cubicBezTo>
                  <a:cubicBezTo>
                    <a:pt x="976" y="2726"/>
                    <a:pt x="1013" y="2615"/>
                    <a:pt x="1031" y="2486"/>
                  </a:cubicBezTo>
                  <a:cubicBezTo>
                    <a:pt x="1362" y="3057"/>
                    <a:pt x="1749" y="3591"/>
                    <a:pt x="2190" y="4069"/>
                  </a:cubicBezTo>
                  <a:cubicBezTo>
                    <a:pt x="1859" y="4437"/>
                    <a:pt x="1657" y="4879"/>
                    <a:pt x="1601" y="5358"/>
                  </a:cubicBezTo>
                  <a:cubicBezTo>
                    <a:pt x="1565" y="5744"/>
                    <a:pt x="1546" y="6370"/>
                    <a:pt x="1878" y="6628"/>
                  </a:cubicBezTo>
                  <a:cubicBezTo>
                    <a:pt x="1893" y="6643"/>
                    <a:pt x="1912" y="6650"/>
                    <a:pt x="1931" y="6650"/>
                  </a:cubicBezTo>
                  <a:cubicBezTo>
                    <a:pt x="1979" y="6650"/>
                    <a:pt x="2030" y="6607"/>
                    <a:pt x="2043" y="6554"/>
                  </a:cubicBezTo>
                  <a:cubicBezTo>
                    <a:pt x="2043" y="6370"/>
                    <a:pt x="2025" y="6186"/>
                    <a:pt x="1970" y="6020"/>
                  </a:cubicBezTo>
                  <a:cubicBezTo>
                    <a:pt x="1933" y="5818"/>
                    <a:pt x="1933" y="5615"/>
                    <a:pt x="1951" y="5394"/>
                  </a:cubicBezTo>
                  <a:cubicBezTo>
                    <a:pt x="1988" y="4989"/>
                    <a:pt x="2135" y="4603"/>
                    <a:pt x="2338" y="4253"/>
                  </a:cubicBezTo>
                  <a:cubicBezTo>
                    <a:pt x="2411" y="4345"/>
                    <a:pt x="2503" y="4419"/>
                    <a:pt x="2559" y="4511"/>
                  </a:cubicBezTo>
                  <a:cubicBezTo>
                    <a:pt x="3184" y="5266"/>
                    <a:pt x="3829" y="6020"/>
                    <a:pt x="4454" y="6775"/>
                  </a:cubicBezTo>
                  <a:cubicBezTo>
                    <a:pt x="4436" y="6793"/>
                    <a:pt x="4436" y="6793"/>
                    <a:pt x="4418" y="6812"/>
                  </a:cubicBezTo>
                  <a:cubicBezTo>
                    <a:pt x="4399" y="6830"/>
                    <a:pt x="4381" y="6867"/>
                    <a:pt x="4381" y="6904"/>
                  </a:cubicBezTo>
                  <a:cubicBezTo>
                    <a:pt x="4381" y="6922"/>
                    <a:pt x="4381" y="6922"/>
                    <a:pt x="4381" y="6940"/>
                  </a:cubicBezTo>
                  <a:cubicBezTo>
                    <a:pt x="4344" y="7051"/>
                    <a:pt x="4307" y="7143"/>
                    <a:pt x="4252" y="7253"/>
                  </a:cubicBezTo>
                  <a:cubicBezTo>
                    <a:pt x="4215" y="7382"/>
                    <a:pt x="4178" y="7511"/>
                    <a:pt x="4160" y="7640"/>
                  </a:cubicBezTo>
                  <a:cubicBezTo>
                    <a:pt x="4123" y="7861"/>
                    <a:pt x="4086" y="8192"/>
                    <a:pt x="4252" y="8376"/>
                  </a:cubicBezTo>
                  <a:cubicBezTo>
                    <a:pt x="4274" y="8398"/>
                    <a:pt x="4304" y="8408"/>
                    <a:pt x="4335" y="8408"/>
                  </a:cubicBezTo>
                  <a:cubicBezTo>
                    <a:pt x="4383" y="8408"/>
                    <a:pt x="4432" y="8384"/>
                    <a:pt x="4454" y="8339"/>
                  </a:cubicBezTo>
                  <a:cubicBezTo>
                    <a:pt x="4491" y="8229"/>
                    <a:pt x="4510" y="8100"/>
                    <a:pt x="4491" y="7971"/>
                  </a:cubicBezTo>
                  <a:cubicBezTo>
                    <a:pt x="4491" y="7824"/>
                    <a:pt x="4510" y="7695"/>
                    <a:pt x="4528" y="7548"/>
                  </a:cubicBezTo>
                  <a:cubicBezTo>
                    <a:pt x="4565" y="7401"/>
                    <a:pt x="4657" y="7235"/>
                    <a:pt x="4675" y="7069"/>
                  </a:cubicBezTo>
                  <a:lnTo>
                    <a:pt x="5596" y="8137"/>
                  </a:lnTo>
                  <a:lnTo>
                    <a:pt x="5577" y="8137"/>
                  </a:lnTo>
                  <a:cubicBezTo>
                    <a:pt x="5393" y="8302"/>
                    <a:pt x="5172" y="8763"/>
                    <a:pt x="5430" y="8965"/>
                  </a:cubicBezTo>
                  <a:cubicBezTo>
                    <a:pt x="5440" y="8970"/>
                    <a:pt x="5451" y="8972"/>
                    <a:pt x="5462" y="8972"/>
                  </a:cubicBezTo>
                  <a:cubicBezTo>
                    <a:pt x="5494" y="8972"/>
                    <a:pt x="5527" y="8955"/>
                    <a:pt x="5540" y="8928"/>
                  </a:cubicBezTo>
                  <a:cubicBezTo>
                    <a:pt x="5559" y="8818"/>
                    <a:pt x="5577" y="8726"/>
                    <a:pt x="5559" y="8615"/>
                  </a:cubicBezTo>
                  <a:cubicBezTo>
                    <a:pt x="5577" y="8487"/>
                    <a:pt x="5632" y="8376"/>
                    <a:pt x="5688" y="8266"/>
                  </a:cubicBezTo>
                  <a:lnTo>
                    <a:pt x="6148" y="8818"/>
                  </a:lnTo>
                  <a:cubicBezTo>
                    <a:pt x="6173" y="8848"/>
                    <a:pt x="6202" y="8860"/>
                    <a:pt x="6230" y="8860"/>
                  </a:cubicBezTo>
                  <a:cubicBezTo>
                    <a:pt x="6304" y="8860"/>
                    <a:pt x="6367" y="8774"/>
                    <a:pt x="6313" y="8707"/>
                  </a:cubicBezTo>
                  <a:cubicBezTo>
                    <a:pt x="6074" y="8413"/>
                    <a:pt x="5872" y="8137"/>
                    <a:pt x="5651" y="7842"/>
                  </a:cubicBezTo>
                  <a:lnTo>
                    <a:pt x="5651" y="7842"/>
                  </a:lnTo>
                  <a:cubicBezTo>
                    <a:pt x="5724" y="7861"/>
                    <a:pt x="5798" y="7879"/>
                    <a:pt x="5853" y="7898"/>
                  </a:cubicBezTo>
                  <a:cubicBezTo>
                    <a:pt x="5940" y="7913"/>
                    <a:pt x="6046" y="7929"/>
                    <a:pt x="6151" y="7929"/>
                  </a:cubicBezTo>
                  <a:cubicBezTo>
                    <a:pt x="6292" y="7929"/>
                    <a:pt x="6431" y="7901"/>
                    <a:pt x="6516" y="7806"/>
                  </a:cubicBezTo>
                  <a:cubicBezTo>
                    <a:pt x="6534" y="7750"/>
                    <a:pt x="6534" y="7695"/>
                    <a:pt x="6479" y="7658"/>
                  </a:cubicBezTo>
                  <a:cubicBezTo>
                    <a:pt x="6332" y="7548"/>
                    <a:pt x="6074" y="7585"/>
                    <a:pt x="5890" y="7566"/>
                  </a:cubicBezTo>
                  <a:cubicBezTo>
                    <a:pt x="5748" y="7552"/>
                    <a:pt x="5627" y="7494"/>
                    <a:pt x="5512" y="7494"/>
                  </a:cubicBezTo>
                  <a:cubicBezTo>
                    <a:pt x="5478" y="7494"/>
                    <a:pt x="5445" y="7499"/>
                    <a:pt x="5411" y="7511"/>
                  </a:cubicBezTo>
                  <a:cubicBezTo>
                    <a:pt x="4896" y="6848"/>
                    <a:pt x="4399" y="6186"/>
                    <a:pt x="3884" y="5523"/>
                  </a:cubicBezTo>
                  <a:lnTo>
                    <a:pt x="3884" y="5523"/>
                  </a:lnTo>
                  <a:cubicBezTo>
                    <a:pt x="4197" y="5578"/>
                    <a:pt x="4510" y="5615"/>
                    <a:pt x="4786" y="5707"/>
                  </a:cubicBezTo>
                  <a:cubicBezTo>
                    <a:pt x="5246" y="5854"/>
                    <a:pt x="5688" y="6241"/>
                    <a:pt x="6166" y="6278"/>
                  </a:cubicBezTo>
                  <a:cubicBezTo>
                    <a:pt x="6174" y="6279"/>
                    <a:pt x="6182" y="6280"/>
                    <a:pt x="6190" y="6280"/>
                  </a:cubicBezTo>
                  <a:cubicBezTo>
                    <a:pt x="6287" y="6280"/>
                    <a:pt x="6347" y="6179"/>
                    <a:pt x="6313" y="6094"/>
                  </a:cubicBezTo>
                  <a:cubicBezTo>
                    <a:pt x="6074" y="5634"/>
                    <a:pt x="5411" y="5431"/>
                    <a:pt x="4970" y="5284"/>
                  </a:cubicBezTo>
                  <a:cubicBezTo>
                    <a:pt x="4665" y="5187"/>
                    <a:pt x="4287" y="5079"/>
                    <a:pt x="3930" y="5079"/>
                  </a:cubicBezTo>
                  <a:cubicBezTo>
                    <a:pt x="3813" y="5079"/>
                    <a:pt x="3698" y="5091"/>
                    <a:pt x="3589" y="5118"/>
                  </a:cubicBezTo>
                  <a:lnTo>
                    <a:pt x="3350" y="4787"/>
                  </a:lnTo>
                  <a:cubicBezTo>
                    <a:pt x="2908" y="4198"/>
                    <a:pt x="2430" y="3646"/>
                    <a:pt x="2025" y="3020"/>
                  </a:cubicBezTo>
                  <a:cubicBezTo>
                    <a:pt x="1988" y="2965"/>
                    <a:pt x="1970" y="2910"/>
                    <a:pt x="1933" y="2854"/>
                  </a:cubicBezTo>
                  <a:cubicBezTo>
                    <a:pt x="2246" y="2854"/>
                    <a:pt x="2559" y="2854"/>
                    <a:pt x="2871" y="2891"/>
                  </a:cubicBezTo>
                  <a:cubicBezTo>
                    <a:pt x="3241" y="2922"/>
                    <a:pt x="3662" y="3056"/>
                    <a:pt x="4037" y="3056"/>
                  </a:cubicBezTo>
                  <a:cubicBezTo>
                    <a:pt x="4111" y="3056"/>
                    <a:pt x="4183" y="3050"/>
                    <a:pt x="4252" y="3038"/>
                  </a:cubicBezTo>
                  <a:cubicBezTo>
                    <a:pt x="4381" y="3020"/>
                    <a:pt x="4418" y="2854"/>
                    <a:pt x="4326" y="2781"/>
                  </a:cubicBezTo>
                  <a:cubicBezTo>
                    <a:pt x="3957" y="2486"/>
                    <a:pt x="3295" y="2468"/>
                    <a:pt x="2853" y="2449"/>
                  </a:cubicBezTo>
                  <a:cubicBezTo>
                    <a:pt x="2716" y="2436"/>
                    <a:pt x="2582" y="2430"/>
                    <a:pt x="2448" y="2430"/>
                  </a:cubicBezTo>
                  <a:cubicBezTo>
                    <a:pt x="2206" y="2430"/>
                    <a:pt x="1968" y="2451"/>
                    <a:pt x="1730" y="2486"/>
                  </a:cubicBezTo>
                  <a:cubicBezTo>
                    <a:pt x="1565" y="2155"/>
                    <a:pt x="1454" y="1824"/>
                    <a:pt x="1325" y="1492"/>
                  </a:cubicBezTo>
                  <a:close/>
                  <a:moveTo>
                    <a:pt x="468" y="0"/>
                  </a:moveTo>
                  <a:cubicBezTo>
                    <a:pt x="342" y="0"/>
                    <a:pt x="234" y="119"/>
                    <a:pt x="276" y="259"/>
                  </a:cubicBezTo>
                  <a:cubicBezTo>
                    <a:pt x="1013" y="1695"/>
                    <a:pt x="74" y="2928"/>
                    <a:pt x="19" y="4382"/>
                  </a:cubicBezTo>
                  <a:cubicBezTo>
                    <a:pt x="0" y="5523"/>
                    <a:pt x="368" y="6628"/>
                    <a:pt x="1049" y="7548"/>
                  </a:cubicBezTo>
                  <a:cubicBezTo>
                    <a:pt x="2687" y="9849"/>
                    <a:pt x="5540" y="10456"/>
                    <a:pt x="8099" y="11155"/>
                  </a:cubicBezTo>
                  <a:cubicBezTo>
                    <a:pt x="8136" y="11192"/>
                    <a:pt x="8172" y="11229"/>
                    <a:pt x="8191" y="11284"/>
                  </a:cubicBezTo>
                  <a:cubicBezTo>
                    <a:pt x="8232" y="11326"/>
                    <a:pt x="8281" y="11344"/>
                    <a:pt x="8328" y="11344"/>
                  </a:cubicBezTo>
                  <a:cubicBezTo>
                    <a:pt x="8427" y="11344"/>
                    <a:pt x="8516" y="11262"/>
                    <a:pt x="8504" y="11137"/>
                  </a:cubicBezTo>
                  <a:cubicBezTo>
                    <a:pt x="8430" y="10456"/>
                    <a:pt x="8228" y="9849"/>
                    <a:pt x="8228" y="9131"/>
                  </a:cubicBezTo>
                  <a:cubicBezTo>
                    <a:pt x="8228" y="8505"/>
                    <a:pt x="8283" y="7879"/>
                    <a:pt x="8283" y="7272"/>
                  </a:cubicBezTo>
                  <a:cubicBezTo>
                    <a:pt x="8246" y="5965"/>
                    <a:pt x="8007" y="4658"/>
                    <a:pt x="7344" y="3535"/>
                  </a:cubicBezTo>
                  <a:cubicBezTo>
                    <a:pt x="6311" y="1834"/>
                    <a:pt x="4363" y="1123"/>
                    <a:pt x="2431" y="1123"/>
                  </a:cubicBezTo>
                  <a:cubicBezTo>
                    <a:pt x="2022" y="1123"/>
                    <a:pt x="1614" y="1155"/>
                    <a:pt x="1215" y="1216"/>
                  </a:cubicBezTo>
                  <a:cubicBezTo>
                    <a:pt x="1197" y="1161"/>
                    <a:pt x="1178" y="1106"/>
                    <a:pt x="1141" y="1051"/>
                  </a:cubicBezTo>
                  <a:cubicBezTo>
                    <a:pt x="1086" y="646"/>
                    <a:pt x="884" y="296"/>
                    <a:pt x="589" y="38"/>
                  </a:cubicBezTo>
                  <a:cubicBezTo>
                    <a:pt x="550" y="12"/>
                    <a:pt x="508" y="0"/>
                    <a:pt x="46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6811806" y="1861859"/>
              <a:ext cx="748106" cy="401507"/>
            </a:xfrm>
            <a:custGeom>
              <a:avLst/>
              <a:gdLst/>
              <a:ahLst/>
              <a:cxnLst/>
              <a:rect l="l" t="t" r="r" b="b"/>
              <a:pathLst>
                <a:path w="13952" h="7488" extrusionOk="0">
                  <a:moveTo>
                    <a:pt x="7575" y="566"/>
                  </a:moveTo>
                  <a:cubicBezTo>
                    <a:pt x="7596" y="566"/>
                    <a:pt x="7617" y="567"/>
                    <a:pt x="7638" y="567"/>
                  </a:cubicBezTo>
                  <a:cubicBezTo>
                    <a:pt x="9148" y="567"/>
                    <a:pt x="10178" y="1248"/>
                    <a:pt x="11191" y="2315"/>
                  </a:cubicBezTo>
                  <a:cubicBezTo>
                    <a:pt x="11264" y="2407"/>
                    <a:pt x="11356" y="2481"/>
                    <a:pt x="11430" y="2573"/>
                  </a:cubicBezTo>
                  <a:cubicBezTo>
                    <a:pt x="11364" y="2571"/>
                    <a:pt x="11298" y="2570"/>
                    <a:pt x="11232" y="2570"/>
                  </a:cubicBezTo>
                  <a:cubicBezTo>
                    <a:pt x="10651" y="2570"/>
                    <a:pt x="10057" y="2641"/>
                    <a:pt x="9479" y="2757"/>
                  </a:cubicBezTo>
                  <a:cubicBezTo>
                    <a:pt x="9350" y="2297"/>
                    <a:pt x="9056" y="1892"/>
                    <a:pt x="8669" y="1616"/>
                  </a:cubicBezTo>
                  <a:cubicBezTo>
                    <a:pt x="8425" y="1418"/>
                    <a:pt x="8017" y="1156"/>
                    <a:pt x="7654" y="1156"/>
                  </a:cubicBezTo>
                  <a:cubicBezTo>
                    <a:pt x="7579" y="1156"/>
                    <a:pt x="7505" y="1167"/>
                    <a:pt x="7436" y="1193"/>
                  </a:cubicBezTo>
                  <a:cubicBezTo>
                    <a:pt x="7362" y="1229"/>
                    <a:pt x="7344" y="1340"/>
                    <a:pt x="7418" y="1377"/>
                  </a:cubicBezTo>
                  <a:cubicBezTo>
                    <a:pt x="7565" y="1487"/>
                    <a:pt x="7730" y="1542"/>
                    <a:pt x="7915" y="1598"/>
                  </a:cubicBezTo>
                  <a:cubicBezTo>
                    <a:pt x="8117" y="1671"/>
                    <a:pt x="8301" y="1763"/>
                    <a:pt x="8467" y="1892"/>
                  </a:cubicBezTo>
                  <a:cubicBezTo>
                    <a:pt x="8780" y="2131"/>
                    <a:pt x="9056" y="2444"/>
                    <a:pt x="9240" y="2812"/>
                  </a:cubicBezTo>
                  <a:lnTo>
                    <a:pt x="8908" y="2868"/>
                  </a:lnTo>
                  <a:cubicBezTo>
                    <a:pt x="7933" y="3015"/>
                    <a:pt x="6957" y="3180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82" y="3254"/>
                    <a:pt x="5964" y="3236"/>
                    <a:pt x="5927" y="3217"/>
                  </a:cubicBezTo>
                  <a:lnTo>
                    <a:pt x="5890" y="3217"/>
                  </a:lnTo>
                  <a:cubicBezTo>
                    <a:pt x="5816" y="3125"/>
                    <a:pt x="5743" y="3033"/>
                    <a:pt x="5687" y="2941"/>
                  </a:cubicBezTo>
                  <a:cubicBezTo>
                    <a:pt x="5595" y="2831"/>
                    <a:pt x="5503" y="2739"/>
                    <a:pt x="5411" y="2665"/>
                  </a:cubicBezTo>
                  <a:cubicBezTo>
                    <a:pt x="5249" y="2535"/>
                    <a:pt x="5028" y="2361"/>
                    <a:pt x="4814" y="2361"/>
                  </a:cubicBezTo>
                  <a:cubicBezTo>
                    <a:pt x="4786" y="2361"/>
                    <a:pt x="4758" y="2364"/>
                    <a:pt x="4730" y="2371"/>
                  </a:cubicBezTo>
                  <a:cubicBezTo>
                    <a:pt x="4638" y="2389"/>
                    <a:pt x="4602" y="2481"/>
                    <a:pt x="4657" y="2555"/>
                  </a:cubicBezTo>
                  <a:cubicBezTo>
                    <a:pt x="4730" y="2665"/>
                    <a:pt x="4822" y="2739"/>
                    <a:pt x="4951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522" y="3309"/>
                    <a:pt x="5632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201" y="3411"/>
                    <a:pt x="3981" y="3070"/>
                    <a:pt x="3727" y="3070"/>
                  </a:cubicBezTo>
                  <a:cubicBezTo>
                    <a:pt x="3694" y="3070"/>
                    <a:pt x="3660" y="3076"/>
                    <a:pt x="3626" y="3088"/>
                  </a:cubicBezTo>
                  <a:cubicBezTo>
                    <a:pt x="3571" y="3107"/>
                    <a:pt x="3552" y="3162"/>
                    <a:pt x="3589" y="3199"/>
                  </a:cubicBezTo>
                  <a:cubicBezTo>
                    <a:pt x="3663" y="3272"/>
                    <a:pt x="3755" y="3328"/>
                    <a:pt x="3847" y="3383"/>
                  </a:cubicBezTo>
                  <a:cubicBezTo>
                    <a:pt x="3939" y="3457"/>
                    <a:pt x="4031" y="3567"/>
                    <a:pt x="4086" y="3677"/>
                  </a:cubicBezTo>
                  <a:lnTo>
                    <a:pt x="3350" y="3788"/>
                  </a:lnTo>
                  <a:cubicBezTo>
                    <a:pt x="3227" y="3805"/>
                    <a:pt x="3255" y="3991"/>
                    <a:pt x="3370" y="3991"/>
                  </a:cubicBezTo>
                  <a:cubicBezTo>
                    <a:pt x="3376" y="3991"/>
                    <a:pt x="3381" y="3991"/>
                    <a:pt x="3387" y="3990"/>
                  </a:cubicBezTo>
                  <a:lnTo>
                    <a:pt x="4454" y="3861"/>
                  </a:lnTo>
                  <a:lnTo>
                    <a:pt x="4454" y="3861"/>
                  </a:lnTo>
                  <a:cubicBezTo>
                    <a:pt x="4399" y="3917"/>
                    <a:pt x="4362" y="3972"/>
                    <a:pt x="4325" y="4009"/>
                  </a:cubicBezTo>
                  <a:cubicBezTo>
                    <a:pt x="4178" y="4156"/>
                    <a:pt x="3994" y="4395"/>
                    <a:pt x="4068" y="4616"/>
                  </a:cubicBezTo>
                  <a:cubicBezTo>
                    <a:pt x="4082" y="4658"/>
                    <a:pt x="4116" y="4678"/>
                    <a:pt x="4156" y="4678"/>
                  </a:cubicBezTo>
                  <a:cubicBezTo>
                    <a:pt x="4169" y="4678"/>
                    <a:pt x="4183" y="4676"/>
                    <a:pt x="4197" y="4671"/>
                  </a:cubicBezTo>
                  <a:cubicBezTo>
                    <a:pt x="4362" y="4598"/>
                    <a:pt x="4473" y="4358"/>
                    <a:pt x="4583" y="4211"/>
                  </a:cubicBezTo>
                  <a:cubicBezTo>
                    <a:pt x="4694" y="4082"/>
                    <a:pt x="4841" y="3990"/>
                    <a:pt x="4859" y="3825"/>
                  </a:cubicBezTo>
                  <a:lnTo>
                    <a:pt x="7362" y="3530"/>
                  </a:lnTo>
                  <a:lnTo>
                    <a:pt x="7362" y="3530"/>
                  </a:lnTo>
                  <a:cubicBezTo>
                    <a:pt x="7142" y="3769"/>
                    <a:pt x="6957" y="4009"/>
                    <a:pt x="6737" y="4211"/>
                  </a:cubicBezTo>
                  <a:cubicBezTo>
                    <a:pt x="6368" y="4524"/>
                    <a:pt x="5816" y="4727"/>
                    <a:pt x="5540" y="5095"/>
                  </a:cubicBezTo>
                  <a:cubicBezTo>
                    <a:pt x="5485" y="5187"/>
                    <a:pt x="5540" y="5297"/>
                    <a:pt x="5632" y="5316"/>
                  </a:cubicBezTo>
                  <a:cubicBezTo>
                    <a:pt x="5652" y="5317"/>
                    <a:pt x="5671" y="5318"/>
                    <a:pt x="5691" y="5318"/>
                  </a:cubicBezTo>
                  <a:cubicBezTo>
                    <a:pt x="6186" y="5318"/>
                    <a:pt x="6676" y="4880"/>
                    <a:pt x="7013" y="4561"/>
                  </a:cubicBezTo>
                  <a:cubicBezTo>
                    <a:pt x="7326" y="4285"/>
                    <a:pt x="7749" y="3898"/>
                    <a:pt x="7859" y="3475"/>
                  </a:cubicBezTo>
                  <a:lnTo>
                    <a:pt x="8264" y="3420"/>
                  </a:lnTo>
                  <a:cubicBezTo>
                    <a:pt x="9000" y="3346"/>
                    <a:pt x="9737" y="3217"/>
                    <a:pt x="10455" y="3199"/>
                  </a:cubicBezTo>
                  <a:lnTo>
                    <a:pt x="10657" y="3199"/>
                  </a:lnTo>
                  <a:cubicBezTo>
                    <a:pt x="10491" y="3457"/>
                    <a:pt x="10326" y="3733"/>
                    <a:pt x="10142" y="3990"/>
                  </a:cubicBezTo>
                  <a:cubicBezTo>
                    <a:pt x="9884" y="4358"/>
                    <a:pt x="9461" y="4690"/>
                    <a:pt x="9313" y="5113"/>
                  </a:cubicBezTo>
                  <a:cubicBezTo>
                    <a:pt x="9266" y="5209"/>
                    <a:pt x="9356" y="5304"/>
                    <a:pt x="9453" y="5304"/>
                  </a:cubicBezTo>
                  <a:cubicBezTo>
                    <a:pt x="9468" y="5304"/>
                    <a:pt x="9483" y="5302"/>
                    <a:pt x="9497" y="5297"/>
                  </a:cubicBezTo>
                  <a:cubicBezTo>
                    <a:pt x="9939" y="5131"/>
                    <a:pt x="10289" y="4579"/>
                    <a:pt x="10528" y="4193"/>
                  </a:cubicBezTo>
                  <a:cubicBezTo>
                    <a:pt x="10749" y="3898"/>
                    <a:pt x="10933" y="3567"/>
                    <a:pt x="11062" y="3217"/>
                  </a:cubicBezTo>
                  <a:cubicBezTo>
                    <a:pt x="11430" y="3254"/>
                    <a:pt x="11780" y="3309"/>
                    <a:pt x="12129" y="3383"/>
                  </a:cubicBezTo>
                  <a:cubicBezTo>
                    <a:pt x="11467" y="4230"/>
                    <a:pt x="10952" y="5187"/>
                    <a:pt x="10142" y="5923"/>
                  </a:cubicBezTo>
                  <a:cubicBezTo>
                    <a:pt x="9342" y="6621"/>
                    <a:pt x="8312" y="6997"/>
                    <a:pt x="7270" y="6997"/>
                  </a:cubicBezTo>
                  <a:cubicBezTo>
                    <a:pt x="6994" y="6997"/>
                    <a:pt x="6716" y="6971"/>
                    <a:pt x="6442" y="6917"/>
                  </a:cubicBezTo>
                  <a:cubicBezTo>
                    <a:pt x="5117" y="6714"/>
                    <a:pt x="3939" y="6033"/>
                    <a:pt x="2835" y="5316"/>
                  </a:cubicBezTo>
                  <a:cubicBezTo>
                    <a:pt x="2282" y="4947"/>
                    <a:pt x="1546" y="4395"/>
                    <a:pt x="828" y="4285"/>
                  </a:cubicBezTo>
                  <a:cubicBezTo>
                    <a:pt x="1804" y="3585"/>
                    <a:pt x="2632" y="2683"/>
                    <a:pt x="3608" y="2002"/>
                  </a:cubicBezTo>
                  <a:cubicBezTo>
                    <a:pt x="4769" y="1186"/>
                    <a:pt x="6126" y="566"/>
                    <a:pt x="7575" y="566"/>
                  </a:cubicBezTo>
                  <a:close/>
                  <a:moveTo>
                    <a:pt x="7626" y="1"/>
                  </a:moveTo>
                  <a:cubicBezTo>
                    <a:pt x="7435" y="1"/>
                    <a:pt x="7242" y="11"/>
                    <a:pt x="7049" y="33"/>
                  </a:cubicBezTo>
                  <a:cubicBezTo>
                    <a:pt x="4233" y="272"/>
                    <a:pt x="2264" y="2407"/>
                    <a:pt x="368" y="4266"/>
                  </a:cubicBezTo>
                  <a:cubicBezTo>
                    <a:pt x="313" y="4266"/>
                    <a:pt x="258" y="4285"/>
                    <a:pt x="203" y="4285"/>
                  </a:cubicBezTo>
                  <a:cubicBezTo>
                    <a:pt x="37" y="4322"/>
                    <a:pt x="0" y="4561"/>
                    <a:pt x="166" y="4634"/>
                  </a:cubicBezTo>
                  <a:cubicBezTo>
                    <a:pt x="792" y="4911"/>
                    <a:pt x="1436" y="5039"/>
                    <a:pt x="2043" y="5408"/>
                  </a:cubicBezTo>
                  <a:cubicBezTo>
                    <a:pt x="2577" y="5739"/>
                    <a:pt x="3074" y="6089"/>
                    <a:pt x="3626" y="6401"/>
                  </a:cubicBezTo>
                  <a:cubicBezTo>
                    <a:pt x="4749" y="7027"/>
                    <a:pt x="6000" y="7487"/>
                    <a:pt x="7307" y="7487"/>
                  </a:cubicBezTo>
                  <a:cubicBezTo>
                    <a:pt x="9718" y="7451"/>
                    <a:pt x="11577" y="5536"/>
                    <a:pt x="12424" y="3401"/>
                  </a:cubicBezTo>
                  <a:lnTo>
                    <a:pt x="12608" y="3420"/>
                  </a:lnTo>
                  <a:cubicBezTo>
                    <a:pt x="12804" y="3498"/>
                    <a:pt x="13009" y="3540"/>
                    <a:pt x="13217" y="3540"/>
                  </a:cubicBezTo>
                  <a:cubicBezTo>
                    <a:pt x="13401" y="3540"/>
                    <a:pt x="13586" y="3507"/>
                    <a:pt x="13768" y="3438"/>
                  </a:cubicBezTo>
                  <a:cubicBezTo>
                    <a:pt x="13952" y="3364"/>
                    <a:pt x="13915" y="3107"/>
                    <a:pt x="13712" y="3070"/>
                  </a:cubicBezTo>
                  <a:cubicBezTo>
                    <a:pt x="12111" y="2978"/>
                    <a:pt x="11522" y="1524"/>
                    <a:pt x="10289" y="751"/>
                  </a:cubicBezTo>
                  <a:cubicBezTo>
                    <a:pt x="9493" y="261"/>
                    <a:pt x="8570" y="1"/>
                    <a:pt x="7626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7343287" y="2701548"/>
              <a:ext cx="679473" cy="420595"/>
            </a:xfrm>
            <a:custGeom>
              <a:avLst/>
              <a:gdLst/>
              <a:ahLst/>
              <a:cxnLst/>
              <a:rect l="l" t="t" r="r" b="b"/>
              <a:pathLst>
                <a:path w="12672" h="7844" extrusionOk="0">
                  <a:moveTo>
                    <a:pt x="7059" y="498"/>
                  </a:moveTo>
                  <a:cubicBezTo>
                    <a:pt x="7951" y="498"/>
                    <a:pt x="8838" y="660"/>
                    <a:pt x="9709" y="846"/>
                  </a:cubicBezTo>
                  <a:cubicBezTo>
                    <a:pt x="10232" y="963"/>
                    <a:pt x="10882" y="1148"/>
                    <a:pt x="11486" y="1148"/>
                  </a:cubicBezTo>
                  <a:cubicBezTo>
                    <a:pt x="11646" y="1148"/>
                    <a:pt x="11804" y="1135"/>
                    <a:pt x="11954" y="1104"/>
                  </a:cubicBezTo>
                  <a:lnTo>
                    <a:pt x="11954" y="1104"/>
                  </a:lnTo>
                  <a:cubicBezTo>
                    <a:pt x="11292" y="2098"/>
                    <a:pt x="10831" y="3239"/>
                    <a:pt x="10150" y="4214"/>
                  </a:cubicBezTo>
                  <a:cubicBezTo>
                    <a:pt x="9341" y="5411"/>
                    <a:pt x="8273" y="6478"/>
                    <a:pt x="6893" y="6975"/>
                  </a:cubicBezTo>
                  <a:cubicBezTo>
                    <a:pt x="6374" y="7171"/>
                    <a:pt x="5884" y="7258"/>
                    <a:pt x="5408" y="7258"/>
                  </a:cubicBezTo>
                  <a:cubicBezTo>
                    <a:pt x="4582" y="7258"/>
                    <a:pt x="3794" y="6997"/>
                    <a:pt x="2954" y="6589"/>
                  </a:cubicBezTo>
                  <a:lnTo>
                    <a:pt x="2622" y="6442"/>
                  </a:lnTo>
                  <a:cubicBezTo>
                    <a:pt x="3248" y="6221"/>
                    <a:pt x="3837" y="5926"/>
                    <a:pt x="4389" y="5577"/>
                  </a:cubicBezTo>
                  <a:cubicBezTo>
                    <a:pt x="4684" y="5963"/>
                    <a:pt x="5089" y="6239"/>
                    <a:pt x="5549" y="6368"/>
                  </a:cubicBezTo>
                  <a:cubicBezTo>
                    <a:pt x="5754" y="6429"/>
                    <a:pt x="6038" y="6496"/>
                    <a:pt x="6304" y="6496"/>
                  </a:cubicBezTo>
                  <a:cubicBezTo>
                    <a:pt x="6516" y="6496"/>
                    <a:pt x="6717" y="6454"/>
                    <a:pt x="6856" y="6331"/>
                  </a:cubicBezTo>
                  <a:cubicBezTo>
                    <a:pt x="6911" y="6276"/>
                    <a:pt x="6893" y="6166"/>
                    <a:pt x="6801" y="6147"/>
                  </a:cubicBezTo>
                  <a:cubicBezTo>
                    <a:pt x="6698" y="6124"/>
                    <a:pt x="6589" y="6109"/>
                    <a:pt x="6477" y="6109"/>
                  </a:cubicBezTo>
                  <a:cubicBezTo>
                    <a:pt x="6407" y="6109"/>
                    <a:pt x="6337" y="6115"/>
                    <a:pt x="6267" y="6129"/>
                  </a:cubicBezTo>
                  <a:cubicBezTo>
                    <a:pt x="6064" y="6129"/>
                    <a:pt x="5862" y="6092"/>
                    <a:pt x="5659" y="6037"/>
                  </a:cubicBezTo>
                  <a:cubicBezTo>
                    <a:pt x="5254" y="5926"/>
                    <a:pt x="4905" y="5724"/>
                    <a:pt x="4592" y="5448"/>
                  </a:cubicBezTo>
                  <a:lnTo>
                    <a:pt x="4886" y="5282"/>
                  </a:lnTo>
                  <a:cubicBezTo>
                    <a:pt x="5751" y="4785"/>
                    <a:pt x="6598" y="4307"/>
                    <a:pt x="7463" y="3810"/>
                  </a:cubicBezTo>
                  <a:cubicBezTo>
                    <a:pt x="7463" y="3828"/>
                    <a:pt x="7463" y="3828"/>
                    <a:pt x="7482" y="3846"/>
                  </a:cubicBezTo>
                  <a:cubicBezTo>
                    <a:pt x="7500" y="3865"/>
                    <a:pt x="7537" y="3883"/>
                    <a:pt x="7574" y="3902"/>
                  </a:cubicBezTo>
                  <a:lnTo>
                    <a:pt x="7592" y="3902"/>
                  </a:lnTo>
                  <a:cubicBezTo>
                    <a:pt x="7702" y="3957"/>
                    <a:pt x="7794" y="4012"/>
                    <a:pt x="7886" y="4086"/>
                  </a:cubicBezTo>
                  <a:cubicBezTo>
                    <a:pt x="7997" y="4141"/>
                    <a:pt x="8126" y="4196"/>
                    <a:pt x="8255" y="4233"/>
                  </a:cubicBezTo>
                  <a:cubicBezTo>
                    <a:pt x="8384" y="4280"/>
                    <a:pt x="8567" y="4342"/>
                    <a:pt x="8734" y="4342"/>
                  </a:cubicBezTo>
                  <a:cubicBezTo>
                    <a:pt x="8829" y="4342"/>
                    <a:pt x="8918" y="4323"/>
                    <a:pt x="8991" y="4270"/>
                  </a:cubicBezTo>
                  <a:cubicBezTo>
                    <a:pt x="9064" y="4233"/>
                    <a:pt x="9064" y="4122"/>
                    <a:pt x="8991" y="4067"/>
                  </a:cubicBezTo>
                  <a:cubicBezTo>
                    <a:pt x="8880" y="4012"/>
                    <a:pt x="8752" y="3975"/>
                    <a:pt x="8641" y="3975"/>
                  </a:cubicBezTo>
                  <a:cubicBezTo>
                    <a:pt x="8494" y="3938"/>
                    <a:pt x="8365" y="3902"/>
                    <a:pt x="8218" y="3865"/>
                  </a:cubicBezTo>
                  <a:cubicBezTo>
                    <a:pt x="8089" y="3810"/>
                    <a:pt x="7923" y="3681"/>
                    <a:pt x="7758" y="3626"/>
                  </a:cubicBezTo>
                  <a:lnTo>
                    <a:pt x="8991" y="2926"/>
                  </a:lnTo>
                  <a:lnTo>
                    <a:pt x="8991" y="2944"/>
                  </a:lnTo>
                  <a:cubicBezTo>
                    <a:pt x="9087" y="3096"/>
                    <a:pt x="9338" y="3299"/>
                    <a:pt x="9559" y="3299"/>
                  </a:cubicBezTo>
                  <a:cubicBezTo>
                    <a:pt x="9633" y="3299"/>
                    <a:pt x="9704" y="3276"/>
                    <a:pt x="9764" y="3221"/>
                  </a:cubicBezTo>
                  <a:cubicBezTo>
                    <a:pt x="9801" y="3202"/>
                    <a:pt x="9801" y="3147"/>
                    <a:pt x="9764" y="3110"/>
                  </a:cubicBezTo>
                  <a:cubicBezTo>
                    <a:pt x="9672" y="3073"/>
                    <a:pt x="9561" y="3037"/>
                    <a:pt x="9451" y="3037"/>
                  </a:cubicBezTo>
                  <a:cubicBezTo>
                    <a:pt x="9341" y="3000"/>
                    <a:pt x="9230" y="2926"/>
                    <a:pt x="9138" y="2852"/>
                  </a:cubicBezTo>
                  <a:lnTo>
                    <a:pt x="9764" y="2484"/>
                  </a:lnTo>
                  <a:cubicBezTo>
                    <a:pt x="9859" y="2421"/>
                    <a:pt x="9804" y="2289"/>
                    <a:pt x="9716" y="2289"/>
                  </a:cubicBezTo>
                  <a:cubicBezTo>
                    <a:pt x="9702" y="2289"/>
                    <a:pt x="9687" y="2293"/>
                    <a:pt x="9672" y="2300"/>
                  </a:cubicBezTo>
                  <a:lnTo>
                    <a:pt x="8715" y="2797"/>
                  </a:lnTo>
                  <a:cubicBezTo>
                    <a:pt x="8752" y="2742"/>
                    <a:pt x="8770" y="2668"/>
                    <a:pt x="8788" y="2613"/>
                  </a:cubicBezTo>
                  <a:cubicBezTo>
                    <a:pt x="8862" y="2429"/>
                    <a:pt x="8954" y="2135"/>
                    <a:pt x="8825" y="1951"/>
                  </a:cubicBezTo>
                  <a:cubicBezTo>
                    <a:pt x="8798" y="1932"/>
                    <a:pt x="8770" y="1923"/>
                    <a:pt x="8745" y="1923"/>
                  </a:cubicBezTo>
                  <a:cubicBezTo>
                    <a:pt x="8719" y="1923"/>
                    <a:pt x="8696" y="1932"/>
                    <a:pt x="8678" y="1951"/>
                  </a:cubicBezTo>
                  <a:cubicBezTo>
                    <a:pt x="8531" y="2079"/>
                    <a:pt x="8531" y="2356"/>
                    <a:pt x="8475" y="2521"/>
                  </a:cubicBezTo>
                  <a:cubicBezTo>
                    <a:pt x="8439" y="2668"/>
                    <a:pt x="8328" y="2834"/>
                    <a:pt x="8347" y="2981"/>
                  </a:cubicBezTo>
                  <a:lnTo>
                    <a:pt x="6120" y="4141"/>
                  </a:lnTo>
                  <a:cubicBezTo>
                    <a:pt x="6230" y="3846"/>
                    <a:pt x="6322" y="3552"/>
                    <a:pt x="6469" y="3276"/>
                  </a:cubicBezTo>
                  <a:cubicBezTo>
                    <a:pt x="6690" y="2871"/>
                    <a:pt x="7132" y="2484"/>
                    <a:pt x="7261" y="2024"/>
                  </a:cubicBezTo>
                  <a:cubicBezTo>
                    <a:pt x="7294" y="1940"/>
                    <a:pt x="7221" y="1856"/>
                    <a:pt x="7123" y="1856"/>
                  </a:cubicBezTo>
                  <a:cubicBezTo>
                    <a:pt x="7114" y="1856"/>
                    <a:pt x="7105" y="1857"/>
                    <a:pt x="7095" y="1859"/>
                  </a:cubicBezTo>
                  <a:cubicBezTo>
                    <a:pt x="6616" y="2006"/>
                    <a:pt x="6285" y="2632"/>
                    <a:pt x="6064" y="3037"/>
                  </a:cubicBezTo>
                  <a:cubicBezTo>
                    <a:pt x="5880" y="3423"/>
                    <a:pt x="5623" y="3920"/>
                    <a:pt x="5659" y="4362"/>
                  </a:cubicBezTo>
                  <a:lnTo>
                    <a:pt x="5291" y="4564"/>
                  </a:lnTo>
                  <a:cubicBezTo>
                    <a:pt x="4647" y="4896"/>
                    <a:pt x="4003" y="5245"/>
                    <a:pt x="3322" y="5558"/>
                  </a:cubicBezTo>
                  <a:cubicBezTo>
                    <a:pt x="3267" y="5577"/>
                    <a:pt x="3211" y="5595"/>
                    <a:pt x="3156" y="5613"/>
                  </a:cubicBezTo>
                  <a:cubicBezTo>
                    <a:pt x="3211" y="5300"/>
                    <a:pt x="3267" y="4988"/>
                    <a:pt x="3340" y="4693"/>
                  </a:cubicBezTo>
                  <a:cubicBezTo>
                    <a:pt x="3469" y="4270"/>
                    <a:pt x="3745" y="3791"/>
                    <a:pt x="3745" y="3349"/>
                  </a:cubicBezTo>
                  <a:cubicBezTo>
                    <a:pt x="3732" y="3269"/>
                    <a:pt x="3659" y="3217"/>
                    <a:pt x="3585" y="3217"/>
                  </a:cubicBezTo>
                  <a:cubicBezTo>
                    <a:pt x="3558" y="3217"/>
                    <a:pt x="3531" y="3224"/>
                    <a:pt x="3506" y="3239"/>
                  </a:cubicBezTo>
                  <a:cubicBezTo>
                    <a:pt x="3138" y="3552"/>
                    <a:pt x="3027" y="4196"/>
                    <a:pt x="2917" y="4638"/>
                  </a:cubicBezTo>
                  <a:cubicBezTo>
                    <a:pt x="2825" y="5006"/>
                    <a:pt x="2770" y="5374"/>
                    <a:pt x="2770" y="5742"/>
                  </a:cubicBezTo>
                  <a:cubicBezTo>
                    <a:pt x="2420" y="5853"/>
                    <a:pt x="2070" y="5908"/>
                    <a:pt x="1702" y="5981"/>
                  </a:cubicBezTo>
                  <a:cubicBezTo>
                    <a:pt x="2033" y="4951"/>
                    <a:pt x="2162" y="3865"/>
                    <a:pt x="2696" y="2889"/>
                  </a:cubicBezTo>
                  <a:cubicBezTo>
                    <a:pt x="3303" y="1693"/>
                    <a:pt x="4445" y="865"/>
                    <a:pt x="5770" y="625"/>
                  </a:cubicBezTo>
                  <a:cubicBezTo>
                    <a:pt x="6200" y="536"/>
                    <a:pt x="6630" y="498"/>
                    <a:pt x="7059" y="498"/>
                  </a:cubicBezTo>
                  <a:close/>
                  <a:moveTo>
                    <a:pt x="7054" y="0"/>
                  </a:moveTo>
                  <a:cubicBezTo>
                    <a:pt x="6270" y="0"/>
                    <a:pt x="5494" y="115"/>
                    <a:pt x="4757" y="404"/>
                  </a:cubicBezTo>
                  <a:cubicBezTo>
                    <a:pt x="2512" y="1270"/>
                    <a:pt x="1444" y="3736"/>
                    <a:pt x="1408" y="6018"/>
                  </a:cubicBezTo>
                  <a:lnTo>
                    <a:pt x="1224" y="6073"/>
                  </a:lnTo>
                  <a:cubicBezTo>
                    <a:pt x="1199" y="6072"/>
                    <a:pt x="1175" y="6072"/>
                    <a:pt x="1151" y="6072"/>
                  </a:cubicBezTo>
                  <a:cubicBezTo>
                    <a:pt x="787" y="6072"/>
                    <a:pt x="414" y="6201"/>
                    <a:pt x="138" y="6460"/>
                  </a:cubicBezTo>
                  <a:cubicBezTo>
                    <a:pt x="1" y="6580"/>
                    <a:pt x="103" y="6795"/>
                    <a:pt x="265" y="6795"/>
                  </a:cubicBezTo>
                  <a:cubicBezTo>
                    <a:pt x="278" y="6795"/>
                    <a:pt x="290" y="6794"/>
                    <a:pt x="303" y="6791"/>
                  </a:cubicBezTo>
                  <a:cubicBezTo>
                    <a:pt x="566" y="6710"/>
                    <a:pt x="814" y="6676"/>
                    <a:pt x="1052" y="6676"/>
                  </a:cubicBezTo>
                  <a:cubicBezTo>
                    <a:pt x="2216" y="6676"/>
                    <a:pt x="3142" y="7504"/>
                    <a:pt x="4334" y="7748"/>
                  </a:cubicBezTo>
                  <a:cubicBezTo>
                    <a:pt x="4654" y="7812"/>
                    <a:pt x="4979" y="7844"/>
                    <a:pt x="5303" y="7844"/>
                  </a:cubicBezTo>
                  <a:cubicBezTo>
                    <a:pt x="6098" y="7844"/>
                    <a:pt x="6891" y="7654"/>
                    <a:pt x="7610" y="7288"/>
                  </a:cubicBezTo>
                  <a:cubicBezTo>
                    <a:pt x="10169" y="6073"/>
                    <a:pt x="11255" y="3386"/>
                    <a:pt x="12377" y="975"/>
                  </a:cubicBezTo>
                  <a:cubicBezTo>
                    <a:pt x="12433" y="957"/>
                    <a:pt x="12470" y="920"/>
                    <a:pt x="12525" y="901"/>
                  </a:cubicBezTo>
                  <a:cubicBezTo>
                    <a:pt x="12672" y="809"/>
                    <a:pt x="12617" y="570"/>
                    <a:pt x="12451" y="570"/>
                  </a:cubicBezTo>
                  <a:cubicBezTo>
                    <a:pt x="12283" y="557"/>
                    <a:pt x="12118" y="553"/>
                    <a:pt x="11954" y="553"/>
                  </a:cubicBezTo>
                  <a:cubicBezTo>
                    <a:pt x="11750" y="553"/>
                    <a:pt x="11548" y="559"/>
                    <a:pt x="11345" y="559"/>
                  </a:cubicBezTo>
                  <a:cubicBezTo>
                    <a:pt x="11037" y="559"/>
                    <a:pt x="10728" y="546"/>
                    <a:pt x="10408" y="478"/>
                  </a:cubicBezTo>
                  <a:cubicBezTo>
                    <a:pt x="9801" y="368"/>
                    <a:pt x="9193" y="220"/>
                    <a:pt x="8586" y="128"/>
                  </a:cubicBezTo>
                  <a:cubicBezTo>
                    <a:pt x="8078" y="49"/>
                    <a:pt x="7565" y="0"/>
                    <a:pt x="705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7270686" y="3293299"/>
              <a:ext cx="747141" cy="401131"/>
            </a:xfrm>
            <a:custGeom>
              <a:avLst/>
              <a:gdLst/>
              <a:ahLst/>
              <a:cxnLst/>
              <a:rect l="l" t="t" r="r" b="b"/>
              <a:pathLst>
                <a:path w="13934" h="7481" extrusionOk="0">
                  <a:moveTo>
                    <a:pt x="7621" y="559"/>
                  </a:moveTo>
                  <a:cubicBezTo>
                    <a:pt x="9130" y="559"/>
                    <a:pt x="10161" y="1259"/>
                    <a:pt x="11173" y="2326"/>
                  </a:cubicBezTo>
                  <a:cubicBezTo>
                    <a:pt x="11247" y="2400"/>
                    <a:pt x="11339" y="2492"/>
                    <a:pt x="11431" y="2584"/>
                  </a:cubicBezTo>
                  <a:cubicBezTo>
                    <a:pt x="11349" y="2582"/>
                    <a:pt x="11268" y="2580"/>
                    <a:pt x="11186" y="2580"/>
                  </a:cubicBezTo>
                  <a:cubicBezTo>
                    <a:pt x="10606" y="2580"/>
                    <a:pt x="10028" y="2639"/>
                    <a:pt x="9480" y="2768"/>
                  </a:cubicBezTo>
                  <a:cubicBezTo>
                    <a:pt x="9332" y="2308"/>
                    <a:pt x="9056" y="1903"/>
                    <a:pt x="8651" y="1608"/>
                  </a:cubicBezTo>
                  <a:cubicBezTo>
                    <a:pt x="8408" y="1425"/>
                    <a:pt x="8000" y="1167"/>
                    <a:pt x="7647" y="1167"/>
                  </a:cubicBezTo>
                  <a:cubicBezTo>
                    <a:pt x="7574" y="1167"/>
                    <a:pt x="7503" y="1178"/>
                    <a:pt x="7437" y="1203"/>
                  </a:cubicBezTo>
                  <a:cubicBezTo>
                    <a:pt x="7363" y="1240"/>
                    <a:pt x="7345" y="1332"/>
                    <a:pt x="7400" y="1387"/>
                  </a:cubicBezTo>
                  <a:cubicBezTo>
                    <a:pt x="7566" y="1480"/>
                    <a:pt x="7731" y="1553"/>
                    <a:pt x="7897" y="1590"/>
                  </a:cubicBezTo>
                  <a:cubicBezTo>
                    <a:pt x="8099" y="1664"/>
                    <a:pt x="8283" y="1774"/>
                    <a:pt x="8449" y="1884"/>
                  </a:cubicBezTo>
                  <a:cubicBezTo>
                    <a:pt x="8780" y="2142"/>
                    <a:pt x="9038" y="2455"/>
                    <a:pt x="9222" y="2805"/>
                  </a:cubicBezTo>
                  <a:lnTo>
                    <a:pt x="8891" y="2860"/>
                  </a:lnTo>
                  <a:cubicBezTo>
                    <a:pt x="7915" y="3026"/>
                    <a:pt x="6958" y="3191"/>
                    <a:pt x="5983" y="3338"/>
                  </a:cubicBezTo>
                  <a:cubicBezTo>
                    <a:pt x="5983" y="3320"/>
                    <a:pt x="5983" y="3320"/>
                    <a:pt x="5983" y="3302"/>
                  </a:cubicBezTo>
                  <a:cubicBezTo>
                    <a:pt x="5964" y="3265"/>
                    <a:pt x="5946" y="3228"/>
                    <a:pt x="5909" y="3210"/>
                  </a:cubicBezTo>
                  <a:lnTo>
                    <a:pt x="5891" y="3210"/>
                  </a:lnTo>
                  <a:cubicBezTo>
                    <a:pt x="5817" y="3136"/>
                    <a:pt x="5743" y="3044"/>
                    <a:pt x="5688" y="2952"/>
                  </a:cubicBezTo>
                  <a:cubicBezTo>
                    <a:pt x="5596" y="2842"/>
                    <a:pt x="5504" y="2750"/>
                    <a:pt x="5394" y="2676"/>
                  </a:cubicBezTo>
                  <a:cubicBezTo>
                    <a:pt x="5247" y="2546"/>
                    <a:pt x="5014" y="2372"/>
                    <a:pt x="4797" y="2372"/>
                  </a:cubicBezTo>
                  <a:cubicBezTo>
                    <a:pt x="4768" y="2372"/>
                    <a:pt x="4740" y="2375"/>
                    <a:pt x="4713" y="2381"/>
                  </a:cubicBezTo>
                  <a:cubicBezTo>
                    <a:pt x="4639" y="2381"/>
                    <a:pt x="4584" y="2492"/>
                    <a:pt x="4639" y="2565"/>
                  </a:cubicBezTo>
                  <a:cubicBezTo>
                    <a:pt x="4713" y="2657"/>
                    <a:pt x="4823" y="2750"/>
                    <a:pt x="4934" y="2805"/>
                  </a:cubicBezTo>
                  <a:cubicBezTo>
                    <a:pt x="5062" y="2860"/>
                    <a:pt x="5173" y="2952"/>
                    <a:pt x="5283" y="3044"/>
                  </a:cubicBezTo>
                  <a:cubicBezTo>
                    <a:pt x="5394" y="3136"/>
                    <a:pt x="5504" y="3320"/>
                    <a:pt x="5633" y="3431"/>
                  </a:cubicBezTo>
                  <a:lnTo>
                    <a:pt x="4234" y="3651"/>
                  </a:lnTo>
                  <a:lnTo>
                    <a:pt x="4234" y="3633"/>
                  </a:lnTo>
                  <a:cubicBezTo>
                    <a:pt x="4202" y="3424"/>
                    <a:pt x="3974" y="3075"/>
                    <a:pt x="3720" y="3075"/>
                  </a:cubicBezTo>
                  <a:cubicBezTo>
                    <a:pt x="3683" y="3075"/>
                    <a:pt x="3646" y="3083"/>
                    <a:pt x="3608" y="3099"/>
                  </a:cubicBezTo>
                  <a:cubicBezTo>
                    <a:pt x="3571" y="3118"/>
                    <a:pt x="3553" y="3173"/>
                    <a:pt x="3571" y="3210"/>
                  </a:cubicBezTo>
                  <a:cubicBezTo>
                    <a:pt x="3664" y="3283"/>
                    <a:pt x="3737" y="3338"/>
                    <a:pt x="3848" y="3394"/>
                  </a:cubicBezTo>
                  <a:cubicBezTo>
                    <a:pt x="3940" y="3467"/>
                    <a:pt x="4013" y="3559"/>
                    <a:pt x="4068" y="3670"/>
                  </a:cubicBezTo>
                  <a:lnTo>
                    <a:pt x="3351" y="3799"/>
                  </a:lnTo>
                  <a:cubicBezTo>
                    <a:pt x="3228" y="3816"/>
                    <a:pt x="3239" y="3984"/>
                    <a:pt x="3351" y="3984"/>
                  </a:cubicBezTo>
                  <a:cubicBezTo>
                    <a:pt x="3357" y="3984"/>
                    <a:pt x="3363" y="3984"/>
                    <a:pt x="3369" y="3983"/>
                  </a:cubicBezTo>
                  <a:lnTo>
                    <a:pt x="4437" y="3872"/>
                  </a:lnTo>
                  <a:lnTo>
                    <a:pt x="4437" y="3872"/>
                  </a:lnTo>
                  <a:cubicBezTo>
                    <a:pt x="4400" y="3909"/>
                    <a:pt x="4345" y="3964"/>
                    <a:pt x="4308" y="4020"/>
                  </a:cubicBezTo>
                  <a:cubicBezTo>
                    <a:pt x="4179" y="4167"/>
                    <a:pt x="3976" y="4406"/>
                    <a:pt x="4050" y="4627"/>
                  </a:cubicBezTo>
                  <a:cubicBezTo>
                    <a:pt x="4064" y="4668"/>
                    <a:pt x="4109" y="4689"/>
                    <a:pt x="4146" y="4689"/>
                  </a:cubicBezTo>
                  <a:cubicBezTo>
                    <a:pt x="4158" y="4689"/>
                    <a:pt x="4170" y="4687"/>
                    <a:pt x="4179" y="4682"/>
                  </a:cubicBezTo>
                  <a:cubicBezTo>
                    <a:pt x="4363" y="4608"/>
                    <a:pt x="4455" y="4351"/>
                    <a:pt x="4565" y="4222"/>
                  </a:cubicBezTo>
                  <a:cubicBezTo>
                    <a:pt x="4676" y="4075"/>
                    <a:pt x="4823" y="3983"/>
                    <a:pt x="4860" y="3817"/>
                  </a:cubicBezTo>
                  <a:lnTo>
                    <a:pt x="7345" y="3541"/>
                  </a:lnTo>
                  <a:lnTo>
                    <a:pt x="7345" y="3541"/>
                  </a:lnTo>
                  <a:cubicBezTo>
                    <a:pt x="7142" y="3762"/>
                    <a:pt x="6940" y="4020"/>
                    <a:pt x="6719" y="4204"/>
                  </a:cubicBezTo>
                  <a:cubicBezTo>
                    <a:pt x="6369" y="4516"/>
                    <a:pt x="5817" y="4719"/>
                    <a:pt x="5541" y="5105"/>
                  </a:cubicBezTo>
                  <a:cubicBezTo>
                    <a:pt x="5467" y="5179"/>
                    <a:pt x="5522" y="5308"/>
                    <a:pt x="5633" y="5326"/>
                  </a:cubicBezTo>
                  <a:cubicBezTo>
                    <a:pt x="5643" y="5327"/>
                    <a:pt x="5652" y="5327"/>
                    <a:pt x="5662" y="5327"/>
                  </a:cubicBezTo>
                  <a:cubicBezTo>
                    <a:pt x="6151" y="5327"/>
                    <a:pt x="6670" y="4878"/>
                    <a:pt x="7013" y="4572"/>
                  </a:cubicBezTo>
                  <a:cubicBezTo>
                    <a:pt x="7326" y="4296"/>
                    <a:pt x="7731" y="3909"/>
                    <a:pt x="7842" y="3486"/>
                  </a:cubicBezTo>
                  <a:lnTo>
                    <a:pt x="8265" y="3431"/>
                  </a:lnTo>
                  <a:cubicBezTo>
                    <a:pt x="8983" y="3338"/>
                    <a:pt x="9719" y="3228"/>
                    <a:pt x="10455" y="3191"/>
                  </a:cubicBezTo>
                  <a:lnTo>
                    <a:pt x="10639" y="3191"/>
                  </a:lnTo>
                  <a:cubicBezTo>
                    <a:pt x="10474" y="3467"/>
                    <a:pt x="10326" y="3743"/>
                    <a:pt x="10142" y="4001"/>
                  </a:cubicBezTo>
                  <a:cubicBezTo>
                    <a:pt x="9885" y="4369"/>
                    <a:pt x="9443" y="4682"/>
                    <a:pt x="9296" y="5124"/>
                  </a:cubicBezTo>
                  <a:cubicBezTo>
                    <a:pt x="9266" y="5214"/>
                    <a:pt x="9334" y="5304"/>
                    <a:pt x="9420" y="5304"/>
                  </a:cubicBezTo>
                  <a:cubicBezTo>
                    <a:pt x="9439" y="5304"/>
                    <a:pt x="9459" y="5300"/>
                    <a:pt x="9480" y="5290"/>
                  </a:cubicBezTo>
                  <a:cubicBezTo>
                    <a:pt x="9940" y="5142"/>
                    <a:pt x="10271" y="4590"/>
                    <a:pt x="10529" y="4204"/>
                  </a:cubicBezTo>
                  <a:cubicBezTo>
                    <a:pt x="10750" y="3891"/>
                    <a:pt x="10915" y="3559"/>
                    <a:pt x="11063" y="3210"/>
                  </a:cubicBezTo>
                  <a:cubicBezTo>
                    <a:pt x="11412" y="3228"/>
                    <a:pt x="11762" y="3302"/>
                    <a:pt x="12130" y="3357"/>
                  </a:cubicBezTo>
                  <a:cubicBezTo>
                    <a:pt x="11449" y="4222"/>
                    <a:pt x="10952" y="5179"/>
                    <a:pt x="10124" y="5915"/>
                  </a:cubicBezTo>
                  <a:cubicBezTo>
                    <a:pt x="9314" y="6622"/>
                    <a:pt x="8280" y="6999"/>
                    <a:pt x="7221" y="6999"/>
                  </a:cubicBezTo>
                  <a:cubicBezTo>
                    <a:pt x="6956" y="6999"/>
                    <a:pt x="6689" y="6975"/>
                    <a:pt x="6424" y="6928"/>
                  </a:cubicBezTo>
                  <a:lnTo>
                    <a:pt x="6443" y="6928"/>
                  </a:lnTo>
                  <a:cubicBezTo>
                    <a:pt x="5118" y="6707"/>
                    <a:pt x="3940" y="6044"/>
                    <a:pt x="2817" y="5308"/>
                  </a:cubicBezTo>
                  <a:cubicBezTo>
                    <a:pt x="2265" y="4958"/>
                    <a:pt x="1547" y="4406"/>
                    <a:pt x="811" y="4277"/>
                  </a:cubicBezTo>
                  <a:cubicBezTo>
                    <a:pt x="1786" y="3596"/>
                    <a:pt x="2614" y="2694"/>
                    <a:pt x="3590" y="1995"/>
                  </a:cubicBezTo>
                  <a:cubicBezTo>
                    <a:pt x="4768" y="1167"/>
                    <a:pt x="6167" y="559"/>
                    <a:pt x="7621" y="559"/>
                  </a:cubicBezTo>
                  <a:close/>
                  <a:moveTo>
                    <a:pt x="7560" y="0"/>
                  </a:moveTo>
                  <a:cubicBezTo>
                    <a:pt x="7390" y="0"/>
                    <a:pt x="7220" y="9"/>
                    <a:pt x="7050" y="25"/>
                  </a:cubicBezTo>
                  <a:cubicBezTo>
                    <a:pt x="4234" y="283"/>
                    <a:pt x="2265" y="2418"/>
                    <a:pt x="350" y="4277"/>
                  </a:cubicBezTo>
                  <a:cubicBezTo>
                    <a:pt x="314" y="4277"/>
                    <a:pt x="258" y="4277"/>
                    <a:pt x="203" y="4296"/>
                  </a:cubicBezTo>
                  <a:cubicBezTo>
                    <a:pt x="38" y="4314"/>
                    <a:pt x="1" y="4553"/>
                    <a:pt x="166" y="4627"/>
                  </a:cubicBezTo>
                  <a:cubicBezTo>
                    <a:pt x="792" y="4921"/>
                    <a:pt x="1418" y="5050"/>
                    <a:pt x="2025" y="5418"/>
                  </a:cubicBezTo>
                  <a:cubicBezTo>
                    <a:pt x="2559" y="5750"/>
                    <a:pt x="3075" y="6099"/>
                    <a:pt x="3608" y="6394"/>
                  </a:cubicBezTo>
                  <a:cubicBezTo>
                    <a:pt x="4728" y="7008"/>
                    <a:pt x="5954" y="7480"/>
                    <a:pt x="7217" y="7480"/>
                  </a:cubicBezTo>
                  <a:cubicBezTo>
                    <a:pt x="7241" y="7480"/>
                    <a:pt x="7265" y="7480"/>
                    <a:pt x="7289" y="7480"/>
                  </a:cubicBezTo>
                  <a:cubicBezTo>
                    <a:pt x="9719" y="7461"/>
                    <a:pt x="11578" y="5529"/>
                    <a:pt x="12425" y="3394"/>
                  </a:cubicBezTo>
                  <a:lnTo>
                    <a:pt x="12590" y="3412"/>
                  </a:lnTo>
                  <a:cubicBezTo>
                    <a:pt x="12786" y="3500"/>
                    <a:pt x="12997" y="3541"/>
                    <a:pt x="13210" y="3541"/>
                  </a:cubicBezTo>
                  <a:cubicBezTo>
                    <a:pt x="13398" y="3541"/>
                    <a:pt x="13587" y="3509"/>
                    <a:pt x="13768" y="3449"/>
                  </a:cubicBezTo>
                  <a:cubicBezTo>
                    <a:pt x="13934" y="3357"/>
                    <a:pt x="13897" y="3099"/>
                    <a:pt x="13713" y="3081"/>
                  </a:cubicBezTo>
                  <a:cubicBezTo>
                    <a:pt x="12093" y="2970"/>
                    <a:pt x="11523" y="1535"/>
                    <a:pt x="10290" y="762"/>
                  </a:cubicBezTo>
                  <a:cubicBezTo>
                    <a:pt x="9462" y="262"/>
                    <a:pt x="8514" y="0"/>
                    <a:pt x="756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8395794" y="1921431"/>
              <a:ext cx="748106" cy="401185"/>
            </a:xfrm>
            <a:custGeom>
              <a:avLst/>
              <a:gdLst/>
              <a:ahLst/>
              <a:cxnLst/>
              <a:rect l="l" t="t" r="r" b="b"/>
              <a:pathLst>
                <a:path w="13952" h="7482" extrusionOk="0">
                  <a:moveTo>
                    <a:pt x="7639" y="560"/>
                  </a:moveTo>
                  <a:cubicBezTo>
                    <a:pt x="9148" y="579"/>
                    <a:pt x="10179" y="1260"/>
                    <a:pt x="11191" y="2327"/>
                  </a:cubicBezTo>
                  <a:cubicBezTo>
                    <a:pt x="11265" y="2401"/>
                    <a:pt x="11357" y="2493"/>
                    <a:pt x="11449" y="2585"/>
                  </a:cubicBezTo>
                  <a:cubicBezTo>
                    <a:pt x="11367" y="2583"/>
                    <a:pt x="11286" y="2581"/>
                    <a:pt x="11204" y="2581"/>
                  </a:cubicBezTo>
                  <a:cubicBezTo>
                    <a:pt x="10623" y="2581"/>
                    <a:pt x="10044" y="2640"/>
                    <a:pt x="9479" y="2769"/>
                  </a:cubicBezTo>
                  <a:cubicBezTo>
                    <a:pt x="9351" y="2309"/>
                    <a:pt x="9056" y="1904"/>
                    <a:pt x="8669" y="1609"/>
                  </a:cubicBezTo>
                  <a:cubicBezTo>
                    <a:pt x="8426" y="1426"/>
                    <a:pt x="8018" y="1168"/>
                    <a:pt x="7665" y="1168"/>
                  </a:cubicBezTo>
                  <a:cubicBezTo>
                    <a:pt x="7592" y="1168"/>
                    <a:pt x="7521" y="1179"/>
                    <a:pt x="7455" y="1204"/>
                  </a:cubicBezTo>
                  <a:cubicBezTo>
                    <a:pt x="7363" y="1241"/>
                    <a:pt x="7363" y="1333"/>
                    <a:pt x="7418" y="1388"/>
                  </a:cubicBezTo>
                  <a:cubicBezTo>
                    <a:pt x="7584" y="1480"/>
                    <a:pt x="7749" y="1554"/>
                    <a:pt x="7915" y="1591"/>
                  </a:cubicBezTo>
                  <a:cubicBezTo>
                    <a:pt x="8117" y="1665"/>
                    <a:pt x="8301" y="1775"/>
                    <a:pt x="8467" y="1885"/>
                  </a:cubicBezTo>
                  <a:cubicBezTo>
                    <a:pt x="8798" y="2143"/>
                    <a:pt x="9056" y="2456"/>
                    <a:pt x="9240" y="2806"/>
                  </a:cubicBezTo>
                  <a:lnTo>
                    <a:pt x="8909" y="2861"/>
                  </a:lnTo>
                  <a:cubicBezTo>
                    <a:pt x="7933" y="3027"/>
                    <a:pt x="6976" y="3192"/>
                    <a:pt x="6001" y="3339"/>
                  </a:cubicBezTo>
                  <a:cubicBezTo>
                    <a:pt x="6001" y="3339"/>
                    <a:pt x="6001" y="3321"/>
                    <a:pt x="6001" y="3303"/>
                  </a:cubicBezTo>
                  <a:cubicBezTo>
                    <a:pt x="5982" y="3266"/>
                    <a:pt x="5964" y="3229"/>
                    <a:pt x="5927" y="3211"/>
                  </a:cubicBezTo>
                  <a:lnTo>
                    <a:pt x="5909" y="3211"/>
                  </a:lnTo>
                  <a:cubicBezTo>
                    <a:pt x="5817" y="3137"/>
                    <a:pt x="5761" y="3045"/>
                    <a:pt x="5688" y="2935"/>
                  </a:cubicBezTo>
                  <a:cubicBezTo>
                    <a:pt x="5614" y="2842"/>
                    <a:pt x="5504" y="2750"/>
                    <a:pt x="5412" y="2658"/>
                  </a:cubicBezTo>
                  <a:cubicBezTo>
                    <a:pt x="5259" y="2540"/>
                    <a:pt x="5014" y="2360"/>
                    <a:pt x="4790" y="2360"/>
                  </a:cubicBezTo>
                  <a:cubicBezTo>
                    <a:pt x="4770" y="2360"/>
                    <a:pt x="4750" y="2361"/>
                    <a:pt x="4731" y="2364"/>
                  </a:cubicBezTo>
                  <a:cubicBezTo>
                    <a:pt x="4639" y="2382"/>
                    <a:pt x="4602" y="2493"/>
                    <a:pt x="4657" y="2566"/>
                  </a:cubicBezTo>
                  <a:cubicBezTo>
                    <a:pt x="4731" y="2658"/>
                    <a:pt x="4841" y="2750"/>
                    <a:pt x="4952" y="2787"/>
                  </a:cubicBezTo>
                  <a:cubicBezTo>
                    <a:pt x="5062" y="2861"/>
                    <a:pt x="5191" y="2953"/>
                    <a:pt x="5301" y="3045"/>
                  </a:cubicBezTo>
                  <a:cubicBezTo>
                    <a:pt x="5412" y="3137"/>
                    <a:pt x="5504" y="3303"/>
                    <a:pt x="5633" y="3413"/>
                  </a:cubicBezTo>
                  <a:lnTo>
                    <a:pt x="4252" y="3652"/>
                  </a:lnTo>
                  <a:lnTo>
                    <a:pt x="4252" y="3634"/>
                  </a:lnTo>
                  <a:cubicBezTo>
                    <a:pt x="4204" y="3425"/>
                    <a:pt x="3988" y="3076"/>
                    <a:pt x="3738" y="3076"/>
                  </a:cubicBezTo>
                  <a:cubicBezTo>
                    <a:pt x="3701" y="3076"/>
                    <a:pt x="3664" y="3084"/>
                    <a:pt x="3626" y="3100"/>
                  </a:cubicBezTo>
                  <a:cubicBezTo>
                    <a:pt x="3571" y="3119"/>
                    <a:pt x="3571" y="3174"/>
                    <a:pt x="3589" y="3211"/>
                  </a:cubicBezTo>
                  <a:cubicBezTo>
                    <a:pt x="3663" y="3284"/>
                    <a:pt x="3774" y="3321"/>
                    <a:pt x="3847" y="3395"/>
                  </a:cubicBezTo>
                  <a:cubicBezTo>
                    <a:pt x="3958" y="3468"/>
                    <a:pt x="4031" y="3560"/>
                    <a:pt x="4086" y="3671"/>
                  </a:cubicBezTo>
                  <a:lnTo>
                    <a:pt x="3369" y="3800"/>
                  </a:lnTo>
                  <a:cubicBezTo>
                    <a:pt x="3246" y="3817"/>
                    <a:pt x="3257" y="3985"/>
                    <a:pt x="3369" y="3985"/>
                  </a:cubicBezTo>
                  <a:cubicBezTo>
                    <a:pt x="3375" y="3985"/>
                    <a:pt x="3381" y="3985"/>
                    <a:pt x="3387" y="3984"/>
                  </a:cubicBezTo>
                  <a:lnTo>
                    <a:pt x="4455" y="3873"/>
                  </a:lnTo>
                  <a:lnTo>
                    <a:pt x="4326" y="4020"/>
                  </a:lnTo>
                  <a:cubicBezTo>
                    <a:pt x="4197" y="4168"/>
                    <a:pt x="3994" y="4407"/>
                    <a:pt x="4068" y="4628"/>
                  </a:cubicBezTo>
                  <a:cubicBezTo>
                    <a:pt x="4081" y="4654"/>
                    <a:pt x="4112" y="4680"/>
                    <a:pt x="4149" y="4680"/>
                  </a:cubicBezTo>
                  <a:cubicBezTo>
                    <a:pt x="4165" y="4680"/>
                    <a:pt x="4181" y="4675"/>
                    <a:pt x="4197" y="4665"/>
                  </a:cubicBezTo>
                  <a:cubicBezTo>
                    <a:pt x="4381" y="4609"/>
                    <a:pt x="4473" y="4352"/>
                    <a:pt x="4583" y="4205"/>
                  </a:cubicBezTo>
                  <a:cubicBezTo>
                    <a:pt x="4694" y="4076"/>
                    <a:pt x="4841" y="3984"/>
                    <a:pt x="4878" y="3818"/>
                  </a:cubicBezTo>
                  <a:lnTo>
                    <a:pt x="7363" y="3542"/>
                  </a:lnTo>
                  <a:lnTo>
                    <a:pt x="7363" y="3542"/>
                  </a:lnTo>
                  <a:cubicBezTo>
                    <a:pt x="7160" y="3763"/>
                    <a:pt x="6958" y="4020"/>
                    <a:pt x="6737" y="4205"/>
                  </a:cubicBezTo>
                  <a:cubicBezTo>
                    <a:pt x="6387" y="4517"/>
                    <a:pt x="5817" y="4720"/>
                    <a:pt x="5559" y="5106"/>
                  </a:cubicBezTo>
                  <a:cubicBezTo>
                    <a:pt x="5485" y="5180"/>
                    <a:pt x="5541" y="5309"/>
                    <a:pt x="5651" y="5309"/>
                  </a:cubicBezTo>
                  <a:cubicBezTo>
                    <a:pt x="5670" y="5310"/>
                    <a:pt x="5689" y="5311"/>
                    <a:pt x="5708" y="5311"/>
                  </a:cubicBezTo>
                  <a:cubicBezTo>
                    <a:pt x="6187" y="5311"/>
                    <a:pt x="6677" y="4874"/>
                    <a:pt x="7031" y="4573"/>
                  </a:cubicBezTo>
                  <a:cubicBezTo>
                    <a:pt x="7326" y="4297"/>
                    <a:pt x="7749" y="3910"/>
                    <a:pt x="7860" y="3468"/>
                  </a:cubicBezTo>
                  <a:lnTo>
                    <a:pt x="8283" y="3431"/>
                  </a:lnTo>
                  <a:cubicBezTo>
                    <a:pt x="9001" y="3339"/>
                    <a:pt x="9737" y="3229"/>
                    <a:pt x="10473" y="3192"/>
                  </a:cubicBezTo>
                  <a:lnTo>
                    <a:pt x="10657" y="3192"/>
                  </a:lnTo>
                  <a:cubicBezTo>
                    <a:pt x="10492" y="3468"/>
                    <a:pt x="10344" y="3744"/>
                    <a:pt x="10160" y="4002"/>
                  </a:cubicBezTo>
                  <a:cubicBezTo>
                    <a:pt x="9884" y="4352"/>
                    <a:pt x="9461" y="4683"/>
                    <a:pt x="9314" y="5106"/>
                  </a:cubicBezTo>
                  <a:cubicBezTo>
                    <a:pt x="9268" y="5212"/>
                    <a:pt x="9347" y="5305"/>
                    <a:pt x="9437" y="5305"/>
                  </a:cubicBezTo>
                  <a:cubicBezTo>
                    <a:pt x="9457" y="5305"/>
                    <a:pt x="9478" y="5300"/>
                    <a:pt x="9498" y="5290"/>
                  </a:cubicBezTo>
                  <a:cubicBezTo>
                    <a:pt x="9958" y="5125"/>
                    <a:pt x="10289" y="4591"/>
                    <a:pt x="10547" y="4205"/>
                  </a:cubicBezTo>
                  <a:cubicBezTo>
                    <a:pt x="10749" y="3892"/>
                    <a:pt x="10933" y="3560"/>
                    <a:pt x="11081" y="3211"/>
                  </a:cubicBezTo>
                  <a:cubicBezTo>
                    <a:pt x="11430" y="3247"/>
                    <a:pt x="11780" y="3321"/>
                    <a:pt x="12148" y="3376"/>
                  </a:cubicBezTo>
                  <a:cubicBezTo>
                    <a:pt x="11467" y="4241"/>
                    <a:pt x="10970" y="5198"/>
                    <a:pt x="10142" y="5935"/>
                  </a:cubicBezTo>
                  <a:cubicBezTo>
                    <a:pt x="9342" y="6633"/>
                    <a:pt x="8324" y="7009"/>
                    <a:pt x="7278" y="7009"/>
                  </a:cubicBezTo>
                  <a:cubicBezTo>
                    <a:pt x="7000" y="7009"/>
                    <a:pt x="6720" y="6983"/>
                    <a:pt x="6442" y="6929"/>
                  </a:cubicBezTo>
                  <a:cubicBezTo>
                    <a:pt x="5117" y="6708"/>
                    <a:pt x="3958" y="6045"/>
                    <a:pt x="2835" y="5309"/>
                  </a:cubicBezTo>
                  <a:cubicBezTo>
                    <a:pt x="2283" y="4959"/>
                    <a:pt x="1565" y="4407"/>
                    <a:pt x="829" y="4278"/>
                  </a:cubicBezTo>
                  <a:cubicBezTo>
                    <a:pt x="1804" y="3597"/>
                    <a:pt x="2632" y="2695"/>
                    <a:pt x="3608" y="1996"/>
                  </a:cubicBezTo>
                  <a:cubicBezTo>
                    <a:pt x="4786" y="1186"/>
                    <a:pt x="6185" y="560"/>
                    <a:pt x="7639" y="560"/>
                  </a:cubicBezTo>
                  <a:close/>
                  <a:moveTo>
                    <a:pt x="7598" y="0"/>
                  </a:moveTo>
                  <a:cubicBezTo>
                    <a:pt x="7422" y="0"/>
                    <a:pt x="7245" y="9"/>
                    <a:pt x="7068" y="26"/>
                  </a:cubicBezTo>
                  <a:cubicBezTo>
                    <a:pt x="4252" y="284"/>
                    <a:pt x="2283" y="2419"/>
                    <a:pt x="368" y="4260"/>
                  </a:cubicBezTo>
                  <a:cubicBezTo>
                    <a:pt x="313" y="4260"/>
                    <a:pt x="276" y="4278"/>
                    <a:pt x="221" y="4297"/>
                  </a:cubicBezTo>
                  <a:cubicBezTo>
                    <a:pt x="37" y="4315"/>
                    <a:pt x="0" y="4554"/>
                    <a:pt x="166" y="4628"/>
                  </a:cubicBezTo>
                  <a:cubicBezTo>
                    <a:pt x="810" y="4922"/>
                    <a:pt x="1436" y="5051"/>
                    <a:pt x="2043" y="5419"/>
                  </a:cubicBezTo>
                  <a:cubicBezTo>
                    <a:pt x="2577" y="5732"/>
                    <a:pt x="3093" y="6100"/>
                    <a:pt x="3626" y="6395"/>
                  </a:cubicBezTo>
                  <a:cubicBezTo>
                    <a:pt x="4746" y="7009"/>
                    <a:pt x="5955" y="7481"/>
                    <a:pt x="7234" y="7481"/>
                  </a:cubicBezTo>
                  <a:cubicBezTo>
                    <a:pt x="7259" y="7481"/>
                    <a:pt x="7283" y="7481"/>
                    <a:pt x="7307" y="7481"/>
                  </a:cubicBezTo>
                  <a:cubicBezTo>
                    <a:pt x="9719" y="7462"/>
                    <a:pt x="11578" y="5548"/>
                    <a:pt x="12424" y="3395"/>
                  </a:cubicBezTo>
                  <a:cubicBezTo>
                    <a:pt x="12498" y="3395"/>
                    <a:pt x="12553" y="3413"/>
                    <a:pt x="12608" y="3413"/>
                  </a:cubicBezTo>
                  <a:cubicBezTo>
                    <a:pt x="12804" y="3501"/>
                    <a:pt x="13015" y="3542"/>
                    <a:pt x="13225" y="3542"/>
                  </a:cubicBezTo>
                  <a:cubicBezTo>
                    <a:pt x="13411" y="3542"/>
                    <a:pt x="13595" y="3510"/>
                    <a:pt x="13768" y="3450"/>
                  </a:cubicBezTo>
                  <a:cubicBezTo>
                    <a:pt x="13952" y="3376"/>
                    <a:pt x="13915" y="3100"/>
                    <a:pt x="13713" y="3082"/>
                  </a:cubicBezTo>
                  <a:cubicBezTo>
                    <a:pt x="12111" y="2971"/>
                    <a:pt x="11522" y="1536"/>
                    <a:pt x="10308" y="763"/>
                  </a:cubicBezTo>
                  <a:cubicBezTo>
                    <a:pt x="9485" y="251"/>
                    <a:pt x="8546" y="0"/>
                    <a:pt x="759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3179909" y="2572968"/>
              <a:ext cx="883336" cy="475556"/>
            </a:xfrm>
            <a:custGeom>
              <a:avLst/>
              <a:gdLst/>
              <a:ahLst/>
              <a:cxnLst/>
              <a:rect l="l" t="t" r="r" b="b"/>
              <a:pathLst>
                <a:path w="16474" h="8869" extrusionOk="0">
                  <a:moveTo>
                    <a:pt x="7962" y="562"/>
                  </a:moveTo>
                  <a:cubicBezTo>
                    <a:pt x="8240" y="562"/>
                    <a:pt x="8520" y="585"/>
                    <a:pt x="8799" y="631"/>
                  </a:cubicBezTo>
                  <a:cubicBezTo>
                    <a:pt x="10382" y="851"/>
                    <a:pt x="11780" y="1625"/>
                    <a:pt x="13106" y="2434"/>
                  </a:cubicBezTo>
                  <a:cubicBezTo>
                    <a:pt x="13787" y="2858"/>
                    <a:pt x="14652" y="3484"/>
                    <a:pt x="15517" y="3612"/>
                  </a:cubicBezTo>
                  <a:cubicBezTo>
                    <a:pt x="14376" y="4441"/>
                    <a:pt x="13419" y="5545"/>
                    <a:pt x="12296" y="6373"/>
                  </a:cubicBezTo>
                  <a:cubicBezTo>
                    <a:pt x="10915" y="7386"/>
                    <a:pt x="9296" y="8140"/>
                    <a:pt x="7566" y="8177"/>
                  </a:cubicBezTo>
                  <a:cubicBezTo>
                    <a:pt x="7544" y="8177"/>
                    <a:pt x="7523" y="8177"/>
                    <a:pt x="7502" y="8177"/>
                  </a:cubicBezTo>
                  <a:cubicBezTo>
                    <a:pt x="5751" y="8177"/>
                    <a:pt x="4532" y="7426"/>
                    <a:pt x="3332" y="6189"/>
                  </a:cubicBezTo>
                  <a:cubicBezTo>
                    <a:pt x="3222" y="6097"/>
                    <a:pt x="3130" y="5987"/>
                    <a:pt x="3019" y="5895"/>
                  </a:cubicBezTo>
                  <a:cubicBezTo>
                    <a:pt x="3792" y="5895"/>
                    <a:pt x="4565" y="5803"/>
                    <a:pt x="5320" y="5619"/>
                  </a:cubicBezTo>
                  <a:cubicBezTo>
                    <a:pt x="5504" y="6171"/>
                    <a:pt x="5835" y="6631"/>
                    <a:pt x="6314" y="6962"/>
                  </a:cubicBezTo>
                  <a:cubicBezTo>
                    <a:pt x="6611" y="7185"/>
                    <a:pt x="7074" y="7479"/>
                    <a:pt x="7484" y="7479"/>
                  </a:cubicBezTo>
                  <a:cubicBezTo>
                    <a:pt x="7583" y="7479"/>
                    <a:pt x="7679" y="7462"/>
                    <a:pt x="7768" y="7422"/>
                  </a:cubicBezTo>
                  <a:cubicBezTo>
                    <a:pt x="7878" y="7386"/>
                    <a:pt x="7878" y="7257"/>
                    <a:pt x="7805" y="7201"/>
                  </a:cubicBezTo>
                  <a:cubicBezTo>
                    <a:pt x="7621" y="7091"/>
                    <a:pt x="7418" y="7017"/>
                    <a:pt x="7197" y="6962"/>
                  </a:cubicBezTo>
                  <a:cubicBezTo>
                    <a:pt x="6977" y="6889"/>
                    <a:pt x="6756" y="6778"/>
                    <a:pt x="6553" y="6631"/>
                  </a:cubicBezTo>
                  <a:cubicBezTo>
                    <a:pt x="6167" y="6355"/>
                    <a:pt x="5835" y="5987"/>
                    <a:pt x="5596" y="5563"/>
                  </a:cubicBezTo>
                  <a:lnTo>
                    <a:pt x="6001" y="5490"/>
                  </a:lnTo>
                  <a:cubicBezTo>
                    <a:pt x="7142" y="5287"/>
                    <a:pt x="8302" y="5066"/>
                    <a:pt x="9443" y="4846"/>
                  </a:cubicBezTo>
                  <a:lnTo>
                    <a:pt x="9443" y="4846"/>
                  </a:lnTo>
                  <a:cubicBezTo>
                    <a:pt x="9425" y="4864"/>
                    <a:pt x="9425" y="4882"/>
                    <a:pt x="9443" y="4901"/>
                  </a:cubicBezTo>
                  <a:cubicBezTo>
                    <a:pt x="9443" y="4938"/>
                    <a:pt x="9480" y="4974"/>
                    <a:pt x="9517" y="4993"/>
                  </a:cubicBezTo>
                  <a:lnTo>
                    <a:pt x="9553" y="4993"/>
                  </a:lnTo>
                  <a:cubicBezTo>
                    <a:pt x="9645" y="5103"/>
                    <a:pt x="9719" y="5195"/>
                    <a:pt x="9793" y="5324"/>
                  </a:cubicBezTo>
                  <a:cubicBezTo>
                    <a:pt x="9903" y="5435"/>
                    <a:pt x="10013" y="5545"/>
                    <a:pt x="10142" y="5637"/>
                  </a:cubicBezTo>
                  <a:cubicBezTo>
                    <a:pt x="10324" y="5769"/>
                    <a:pt x="10611" y="5976"/>
                    <a:pt x="10868" y="5976"/>
                  </a:cubicBezTo>
                  <a:cubicBezTo>
                    <a:pt x="10896" y="5976"/>
                    <a:pt x="10924" y="5974"/>
                    <a:pt x="10952" y="5968"/>
                  </a:cubicBezTo>
                  <a:cubicBezTo>
                    <a:pt x="11063" y="5950"/>
                    <a:pt x="11099" y="5821"/>
                    <a:pt x="11044" y="5729"/>
                  </a:cubicBezTo>
                  <a:cubicBezTo>
                    <a:pt x="10934" y="5619"/>
                    <a:pt x="10823" y="5527"/>
                    <a:pt x="10676" y="5490"/>
                  </a:cubicBezTo>
                  <a:cubicBezTo>
                    <a:pt x="10529" y="5398"/>
                    <a:pt x="10400" y="5306"/>
                    <a:pt x="10271" y="5195"/>
                  </a:cubicBezTo>
                  <a:cubicBezTo>
                    <a:pt x="10142" y="5085"/>
                    <a:pt x="10013" y="4882"/>
                    <a:pt x="9848" y="4754"/>
                  </a:cubicBezTo>
                  <a:lnTo>
                    <a:pt x="11486" y="4441"/>
                  </a:lnTo>
                  <a:lnTo>
                    <a:pt x="11486" y="4459"/>
                  </a:lnTo>
                  <a:cubicBezTo>
                    <a:pt x="11534" y="4713"/>
                    <a:pt x="11800" y="5118"/>
                    <a:pt x="12097" y="5118"/>
                  </a:cubicBezTo>
                  <a:cubicBezTo>
                    <a:pt x="12145" y="5118"/>
                    <a:pt x="12193" y="5108"/>
                    <a:pt x="12241" y="5085"/>
                  </a:cubicBezTo>
                  <a:cubicBezTo>
                    <a:pt x="12296" y="5066"/>
                    <a:pt x="12314" y="5011"/>
                    <a:pt x="12277" y="4956"/>
                  </a:cubicBezTo>
                  <a:cubicBezTo>
                    <a:pt x="12185" y="4882"/>
                    <a:pt x="12075" y="4809"/>
                    <a:pt x="11965" y="4754"/>
                  </a:cubicBezTo>
                  <a:cubicBezTo>
                    <a:pt x="11836" y="4661"/>
                    <a:pt x="11744" y="4551"/>
                    <a:pt x="11670" y="4422"/>
                  </a:cubicBezTo>
                  <a:lnTo>
                    <a:pt x="12535" y="4257"/>
                  </a:lnTo>
                  <a:cubicBezTo>
                    <a:pt x="12672" y="4239"/>
                    <a:pt x="12650" y="4032"/>
                    <a:pt x="12528" y="4032"/>
                  </a:cubicBezTo>
                  <a:cubicBezTo>
                    <a:pt x="12519" y="4032"/>
                    <a:pt x="12509" y="4033"/>
                    <a:pt x="12498" y="4036"/>
                  </a:cubicBezTo>
                  <a:lnTo>
                    <a:pt x="11228" y="4201"/>
                  </a:lnTo>
                  <a:cubicBezTo>
                    <a:pt x="11283" y="4146"/>
                    <a:pt x="11339" y="4091"/>
                    <a:pt x="11394" y="4017"/>
                  </a:cubicBezTo>
                  <a:cubicBezTo>
                    <a:pt x="11541" y="3833"/>
                    <a:pt x="11762" y="3539"/>
                    <a:pt x="11670" y="3299"/>
                  </a:cubicBezTo>
                  <a:cubicBezTo>
                    <a:pt x="11657" y="3260"/>
                    <a:pt x="11615" y="3229"/>
                    <a:pt x="11572" y="3229"/>
                  </a:cubicBezTo>
                  <a:cubicBezTo>
                    <a:pt x="11555" y="3229"/>
                    <a:pt x="11538" y="3234"/>
                    <a:pt x="11523" y="3244"/>
                  </a:cubicBezTo>
                  <a:cubicBezTo>
                    <a:pt x="11320" y="3318"/>
                    <a:pt x="11210" y="3631"/>
                    <a:pt x="11081" y="3796"/>
                  </a:cubicBezTo>
                  <a:cubicBezTo>
                    <a:pt x="10952" y="3962"/>
                    <a:pt x="10768" y="4091"/>
                    <a:pt x="10750" y="4275"/>
                  </a:cubicBezTo>
                  <a:lnTo>
                    <a:pt x="7805" y="4680"/>
                  </a:lnTo>
                  <a:cubicBezTo>
                    <a:pt x="8044" y="4404"/>
                    <a:pt x="8265" y="4091"/>
                    <a:pt x="8523" y="3870"/>
                  </a:cubicBezTo>
                  <a:cubicBezTo>
                    <a:pt x="8946" y="3484"/>
                    <a:pt x="9590" y="3226"/>
                    <a:pt x="9903" y="2784"/>
                  </a:cubicBezTo>
                  <a:cubicBezTo>
                    <a:pt x="9977" y="2674"/>
                    <a:pt x="9921" y="2545"/>
                    <a:pt x="9793" y="2526"/>
                  </a:cubicBezTo>
                  <a:cubicBezTo>
                    <a:pt x="9783" y="2526"/>
                    <a:pt x="9773" y="2526"/>
                    <a:pt x="9764" y="2526"/>
                  </a:cubicBezTo>
                  <a:cubicBezTo>
                    <a:pt x="9184" y="2526"/>
                    <a:pt x="8590" y="3066"/>
                    <a:pt x="8191" y="3447"/>
                  </a:cubicBezTo>
                  <a:cubicBezTo>
                    <a:pt x="7823" y="3778"/>
                    <a:pt x="7363" y="4257"/>
                    <a:pt x="7216" y="4754"/>
                  </a:cubicBezTo>
                  <a:lnTo>
                    <a:pt x="6737" y="4827"/>
                  </a:lnTo>
                  <a:cubicBezTo>
                    <a:pt x="5872" y="4956"/>
                    <a:pt x="5007" y="5103"/>
                    <a:pt x="4142" y="5158"/>
                  </a:cubicBezTo>
                  <a:lnTo>
                    <a:pt x="3921" y="5158"/>
                  </a:lnTo>
                  <a:cubicBezTo>
                    <a:pt x="4105" y="4846"/>
                    <a:pt x="4289" y="4514"/>
                    <a:pt x="4492" y="4201"/>
                  </a:cubicBezTo>
                  <a:cubicBezTo>
                    <a:pt x="4805" y="3778"/>
                    <a:pt x="5283" y="3355"/>
                    <a:pt x="5467" y="2858"/>
                  </a:cubicBezTo>
                  <a:cubicBezTo>
                    <a:pt x="5511" y="2740"/>
                    <a:pt x="5426" y="2634"/>
                    <a:pt x="5315" y="2634"/>
                  </a:cubicBezTo>
                  <a:cubicBezTo>
                    <a:pt x="5287" y="2634"/>
                    <a:pt x="5257" y="2641"/>
                    <a:pt x="5228" y="2655"/>
                  </a:cubicBezTo>
                  <a:cubicBezTo>
                    <a:pt x="4713" y="2858"/>
                    <a:pt x="4308" y="3520"/>
                    <a:pt x="4032" y="3980"/>
                  </a:cubicBezTo>
                  <a:cubicBezTo>
                    <a:pt x="3774" y="4349"/>
                    <a:pt x="3571" y="4735"/>
                    <a:pt x="3424" y="5158"/>
                  </a:cubicBezTo>
                  <a:cubicBezTo>
                    <a:pt x="3001" y="5122"/>
                    <a:pt x="2578" y="5048"/>
                    <a:pt x="2154" y="4993"/>
                  </a:cubicBezTo>
                  <a:cubicBezTo>
                    <a:pt x="2927" y="3962"/>
                    <a:pt x="3498" y="2821"/>
                    <a:pt x="4455" y="1919"/>
                  </a:cubicBezTo>
                  <a:cubicBezTo>
                    <a:pt x="5423" y="1042"/>
                    <a:pt x="6677" y="562"/>
                    <a:pt x="7962" y="562"/>
                  </a:cubicBezTo>
                  <a:close/>
                  <a:moveTo>
                    <a:pt x="7970" y="1"/>
                  </a:moveTo>
                  <a:cubicBezTo>
                    <a:pt x="7897" y="1"/>
                    <a:pt x="7823" y="2"/>
                    <a:pt x="7750" y="5"/>
                  </a:cubicBezTo>
                  <a:cubicBezTo>
                    <a:pt x="4915" y="97"/>
                    <a:pt x="2762" y="2416"/>
                    <a:pt x="1823" y="4956"/>
                  </a:cubicBezTo>
                  <a:lnTo>
                    <a:pt x="1602" y="4938"/>
                  </a:lnTo>
                  <a:cubicBezTo>
                    <a:pt x="1381" y="4855"/>
                    <a:pt x="1147" y="4813"/>
                    <a:pt x="912" y="4813"/>
                  </a:cubicBezTo>
                  <a:cubicBezTo>
                    <a:pt x="677" y="4813"/>
                    <a:pt x="442" y="4855"/>
                    <a:pt x="222" y="4938"/>
                  </a:cubicBezTo>
                  <a:cubicBezTo>
                    <a:pt x="1" y="5030"/>
                    <a:pt x="56" y="5361"/>
                    <a:pt x="295" y="5379"/>
                  </a:cubicBezTo>
                  <a:cubicBezTo>
                    <a:pt x="2209" y="5453"/>
                    <a:pt x="2927" y="7146"/>
                    <a:pt x="4400" y="8048"/>
                  </a:cubicBezTo>
                  <a:cubicBezTo>
                    <a:pt x="5339" y="8585"/>
                    <a:pt x="6412" y="8868"/>
                    <a:pt x="7490" y="8868"/>
                  </a:cubicBezTo>
                  <a:cubicBezTo>
                    <a:pt x="7742" y="8868"/>
                    <a:pt x="7995" y="8853"/>
                    <a:pt x="8247" y="8821"/>
                  </a:cubicBezTo>
                  <a:cubicBezTo>
                    <a:pt x="11560" y="8453"/>
                    <a:pt x="13842" y="5876"/>
                    <a:pt x="16051" y="3631"/>
                  </a:cubicBezTo>
                  <a:cubicBezTo>
                    <a:pt x="16106" y="3631"/>
                    <a:pt x="16161" y="3612"/>
                    <a:pt x="16235" y="3594"/>
                  </a:cubicBezTo>
                  <a:cubicBezTo>
                    <a:pt x="16437" y="3557"/>
                    <a:pt x="16474" y="3281"/>
                    <a:pt x="16271" y="3189"/>
                  </a:cubicBezTo>
                  <a:cubicBezTo>
                    <a:pt x="15517" y="2876"/>
                    <a:pt x="14762" y="2729"/>
                    <a:pt x="14026" y="2306"/>
                  </a:cubicBezTo>
                  <a:cubicBezTo>
                    <a:pt x="13400" y="1937"/>
                    <a:pt x="12793" y="1551"/>
                    <a:pt x="12130" y="1201"/>
                  </a:cubicBezTo>
                  <a:cubicBezTo>
                    <a:pt x="10851" y="518"/>
                    <a:pt x="9437" y="1"/>
                    <a:pt x="797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4471293" y="3412013"/>
              <a:ext cx="746390" cy="522688"/>
            </a:xfrm>
            <a:custGeom>
              <a:avLst/>
              <a:gdLst/>
              <a:ahLst/>
              <a:cxnLst/>
              <a:rect l="l" t="t" r="r" b="b"/>
              <a:pathLst>
                <a:path w="13920" h="9748" extrusionOk="0">
                  <a:moveTo>
                    <a:pt x="8833" y="707"/>
                  </a:moveTo>
                  <a:cubicBezTo>
                    <a:pt x="9377" y="707"/>
                    <a:pt x="9923" y="737"/>
                    <a:pt x="10464" y="775"/>
                  </a:cubicBezTo>
                  <a:cubicBezTo>
                    <a:pt x="10898" y="816"/>
                    <a:pt x="11424" y="880"/>
                    <a:pt x="11948" y="880"/>
                  </a:cubicBezTo>
                  <a:cubicBezTo>
                    <a:pt x="12359" y="880"/>
                    <a:pt x="12769" y="841"/>
                    <a:pt x="13133" y="720"/>
                  </a:cubicBezTo>
                  <a:lnTo>
                    <a:pt x="13133" y="720"/>
                  </a:lnTo>
                  <a:cubicBezTo>
                    <a:pt x="12507" y="1990"/>
                    <a:pt x="12158" y="3388"/>
                    <a:pt x="11532" y="4658"/>
                  </a:cubicBezTo>
                  <a:cubicBezTo>
                    <a:pt x="10759" y="6186"/>
                    <a:pt x="9691" y="7603"/>
                    <a:pt x="8145" y="8413"/>
                  </a:cubicBezTo>
                  <a:cubicBezTo>
                    <a:pt x="7342" y="8848"/>
                    <a:pt x="6569" y="9030"/>
                    <a:pt x="5781" y="9030"/>
                  </a:cubicBezTo>
                  <a:cubicBezTo>
                    <a:pt x="5035" y="9030"/>
                    <a:pt x="4277" y="8866"/>
                    <a:pt x="3470" y="8597"/>
                  </a:cubicBezTo>
                  <a:cubicBezTo>
                    <a:pt x="3341" y="8560"/>
                    <a:pt x="3213" y="8524"/>
                    <a:pt x="3065" y="8487"/>
                  </a:cubicBezTo>
                  <a:cubicBezTo>
                    <a:pt x="3746" y="8119"/>
                    <a:pt x="4409" y="7695"/>
                    <a:pt x="4998" y="7180"/>
                  </a:cubicBezTo>
                  <a:cubicBezTo>
                    <a:pt x="5403" y="7585"/>
                    <a:pt x="5918" y="7843"/>
                    <a:pt x="6489" y="7916"/>
                  </a:cubicBezTo>
                  <a:cubicBezTo>
                    <a:pt x="6655" y="7944"/>
                    <a:pt x="6862" y="7969"/>
                    <a:pt x="7074" y="7969"/>
                  </a:cubicBezTo>
                  <a:cubicBezTo>
                    <a:pt x="7427" y="7969"/>
                    <a:pt x="7791" y="7900"/>
                    <a:pt x="7998" y="7659"/>
                  </a:cubicBezTo>
                  <a:cubicBezTo>
                    <a:pt x="8053" y="7585"/>
                    <a:pt x="8016" y="7474"/>
                    <a:pt x="7906" y="7456"/>
                  </a:cubicBezTo>
                  <a:cubicBezTo>
                    <a:pt x="7855" y="7451"/>
                    <a:pt x="7804" y="7449"/>
                    <a:pt x="7751" y="7449"/>
                  </a:cubicBezTo>
                  <a:cubicBezTo>
                    <a:pt x="7594" y="7449"/>
                    <a:pt x="7432" y="7470"/>
                    <a:pt x="7280" y="7511"/>
                  </a:cubicBezTo>
                  <a:cubicBezTo>
                    <a:pt x="7161" y="7530"/>
                    <a:pt x="7036" y="7539"/>
                    <a:pt x="6912" y="7539"/>
                  </a:cubicBezTo>
                  <a:cubicBezTo>
                    <a:pt x="6788" y="7539"/>
                    <a:pt x="6664" y="7530"/>
                    <a:pt x="6544" y="7511"/>
                  </a:cubicBezTo>
                  <a:cubicBezTo>
                    <a:pt x="6065" y="7438"/>
                    <a:pt x="5605" y="7272"/>
                    <a:pt x="5219" y="6996"/>
                  </a:cubicBezTo>
                  <a:lnTo>
                    <a:pt x="5532" y="6757"/>
                  </a:lnTo>
                  <a:cubicBezTo>
                    <a:pt x="6452" y="6039"/>
                    <a:pt x="7372" y="5321"/>
                    <a:pt x="8293" y="4603"/>
                  </a:cubicBezTo>
                  <a:cubicBezTo>
                    <a:pt x="8293" y="4622"/>
                    <a:pt x="8311" y="4640"/>
                    <a:pt x="8329" y="4640"/>
                  </a:cubicBezTo>
                  <a:cubicBezTo>
                    <a:pt x="8348" y="4677"/>
                    <a:pt x="8385" y="4695"/>
                    <a:pt x="8440" y="4695"/>
                  </a:cubicBezTo>
                  <a:lnTo>
                    <a:pt x="8477" y="4695"/>
                  </a:lnTo>
                  <a:cubicBezTo>
                    <a:pt x="8605" y="4750"/>
                    <a:pt x="8716" y="4806"/>
                    <a:pt x="8845" y="4879"/>
                  </a:cubicBezTo>
                  <a:cubicBezTo>
                    <a:pt x="8992" y="4934"/>
                    <a:pt x="9139" y="4971"/>
                    <a:pt x="9305" y="4990"/>
                  </a:cubicBezTo>
                  <a:cubicBezTo>
                    <a:pt x="9429" y="5016"/>
                    <a:pt x="9582" y="5043"/>
                    <a:pt x="9733" y="5043"/>
                  </a:cubicBezTo>
                  <a:cubicBezTo>
                    <a:pt x="9896" y="5043"/>
                    <a:pt x="10055" y="5012"/>
                    <a:pt x="10170" y="4916"/>
                  </a:cubicBezTo>
                  <a:cubicBezTo>
                    <a:pt x="10244" y="4861"/>
                    <a:pt x="10225" y="4714"/>
                    <a:pt x="10133" y="4677"/>
                  </a:cubicBezTo>
                  <a:cubicBezTo>
                    <a:pt x="10036" y="4635"/>
                    <a:pt x="9929" y="4615"/>
                    <a:pt x="9820" y="4615"/>
                  </a:cubicBezTo>
                  <a:cubicBezTo>
                    <a:pt x="9783" y="4615"/>
                    <a:pt x="9747" y="4617"/>
                    <a:pt x="9710" y="4622"/>
                  </a:cubicBezTo>
                  <a:cubicBezTo>
                    <a:pt x="9544" y="4603"/>
                    <a:pt x="9378" y="4585"/>
                    <a:pt x="9213" y="4548"/>
                  </a:cubicBezTo>
                  <a:cubicBezTo>
                    <a:pt x="9047" y="4511"/>
                    <a:pt x="8845" y="4401"/>
                    <a:pt x="8642" y="4346"/>
                  </a:cubicBezTo>
                  <a:lnTo>
                    <a:pt x="9967" y="3333"/>
                  </a:lnTo>
                  <a:lnTo>
                    <a:pt x="9967" y="3352"/>
                  </a:lnTo>
                  <a:cubicBezTo>
                    <a:pt x="10082" y="3504"/>
                    <a:pt x="10370" y="3682"/>
                    <a:pt x="10617" y="3682"/>
                  </a:cubicBezTo>
                  <a:cubicBezTo>
                    <a:pt x="10729" y="3682"/>
                    <a:pt x="10832" y="3646"/>
                    <a:pt x="10906" y="3554"/>
                  </a:cubicBezTo>
                  <a:cubicBezTo>
                    <a:pt x="10943" y="3517"/>
                    <a:pt x="10925" y="3444"/>
                    <a:pt x="10888" y="3425"/>
                  </a:cubicBezTo>
                  <a:cubicBezTo>
                    <a:pt x="10759" y="3388"/>
                    <a:pt x="10630" y="3388"/>
                    <a:pt x="10501" y="3388"/>
                  </a:cubicBezTo>
                  <a:cubicBezTo>
                    <a:pt x="10354" y="3352"/>
                    <a:pt x="10225" y="3296"/>
                    <a:pt x="10096" y="3223"/>
                  </a:cubicBezTo>
                  <a:lnTo>
                    <a:pt x="10796" y="2689"/>
                  </a:lnTo>
                  <a:cubicBezTo>
                    <a:pt x="10885" y="2615"/>
                    <a:pt x="10818" y="2480"/>
                    <a:pt x="10721" y="2480"/>
                  </a:cubicBezTo>
                  <a:cubicBezTo>
                    <a:pt x="10698" y="2480"/>
                    <a:pt x="10673" y="2487"/>
                    <a:pt x="10648" y="2505"/>
                  </a:cubicBezTo>
                  <a:lnTo>
                    <a:pt x="9618" y="3223"/>
                  </a:lnTo>
                  <a:cubicBezTo>
                    <a:pt x="9636" y="3149"/>
                    <a:pt x="9655" y="3057"/>
                    <a:pt x="9673" y="3002"/>
                  </a:cubicBezTo>
                  <a:cubicBezTo>
                    <a:pt x="9728" y="2763"/>
                    <a:pt x="9783" y="2413"/>
                    <a:pt x="9599" y="2229"/>
                  </a:cubicBezTo>
                  <a:cubicBezTo>
                    <a:pt x="9576" y="2206"/>
                    <a:pt x="9550" y="2196"/>
                    <a:pt x="9524" y="2196"/>
                  </a:cubicBezTo>
                  <a:cubicBezTo>
                    <a:pt x="9489" y="2196"/>
                    <a:pt x="9455" y="2215"/>
                    <a:pt x="9434" y="2247"/>
                  </a:cubicBezTo>
                  <a:cubicBezTo>
                    <a:pt x="9286" y="2413"/>
                    <a:pt x="9323" y="2726"/>
                    <a:pt x="9286" y="2947"/>
                  </a:cubicBezTo>
                  <a:cubicBezTo>
                    <a:pt x="9250" y="3112"/>
                    <a:pt x="9158" y="3333"/>
                    <a:pt x="9213" y="3517"/>
                  </a:cubicBezTo>
                  <a:lnTo>
                    <a:pt x="6783" y="5211"/>
                  </a:lnTo>
                  <a:cubicBezTo>
                    <a:pt x="6875" y="4861"/>
                    <a:pt x="6931" y="4493"/>
                    <a:pt x="7059" y="4161"/>
                  </a:cubicBezTo>
                  <a:cubicBezTo>
                    <a:pt x="7243" y="3646"/>
                    <a:pt x="7704" y="3112"/>
                    <a:pt x="7777" y="2560"/>
                  </a:cubicBezTo>
                  <a:cubicBezTo>
                    <a:pt x="7793" y="2467"/>
                    <a:pt x="7716" y="2386"/>
                    <a:pt x="7614" y="2386"/>
                  </a:cubicBezTo>
                  <a:cubicBezTo>
                    <a:pt x="7595" y="2386"/>
                    <a:pt x="7576" y="2389"/>
                    <a:pt x="7556" y="2394"/>
                  </a:cubicBezTo>
                  <a:cubicBezTo>
                    <a:pt x="7023" y="2652"/>
                    <a:pt x="6746" y="3425"/>
                    <a:pt x="6544" y="3941"/>
                  </a:cubicBezTo>
                  <a:cubicBezTo>
                    <a:pt x="6378" y="4401"/>
                    <a:pt x="6176" y="5045"/>
                    <a:pt x="6286" y="5560"/>
                  </a:cubicBezTo>
                  <a:lnTo>
                    <a:pt x="5900" y="5836"/>
                  </a:lnTo>
                  <a:cubicBezTo>
                    <a:pt x="5182" y="6333"/>
                    <a:pt x="4483" y="6867"/>
                    <a:pt x="3746" y="7327"/>
                  </a:cubicBezTo>
                  <a:cubicBezTo>
                    <a:pt x="3673" y="7364"/>
                    <a:pt x="3617" y="7401"/>
                    <a:pt x="3544" y="7438"/>
                  </a:cubicBezTo>
                  <a:cubicBezTo>
                    <a:pt x="3562" y="7051"/>
                    <a:pt x="3581" y="6683"/>
                    <a:pt x="3617" y="6315"/>
                  </a:cubicBezTo>
                  <a:cubicBezTo>
                    <a:pt x="3691" y="5781"/>
                    <a:pt x="3930" y="5192"/>
                    <a:pt x="3875" y="4677"/>
                  </a:cubicBezTo>
                  <a:cubicBezTo>
                    <a:pt x="3852" y="4583"/>
                    <a:pt x="3776" y="4526"/>
                    <a:pt x="3700" y="4526"/>
                  </a:cubicBezTo>
                  <a:cubicBezTo>
                    <a:pt x="3657" y="4526"/>
                    <a:pt x="3614" y="4545"/>
                    <a:pt x="3581" y="4585"/>
                  </a:cubicBezTo>
                  <a:cubicBezTo>
                    <a:pt x="3194" y="5008"/>
                    <a:pt x="3157" y="5781"/>
                    <a:pt x="3121" y="6315"/>
                  </a:cubicBezTo>
                  <a:cubicBezTo>
                    <a:pt x="3065" y="6757"/>
                    <a:pt x="3065" y="7198"/>
                    <a:pt x="3121" y="7640"/>
                  </a:cubicBezTo>
                  <a:cubicBezTo>
                    <a:pt x="2716" y="7806"/>
                    <a:pt x="2311" y="7935"/>
                    <a:pt x="1906" y="8082"/>
                  </a:cubicBezTo>
                  <a:cubicBezTo>
                    <a:pt x="2127" y="6812"/>
                    <a:pt x="2108" y="5523"/>
                    <a:pt x="2550" y="4290"/>
                  </a:cubicBezTo>
                  <a:cubicBezTo>
                    <a:pt x="3102" y="2799"/>
                    <a:pt x="4298" y="1640"/>
                    <a:pt x="5808" y="1161"/>
                  </a:cubicBezTo>
                  <a:cubicBezTo>
                    <a:pt x="6783" y="812"/>
                    <a:pt x="7805" y="707"/>
                    <a:pt x="8833" y="707"/>
                  </a:cubicBezTo>
                  <a:close/>
                  <a:moveTo>
                    <a:pt x="13634" y="1"/>
                  </a:moveTo>
                  <a:cubicBezTo>
                    <a:pt x="13627" y="1"/>
                    <a:pt x="13619" y="1"/>
                    <a:pt x="13612" y="2"/>
                  </a:cubicBezTo>
                  <a:cubicBezTo>
                    <a:pt x="12891" y="51"/>
                    <a:pt x="12228" y="231"/>
                    <a:pt x="11494" y="231"/>
                  </a:cubicBezTo>
                  <a:cubicBezTo>
                    <a:pt x="11403" y="231"/>
                    <a:pt x="11312" y="229"/>
                    <a:pt x="11219" y="223"/>
                  </a:cubicBezTo>
                  <a:cubicBezTo>
                    <a:pt x="10483" y="186"/>
                    <a:pt x="9765" y="112"/>
                    <a:pt x="9029" y="112"/>
                  </a:cubicBezTo>
                  <a:cubicBezTo>
                    <a:pt x="8967" y="111"/>
                    <a:pt x="8905" y="111"/>
                    <a:pt x="8843" y="111"/>
                  </a:cubicBezTo>
                  <a:cubicBezTo>
                    <a:pt x="7375" y="111"/>
                    <a:pt x="5882" y="327"/>
                    <a:pt x="4575" y="1051"/>
                  </a:cubicBezTo>
                  <a:cubicBezTo>
                    <a:pt x="2090" y="2450"/>
                    <a:pt x="1243" y="5505"/>
                    <a:pt x="1574" y="8192"/>
                  </a:cubicBezTo>
                  <a:lnTo>
                    <a:pt x="1372" y="8266"/>
                  </a:lnTo>
                  <a:cubicBezTo>
                    <a:pt x="912" y="8321"/>
                    <a:pt x="470" y="8542"/>
                    <a:pt x="157" y="8892"/>
                  </a:cubicBezTo>
                  <a:cubicBezTo>
                    <a:pt x="1" y="9048"/>
                    <a:pt x="137" y="9284"/>
                    <a:pt x="316" y="9284"/>
                  </a:cubicBezTo>
                  <a:cubicBezTo>
                    <a:pt x="348" y="9284"/>
                    <a:pt x="382" y="9277"/>
                    <a:pt x="415" y="9260"/>
                  </a:cubicBezTo>
                  <a:cubicBezTo>
                    <a:pt x="852" y="9055"/>
                    <a:pt x="1270" y="8977"/>
                    <a:pt x="1677" y="8977"/>
                  </a:cubicBezTo>
                  <a:cubicBezTo>
                    <a:pt x="2880" y="8977"/>
                    <a:pt x="3995" y="9656"/>
                    <a:pt x="5274" y="9738"/>
                  </a:cubicBezTo>
                  <a:cubicBezTo>
                    <a:pt x="5382" y="9744"/>
                    <a:pt x="5491" y="9747"/>
                    <a:pt x="5599" y="9747"/>
                  </a:cubicBezTo>
                  <a:cubicBezTo>
                    <a:pt x="6830" y="9747"/>
                    <a:pt x="8032" y="9365"/>
                    <a:pt x="9047" y="8671"/>
                  </a:cubicBezTo>
                  <a:cubicBezTo>
                    <a:pt x="11845" y="6830"/>
                    <a:pt x="12692" y="3499"/>
                    <a:pt x="13612" y="499"/>
                  </a:cubicBezTo>
                  <a:cubicBezTo>
                    <a:pt x="13667" y="462"/>
                    <a:pt x="13722" y="425"/>
                    <a:pt x="13759" y="370"/>
                  </a:cubicBezTo>
                  <a:cubicBezTo>
                    <a:pt x="13919" y="245"/>
                    <a:pt x="13839" y="1"/>
                    <a:pt x="13634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4329522" y="1567325"/>
              <a:ext cx="590839" cy="416949"/>
            </a:xfrm>
            <a:custGeom>
              <a:avLst/>
              <a:gdLst/>
              <a:ahLst/>
              <a:cxnLst/>
              <a:rect l="l" t="t" r="r" b="b"/>
              <a:pathLst>
                <a:path w="11019" h="7776" extrusionOk="0">
                  <a:moveTo>
                    <a:pt x="740" y="464"/>
                  </a:moveTo>
                  <a:cubicBezTo>
                    <a:pt x="1036" y="488"/>
                    <a:pt x="1333" y="496"/>
                    <a:pt x="1629" y="496"/>
                  </a:cubicBezTo>
                  <a:cubicBezTo>
                    <a:pt x="2177" y="496"/>
                    <a:pt x="2726" y="470"/>
                    <a:pt x="3274" y="470"/>
                  </a:cubicBezTo>
                  <a:cubicBezTo>
                    <a:pt x="3570" y="470"/>
                    <a:pt x="3867" y="477"/>
                    <a:pt x="4163" y="501"/>
                  </a:cubicBezTo>
                  <a:cubicBezTo>
                    <a:pt x="5525" y="612"/>
                    <a:pt x="6924" y="1017"/>
                    <a:pt x="7973" y="1919"/>
                  </a:cubicBezTo>
                  <a:cubicBezTo>
                    <a:pt x="9041" y="2820"/>
                    <a:pt x="9409" y="3962"/>
                    <a:pt x="9501" y="5360"/>
                  </a:cubicBezTo>
                  <a:cubicBezTo>
                    <a:pt x="9501" y="5471"/>
                    <a:pt x="9501" y="5600"/>
                    <a:pt x="9519" y="5710"/>
                  </a:cubicBezTo>
                  <a:cubicBezTo>
                    <a:pt x="9059" y="5305"/>
                    <a:pt x="8544" y="4937"/>
                    <a:pt x="7992" y="4661"/>
                  </a:cubicBezTo>
                  <a:cubicBezTo>
                    <a:pt x="8157" y="4238"/>
                    <a:pt x="8212" y="3759"/>
                    <a:pt x="8102" y="3317"/>
                  </a:cubicBezTo>
                  <a:cubicBezTo>
                    <a:pt x="8010" y="2968"/>
                    <a:pt x="7826" y="2397"/>
                    <a:pt x="7458" y="2268"/>
                  </a:cubicBezTo>
                  <a:cubicBezTo>
                    <a:pt x="7448" y="2266"/>
                    <a:pt x="7438" y="2265"/>
                    <a:pt x="7429" y="2265"/>
                  </a:cubicBezTo>
                  <a:cubicBezTo>
                    <a:pt x="7366" y="2265"/>
                    <a:pt x="7313" y="2315"/>
                    <a:pt x="7329" y="2379"/>
                  </a:cubicBezTo>
                  <a:cubicBezTo>
                    <a:pt x="7366" y="2544"/>
                    <a:pt x="7458" y="2710"/>
                    <a:pt x="7550" y="2839"/>
                  </a:cubicBezTo>
                  <a:cubicBezTo>
                    <a:pt x="7660" y="3023"/>
                    <a:pt x="7734" y="3207"/>
                    <a:pt x="7789" y="3391"/>
                  </a:cubicBezTo>
                  <a:cubicBezTo>
                    <a:pt x="7863" y="3777"/>
                    <a:pt x="7863" y="4164"/>
                    <a:pt x="7789" y="4551"/>
                  </a:cubicBezTo>
                  <a:lnTo>
                    <a:pt x="7513" y="4385"/>
                  </a:lnTo>
                  <a:cubicBezTo>
                    <a:pt x="6703" y="3906"/>
                    <a:pt x="5893" y="3428"/>
                    <a:pt x="5083" y="2949"/>
                  </a:cubicBezTo>
                  <a:cubicBezTo>
                    <a:pt x="5083" y="2949"/>
                    <a:pt x="5102" y="2931"/>
                    <a:pt x="5102" y="2912"/>
                  </a:cubicBezTo>
                  <a:cubicBezTo>
                    <a:pt x="5120" y="2876"/>
                    <a:pt x="5120" y="2839"/>
                    <a:pt x="5102" y="2820"/>
                  </a:cubicBezTo>
                  <a:cubicBezTo>
                    <a:pt x="5102" y="2802"/>
                    <a:pt x="5102" y="2802"/>
                    <a:pt x="5083" y="2784"/>
                  </a:cubicBezTo>
                  <a:cubicBezTo>
                    <a:pt x="5083" y="2673"/>
                    <a:pt x="5083" y="2581"/>
                    <a:pt x="5102" y="2471"/>
                  </a:cubicBezTo>
                  <a:cubicBezTo>
                    <a:pt x="5102" y="2342"/>
                    <a:pt x="5083" y="2213"/>
                    <a:pt x="5065" y="2084"/>
                  </a:cubicBezTo>
                  <a:cubicBezTo>
                    <a:pt x="5028" y="1882"/>
                    <a:pt x="4955" y="1569"/>
                    <a:pt x="4752" y="1458"/>
                  </a:cubicBezTo>
                  <a:cubicBezTo>
                    <a:pt x="4733" y="1449"/>
                    <a:pt x="4713" y="1444"/>
                    <a:pt x="4693" y="1444"/>
                  </a:cubicBezTo>
                  <a:cubicBezTo>
                    <a:pt x="4637" y="1444"/>
                    <a:pt x="4587" y="1482"/>
                    <a:pt x="4587" y="1550"/>
                  </a:cubicBezTo>
                  <a:cubicBezTo>
                    <a:pt x="4568" y="1679"/>
                    <a:pt x="4605" y="1790"/>
                    <a:pt x="4660" y="1900"/>
                  </a:cubicBezTo>
                  <a:cubicBezTo>
                    <a:pt x="4697" y="2029"/>
                    <a:pt x="4734" y="2158"/>
                    <a:pt x="4752" y="2287"/>
                  </a:cubicBezTo>
                  <a:cubicBezTo>
                    <a:pt x="4771" y="2415"/>
                    <a:pt x="4752" y="2618"/>
                    <a:pt x="4771" y="2765"/>
                  </a:cubicBezTo>
                  <a:lnTo>
                    <a:pt x="3629" y="2084"/>
                  </a:lnTo>
                  <a:cubicBezTo>
                    <a:pt x="3740" y="1882"/>
                    <a:pt x="3795" y="1385"/>
                    <a:pt x="3501" y="1311"/>
                  </a:cubicBezTo>
                  <a:cubicBezTo>
                    <a:pt x="3494" y="1308"/>
                    <a:pt x="3486" y="1306"/>
                    <a:pt x="3479" y="1306"/>
                  </a:cubicBezTo>
                  <a:cubicBezTo>
                    <a:pt x="3445" y="1306"/>
                    <a:pt x="3409" y="1336"/>
                    <a:pt x="3409" y="1366"/>
                  </a:cubicBezTo>
                  <a:cubicBezTo>
                    <a:pt x="3427" y="1477"/>
                    <a:pt x="3445" y="1569"/>
                    <a:pt x="3501" y="1661"/>
                  </a:cubicBezTo>
                  <a:cubicBezTo>
                    <a:pt x="3519" y="1771"/>
                    <a:pt x="3519" y="1900"/>
                    <a:pt x="3501" y="2011"/>
                  </a:cubicBezTo>
                  <a:lnTo>
                    <a:pt x="2893" y="1661"/>
                  </a:lnTo>
                  <a:cubicBezTo>
                    <a:pt x="2876" y="1652"/>
                    <a:pt x="2860" y="1649"/>
                    <a:pt x="2845" y="1649"/>
                  </a:cubicBezTo>
                  <a:cubicBezTo>
                    <a:pt x="2759" y="1649"/>
                    <a:pt x="2708" y="1764"/>
                    <a:pt x="2801" y="1826"/>
                  </a:cubicBezTo>
                  <a:lnTo>
                    <a:pt x="3648" y="2379"/>
                  </a:lnTo>
                  <a:cubicBezTo>
                    <a:pt x="3574" y="2379"/>
                    <a:pt x="3519" y="2397"/>
                    <a:pt x="3464" y="2415"/>
                  </a:cubicBezTo>
                  <a:cubicBezTo>
                    <a:pt x="3280" y="2434"/>
                    <a:pt x="2985" y="2489"/>
                    <a:pt x="2912" y="2692"/>
                  </a:cubicBezTo>
                  <a:cubicBezTo>
                    <a:pt x="2893" y="2747"/>
                    <a:pt x="2912" y="2802"/>
                    <a:pt x="2967" y="2820"/>
                  </a:cubicBezTo>
                  <a:cubicBezTo>
                    <a:pt x="2995" y="2830"/>
                    <a:pt x="3026" y="2834"/>
                    <a:pt x="3058" y="2834"/>
                  </a:cubicBezTo>
                  <a:cubicBezTo>
                    <a:pt x="3213" y="2834"/>
                    <a:pt x="3400" y="2740"/>
                    <a:pt x="3537" y="2710"/>
                  </a:cubicBezTo>
                  <a:cubicBezTo>
                    <a:pt x="3703" y="2673"/>
                    <a:pt x="3869" y="2692"/>
                    <a:pt x="3998" y="2600"/>
                  </a:cubicBezTo>
                  <a:lnTo>
                    <a:pt x="5985" y="3906"/>
                  </a:lnTo>
                  <a:cubicBezTo>
                    <a:pt x="5691" y="3943"/>
                    <a:pt x="5396" y="4017"/>
                    <a:pt x="5120" y="4017"/>
                  </a:cubicBezTo>
                  <a:cubicBezTo>
                    <a:pt x="4766" y="4017"/>
                    <a:pt x="4380" y="3908"/>
                    <a:pt x="4019" y="3908"/>
                  </a:cubicBezTo>
                  <a:cubicBezTo>
                    <a:pt x="3911" y="3908"/>
                    <a:pt x="3805" y="3918"/>
                    <a:pt x="3703" y="3943"/>
                  </a:cubicBezTo>
                  <a:cubicBezTo>
                    <a:pt x="3611" y="3980"/>
                    <a:pt x="3574" y="4090"/>
                    <a:pt x="3629" y="4164"/>
                  </a:cubicBezTo>
                  <a:cubicBezTo>
                    <a:pt x="3899" y="4419"/>
                    <a:pt x="4354" y="4467"/>
                    <a:pt x="4759" y="4467"/>
                  </a:cubicBezTo>
                  <a:cubicBezTo>
                    <a:pt x="4880" y="4467"/>
                    <a:pt x="4996" y="4463"/>
                    <a:pt x="5102" y="4459"/>
                  </a:cubicBezTo>
                  <a:cubicBezTo>
                    <a:pt x="5507" y="4440"/>
                    <a:pt x="6041" y="4422"/>
                    <a:pt x="6390" y="4182"/>
                  </a:cubicBezTo>
                  <a:lnTo>
                    <a:pt x="6722" y="4403"/>
                  </a:lnTo>
                  <a:cubicBezTo>
                    <a:pt x="7311" y="4790"/>
                    <a:pt x="7900" y="5158"/>
                    <a:pt x="8452" y="5563"/>
                  </a:cubicBezTo>
                  <a:cubicBezTo>
                    <a:pt x="8507" y="5618"/>
                    <a:pt x="8544" y="5655"/>
                    <a:pt x="8599" y="5692"/>
                  </a:cubicBezTo>
                  <a:cubicBezTo>
                    <a:pt x="8305" y="5784"/>
                    <a:pt x="8028" y="5894"/>
                    <a:pt x="7734" y="5968"/>
                  </a:cubicBezTo>
                  <a:cubicBezTo>
                    <a:pt x="7329" y="6060"/>
                    <a:pt x="6814" y="6060"/>
                    <a:pt x="6446" y="6262"/>
                  </a:cubicBezTo>
                  <a:cubicBezTo>
                    <a:pt x="6335" y="6317"/>
                    <a:pt x="6353" y="6483"/>
                    <a:pt x="6464" y="6520"/>
                  </a:cubicBezTo>
                  <a:cubicBezTo>
                    <a:pt x="6574" y="6557"/>
                    <a:pt x="6693" y="6572"/>
                    <a:pt x="6815" y="6572"/>
                  </a:cubicBezTo>
                  <a:cubicBezTo>
                    <a:pt x="7182" y="6572"/>
                    <a:pt x="7582" y="6437"/>
                    <a:pt x="7900" y="6354"/>
                  </a:cubicBezTo>
                  <a:cubicBezTo>
                    <a:pt x="8249" y="6262"/>
                    <a:pt x="8581" y="6133"/>
                    <a:pt x="8893" y="5949"/>
                  </a:cubicBezTo>
                  <a:cubicBezTo>
                    <a:pt x="9133" y="6207"/>
                    <a:pt x="9354" y="6465"/>
                    <a:pt x="9575" y="6722"/>
                  </a:cubicBezTo>
                  <a:cubicBezTo>
                    <a:pt x="8562" y="6962"/>
                    <a:pt x="7605" y="7330"/>
                    <a:pt x="6556" y="7367"/>
                  </a:cubicBezTo>
                  <a:cubicBezTo>
                    <a:pt x="6536" y="7367"/>
                    <a:pt x="6516" y="7367"/>
                    <a:pt x="6495" y="7367"/>
                  </a:cubicBezTo>
                  <a:cubicBezTo>
                    <a:pt x="5229" y="7367"/>
                    <a:pt x="4022" y="6799"/>
                    <a:pt x="3225" y="5821"/>
                  </a:cubicBezTo>
                  <a:cubicBezTo>
                    <a:pt x="2396" y="4863"/>
                    <a:pt x="1955" y="3649"/>
                    <a:pt x="1568" y="2452"/>
                  </a:cubicBezTo>
                  <a:cubicBezTo>
                    <a:pt x="1384" y="1845"/>
                    <a:pt x="1181" y="998"/>
                    <a:pt x="740" y="464"/>
                  </a:cubicBezTo>
                  <a:close/>
                  <a:moveTo>
                    <a:pt x="3449" y="0"/>
                  </a:moveTo>
                  <a:cubicBezTo>
                    <a:pt x="2438" y="0"/>
                    <a:pt x="1415" y="98"/>
                    <a:pt x="427" y="170"/>
                  </a:cubicBezTo>
                  <a:cubicBezTo>
                    <a:pt x="390" y="152"/>
                    <a:pt x="353" y="115"/>
                    <a:pt x="298" y="96"/>
                  </a:cubicBezTo>
                  <a:cubicBezTo>
                    <a:pt x="273" y="84"/>
                    <a:pt x="248" y="78"/>
                    <a:pt x="223" y="78"/>
                  </a:cubicBezTo>
                  <a:cubicBezTo>
                    <a:pt x="102" y="78"/>
                    <a:pt x="1" y="213"/>
                    <a:pt x="77" y="336"/>
                  </a:cubicBezTo>
                  <a:cubicBezTo>
                    <a:pt x="353" y="925"/>
                    <a:pt x="740" y="1403"/>
                    <a:pt x="961" y="2047"/>
                  </a:cubicBezTo>
                  <a:cubicBezTo>
                    <a:pt x="1145" y="2618"/>
                    <a:pt x="1310" y="3170"/>
                    <a:pt x="1513" y="3741"/>
                  </a:cubicBezTo>
                  <a:cubicBezTo>
                    <a:pt x="1955" y="4882"/>
                    <a:pt x="2580" y="5986"/>
                    <a:pt x="3537" y="6778"/>
                  </a:cubicBezTo>
                  <a:cubicBezTo>
                    <a:pt x="4398" y="7477"/>
                    <a:pt x="5438" y="7774"/>
                    <a:pt x="6503" y="7774"/>
                  </a:cubicBezTo>
                  <a:cubicBezTo>
                    <a:pt x="7626" y="7774"/>
                    <a:pt x="8776" y="7445"/>
                    <a:pt x="9777" y="6906"/>
                  </a:cubicBezTo>
                  <a:cubicBezTo>
                    <a:pt x="9814" y="6943"/>
                    <a:pt x="9851" y="6999"/>
                    <a:pt x="9887" y="7035"/>
                  </a:cubicBezTo>
                  <a:cubicBezTo>
                    <a:pt x="10053" y="7367"/>
                    <a:pt x="10348" y="7643"/>
                    <a:pt x="10716" y="7772"/>
                  </a:cubicBezTo>
                  <a:cubicBezTo>
                    <a:pt x="10731" y="7775"/>
                    <a:pt x="10745" y="7776"/>
                    <a:pt x="10759" y="7776"/>
                  </a:cubicBezTo>
                  <a:cubicBezTo>
                    <a:pt x="10919" y="7776"/>
                    <a:pt x="11018" y="7594"/>
                    <a:pt x="10900" y="7459"/>
                  </a:cubicBezTo>
                  <a:cubicBezTo>
                    <a:pt x="9795" y="6410"/>
                    <a:pt x="10256" y="4992"/>
                    <a:pt x="9832" y="3667"/>
                  </a:cubicBezTo>
                  <a:cubicBezTo>
                    <a:pt x="9482" y="2655"/>
                    <a:pt x="8801" y="1771"/>
                    <a:pt x="7900" y="1164"/>
                  </a:cubicBezTo>
                  <a:cubicBezTo>
                    <a:pt x="6557" y="235"/>
                    <a:pt x="5016" y="0"/>
                    <a:pt x="344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5785412" y="1736388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043" y="1232"/>
                  </a:moveTo>
                  <a:cubicBezTo>
                    <a:pt x="5375" y="2005"/>
                    <a:pt x="5835" y="2723"/>
                    <a:pt x="6019" y="3533"/>
                  </a:cubicBezTo>
                  <a:cubicBezTo>
                    <a:pt x="6240" y="4563"/>
                    <a:pt x="5982" y="5631"/>
                    <a:pt x="5301" y="6422"/>
                  </a:cubicBezTo>
                  <a:cubicBezTo>
                    <a:pt x="4657" y="7232"/>
                    <a:pt x="3773" y="7784"/>
                    <a:pt x="2871" y="8263"/>
                  </a:cubicBezTo>
                  <a:cubicBezTo>
                    <a:pt x="2411" y="8502"/>
                    <a:pt x="1767" y="8797"/>
                    <a:pt x="1417" y="9220"/>
                  </a:cubicBezTo>
                  <a:cubicBezTo>
                    <a:pt x="1307" y="8300"/>
                    <a:pt x="1012" y="7416"/>
                    <a:pt x="920" y="6496"/>
                  </a:cubicBezTo>
                  <a:cubicBezTo>
                    <a:pt x="810" y="5392"/>
                    <a:pt x="902" y="4214"/>
                    <a:pt x="1473" y="3238"/>
                  </a:cubicBezTo>
                  <a:cubicBezTo>
                    <a:pt x="2025" y="2263"/>
                    <a:pt x="2890" y="1784"/>
                    <a:pt x="3976" y="1508"/>
                  </a:cubicBezTo>
                  <a:cubicBezTo>
                    <a:pt x="4068" y="1471"/>
                    <a:pt x="4160" y="1453"/>
                    <a:pt x="4252" y="1434"/>
                  </a:cubicBezTo>
                  <a:lnTo>
                    <a:pt x="4252" y="1434"/>
                  </a:lnTo>
                  <a:cubicBezTo>
                    <a:pt x="3994" y="1858"/>
                    <a:pt x="3792" y="2318"/>
                    <a:pt x="3644" y="2815"/>
                  </a:cubicBezTo>
                  <a:cubicBezTo>
                    <a:pt x="3513" y="2782"/>
                    <a:pt x="3379" y="2765"/>
                    <a:pt x="3246" y="2765"/>
                  </a:cubicBezTo>
                  <a:cubicBezTo>
                    <a:pt x="3007" y="2765"/>
                    <a:pt x="2771" y="2819"/>
                    <a:pt x="2558" y="2925"/>
                  </a:cubicBezTo>
                  <a:cubicBezTo>
                    <a:pt x="2282" y="3036"/>
                    <a:pt x="1859" y="3275"/>
                    <a:pt x="1822" y="3588"/>
                  </a:cubicBezTo>
                  <a:cubicBezTo>
                    <a:pt x="1807" y="3649"/>
                    <a:pt x="1855" y="3685"/>
                    <a:pt x="1903" y="3685"/>
                  </a:cubicBezTo>
                  <a:cubicBezTo>
                    <a:pt x="1913" y="3685"/>
                    <a:pt x="1923" y="3683"/>
                    <a:pt x="1933" y="3680"/>
                  </a:cubicBezTo>
                  <a:cubicBezTo>
                    <a:pt x="2061" y="3606"/>
                    <a:pt x="2172" y="3533"/>
                    <a:pt x="2264" y="3422"/>
                  </a:cubicBezTo>
                  <a:cubicBezTo>
                    <a:pt x="2374" y="3312"/>
                    <a:pt x="2522" y="3238"/>
                    <a:pt x="2669" y="3164"/>
                  </a:cubicBezTo>
                  <a:cubicBezTo>
                    <a:pt x="2945" y="3036"/>
                    <a:pt x="3276" y="2980"/>
                    <a:pt x="3589" y="2980"/>
                  </a:cubicBezTo>
                  <a:cubicBezTo>
                    <a:pt x="3552" y="3072"/>
                    <a:pt x="3534" y="3146"/>
                    <a:pt x="3497" y="3238"/>
                  </a:cubicBezTo>
                  <a:cubicBezTo>
                    <a:pt x="3239" y="3956"/>
                    <a:pt x="2982" y="4655"/>
                    <a:pt x="2724" y="5373"/>
                  </a:cubicBezTo>
                  <a:lnTo>
                    <a:pt x="2687" y="5373"/>
                  </a:lnTo>
                  <a:cubicBezTo>
                    <a:pt x="2681" y="5367"/>
                    <a:pt x="2673" y="5365"/>
                    <a:pt x="2664" y="5365"/>
                  </a:cubicBezTo>
                  <a:cubicBezTo>
                    <a:pt x="2646" y="5365"/>
                    <a:pt x="2626" y="5373"/>
                    <a:pt x="2614" y="5373"/>
                  </a:cubicBezTo>
                  <a:cubicBezTo>
                    <a:pt x="2595" y="5392"/>
                    <a:pt x="2595" y="5392"/>
                    <a:pt x="2595" y="5392"/>
                  </a:cubicBezTo>
                  <a:cubicBezTo>
                    <a:pt x="2503" y="5410"/>
                    <a:pt x="2411" y="5428"/>
                    <a:pt x="2338" y="5428"/>
                  </a:cubicBezTo>
                  <a:cubicBezTo>
                    <a:pt x="2227" y="5447"/>
                    <a:pt x="2135" y="5484"/>
                    <a:pt x="2043" y="5520"/>
                  </a:cubicBezTo>
                  <a:cubicBezTo>
                    <a:pt x="1877" y="5594"/>
                    <a:pt x="1638" y="5686"/>
                    <a:pt x="1583" y="5870"/>
                  </a:cubicBezTo>
                  <a:cubicBezTo>
                    <a:pt x="1546" y="5925"/>
                    <a:pt x="1601" y="5999"/>
                    <a:pt x="1675" y="5999"/>
                  </a:cubicBezTo>
                  <a:cubicBezTo>
                    <a:pt x="1767" y="5981"/>
                    <a:pt x="1859" y="5944"/>
                    <a:pt x="1933" y="5870"/>
                  </a:cubicBezTo>
                  <a:cubicBezTo>
                    <a:pt x="2025" y="5815"/>
                    <a:pt x="2135" y="5778"/>
                    <a:pt x="2227" y="5741"/>
                  </a:cubicBezTo>
                  <a:cubicBezTo>
                    <a:pt x="2338" y="5704"/>
                    <a:pt x="2485" y="5686"/>
                    <a:pt x="2614" y="5649"/>
                  </a:cubicBezTo>
                  <a:lnTo>
                    <a:pt x="2614" y="5649"/>
                  </a:lnTo>
                  <a:cubicBezTo>
                    <a:pt x="2485" y="5999"/>
                    <a:pt x="2374" y="6330"/>
                    <a:pt x="2246" y="6680"/>
                  </a:cubicBezTo>
                  <a:cubicBezTo>
                    <a:pt x="2191" y="6658"/>
                    <a:pt x="2119" y="6646"/>
                    <a:pt x="2043" y="6646"/>
                  </a:cubicBezTo>
                  <a:cubicBezTo>
                    <a:pt x="1863" y="6646"/>
                    <a:pt x="1664" y="6714"/>
                    <a:pt x="1638" y="6882"/>
                  </a:cubicBezTo>
                  <a:cubicBezTo>
                    <a:pt x="1638" y="6919"/>
                    <a:pt x="1675" y="6956"/>
                    <a:pt x="1712" y="6956"/>
                  </a:cubicBezTo>
                  <a:cubicBezTo>
                    <a:pt x="1785" y="6919"/>
                    <a:pt x="1859" y="6882"/>
                    <a:pt x="1933" y="6846"/>
                  </a:cubicBezTo>
                  <a:cubicBezTo>
                    <a:pt x="2025" y="6809"/>
                    <a:pt x="2117" y="6790"/>
                    <a:pt x="2227" y="6790"/>
                  </a:cubicBezTo>
                  <a:cubicBezTo>
                    <a:pt x="2154" y="6974"/>
                    <a:pt x="2098" y="7159"/>
                    <a:pt x="2025" y="7324"/>
                  </a:cubicBezTo>
                  <a:cubicBezTo>
                    <a:pt x="2013" y="7382"/>
                    <a:pt x="2060" y="7419"/>
                    <a:pt x="2106" y="7419"/>
                  </a:cubicBezTo>
                  <a:cubicBezTo>
                    <a:pt x="2133" y="7419"/>
                    <a:pt x="2158" y="7406"/>
                    <a:pt x="2172" y="7379"/>
                  </a:cubicBezTo>
                  <a:lnTo>
                    <a:pt x="2485" y="6606"/>
                  </a:lnTo>
                  <a:cubicBezTo>
                    <a:pt x="2503" y="6662"/>
                    <a:pt x="2522" y="6717"/>
                    <a:pt x="2540" y="6754"/>
                  </a:cubicBezTo>
                  <a:cubicBezTo>
                    <a:pt x="2595" y="6901"/>
                    <a:pt x="2687" y="7140"/>
                    <a:pt x="2853" y="7159"/>
                  </a:cubicBezTo>
                  <a:cubicBezTo>
                    <a:pt x="2890" y="7159"/>
                    <a:pt x="2927" y="7140"/>
                    <a:pt x="2945" y="7103"/>
                  </a:cubicBezTo>
                  <a:cubicBezTo>
                    <a:pt x="2963" y="6956"/>
                    <a:pt x="2816" y="6790"/>
                    <a:pt x="2779" y="6662"/>
                  </a:cubicBezTo>
                  <a:cubicBezTo>
                    <a:pt x="2724" y="6533"/>
                    <a:pt x="2706" y="6386"/>
                    <a:pt x="2614" y="6312"/>
                  </a:cubicBezTo>
                  <a:lnTo>
                    <a:pt x="3350" y="4527"/>
                  </a:lnTo>
                  <a:cubicBezTo>
                    <a:pt x="3424" y="4766"/>
                    <a:pt x="3534" y="4987"/>
                    <a:pt x="3571" y="5208"/>
                  </a:cubicBezTo>
                  <a:cubicBezTo>
                    <a:pt x="3644" y="5557"/>
                    <a:pt x="3571" y="6017"/>
                    <a:pt x="3736" y="6330"/>
                  </a:cubicBezTo>
                  <a:cubicBezTo>
                    <a:pt x="3759" y="6375"/>
                    <a:pt x="3801" y="6399"/>
                    <a:pt x="3844" y="6399"/>
                  </a:cubicBezTo>
                  <a:cubicBezTo>
                    <a:pt x="3871" y="6399"/>
                    <a:pt x="3899" y="6389"/>
                    <a:pt x="3920" y="6367"/>
                  </a:cubicBezTo>
                  <a:cubicBezTo>
                    <a:pt x="4123" y="6036"/>
                    <a:pt x="4013" y="5502"/>
                    <a:pt x="3920" y="5152"/>
                  </a:cubicBezTo>
                  <a:cubicBezTo>
                    <a:pt x="3865" y="4784"/>
                    <a:pt x="3736" y="4453"/>
                    <a:pt x="3497" y="4158"/>
                  </a:cubicBezTo>
                  <a:cubicBezTo>
                    <a:pt x="3552" y="4066"/>
                    <a:pt x="3589" y="3974"/>
                    <a:pt x="3626" y="3864"/>
                  </a:cubicBezTo>
                  <a:cubicBezTo>
                    <a:pt x="3847" y="3349"/>
                    <a:pt x="4049" y="2815"/>
                    <a:pt x="4289" y="2299"/>
                  </a:cubicBezTo>
                  <a:cubicBezTo>
                    <a:pt x="4307" y="2263"/>
                    <a:pt x="4344" y="2207"/>
                    <a:pt x="4362" y="2171"/>
                  </a:cubicBezTo>
                  <a:cubicBezTo>
                    <a:pt x="4491" y="2391"/>
                    <a:pt x="4601" y="2594"/>
                    <a:pt x="4712" y="2815"/>
                  </a:cubicBezTo>
                  <a:cubicBezTo>
                    <a:pt x="4859" y="3128"/>
                    <a:pt x="4933" y="3533"/>
                    <a:pt x="5154" y="3809"/>
                  </a:cubicBezTo>
                  <a:cubicBezTo>
                    <a:pt x="5174" y="3836"/>
                    <a:pt x="5204" y="3848"/>
                    <a:pt x="5234" y="3848"/>
                  </a:cubicBezTo>
                  <a:cubicBezTo>
                    <a:pt x="5286" y="3848"/>
                    <a:pt x="5338" y="3812"/>
                    <a:pt x="5338" y="3753"/>
                  </a:cubicBezTo>
                  <a:cubicBezTo>
                    <a:pt x="5411" y="3385"/>
                    <a:pt x="5154" y="2944"/>
                    <a:pt x="5006" y="2631"/>
                  </a:cubicBezTo>
                  <a:cubicBezTo>
                    <a:pt x="4878" y="2373"/>
                    <a:pt x="4712" y="2115"/>
                    <a:pt x="4546" y="1894"/>
                  </a:cubicBezTo>
                  <a:cubicBezTo>
                    <a:pt x="4694" y="1674"/>
                    <a:pt x="4878" y="1453"/>
                    <a:pt x="5043" y="1232"/>
                  </a:cubicBezTo>
                  <a:close/>
                  <a:moveTo>
                    <a:pt x="5561" y="1"/>
                  </a:moveTo>
                  <a:cubicBezTo>
                    <a:pt x="5520" y="1"/>
                    <a:pt x="5479" y="17"/>
                    <a:pt x="5448" y="54"/>
                  </a:cubicBezTo>
                  <a:cubicBezTo>
                    <a:pt x="4767" y="1103"/>
                    <a:pt x="3589" y="956"/>
                    <a:pt x="2595" y="1490"/>
                  </a:cubicBezTo>
                  <a:cubicBezTo>
                    <a:pt x="1822" y="1931"/>
                    <a:pt x="1233" y="2612"/>
                    <a:pt x="884" y="3404"/>
                  </a:cubicBezTo>
                  <a:cubicBezTo>
                    <a:pt x="0" y="5410"/>
                    <a:pt x="699" y="7545"/>
                    <a:pt x="1233" y="9514"/>
                  </a:cubicBezTo>
                  <a:cubicBezTo>
                    <a:pt x="1215" y="9551"/>
                    <a:pt x="1196" y="9588"/>
                    <a:pt x="1196" y="9643"/>
                  </a:cubicBezTo>
                  <a:cubicBezTo>
                    <a:pt x="1154" y="9729"/>
                    <a:pt x="1232" y="9814"/>
                    <a:pt x="1321" y="9814"/>
                  </a:cubicBezTo>
                  <a:cubicBezTo>
                    <a:pt x="1347" y="9814"/>
                    <a:pt x="1374" y="9807"/>
                    <a:pt x="1399" y="9791"/>
                  </a:cubicBezTo>
                  <a:cubicBezTo>
                    <a:pt x="1841" y="9478"/>
                    <a:pt x="2154" y="9110"/>
                    <a:pt x="2632" y="8815"/>
                  </a:cubicBezTo>
                  <a:cubicBezTo>
                    <a:pt x="3055" y="8594"/>
                    <a:pt x="3479" y="8355"/>
                    <a:pt x="3902" y="8134"/>
                  </a:cubicBezTo>
                  <a:cubicBezTo>
                    <a:pt x="4767" y="7637"/>
                    <a:pt x="5503" y="6919"/>
                    <a:pt x="6019" y="6054"/>
                  </a:cubicBezTo>
                  <a:cubicBezTo>
                    <a:pt x="6902" y="4416"/>
                    <a:pt x="6295" y="2428"/>
                    <a:pt x="5172" y="1048"/>
                  </a:cubicBezTo>
                  <a:lnTo>
                    <a:pt x="5264" y="937"/>
                  </a:lnTo>
                  <a:cubicBezTo>
                    <a:pt x="5503" y="753"/>
                    <a:pt x="5669" y="477"/>
                    <a:pt x="5724" y="164"/>
                  </a:cubicBezTo>
                  <a:cubicBezTo>
                    <a:pt x="5724" y="66"/>
                    <a:pt x="5642" y="1"/>
                    <a:pt x="556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5472539" y="2512055"/>
              <a:ext cx="650411" cy="873255"/>
            </a:xfrm>
            <a:custGeom>
              <a:avLst/>
              <a:gdLst/>
              <a:ahLst/>
              <a:cxnLst/>
              <a:rect l="l" t="t" r="r" b="b"/>
              <a:pathLst>
                <a:path w="12130" h="16286" extrusionOk="0">
                  <a:moveTo>
                    <a:pt x="1915" y="2172"/>
                  </a:moveTo>
                  <a:lnTo>
                    <a:pt x="1915" y="2172"/>
                  </a:lnTo>
                  <a:cubicBezTo>
                    <a:pt x="3442" y="2374"/>
                    <a:pt x="5007" y="2319"/>
                    <a:pt x="6498" y="2816"/>
                  </a:cubicBezTo>
                  <a:cubicBezTo>
                    <a:pt x="8375" y="3405"/>
                    <a:pt x="9700" y="4785"/>
                    <a:pt x="10418" y="6607"/>
                  </a:cubicBezTo>
                  <a:cubicBezTo>
                    <a:pt x="11099" y="8393"/>
                    <a:pt x="11099" y="10325"/>
                    <a:pt x="11025" y="12221"/>
                  </a:cubicBezTo>
                  <a:cubicBezTo>
                    <a:pt x="10970" y="13160"/>
                    <a:pt x="10823" y="14448"/>
                    <a:pt x="11191" y="15442"/>
                  </a:cubicBezTo>
                  <a:cubicBezTo>
                    <a:pt x="9645" y="14724"/>
                    <a:pt x="7933" y="14356"/>
                    <a:pt x="6387" y="13638"/>
                  </a:cubicBezTo>
                  <a:cubicBezTo>
                    <a:pt x="4510" y="12773"/>
                    <a:pt x="2761" y="11522"/>
                    <a:pt x="1731" y="9700"/>
                  </a:cubicBezTo>
                  <a:cubicBezTo>
                    <a:pt x="663" y="7822"/>
                    <a:pt x="737" y="6074"/>
                    <a:pt x="1344" y="4067"/>
                  </a:cubicBezTo>
                  <a:cubicBezTo>
                    <a:pt x="1381" y="3902"/>
                    <a:pt x="1436" y="3736"/>
                    <a:pt x="1473" y="3570"/>
                  </a:cubicBezTo>
                  <a:cubicBezTo>
                    <a:pt x="1933" y="4399"/>
                    <a:pt x="2485" y="5153"/>
                    <a:pt x="3111" y="5853"/>
                  </a:cubicBezTo>
                  <a:cubicBezTo>
                    <a:pt x="2632" y="6350"/>
                    <a:pt x="2338" y="6994"/>
                    <a:pt x="2264" y="7693"/>
                  </a:cubicBezTo>
                  <a:cubicBezTo>
                    <a:pt x="2191" y="8227"/>
                    <a:pt x="2172" y="9129"/>
                    <a:pt x="2632" y="9497"/>
                  </a:cubicBezTo>
                  <a:cubicBezTo>
                    <a:pt x="2666" y="9520"/>
                    <a:pt x="2702" y="9530"/>
                    <a:pt x="2735" y="9530"/>
                  </a:cubicBezTo>
                  <a:cubicBezTo>
                    <a:pt x="2811" y="9530"/>
                    <a:pt x="2877" y="9476"/>
                    <a:pt x="2890" y="9387"/>
                  </a:cubicBezTo>
                  <a:cubicBezTo>
                    <a:pt x="2890" y="9129"/>
                    <a:pt x="2853" y="8871"/>
                    <a:pt x="2780" y="8632"/>
                  </a:cubicBezTo>
                  <a:cubicBezTo>
                    <a:pt x="2743" y="8337"/>
                    <a:pt x="2724" y="8043"/>
                    <a:pt x="2761" y="7748"/>
                  </a:cubicBezTo>
                  <a:cubicBezTo>
                    <a:pt x="2816" y="7160"/>
                    <a:pt x="3019" y="6607"/>
                    <a:pt x="3332" y="6129"/>
                  </a:cubicBezTo>
                  <a:cubicBezTo>
                    <a:pt x="3442" y="6258"/>
                    <a:pt x="3553" y="6368"/>
                    <a:pt x="3645" y="6497"/>
                  </a:cubicBezTo>
                  <a:cubicBezTo>
                    <a:pt x="4547" y="7583"/>
                    <a:pt x="5430" y="8669"/>
                    <a:pt x="6332" y="9755"/>
                  </a:cubicBezTo>
                  <a:cubicBezTo>
                    <a:pt x="6314" y="9773"/>
                    <a:pt x="6295" y="9773"/>
                    <a:pt x="6277" y="9792"/>
                  </a:cubicBezTo>
                  <a:cubicBezTo>
                    <a:pt x="6240" y="9828"/>
                    <a:pt x="6222" y="9884"/>
                    <a:pt x="6222" y="9939"/>
                  </a:cubicBezTo>
                  <a:cubicBezTo>
                    <a:pt x="6222" y="9939"/>
                    <a:pt x="6222" y="9957"/>
                    <a:pt x="6240" y="9976"/>
                  </a:cubicBezTo>
                  <a:cubicBezTo>
                    <a:pt x="6185" y="10123"/>
                    <a:pt x="6111" y="10288"/>
                    <a:pt x="6038" y="10436"/>
                  </a:cubicBezTo>
                  <a:cubicBezTo>
                    <a:pt x="5982" y="10601"/>
                    <a:pt x="5927" y="10785"/>
                    <a:pt x="5909" y="10988"/>
                  </a:cubicBezTo>
                  <a:cubicBezTo>
                    <a:pt x="5872" y="11282"/>
                    <a:pt x="5798" y="11779"/>
                    <a:pt x="6038" y="12019"/>
                  </a:cubicBezTo>
                  <a:cubicBezTo>
                    <a:pt x="6068" y="12065"/>
                    <a:pt x="6115" y="12085"/>
                    <a:pt x="6162" y="12085"/>
                  </a:cubicBezTo>
                  <a:cubicBezTo>
                    <a:pt x="6227" y="12085"/>
                    <a:pt x="6292" y="12046"/>
                    <a:pt x="6314" y="11982"/>
                  </a:cubicBezTo>
                  <a:cubicBezTo>
                    <a:pt x="6387" y="11816"/>
                    <a:pt x="6406" y="11632"/>
                    <a:pt x="6387" y="11466"/>
                  </a:cubicBezTo>
                  <a:cubicBezTo>
                    <a:pt x="6387" y="11264"/>
                    <a:pt x="6406" y="11062"/>
                    <a:pt x="6442" y="10859"/>
                  </a:cubicBezTo>
                  <a:cubicBezTo>
                    <a:pt x="6479" y="10657"/>
                    <a:pt x="6608" y="10399"/>
                    <a:pt x="6663" y="10178"/>
                  </a:cubicBezTo>
                  <a:lnTo>
                    <a:pt x="7933" y="11724"/>
                  </a:lnTo>
                  <a:lnTo>
                    <a:pt x="7915" y="11724"/>
                  </a:lnTo>
                  <a:cubicBezTo>
                    <a:pt x="7639" y="11963"/>
                    <a:pt x="7344" y="12608"/>
                    <a:pt x="7694" y="12884"/>
                  </a:cubicBezTo>
                  <a:cubicBezTo>
                    <a:pt x="7712" y="12896"/>
                    <a:pt x="7733" y="12902"/>
                    <a:pt x="7753" y="12902"/>
                  </a:cubicBezTo>
                  <a:cubicBezTo>
                    <a:pt x="7792" y="12902"/>
                    <a:pt x="7829" y="12878"/>
                    <a:pt x="7841" y="12828"/>
                  </a:cubicBezTo>
                  <a:cubicBezTo>
                    <a:pt x="7878" y="12681"/>
                    <a:pt x="7896" y="12534"/>
                    <a:pt x="7878" y="12368"/>
                  </a:cubicBezTo>
                  <a:cubicBezTo>
                    <a:pt x="7915" y="12203"/>
                    <a:pt x="7970" y="12019"/>
                    <a:pt x="8081" y="11871"/>
                  </a:cubicBezTo>
                  <a:lnTo>
                    <a:pt x="8743" y="12681"/>
                  </a:lnTo>
                  <a:cubicBezTo>
                    <a:pt x="8774" y="12722"/>
                    <a:pt x="8812" y="12739"/>
                    <a:pt x="8850" y="12739"/>
                  </a:cubicBezTo>
                  <a:cubicBezTo>
                    <a:pt x="8950" y="12739"/>
                    <a:pt x="9044" y="12622"/>
                    <a:pt x="8964" y="12516"/>
                  </a:cubicBezTo>
                  <a:cubicBezTo>
                    <a:pt x="8651" y="12111"/>
                    <a:pt x="8338" y="11687"/>
                    <a:pt x="8044" y="11282"/>
                  </a:cubicBezTo>
                  <a:lnTo>
                    <a:pt x="8044" y="11282"/>
                  </a:lnTo>
                  <a:cubicBezTo>
                    <a:pt x="8136" y="11301"/>
                    <a:pt x="8246" y="11319"/>
                    <a:pt x="8320" y="11338"/>
                  </a:cubicBezTo>
                  <a:cubicBezTo>
                    <a:pt x="8449" y="11363"/>
                    <a:pt x="8614" y="11393"/>
                    <a:pt x="8776" y="11393"/>
                  </a:cubicBezTo>
                  <a:cubicBezTo>
                    <a:pt x="8961" y="11393"/>
                    <a:pt x="9141" y="11355"/>
                    <a:pt x="9259" y="11227"/>
                  </a:cubicBezTo>
                  <a:cubicBezTo>
                    <a:pt x="9295" y="11154"/>
                    <a:pt x="9295" y="11062"/>
                    <a:pt x="9222" y="11025"/>
                  </a:cubicBezTo>
                  <a:cubicBezTo>
                    <a:pt x="9019" y="10859"/>
                    <a:pt x="8633" y="10914"/>
                    <a:pt x="8375" y="10877"/>
                  </a:cubicBezTo>
                  <a:cubicBezTo>
                    <a:pt x="8221" y="10850"/>
                    <a:pt x="8025" y="10779"/>
                    <a:pt x="7843" y="10779"/>
                  </a:cubicBezTo>
                  <a:cubicBezTo>
                    <a:pt x="7785" y="10779"/>
                    <a:pt x="7729" y="10786"/>
                    <a:pt x="7676" y="10804"/>
                  </a:cubicBezTo>
                  <a:lnTo>
                    <a:pt x="5541" y="7933"/>
                  </a:lnTo>
                  <a:lnTo>
                    <a:pt x="5541" y="7933"/>
                  </a:lnTo>
                  <a:cubicBezTo>
                    <a:pt x="5964" y="8043"/>
                    <a:pt x="6424" y="8098"/>
                    <a:pt x="6829" y="8227"/>
                  </a:cubicBezTo>
                  <a:cubicBezTo>
                    <a:pt x="7455" y="8448"/>
                    <a:pt x="8117" y="8982"/>
                    <a:pt x="8780" y="9055"/>
                  </a:cubicBezTo>
                  <a:cubicBezTo>
                    <a:pt x="8927" y="9055"/>
                    <a:pt x="9038" y="8926"/>
                    <a:pt x="8982" y="8779"/>
                  </a:cubicBezTo>
                  <a:cubicBezTo>
                    <a:pt x="8651" y="8135"/>
                    <a:pt x="7712" y="7822"/>
                    <a:pt x="7068" y="7620"/>
                  </a:cubicBezTo>
                  <a:cubicBezTo>
                    <a:pt x="6632" y="7479"/>
                    <a:pt x="6079" y="7306"/>
                    <a:pt x="5571" y="7306"/>
                  </a:cubicBezTo>
                  <a:cubicBezTo>
                    <a:pt x="5413" y="7306"/>
                    <a:pt x="5261" y="7323"/>
                    <a:pt x="5117" y="7362"/>
                  </a:cubicBezTo>
                  <a:lnTo>
                    <a:pt x="4749" y="6883"/>
                  </a:lnTo>
                  <a:cubicBezTo>
                    <a:pt x="4123" y="6055"/>
                    <a:pt x="3461" y="5227"/>
                    <a:pt x="2890" y="4362"/>
                  </a:cubicBezTo>
                  <a:cubicBezTo>
                    <a:pt x="2835" y="4270"/>
                    <a:pt x="2798" y="4196"/>
                    <a:pt x="2761" y="4123"/>
                  </a:cubicBezTo>
                  <a:lnTo>
                    <a:pt x="2761" y="4123"/>
                  </a:lnTo>
                  <a:cubicBezTo>
                    <a:pt x="3221" y="4141"/>
                    <a:pt x="3663" y="4123"/>
                    <a:pt x="4105" y="4178"/>
                  </a:cubicBezTo>
                  <a:cubicBezTo>
                    <a:pt x="4654" y="4240"/>
                    <a:pt x="5256" y="4437"/>
                    <a:pt x="5809" y="4437"/>
                  </a:cubicBezTo>
                  <a:cubicBezTo>
                    <a:pt x="5905" y="4437"/>
                    <a:pt x="6000" y="4431"/>
                    <a:pt x="6093" y="4417"/>
                  </a:cubicBezTo>
                  <a:cubicBezTo>
                    <a:pt x="6258" y="4380"/>
                    <a:pt x="6314" y="4159"/>
                    <a:pt x="6185" y="4049"/>
                  </a:cubicBezTo>
                  <a:cubicBezTo>
                    <a:pt x="5651" y="3626"/>
                    <a:pt x="4731" y="3589"/>
                    <a:pt x="4086" y="3552"/>
                  </a:cubicBezTo>
                  <a:cubicBezTo>
                    <a:pt x="3886" y="3531"/>
                    <a:pt x="3686" y="3521"/>
                    <a:pt x="3486" y="3521"/>
                  </a:cubicBezTo>
                  <a:cubicBezTo>
                    <a:pt x="3152" y="3521"/>
                    <a:pt x="2819" y="3550"/>
                    <a:pt x="2485" y="3607"/>
                  </a:cubicBezTo>
                  <a:cubicBezTo>
                    <a:pt x="2264" y="3129"/>
                    <a:pt x="2099" y="2650"/>
                    <a:pt x="1915" y="2172"/>
                  </a:cubicBezTo>
                  <a:close/>
                  <a:moveTo>
                    <a:pt x="716" y="0"/>
                  </a:moveTo>
                  <a:cubicBezTo>
                    <a:pt x="530" y="0"/>
                    <a:pt x="371" y="188"/>
                    <a:pt x="442" y="386"/>
                  </a:cubicBezTo>
                  <a:cubicBezTo>
                    <a:pt x="1491" y="2448"/>
                    <a:pt x="129" y="4196"/>
                    <a:pt x="37" y="6276"/>
                  </a:cubicBezTo>
                  <a:cubicBezTo>
                    <a:pt x="0" y="7896"/>
                    <a:pt x="516" y="9479"/>
                    <a:pt x="1473" y="10785"/>
                  </a:cubicBezTo>
                  <a:cubicBezTo>
                    <a:pt x="3792" y="14080"/>
                    <a:pt x="7841" y="14982"/>
                    <a:pt x="11486" y="15994"/>
                  </a:cubicBezTo>
                  <a:cubicBezTo>
                    <a:pt x="11541" y="16050"/>
                    <a:pt x="11578" y="16123"/>
                    <a:pt x="11633" y="16178"/>
                  </a:cubicBezTo>
                  <a:cubicBezTo>
                    <a:pt x="11682" y="16253"/>
                    <a:pt x="11757" y="16285"/>
                    <a:pt x="11832" y="16285"/>
                  </a:cubicBezTo>
                  <a:cubicBezTo>
                    <a:pt x="11980" y="16285"/>
                    <a:pt x="12130" y="16159"/>
                    <a:pt x="12093" y="15976"/>
                  </a:cubicBezTo>
                  <a:cubicBezTo>
                    <a:pt x="12001" y="15000"/>
                    <a:pt x="11706" y="14117"/>
                    <a:pt x="11725" y="13105"/>
                  </a:cubicBezTo>
                  <a:cubicBezTo>
                    <a:pt x="11743" y="12221"/>
                    <a:pt x="11817" y="11338"/>
                    <a:pt x="11799" y="10454"/>
                  </a:cubicBezTo>
                  <a:cubicBezTo>
                    <a:pt x="11762" y="8614"/>
                    <a:pt x="11449" y="6718"/>
                    <a:pt x="10492" y="5116"/>
                  </a:cubicBezTo>
                  <a:cubicBezTo>
                    <a:pt x="9019" y="2662"/>
                    <a:pt x="6205" y="1627"/>
                    <a:pt x="3422" y="1627"/>
                  </a:cubicBezTo>
                  <a:cubicBezTo>
                    <a:pt x="2866" y="1627"/>
                    <a:pt x="2310" y="1668"/>
                    <a:pt x="1767" y="1748"/>
                  </a:cubicBezTo>
                  <a:cubicBezTo>
                    <a:pt x="1731" y="1675"/>
                    <a:pt x="1694" y="1601"/>
                    <a:pt x="1675" y="1527"/>
                  </a:cubicBezTo>
                  <a:cubicBezTo>
                    <a:pt x="1602" y="957"/>
                    <a:pt x="1307" y="423"/>
                    <a:pt x="884" y="55"/>
                  </a:cubicBezTo>
                  <a:cubicBezTo>
                    <a:pt x="829" y="17"/>
                    <a:pt x="771" y="0"/>
                    <a:pt x="716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7147682" y="3794324"/>
              <a:ext cx="788214" cy="801565"/>
            </a:xfrm>
            <a:custGeom>
              <a:avLst/>
              <a:gdLst/>
              <a:ahLst/>
              <a:cxnLst/>
              <a:rect l="l" t="t" r="r" b="b"/>
              <a:pathLst>
                <a:path w="14700" h="14949" extrusionOk="0">
                  <a:moveTo>
                    <a:pt x="5301" y="1833"/>
                  </a:moveTo>
                  <a:cubicBezTo>
                    <a:pt x="5787" y="1833"/>
                    <a:pt x="6275" y="1863"/>
                    <a:pt x="6767" y="1946"/>
                  </a:cubicBezTo>
                  <a:cubicBezTo>
                    <a:pt x="8774" y="2277"/>
                    <a:pt x="10375" y="3473"/>
                    <a:pt x="11406" y="5240"/>
                  </a:cubicBezTo>
                  <a:cubicBezTo>
                    <a:pt x="12400" y="6971"/>
                    <a:pt x="12731" y="8958"/>
                    <a:pt x="12952" y="10909"/>
                  </a:cubicBezTo>
                  <a:cubicBezTo>
                    <a:pt x="13062" y="11885"/>
                    <a:pt x="13117" y="13247"/>
                    <a:pt x="13633" y="14186"/>
                  </a:cubicBezTo>
                  <a:cubicBezTo>
                    <a:pt x="11939" y="13707"/>
                    <a:pt x="10117" y="13615"/>
                    <a:pt x="8405" y="13118"/>
                  </a:cubicBezTo>
                  <a:cubicBezTo>
                    <a:pt x="6344" y="12548"/>
                    <a:pt x="4319" y="11535"/>
                    <a:pt x="2976" y="9842"/>
                  </a:cubicBezTo>
                  <a:cubicBezTo>
                    <a:pt x="1559" y="8075"/>
                    <a:pt x="1356" y="6271"/>
                    <a:pt x="1651" y="4099"/>
                  </a:cubicBezTo>
                  <a:cubicBezTo>
                    <a:pt x="1669" y="3934"/>
                    <a:pt x="1687" y="3750"/>
                    <a:pt x="1706" y="3566"/>
                  </a:cubicBezTo>
                  <a:cubicBezTo>
                    <a:pt x="2313" y="4339"/>
                    <a:pt x="2994" y="5020"/>
                    <a:pt x="3767" y="5627"/>
                  </a:cubicBezTo>
                  <a:cubicBezTo>
                    <a:pt x="3362" y="6234"/>
                    <a:pt x="3160" y="6934"/>
                    <a:pt x="3197" y="7652"/>
                  </a:cubicBezTo>
                  <a:cubicBezTo>
                    <a:pt x="3215" y="8222"/>
                    <a:pt x="3325" y="9142"/>
                    <a:pt x="3878" y="9455"/>
                  </a:cubicBezTo>
                  <a:cubicBezTo>
                    <a:pt x="3903" y="9468"/>
                    <a:pt x="3929" y="9474"/>
                    <a:pt x="3955" y="9474"/>
                  </a:cubicBezTo>
                  <a:cubicBezTo>
                    <a:pt x="4040" y="9474"/>
                    <a:pt x="4117" y="9407"/>
                    <a:pt x="4117" y="9308"/>
                  </a:cubicBezTo>
                  <a:cubicBezTo>
                    <a:pt x="4080" y="9050"/>
                    <a:pt x="4006" y="8793"/>
                    <a:pt x="3878" y="8553"/>
                  </a:cubicBezTo>
                  <a:cubicBezTo>
                    <a:pt x="3786" y="8259"/>
                    <a:pt x="3730" y="7946"/>
                    <a:pt x="3712" y="7633"/>
                  </a:cubicBezTo>
                  <a:cubicBezTo>
                    <a:pt x="3675" y="7026"/>
                    <a:pt x="3786" y="6418"/>
                    <a:pt x="4043" y="5866"/>
                  </a:cubicBezTo>
                  <a:lnTo>
                    <a:pt x="4411" y="6198"/>
                  </a:lnTo>
                  <a:cubicBezTo>
                    <a:pt x="5516" y="7173"/>
                    <a:pt x="6602" y="8149"/>
                    <a:pt x="7706" y="9124"/>
                  </a:cubicBezTo>
                  <a:cubicBezTo>
                    <a:pt x="7688" y="9124"/>
                    <a:pt x="7669" y="9142"/>
                    <a:pt x="7669" y="9161"/>
                  </a:cubicBezTo>
                  <a:cubicBezTo>
                    <a:pt x="7632" y="9216"/>
                    <a:pt x="7632" y="9271"/>
                    <a:pt x="7632" y="9327"/>
                  </a:cubicBezTo>
                  <a:cubicBezTo>
                    <a:pt x="7632" y="9327"/>
                    <a:pt x="7632" y="9345"/>
                    <a:pt x="7651" y="9363"/>
                  </a:cubicBezTo>
                  <a:cubicBezTo>
                    <a:pt x="7614" y="9529"/>
                    <a:pt x="7577" y="9695"/>
                    <a:pt x="7522" y="9860"/>
                  </a:cubicBezTo>
                  <a:cubicBezTo>
                    <a:pt x="7485" y="10044"/>
                    <a:pt x="7467" y="10247"/>
                    <a:pt x="7467" y="10449"/>
                  </a:cubicBezTo>
                  <a:cubicBezTo>
                    <a:pt x="7467" y="10762"/>
                    <a:pt x="7485" y="11278"/>
                    <a:pt x="7780" y="11498"/>
                  </a:cubicBezTo>
                  <a:cubicBezTo>
                    <a:pt x="7811" y="11530"/>
                    <a:pt x="7851" y="11544"/>
                    <a:pt x="7891" y="11544"/>
                  </a:cubicBezTo>
                  <a:cubicBezTo>
                    <a:pt x="7968" y="11544"/>
                    <a:pt x="8044" y="11491"/>
                    <a:pt x="8056" y="11406"/>
                  </a:cubicBezTo>
                  <a:cubicBezTo>
                    <a:pt x="8111" y="11222"/>
                    <a:pt x="8093" y="11038"/>
                    <a:pt x="8037" y="10854"/>
                  </a:cubicBezTo>
                  <a:cubicBezTo>
                    <a:pt x="8019" y="10652"/>
                    <a:pt x="8001" y="10449"/>
                    <a:pt x="8001" y="10228"/>
                  </a:cubicBezTo>
                  <a:cubicBezTo>
                    <a:pt x="8001" y="10026"/>
                    <a:pt x="8111" y="9731"/>
                    <a:pt x="8111" y="9474"/>
                  </a:cubicBezTo>
                  <a:lnTo>
                    <a:pt x="9694" y="10873"/>
                  </a:lnTo>
                  <a:lnTo>
                    <a:pt x="9675" y="10873"/>
                  </a:lnTo>
                  <a:cubicBezTo>
                    <a:pt x="9418" y="11149"/>
                    <a:pt x="9215" y="11867"/>
                    <a:pt x="9639" y="12106"/>
                  </a:cubicBezTo>
                  <a:cubicBezTo>
                    <a:pt x="9648" y="12109"/>
                    <a:pt x="9659" y="12111"/>
                    <a:pt x="9669" y="12111"/>
                  </a:cubicBezTo>
                  <a:cubicBezTo>
                    <a:pt x="9718" y="12111"/>
                    <a:pt x="9771" y="12078"/>
                    <a:pt x="9786" y="12032"/>
                  </a:cubicBezTo>
                  <a:cubicBezTo>
                    <a:pt x="9804" y="11867"/>
                    <a:pt x="9786" y="11701"/>
                    <a:pt x="9749" y="11554"/>
                  </a:cubicBezTo>
                  <a:cubicBezTo>
                    <a:pt x="9749" y="11370"/>
                    <a:pt x="9786" y="11186"/>
                    <a:pt x="9860" y="11020"/>
                  </a:cubicBezTo>
                  <a:lnTo>
                    <a:pt x="10688" y="11738"/>
                  </a:lnTo>
                  <a:cubicBezTo>
                    <a:pt x="10717" y="11766"/>
                    <a:pt x="10749" y="11779"/>
                    <a:pt x="10781" y="11779"/>
                  </a:cubicBezTo>
                  <a:cubicBezTo>
                    <a:pt x="10890" y="11779"/>
                    <a:pt x="10986" y="11631"/>
                    <a:pt x="10872" y="11517"/>
                  </a:cubicBezTo>
                  <a:lnTo>
                    <a:pt x="9731" y="10412"/>
                  </a:lnTo>
                  <a:cubicBezTo>
                    <a:pt x="9823" y="10412"/>
                    <a:pt x="9933" y="10431"/>
                    <a:pt x="10025" y="10431"/>
                  </a:cubicBezTo>
                  <a:cubicBezTo>
                    <a:pt x="10320" y="10431"/>
                    <a:pt x="10798" y="10431"/>
                    <a:pt x="10964" y="10136"/>
                  </a:cubicBezTo>
                  <a:cubicBezTo>
                    <a:pt x="11001" y="10081"/>
                    <a:pt x="10982" y="9989"/>
                    <a:pt x="10909" y="9952"/>
                  </a:cubicBezTo>
                  <a:cubicBezTo>
                    <a:pt x="10824" y="9900"/>
                    <a:pt x="10720" y="9883"/>
                    <a:pt x="10610" y="9883"/>
                  </a:cubicBezTo>
                  <a:cubicBezTo>
                    <a:pt x="10409" y="9883"/>
                    <a:pt x="10185" y="9940"/>
                    <a:pt x="10007" y="9952"/>
                  </a:cubicBezTo>
                  <a:cubicBezTo>
                    <a:pt x="9881" y="9952"/>
                    <a:pt x="9730" y="9928"/>
                    <a:pt x="9587" y="9928"/>
                  </a:cubicBezTo>
                  <a:cubicBezTo>
                    <a:pt x="9479" y="9928"/>
                    <a:pt x="9376" y="9942"/>
                    <a:pt x="9289" y="9989"/>
                  </a:cubicBezTo>
                  <a:lnTo>
                    <a:pt x="6602" y="7376"/>
                  </a:lnTo>
                  <a:lnTo>
                    <a:pt x="6602" y="7376"/>
                  </a:lnTo>
                  <a:cubicBezTo>
                    <a:pt x="7062" y="7412"/>
                    <a:pt x="7522" y="7394"/>
                    <a:pt x="7982" y="7468"/>
                  </a:cubicBezTo>
                  <a:cubicBezTo>
                    <a:pt x="8636" y="7591"/>
                    <a:pt x="9358" y="8003"/>
                    <a:pt x="10034" y="8003"/>
                  </a:cubicBezTo>
                  <a:cubicBezTo>
                    <a:pt x="10061" y="8003"/>
                    <a:pt x="10089" y="8003"/>
                    <a:pt x="10117" y="8001"/>
                  </a:cubicBezTo>
                  <a:cubicBezTo>
                    <a:pt x="10264" y="7983"/>
                    <a:pt x="10356" y="7817"/>
                    <a:pt x="10283" y="7688"/>
                  </a:cubicBezTo>
                  <a:cubicBezTo>
                    <a:pt x="9841" y="7081"/>
                    <a:pt x="8829" y="6915"/>
                    <a:pt x="8129" y="6805"/>
                  </a:cubicBezTo>
                  <a:cubicBezTo>
                    <a:pt x="7803" y="6755"/>
                    <a:pt x="7407" y="6701"/>
                    <a:pt x="7016" y="6701"/>
                  </a:cubicBezTo>
                  <a:cubicBezTo>
                    <a:pt x="6680" y="6701"/>
                    <a:pt x="6349" y="6741"/>
                    <a:pt x="6068" y="6860"/>
                  </a:cubicBezTo>
                  <a:lnTo>
                    <a:pt x="5626" y="6437"/>
                  </a:lnTo>
                  <a:cubicBezTo>
                    <a:pt x="4853" y="5664"/>
                    <a:pt x="4025" y="4928"/>
                    <a:pt x="3307" y="4136"/>
                  </a:cubicBezTo>
                  <a:cubicBezTo>
                    <a:pt x="3233" y="4062"/>
                    <a:pt x="3178" y="3989"/>
                    <a:pt x="3123" y="3897"/>
                  </a:cubicBezTo>
                  <a:cubicBezTo>
                    <a:pt x="3583" y="3842"/>
                    <a:pt x="4043" y="3768"/>
                    <a:pt x="4522" y="3731"/>
                  </a:cubicBezTo>
                  <a:cubicBezTo>
                    <a:pt x="4593" y="3727"/>
                    <a:pt x="4665" y="3726"/>
                    <a:pt x="4739" y="3726"/>
                  </a:cubicBezTo>
                  <a:cubicBezTo>
                    <a:pt x="5079" y="3726"/>
                    <a:pt x="5443" y="3760"/>
                    <a:pt x="5792" y="3760"/>
                  </a:cubicBezTo>
                  <a:cubicBezTo>
                    <a:pt x="6072" y="3760"/>
                    <a:pt x="6342" y="3738"/>
                    <a:pt x="6583" y="3658"/>
                  </a:cubicBezTo>
                  <a:cubicBezTo>
                    <a:pt x="6767" y="3602"/>
                    <a:pt x="6786" y="3363"/>
                    <a:pt x="6620" y="3271"/>
                  </a:cubicBezTo>
                  <a:cubicBezTo>
                    <a:pt x="6296" y="3074"/>
                    <a:pt x="5871" y="3020"/>
                    <a:pt x="5446" y="3020"/>
                  </a:cubicBezTo>
                  <a:cubicBezTo>
                    <a:pt x="5074" y="3020"/>
                    <a:pt x="4702" y="3061"/>
                    <a:pt x="4393" y="3087"/>
                  </a:cubicBezTo>
                  <a:cubicBezTo>
                    <a:pt x="3822" y="3124"/>
                    <a:pt x="3270" y="3234"/>
                    <a:pt x="2755" y="3400"/>
                  </a:cubicBezTo>
                  <a:cubicBezTo>
                    <a:pt x="2442" y="2958"/>
                    <a:pt x="2203" y="2480"/>
                    <a:pt x="1927" y="2019"/>
                  </a:cubicBezTo>
                  <a:cubicBezTo>
                    <a:pt x="3059" y="1994"/>
                    <a:pt x="4174" y="1833"/>
                    <a:pt x="5301" y="1833"/>
                  </a:cubicBezTo>
                  <a:close/>
                  <a:moveTo>
                    <a:pt x="381" y="0"/>
                  </a:moveTo>
                  <a:cubicBezTo>
                    <a:pt x="171" y="0"/>
                    <a:pt x="0" y="240"/>
                    <a:pt x="123" y="455"/>
                  </a:cubicBezTo>
                  <a:cubicBezTo>
                    <a:pt x="1522" y="2406"/>
                    <a:pt x="417" y="4431"/>
                    <a:pt x="657" y="6584"/>
                  </a:cubicBezTo>
                  <a:cubicBezTo>
                    <a:pt x="896" y="8241"/>
                    <a:pt x="1669" y="9787"/>
                    <a:pt x="2884" y="10983"/>
                  </a:cubicBezTo>
                  <a:cubicBezTo>
                    <a:pt x="5810" y="14020"/>
                    <a:pt x="10136" y="14278"/>
                    <a:pt x="14038" y="14738"/>
                  </a:cubicBezTo>
                  <a:cubicBezTo>
                    <a:pt x="14093" y="14793"/>
                    <a:pt x="14148" y="14830"/>
                    <a:pt x="14222" y="14885"/>
                  </a:cubicBezTo>
                  <a:cubicBezTo>
                    <a:pt x="14271" y="14929"/>
                    <a:pt x="14329" y="14949"/>
                    <a:pt x="14387" y="14949"/>
                  </a:cubicBezTo>
                  <a:cubicBezTo>
                    <a:pt x="14545" y="14949"/>
                    <a:pt x="14699" y="14803"/>
                    <a:pt x="14645" y="14627"/>
                  </a:cubicBezTo>
                  <a:cubicBezTo>
                    <a:pt x="14387" y="13615"/>
                    <a:pt x="13946" y="12768"/>
                    <a:pt x="13798" y="11719"/>
                  </a:cubicBezTo>
                  <a:cubicBezTo>
                    <a:pt x="13670" y="10799"/>
                    <a:pt x="13596" y="9879"/>
                    <a:pt x="13430" y="8977"/>
                  </a:cubicBezTo>
                  <a:cubicBezTo>
                    <a:pt x="13099" y="7081"/>
                    <a:pt x="12473" y="5204"/>
                    <a:pt x="11222" y="3694"/>
                  </a:cubicBezTo>
                  <a:cubicBezTo>
                    <a:pt x="9704" y="1871"/>
                    <a:pt x="7438" y="1113"/>
                    <a:pt x="5132" y="1113"/>
                  </a:cubicBezTo>
                  <a:cubicBezTo>
                    <a:pt x="3970" y="1113"/>
                    <a:pt x="2798" y="1306"/>
                    <a:pt x="1706" y="1651"/>
                  </a:cubicBezTo>
                  <a:cubicBezTo>
                    <a:pt x="1669" y="1578"/>
                    <a:pt x="1614" y="1504"/>
                    <a:pt x="1577" y="1412"/>
                  </a:cubicBezTo>
                  <a:cubicBezTo>
                    <a:pt x="1411" y="841"/>
                    <a:pt x="1025" y="344"/>
                    <a:pt x="509" y="32"/>
                  </a:cubicBezTo>
                  <a:cubicBezTo>
                    <a:pt x="466" y="10"/>
                    <a:pt x="423" y="0"/>
                    <a:pt x="381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6508799" y="3215067"/>
              <a:ext cx="518184" cy="754970"/>
            </a:xfrm>
            <a:custGeom>
              <a:avLst/>
              <a:gdLst/>
              <a:ahLst/>
              <a:cxnLst/>
              <a:rect l="l" t="t" r="r" b="b"/>
              <a:pathLst>
                <a:path w="9664" h="14080" extrusionOk="0">
                  <a:moveTo>
                    <a:pt x="829" y="730"/>
                  </a:moveTo>
                  <a:cubicBezTo>
                    <a:pt x="2080" y="1411"/>
                    <a:pt x="3461" y="1816"/>
                    <a:pt x="4712" y="2478"/>
                  </a:cubicBezTo>
                  <a:cubicBezTo>
                    <a:pt x="6203" y="3288"/>
                    <a:pt x="7584" y="4448"/>
                    <a:pt x="8338" y="5994"/>
                  </a:cubicBezTo>
                  <a:cubicBezTo>
                    <a:pt x="9130" y="7614"/>
                    <a:pt x="8946" y="9049"/>
                    <a:pt x="8338" y="10669"/>
                  </a:cubicBezTo>
                  <a:cubicBezTo>
                    <a:pt x="8301" y="10798"/>
                    <a:pt x="8246" y="10945"/>
                    <a:pt x="8191" y="11074"/>
                  </a:cubicBezTo>
                  <a:cubicBezTo>
                    <a:pt x="7878" y="10374"/>
                    <a:pt x="7455" y="9712"/>
                    <a:pt x="6976" y="9104"/>
                  </a:cubicBezTo>
                  <a:cubicBezTo>
                    <a:pt x="7400" y="8718"/>
                    <a:pt x="7676" y="8203"/>
                    <a:pt x="7786" y="7650"/>
                  </a:cubicBezTo>
                  <a:cubicBezTo>
                    <a:pt x="7860" y="7209"/>
                    <a:pt x="7933" y="6472"/>
                    <a:pt x="7565" y="6141"/>
                  </a:cubicBezTo>
                  <a:cubicBezTo>
                    <a:pt x="7539" y="6115"/>
                    <a:pt x="7508" y="6103"/>
                    <a:pt x="7479" y="6103"/>
                  </a:cubicBezTo>
                  <a:cubicBezTo>
                    <a:pt x="7425" y="6103"/>
                    <a:pt x="7375" y="6143"/>
                    <a:pt x="7363" y="6215"/>
                  </a:cubicBezTo>
                  <a:cubicBezTo>
                    <a:pt x="7344" y="6417"/>
                    <a:pt x="7344" y="6638"/>
                    <a:pt x="7400" y="6841"/>
                  </a:cubicBezTo>
                  <a:cubicBezTo>
                    <a:pt x="7418" y="7080"/>
                    <a:pt x="7418" y="7337"/>
                    <a:pt x="7381" y="7577"/>
                  </a:cubicBezTo>
                  <a:cubicBezTo>
                    <a:pt x="7289" y="8055"/>
                    <a:pt x="7087" y="8497"/>
                    <a:pt x="6811" y="8884"/>
                  </a:cubicBezTo>
                  <a:lnTo>
                    <a:pt x="6571" y="8552"/>
                  </a:lnTo>
                  <a:cubicBezTo>
                    <a:pt x="5909" y="7614"/>
                    <a:pt x="5228" y="6656"/>
                    <a:pt x="4547" y="5718"/>
                  </a:cubicBezTo>
                  <a:cubicBezTo>
                    <a:pt x="4547" y="5718"/>
                    <a:pt x="4565" y="5699"/>
                    <a:pt x="4584" y="5699"/>
                  </a:cubicBezTo>
                  <a:cubicBezTo>
                    <a:pt x="4602" y="5663"/>
                    <a:pt x="4639" y="5626"/>
                    <a:pt x="4639" y="5571"/>
                  </a:cubicBezTo>
                  <a:cubicBezTo>
                    <a:pt x="4639" y="5571"/>
                    <a:pt x="4639" y="5552"/>
                    <a:pt x="4639" y="5534"/>
                  </a:cubicBezTo>
                  <a:cubicBezTo>
                    <a:pt x="4694" y="5423"/>
                    <a:pt x="4749" y="5294"/>
                    <a:pt x="4823" y="5184"/>
                  </a:cubicBezTo>
                  <a:cubicBezTo>
                    <a:pt x="4878" y="5037"/>
                    <a:pt x="4933" y="4890"/>
                    <a:pt x="4952" y="4742"/>
                  </a:cubicBezTo>
                  <a:cubicBezTo>
                    <a:pt x="5007" y="4485"/>
                    <a:pt x="5099" y="4080"/>
                    <a:pt x="4915" y="3859"/>
                  </a:cubicBezTo>
                  <a:cubicBezTo>
                    <a:pt x="4891" y="3827"/>
                    <a:pt x="4852" y="3812"/>
                    <a:pt x="4814" y="3812"/>
                  </a:cubicBezTo>
                  <a:cubicBezTo>
                    <a:pt x="4764" y="3812"/>
                    <a:pt x="4715" y="3836"/>
                    <a:pt x="4694" y="3877"/>
                  </a:cubicBezTo>
                  <a:cubicBezTo>
                    <a:pt x="4620" y="4006"/>
                    <a:pt x="4602" y="4153"/>
                    <a:pt x="4602" y="4301"/>
                  </a:cubicBezTo>
                  <a:cubicBezTo>
                    <a:pt x="4602" y="4466"/>
                    <a:pt x="4565" y="4632"/>
                    <a:pt x="4528" y="4797"/>
                  </a:cubicBezTo>
                  <a:cubicBezTo>
                    <a:pt x="4473" y="4963"/>
                    <a:pt x="4363" y="5166"/>
                    <a:pt x="4307" y="5368"/>
                  </a:cubicBezTo>
                  <a:lnTo>
                    <a:pt x="3332" y="4006"/>
                  </a:lnTo>
                  <a:lnTo>
                    <a:pt x="3350" y="4006"/>
                  </a:lnTo>
                  <a:cubicBezTo>
                    <a:pt x="3571" y="3840"/>
                    <a:pt x="3884" y="3325"/>
                    <a:pt x="3590" y="3067"/>
                  </a:cubicBezTo>
                  <a:cubicBezTo>
                    <a:pt x="3577" y="3054"/>
                    <a:pt x="3559" y="3048"/>
                    <a:pt x="3541" y="3048"/>
                  </a:cubicBezTo>
                  <a:cubicBezTo>
                    <a:pt x="3508" y="3048"/>
                    <a:pt x="3473" y="3069"/>
                    <a:pt x="3461" y="3104"/>
                  </a:cubicBezTo>
                  <a:cubicBezTo>
                    <a:pt x="3424" y="3215"/>
                    <a:pt x="3406" y="3343"/>
                    <a:pt x="3406" y="3472"/>
                  </a:cubicBezTo>
                  <a:cubicBezTo>
                    <a:pt x="3369" y="3620"/>
                    <a:pt x="3314" y="3748"/>
                    <a:pt x="3221" y="3859"/>
                  </a:cubicBezTo>
                  <a:lnTo>
                    <a:pt x="2725" y="3159"/>
                  </a:lnTo>
                  <a:cubicBezTo>
                    <a:pt x="2698" y="3122"/>
                    <a:pt x="2663" y="3106"/>
                    <a:pt x="2629" y="3106"/>
                  </a:cubicBezTo>
                  <a:cubicBezTo>
                    <a:pt x="2547" y="3106"/>
                    <a:pt x="2470" y="3197"/>
                    <a:pt x="2522" y="3288"/>
                  </a:cubicBezTo>
                  <a:lnTo>
                    <a:pt x="3221" y="4356"/>
                  </a:lnTo>
                  <a:cubicBezTo>
                    <a:pt x="3129" y="4337"/>
                    <a:pt x="3056" y="4319"/>
                    <a:pt x="2982" y="4301"/>
                  </a:cubicBezTo>
                  <a:cubicBezTo>
                    <a:pt x="2864" y="4261"/>
                    <a:pt x="2704" y="4222"/>
                    <a:pt x="2552" y="4222"/>
                  </a:cubicBezTo>
                  <a:cubicBezTo>
                    <a:pt x="2420" y="4222"/>
                    <a:pt x="2295" y="4252"/>
                    <a:pt x="2209" y="4337"/>
                  </a:cubicBezTo>
                  <a:cubicBezTo>
                    <a:pt x="2172" y="4393"/>
                    <a:pt x="2172" y="4466"/>
                    <a:pt x="2228" y="4503"/>
                  </a:cubicBezTo>
                  <a:cubicBezTo>
                    <a:pt x="2375" y="4669"/>
                    <a:pt x="2706" y="4632"/>
                    <a:pt x="2909" y="4669"/>
                  </a:cubicBezTo>
                  <a:cubicBezTo>
                    <a:pt x="3046" y="4699"/>
                    <a:pt x="3221" y="4793"/>
                    <a:pt x="3381" y="4793"/>
                  </a:cubicBezTo>
                  <a:cubicBezTo>
                    <a:pt x="3415" y="4793"/>
                    <a:pt x="3447" y="4789"/>
                    <a:pt x="3479" y="4779"/>
                  </a:cubicBezTo>
                  <a:lnTo>
                    <a:pt x="5080" y="7264"/>
                  </a:lnTo>
                  <a:cubicBezTo>
                    <a:pt x="4749" y="7153"/>
                    <a:pt x="4363" y="7080"/>
                    <a:pt x="4050" y="6951"/>
                  </a:cubicBezTo>
                  <a:cubicBezTo>
                    <a:pt x="3534" y="6730"/>
                    <a:pt x="3019" y="6270"/>
                    <a:pt x="2485" y="6160"/>
                  </a:cubicBezTo>
                  <a:cubicBezTo>
                    <a:pt x="2476" y="6158"/>
                    <a:pt x="2466" y="6158"/>
                    <a:pt x="2457" y="6158"/>
                  </a:cubicBezTo>
                  <a:cubicBezTo>
                    <a:pt x="2344" y="6158"/>
                    <a:pt x="2267" y="6261"/>
                    <a:pt x="2301" y="6380"/>
                  </a:cubicBezTo>
                  <a:cubicBezTo>
                    <a:pt x="2522" y="6933"/>
                    <a:pt x="3295" y="7245"/>
                    <a:pt x="3810" y="7448"/>
                  </a:cubicBezTo>
                  <a:cubicBezTo>
                    <a:pt x="4196" y="7602"/>
                    <a:pt x="4698" y="7782"/>
                    <a:pt x="5154" y="7782"/>
                  </a:cubicBezTo>
                  <a:cubicBezTo>
                    <a:pt x="5242" y="7782"/>
                    <a:pt x="5328" y="7776"/>
                    <a:pt x="5412" y="7761"/>
                  </a:cubicBezTo>
                  <a:cubicBezTo>
                    <a:pt x="5504" y="7908"/>
                    <a:pt x="5596" y="8037"/>
                    <a:pt x="5688" y="8166"/>
                  </a:cubicBezTo>
                  <a:cubicBezTo>
                    <a:pt x="6166" y="8902"/>
                    <a:pt x="6663" y="9620"/>
                    <a:pt x="7087" y="10374"/>
                  </a:cubicBezTo>
                  <a:cubicBezTo>
                    <a:pt x="7124" y="10448"/>
                    <a:pt x="7160" y="10503"/>
                    <a:pt x="7179" y="10577"/>
                  </a:cubicBezTo>
                  <a:cubicBezTo>
                    <a:pt x="6811" y="10540"/>
                    <a:pt x="6443" y="10522"/>
                    <a:pt x="6074" y="10448"/>
                  </a:cubicBezTo>
                  <a:cubicBezTo>
                    <a:pt x="5605" y="10381"/>
                    <a:pt x="5075" y="10146"/>
                    <a:pt x="4595" y="10146"/>
                  </a:cubicBezTo>
                  <a:cubicBezTo>
                    <a:pt x="4548" y="10146"/>
                    <a:pt x="4501" y="10149"/>
                    <a:pt x="4455" y="10154"/>
                  </a:cubicBezTo>
                  <a:cubicBezTo>
                    <a:pt x="4307" y="10172"/>
                    <a:pt x="4252" y="10356"/>
                    <a:pt x="4344" y="10448"/>
                  </a:cubicBezTo>
                  <a:cubicBezTo>
                    <a:pt x="4768" y="10835"/>
                    <a:pt x="5522" y="10908"/>
                    <a:pt x="6056" y="10982"/>
                  </a:cubicBezTo>
                  <a:cubicBezTo>
                    <a:pt x="6341" y="11018"/>
                    <a:pt x="6626" y="11038"/>
                    <a:pt x="6912" y="11038"/>
                  </a:cubicBezTo>
                  <a:cubicBezTo>
                    <a:pt x="7068" y="11038"/>
                    <a:pt x="7225" y="11032"/>
                    <a:pt x="7381" y="11019"/>
                  </a:cubicBezTo>
                  <a:cubicBezTo>
                    <a:pt x="7547" y="11424"/>
                    <a:pt x="7657" y="11829"/>
                    <a:pt x="7768" y="12233"/>
                  </a:cubicBezTo>
                  <a:cubicBezTo>
                    <a:pt x="6516" y="11976"/>
                    <a:pt x="5228" y="11939"/>
                    <a:pt x="4031" y="11460"/>
                  </a:cubicBezTo>
                  <a:cubicBezTo>
                    <a:pt x="2540" y="10853"/>
                    <a:pt x="1418" y="9601"/>
                    <a:pt x="994" y="8074"/>
                  </a:cubicBezTo>
                  <a:cubicBezTo>
                    <a:pt x="534" y="6546"/>
                    <a:pt x="626" y="4963"/>
                    <a:pt x="792" y="3399"/>
                  </a:cubicBezTo>
                  <a:cubicBezTo>
                    <a:pt x="884" y="2626"/>
                    <a:pt x="1086" y="1558"/>
                    <a:pt x="829" y="730"/>
                  </a:cubicBezTo>
                  <a:close/>
                  <a:moveTo>
                    <a:pt x="349" y="1"/>
                  </a:moveTo>
                  <a:cubicBezTo>
                    <a:pt x="237" y="1"/>
                    <a:pt x="129" y="90"/>
                    <a:pt x="129" y="233"/>
                  </a:cubicBezTo>
                  <a:cubicBezTo>
                    <a:pt x="166" y="1043"/>
                    <a:pt x="350" y="1779"/>
                    <a:pt x="277" y="2626"/>
                  </a:cubicBezTo>
                  <a:cubicBezTo>
                    <a:pt x="221" y="3362"/>
                    <a:pt x="111" y="4080"/>
                    <a:pt x="74" y="4816"/>
                  </a:cubicBezTo>
                  <a:cubicBezTo>
                    <a:pt x="0" y="6344"/>
                    <a:pt x="148" y="7908"/>
                    <a:pt x="847" y="9289"/>
                  </a:cubicBezTo>
                  <a:cubicBezTo>
                    <a:pt x="2033" y="11594"/>
                    <a:pt x="4630" y="12595"/>
                    <a:pt x="7123" y="12595"/>
                  </a:cubicBezTo>
                  <a:cubicBezTo>
                    <a:pt x="7376" y="12595"/>
                    <a:pt x="7628" y="12585"/>
                    <a:pt x="7878" y="12565"/>
                  </a:cubicBezTo>
                  <a:cubicBezTo>
                    <a:pt x="7897" y="12638"/>
                    <a:pt x="7915" y="12694"/>
                    <a:pt x="7933" y="12767"/>
                  </a:cubicBezTo>
                  <a:cubicBezTo>
                    <a:pt x="7970" y="13227"/>
                    <a:pt x="8173" y="13687"/>
                    <a:pt x="8522" y="14019"/>
                  </a:cubicBezTo>
                  <a:cubicBezTo>
                    <a:pt x="8570" y="14061"/>
                    <a:pt x="8623" y="14080"/>
                    <a:pt x="8674" y="14080"/>
                  </a:cubicBezTo>
                  <a:cubicBezTo>
                    <a:pt x="8824" y="14080"/>
                    <a:pt x="8959" y="13925"/>
                    <a:pt x="8890" y="13761"/>
                  </a:cubicBezTo>
                  <a:cubicBezTo>
                    <a:pt x="8154" y="11994"/>
                    <a:pt x="9369" y="10632"/>
                    <a:pt x="9553" y="8920"/>
                  </a:cubicBezTo>
                  <a:cubicBezTo>
                    <a:pt x="9664" y="7577"/>
                    <a:pt x="9332" y="6233"/>
                    <a:pt x="8614" y="5110"/>
                  </a:cubicBezTo>
                  <a:cubicBezTo>
                    <a:pt x="6884" y="2257"/>
                    <a:pt x="3590" y="1282"/>
                    <a:pt x="626" y="251"/>
                  </a:cubicBezTo>
                  <a:cubicBezTo>
                    <a:pt x="589" y="196"/>
                    <a:pt x="553" y="141"/>
                    <a:pt x="516" y="86"/>
                  </a:cubicBezTo>
                  <a:cubicBezTo>
                    <a:pt x="470" y="27"/>
                    <a:pt x="409" y="1"/>
                    <a:pt x="349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8038524" y="2418220"/>
              <a:ext cx="665210" cy="846016"/>
            </a:xfrm>
            <a:custGeom>
              <a:avLst/>
              <a:gdLst/>
              <a:ahLst/>
              <a:cxnLst/>
              <a:rect l="l" t="t" r="r" b="b"/>
              <a:pathLst>
                <a:path w="12406" h="15778" extrusionOk="0">
                  <a:moveTo>
                    <a:pt x="10216" y="1989"/>
                  </a:moveTo>
                  <a:cubicBezTo>
                    <a:pt x="10529" y="3443"/>
                    <a:pt x="11099" y="4823"/>
                    <a:pt x="11136" y="6333"/>
                  </a:cubicBezTo>
                  <a:cubicBezTo>
                    <a:pt x="11191" y="8192"/>
                    <a:pt x="10381" y="9959"/>
                    <a:pt x="8964" y="11155"/>
                  </a:cubicBezTo>
                  <a:cubicBezTo>
                    <a:pt x="7584" y="12370"/>
                    <a:pt x="5817" y="13014"/>
                    <a:pt x="4087" y="13548"/>
                  </a:cubicBezTo>
                  <a:cubicBezTo>
                    <a:pt x="3221" y="13824"/>
                    <a:pt x="2007" y="14118"/>
                    <a:pt x="1234" y="14763"/>
                  </a:cubicBezTo>
                  <a:cubicBezTo>
                    <a:pt x="1362" y="13124"/>
                    <a:pt x="1142" y="11450"/>
                    <a:pt x="1270" y="9811"/>
                  </a:cubicBezTo>
                  <a:cubicBezTo>
                    <a:pt x="1436" y="7842"/>
                    <a:pt x="1988" y="5836"/>
                    <a:pt x="3295" y="4290"/>
                  </a:cubicBezTo>
                  <a:cubicBezTo>
                    <a:pt x="4639" y="2707"/>
                    <a:pt x="6258" y="2210"/>
                    <a:pt x="8265" y="2081"/>
                  </a:cubicBezTo>
                  <a:cubicBezTo>
                    <a:pt x="8430" y="2081"/>
                    <a:pt x="8596" y="2063"/>
                    <a:pt x="8762" y="2044"/>
                  </a:cubicBezTo>
                  <a:lnTo>
                    <a:pt x="8762" y="2044"/>
                  </a:lnTo>
                  <a:cubicBezTo>
                    <a:pt x="8173" y="2725"/>
                    <a:pt x="7657" y="3480"/>
                    <a:pt x="7234" y="4271"/>
                  </a:cubicBezTo>
                  <a:cubicBezTo>
                    <a:pt x="6858" y="4112"/>
                    <a:pt x="6454" y="4030"/>
                    <a:pt x="6048" y="4030"/>
                  </a:cubicBezTo>
                  <a:cubicBezTo>
                    <a:pt x="5798" y="4030"/>
                    <a:pt x="5547" y="4061"/>
                    <a:pt x="5301" y="4124"/>
                  </a:cubicBezTo>
                  <a:cubicBezTo>
                    <a:pt x="4786" y="4234"/>
                    <a:pt x="3976" y="4511"/>
                    <a:pt x="3792" y="5044"/>
                  </a:cubicBezTo>
                  <a:cubicBezTo>
                    <a:pt x="3758" y="5162"/>
                    <a:pt x="3832" y="5249"/>
                    <a:pt x="3930" y="5249"/>
                  </a:cubicBezTo>
                  <a:cubicBezTo>
                    <a:pt x="3939" y="5249"/>
                    <a:pt x="3948" y="5248"/>
                    <a:pt x="3958" y="5247"/>
                  </a:cubicBezTo>
                  <a:cubicBezTo>
                    <a:pt x="4197" y="5173"/>
                    <a:pt x="4418" y="5044"/>
                    <a:pt x="4620" y="4897"/>
                  </a:cubicBezTo>
                  <a:cubicBezTo>
                    <a:pt x="4860" y="4768"/>
                    <a:pt x="5136" y="4658"/>
                    <a:pt x="5412" y="4584"/>
                  </a:cubicBezTo>
                  <a:cubicBezTo>
                    <a:pt x="5707" y="4515"/>
                    <a:pt x="6008" y="4478"/>
                    <a:pt x="6309" y="4478"/>
                  </a:cubicBezTo>
                  <a:cubicBezTo>
                    <a:pt x="6570" y="4478"/>
                    <a:pt x="6830" y="4506"/>
                    <a:pt x="7087" y="4566"/>
                  </a:cubicBezTo>
                  <a:cubicBezTo>
                    <a:pt x="7013" y="4713"/>
                    <a:pt x="6921" y="4842"/>
                    <a:pt x="6866" y="4971"/>
                  </a:cubicBezTo>
                  <a:cubicBezTo>
                    <a:pt x="6166" y="6130"/>
                    <a:pt x="5467" y="7308"/>
                    <a:pt x="4786" y="8468"/>
                  </a:cubicBezTo>
                  <a:cubicBezTo>
                    <a:pt x="4768" y="8468"/>
                    <a:pt x="4749" y="8449"/>
                    <a:pt x="4731" y="8449"/>
                  </a:cubicBezTo>
                  <a:cubicBezTo>
                    <a:pt x="4712" y="8440"/>
                    <a:pt x="4689" y="8436"/>
                    <a:pt x="4664" y="8436"/>
                  </a:cubicBezTo>
                  <a:cubicBezTo>
                    <a:pt x="4639" y="8436"/>
                    <a:pt x="4611" y="8440"/>
                    <a:pt x="4584" y="8449"/>
                  </a:cubicBezTo>
                  <a:cubicBezTo>
                    <a:pt x="4584" y="8449"/>
                    <a:pt x="4565" y="8449"/>
                    <a:pt x="4565" y="8468"/>
                  </a:cubicBezTo>
                  <a:cubicBezTo>
                    <a:pt x="4399" y="8468"/>
                    <a:pt x="4234" y="8468"/>
                    <a:pt x="4087" y="8449"/>
                  </a:cubicBezTo>
                  <a:cubicBezTo>
                    <a:pt x="3902" y="8449"/>
                    <a:pt x="3718" y="8468"/>
                    <a:pt x="3553" y="8505"/>
                  </a:cubicBezTo>
                  <a:cubicBezTo>
                    <a:pt x="3240" y="8560"/>
                    <a:pt x="2780" y="8670"/>
                    <a:pt x="2632" y="8965"/>
                  </a:cubicBezTo>
                  <a:cubicBezTo>
                    <a:pt x="2577" y="9075"/>
                    <a:pt x="2651" y="9204"/>
                    <a:pt x="2780" y="9204"/>
                  </a:cubicBezTo>
                  <a:cubicBezTo>
                    <a:pt x="2802" y="9206"/>
                    <a:pt x="2823" y="9208"/>
                    <a:pt x="2845" y="9208"/>
                  </a:cubicBezTo>
                  <a:cubicBezTo>
                    <a:pt x="2989" y="9208"/>
                    <a:pt x="3130" y="9158"/>
                    <a:pt x="3258" y="9094"/>
                  </a:cubicBezTo>
                  <a:cubicBezTo>
                    <a:pt x="3442" y="9038"/>
                    <a:pt x="3626" y="8983"/>
                    <a:pt x="3829" y="8946"/>
                  </a:cubicBezTo>
                  <a:cubicBezTo>
                    <a:pt x="3930" y="8928"/>
                    <a:pt x="4050" y="8928"/>
                    <a:pt x="4172" y="8928"/>
                  </a:cubicBezTo>
                  <a:cubicBezTo>
                    <a:pt x="4294" y="8928"/>
                    <a:pt x="4418" y="8928"/>
                    <a:pt x="4528" y="8910"/>
                  </a:cubicBezTo>
                  <a:lnTo>
                    <a:pt x="4528" y="8910"/>
                  </a:lnTo>
                  <a:lnTo>
                    <a:pt x="3553" y="10584"/>
                  </a:lnTo>
                  <a:lnTo>
                    <a:pt x="3534" y="10584"/>
                  </a:lnTo>
                  <a:cubicBezTo>
                    <a:pt x="3401" y="10501"/>
                    <a:pt x="3186" y="10444"/>
                    <a:pt x="2977" y="10444"/>
                  </a:cubicBezTo>
                  <a:cubicBezTo>
                    <a:pt x="2724" y="10444"/>
                    <a:pt x="2482" y="10528"/>
                    <a:pt x="2412" y="10750"/>
                  </a:cubicBezTo>
                  <a:cubicBezTo>
                    <a:pt x="2393" y="10824"/>
                    <a:pt x="2430" y="10879"/>
                    <a:pt x="2504" y="10879"/>
                  </a:cubicBezTo>
                  <a:cubicBezTo>
                    <a:pt x="2651" y="10861"/>
                    <a:pt x="2798" y="10824"/>
                    <a:pt x="2927" y="10768"/>
                  </a:cubicBezTo>
                  <a:cubicBezTo>
                    <a:pt x="3010" y="10750"/>
                    <a:pt x="3097" y="10741"/>
                    <a:pt x="3185" y="10741"/>
                  </a:cubicBezTo>
                  <a:cubicBezTo>
                    <a:pt x="3272" y="10741"/>
                    <a:pt x="3360" y="10750"/>
                    <a:pt x="3442" y="10768"/>
                  </a:cubicBezTo>
                  <a:lnTo>
                    <a:pt x="2927" y="11634"/>
                  </a:lnTo>
                  <a:cubicBezTo>
                    <a:pt x="2863" y="11748"/>
                    <a:pt x="2950" y="11845"/>
                    <a:pt x="3045" y="11845"/>
                  </a:cubicBezTo>
                  <a:cubicBezTo>
                    <a:pt x="3088" y="11845"/>
                    <a:pt x="3132" y="11826"/>
                    <a:pt x="3166" y="11781"/>
                  </a:cubicBezTo>
                  <a:lnTo>
                    <a:pt x="3976" y="10548"/>
                  </a:lnTo>
                  <a:cubicBezTo>
                    <a:pt x="3976" y="10640"/>
                    <a:pt x="3995" y="10750"/>
                    <a:pt x="4013" y="10824"/>
                  </a:cubicBezTo>
                  <a:cubicBezTo>
                    <a:pt x="4050" y="11100"/>
                    <a:pt x="4142" y="11505"/>
                    <a:pt x="4418" y="11615"/>
                  </a:cubicBezTo>
                  <a:cubicBezTo>
                    <a:pt x="4434" y="11623"/>
                    <a:pt x="4450" y="11627"/>
                    <a:pt x="4466" y="11627"/>
                  </a:cubicBezTo>
                  <a:cubicBezTo>
                    <a:pt x="4522" y="11627"/>
                    <a:pt x="4573" y="11581"/>
                    <a:pt x="4602" y="11523"/>
                  </a:cubicBezTo>
                  <a:cubicBezTo>
                    <a:pt x="4676" y="11284"/>
                    <a:pt x="4491" y="10953"/>
                    <a:pt x="4455" y="10713"/>
                  </a:cubicBezTo>
                  <a:cubicBezTo>
                    <a:pt x="4399" y="10529"/>
                    <a:pt x="4418" y="10235"/>
                    <a:pt x="4289" y="10069"/>
                  </a:cubicBezTo>
                  <a:lnTo>
                    <a:pt x="6166" y="7179"/>
                  </a:lnTo>
                  <a:cubicBezTo>
                    <a:pt x="6222" y="7603"/>
                    <a:pt x="6314" y="8026"/>
                    <a:pt x="6332" y="8431"/>
                  </a:cubicBezTo>
                  <a:cubicBezTo>
                    <a:pt x="6350" y="9094"/>
                    <a:pt x="6074" y="9848"/>
                    <a:pt x="6240" y="10474"/>
                  </a:cubicBezTo>
                  <a:cubicBezTo>
                    <a:pt x="6252" y="10567"/>
                    <a:pt x="6322" y="10616"/>
                    <a:pt x="6401" y="10616"/>
                  </a:cubicBezTo>
                  <a:cubicBezTo>
                    <a:pt x="6446" y="10616"/>
                    <a:pt x="6494" y="10600"/>
                    <a:pt x="6535" y="10566"/>
                  </a:cubicBezTo>
                  <a:cubicBezTo>
                    <a:pt x="7013" y="10069"/>
                    <a:pt x="6995" y="9112"/>
                    <a:pt x="6958" y="8449"/>
                  </a:cubicBezTo>
                  <a:cubicBezTo>
                    <a:pt x="6939" y="7879"/>
                    <a:pt x="6903" y="7106"/>
                    <a:pt x="6553" y="6609"/>
                  </a:cubicBezTo>
                  <a:cubicBezTo>
                    <a:pt x="6645" y="6443"/>
                    <a:pt x="6755" y="6277"/>
                    <a:pt x="6866" y="6130"/>
                  </a:cubicBezTo>
                  <a:cubicBezTo>
                    <a:pt x="7418" y="5284"/>
                    <a:pt x="7933" y="4400"/>
                    <a:pt x="8541" y="3590"/>
                  </a:cubicBezTo>
                  <a:cubicBezTo>
                    <a:pt x="8596" y="3517"/>
                    <a:pt x="8651" y="3461"/>
                    <a:pt x="8706" y="3388"/>
                  </a:cubicBezTo>
                  <a:cubicBezTo>
                    <a:pt x="8854" y="3793"/>
                    <a:pt x="9001" y="4216"/>
                    <a:pt x="9111" y="4639"/>
                  </a:cubicBezTo>
                  <a:cubicBezTo>
                    <a:pt x="9259" y="5228"/>
                    <a:pt x="9240" y="5965"/>
                    <a:pt x="9553" y="6498"/>
                  </a:cubicBezTo>
                  <a:cubicBezTo>
                    <a:pt x="9587" y="6565"/>
                    <a:pt x="9651" y="6598"/>
                    <a:pt x="9716" y="6598"/>
                  </a:cubicBezTo>
                  <a:cubicBezTo>
                    <a:pt x="9794" y="6598"/>
                    <a:pt x="9873" y="6552"/>
                    <a:pt x="9903" y="6462"/>
                  </a:cubicBezTo>
                  <a:cubicBezTo>
                    <a:pt x="10142" y="5854"/>
                    <a:pt x="9848" y="5007"/>
                    <a:pt x="9682" y="4400"/>
                  </a:cubicBezTo>
                  <a:cubicBezTo>
                    <a:pt x="9535" y="3903"/>
                    <a:pt x="9351" y="3425"/>
                    <a:pt x="9093" y="2964"/>
                  </a:cubicBezTo>
                  <a:cubicBezTo>
                    <a:pt x="9461" y="2615"/>
                    <a:pt x="9829" y="2302"/>
                    <a:pt x="10216" y="1989"/>
                  </a:cubicBezTo>
                  <a:close/>
                  <a:moveTo>
                    <a:pt x="11470" y="0"/>
                  </a:moveTo>
                  <a:cubicBezTo>
                    <a:pt x="11406" y="0"/>
                    <a:pt x="11340" y="23"/>
                    <a:pt x="11283" y="75"/>
                  </a:cubicBezTo>
                  <a:cubicBezTo>
                    <a:pt x="9774" y="1676"/>
                    <a:pt x="7731" y="1032"/>
                    <a:pt x="5835" y="1639"/>
                  </a:cubicBezTo>
                  <a:cubicBezTo>
                    <a:pt x="4344" y="2155"/>
                    <a:pt x="3074" y="3130"/>
                    <a:pt x="2209" y="4437"/>
                  </a:cubicBezTo>
                  <a:cubicBezTo>
                    <a:pt x="0" y="7621"/>
                    <a:pt x="516" y="11578"/>
                    <a:pt x="810" y="15223"/>
                  </a:cubicBezTo>
                  <a:cubicBezTo>
                    <a:pt x="774" y="15278"/>
                    <a:pt x="737" y="15352"/>
                    <a:pt x="700" y="15407"/>
                  </a:cubicBezTo>
                  <a:cubicBezTo>
                    <a:pt x="607" y="15592"/>
                    <a:pt x="735" y="15778"/>
                    <a:pt x="909" y="15778"/>
                  </a:cubicBezTo>
                  <a:cubicBezTo>
                    <a:pt x="943" y="15778"/>
                    <a:pt x="977" y="15771"/>
                    <a:pt x="1013" y="15756"/>
                  </a:cubicBezTo>
                  <a:cubicBezTo>
                    <a:pt x="1878" y="15333"/>
                    <a:pt x="2577" y="14781"/>
                    <a:pt x="3498" y="14468"/>
                  </a:cubicBezTo>
                  <a:cubicBezTo>
                    <a:pt x="4307" y="14192"/>
                    <a:pt x="5136" y="13971"/>
                    <a:pt x="5927" y="13658"/>
                  </a:cubicBezTo>
                  <a:cubicBezTo>
                    <a:pt x="7584" y="13014"/>
                    <a:pt x="9185" y="12112"/>
                    <a:pt x="10326" y="10713"/>
                  </a:cubicBezTo>
                  <a:cubicBezTo>
                    <a:pt x="12406" y="8155"/>
                    <a:pt x="12019" y="4492"/>
                    <a:pt x="10510" y="1713"/>
                  </a:cubicBezTo>
                  <a:cubicBezTo>
                    <a:pt x="10565" y="1658"/>
                    <a:pt x="10621" y="1602"/>
                    <a:pt x="10676" y="1547"/>
                  </a:cubicBezTo>
                  <a:cubicBezTo>
                    <a:pt x="11173" y="1290"/>
                    <a:pt x="11541" y="866"/>
                    <a:pt x="11743" y="332"/>
                  </a:cubicBezTo>
                  <a:cubicBezTo>
                    <a:pt x="11783" y="147"/>
                    <a:pt x="11633" y="0"/>
                    <a:pt x="1147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3780936" y="3142680"/>
              <a:ext cx="623493" cy="843603"/>
            </a:xfrm>
            <a:custGeom>
              <a:avLst/>
              <a:gdLst/>
              <a:ahLst/>
              <a:cxnLst/>
              <a:rect l="l" t="t" r="r" b="b"/>
              <a:pathLst>
                <a:path w="11628" h="15733" extrusionOk="0">
                  <a:moveTo>
                    <a:pt x="1878" y="2080"/>
                  </a:moveTo>
                  <a:lnTo>
                    <a:pt x="1878" y="2080"/>
                  </a:lnTo>
                  <a:cubicBezTo>
                    <a:pt x="3369" y="2282"/>
                    <a:pt x="4860" y="2245"/>
                    <a:pt x="6296" y="2724"/>
                  </a:cubicBezTo>
                  <a:cubicBezTo>
                    <a:pt x="8044" y="3313"/>
                    <a:pt x="9425" y="4675"/>
                    <a:pt x="10050" y="6424"/>
                  </a:cubicBezTo>
                  <a:cubicBezTo>
                    <a:pt x="10713" y="8154"/>
                    <a:pt x="10713" y="10013"/>
                    <a:pt x="10603" y="11816"/>
                  </a:cubicBezTo>
                  <a:cubicBezTo>
                    <a:pt x="10566" y="12737"/>
                    <a:pt x="10400" y="13970"/>
                    <a:pt x="10750" y="14927"/>
                  </a:cubicBezTo>
                  <a:cubicBezTo>
                    <a:pt x="9259" y="14228"/>
                    <a:pt x="7621" y="13860"/>
                    <a:pt x="6130" y="13179"/>
                  </a:cubicBezTo>
                  <a:cubicBezTo>
                    <a:pt x="4345" y="12332"/>
                    <a:pt x="2651" y="11099"/>
                    <a:pt x="1657" y="9350"/>
                  </a:cubicBezTo>
                  <a:cubicBezTo>
                    <a:pt x="645" y="7546"/>
                    <a:pt x="737" y="5853"/>
                    <a:pt x="1326" y="3920"/>
                  </a:cubicBezTo>
                  <a:cubicBezTo>
                    <a:pt x="1363" y="3773"/>
                    <a:pt x="1418" y="3607"/>
                    <a:pt x="1455" y="3442"/>
                  </a:cubicBezTo>
                  <a:cubicBezTo>
                    <a:pt x="1878" y="4233"/>
                    <a:pt x="2412" y="4970"/>
                    <a:pt x="3019" y="5651"/>
                  </a:cubicBezTo>
                  <a:cubicBezTo>
                    <a:pt x="2559" y="6129"/>
                    <a:pt x="2265" y="6736"/>
                    <a:pt x="2191" y="7399"/>
                  </a:cubicBezTo>
                  <a:cubicBezTo>
                    <a:pt x="2118" y="7933"/>
                    <a:pt x="2099" y="8780"/>
                    <a:pt x="2541" y="9148"/>
                  </a:cubicBezTo>
                  <a:cubicBezTo>
                    <a:pt x="2570" y="9171"/>
                    <a:pt x="2602" y="9181"/>
                    <a:pt x="2634" y="9181"/>
                  </a:cubicBezTo>
                  <a:cubicBezTo>
                    <a:pt x="2703" y="9181"/>
                    <a:pt x="2768" y="9131"/>
                    <a:pt x="2780" y="9056"/>
                  </a:cubicBezTo>
                  <a:cubicBezTo>
                    <a:pt x="2799" y="8798"/>
                    <a:pt x="2762" y="8559"/>
                    <a:pt x="2688" y="8319"/>
                  </a:cubicBezTo>
                  <a:cubicBezTo>
                    <a:pt x="2651" y="8043"/>
                    <a:pt x="2633" y="7749"/>
                    <a:pt x="2670" y="7473"/>
                  </a:cubicBezTo>
                  <a:cubicBezTo>
                    <a:pt x="2743" y="6902"/>
                    <a:pt x="2927" y="6368"/>
                    <a:pt x="3240" y="5908"/>
                  </a:cubicBezTo>
                  <a:cubicBezTo>
                    <a:pt x="3332" y="6019"/>
                    <a:pt x="3443" y="6147"/>
                    <a:pt x="3535" y="6258"/>
                  </a:cubicBezTo>
                  <a:cubicBezTo>
                    <a:pt x="4381" y="7325"/>
                    <a:pt x="5247" y="8375"/>
                    <a:pt x="6093" y="9424"/>
                  </a:cubicBezTo>
                  <a:cubicBezTo>
                    <a:pt x="6075" y="9424"/>
                    <a:pt x="6056" y="9442"/>
                    <a:pt x="6056" y="9461"/>
                  </a:cubicBezTo>
                  <a:cubicBezTo>
                    <a:pt x="6020" y="9497"/>
                    <a:pt x="6001" y="9534"/>
                    <a:pt x="6001" y="9589"/>
                  </a:cubicBezTo>
                  <a:cubicBezTo>
                    <a:pt x="6001" y="9608"/>
                    <a:pt x="6001" y="9608"/>
                    <a:pt x="6001" y="9626"/>
                  </a:cubicBezTo>
                  <a:cubicBezTo>
                    <a:pt x="5946" y="9773"/>
                    <a:pt x="5891" y="9921"/>
                    <a:pt x="5817" y="10068"/>
                  </a:cubicBezTo>
                  <a:cubicBezTo>
                    <a:pt x="5762" y="10234"/>
                    <a:pt x="5707" y="10399"/>
                    <a:pt x="5688" y="10583"/>
                  </a:cubicBezTo>
                  <a:cubicBezTo>
                    <a:pt x="5633" y="10878"/>
                    <a:pt x="5578" y="11356"/>
                    <a:pt x="5799" y="11596"/>
                  </a:cubicBezTo>
                  <a:cubicBezTo>
                    <a:pt x="5831" y="11635"/>
                    <a:pt x="5876" y="11655"/>
                    <a:pt x="5922" y="11655"/>
                  </a:cubicBezTo>
                  <a:cubicBezTo>
                    <a:pt x="5982" y="11655"/>
                    <a:pt x="6043" y="11622"/>
                    <a:pt x="6075" y="11559"/>
                  </a:cubicBezTo>
                  <a:cubicBezTo>
                    <a:pt x="6148" y="11393"/>
                    <a:pt x="6167" y="11227"/>
                    <a:pt x="6148" y="11062"/>
                  </a:cubicBezTo>
                  <a:cubicBezTo>
                    <a:pt x="6148" y="10859"/>
                    <a:pt x="6167" y="10675"/>
                    <a:pt x="6204" y="10473"/>
                  </a:cubicBezTo>
                  <a:cubicBezTo>
                    <a:pt x="6240" y="10289"/>
                    <a:pt x="6369" y="10031"/>
                    <a:pt x="6424" y="9810"/>
                  </a:cubicBezTo>
                  <a:cubicBezTo>
                    <a:pt x="6829" y="10307"/>
                    <a:pt x="7234" y="10804"/>
                    <a:pt x="7639" y="11320"/>
                  </a:cubicBezTo>
                  <a:lnTo>
                    <a:pt x="7621" y="11320"/>
                  </a:lnTo>
                  <a:cubicBezTo>
                    <a:pt x="7363" y="11540"/>
                    <a:pt x="7050" y="12148"/>
                    <a:pt x="7400" y="12424"/>
                  </a:cubicBezTo>
                  <a:cubicBezTo>
                    <a:pt x="7420" y="12437"/>
                    <a:pt x="7441" y="12443"/>
                    <a:pt x="7462" y="12443"/>
                  </a:cubicBezTo>
                  <a:cubicBezTo>
                    <a:pt x="7500" y="12443"/>
                    <a:pt x="7535" y="12423"/>
                    <a:pt x="7547" y="12387"/>
                  </a:cubicBezTo>
                  <a:cubicBezTo>
                    <a:pt x="7584" y="12240"/>
                    <a:pt x="7602" y="12093"/>
                    <a:pt x="7602" y="11945"/>
                  </a:cubicBezTo>
                  <a:cubicBezTo>
                    <a:pt x="7621" y="11780"/>
                    <a:pt x="7676" y="11614"/>
                    <a:pt x="7787" y="11467"/>
                  </a:cubicBezTo>
                  <a:lnTo>
                    <a:pt x="8412" y="12258"/>
                  </a:lnTo>
                  <a:cubicBezTo>
                    <a:pt x="8441" y="12291"/>
                    <a:pt x="8476" y="12305"/>
                    <a:pt x="8511" y="12305"/>
                  </a:cubicBezTo>
                  <a:cubicBezTo>
                    <a:pt x="8614" y="12305"/>
                    <a:pt x="8715" y="12188"/>
                    <a:pt x="8633" y="12093"/>
                  </a:cubicBezTo>
                  <a:cubicBezTo>
                    <a:pt x="8339" y="11688"/>
                    <a:pt x="8044" y="11301"/>
                    <a:pt x="7750" y="10896"/>
                  </a:cubicBezTo>
                  <a:lnTo>
                    <a:pt x="7750" y="10896"/>
                  </a:lnTo>
                  <a:cubicBezTo>
                    <a:pt x="7842" y="10915"/>
                    <a:pt x="7934" y="10951"/>
                    <a:pt x="8026" y="10951"/>
                  </a:cubicBezTo>
                  <a:cubicBezTo>
                    <a:pt x="8146" y="10977"/>
                    <a:pt x="8303" y="11007"/>
                    <a:pt x="8458" y="11007"/>
                  </a:cubicBezTo>
                  <a:cubicBezTo>
                    <a:pt x="8635" y="11007"/>
                    <a:pt x="8810" y="10968"/>
                    <a:pt x="8928" y="10841"/>
                  </a:cubicBezTo>
                  <a:cubicBezTo>
                    <a:pt x="8964" y="10786"/>
                    <a:pt x="8946" y="10694"/>
                    <a:pt x="8891" y="10657"/>
                  </a:cubicBezTo>
                  <a:cubicBezTo>
                    <a:pt x="8688" y="10491"/>
                    <a:pt x="8320" y="10546"/>
                    <a:pt x="8081" y="10510"/>
                  </a:cubicBezTo>
                  <a:cubicBezTo>
                    <a:pt x="7927" y="10482"/>
                    <a:pt x="7742" y="10411"/>
                    <a:pt x="7564" y="10411"/>
                  </a:cubicBezTo>
                  <a:cubicBezTo>
                    <a:pt x="7508" y="10411"/>
                    <a:pt x="7453" y="10418"/>
                    <a:pt x="7400" y="10436"/>
                  </a:cubicBezTo>
                  <a:cubicBezTo>
                    <a:pt x="6719" y="9516"/>
                    <a:pt x="6038" y="8595"/>
                    <a:pt x="5357" y="7675"/>
                  </a:cubicBezTo>
                  <a:lnTo>
                    <a:pt x="5357" y="7675"/>
                  </a:lnTo>
                  <a:cubicBezTo>
                    <a:pt x="5762" y="7767"/>
                    <a:pt x="6204" y="7822"/>
                    <a:pt x="6590" y="7951"/>
                  </a:cubicBezTo>
                  <a:cubicBezTo>
                    <a:pt x="7198" y="8172"/>
                    <a:pt x="7823" y="8687"/>
                    <a:pt x="8468" y="8761"/>
                  </a:cubicBezTo>
                  <a:cubicBezTo>
                    <a:pt x="8476" y="8762"/>
                    <a:pt x="8484" y="8763"/>
                    <a:pt x="8492" y="8763"/>
                  </a:cubicBezTo>
                  <a:cubicBezTo>
                    <a:pt x="8625" y="8763"/>
                    <a:pt x="8705" y="8625"/>
                    <a:pt x="8670" y="8503"/>
                  </a:cubicBezTo>
                  <a:cubicBezTo>
                    <a:pt x="8357" y="7878"/>
                    <a:pt x="7455" y="7565"/>
                    <a:pt x="6829" y="7362"/>
                  </a:cubicBezTo>
                  <a:cubicBezTo>
                    <a:pt x="6409" y="7236"/>
                    <a:pt x="5881" y="7067"/>
                    <a:pt x="5385" y="7067"/>
                  </a:cubicBezTo>
                  <a:cubicBezTo>
                    <a:pt x="5230" y="7067"/>
                    <a:pt x="5078" y="7084"/>
                    <a:pt x="4934" y="7123"/>
                  </a:cubicBezTo>
                  <a:cubicBezTo>
                    <a:pt x="4823" y="6957"/>
                    <a:pt x="4713" y="6810"/>
                    <a:pt x="4602" y="6663"/>
                  </a:cubicBezTo>
                  <a:cubicBezTo>
                    <a:pt x="3995" y="5853"/>
                    <a:pt x="3369" y="5043"/>
                    <a:pt x="2817" y="4196"/>
                  </a:cubicBezTo>
                  <a:cubicBezTo>
                    <a:pt x="2762" y="4123"/>
                    <a:pt x="2725" y="4049"/>
                    <a:pt x="2688" y="3976"/>
                  </a:cubicBezTo>
                  <a:lnTo>
                    <a:pt x="2688" y="3976"/>
                  </a:lnTo>
                  <a:cubicBezTo>
                    <a:pt x="3130" y="3994"/>
                    <a:pt x="3553" y="3994"/>
                    <a:pt x="3995" y="4031"/>
                  </a:cubicBezTo>
                  <a:cubicBezTo>
                    <a:pt x="4503" y="4077"/>
                    <a:pt x="5062" y="4278"/>
                    <a:pt x="5587" y="4278"/>
                  </a:cubicBezTo>
                  <a:cubicBezTo>
                    <a:pt x="5690" y="4278"/>
                    <a:pt x="5791" y="4270"/>
                    <a:pt x="5891" y="4252"/>
                  </a:cubicBezTo>
                  <a:cubicBezTo>
                    <a:pt x="6056" y="4233"/>
                    <a:pt x="6112" y="4031"/>
                    <a:pt x="5983" y="3920"/>
                  </a:cubicBezTo>
                  <a:cubicBezTo>
                    <a:pt x="5486" y="3497"/>
                    <a:pt x="4602" y="3460"/>
                    <a:pt x="3958" y="3423"/>
                  </a:cubicBezTo>
                  <a:cubicBezTo>
                    <a:pt x="3762" y="3402"/>
                    <a:pt x="3563" y="3391"/>
                    <a:pt x="3363" y="3391"/>
                  </a:cubicBezTo>
                  <a:cubicBezTo>
                    <a:pt x="3055" y="3391"/>
                    <a:pt x="2743" y="3416"/>
                    <a:pt x="2430" y="3460"/>
                  </a:cubicBezTo>
                  <a:cubicBezTo>
                    <a:pt x="2228" y="3000"/>
                    <a:pt x="2062" y="2540"/>
                    <a:pt x="1878" y="2080"/>
                  </a:cubicBezTo>
                  <a:close/>
                  <a:moveTo>
                    <a:pt x="725" y="0"/>
                  </a:moveTo>
                  <a:cubicBezTo>
                    <a:pt x="548" y="0"/>
                    <a:pt x="390" y="184"/>
                    <a:pt x="461" y="368"/>
                  </a:cubicBezTo>
                  <a:cubicBezTo>
                    <a:pt x="1455" y="2356"/>
                    <a:pt x="130" y="4049"/>
                    <a:pt x="38" y="6037"/>
                  </a:cubicBezTo>
                  <a:cubicBezTo>
                    <a:pt x="1" y="7602"/>
                    <a:pt x="479" y="9129"/>
                    <a:pt x="1400" y="10399"/>
                  </a:cubicBezTo>
                  <a:cubicBezTo>
                    <a:pt x="3627" y="13583"/>
                    <a:pt x="7529" y="14467"/>
                    <a:pt x="11044" y="15479"/>
                  </a:cubicBezTo>
                  <a:cubicBezTo>
                    <a:pt x="11081" y="15534"/>
                    <a:pt x="11118" y="15590"/>
                    <a:pt x="11173" y="15645"/>
                  </a:cubicBezTo>
                  <a:cubicBezTo>
                    <a:pt x="11222" y="15705"/>
                    <a:pt x="11288" y="15732"/>
                    <a:pt x="11355" y="15732"/>
                  </a:cubicBezTo>
                  <a:cubicBezTo>
                    <a:pt x="11491" y="15732"/>
                    <a:pt x="11627" y="15621"/>
                    <a:pt x="11615" y="15461"/>
                  </a:cubicBezTo>
                  <a:cubicBezTo>
                    <a:pt x="11523" y="14504"/>
                    <a:pt x="11247" y="13657"/>
                    <a:pt x="11265" y="12682"/>
                  </a:cubicBezTo>
                  <a:cubicBezTo>
                    <a:pt x="11284" y="11835"/>
                    <a:pt x="11357" y="10988"/>
                    <a:pt x="11339" y="10123"/>
                  </a:cubicBezTo>
                  <a:cubicBezTo>
                    <a:pt x="11320" y="8356"/>
                    <a:pt x="11026" y="6534"/>
                    <a:pt x="10124" y="4988"/>
                  </a:cubicBezTo>
                  <a:cubicBezTo>
                    <a:pt x="8718" y="2593"/>
                    <a:pt x="5975" y="1586"/>
                    <a:pt x="3280" y="1586"/>
                  </a:cubicBezTo>
                  <a:cubicBezTo>
                    <a:pt x="2765" y="1586"/>
                    <a:pt x="2251" y="1622"/>
                    <a:pt x="1749" y="1693"/>
                  </a:cubicBezTo>
                  <a:cubicBezTo>
                    <a:pt x="1713" y="1620"/>
                    <a:pt x="1676" y="1546"/>
                    <a:pt x="1639" y="1472"/>
                  </a:cubicBezTo>
                  <a:cubicBezTo>
                    <a:pt x="1584" y="920"/>
                    <a:pt x="1308" y="405"/>
                    <a:pt x="884" y="55"/>
                  </a:cubicBezTo>
                  <a:cubicBezTo>
                    <a:pt x="833" y="17"/>
                    <a:pt x="778" y="0"/>
                    <a:pt x="725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1188462" y="3127506"/>
              <a:ext cx="797490" cy="670947"/>
            </a:xfrm>
            <a:custGeom>
              <a:avLst/>
              <a:gdLst/>
              <a:ahLst/>
              <a:cxnLst/>
              <a:rect l="l" t="t" r="r" b="b"/>
              <a:pathLst>
                <a:path w="14873" h="12513" extrusionOk="0">
                  <a:moveTo>
                    <a:pt x="14023" y="909"/>
                  </a:moveTo>
                  <a:cubicBezTo>
                    <a:pt x="13452" y="2455"/>
                    <a:pt x="13250" y="4130"/>
                    <a:pt x="12698" y="5657"/>
                  </a:cubicBezTo>
                  <a:cubicBezTo>
                    <a:pt x="12017" y="7535"/>
                    <a:pt x="10949" y="9320"/>
                    <a:pt x="9293" y="10461"/>
                  </a:cubicBezTo>
                  <a:cubicBezTo>
                    <a:pt x="8172" y="11233"/>
                    <a:pt x="7067" y="11531"/>
                    <a:pt x="5879" y="11531"/>
                  </a:cubicBezTo>
                  <a:cubicBezTo>
                    <a:pt x="5253" y="11531"/>
                    <a:pt x="4604" y="11448"/>
                    <a:pt x="3918" y="11308"/>
                  </a:cubicBezTo>
                  <a:cubicBezTo>
                    <a:pt x="3771" y="11271"/>
                    <a:pt x="3605" y="11234"/>
                    <a:pt x="3421" y="11216"/>
                  </a:cubicBezTo>
                  <a:cubicBezTo>
                    <a:pt x="4176" y="10719"/>
                    <a:pt x="4875" y="10112"/>
                    <a:pt x="5483" y="9449"/>
                  </a:cubicBezTo>
                  <a:cubicBezTo>
                    <a:pt x="5998" y="9872"/>
                    <a:pt x="6642" y="10093"/>
                    <a:pt x="7305" y="10112"/>
                  </a:cubicBezTo>
                  <a:cubicBezTo>
                    <a:pt x="7368" y="10114"/>
                    <a:pt x="7435" y="10115"/>
                    <a:pt x="7506" y="10115"/>
                  </a:cubicBezTo>
                  <a:cubicBezTo>
                    <a:pt x="8031" y="10115"/>
                    <a:pt x="8724" y="10037"/>
                    <a:pt x="9017" y="9615"/>
                  </a:cubicBezTo>
                  <a:cubicBezTo>
                    <a:pt x="9072" y="9504"/>
                    <a:pt x="9017" y="9375"/>
                    <a:pt x="8888" y="9375"/>
                  </a:cubicBezTo>
                  <a:cubicBezTo>
                    <a:pt x="8649" y="9394"/>
                    <a:pt x="8409" y="9449"/>
                    <a:pt x="8170" y="9541"/>
                  </a:cubicBezTo>
                  <a:cubicBezTo>
                    <a:pt x="7894" y="9615"/>
                    <a:pt x="7618" y="9633"/>
                    <a:pt x="7323" y="9633"/>
                  </a:cubicBezTo>
                  <a:cubicBezTo>
                    <a:pt x="6753" y="9615"/>
                    <a:pt x="6219" y="9467"/>
                    <a:pt x="5722" y="9210"/>
                  </a:cubicBezTo>
                  <a:cubicBezTo>
                    <a:pt x="5832" y="9099"/>
                    <a:pt x="5943" y="8989"/>
                    <a:pt x="6053" y="8897"/>
                  </a:cubicBezTo>
                  <a:cubicBezTo>
                    <a:pt x="7010" y="7940"/>
                    <a:pt x="7986" y="7001"/>
                    <a:pt x="8943" y="6044"/>
                  </a:cubicBezTo>
                  <a:cubicBezTo>
                    <a:pt x="8961" y="6062"/>
                    <a:pt x="8980" y="6081"/>
                    <a:pt x="8998" y="6081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6" y="6136"/>
                    <a:pt x="9164" y="6118"/>
                    <a:pt x="9164" y="6118"/>
                  </a:cubicBezTo>
                  <a:cubicBezTo>
                    <a:pt x="9330" y="6154"/>
                    <a:pt x="9477" y="6210"/>
                    <a:pt x="9624" y="6265"/>
                  </a:cubicBezTo>
                  <a:cubicBezTo>
                    <a:pt x="9808" y="6302"/>
                    <a:pt x="9992" y="6338"/>
                    <a:pt x="10176" y="6338"/>
                  </a:cubicBezTo>
                  <a:cubicBezTo>
                    <a:pt x="10267" y="6344"/>
                    <a:pt x="10375" y="6352"/>
                    <a:pt x="10488" y="6352"/>
                  </a:cubicBezTo>
                  <a:cubicBezTo>
                    <a:pt x="10741" y="6352"/>
                    <a:pt x="11017" y="6314"/>
                    <a:pt x="11170" y="6136"/>
                  </a:cubicBezTo>
                  <a:cubicBezTo>
                    <a:pt x="11244" y="6044"/>
                    <a:pt x="11207" y="5897"/>
                    <a:pt x="11097" y="5860"/>
                  </a:cubicBezTo>
                  <a:cubicBezTo>
                    <a:pt x="10994" y="5837"/>
                    <a:pt x="10892" y="5821"/>
                    <a:pt x="10789" y="5821"/>
                  </a:cubicBezTo>
                  <a:cubicBezTo>
                    <a:pt x="10726" y="5821"/>
                    <a:pt x="10663" y="5827"/>
                    <a:pt x="10600" y="5842"/>
                  </a:cubicBezTo>
                  <a:cubicBezTo>
                    <a:pt x="10498" y="5851"/>
                    <a:pt x="10402" y="5855"/>
                    <a:pt x="10305" y="5855"/>
                  </a:cubicBezTo>
                  <a:cubicBezTo>
                    <a:pt x="10208" y="5855"/>
                    <a:pt x="10112" y="5851"/>
                    <a:pt x="10011" y="5842"/>
                  </a:cubicBezTo>
                  <a:cubicBezTo>
                    <a:pt x="9808" y="5823"/>
                    <a:pt x="9550" y="5713"/>
                    <a:pt x="9330" y="5694"/>
                  </a:cubicBezTo>
                  <a:lnTo>
                    <a:pt x="10710" y="4332"/>
                  </a:lnTo>
                  <a:lnTo>
                    <a:pt x="10710" y="4351"/>
                  </a:lnTo>
                  <a:cubicBezTo>
                    <a:pt x="10861" y="4513"/>
                    <a:pt x="11173" y="4668"/>
                    <a:pt x="11443" y="4668"/>
                  </a:cubicBezTo>
                  <a:cubicBezTo>
                    <a:pt x="11601" y="4668"/>
                    <a:pt x="11744" y="4615"/>
                    <a:pt x="11833" y="4479"/>
                  </a:cubicBezTo>
                  <a:cubicBezTo>
                    <a:pt x="11870" y="4424"/>
                    <a:pt x="11833" y="4351"/>
                    <a:pt x="11778" y="4332"/>
                  </a:cubicBezTo>
                  <a:cubicBezTo>
                    <a:pt x="11704" y="4323"/>
                    <a:pt x="11630" y="4318"/>
                    <a:pt x="11557" y="4318"/>
                  </a:cubicBezTo>
                  <a:cubicBezTo>
                    <a:pt x="11483" y="4318"/>
                    <a:pt x="11409" y="4323"/>
                    <a:pt x="11336" y="4332"/>
                  </a:cubicBezTo>
                  <a:cubicBezTo>
                    <a:pt x="11170" y="4314"/>
                    <a:pt x="11005" y="4277"/>
                    <a:pt x="10839" y="4185"/>
                  </a:cubicBezTo>
                  <a:lnTo>
                    <a:pt x="11557" y="3486"/>
                  </a:lnTo>
                  <a:cubicBezTo>
                    <a:pt x="11656" y="3386"/>
                    <a:pt x="11580" y="3242"/>
                    <a:pt x="11480" y="3242"/>
                  </a:cubicBezTo>
                  <a:cubicBezTo>
                    <a:pt x="11451" y="3242"/>
                    <a:pt x="11420" y="3254"/>
                    <a:pt x="11391" y="3283"/>
                  </a:cubicBezTo>
                  <a:lnTo>
                    <a:pt x="10268" y="4277"/>
                  </a:lnTo>
                  <a:cubicBezTo>
                    <a:pt x="10287" y="4167"/>
                    <a:pt x="10305" y="4075"/>
                    <a:pt x="10305" y="4001"/>
                  </a:cubicBezTo>
                  <a:cubicBezTo>
                    <a:pt x="10342" y="3725"/>
                    <a:pt x="10360" y="3302"/>
                    <a:pt x="10121" y="3117"/>
                  </a:cubicBezTo>
                  <a:cubicBezTo>
                    <a:pt x="10092" y="3096"/>
                    <a:pt x="10063" y="3085"/>
                    <a:pt x="10036" y="3085"/>
                  </a:cubicBezTo>
                  <a:cubicBezTo>
                    <a:pt x="9995" y="3085"/>
                    <a:pt x="9959" y="3110"/>
                    <a:pt x="9937" y="3154"/>
                  </a:cubicBezTo>
                  <a:cubicBezTo>
                    <a:pt x="9790" y="3375"/>
                    <a:pt x="9882" y="3743"/>
                    <a:pt x="9863" y="3983"/>
                  </a:cubicBezTo>
                  <a:cubicBezTo>
                    <a:pt x="9863" y="4185"/>
                    <a:pt x="9753" y="4461"/>
                    <a:pt x="9845" y="4645"/>
                  </a:cubicBezTo>
                  <a:lnTo>
                    <a:pt x="7268" y="6946"/>
                  </a:lnTo>
                  <a:cubicBezTo>
                    <a:pt x="7342" y="6541"/>
                    <a:pt x="7342" y="6099"/>
                    <a:pt x="7452" y="5694"/>
                  </a:cubicBezTo>
                  <a:cubicBezTo>
                    <a:pt x="7599" y="5068"/>
                    <a:pt x="8060" y="4406"/>
                    <a:pt x="8078" y="3762"/>
                  </a:cubicBezTo>
                  <a:cubicBezTo>
                    <a:pt x="8078" y="3644"/>
                    <a:pt x="7984" y="3561"/>
                    <a:pt x="7880" y="3561"/>
                  </a:cubicBezTo>
                  <a:cubicBezTo>
                    <a:pt x="7854" y="3561"/>
                    <a:pt x="7828" y="3567"/>
                    <a:pt x="7802" y="3578"/>
                  </a:cubicBezTo>
                  <a:cubicBezTo>
                    <a:pt x="7213" y="3946"/>
                    <a:pt x="6974" y="4884"/>
                    <a:pt x="6845" y="5510"/>
                  </a:cubicBezTo>
                  <a:cubicBezTo>
                    <a:pt x="6716" y="6081"/>
                    <a:pt x="6550" y="6835"/>
                    <a:pt x="6753" y="7424"/>
                  </a:cubicBezTo>
                  <a:lnTo>
                    <a:pt x="6329" y="7793"/>
                  </a:lnTo>
                  <a:cubicBezTo>
                    <a:pt x="5575" y="8474"/>
                    <a:pt x="4839" y="9173"/>
                    <a:pt x="4047" y="9799"/>
                  </a:cubicBezTo>
                  <a:cubicBezTo>
                    <a:pt x="3974" y="9854"/>
                    <a:pt x="3900" y="9891"/>
                    <a:pt x="3845" y="9946"/>
                  </a:cubicBezTo>
                  <a:cubicBezTo>
                    <a:pt x="3808" y="9504"/>
                    <a:pt x="3771" y="9081"/>
                    <a:pt x="3771" y="8639"/>
                  </a:cubicBezTo>
                  <a:cubicBezTo>
                    <a:pt x="3771" y="8032"/>
                    <a:pt x="3992" y="7314"/>
                    <a:pt x="3845" y="6725"/>
                  </a:cubicBezTo>
                  <a:cubicBezTo>
                    <a:pt x="3813" y="6630"/>
                    <a:pt x="3727" y="6578"/>
                    <a:pt x="3642" y="6578"/>
                  </a:cubicBezTo>
                  <a:cubicBezTo>
                    <a:pt x="3579" y="6578"/>
                    <a:pt x="3516" y="6607"/>
                    <a:pt x="3477" y="6670"/>
                  </a:cubicBezTo>
                  <a:cubicBezTo>
                    <a:pt x="3108" y="7204"/>
                    <a:pt x="3164" y="8087"/>
                    <a:pt x="3182" y="8731"/>
                  </a:cubicBezTo>
                  <a:cubicBezTo>
                    <a:pt x="3164" y="9228"/>
                    <a:pt x="3237" y="9744"/>
                    <a:pt x="3366" y="10259"/>
                  </a:cubicBezTo>
                  <a:cubicBezTo>
                    <a:pt x="2924" y="10498"/>
                    <a:pt x="2483" y="10701"/>
                    <a:pt x="2022" y="10922"/>
                  </a:cubicBezTo>
                  <a:cubicBezTo>
                    <a:pt x="2096" y="9431"/>
                    <a:pt x="1912" y="7940"/>
                    <a:pt x="2262" y="6467"/>
                  </a:cubicBezTo>
                  <a:cubicBezTo>
                    <a:pt x="2685" y="4664"/>
                    <a:pt x="3918" y="3154"/>
                    <a:pt x="5612" y="2381"/>
                  </a:cubicBezTo>
                  <a:cubicBezTo>
                    <a:pt x="7268" y="1571"/>
                    <a:pt x="9127" y="1406"/>
                    <a:pt x="10931" y="1332"/>
                  </a:cubicBezTo>
                  <a:cubicBezTo>
                    <a:pt x="11851" y="1295"/>
                    <a:pt x="13103" y="1332"/>
                    <a:pt x="14023" y="909"/>
                  </a:cubicBezTo>
                  <a:close/>
                  <a:moveTo>
                    <a:pt x="14523" y="0"/>
                  </a:moveTo>
                  <a:cubicBezTo>
                    <a:pt x="14504" y="0"/>
                    <a:pt x="14485" y="2"/>
                    <a:pt x="14465" y="7"/>
                  </a:cubicBezTo>
                  <a:cubicBezTo>
                    <a:pt x="13526" y="191"/>
                    <a:pt x="12716" y="541"/>
                    <a:pt x="11741" y="614"/>
                  </a:cubicBezTo>
                  <a:cubicBezTo>
                    <a:pt x="10876" y="669"/>
                    <a:pt x="10029" y="669"/>
                    <a:pt x="9182" y="762"/>
                  </a:cubicBezTo>
                  <a:cubicBezTo>
                    <a:pt x="7415" y="946"/>
                    <a:pt x="5630" y="1406"/>
                    <a:pt x="4176" y="2455"/>
                  </a:cubicBezTo>
                  <a:cubicBezTo>
                    <a:pt x="1489" y="4387"/>
                    <a:pt x="937" y="8032"/>
                    <a:pt x="1654" y="11106"/>
                  </a:cubicBezTo>
                  <a:lnTo>
                    <a:pt x="1452" y="11216"/>
                  </a:lnTo>
                  <a:cubicBezTo>
                    <a:pt x="900" y="11326"/>
                    <a:pt x="440" y="11639"/>
                    <a:pt x="108" y="12099"/>
                  </a:cubicBezTo>
                  <a:cubicBezTo>
                    <a:pt x="1" y="12299"/>
                    <a:pt x="150" y="12512"/>
                    <a:pt x="353" y="12512"/>
                  </a:cubicBezTo>
                  <a:cubicBezTo>
                    <a:pt x="392" y="12512"/>
                    <a:pt x="434" y="12504"/>
                    <a:pt x="476" y="12486"/>
                  </a:cubicBezTo>
                  <a:cubicBezTo>
                    <a:pt x="1111" y="12088"/>
                    <a:pt x="1736" y="11959"/>
                    <a:pt x="2365" y="11959"/>
                  </a:cubicBezTo>
                  <a:cubicBezTo>
                    <a:pt x="3524" y="11959"/>
                    <a:pt x="4692" y="12399"/>
                    <a:pt x="5934" y="12399"/>
                  </a:cubicBezTo>
                  <a:cubicBezTo>
                    <a:pt x="6010" y="12399"/>
                    <a:pt x="6087" y="12398"/>
                    <a:pt x="6164" y="12394"/>
                  </a:cubicBezTo>
                  <a:cubicBezTo>
                    <a:pt x="7710" y="12284"/>
                    <a:pt x="9201" y="11658"/>
                    <a:pt x="10379" y="10627"/>
                  </a:cubicBezTo>
                  <a:cubicBezTo>
                    <a:pt x="13342" y="8124"/>
                    <a:pt x="13876" y="4167"/>
                    <a:pt x="14538" y="577"/>
                  </a:cubicBezTo>
                  <a:cubicBezTo>
                    <a:pt x="14594" y="522"/>
                    <a:pt x="14649" y="485"/>
                    <a:pt x="14704" y="430"/>
                  </a:cubicBezTo>
                  <a:cubicBezTo>
                    <a:pt x="14873" y="262"/>
                    <a:pt x="14732" y="0"/>
                    <a:pt x="1452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1582355" y="2268889"/>
              <a:ext cx="796471" cy="670304"/>
            </a:xfrm>
            <a:custGeom>
              <a:avLst/>
              <a:gdLst/>
              <a:ahLst/>
              <a:cxnLst/>
              <a:rect l="l" t="t" r="r" b="b"/>
              <a:pathLst>
                <a:path w="14854" h="12501" extrusionOk="0">
                  <a:moveTo>
                    <a:pt x="14021" y="909"/>
                  </a:moveTo>
                  <a:lnTo>
                    <a:pt x="14021" y="909"/>
                  </a:lnTo>
                  <a:cubicBezTo>
                    <a:pt x="13469" y="2455"/>
                    <a:pt x="13248" y="4130"/>
                    <a:pt x="12696" y="5657"/>
                  </a:cubicBezTo>
                  <a:cubicBezTo>
                    <a:pt x="12015" y="7535"/>
                    <a:pt x="10947" y="9320"/>
                    <a:pt x="9291" y="10461"/>
                  </a:cubicBezTo>
                  <a:cubicBezTo>
                    <a:pt x="8170" y="11233"/>
                    <a:pt x="7065" y="11531"/>
                    <a:pt x="5877" y="11531"/>
                  </a:cubicBezTo>
                  <a:cubicBezTo>
                    <a:pt x="5251" y="11531"/>
                    <a:pt x="4602" y="11448"/>
                    <a:pt x="3916" y="11308"/>
                  </a:cubicBezTo>
                  <a:cubicBezTo>
                    <a:pt x="3769" y="11271"/>
                    <a:pt x="3603" y="11234"/>
                    <a:pt x="3438" y="11216"/>
                  </a:cubicBezTo>
                  <a:cubicBezTo>
                    <a:pt x="4174" y="10701"/>
                    <a:pt x="4873" y="10112"/>
                    <a:pt x="5481" y="9449"/>
                  </a:cubicBezTo>
                  <a:cubicBezTo>
                    <a:pt x="5996" y="9872"/>
                    <a:pt x="6659" y="10093"/>
                    <a:pt x="7321" y="10112"/>
                  </a:cubicBezTo>
                  <a:cubicBezTo>
                    <a:pt x="7382" y="10114"/>
                    <a:pt x="7448" y="10115"/>
                    <a:pt x="7517" y="10115"/>
                  </a:cubicBezTo>
                  <a:cubicBezTo>
                    <a:pt x="8033" y="10115"/>
                    <a:pt x="8741" y="10037"/>
                    <a:pt x="9033" y="9615"/>
                  </a:cubicBezTo>
                  <a:cubicBezTo>
                    <a:pt x="9088" y="9504"/>
                    <a:pt x="9015" y="9375"/>
                    <a:pt x="8904" y="9375"/>
                  </a:cubicBezTo>
                  <a:cubicBezTo>
                    <a:pt x="8665" y="9394"/>
                    <a:pt x="8407" y="9449"/>
                    <a:pt x="8186" y="9541"/>
                  </a:cubicBezTo>
                  <a:cubicBezTo>
                    <a:pt x="7910" y="9615"/>
                    <a:pt x="7616" y="9633"/>
                    <a:pt x="7340" y="9633"/>
                  </a:cubicBezTo>
                  <a:cubicBezTo>
                    <a:pt x="6769" y="9615"/>
                    <a:pt x="6217" y="9467"/>
                    <a:pt x="5720" y="9210"/>
                  </a:cubicBezTo>
                  <a:cubicBezTo>
                    <a:pt x="5849" y="9099"/>
                    <a:pt x="5959" y="8989"/>
                    <a:pt x="6051" y="8878"/>
                  </a:cubicBezTo>
                  <a:cubicBezTo>
                    <a:pt x="7027" y="7940"/>
                    <a:pt x="8002" y="7001"/>
                    <a:pt x="8959" y="6044"/>
                  </a:cubicBezTo>
                  <a:cubicBezTo>
                    <a:pt x="8978" y="6062"/>
                    <a:pt x="8978" y="6081"/>
                    <a:pt x="8996" y="6081"/>
                  </a:cubicBezTo>
                  <a:cubicBezTo>
                    <a:pt x="9023" y="6108"/>
                    <a:pt x="9060" y="6125"/>
                    <a:pt x="9099" y="6125"/>
                  </a:cubicBezTo>
                  <a:cubicBezTo>
                    <a:pt x="9114" y="6125"/>
                    <a:pt x="9129" y="6122"/>
                    <a:pt x="9143" y="6118"/>
                  </a:cubicBezTo>
                  <a:cubicBezTo>
                    <a:pt x="9150" y="6124"/>
                    <a:pt x="9154" y="6126"/>
                    <a:pt x="9157" y="6126"/>
                  </a:cubicBezTo>
                  <a:cubicBezTo>
                    <a:pt x="9164" y="6126"/>
                    <a:pt x="9168" y="6118"/>
                    <a:pt x="9180" y="6118"/>
                  </a:cubicBezTo>
                  <a:cubicBezTo>
                    <a:pt x="9328" y="6154"/>
                    <a:pt x="9475" y="6210"/>
                    <a:pt x="9622" y="6265"/>
                  </a:cubicBezTo>
                  <a:cubicBezTo>
                    <a:pt x="9806" y="6302"/>
                    <a:pt x="9990" y="6338"/>
                    <a:pt x="10174" y="6338"/>
                  </a:cubicBezTo>
                  <a:cubicBezTo>
                    <a:pt x="10253" y="6343"/>
                    <a:pt x="10345" y="6348"/>
                    <a:pt x="10441" y="6348"/>
                  </a:cubicBezTo>
                  <a:cubicBezTo>
                    <a:pt x="10706" y="6348"/>
                    <a:pt x="11006" y="6311"/>
                    <a:pt x="11168" y="6136"/>
                  </a:cubicBezTo>
                  <a:cubicBezTo>
                    <a:pt x="11242" y="6062"/>
                    <a:pt x="11205" y="5897"/>
                    <a:pt x="11094" y="5860"/>
                  </a:cubicBezTo>
                  <a:cubicBezTo>
                    <a:pt x="10992" y="5837"/>
                    <a:pt x="10890" y="5821"/>
                    <a:pt x="10787" y="5821"/>
                  </a:cubicBezTo>
                  <a:cubicBezTo>
                    <a:pt x="10724" y="5821"/>
                    <a:pt x="10661" y="5827"/>
                    <a:pt x="10598" y="5841"/>
                  </a:cubicBezTo>
                  <a:cubicBezTo>
                    <a:pt x="10496" y="5851"/>
                    <a:pt x="10400" y="5855"/>
                    <a:pt x="10303" y="5855"/>
                  </a:cubicBezTo>
                  <a:cubicBezTo>
                    <a:pt x="10206" y="5855"/>
                    <a:pt x="10110" y="5851"/>
                    <a:pt x="10009" y="5841"/>
                  </a:cubicBezTo>
                  <a:cubicBezTo>
                    <a:pt x="9806" y="5823"/>
                    <a:pt x="9548" y="5713"/>
                    <a:pt x="9328" y="5694"/>
                  </a:cubicBezTo>
                  <a:lnTo>
                    <a:pt x="10708" y="4332"/>
                  </a:lnTo>
                  <a:lnTo>
                    <a:pt x="10708" y="4351"/>
                  </a:lnTo>
                  <a:cubicBezTo>
                    <a:pt x="10847" y="4513"/>
                    <a:pt x="11162" y="4668"/>
                    <a:pt x="11436" y="4668"/>
                  </a:cubicBezTo>
                  <a:cubicBezTo>
                    <a:pt x="11596" y="4668"/>
                    <a:pt x="11742" y="4615"/>
                    <a:pt x="11831" y="4479"/>
                  </a:cubicBezTo>
                  <a:cubicBezTo>
                    <a:pt x="11867" y="4424"/>
                    <a:pt x="11831" y="4351"/>
                    <a:pt x="11775" y="4332"/>
                  </a:cubicBezTo>
                  <a:cubicBezTo>
                    <a:pt x="11702" y="4323"/>
                    <a:pt x="11628" y="4318"/>
                    <a:pt x="11555" y="4318"/>
                  </a:cubicBezTo>
                  <a:cubicBezTo>
                    <a:pt x="11481" y="4318"/>
                    <a:pt x="11407" y="4323"/>
                    <a:pt x="11334" y="4332"/>
                  </a:cubicBezTo>
                  <a:cubicBezTo>
                    <a:pt x="11168" y="4314"/>
                    <a:pt x="11002" y="4277"/>
                    <a:pt x="10837" y="4185"/>
                  </a:cubicBezTo>
                  <a:lnTo>
                    <a:pt x="11555" y="3486"/>
                  </a:lnTo>
                  <a:cubicBezTo>
                    <a:pt x="11656" y="3384"/>
                    <a:pt x="11575" y="3249"/>
                    <a:pt x="11474" y="3249"/>
                  </a:cubicBezTo>
                  <a:cubicBezTo>
                    <a:pt x="11446" y="3249"/>
                    <a:pt x="11417" y="3259"/>
                    <a:pt x="11389" y="3283"/>
                  </a:cubicBezTo>
                  <a:lnTo>
                    <a:pt x="10266" y="4277"/>
                  </a:lnTo>
                  <a:cubicBezTo>
                    <a:pt x="10285" y="4167"/>
                    <a:pt x="10303" y="4075"/>
                    <a:pt x="10303" y="4001"/>
                  </a:cubicBezTo>
                  <a:cubicBezTo>
                    <a:pt x="10340" y="3725"/>
                    <a:pt x="10358" y="3283"/>
                    <a:pt x="10119" y="3117"/>
                  </a:cubicBezTo>
                  <a:cubicBezTo>
                    <a:pt x="10093" y="3098"/>
                    <a:pt x="10068" y="3090"/>
                    <a:pt x="10044" y="3090"/>
                  </a:cubicBezTo>
                  <a:cubicBezTo>
                    <a:pt x="9998" y="3090"/>
                    <a:pt x="9959" y="3118"/>
                    <a:pt x="9935" y="3154"/>
                  </a:cubicBezTo>
                  <a:cubicBezTo>
                    <a:pt x="9788" y="3375"/>
                    <a:pt x="9880" y="3743"/>
                    <a:pt x="9861" y="3982"/>
                  </a:cubicBezTo>
                  <a:cubicBezTo>
                    <a:pt x="9861" y="4185"/>
                    <a:pt x="9751" y="4461"/>
                    <a:pt x="9843" y="4645"/>
                  </a:cubicBezTo>
                  <a:lnTo>
                    <a:pt x="7266" y="6946"/>
                  </a:lnTo>
                  <a:cubicBezTo>
                    <a:pt x="7340" y="6541"/>
                    <a:pt x="7340" y="6099"/>
                    <a:pt x="7450" y="5694"/>
                  </a:cubicBezTo>
                  <a:cubicBezTo>
                    <a:pt x="7597" y="5068"/>
                    <a:pt x="8058" y="4406"/>
                    <a:pt x="8076" y="3762"/>
                  </a:cubicBezTo>
                  <a:cubicBezTo>
                    <a:pt x="8076" y="3644"/>
                    <a:pt x="7982" y="3561"/>
                    <a:pt x="7878" y="3561"/>
                  </a:cubicBezTo>
                  <a:cubicBezTo>
                    <a:pt x="7852" y="3561"/>
                    <a:pt x="7826" y="3567"/>
                    <a:pt x="7800" y="3578"/>
                  </a:cubicBezTo>
                  <a:cubicBezTo>
                    <a:pt x="7211" y="3946"/>
                    <a:pt x="6972" y="4884"/>
                    <a:pt x="6843" y="5510"/>
                  </a:cubicBezTo>
                  <a:cubicBezTo>
                    <a:pt x="6714" y="6081"/>
                    <a:pt x="6548" y="6835"/>
                    <a:pt x="6751" y="7406"/>
                  </a:cubicBezTo>
                  <a:lnTo>
                    <a:pt x="6327" y="7792"/>
                  </a:lnTo>
                  <a:cubicBezTo>
                    <a:pt x="5573" y="8473"/>
                    <a:pt x="4836" y="9173"/>
                    <a:pt x="4045" y="9799"/>
                  </a:cubicBezTo>
                  <a:cubicBezTo>
                    <a:pt x="3971" y="9854"/>
                    <a:pt x="3898" y="9891"/>
                    <a:pt x="3843" y="9946"/>
                  </a:cubicBezTo>
                  <a:cubicBezTo>
                    <a:pt x="3806" y="9504"/>
                    <a:pt x="3769" y="9081"/>
                    <a:pt x="3769" y="8639"/>
                  </a:cubicBezTo>
                  <a:cubicBezTo>
                    <a:pt x="3769" y="8032"/>
                    <a:pt x="3990" y="7314"/>
                    <a:pt x="3824" y="6725"/>
                  </a:cubicBezTo>
                  <a:cubicBezTo>
                    <a:pt x="3803" y="6630"/>
                    <a:pt x="3728" y="6577"/>
                    <a:pt x="3650" y="6577"/>
                  </a:cubicBezTo>
                  <a:cubicBezTo>
                    <a:pt x="3592" y="6577"/>
                    <a:pt x="3532" y="6607"/>
                    <a:pt x="3493" y="6670"/>
                  </a:cubicBezTo>
                  <a:cubicBezTo>
                    <a:pt x="3106" y="7203"/>
                    <a:pt x="3162" y="8087"/>
                    <a:pt x="3180" y="8731"/>
                  </a:cubicBezTo>
                  <a:cubicBezTo>
                    <a:pt x="3180" y="9247"/>
                    <a:pt x="3235" y="9762"/>
                    <a:pt x="3364" y="10259"/>
                  </a:cubicBezTo>
                  <a:cubicBezTo>
                    <a:pt x="2922" y="10517"/>
                    <a:pt x="2481" y="10719"/>
                    <a:pt x="2020" y="10921"/>
                  </a:cubicBezTo>
                  <a:cubicBezTo>
                    <a:pt x="2094" y="9431"/>
                    <a:pt x="1910" y="7940"/>
                    <a:pt x="2260" y="6467"/>
                  </a:cubicBezTo>
                  <a:cubicBezTo>
                    <a:pt x="2683" y="4663"/>
                    <a:pt x="3916" y="3154"/>
                    <a:pt x="5610" y="2381"/>
                  </a:cubicBezTo>
                  <a:cubicBezTo>
                    <a:pt x="7266" y="1571"/>
                    <a:pt x="9125" y="1406"/>
                    <a:pt x="10947" y="1332"/>
                  </a:cubicBezTo>
                  <a:cubicBezTo>
                    <a:pt x="11867" y="1295"/>
                    <a:pt x="13101" y="1332"/>
                    <a:pt x="14021" y="909"/>
                  </a:cubicBezTo>
                  <a:close/>
                  <a:moveTo>
                    <a:pt x="14539" y="0"/>
                  </a:moveTo>
                  <a:cubicBezTo>
                    <a:pt x="14521" y="0"/>
                    <a:pt x="14501" y="2"/>
                    <a:pt x="14481" y="7"/>
                  </a:cubicBezTo>
                  <a:cubicBezTo>
                    <a:pt x="13542" y="172"/>
                    <a:pt x="12714" y="541"/>
                    <a:pt x="11739" y="596"/>
                  </a:cubicBezTo>
                  <a:cubicBezTo>
                    <a:pt x="10892" y="651"/>
                    <a:pt x="10045" y="669"/>
                    <a:pt x="9199" y="743"/>
                  </a:cubicBezTo>
                  <a:cubicBezTo>
                    <a:pt x="7413" y="946"/>
                    <a:pt x="5646" y="1387"/>
                    <a:pt x="4174" y="2436"/>
                  </a:cubicBezTo>
                  <a:cubicBezTo>
                    <a:pt x="1505" y="4369"/>
                    <a:pt x="934" y="8013"/>
                    <a:pt x="1671" y="11087"/>
                  </a:cubicBezTo>
                  <a:lnTo>
                    <a:pt x="1450" y="11198"/>
                  </a:lnTo>
                  <a:cubicBezTo>
                    <a:pt x="916" y="11326"/>
                    <a:pt x="438" y="11639"/>
                    <a:pt x="106" y="12099"/>
                  </a:cubicBezTo>
                  <a:cubicBezTo>
                    <a:pt x="0" y="12281"/>
                    <a:pt x="156" y="12500"/>
                    <a:pt x="348" y="12500"/>
                  </a:cubicBezTo>
                  <a:cubicBezTo>
                    <a:pt x="389" y="12500"/>
                    <a:pt x="432" y="12490"/>
                    <a:pt x="474" y="12468"/>
                  </a:cubicBezTo>
                  <a:cubicBezTo>
                    <a:pt x="1115" y="12076"/>
                    <a:pt x="1743" y="11949"/>
                    <a:pt x="2371" y="11949"/>
                  </a:cubicBezTo>
                  <a:cubicBezTo>
                    <a:pt x="3529" y="11949"/>
                    <a:pt x="4689" y="12381"/>
                    <a:pt x="5928" y="12381"/>
                  </a:cubicBezTo>
                  <a:cubicBezTo>
                    <a:pt x="6006" y="12381"/>
                    <a:pt x="6084" y="12379"/>
                    <a:pt x="6162" y="12376"/>
                  </a:cubicBezTo>
                  <a:cubicBezTo>
                    <a:pt x="7708" y="12265"/>
                    <a:pt x="9199" y="11658"/>
                    <a:pt x="10377" y="10627"/>
                  </a:cubicBezTo>
                  <a:cubicBezTo>
                    <a:pt x="13340" y="8124"/>
                    <a:pt x="13874" y="4167"/>
                    <a:pt x="14536" y="577"/>
                  </a:cubicBezTo>
                  <a:cubicBezTo>
                    <a:pt x="14592" y="522"/>
                    <a:pt x="14647" y="467"/>
                    <a:pt x="14702" y="412"/>
                  </a:cubicBezTo>
                  <a:cubicBezTo>
                    <a:pt x="14854" y="260"/>
                    <a:pt x="14743" y="0"/>
                    <a:pt x="1453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7640235" y="1781536"/>
              <a:ext cx="797490" cy="671108"/>
            </a:xfrm>
            <a:custGeom>
              <a:avLst/>
              <a:gdLst/>
              <a:ahLst/>
              <a:cxnLst/>
              <a:rect l="l" t="t" r="r" b="b"/>
              <a:pathLst>
                <a:path w="14873" h="12516" extrusionOk="0">
                  <a:moveTo>
                    <a:pt x="14018" y="924"/>
                  </a:moveTo>
                  <a:lnTo>
                    <a:pt x="14018" y="924"/>
                  </a:lnTo>
                  <a:cubicBezTo>
                    <a:pt x="13466" y="2451"/>
                    <a:pt x="13245" y="4145"/>
                    <a:pt x="12693" y="5672"/>
                  </a:cubicBezTo>
                  <a:cubicBezTo>
                    <a:pt x="12012" y="7531"/>
                    <a:pt x="10944" y="9335"/>
                    <a:pt x="9287" y="10476"/>
                  </a:cubicBezTo>
                  <a:cubicBezTo>
                    <a:pt x="8179" y="11247"/>
                    <a:pt x="7071" y="11537"/>
                    <a:pt x="5880" y="11537"/>
                  </a:cubicBezTo>
                  <a:cubicBezTo>
                    <a:pt x="5251" y="11537"/>
                    <a:pt x="4600" y="11456"/>
                    <a:pt x="3913" y="11323"/>
                  </a:cubicBezTo>
                  <a:cubicBezTo>
                    <a:pt x="3766" y="11286"/>
                    <a:pt x="3600" y="11249"/>
                    <a:pt x="3434" y="11231"/>
                  </a:cubicBezTo>
                  <a:cubicBezTo>
                    <a:pt x="4171" y="10716"/>
                    <a:pt x="4870" y="10127"/>
                    <a:pt x="5477" y="9464"/>
                  </a:cubicBezTo>
                  <a:cubicBezTo>
                    <a:pt x="5993" y="9869"/>
                    <a:pt x="6637" y="10108"/>
                    <a:pt x="7300" y="10127"/>
                  </a:cubicBezTo>
                  <a:cubicBezTo>
                    <a:pt x="7353" y="10128"/>
                    <a:pt x="7410" y="10130"/>
                    <a:pt x="7470" y="10130"/>
                  </a:cubicBezTo>
                  <a:cubicBezTo>
                    <a:pt x="7999" y="10130"/>
                    <a:pt x="8713" y="10041"/>
                    <a:pt x="9011" y="9611"/>
                  </a:cubicBezTo>
                  <a:cubicBezTo>
                    <a:pt x="9067" y="9519"/>
                    <a:pt x="9011" y="9390"/>
                    <a:pt x="8901" y="9390"/>
                  </a:cubicBezTo>
                  <a:cubicBezTo>
                    <a:pt x="8643" y="9390"/>
                    <a:pt x="8404" y="9446"/>
                    <a:pt x="8183" y="9538"/>
                  </a:cubicBezTo>
                  <a:cubicBezTo>
                    <a:pt x="7889" y="9611"/>
                    <a:pt x="7613" y="9648"/>
                    <a:pt x="7318" y="9648"/>
                  </a:cubicBezTo>
                  <a:cubicBezTo>
                    <a:pt x="6766" y="9630"/>
                    <a:pt x="6214" y="9482"/>
                    <a:pt x="5717" y="9225"/>
                  </a:cubicBezTo>
                  <a:cubicBezTo>
                    <a:pt x="5827" y="9114"/>
                    <a:pt x="5938" y="9004"/>
                    <a:pt x="6048" y="8893"/>
                  </a:cubicBezTo>
                  <a:cubicBezTo>
                    <a:pt x="7024" y="7955"/>
                    <a:pt x="7981" y="6998"/>
                    <a:pt x="8956" y="6059"/>
                  </a:cubicBezTo>
                  <a:cubicBezTo>
                    <a:pt x="8956" y="6059"/>
                    <a:pt x="8975" y="6077"/>
                    <a:pt x="8993" y="6096"/>
                  </a:cubicBezTo>
                  <a:cubicBezTo>
                    <a:pt x="9030" y="6114"/>
                    <a:pt x="9085" y="6132"/>
                    <a:pt x="9140" y="6132"/>
                  </a:cubicBezTo>
                  <a:lnTo>
                    <a:pt x="9177" y="6132"/>
                  </a:lnTo>
                  <a:cubicBezTo>
                    <a:pt x="9324" y="6169"/>
                    <a:pt x="9472" y="6206"/>
                    <a:pt x="9637" y="6280"/>
                  </a:cubicBezTo>
                  <a:cubicBezTo>
                    <a:pt x="9803" y="6317"/>
                    <a:pt x="9987" y="6335"/>
                    <a:pt x="10171" y="6353"/>
                  </a:cubicBezTo>
                  <a:cubicBezTo>
                    <a:pt x="10250" y="6358"/>
                    <a:pt x="10341" y="6363"/>
                    <a:pt x="10438" y="6363"/>
                  </a:cubicBezTo>
                  <a:cubicBezTo>
                    <a:pt x="10703" y="6363"/>
                    <a:pt x="11003" y="6326"/>
                    <a:pt x="11165" y="6151"/>
                  </a:cubicBezTo>
                  <a:cubicBezTo>
                    <a:pt x="11257" y="6059"/>
                    <a:pt x="11220" y="5912"/>
                    <a:pt x="11091" y="5875"/>
                  </a:cubicBezTo>
                  <a:cubicBezTo>
                    <a:pt x="11000" y="5844"/>
                    <a:pt x="10909" y="5831"/>
                    <a:pt x="10818" y="5831"/>
                  </a:cubicBezTo>
                  <a:cubicBezTo>
                    <a:pt x="10743" y="5831"/>
                    <a:pt x="10669" y="5840"/>
                    <a:pt x="10594" y="5856"/>
                  </a:cubicBezTo>
                  <a:cubicBezTo>
                    <a:pt x="10493" y="5866"/>
                    <a:pt x="10396" y="5870"/>
                    <a:pt x="10300" y="5870"/>
                  </a:cubicBezTo>
                  <a:cubicBezTo>
                    <a:pt x="10203" y="5870"/>
                    <a:pt x="10107" y="5866"/>
                    <a:pt x="10005" y="5856"/>
                  </a:cubicBezTo>
                  <a:cubicBezTo>
                    <a:pt x="9821" y="5838"/>
                    <a:pt x="9545" y="5728"/>
                    <a:pt x="9324" y="5709"/>
                  </a:cubicBezTo>
                  <a:cubicBezTo>
                    <a:pt x="9784" y="5249"/>
                    <a:pt x="10245" y="4789"/>
                    <a:pt x="10705" y="4347"/>
                  </a:cubicBezTo>
                  <a:lnTo>
                    <a:pt x="10705" y="4366"/>
                  </a:lnTo>
                  <a:cubicBezTo>
                    <a:pt x="10844" y="4516"/>
                    <a:pt x="11158" y="4674"/>
                    <a:pt x="11431" y="4674"/>
                  </a:cubicBezTo>
                  <a:cubicBezTo>
                    <a:pt x="11592" y="4674"/>
                    <a:pt x="11739" y="4619"/>
                    <a:pt x="11827" y="4476"/>
                  </a:cubicBezTo>
                  <a:cubicBezTo>
                    <a:pt x="11864" y="4421"/>
                    <a:pt x="11846" y="4347"/>
                    <a:pt x="11772" y="4329"/>
                  </a:cubicBezTo>
                  <a:cubicBezTo>
                    <a:pt x="11699" y="4320"/>
                    <a:pt x="11625" y="4315"/>
                    <a:pt x="11551" y="4315"/>
                  </a:cubicBezTo>
                  <a:cubicBezTo>
                    <a:pt x="11478" y="4315"/>
                    <a:pt x="11404" y="4320"/>
                    <a:pt x="11330" y="4329"/>
                  </a:cubicBezTo>
                  <a:cubicBezTo>
                    <a:pt x="11165" y="4329"/>
                    <a:pt x="10999" y="4274"/>
                    <a:pt x="10852" y="4200"/>
                  </a:cubicBezTo>
                  <a:lnTo>
                    <a:pt x="11570" y="3500"/>
                  </a:lnTo>
                  <a:cubicBezTo>
                    <a:pt x="11656" y="3399"/>
                    <a:pt x="11573" y="3264"/>
                    <a:pt x="11471" y="3264"/>
                  </a:cubicBezTo>
                  <a:cubicBezTo>
                    <a:pt x="11443" y="3264"/>
                    <a:pt x="11413" y="3274"/>
                    <a:pt x="11386" y="3298"/>
                  </a:cubicBezTo>
                  <a:lnTo>
                    <a:pt x="10281" y="4274"/>
                  </a:lnTo>
                  <a:cubicBezTo>
                    <a:pt x="10300" y="4181"/>
                    <a:pt x="10300" y="4089"/>
                    <a:pt x="10318" y="4016"/>
                  </a:cubicBezTo>
                  <a:cubicBezTo>
                    <a:pt x="10337" y="3740"/>
                    <a:pt x="10373" y="3298"/>
                    <a:pt x="10116" y="3114"/>
                  </a:cubicBezTo>
                  <a:cubicBezTo>
                    <a:pt x="10097" y="3102"/>
                    <a:pt x="10075" y="3096"/>
                    <a:pt x="10052" y="3096"/>
                  </a:cubicBezTo>
                  <a:cubicBezTo>
                    <a:pt x="10005" y="3096"/>
                    <a:pt x="9956" y="3120"/>
                    <a:pt x="9932" y="3169"/>
                  </a:cubicBezTo>
                  <a:cubicBezTo>
                    <a:pt x="9784" y="3372"/>
                    <a:pt x="9876" y="3740"/>
                    <a:pt x="9858" y="3997"/>
                  </a:cubicBezTo>
                  <a:cubicBezTo>
                    <a:pt x="9858" y="4200"/>
                    <a:pt x="9766" y="4476"/>
                    <a:pt x="9840" y="4660"/>
                  </a:cubicBezTo>
                  <a:lnTo>
                    <a:pt x="7281" y="6961"/>
                  </a:lnTo>
                  <a:cubicBezTo>
                    <a:pt x="7336" y="6556"/>
                    <a:pt x="7355" y="6114"/>
                    <a:pt x="7447" y="5709"/>
                  </a:cubicBezTo>
                  <a:cubicBezTo>
                    <a:pt x="7594" y="5083"/>
                    <a:pt x="8054" y="4421"/>
                    <a:pt x="8073" y="3777"/>
                  </a:cubicBezTo>
                  <a:cubicBezTo>
                    <a:pt x="8073" y="3659"/>
                    <a:pt x="7978" y="3576"/>
                    <a:pt x="7875" y="3576"/>
                  </a:cubicBezTo>
                  <a:cubicBezTo>
                    <a:pt x="7849" y="3576"/>
                    <a:pt x="7822" y="3581"/>
                    <a:pt x="7797" y="3592"/>
                  </a:cubicBezTo>
                  <a:cubicBezTo>
                    <a:pt x="7208" y="3961"/>
                    <a:pt x="6987" y="4899"/>
                    <a:pt x="6839" y="5525"/>
                  </a:cubicBezTo>
                  <a:cubicBezTo>
                    <a:pt x="6711" y="6096"/>
                    <a:pt x="6563" y="6850"/>
                    <a:pt x="6766" y="7421"/>
                  </a:cubicBezTo>
                  <a:lnTo>
                    <a:pt x="6343" y="7807"/>
                  </a:lnTo>
                  <a:cubicBezTo>
                    <a:pt x="5588" y="8488"/>
                    <a:pt x="4852" y="9188"/>
                    <a:pt x="4060" y="9814"/>
                  </a:cubicBezTo>
                  <a:cubicBezTo>
                    <a:pt x="3987" y="9869"/>
                    <a:pt x="3913" y="9906"/>
                    <a:pt x="3839" y="9961"/>
                  </a:cubicBezTo>
                  <a:cubicBezTo>
                    <a:pt x="3803" y="9519"/>
                    <a:pt x="3766" y="9096"/>
                    <a:pt x="3784" y="8654"/>
                  </a:cubicBezTo>
                  <a:cubicBezTo>
                    <a:pt x="3784" y="8047"/>
                    <a:pt x="3987" y="7329"/>
                    <a:pt x="3839" y="6740"/>
                  </a:cubicBezTo>
                  <a:cubicBezTo>
                    <a:pt x="3818" y="6645"/>
                    <a:pt x="3737" y="6592"/>
                    <a:pt x="3654" y="6592"/>
                  </a:cubicBezTo>
                  <a:cubicBezTo>
                    <a:pt x="3592" y="6592"/>
                    <a:pt x="3529" y="6622"/>
                    <a:pt x="3490" y="6685"/>
                  </a:cubicBezTo>
                  <a:cubicBezTo>
                    <a:pt x="3103" y="7218"/>
                    <a:pt x="3158" y="8102"/>
                    <a:pt x="3177" y="8728"/>
                  </a:cubicBezTo>
                  <a:cubicBezTo>
                    <a:pt x="3177" y="9243"/>
                    <a:pt x="3232" y="9758"/>
                    <a:pt x="3361" y="10255"/>
                  </a:cubicBezTo>
                  <a:cubicBezTo>
                    <a:pt x="2919" y="10513"/>
                    <a:pt x="2477" y="10716"/>
                    <a:pt x="2036" y="10936"/>
                  </a:cubicBezTo>
                  <a:cubicBezTo>
                    <a:pt x="2091" y="9446"/>
                    <a:pt x="1907" y="7955"/>
                    <a:pt x="2256" y="6482"/>
                  </a:cubicBezTo>
                  <a:cubicBezTo>
                    <a:pt x="2680" y="4660"/>
                    <a:pt x="3931" y="3169"/>
                    <a:pt x="5606" y="2396"/>
                  </a:cubicBezTo>
                  <a:cubicBezTo>
                    <a:pt x="7263" y="1586"/>
                    <a:pt x="9122" y="1421"/>
                    <a:pt x="10944" y="1347"/>
                  </a:cubicBezTo>
                  <a:cubicBezTo>
                    <a:pt x="11864" y="1310"/>
                    <a:pt x="13097" y="1347"/>
                    <a:pt x="14018" y="924"/>
                  </a:cubicBezTo>
                  <a:close/>
                  <a:moveTo>
                    <a:pt x="14519" y="0"/>
                  </a:moveTo>
                  <a:cubicBezTo>
                    <a:pt x="14505" y="0"/>
                    <a:pt x="14492" y="1"/>
                    <a:pt x="14478" y="3"/>
                  </a:cubicBezTo>
                  <a:cubicBezTo>
                    <a:pt x="13539" y="187"/>
                    <a:pt x="12729" y="537"/>
                    <a:pt x="11754" y="611"/>
                  </a:cubicBezTo>
                  <a:cubicBezTo>
                    <a:pt x="10907" y="666"/>
                    <a:pt x="10042" y="666"/>
                    <a:pt x="9195" y="758"/>
                  </a:cubicBezTo>
                  <a:cubicBezTo>
                    <a:pt x="7428" y="942"/>
                    <a:pt x="5643" y="1402"/>
                    <a:pt x="4189" y="2451"/>
                  </a:cubicBezTo>
                  <a:cubicBezTo>
                    <a:pt x="1502" y="4384"/>
                    <a:pt x="931" y="8028"/>
                    <a:pt x="1667" y="11102"/>
                  </a:cubicBezTo>
                  <a:lnTo>
                    <a:pt x="1447" y="11212"/>
                  </a:lnTo>
                  <a:cubicBezTo>
                    <a:pt x="913" y="11323"/>
                    <a:pt x="434" y="11654"/>
                    <a:pt x="121" y="12096"/>
                  </a:cubicBezTo>
                  <a:cubicBezTo>
                    <a:pt x="0" y="12293"/>
                    <a:pt x="154" y="12515"/>
                    <a:pt x="356" y="12515"/>
                  </a:cubicBezTo>
                  <a:cubicBezTo>
                    <a:pt x="399" y="12515"/>
                    <a:pt x="444" y="12505"/>
                    <a:pt x="489" y="12482"/>
                  </a:cubicBezTo>
                  <a:cubicBezTo>
                    <a:pt x="1124" y="12091"/>
                    <a:pt x="1750" y="11964"/>
                    <a:pt x="2377" y="11964"/>
                  </a:cubicBezTo>
                  <a:cubicBezTo>
                    <a:pt x="3535" y="11964"/>
                    <a:pt x="4697" y="12396"/>
                    <a:pt x="5927" y="12396"/>
                  </a:cubicBezTo>
                  <a:cubicBezTo>
                    <a:pt x="6004" y="12396"/>
                    <a:pt x="6081" y="12394"/>
                    <a:pt x="6158" y="12390"/>
                  </a:cubicBezTo>
                  <a:cubicBezTo>
                    <a:pt x="7723" y="12280"/>
                    <a:pt x="9195" y="11673"/>
                    <a:pt x="10373" y="10642"/>
                  </a:cubicBezTo>
                  <a:cubicBezTo>
                    <a:pt x="13337" y="8139"/>
                    <a:pt x="13870" y="4163"/>
                    <a:pt x="14552" y="574"/>
                  </a:cubicBezTo>
                  <a:cubicBezTo>
                    <a:pt x="14607" y="537"/>
                    <a:pt x="14662" y="482"/>
                    <a:pt x="14699" y="427"/>
                  </a:cubicBezTo>
                  <a:cubicBezTo>
                    <a:pt x="14872" y="271"/>
                    <a:pt x="14735" y="0"/>
                    <a:pt x="1451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6586924" y="2452430"/>
              <a:ext cx="796525" cy="670947"/>
            </a:xfrm>
            <a:custGeom>
              <a:avLst/>
              <a:gdLst/>
              <a:ahLst/>
              <a:cxnLst/>
              <a:rect l="l" t="t" r="r" b="b"/>
              <a:pathLst>
                <a:path w="14855" h="12513" extrusionOk="0">
                  <a:moveTo>
                    <a:pt x="14004" y="909"/>
                  </a:moveTo>
                  <a:lnTo>
                    <a:pt x="14004" y="909"/>
                  </a:lnTo>
                  <a:cubicBezTo>
                    <a:pt x="13452" y="2455"/>
                    <a:pt x="13231" y="4130"/>
                    <a:pt x="12679" y="5676"/>
                  </a:cubicBezTo>
                  <a:cubicBezTo>
                    <a:pt x="12017" y="7535"/>
                    <a:pt x="10949" y="9339"/>
                    <a:pt x="9292" y="10480"/>
                  </a:cubicBezTo>
                  <a:cubicBezTo>
                    <a:pt x="8182" y="11244"/>
                    <a:pt x="7079" y="11536"/>
                    <a:pt x="5904" y="11536"/>
                  </a:cubicBezTo>
                  <a:cubicBezTo>
                    <a:pt x="5267" y="11536"/>
                    <a:pt x="4610" y="11451"/>
                    <a:pt x="3918" y="11308"/>
                  </a:cubicBezTo>
                  <a:cubicBezTo>
                    <a:pt x="3752" y="11272"/>
                    <a:pt x="3587" y="11253"/>
                    <a:pt x="3421" y="11216"/>
                  </a:cubicBezTo>
                  <a:cubicBezTo>
                    <a:pt x="4176" y="10719"/>
                    <a:pt x="4857" y="10130"/>
                    <a:pt x="5464" y="9468"/>
                  </a:cubicBezTo>
                  <a:cubicBezTo>
                    <a:pt x="5998" y="9873"/>
                    <a:pt x="6642" y="10112"/>
                    <a:pt x="7305" y="10130"/>
                  </a:cubicBezTo>
                  <a:cubicBezTo>
                    <a:pt x="7358" y="10132"/>
                    <a:pt x="7415" y="10133"/>
                    <a:pt x="7475" y="10133"/>
                  </a:cubicBezTo>
                  <a:cubicBezTo>
                    <a:pt x="8004" y="10133"/>
                    <a:pt x="8718" y="10045"/>
                    <a:pt x="9016" y="9615"/>
                  </a:cubicBezTo>
                  <a:cubicBezTo>
                    <a:pt x="9072" y="9523"/>
                    <a:pt x="9016" y="9394"/>
                    <a:pt x="8888" y="9394"/>
                  </a:cubicBezTo>
                  <a:cubicBezTo>
                    <a:pt x="8648" y="9394"/>
                    <a:pt x="8409" y="9449"/>
                    <a:pt x="8170" y="9542"/>
                  </a:cubicBezTo>
                  <a:cubicBezTo>
                    <a:pt x="7894" y="9615"/>
                    <a:pt x="7618" y="9652"/>
                    <a:pt x="7323" y="9652"/>
                  </a:cubicBezTo>
                  <a:cubicBezTo>
                    <a:pt x="6771" y="9634"/>
                    <a:pt x="6219" y="9486"/>
                    <a:pt x="5722" y="9229"/>
                  </a:cubicBezTo>
                  <a:cubicBezTo>
                    <a:pt x="5832" y="9118"/>
                    <a:pt x="5943" y="8989"/>
                    <a:pt x="6053" y="8897"/>
                  </a:cubicBezTo>
                  <a:cubicBezTo>
                    <a:pt x="7010" y="7959"/>
                    <a:pt x="7986" y="7002"/>
                    <a:pt x="8961" y="6063"/>
                  </a:cubicBezTo>
                  <a:cubicBezTo>
                    <a:pt x="8961" y="6063"/>
                    <a:pt x="8980" y="6081"/>
                    <a:pt x="8998" y="6100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5" y="6136"/>
                    <a:pt x="9164" y="6136"/>
                    <a:pt x="9164" y="6118"/>
                  </a:cubicBezTo>
                  <a:cubicBezTo>
                    <a:pt x="9329" y="6155"/>
                    <a:pt x="9477" y="6210"/>
                    <a:pt x="9624" y="6265"/>
                  </a:cubicBezTo>
                  <a:cubicBezTo>
                    <a:pt x="9789" y="6320"/>
                    <a:pt x="9973" y="6339"/>
                    <a:pt x="10158" y="6357"/>
                  </a:cubicBezTo>
                  <a:cubicBezTo>
                    <a:pt x="10236" y="6362"/>
                    <a:pt x="10328" y="6367"/>
                    <a:pt x="10425" y="6367"/>
                  </a:cubicBezTo>
                  <a:cubicBezTo>
                    <a:pt x="10689" y="6367"/>
                    <a:pt x="10990" y="6330"/>
                    <a:pt x="11151" y="6155"/>
                  </a:cubicBezTo>
                  <a:cubicBezTo>
                    <a:pt x="11243" y="6063"/>
                    <a:pt x="11207" y="5916"/>
                    <a:pt x="11096" y="5879"/>
                  </a:cubicBezTo>
                  <a:cubicBezTo>
                    <a:pt x="11005" y="5848"/>
                    <a:pt x="10908" y="5835"/>
                    <a:pt x="10812" y="5835"/>
                  </a:cubicBezTo>
                  <a:cubicBezTo>
                    <a:pt x="10734" y="5835"/>
                    <a:pt x="10655" y="5844"/>
                    <a:pt x="10581" y="5860"/>
                  </a:cubicBezTo>
                  <a:cubicBezTo>
                    <a:pt x="10489" y="5870"/>
                    <a:pt x="10392" y="5874"/>
                    <a:pt x="10293" y="5874"/>
                  </a:cubicBezTo>
                  <a:cubicBezTo>
                    <a:pt x="10194" y="5874"/>
                    <a:pt x="10093" y="5870"/>
                    <a:pt x="9992" y="5860"/>
                  </a:cubicBezTo>
                  <a:cubicBezTo>
                    <a:pt x="9808" y="5842"/>
                    <a:pt x="9532" y="5732"/>
                    <a:pt x="9311" y="5713"/>
                  </a:cubicBezTo>
                  <a:lnTo>
                    <a:pt x="10691" y="4351"/>
                  </a:lnTo>
                  <a:lnTo>
                    <a:pt x="10691" y="4369"/>
                  </a:lnTo>
                  <a:cubicBezTo>
                    <a:pt x="10841" y="4520"/>
                    <a:pt x="11151" y="4670"/>
                    <a:pt x="11420" y="4670"/>
                  </a:cubicBezTo>
                  <a:cubicBezTo>
                    <a:pt x="11580" y="4670"/>
                    <a:pt x="11725" y="4617"/>
                    <a:pt x="11814" y="4480"/>
                  </a:cubicBezTo>
                  <a:cubicBezTo>
                    <a:pt x="11851" y="4425"/>
                    <a:pt x="11832" y="4351"/>
                    <a:pt x="11759" y="4333"/>
                  </a:cubicBezTo>
                  <a:cubicBezTo>
                    <a:pt x="11685" y="4323"/>
                    <a:pt x="11612" y="4319"/>
                    <a:pt x="11538" y="4319"/>
                  </a:cubicBezTo>
                  <a:cubicBezTo>
                    <a:pt x="11464" y="4319"/>
                    <a:pt x="11391" y="4323"/>
                    <a:pt x="11317" y="4333"/>
                  </a:cubicBezTo>
                  <a:cubicBezTo>
                    <a:pt x="11151" y="4333"/>
                    <a:pt x="10986" y="4277"/>
                    <a:pt x="10839" y="4204"/>
                  </a:cubicBezTo>
                  <a:lnTo>
                    <a:pt x="11556" y="3486"/>
                  </a:lnTo>
                  <a:cubicBezTo>
                    <a:pt x="11656" y="3401"/>
                    <a:pt x="11569" y="3260"/>
                    <a:pt x="11465" y="3260"/>
                  </a:cubicBezTo>
                  <a:cubicBezTo>
                    <a:pt x="11434" y="3260"/>
                    <a:pt x="11402" y="3273"/>
                    <a:pt x="11372" y="3302"/>
                  </a:cubicBezTo>
                  <a:lnTo>
                    <a:pt x="10268" y="4277"/>
                  </a:lnTo>
                  <a:cubicBezTo>
                    <a:pt x="10286" y="4185"/>
                    <a:pt x="10305" y="4075"/>
                    <a:pt x="10305" y="4001"/>
                  </a:cubicBezTo>
                  <a:cubicBezTo>
                    <a:pt x="10323" y="3725"/>
                    <a:pt x="10360" y="3302"/>
                    <a:pt x="10102" y="3118"/>
                  </a:cubicBezTo>
                  <a:cubicBezTo>
                    <a:pt x="10083" y="3105"/>
                    <a:pt x="10059" y="3099"/>
                    <a:pt x="10034" y="3099"/>
                  </a:cubicBezTo>
                  <a:cubicBezTo>
                    <a:pt x="9989" y="3099"/>
                    <a:pt x="9942" y="3119"/>
                    <a:pt x="9918" y="3155"/>
                  </a:cubicBezTo>
                  <a:cubicBezTo>
                    <a:pt x="9771" y="3376"/>
                    <a:pt x="9863" y="3744"/>
                    <a:pt x="9845" y="3983"/>
                  </a:cubicBezTo>
                  <a:cubicBezTo>
                    <a:pt x="9845" y="4185"/>
                    <a:pt x="9753" y="4462"/>
                    <a:pt x="9845" y="4664"/>
                  </a:cubicBezTo>
                  <a:lnTo>
                    <a:pt x="7268" y="6965"/>
                  </a:lnTo>
                  <a:cubicBezTo>
                    <a:pt x="7323" y="6541"/>
                    <a:pt x="7341" y="6100"/>
                    <a:pt x="7433" y="5713"/>
                  </a:cubicBezTo>
                  <a:cubicBezTo>
                    <a:pt x="7599" y="5069"/>
                    <a:pt x="8059" y="4406"/>
                    <a:pt x="8059" y="3762"/>
                  </a:cubicBezTo>
                  <a:cubicBezTo>
                    <a:pt x="8059" y="3659"/>
                    <a:pt x="7966" y="3580"/>
                    <a:pt x="7863" y="3580"/>
                  </a:cubicBezTo>
                  <a:cubicBezTo>
                    <a:pt x="7836" y="3580"/>
                    <a:pt x="7809" y="3585"/>
                    <a:pt x="7783" y="3596"/>
                  </a:cubicBezTo>
                  <a:cubicBezTo>
                    <a:pt x="7194" y="3965"/>
                    <a:pt x="6973" y="4885"/>
                    <a:pt x="6826" y="5529"/>
                  </a:cubicBezTo>
                  <a:cubicBezTo>
                    <a:pt x="6697" y="6081"/>
                    <a:pt x="6550" y="6854"/>
                    <a:pt x="6752" y="7425"/>
                  </a:cubicBezTo>
                  <a:lnTo>
                    <a:pt x="6329" y="7793"/>
                  </a:lnTo>
                  <a:cubicBezTo>
                    <a:pt x="5574" y="8474"/>
                    <a:pt x="4838" y="9173"/>
                    <a:pt x="4047" y="9799"/>
                  </a:cubicBezTo>
                  <a:cubicBezTo>
                    <a:pt x="3973" y="9854"/>
                    <a:pt x="3900" y="9891"/>
                    <a:pt x="3826" y="9946"/>
                  </a:cubicBezTo>
                  <a:cubicBezTo>
                    <a:pt x="3808" y="9505"/>
                    <a:pt x="3771" y="9081"/>
                    <a:pt x="3771" y="8640"/>
                  </a:cubicBezTo>
                  <a:cubicBezTo>
                    <a:pt x="3771" y="8032"/>
                    <a:pt x="3973" y="7314"/>
                    <a:pt x="3826" y="6725"/>
                  </a:cubicBezTo>
                  <a:cubicBezTo>
                    <a:pt x="3804" y="6627"/>
                    <a:pt x="3718" y="6574"/>
                    <a:pt x="3632" y="6574"/>
                  </a:cubicBezTo>
                  <a:cubicBezTo>
                    <a:pt x="3573" y="6574"/>
                    <a:pt x="3514" y="6599"/>
                    <a:pt x="3476" y="6652"/>
                  </a:cubicBezTo>
                  <a:cubicBezTo>
                    <a:pt x="3108" y="7204"/>
                    <a:pt x="3145" y="8087"/>
                    <a:pt x="3163" y="8713"/>
                  </a:cubicBezTo>
                  <a:cubicBezTo>
                    <a:pt x="3163" y="9229"/>
                    <a:pt x="3219" y="9744"/>
                    <a:pt x="3347" y="10241"/>
                  </a:cubicBezTo>
                  <a:cubicBezTo>
                    <a:pt x="2906" y="10499"/>
                    <a:pt x="2464" y="10701"/>
                    <a:pt x="2022" y="10904"/>
                  </a:cubicBezTo>
                  <a:cubicBezTo>
                    <a:pt x="2096" y="9413"/>
                    <a:pt x="1912" y="7940"/>
                    <a:pt x="2243" y="6449"/>
                  </a:cubicBezTo>
                  <a:cubicBezTo>
                    <a:pt x="2685" y="4664"/>
                    <a:pt x="3918" y="3155"/>
                    <a:pt x="5611" y="2400"/>
                  </a:cubicBezTo>
                  <a:cubicBezTo>
                    <a:pt x="7268" y="1572"/>
                    <a:pt x="9108" y="1406"/>
                    <a:pt x="10931" y="1333"/>
                  </a:cubicBezTo>
                  <a:cubicBezTo>
                    <a:pt x="11851" y="1296"/>
                    <a:pt x="13102" y="1333"/>
                    <a:pt x="14004" y="909"/>
                  </a:cubicBezTo>
                  <a:close/>
                  <a:moveTo>
                    <a:pt x="14523" y="1"/>
                  </a:moveTo>
                  <a:cubicBezTo>
                    <a:pt x="14504" y="1"/>
                    <a:pt x="14484" y="3"/>
                    <a:pt x="14464" y="7"/>
                  </a:cubicBezTo>
                  <a:cubicBezTo>
                    <a:pt x="13526" y="191"/>
                    <a:pt x="12698" y="541"/>
                    <a:pt x="11722" y="615"/>
                  </a:cubicBezTo>
                  <a:cubicBezTo>
                    <a:pt x="10875" y="670"/>
                    <a:pt x="10029" y="670"/>
                    <a:pt x="9164" y="762"/>
                  </a:cubicBezTo>
                  <a:cubicBezTo>
                    <a:pt x="7397" y="946"/>
                    <a:pt x="5630" y="1406"/>
                    <a:pt x="4157" y="2455"/>
                  </a:cubicBezTo>
                  <a:cubicBezTo>
                    <a:pt x="1488" y="4388"/>
                    <a:pt x="918" y="8032"/>
                    <a:pt x="1654" y="11106"/>
                  </a:cubicBezTo>
                  <a:lnTo>
                    <a:pt x="1452" y="11216"/>
                  </a:lnTo>
                  <a:cubicBezTo>
                    <a:pt x="899" y="11327"/>
                    <a:pt x="421" y="11640"/>
                    <a:pt x="108" y="12100"/>
                  </a:cubicBezTo>
                  <a:cubicBezTo>
                    <a:pt x="0" y="12300"/>
                    <a:pt x="150" y="12513"/>
                    <a:pt x="341" y="12513"/>
                  </a:cubicBezTo>
                  <a:cubicBezTo>
                    <a:pt x="379" y="12513"/>
                    <a:pt x="418" y="12505"/>
                    <a:pt x="458" y="12486"/>
                  </a:cubicBezTo>
                  <a:cubicBezTo>
                    <a:pt x="1098" y="12088"/>
                    <a:pt x="1726" y="11959"/>
                    <a:pt x="2354" y="11959"/>
                  </a:cubicBezTo>
                  <a:cubicBezTo>
                    <a:pt x="3514" y="11959"/>
                    <a:pt x="4674" y="12400"/>
                    <a:pt x="5915" y="12400"/>
                  </a:cubicBezTo>
                  <a:cubicBezTo>
                    <a:pt x="5992" y="12400"/>
                    <a:pt x="6068" y="12398"/>
                    <a:pt x="6145" y="12394"/>
                  </a:cubicBezTo>
                  <a:cubicBezTo>
                    <a:pt x="7710" y="12284"/>
                    <a:pt x="9182" y="11658"/>
                    <a:pt x="10360" y="10627"/>
                  </a:cubicBezTo>
                  <a:cubicBezTo>
                    <a:pt x="13323" y="8124"/>
                    <a:pt x="13857" y="4167"/>
                    <a:pt x="14538" y="578"/>
                  </a:cubicBezTo>
                  <a:cubicBezTo>
                    <a:pt x="14593" y="523"/>
                    <a:pt x="14649" y="486"/>
                    <a:pt x="14685" y="431"/>
                  </a:cubicBezTo>
                  <a:cubicBezTo>
                    <a:pt x="14854" y="262"/>
                    <a:pt x="14729" y="1"/>
                    <a:pt x="1452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3653642" y="4058134"/>
              <a:ext cx="973364" cy="563814"/>
            </a:xfrm>
            <a:custGeom>
              <a:avLst/>
              <a:gdLst/>
              <a:ahLst/>
              <a:cxnLst/>
              <a:rect l="l" t="t" r="r" b="b"/>
              <a:pathLst>
                <a:path w="18153" h="10515" extrusionOk="0">
                  <a:moveTo>
                    <a:pt x="8035" y="661"/>
                  </a:moveTo>
                  <a:cubicBezTo>
                    <a:pt x="9274" y="661"/>
                    <a:pt x="10500" y="1038"/>
                    <a:pt x="11541" y="1774"/>
                  </a:cubicBezTo>
                  <a:cubicBezTo>
                    <a:pt x="13050" y="2824"/>
                    <a:pt x="14118" y="4351"/>
                    <a:pt x="15075" y="5897"/>
                  </a:cubicBezTo>
                  <a:cubicBezTo>
                    <a:pt x="15572" y="6670"/>
                    <a:pt x="16142" y="7775"/>
                    <a:pt x="16971" y="8364"/>
                  </a:cubicBezTo>
                  <a:cubicBezTo>
                    <a:pt x="15351" y="8640"/>
                    <a:pt x="13786" y="9284"/>
                    <a:pt x="12185" y="9560"/>
                  </a:cubicBezTo>
                  <a:cubicBezTo>
                    <a:pt x="11475" y="9681"/>
                    <a:pt x="10746" y="9753"/>
                    <a:pt x="10018" y="9753"/>
                  </a:cubicBezTo>
                  <a:cubicBezTo>
                    <a:pt x="8746" y="9753"/>
                    <a:pt x="7479" y="9533"/>
                    <a:pt x="6332" y="8971"/>
                  </a:cubicBezTo>
                  <a:cubicBezTo>
                    <a:pt x="4455" y="8069"/>
                    <a:pt x="3571" y="6634"/>
                    <a:pt x="2945" y="4719"/>
                  </a:cubicBezTo>
                  <a:cubicBezTo>
                    <a:pt x="2890" y="4572"/>
                    <a:pt x="2835" y="4407"/>
                    <a:pt x="2780" y="4241"/>
                  </a:cubicBezTo>
                  <a:lnTo>
                    <a:pt x="2780" y="4241"/>
                  </a:lnTo>
                  <a:cubicBezTo>
                    <a:pt x="3590" y="4646"/>
                    <a:pt x="4436" y="4959"/>
                    <a:pt x="5320" y="5161"/>
                  </a:cubicBezTo>
                  <a:cubicBezTo>
                    <a:pt x="5228" y="5824"/>
                    <a:pt x="5338" y="6505"/>
                    <a:pt x="5651" y="7075"/>
                  </a:cubicBezTo>
                  <a:cubicBezTo>
                    <a:pt x="5890" y="7536"/>
                    <a:pt x="6351" y="8272"/>
                    <a:pt x="6940" y="8327"/>
                  </a:cubicBezTo>
                  <a:cubicBezTo>
                    <a:pt x="7050" y="8327"/>
                    <a:pt x="7142" y="8198"/>
                    <a:pt x="7068" y="8088"/>
                  </a:cubicBezTo>
                  <a:cubicBezTo>
                    <a:pt x="6940" y="7885"/>
                    <a:pt x="6774" y="7701"/>
                    <a:pt x="6571" y="7536"/>
                  </a:cubicBezTo>
                  <a:cubicBezTo>
                    <a:pt x="6387" y="7333"/>
                    <a:pt x="6203" y="7094"/>
                    <a:pt x="6074" y="6854"/>
                  </a:cubicBezTo>
                  <a:cubicBezTo>
                    <a:pt x="5817" y="6358"/>
                    <a:pt x="5670" y="5805"/>
                    <a:pt x="5651" y="5235"/>
                  </a:cubicBezTo>
                  <a:lnTo>
                    <a:pt x="5651" y="5235"/>
                  </a:lnTo>
                  <a:lnTo>
                    <a:pt x="6093" y="5364"/>
                  </a:lnTo>
                  <a:cubicBezTo>
                    <a:pt x="7400" y="5750"/>
                    <a:pt x="8706" y="6118"/>
                    <a:pt x="10013" y="6486"/>
                  </a:cubicBezTo>
                  <a:cubicBezTo>
                    <a:pt x="9995" y="6505"/>
                    <a:pt x="9995" y="6523"/>
                    <a:pt x="9995" y="6542"/>
                  </a:cubicBezTo>
                  <a:cubicBezTo>
                    <a:pt x="9976" y="6597"/>
                    <a:pt x="9995" y="6652"/>
                    <a:pt x="10013" y="6689"/>
                  </a:cubicBezTo>
                  <a:cubicBezTo>
                    <a:pt x="10032" y="6707"/>
                    <a:pt x="10032" y="6707"/>
                    <a:pt x="10050" y="6707"/>
                  </a:cubicBezTo>
                  <a:cubicBezTo>
                    <a:pt x="10087" y="6854"/>
                    <a:pt x="10124" y="7020"/>
                    <a:pt x="10142" y="7167"/>
                  </a:cubicBezTo>
                  <a:cubicBezTo>
                    <a:pt x="10197" y="7351"/>
                    <a:pt x="10253" y="7517"/>
                    <a:pt x="10345" y="7683"/>
                  </a:cubicBezTo>
                  <a:cubicBezTo>
                    <a:pt x="10473" y="7959"/>
                    <a:pt x="10694" y="8364"/>
                    <a:pt x="11007" y="8437"/>
                  </a:cubicBezTo>
                  <a:cubicBezTo>
                    <a:pt x="11022" y="8442"/>
                    <a:pt x="11037" y="8445"/>
                    <a:pt x="11052" y="8445"/>
                  </a:cubicBezTo>
                  <a:cubicBezTo>
                    <a:pt x="11149" y="8445"/>
                    <a:pt x="11242" y="8349"/>
                    <a:pt x="11210" y="8253"/>
                  </a:cubicBezTo>
                  <a:cubicBezTo>
                    <a:pt x="11173" y="8088"/>
                    <a:pt x="11099" y="7940"/>
                    <a:pt x="10989" y="7812"/>
                  </a:cubicBezTo>
                  <a:cubicBezTo>
                    <a:pt x="10878" y="7646"/>
                    <a:pt x="10786" y="7480"/>
                    <a:pt x="10694" y="7296"/>
                  </a:cubicBezTo>
                  <a:cubicBezTo>
                    <a:pt x="10621" y="7112"/>
                    <a:pt x="10584" y="6836"/>
                    <a:pt x="10492" y="6615"/>
                  </a:cubicBezTo>
                  <a:lnTo>
                    <a:pt x="10492" y="6615"/>
                  </a:lnTo>
                  <a:lnTo>
                    <a:pt x="12369" y="7149"/>
                  </a:lnTo>
                  <a:lnTo>
                    <a:pt x="12351" y="7167"/>
                  </a:lnTo>
                  <a:cubicBezTo>
                    <a:pt x="12259" y="7499"/>
                    <a:pt x="12369" y="8180"/>
                    <a:pt x="12811" y="8217"/>
                  </a:cubicBezTo>
                  <a:cubicBezTo>
                    <a:pt x="12885" y="8217"/>
                    <a:pt x="12921" y="8161"/>
                    <a:pt x="12903" y="8088"/>
                  </a:cubicBezTo>
                  <a:cubicBezTo>
                    <a:pt x="12848" y="7959"/>
                    <a:pt x="12793" y="7830"/>
                    <a:pt x="12701" y="7701"/>
                  </a:cubicBezTo>
                  <a:cubicBezTo>
                    <a:pt x="12627" y="7554"/>
                    <a:pt x="12572" y="7388"/>
                    <a:pt x="12572" y="7223"/>
                  </a:cubicBezTo>
                  <a:lnTo>
                    <a:pt x="12572" y="7223"/>
                  </a:lnTo>
                  <a:lnTo>
                    <a:pt x="13547" y="7499"/>
                  </a:lnTo>
                  <a:cubicBezTo>
                    <a:pt x="13558" y="7501"/>
                    <a:pt x="13569" y="7502"/>
                    <a:pt x="13579" y="7502"/>
                  </a:cubicBezTo>
                  <a:cubicBezTo>
                    <a:pt x="13722" y="7502"/>
                    <a:pt x="13775" y="7275"/>
                    <a:pt x="13621" y="7241"/>
                  </a:cubicBezTo>
                  <a:lnTo>
                    <a:pt x="12222" y="6762"/>
                  </a:lnTo>
                  <a:cubicBezTo>
                    <a:pt x="12314" y="6726"/>
                    <a:pt x="12388" y="6689"/>
                    <a:pt x="12480" y="6652"/>
                  </a:cubicBezTo>
                  <a:cubicBezTo>
                    <a:pt x="12737" y="6542"/>
                    <a:pt x="13124" y="6358"/>
                    <a:pt x="13142" y="6045"/>
                  </a:cubicBezTo>
                  <a:cubicBezTo>
                    <a:pt x="13161" y="5971"/>
                    <a:pt x="13087" y="5916"/>
                    <a:pt x="13013" y="5916"/>
                  </a:cubicBezTo>
                  <a:cubicBezTo>
                    <a:pt x="13004" y="5915"/>
                    <a:pt x="12994" y="5915"/>
                    <a:pt x="12985" y="5915"/>
                  </a:cubicBezTo>
                  <a:cubicBezTo>
                    <a:pt x="12736" y="5915"/>
                    <a:pt x="12472" y="6141"/>
                    <a:pt x="12259" y="6247"/>
                  </a:cubicBezTo>
                  <a:cubicBezTo>
                    <a:pt x="12093" y="6339"/>
                    <a:pt x="11799" y="6394"/>
                    <a:pt x="11670" y="6578"/>
                  </a:cubicBezTo>
                  <a:lnTo>
                    <a:pt x="8412" y="5474"/>
                  </a:lnTo>
                  <a:cubicBezTo>
                    <a:pt x="8798" y="5327"/>
                    <a:pt x="9185" y="5106"/>
                    <a:pt x="9590" y="5014"/>
                  </a:cubicBezTo>
                  <a:cubicBezTo>
                    <a:pt x="10216" y="4830"/>
                    <a:pt x="11026" y="4903"/>
                    <a:pt x="11578" y="4591"/>
                  </a:cubicBezTo>
                  <a:cubicBezTo>
                    <a:pt x="11707" y="4535"/>
                    <a:pt x="11707" y="4351"/>
                    <a:pt x="11596" y="4278"/>
                  </a:cubicBezTo>
                  <a:cubicBezTo>
                    <a:pt x="11383" y="4162"/>
                    <a:pt x="11132" y="4118"/>
                    <a:pt x="10869" y="4118"/>
                  </a:cubicBezTo>
                  <a:cubicBezTo>
                    <a:pt x="10380" y="4118"/>
                    <a:pt x="9849" y="4269"/>
                    <a:pt x="9443" y="4388"/>
                  </a:cubicBezTo>
                  <a:cubicBezTo>
                    <a:pt x="8891" y="4554"/>
                    <a:pt x="8154" y="4793"/>
                    <a:pt x="7749" y="5253"/>
                  </a:cubicBezTo>
                  <a:lnTo>
                    <a:pt x="7216" y="5069"/>
                  </a:lnTo>
                  <a:cubicBezTo>
                    <a:pt x="6258" y="4756"/>
                    <a:pt x="5283" y="4462"/>
                    <a:pt x="4344" y="4075"/>
                  </a:cubicBezTo>
                  <a:cubicBezTo>
                    <a:pt x="4271" y="4038"/>
                    <a:pt x="4197" y="4002"/>
                    <a:pt x="4123" y="3965"/>
                  </a:cubicBezTo>
                  <a:cubicBezTo>
                    <a:pt x="4473" y="3744"/>
                    <a:pt x="4841" y="3486"/>
                    <a:pt x="5228" y="3284"/>
                  </a:cubicBezTo>
                  <a:cubicBezTo>
                    <a:pt x="5762" y="2971"/>
                    <a:pt x="6479" y="2824"/>
                    <a:pt x="6921" y="2382"/>
                  </a:cubicBezTo>
                  <a:cubicBezTo>
                    <a:pt x="7050" y="2271"/>
                    <a:pt x="6958" y="2051"/>
                    <a:pt x="6792" y="2051"/>
                  </a:cubicBezTo>
                  <a:cubicBezTo>
                    <a:pt x="6758" y="2048"/>
                    <a:pt x="6723" y="2046"/>
                    <a:pt x="6688" y="2046"/>
                  </a:cubicBezTo>
                  <a:cubicBezTo>
                    <a:pt x="6068" y="2046"/>
                    <a:pt x="5365" y="2491"/>
                    <a:pt x="4860" y="2787"/>
                  </a:cubicBezTo>
                  <a:cubicBezTo>
                    <a:pt x="4400" y="3044"/>
                    <a:pt x="3995" y="3357"/>
                    <a:pt x="3608" y="3707"/>
                  </a:cubicBezTo>
                  <a:cubicBezTo>
                    <a:pt x="3185" y="3449"/>
                    <a:pt x="2798" y="3173"/>
                    <a:pt x="2375" y="2879"/>
                  </a:cubicBezTo>
                  <a:cubicBezTo>
                    <a:pt x="3718" y="2216"/>
                    <a:pt x="4915" y="1314"/>
                    <a:pt x="6369" y="891"/>
                  </a:cubicBezTo>
                  <a:cubicBezTo>
                    <a:pt x="6917" y="737"/>
                    <a:pt x="7477" y="661"/>
                    <a:pt x="8035" y="661"/>
                  </a:cubicBezTo>
                  <a:close/>
                  <a:moveTo>
                    <a:pt x="8156" y="0"/>
                  </a:moveTo>
                  <a:cubicBezTo>
                    <a:pt x="5905" y="0"/>
                    <a:pt x="3668" y="1102"/>
                    <a:pt x="2007" y="2658"/>
                  </a:cubicBezTo>
                  <a:lnTo>
                    <a:pt x="1804" y="2529"/>
                  </a:lnTo>
                  <a:cubicBezTo>
                    <a:pt x="1436" y="2106"/>
                    <a:pt x="921" y="1848"/>
                    <a:pt x="369" y="1793"/>
                  </a:cubicBezTo>
                  <a:cubicBezTo>
                    <a:pt x="111" y="1793"/>
                    <a:pt x="1" y="2143"/>
                    <a:pt x="221" y="2308"/>
                  </a:cubicBezTo>
                  <a:cubicBezTo>
                    <a:pt x="2172" y="3357"/>
                    <a:pt x="2044" y="5492"/>
                    <a:pt x="3111" y="7186"/>
                  </a:cubicBezTo>
                  <a:cubicBezTo>
                    <a:pt x="3976" y="8493"/>
                    <a:pt x="5246" y="9487"/>
                    <a:pt x="6737" y="9983"/>
                  </a:cubicBezTo>
                  <a:cubicBezTo>
                    <a:pt x="7755" y="10361"/>
                    <a:pt x="8781" y="10515"/>
                    <a:pt x="9805" y="10515"/>
                  </a:cubicBezTo>
                  <a:cubicBezTo>
                    <a:pt x="12431" y="10515"/>
                    <a:pt x="15053" y="9505"/>
                    <a:pt x="17541" y="8658"/>
                  </a:cubicBezTo>
                  <a:cubicBezTo>
                    <a:pt x="17615" y="8677"/>
                    <a:pt x="17688" y="8695"/>
                    <a:pt x="17744" y="8713"/>
                  </a:cubicBezTo>
                  <a:cubicBezTo>
                    <a:pt x="17765" y="8718"/>
                    <a:pt x="17786" y="8721"/>
                    <a:pt x="17806" y="8721"/>
                  </a:cubicBezTo>
                  <a:cubicBezTo>
                    <a:pt x="18013" y="8721"/>
                    <a:pt x="18152" y="8476"/>
                    <a:pt x="18001" y="8309"/>
                  </a:cubicBezTo>
                  <a:cubicBezTo>
                    <a:pt x="17376" y="7591"/>
                    <a:pt x="16676" y="7057"/>
                    <a:pt x="16142" y="6229"/>
                  </a:cubicBezTo>
                  <a:cubicBezTo>
                    <a:pt x="15682" y="5511"/>
                    <a:pt x="15241" y="4775"/>
                    <a:pt x="14744" y="4094"/>
                  </a:cubicBezTo>
                  <a:cubicBezTo>
                    <a:pt x="13713" y="2640"/>
                    <a:pt x="12443" y="1333"/>
                    <a:pt x="10805" y="560"/>
                  </a:cubicBezTo>
                  <a:cubicBezTo>
                    <a:pt x="9943" y="173"/>
                    <a:pt x="9048" y="0"/>
                    <a:pt x="8156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2455503" y="1782180"/>
              <a:ext cx="1092561" cy="918993"/>
            </a:xfrm>
            <a:custGeom>
              <a:avLst/>
              <a:gdLst/>
              <a:ahLst/>
              <a:cxnLst/>
              <a:rect l="l" t="t" r="r" b="b"/>
              <a:pathLst>
                <a:path w="20376" h="17139" extrusionOk="0">
                  <a:moveTo>
                    <a:pt x="19235" y="1243"/>
                  </a:moveTo>
                  <a:lnTo>
                    <a:pt x="19235" y="1243"/>
                  </a:lnTo>
                  <a:cubicBezTo>
                    <a:pt x="18462" y="3360"/>
                    <a:pt x="18167" y="5642"/>
                    <a:pt x="17413" y="7759"/>
                  </a:cubicBezTo>
                  <a:cubicBezTo>
                    <a:pt x="16492" y="10317"/>
                    <a:pt x="15020" y="12783"/>
                    <a:pt x="12756" y="14348"/>
                  </a:cubicBezTo>
                  <a:cubicBezTo>
                    <a:pt x="11231" y="15393"/>
                    <a:pt x="9713" y="15795"/>
                    <a:pt x="8091" y="15795"/>
                  </a:cubicBezTo>
                  <a:cubicBezTo>
                    <a:pt x="7228" y="15795"/>
                    <a:pt x="6334" y="15681"/>
                    <a:pt x="5394" y="15489"/>
                  </a:cubicBezTo>
                  <a:cubicBezTo>
                    <a:pt x="5173" y="15452"/>
                    <a:pt x="4952" y="15415"/>
                    <a:pt x="4731" y="15379"/>
                  </a:cubicBezTo>
                  <a:cubicBezTo>
                    <a:pt x="5762" y="14734"/>
                    <a:pt x="6719" y="13796"/>
                    <a:pt x="7529" y="12967"/>
                  </a:cubicBezTo>
                  <a:cubicBezTo>
                    <a:pt x="8247" y="13520"/>
                    <a:pt x="9130" y="13833"/>
                    <a:pt x="10050" y="13869"/>
                  </a:cubicBezTo>
                  <a:cubicBezTo>
                    <a:pt x="10117" y="13871"/>
                    <a:pt x="10189" y="13872"/>
                    <a:pt x="10263" y="13872"/>
                  </a:cubicBezTo>
                  <a:cubicBezTo>
                    <a:pt x="10982" y="13872"/>
                    <a:pt x="11988" y="13771"/>
                    <a:pt x="12388" y="13170"/>
                  </a:cubicBezTo>
                  <a:cubicBezTo>
                    <a:pt x="12462" y="13041"/>
                    <a:pt x="12370" y="12857"/>
                    <a:pt x="12222" y="12857"/>
                  </a:cubicBezTo>
                  <a:cubicBezTo>
                    <a:pt x="12188" y="12853"/>
                    <a:pt x="12155" y="12852"/>
                    <a:pt x="12121" y="12852"/>
                  </a:cubicBezTo>
                  <a:cubicBezTo>
                    <a:pt x="11812" y="12852"/>
                    <a:pt x="11527" y="12995"/>
                    <a:pt x="11228" y="13078"/>
                  </a:cubicBezTo>
                  <a:cubicBezTo>
                    <a:pt x="10892" y="13158"/>
                    <a:pt x="10555" y="13210"/>
                    <a:pt x="10219" y="13210"/>
                  </a:cubicBezTo>
                  <a:cubicBezTo>
                    <a:pt x="10169" y="13210"/>
                    <a:pt x="10119" y="13209"/>
                    <a:pt x="10069" y="13207"/>
                  </a:cubicBezTo>
                  <a:cubicBezTo>
                    <a:pt x="9296" y="13188"/>
                    <a:pt x="8541" y="12986"/>
                    <a:pt x="7860" y="12636"/>
                  </a:cubicBezTo>
                  <a:cubicBezTo>
                    <a:pt x="8026" y="12470"/>
                    <a:pt x="8173" y="12323"/>
                    <a:pt x="8320" y="12176"/>
                  </a:cubicBezTo>
                  <a:cubicBezTo>
                    <a:pt x="9646" y="10888"/>
                    <a:pt x="10971" y="9581"/>
                    <a:pt x="12296" y="8274"/>
                  </a:cubicBezTo>
                  <a:cubicBezTo>
                    <a:pt x="12314" y="8292"/>
                    <a:pt x="12333" y="8329"/>
                    <a:pt x="12351" y="8329"/>
                  </a:cubicBezTo>
                  <a:cubicBezTo>
                    <a:pt x="12396" y="8359"/>
                    <a:pt x="12454" y="8389"/>
                    <a:pt x="12513" y="8389"/>
                  </a:cubicBezTo>
                  <a:cubicBezTo>
                    <a:pt x="12527" y="8389"/>
                    <a:pt x="12540" y="8388"/>
                    <a:pt x="12554" y="8384"/>
                  </a:cubicBezTo>
                  <a:cubicBezTo>
                    <a:pt x="12559" y="8390"/>
                    <a:pt x="12564" y="8392"/>
                    <a:pt x="12570" y="8392"/>
                  </a:cubicBezTo>
                  <a:cubicBezTo>
                    <a:pt x="12583" y="8392"/>
                    <a:pt x="12596" y="8379"/>
                    <a:pt x="12609" y="8366"/>
                  </a:cubicBezTo>
                  <a:cubicBezTo>
                    <a:pt x="12811" y="8421"/>
                    <a:pt x="13014" y="8495"/>
                    <a:pt x="13216" y="8568"/>
                  </a:cubicBezTo>
                  <a:cubicBezTo>
                    <a:pt x="13456" y="8642"/>
                    <a:pt x="13713" y="8679"/>
                    <a:pt x="13952" y="8697"/>
                  </a:cubicBezTo>
                  <a:cubicBezTo>
                    <a:pt x="14064" y="8702"/>
                    <a:pt x="14191" y="8708"/>
                    <a:pt x="14323" y="8708"/>
                  </a:cubicBezTo>
                  <a:cubicBezTo>
                    <a:pt x="14691" y="8708"/>
                    <a:pt x="15098" y="8660"/>
                    <a:pt x="15315" y="8403"/>
                  </a:cubicBezTo>
                  <a:cubicBezTo>
                    <a:pt x="15425" y="8292"/>
                    <a:pt x="15388" y="8090"/>
                    <a:pt x="15222" y="8035"/>
                  </a:cubicBezTo>
                  <a:cubicBezTo>
                    <a:pt x="15094" y="8003"/>
                    <a:pt x="14960" y="7983"/>
                    <a:pt x="14826" y="7983"/>
                  </a:cubicBezTo>
                  <a:cubicBezTo>
                    <a:pt x="14730" y="7983"/>
                    <a:pt x="14634" y="7993"/>
                    <a:pt x="14541" y="8016"/>
                  </a:cubicBezTo>
                  <a:cubicBezTo>
                    <a:pt x="14403" y="8025"/>
                    <a:pt x="14270" y="8030"/>
                    <a:pt x="14139" y="8030"/>
                  </a:cubicBezTo>
                  <a:cubicBezTo>
                    <a:pt x="14008" y="8030"/>
                    <a:pt x="13879" y="8025"/>
                    <a:pt x="13750" y="8016"/>
                  </a:cubicBezTo>
                  <a:cubicBezTo>
                    <a:pt x="13474" y="7979"/>
                    <a:pt x="13124" y="7832"/>
                    <a:pt x="12793" y="7814"/>
                  </a:cubicBezTo>
                  <a:lnTo>
                    <a:pt x="14707" y="5936"/>
                  </a:lnTo>
                  <a:cubicBezTo>
                    <a:pt x="14707" y="5936"/>
                    <a:pt x="14707" y="5955"/>
                    <a:pt x="14707" y="5973"/>
                  </a:cubicBezTo>
                  <a:cubicBezTo>
                    <a:pt x="14914" y="6180"/>
                    <a:pt x="15338" y="6388"/>
                    <a:pt x="15707" y="6388"/>
                  </a:cubicBezTo>
                  <a:cubicBezTo>
                    <a:pt x="15928" y="6388"/>
                    <a:pt x="16129" y="6313"/>
                    <a:pt x="16253" y="6120"/>
                  </a:cubicBezTo>
                  <a:cubicBezTo>
                    <a:pt x="16308" y="6047"/>
                    <a:pt x="16272" y="5955"/>
                    <a:pt x="16180" y="5918"/>
                  </a:cubicBezTo>
                  <a:cubicBezTo>
                    <a:pt x="16078" y="5909"/>
                    <a:pt x="15977" y="5904"/>
                    <a:pt x="15878" y="5904"/>
                  </a:cubicBezTo>
                  <a:cubicBezTo>
                    <a:pt x="15779" y="5904"/>
                    <a:pt x="15683" y="5909"/>
                    <a:pt x="15591" y="5918"/>
                  </a:cubicBezTo>
                  <a:cubicBezTo>
                    <a:pt x="15351" y="5918"/>
                    <a:pt x="15112" y="5844"/>
                    <a:pt x="14910" y="5734"/>
                  </a:cubicBezTo>
                  <a:lnTo>
                    <a:pt x="15903" y="4758"/>
                  </a:lnTo>
                  <a:cubicBezTo>
                    <a:pt x="16032" y="4630"/>
                    <a:pt x="15918" y="4447"/>
                    <a:pt x="15774" y="4447"/>
                  </a:cubicBezTo>
                  <a:cubicBezTo>
                    <a:pt x="15732" y="4447"/>
                    <a:pt x="15688" y="4463"/>
                    <a:pt x="15646" y="4501"/>
                  </a:cubicBezTo>
                  <a:lnTo>
                    <a:pt x="14118" y="5844"/>
                  </a:lnTo>
                  <a:cubicBezTo>
                    <a:pt x="14137" y="5716"/>
                    <a:pt x="14155" y="5568"/>
                    <a:pt x="14173" y="5476"/>
                  </a:cubicBezTo>
                  <a:cubicBezTo>
                    <a:pt x="14210" y="5090"/>
                    <a:pt x="14247" y="4501"/>
                    <a:pt x="13897" y="4262"/>
                  </a:cubicBezTo>
                  <a:cubicBezTo>
                    <a:pt x="13863" y="4241"/>
                    <a:pt x="13826" y="4230"/>
                    <a:pt x="13790" y="4230"/>
                  </a:cubicBezTo>
                  <a:cubicBezTo>
                    <a:pt x="13730" y="4230"/>
                    <a:pt x="13674" y="4259"/>
                    <a:pt x="13640" y="4317"/>
                  </a:cubicBezTo>
                  <a:cubicBezTo>
                    <a:pt x="13456" y="4611"/>
                    <a:pt x="13566" y="5108"/>
                    <a:pt x="13548" y="5458"/>
                  </a:cubicBezTo>
                  <a:cubicBezTo>
                    <a:pt x="13548" y="5716"/>
                    <a:pt x="13419" y="6102"/>
                    <a:pt x="13529" y="6378"/>
                  </a:cubicBezTo>
                  <a:lnTo>
                    <a:pt x="10014" y="9507"/>
                  </a:lnTo>
                  <a:cubicBezTo>
                    <a:pt x="10087" y="8937"/>
                    <a:pt x="10106" y="8329"/>
                    <a:pt x="10235" y="7795"/>
                  </a:cubicBezTo>
                  <a:cubicBezTo>
                    <a:pt x="10455" y="6930"/>
                    <a:pt x="11081" y="6010"/>
                    <a:pt x="11100" y="5127"/>
                  </a:cubicBezTo>
                  <a:cubicBezTo>
                    <a:pt x="11100" y="4984"/>
                    <a:pt x="10979" y="4875"/>
                    <a:pt x="10839" y="4875"/>
                  </a:cubicBezTo>
                  <a:cubicBezTo>
                    <a:pt x="10798" y="4875"/>
                    <a:pt x="10755" y="4885"/>
                    <a:pt x="10713" y="4906"/>
                  </a:cubicBezTo>
                  <a:cubicBezTo>
                    <a:pt x="9903" y="5403"/>
                    <a:pt x="9590" y="6691"/>
                    <a:pt x="9406" y="7556"/>
                  </a:cubicBezTo>
                  <a:cubicBezTo>
                    <a:pt x="9222" y="8311"/>
                    <a:pt x="9001" y="9360"/>
                    <a:pt x="9296" y="10151"/>
                  </a:cubicBezTo>
                  <a:lnTo>
                    <a:pt x="8707" y="10685"/>
                  </a:lnTo>
                  <a:cubicBezTo>
                    <a:pt x="7676" y="11605"/>
                    <a:pt x="6664" y="12563"/>
                    <a:pt x="5578" y="13409"/>
                  </a:cubicBezTo>
                  <a:cubicBezTo>
                    <a:pt x="5486" y="13501"/>
                    <a:pt x="5375" y="13556"/>
                    <a:pt x="5283" y="13630"/>
                  </a:cubicBezTo>
                  <a:cubicBezTo>
                    <a:pt x="5247" y="13023"/>
                    <a:pt x="5191" y="12434"/>
                    <a:pt x="5210" y="11845"/>
                  </a:cubicBezTo>
                  <a:cubicBezTo>
                    <a:pt x="5210" y="10998"/>
                    <a:pt x="5486" y="10023"/>
                    <a:pt x="5283" y="9213"/>
                  </a:cubicBezTo>
                  <a:cubicBezTo>
                    <a:pt x="5252" y="9075"/>
                    <a:pt x="5140" y="9004"/>
                    <a:pt x="5027" y="9004"/>
                  </a:cubicBezTo>
                  <a:cubicBezTo>
                    <a:pt x="4944" y="9004"/>
                    <a:pt x="4859" y="9043"/>
                    <a:pt x="4805" y="9121"/>
                  </a:cubicBezTo>
                  <a:cubicBezTo>
                    <a:pt x="4289" y="9857"/>
                    <a:pt x="4363" y="11090"/>
                    <a:pt x="4381" y="11955"/>
                  </a:cubicBezTo>
                  <a:cubicBezTo>
                    <a:pt x="4381" y="12655"/>
                    <a:pt x="4455" y="13354"/>
                    <a:pt x="4621" y="14035"/>
                  </a:cubicBezTo>
                  <a:cubicBezTo>
                    <a:pt x="4032" y="14385"/>
                    <a:pt x="3424" y="14661"/>
                    <a:pt x="2799" y="14955"/>
                  </a:cubicBezTo>
                  <a:cubicBezTo>
                    <a:pt x="2909" y="12912"/>
                    <a:pt x="2651" y="10888"/>
                    <a:pt x="3130" y="8863"/>
                  </a:cubicBezTo>
                  <a:cubicBezTo>
                    <a:pt x="3737" y="6305"/>
                    <a:pt x="5375" y="4409"/>
                    <a:pt x="7713" y="3268"/>
                  </a:cubicBezTo>
                  <a:cubicBezTo>
                    <a:pt x="9977" y="2163"/>
                    <a:pt x="12517" y="1924"/>
                    <a:pt x="15002" y="1814"/>
                  </a:cubicBezTo>
                  <a:cubicBezTo>
                    <a:pt x="16253" y="1777"/>
                    <a:pt x="17983" y="1814"/>
                    <a:pt x="19235" y="1243"/>
                  </a:cubicBezTo>
                  <a:close/>
                  <a:moveTo>
                    <a:pt x="19953" y="1"/>
                  </a:moveTo>
                  <a:cubicBezTo>
                    <a:pt x="19929" y="1"/>
                    <a:pt x="19905" y="4"/>
                    <a:pt x="19879" y="10"/>
                  </a:cubicBezTo>
                  <a:cubicBezTo>
                    <a:pt x="18591" y="249"/>
                    <a:pt x="17468" y="728"/>
                    <a:pt x="16124" y="820"/>
                  </a:cubicBezTo>
                  <a:cubicBezTo>
                    <a:pt x="14965" y="893"/>
                    <a:pt x="13787" y="912"/>
                    <a:pt x="12627" y="1022"/>
                  </a:cubicBezTo>
                  <a:cubicBezTo>
                    <a:pt x="10198" y="1280"/>
                    <a:pt x="7768" y="1906"/>
                    <a:pt x="5762" y="3341"/>
                  </a:cubicBezTo>
                  <a:cubicBezTo>
                    <a:pt x="2062" y="5992"/>
                    <a:pt x="1289" y="10980"/>
                    <a:pt x="2302" y="15195"/>
                  </a:cubicBezTo>
                  <a:cubicBezTo>
                    <a:pt x="2191" y="15250"/>
                    <a:pt x="2099" y="15305"/>
                    <a:pt x="2007" y="15360"/>
                  </a:cubicBezTo>
                  <a:cubicBezTo>
                    <a:pt x="1252" y="15507"/>
                    <a:pt x="590" y="15949"/>
                    <a:pt x="167" y="16575"/>
                  </a:cubicBezTo>
                  <a:cubicBezTo>
                    <a:pt x="0" y="16832"/>
                    <a:pt x="206" y="17138"/>
                    <a:pt x="468" y="17138"/>
                  </a:cubicBezTo>
                  <a:cubicBezTo>
                    <a:pt x="526" y="17138"/>
                    <a:pt x="586" y="17123"/>
                    <a:pt x="645" y="17090"/>
                  </a:cubicBezTo>
                  <a:cubicBezTo>
                    <a:pt x="1522" y="16555"/>
                    <a:pt x="2385" y="16382"/>
                    <a:pt x="3248" y="16382"/>
                  </a:cubicBezTo>
                  <a:cubicBezTo>
                    <a:pt x="4837" y="16382"/>
                    <a:pt x="6429" y="16969"/>
                    <a:pt x="8122" y="16969"/>
                  </a:cubicBezTo>
                  <a:cubicBezTo>
                    <a:pt x="8231" y="16969"/>
                    <a:pt x="8340" y="16967"/>
                    <a:pt x="8449" y="16962"/>
                  </a:cubicBezTo>
                  <a:cubicBezTo>
                    <a:pt x="10584" y="16869"/>
                    <a:pt x="12590" y="15931"/>
                    <a:pt x="14210" y="14569"/>
                  </a:cubicBezTo>
                  <a:cubicBezTo>
                    <a:pt x="18296" y="11145"/>
                    <a:pt x="19032" y="5697"/>
                    <a:pt x="19953" y="783"/>
                  </a:cubicBezTo>
                  <a:cubicBezTo>
                    <a:pt x="20026" y="709"/>
                    <a:pt x="20100" y="654"/>
                    <a:pt x="20155" y="580"/>
                  </a:cubicBezTo>
                  <a:cubicBezTo>
                    <a:pt x="20375" y="361"/>
                    <a:pt x="20222" y="1"/>
                    <a:pt x="1995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4991622" y="3526278"/>
              <a:ext cx="1092025" cy="919369"/>
            </a:xfrm>
            <a:custGeom>
              <a:avLst/>
              <a:gdLst/>
              <a:ahLst/>
              <a:cxnLst/>
              <a:rect l="l" t="t" r="r" b="b"/>
              <a:pathLst>
                <a:path w="20366" h="17146" extrusionOk="0">
                  <a:moveTo>
                    <a:pt x="19221" y="1257"/>
                  </a:moveTo>
                  <a:cubicBezTo>
                    <a:pt x="18448" y="3356"/>
                    <a:pt x="18172" y="5656"/>
                    <a:pt x="17399" y="7773"/>
                  </a:cubicBezTo>
                  <a:cubicBezTo>
                    <a:pt x="16479" y="10331"/>
                    <a:pt x="15007" y="12779"/>
                    <a:pt x="12743" y="14344"/>
                  </a:cubicBezTo>
                  <a:cubicBezTo>
                    <a:pt x="11215" y="15403"/>
                    <a:pt x="9694" y="15809"/>
                    <a:pt x="8069" y="15809"/>
                  </a:cubicBezTo>
                  <a:cubicBezTo>
                    <a:pt x="7208" y="15809"/>
                    <a:pt x="6317" y="15695"/>
                    <a:pt x="5380" y="15503"/>
                  </a:cubicBezTo>
                  <a:cubicBezTo>
                    <a:pt x="5178" y="15467"/>
                    <a:pt x="4939" y="15411"/>
                    <a:pt x="4718" y="15375"/>
                  </a:cubicBezTo>
                  <a:cubicBezTo>
                    <a:pt x="5748" y="14749"/>
                    <a:pt x="6705" y="13792"/>
                    <a:pt x="7534" y="12963"/>
                  </a:cubicBezTo>
                  <a:cubicBezTo>
                    <a:pt x="8252" y="13534"/>
                    <a:pt x="9117" y="13847"/>
                    <a:pt x="10037" y="13865"/>
                  </a:cubicBezTo>
                  <a:cubicBezTo>
                    <a:pt x="10131" y="13870"/>
                    <a:pt x="10233" y="13873"/>
                    <a:pt x="10340" y="13873"/>
                  </a:cubicBezTo>
                  <a:cubicBezTo>
                    <a:pt x="11051" y="13873"/>
                    <a:pt x="11991" y="13744"/>
                    <a:pt x="12374" y="13184"/>
                  </a:cubicBezTo>
                  <a:cubicBezTo>
                    <a:pt x="12448" y="13056"/>
                    <a:pt x="12356" y="12871"/>
                    <a:pt x="12209" y="12871"/>
                  </a:cubicBezTo>
                  <a:cubicBezTo>
                    <a:pt x="12175" y="12868"/>
                    <a:pt x="12141" y="12866"/>
                    <a:pt x="12108" y="12866"/>
                  </a:cubicBezTo>
                  <a:cubicBezTo>
                    <a:pt x="11801" y="12866"/>
                    <a:pt x="11531" y="13009"/>
                    <a:pt x="11215" y="13092"/>
                  </a:cubicBezTo>
                  <a:cubicBezTo>
                    <a:pt x="10847" y="13184"/>
                    <a:pt x="10442" y="13221"/>
                    <a:pt x="10055" y="13221"/>
                  </a:cubicBezTo>
                  <a:cubicBezTo>
                    <a:pt x="9282" y="13203"/>
                    <a:pt x="8528" y="13000"/>
                    <a:pt x="7847" y="12651"/>
                  </a:cubicBezTo>
                  <a:cubicBezTo>
                    <a:pt x="8012" y="12485"/>
                    <a:pt x="8160" y="12338"/>
                    <a:pt x="8307" y="12190"/>
                  </a:cubicBezTo>
                  <a:cubicBezTo>
                    <a:pt x="9632" y="10902"/>
                    <a:pt x="10957" y="9595"/>
                    <a:pt x="12282" y="8288"/>
                  </a:cubicBezTo>
                  <a:cubicBezTo>
                    <a:pt x="12301" y="8307"/>
                    <a:pt x="12301" y="8325"/>
                    <a:pt x="12338" y="8344"/>
                  </a:cubicBezTo>
                  <a:cubicBezTo>
                    <a:pt x="12393" y="8380"/>
                    <a:pt x="12448" y="8399"/>
                    <a:pt x="12522" y="8399"/>
                  </a:cubicBezTo>
                  <a:cubicBezTo>
                    <a:pt x="12540" y="8399"/>
                    <a:pt x="12559" y="8399"/>
                    <a:pt x="12577" y="8380"/>
                  </a:cubicBezTo>
                  <a:cubicBezTo>
                    <a:pt x="12798" y="8436"/>
                    <a:pt x="13000" y="8509"/>
                    <a:pt x="13203" y="8583"/>
                  </a:cubicBezTo>
                  <a:cubicBezTo>
                    <a:pt x="13442" y="8638"/>
                    <a:pt x="13681" y="8693"/>
                    <a:pt x="13939" y="8693"/>
                  </a:cubicBezTo>
                  <a:cubicBezTo>
                    <a:pt x="14053" y="8704"/>
                    <a:pt x="14187" y="8713"/>
                    <a:pt x="14326" y="8713"/>
                  </a:cubicBezTo>
                  <a:cubicBezTo>
                    <a:pt x="14681" y="8713"/>
                    <a:pt x="15076" y="8655"/>
                    <a:pt x="15301" y="8417"/>
                  </a:cubicBezTo>
                  <a:cubicBezTo>
                    <a:pt x="15411" y="8307"/>
                    <a:pt x="15356" y="8104"/>
                    <a:pt x="15209" y="8049"/>
                  </a:cubicBezTo>
                  <a:cubicBezTo>
                    <a:pt x="15091" y="8010"/>
                    <a:pt x="14967" y="7991"/>
                    <a:pt x="14841" y="7991"/>
                  </a:cubicBezTo>
                  <a:cubicBezTo>
                    <a:pt x="14732" y="7991"/>
                    <a:pt x="14621" y="8005"/>
                    <a:pt x="14510" y="8031"/>
                  </a:cubicBezTo>
                  <a:cubicBezTo>
                    <a:pt x="14434" y="8036"/>
                    <a:pt x="14357" y="8038"/>
                    <a:pt x="14279" y="8038"/>
                  </a:cubicBezTo>
                  <a:cubicBezTo>
                    <a:pt x="14092" y="8038"/>
                    <a:pt x="13900" y="8025"/>
                    <a:pt x="13718" y="8012"/>
                  </a:cubicBezTo>
                  <a:cubicBezTo>
                    <a:pt x="13442" y="7994"/>
                    <a:pt x="13092" y="7828"/>
                    <a:pt x="12779" y="7810"/>
                  </a:cubicBezTo>
                  <a:lnTo>
                    <a:pt x="14675" y="5951"/>
                  </a:lnTo>
                  <a:cubicBezTo>
                    <a:pt x="14675" y="5951"/>
                    <a:pt x="14675" y="5969"/>
                    <a:pt x="14694" y="5969"/>
                  </a:cubicBezTo>
                  <a:cubicBezTo>
                    <a:pt x="14903" y="6179"/>
                    <a:pt x="15334" y="6388"/>
                    <a:pt x="15705" y="6388"/>
                  </a:cubicBezTo>
                  <a:cubicBezTo>
                    <a:pt x="15922" y="6388"/>
                    <a:pt x="16118" y="6318"/>
                    <a:pt x="16240" y="6135"/>
                  </a:cubicBezTo>
                  <a:cubicBezTo>
                    <a:pt x="16277" y="6061"/>
                    <a:pt x="16240" y="5951"/>
                    <a:pt x="16166" y="5932"/>
                  </a:cubicBezTo>
                  <a:cubicBezTo>
                    <a:pt x="16065" y="5914"/>
                    <a:pt x="15964" y="5905"/>
                    <a:pt x="15862" y="5905"/>
                  </a:cubicBezTo>
                  <a:cubicBezTo>
                    <a:pt x="15761" y="5905"/>
                    <a:pt x="15660" y="5914"/>
                    <a:pt x="15559" y="5932"/>
                  </a:cubicBezTo>
                  <a:cubicBezTo>
                    <a:pt x="15319" y="5914"/>
                    <a:pt x="15099" y="5840"/>
                    <a:pt x="14878" y="5730"/>
                  </a:cubicBezTo>
                  <a:lnTo>
                    <a:pt x="15872" y="4773"/>
                  </a:lnTo>
                  <a:cubicBezTo>
                    <a:pt x="16003" y="4642"/>
                    <a:pt x="15880" y="4453"/>
                    <a:pt x="15732" y="4453"/>
                  </a:cubicBezTo>
                  <a:cubicBezTo>
                    <a:pt x="15693" y="4453"/>
                    <a:pt x="15652" y="4466"/>
                    <a:pt x="15614" y="4497"/>
                  </a:cubicBezTo>
                  <a:lnTo>
                    <a:pt x="14105" y="5859"/>
                  </a:lnTo>
                  <a:cubicBezTo>
                    <a:pt x="14123" y="5712"/>
                    <a:pt x="14141" y="5583"/>
                    <a:pt x="14160" y="5472"/>
                  </a:cubicBezTo>
                  <a:cubicBezTo>
                    <a:pt x="14197" y="5104"/>
                    <a:pt x="14233" y="4515"/>
                    <a:pt x="13884" y="4258"/>
                  </a:cubicBezTo>
                  <a:cubicBezTo>
                    <a:pt x="13854" y="4240"/>
                    <a:pt x="13823" y="4232"/>
                    <a:pt x="13792" y="4232"/>
                  </a:cubicBezTo>
                  <a:cubicBezTo>
                    <a:pt x="13727" y="4232"/>
                    <a:pt x="13664" y="4269"/>
                    <a:pt x="13626" y="4331"/>
                  </a:cubicBezTo>
                  <a:cubicBezTo>
                    <a:pt x="13442" y="4607"/>
                    <a:pt x="13552" y="5123"/>
                    <a:pt x="13534" y="5454"/>
                  </a:cubicBezTo>
                  <a:cubicBezTo>
                    <a:pt x="13516" y="5730"/>
                    <a:pt x="13405" y="6117"/>
                    <a:pt x="13516" y="6374"/>
                  </a:cubicBezTo>
                  <a:lnTo>
                    <a:pt x="10000" y="9522"/>
                  </a:lnTo>
                  <a:cubicBezTo>
                    <a:pt x="10074" y="8951"/>
                    <a:pt x="10092" y="8344"/>
                    <a:pt x="10221" y="7810"/>
                  </a:cubicBezTo>
                  <a:cubicBezTo>
                    <a:pt x="10442" y="6945"/>
                    <a:pt x="11068" y="6025"/>
                    <a:pt x="11086" y="5141"/>
                  </a:cubicBezTo>
                  <a:cubicBezTo>
                    <a:pt x="11086" y="4999"/>
                    <a:pt x="10965" y="4890"/>
                    <a:pt x="10826" y="4890"/>
                  </a:cubicBezTo>
                  <a:cubicBezTo>
                    <a:pt x="10784" y="4890"/>
                    <a:pt x="10741" y="4899"/>
                    <a:pt x="10700" y="4920"/>
                  </a:cubicBezTo>
                  <a:cubicBezTo>
                    <a:pt x="9890" y="5417"/>
                    <a:pt x="9577" y="6687"/>
                    <a:pt x="9393" y="7552"/>
                  </a:cubicBezTo>
                  <a:cubicBezTo>
                    <a:pt x="9209" y="8325"/>
                    <a:pt x="8988" y="9374"/>
                    <a:pt x="9282" y="10166"/>
                  </a:cubicBezTo>
                  <a:lnTo>
                    <a:pt x="8693" y="10681"/>
                  </a:lnTo>
                  <a:cubicBezTo>
                    <a:pt x="7663" y="11601"/>
                    <a:pt x="6669" y="12559"/>
                    <a:pt x="5564" y="13424"/>
                  </a:cubicBezTo>
                  <a:cubicBezTo>
                    <a:pt x="5472" y="13497"/>
                    <a:pt x="5380" y="13552"/>
                    <a:pt x="5270" y="13626"/>
                  </a:cubicBezTo>
                  <a:cubicBezTo>
                    <a:pt x="5233" y="13037"/>
                    <a:pt x="5178" y="12430"/>
                    <a:pt x="5196" y="11841"/>
                  </a:cubicBezTo>
                  <a:cubicBezTo>
                    <a:pt x="5196" y="10994"/>
                    <a:pt x="5472" y="10019"/>
                    <a:pt x="5270" y="9209"/>
                  </a:cubicBezTo>
                  <a:cubicBezTo>
                    <a:pt x="5238" y="9071"/>
                    <a:pt x="5127" y="9000"/>
                    <a:pt x="5014" y="9000"/>
                  </a:cubicBezTo>
                  <a:cubicBezTo>
                    <a:pt x="4930" y="9000"/>
                    <a:pt x="4846" y="9039"/>
                    <a:pt x="4791" y="9117"/>
                  </a:cubicBezTo>
                  <a:cubicBezTo>
                    <a:pt x="4276" y="9853"/>
                    <a:pt x="4350" y="11086"/>
                    <a:pt x="4368" y="11951"/>
                  </a:cubicBezTo>
                  <a:cubicBezTo>
                    <a:pt x="4368" y="12651"/>
                    <a:pt x="4442" y="13350"/>
                    <a:pt x="4626" y="14049"/>
                  </a:cubicBezTo>
                  <a:cubicBezTo>
                    <a:pt x="4018" y="14381"/>
                    <a:pt x="3411" y="14657"/>
                    <a:pt x="2785" y="14970"/>
                  </a:cubicBezTo>
                  <a:cubicBezTo>
                    <a:pt x="2895" y="12927"/>
                    <a:pt x="2638" y="10884"/>
                    <a:pt x="3116" y="8859"/>
                  </a:cubicBezTo>
                  <a:cubicBezTo>
                    <a:pt x="3724" y="6319"/>
                    <a:pt x="5362" y="4405"/>
                    <a:pt x="7699" y="3282"/>
                  </a:cubicBezTo>
                  <a:cubicBezTo>
                    <a:pt x="9963" y="2159"/>
                    <a:pt x="12503" y="1938"/>
                    <a:pt x="15007" y="1828"/>
                  </a:cubicBezTo>
                  <a:cubicBezTo>
                    <a:pt x="16258" y="1773"/>
                    <a:pt x="17970" y="1828"/>
                    <a:pt x="19221" y="1257"/>
                  </a:cubicBezTo>
                  <a:close/>
                  <a:moveTo>
                    <a:pt x="19907" y="0"/>
                  </a:moveTo>
                  <a:cubicBezTo>
                    <a:pt x="19888" y="0"/>
                    <a:pt x="19868" y="2"/>
                    <a:pt x="19847" y="6"/>
                  </a:cubicBezTo>
                  <a:cubicBezTo>
                    <a:pt x="18559" y="263"/>
                    <a:pt x="17436" y="742"/>
                    <a:pt x="16092" y="834"/>
                  </a:cubicBezTo>
                  <a:cubicBezTo>
                    <a:pt x="14933" y="908"/>
                    <a:pt x="13755" y="908"/>
                    <a:pt x="12595" y="1037"/>
                  </a:cubicBezTo>
                  <a:cubicBezTo>
                    <a:pt x="10166" y="1294"/>
                    <a:pt x="7736" y="1920"/>
                    <a:pt x="5730" y="3356"/>
                  </a:cubicBezTo>
                  <a:cubicBezTo>
                    <a:pt x="2049" y="6006"/>
                    <a:pt x="1276" y="10994"/>
                    <a:pt x="2288" y="15209"/>
                  </a:cubicBezTo>
                  <a:lnTo>
                    <a:pt x="1994" y="15356"/>
                  </a:lnTo>
                  <a:cubicBezTo>
                    <a:pt x="1239" y="15522"/>
                    <a:pt x="595" y="15964"/>
                    <a:pt x="153" y="16589"/>
                  </a:cubicBezTo>
                  <a:cubicBezTo>
                    <a:pt x="1" y="16849"/>
                    <a:pt x="202" y="17146"/>
                    <a:pt x="474" y="17146"/>
                  </a:cubicBezTo>
                  <a:cubicBezTo>
                    <a:pt x="531" y="17146"/>
                    <a:pt x="590" y="17133"/>
                    <a:pt x="650" y="17105"/>
                  </a:cubicBezTo>
                  <a:cubicBezTo>
                    <a:pt x="1521" y="16564"/>
                    <a:pt x="2381" y="16388"/>
                    <a:pt x="3244" y="16388"/>
                  </a:cubicBezTo>
                  <a:cubicBezTo>
                    <a:pt x="4833" y="16388"/>
                    <a:pt x="6430" y="16983"/>
                    <a:pt x="8114" y="16983"/>
                  </a:cubicBezTo>
                  <a:cubicBezTo>
                    <a:pt x="8221" y="16983"/>
                    <a:pt x="8328" y="16981"/>
                    <a:pt x="8436" y="16976"/>
                  </a:cubicBezTo>
                  <a:cubicBezTo>
                    <a:pt x="10571" y="16884"/>
                    <a:pt x="12577" y="15945"/>
                    <a:pt x="14215" y="14583"/>
                  </a:cubicBezTo>
                  <a:cubicBezTo>
                    <a:pt x="18283" y="11141"/>
                    <a:pt x="19001" y="5712"/>
                    <a:pt x="19921" y="779"/>
                  </a:cubicBezTo>
                  <a:cubicBezTo>
                    <a:pt x="19994" y="724"/>
                    <a:pt x="20068" y="650"/>
                    <a:pt x="20142" y="576"/>
                  </a:cubicBezTo>
                  <a:cubicBezTo>
                    <a:pt x="20365" y="353"/>
                    <a:pt x="20187" y="0"/>
                    <a:pt x="19907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32893" y="3293352"/>
              <a:ext cx="1091810" cy="919744"/>
            </a:xfrm>
            <a:custGeom>
              <a:avLst/>
              <a:gdLst/>
              <a:ahLst/>
              <a:cxnLst/>
              <a:rect l="l" t="t" r="r" b="b"/>
              <a:pathLst>
                <a:path w="20362" h="17153" extrusionOk="0">
                  <a:moveTo>
                    <a:pt x="19217" y="1258"/>
                  </a:moveTo>
                  <a:lnTo>
                    <a:pt x="19217" y="1258"/>
                  </a:lnTo>
                  <a:cubicBezTo>
                    <a:pt x="18462" y="3374"/>
                    <a:pt x="18149" y="5657"/>
                    <a:pt x="17395" y="7773"/>
                  </a:cubicBezTo>
                  <a:cubicBezTo>
                    <a:pt x="16474" y="10332"/>
                    <a:pt x="15002" y="12798"/>
                    <a:pt x="12738" y="14363"/>
                  </a:cubicBezTo>
                  <a:cubicBezTo>
                    <a:pt x="11213" y="15407"/>
                    <a:pt x="9695" y="15810"/>
                    <a:pt x="8073" y="15810"/>
                  </a:cubicBezTo>
                  <a:cubicBezTo>
                    <a:pt x="7209" y="15810"/>
                    <a:pt x="6316" y="15696"/>
                    <a:pt x="5376" y="15504"/>
                  </a:cubicBezTo>
                  <a:cubicBezTo>
                    <a:pt x="5155" y="15467"/>
                    <a:pt x="4934" y="15430"/>
                    <a:pt x="4713" y="15375"/>
                  </a:cubicBezTo>
                  <a:cubicBezTo>
                    <a:pt x="5744" y="14749"/>
                    <a:pt x="6701" y="13792"/>
                    <a:pt x="7511" y="12982"/>
                  </a:cubicBezTo>
                  <a:cubicBezTo>
                    <a:pt x="8228" y="13534"/>
                    <a:pt x="9112" y="13847"/>
                    <a:pt x="10032" y="13884"/>
                  </a:cubicBezTo>
                  <a:cubicBezTo>
                    <a:pt x="10099" y="13886"/>
                    <a:pt x="10170" y="13887"/>
                    <a:pt x="10244" y="13887"/>
                  </a:cubicBezTo>
                  <a:cubicBezTo>
                    <a:pt x="10964" y="13887"/>
                    <a:pt x="11969" y="13785"/>
                    <a:pt x="12370" y="13185"/>
                  </a:cubicBezTo>
                  <a:cubicBezTo>
                    <a:pt x="12443" y="13056"/>
                    <a:pt x="12351" y="12890"/>
                    <a:pt x="12204" y="12872"/>
                  </a:cubicBezTo>
                  <a:cubicBezTo>
                    <a:pt x="12170" y="12868"/>
                    <a:pt x="12136" y="12866"/>
                    <a:pt x="12103" y="12866"/>
                  </a:cubicBezTo>
                  <a:cubicBezTo>
                    <a:pt x="11793" y="12866"/>
                    <a:pt x="11509" y="13010"/>
                    <a:pt x="11210" y="13093"/>
                  </a:cubicBezTo>
                  <a:cubicBezTo>
                    <a:pt x="10824" y="13203"/>
                    <a:pt x="10437" y="13240"/>
                    <a:pt x="10051" y="13240"/>
                  </a:cubicBezTo>
                  <a:cubicBezTo>
                    <a:pt x="9278" y="13221"/>
                    <a:pt x="8523" y="13019"/>
                    <a:pt x="7842" y="12669"/>
                  </a:cubicBezTo>
                  <a:lnTo>
                    <a:pt x="8302" y="12209"/>
                  </a:lnTo>
                  <a:cubicBezTo>
                    <a:pt x="9627" y="10902"/>
                    <a:pt x="10971" y="9614"/>
                    <a:pt x="12296" y="8307"/>
                  </a:cubicBezTo>
                  <a:cubicBezTo>
                    <a:pt x="12296" y="8325"/>
                    <a:pt x="12315" y="8344"/>
                    <a:pt x="12351" y="8362"/>
                  </a:cubicBezTo>
                  <a:cubicBezTo>
                    <a:pt x="12407" y="8399"/>
                    <a:pt x="12462" y="8417"/>
                    <a:pt x="12535" y="8417"/>
                  </a:cubicBezTo>
                  <a:cubicBezTo>
                    <a:pt x="12554" y="8417"/>
                    <a:pt x="12572" y="8417"/>
                    <a:pt x="12591" y="8399"/>
                  </a:cubicBezTo>
                  <a:cubicBezTo>
                    <a:pt x="12793" y="8454"/>
                    <a:pt x="12996" y="8528"/>
                    <a:pt x="13198" y="8602"/>
                  </a:cubicBezTo>
                  <a:cubicBezTo>
                    <a:pt x="13437" y="8657"/>
                    <a:pt x="13695" y="8694"/>
                    <a:pt x="13934" y="8712"/>
                  </a:cubicBezTo>
                  <a:cubicBezTo>
                    <a:pt x="14054" y="8722"/>
                    <a:pt x="14191" y="8731"/>
                    <a:pt x="14333" y="8731"/>
                  </a:cubicBezTo>
                  <a:cubicBezTo>
                    <a:pt x="14693" y="8731"/>
                    <a:pt x="15085" y="8674"/>
                    <a:pt x="15296" y="8436"/>
                  </a:cubicBezTo>
                  <a:cubicBezTo>
                    <a:pt x="15425" y="8325"/>
                    <a:pt x="15370" y="8123"/>
                    <a:pt x="15204" y="8068"/>
                  </a:cubicBezTo>
                  <a:cubicBezTo>
                    <a:pt x="15075" y="8025"/>
                    <a:pt x="14939" y="8007"/>
                    <a:pt x="14805" y="8007"/>
                  </a:cubicBezTo>
                  <a:cubicBezTo>
                    <a:pt x="14709" y="8007"/>
                    <a:pt x="14615" y="8016"/>
                    <a:pt x="14523" y="8031"/>
                  </a:cubicBezTo>
                  <a:cubicBezTo>
                    <a:pt x="14385" y="8040"/>
                    <a:pt x="14252" y="8045"/>
                    <a:pt x="14118" y="8045"/>
                  </a:cubicBezTo>
                  <a:cubicBezTo>
                    <a:pt x="13985" y="8045"/>
                    <a:pt x="13851" y="8040"/>
                    <a:pt x="13713" y="8031"/>
                  </a:cubicBezTo>
                  <a:cubicBezTo>
                    <a:pt x="13456" y="7994"/>
                    <a:pt x="13088" y="7847"/>
                    <a:pt x="12775" y="7829"/>
                  </a:cubicBezTo>
                  <a:lnTo>
                    <a:pt x="14670" y="5951"/>
                  </a:lnTo>
                  <a:cubicBezTo>
                    <a:pt x="14670" y="5951"/>
                    <a:pt x="14670" y="5970"/>
                    <a:pt x="14689" y="5988"/>
                  </a:cubicBezTo>
                  <a:cubicBezTo>
                    <a:pt x="14896" y="6195"/>
                    <a:pt x="15319" y="6402"/>
                    <a:pt x="15688" y="6402"/>
                  </a:cubicBezTo>
                  <a:cubicBezTo>
                    <a:pt x="15909" y="6402"/>
                    <a:pt x="16111" y="6328"/>
                    <a:pt x="16235" y="6135"/>
                  </a:cubicBezTo>
                  <a:cubicBezTo>
                    <a:pt x="16290" y="6062"/>
                    <a:pt x="16253" y="5970"/>
                    <a:pt x="16161" y="5933"/>
                  </a:cubicBezTo>
                  <a:cubicBezTo>
                    <a:pt x="16060" y="5924"/>
                    <a:pt x="15959" y="5919"/>
                    <a:pt x="15858" y="5919"/>
                  </a:cubicBezTo>
                  <a:cubicBezTo>
                    <a:pt x="15756" y="5919"/>
                    <a:pt x="15655" y="5924"/>
                    <a:pt x="15554" y="5933"/>
                  </a:cubicBezTo>
                  <a:cubicBezTo>
                    <a:pt x="15333" y="5933"/>
                    <a:pt x="15094" y="5859"/>
                    <a:pt x="14891" y="5749"/>
                  </a:cubicBezTo>
                  <a:lnTo>
                    <a:pt x="15867" y="4773"/>
                  </a:lnTo>
                  <a:cubicBezTo>
                    <a:pt x="15982" y="4644"/>
                    <a:pt x="15884" y="4470"/>
                    <a:pt x="15747" y="4470"/>
                  </a:cubicBezTo>
                  <a:cubicBezTo>
                    <a:pt x="15709" y="4470"/>
                    <a:pt x="15668" y="4483"/>
                    <a:pt x="15628" y="4515"/>
                  </a:cubicBezTo>
                  <a:lnTo>
                    <a:pt x="14100" y="5859"/>
                  </a:lnTo>
                  <a:cubicBezTo>
                    <a:pt x="14137" y="5730"/>
                    <a:pt x="14137" y="5601"/>
                    <a:pt x="14155" y="5491"/>
                  </a:cubicBezTo>
                  <a:cubicBezTo>
                    <a:pt x="14192" y="5104"/>
                    <a:pt x="14229" y="4515"/>
                    <a:pt x="13897" y="4276"/>
                  </a:cubicBezTo>
                  <a:cubicBezTo>
                    <a:pt x="13863" y="4255"/>
                    <a:pt x="13826" y="4245"/>
                    <a:pt x="13790" y="4245"/>
                  </a:cubicBezTo>
                  <a:cubicBezTo>
                    <a:pt x="13730" y="4245"/>
                    <a:pt x="13674" y="4274"/>
                    <a:pt x="13640" y="4331"/>
                  </a:cubicBezTo>
                  <a:cubicBezTo>
                    <a:pt x="13437" y="4626"/>
                    <a:pt x="13566" y="5123"/>
                    <a:pt x="13548" y="5473"/>
                  </a:cubicBezTo>
                  <a:cubicBezTo>
                    <a:pt x="13529" y="5749"/>
                    <a:pt x="13400" y="6117"/>
                    <a:pt x="13529" y="6393"/>
                  </a:cubicBezTo>
                  <a:lnTo>
                    <a:pt x="9977" y="9522"/>
                  </a:lnTo>
                  <a:cubicBezTo>
                    <a:pt x="10069" y="8951"/>
                    <a:pt x="10087" y="8344"/>
                    <a:pt x="10216" y="7810"/>
                  </a:cubicBezTo>
                  <a:cubicBezTo>
                    <a:pt x="10419" y="6945"/>
                    <a:pt x="11045" y="6025"/>
                    <a:pt x="11063" y="5141"/>
                  </a:cubicBezTo>
                  <a:cubicBezTo>
                    <a:pt x="11063" y="4999"/>
                    <a:pt x="10942" y="4890"/>
                    <a:pt x="10811" y="4890"/>
                  </a:cubicBezTo>
                  <a:cubicBezTo>
                    <a:pt x="10772" y="4890"/>
                    <a:pt x="10733" y="4899"/>
                    <a:pt x="10695" y="4920"/>
                  </a:cubicBezTo>
                  <a:cubicBezTo>
                    <a:pt x="9885" y="5417"/>
                    <a:pt x="9572" y="6687"/>
                    <a:pt x="9370" y="7571"/>
                  </a:cubicBezTo>
                  <a:cubicBezTo>
                    <a:pt x="9204" y="8325"/>
                    <a:pt x="8983" y="9375"/>
                    <a:pt x="9259" y="10166"/>
                  </a:cubicBezTo>
                  <a:lnTo>
                    <a:pt x="8689" y="10681"/>
                  </a:lnTo>
                  <a:cubicBezTo>
                    <a:pt x="7658" y="11602"/>
                    <a:pt x="6646" y="12577"/>
                    <a:pt x="5560" y="13424"/>
                  </a:cubicBezTo>
                  <a:cubicBezTo>
                    <a:pt x="5449" y="13497"/>
                    <a:pt x="5357" y="13571"/>
                    <a:pt x="5265" y="13626"/>
                  </a:cubicBezTo>
                  <a:cubicBezTo>
                    <a:pt x="5228" y="13037"/>
                    <a:pt x="5173" y="12448"/>
                    <a:pt x="5173" y="11841"/>
                  </a:cubicBezTo>
                  <a:cubicBezTo>
                    <a:pt x="5173" y="11013"/>
                    <a:pt x="5468" y="10037"/>
                    <a:pt x="5265" y="9209"/>
                  </a:cubicBezTo>
                  <a:cubicBezTo>
                    <a:pt x="5223" y="9084"/>
                    <a:pt x="5110" y="9017"/>
                    <a:pt x="4997" y="9017"/>
                  </a:cubicBezTo>
                  <a:cubicBezTo>
                    <a:pt x="4910" y="9017"/>
                    <a:pt x="4824" y="9056"/>
                    <a:pt x="4768" y="9135"/>
                  </a:cubicBezTo>
                  <a:cubicBezTo>
                    <a:pt x="4271" y="9872"/>
                    <a:pt x="4326" y="11086"/>
                    <a:pt x="4345" y="11951"/>
                  </a:cubicBezTo>
                  <a:cubicBezTo>
                    <a:pt x="4345" y="12669"/>
                    <a:pt x="4437" y="13369"/>
                    <a:pt x="4602" y="14050"/>
                  </a:cubicBezTo>
                  <a:cubicBezTo>
                    <a:pt x="4014" y="14399"/>
                    <a:pt x="3388" y="14675"/>
                    <a:pt x="2780" y="14970"/>
                  </a:cubicBezTo>
                  <a:cubicBezTo>
                    <a:pt x="2872" y="12927"/>
                    <a:pt x="2615" y="10902"/>
                    <a:pt x="3112" y="8878"/>
                  </a:cubicBezTo>
                  <a:cubicBezTo>
                    <a:pt x="3719" y="6338"/>
                    <a:pt x="5357" y="4423"/>
                    <a:pt x="7695" y="3282"/>
                  </a:cubicBezTo>
                  <a:cubicBezTo>
                    <a:pt x="9959" y="2160"/>
                    <a:pt x="12499" y="1939"/>
                    <a:pt x="15002" y="1828"/>
                  </a:cubicBezTo>
                  <a:cubicBezTo>
                    <a:pt x="16235" y="1791"/>
                    <a:pt x="17965" y="1828"/>
                    <a:pt x="19217" y="1258"/>
                  </a:cubicBezTo>
                  <a:close/>
                  <a:moveTo>
                    <a:pt x="19903" y="1"/>
                  </a:moveTo>
                  <a:cubicBezTo>
                    <a:pt x="19884" y="1"/>
                    <a:pt x="19863" y="3"/>
                    <a:pt x="19842" y="6"/>
                  </a:cubicBezTo>
                  <a:cubicBezTo>
                    <a:pt x="18554" y="264"/>
                    <a:pt x="17450" y="742"/>
                    <a:pt x="16106" y="834"/>
                  </a:cubicBezTo>
                  <a:cubicBezTo>
                    <a:pt x="14928" y="908"/>
                    <a:pt x="13769" y="926"/>
                    <a:pt x="12591" y="1037"/>
                  </a:cubicBezTo>
                  <a:cubicBezTo>
                    <a:pt x="10179" y="1294"/>
                    <a:pt x="7731" y="1920"/>
                    <a:pt x="5725" y="3356"/>
                  </a:cubicBezTo>
                  <a:cubicBezTo>
                    <a:pt x="2044" y="6006"/>
                    <a:pt x="1271" y="10994"/>
                    <a:pt x="2283" y="15209"/>
                  </a:cubicBezTo>
                  <a:lnTo>
                    <a:pt x="1989" y="15375"/>
                  </a:lnTo>
                  <a:cubicBezTo>
                    <a:pt x="1253" y="15522"/>
                    <a:pt x="590" y="15964"/>
                    <a:pt x="167" y="16590"/>
                  </a:cubicBezTo>
                  <a:cubicBezTo>
                    <a:pt x="1" y="16846"/>
                    <a:pt x="206" y="17153"/>
                    <a:pt x="468" y="17153"/>
                  </a:cubicBezTo>
                  <a:cubicBezTo>
                    <a:pt x="526" y="17153"/>
                    <a:pt x="586" y="17138"/>
                    <a:pt x="645" y="17105"/>
                  </a:cubicBezTo>
                  <a:cubicBezTo>
                    <a:pt x="1522" y="16564"/>
                    <a:pt x="2383" y="16388"/>
                    <a:pt x="3243" y="16388"/>
                  </a:cubicBezTo>
                  <a:cubicBezTo>
                    <a:pt x="4828" y="16388"/>
                    <a:pt x="6414" y="16984"/>
                    <a:pt x="8108" y="16984"/>
                  </a:cubicBezTo>
                  <a:cubicBezTo>
                    <a:pt x="8215" y="16984"/>
                    <a:pt x="8323" y="16981"/>
                    <a:pt x="8431" y="16976"/>
                  </a:cubicBezTo>
                  <a:cubicBezTo>
                    <a:pt x="10566" y="16884"/>
                    <a:pt x="12572" y="15945"/>
                    <a:pt x="14210" y="14583"/>
                  </a:cubicBezTo>
                  <a:cubicBezTo>
                    <a:pt x="18278" y="11142"/>
                    <a:pt x="19014" y="5712"/>
                    <a:pt x="19935" y="797"/>
                  </a:cubicBezTo>
                  <a:cubicBezTo>
                    <a:pt x="20008" y="724"/>
                    <a:pt x="20082" y="650"/>
                    <a:pt x="20137" y="577"/>
                  </a:cubicBezTo>
                  <a:cubicBezTo>
                    <a:pt x="20361" y="370"/>
                    <a:pt x="20197" y="1"/>
                    <a:pt x="1990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312900" y="2700744"/>
              <a:ext cx="1012614" cy="555396"/>
            </a:xfrm>
            <a:custGeom>
              <a:avLst/>
              <a:gdLst/>
              <a:ahLst/>
              <a:cxnLst/>
              <a:rect l="l" t="t" r="r" b="b"/>
              <a:pathLst>
                <a:path w="18885" h="10358" extrusionOk="0">
                  <a:moveTo>
                    <a:pt x="10474" y="811"/>
                  </a:moveTo>
                  <a:cubicBezTo>
                    <a:pt x="12227" y="811"/>
                    <a:pt x="13562" y="1552"/>
                    <a:pt x="14928" y="2720"/>
                  </a:cubicBezTo>
                  <a:cubicBezTo>
                    <a:pt x="15057" y="2831"/>
                    <a:pt x="15185" y="2941"/>
                    <a:pt x="15314" y="3033"/>
                  </a:cubicBezTo>
                  <a:cubicBezTo>
                    <a:pt x="14412" y="3107"/>
                    <a:pt x="13529" y="3291"/>
                    <a:pt x="12664" y="3585"/>
                  </a:cubicBezTo>
                  <a:cubicBezTo>
                    <a:pt x="12406" y="2959"/>
                    <a:pt x="11964" y="2444"/>
                    <a:pt x="11394" y="2113"/>
                  </a:cubicBezTo>
                  <a:cubicBezTo>
                    <a:pt x="11059" y="1904"/>
                    <a:pt x="10535" y="1631"/>
                    <a:pt x="10076" y="1631"/>
                  </a:cubicBezTo>
                  <a:cubicBezTo>
                    <a:pt x="9929" y="1631"/>
                    <a:pt x="9789" y="1659"/>
                    <a:pt x="9664" y="1726"/>
                  </a:cubicBezTo>
                  <a:cubicBezTo>
                    <a:pt x="9553" y="1782"/>
                    <a:pt x="9553" y="1929"/>
                    <a:pt x="9664" y="1984"/>
                  </a:cubicBezTo>
                  <a:cubicBezTo>
                    <a:pt x="9885" y="2094"/>
                    <a:pt x="10124" y="2168"/>
                    <a:pt x="10363" y="2186"/>
                  </a:cubicBezTo>
                  <a:cubicBezTo>
                    <a:pt x="10639" y="2260"/>
                    <a:pt x="10915" y="2371"/>
                    <a:pt x="11155" y="2518"/>
                  </a:cubicBezTo>
                  <a:cubicBezTo>
                    <a:pt x="11633" y="2812"/>
                    <a:pt x="12056" y="3199"/>
                    <a:pt x="12351" y="3677"/>
                  </a:cubicBezTo>
                  <a:lnTo>
                    <a:pt x="11891" y="3788"/>
                  </a:lnTo>
                  <a:cubicBezTo>
                    <a:pt x="10584" y="4137"/>
                    <a:pt x="9277" y="4506"/>
                    <a:pt x="7970" y="4855"/>
                  </a:cubicBezTo>
                  <a:cubicBezTo>
                    <a:pt x="7970" y="4837"/>
                    <a:pt x="7970" y="4818"/>
                    <a:pt x="7952" y="4800"/>
                  </a:cubicBezTo>
                  <a:cubicBezTo>
                    <a:pt x="7933" y="4763"/>
                    <a:pt x="7897" y="4726"/>
                    <a:pt x="7860" y="4708"/>
                  </a:cubicBezTo>
                  <a:cubicBezTo>
                    <a:pt x="7851" y="4699"/>
                    <a:pt x="7841" y="4694"/>
                    <a:pt x="7835" y="4694"/>
                  </a:cubicBezTo>
                  <a:cubicBezTo>
                    <a:pt x="7828" y="4694"/>
                    <a:pt x="7823" y="4699"/>
                    <a:pt x="7823" y="4708"/>
                  </a:cubicBezTo>
                  <a:cubicBezTo>
                    <a:pt x="7694" y="4598"/>
                    <a:pt x="7602" y="4469"/>
                    <a:pt x="7492" y="4358"/>
                  </a:cubicBezTo>
                  <a:cubicBezTo>
                    <a:pt x="7363" y="4229"/>
                    <a:pt x="7216" y="4119"/>
                    <a:pt x="7068" y="4009"/>
                  </a:cubicBezTo>
                  <a:cubicBezTo>
                    <a:pt x="6854" y="3886"/>
                    <a:pt x="6551" y="3687"/>
                    <a:pt x="6275" y="3687"/>
                  </a:cubicBezTo>
                  <a:cubicBezTo>
                    <a:pt x="6219" y="3687"/>
                    <a:pt x="6164" y="3696"/>
                    <a:pt x="6111" y="3714"/>
                  </a:cubicBezTo>
                  <a:cubicBezTo>
                    <a:pt x="5982" y="3751"/>
                    <a:pt x="5946" y="3898"/>
                    <a:pt x="6019" y="3990"/>
                  </a:cubicBezTo>
                  <a:cubicBezTo>
                    <a:pt x="6148" y="4101"/>
                    <a:pt x="6295" y="4193"/>
                    <a:pt x="6461" y="4248"/>
                  </a:cubicBezTo>
                  <a:cubicBezTo>
                    <a:pt x="6627" y="4322"/>
                    <a:pt x="6811" y="4414"/>
                    <a:pt x="6958" y="4542"/>
                  </a:cubicBezTo>
                  <a:cubicBezTo>
                    <a:pt x="7124" y="4653"/>
                    <a:pt x="7289" y="4874"/>
                    <a:pt x="7492" y="5003"/>
                  </a:cubicBezTo>
                  <a:lnTo>
                    <a:pt x="5633" y="5518"/>
                  </a:lnTo>
                  <a:lnTo>
                    <a:pt x="5633" y="5481"/>
                  </a:lnTo>
                  <a:cubicBezTo>
                    <a:pt x="5555" y="5202"/>
                    <a:pt x="5216" y="4791"/>
                    <a:pt x="4890" y="4791"/>
                  </a:cubicBezTo>
                  <a:cubicBezTo>
                    <a:pt x="4830" y="4791"/>
                    <a:pt x="4770" y="4805"/>
                    <a:pt x="4712" y="4837"/>
                  </a:cubicBezTo>
                  <a:cubicBezTo>
                    <a:pt x="4639" y="4874"/>
                    <a:pt x="4639" y="4947"/>
                    <a:pt x="4676" y="4984"/>
                  </a:cubicBezTo>
                  <a:cubicBezTo>
                    <a:pt x="4805" y="5076"/>
                    <a:pt x="4933" y="5150"/>
                    <a:pt x="5062" y="5205"/>
                  </a:cubicBezTo>
                  <a:cubicBezTo>
                    <a:pt x="5209" y="5297"/>
                    <a:pt x="5338" y="5426"/>
                    <a:pt x="5430" y="5573"/>
                  </a:cubicBezTo>
                  <a:lnTo>
                    <a:pt x="4455" y="5831"/>
                  </a:lnTo>
                  <a:cubicBezTo>
                    <a:pt x="4283" y="5865"/>
                    <a:pt x="4336" y="6092"/>
                    <a:pt x="4478" y="6092"/>
                  </a:cubicBezTo>
                  <a:cubicBezTo>
                    <a:pt x="4488" y="6092"/>
                    <a:pt x="4499" y="6091"/>
                    <a:pt x="4510" y="6088"/>
                  </a:cubicBezTo>
                  <a:lnTo>
                    <a:pt x="5964" y="5776"/>
                  </a:lnTo>
                  <a:lnTo>
                    <a:pt x="5964" y="5776"/>
                  </a:lnTo>
                  <a:cubicBezTo>
                    <a:pt x="5890" y="5849"/>
                    <a:pt x="5835" y="5923"/>
                    <a:pt x="5798" y="5996"/>
                  </a:cubicBezTo>
                  <a:cubicBezTo>
                    <a:pt x="5633" y="6236"/>
                    <a:pt x="5412" y="6585"/>
                    <a:pt x="5541" y="6880"/>
                  </a:cubicBezTo>
                  <a:cubicBezTo>
                    <a:pt x="5565" y="6916"/>
                    <a:pt x="5604" y="6936"/>
                    <a:pt x="5648" y="6936"/>
                  </a:cubicBezTo>
                  <a:cubicBezTo>
                    <a:pt x="5673" y="6936"/>
                    <a:pt x="5699" y="6930"/>
                    <a:pt x="5725" y="6917"/>
                  </a:cubicBezTo>
                  <a:cubicBezTo>
                    <a:pt x="5946" y="6806"/>
                    <a:pt x="6056" y="6438"/>
                    <a:pt x="6185" y="6236"/>
                  </a:cubicBezTo>
                  <a:cubicBezTo>
                    <a:pt x="6277" y="6070"/>
                    <a:pt x="6498" y="5868"/>
                    <a:pt x="6516" y="5647"/>
                  </a:cubicBezTo>
                  <a:lnTo>
                    <a:pt x="9885" y="4911"/>
                  </a:lnTo>
                  <a:lnTo>
                    <a:pt x="9885" y="4911"/>
                  </a:lnTo>
                  <a:cubicBezTo>
                    <a:pt x="9627" y="5242"/>
                    <a:pt x="9406" y="5610"/>
                    <a:pt x="9130" y="5923"/>
                  </a:cubicBezTo>
                  <a:cubicBezTo>
                    <a:pt x="8688" y="6383"/>
                    <a:pt x="7952" y="6751"/>
                    <a:pt x="7639" y="7303"/>
                  </a:cubicBezTo>
                  <a:cubicBezTo>
                    <a:pt x="7565" y="7414"/>
                    <a:pt x="7639" y="7561"/>
                    <a:pt x="7786" y="7579"/>
                  </a:cubicBezTo>
                  <a:cubicBezTo>
                    <a:pt x="8467" y="7543"/>
                    <a:pt x="9130" y="6843"/>
                    <a:pt x="9553" y="6365"/>
                  </a:cubicBezTo>
                  <a:cubicBezTo>
                    <a:pt x="9940" y="5941"/>
                    <a:pt x="10455" y="5352"/>
                    <a:pt x="10547" y="4745"/>
                  </a:cubicBezTo>
                  <a:lnTo>
                    <a:pt x="11118" y="4634"/>
                  </a:lnTo>
                  <a:cubicBezTo>
                    <a:pt x="12093" y="4395"/>
                    <a:pt x="13087" y="4156"/>
                    <a:pt x="14081" y="3990"/>
                  </a:cubicBezTo>
                  <a:cubicBezTo>
                    <a:pt x="14173" y="3972"/>
                    <a:pt x="14247" y="3972"/>
                    <a:pt x="14339" y="3972"/>
                  </a:cubicBezTo>
                  <a:cubicBezTo>
                    <a:pt x="14155" y="4358"/>
                    <a:pt x="13971" y="4763"/>
                    <a:pt x="13750" y="5131"/>
                  </a:cubicBezTo>
                  <a:cubicBezTo>
                    <a:pt x="13455" y="5665"/>
                    <a:pt x="12921" y="6181"/>
                    <a:pt x="12774" y="6788"/>
                  </a:cubicBezTo>
                  <a:cubicBezTo>
                    <a:pt x="12730" y="6921"/>
                    <a:pt x="12828" y="7030"/>
                    <a:pt x="12954" y="7030"/>
                  </a:cubicBezTo>
                  <a:cubicBezTo>
                    <a:pt x="12985" y="7030"/>
                    <a:pt x="13018" y="7023"/>
                    <a:pt x="13050" y="7009"/>
                  </a:cubicBezTo>
                  <a:cubicBezTo>
                    <a:pt x="13639" y="6714"/>
                    <a:pt x="14026" y="5923"/>
                    <a:pt x="14320" y="5371"/>
                  </a:cubicBezTo>
                  <a:cubicBezTo>
                    <a:pt x="14578" y="4911"/>
                    <a:pt x="14762" y="4432"/>
                    <a:pt x="14909" y="3935"/>
                  </a:cubicBezTo>
                  <a:cubicBezTo>
                    <a:pt x="15406" y="3935"/>
                    <a:pt x="15885" y="3972"/>
                    <a:pt x="16382" y="4009"/>
                  </a:cubicBezTo>
                  <a:cubicBezTo>
                    <a:pt x="15609" y="5279"/>
                    <a:pt x="15038" y="6659"/>
                    <a:pt x="14007" y="7782"/>
                  </a:cubicBezTo>
                  <a:cubicBezTo>
                    <a:pt x="12866" y="9007"/>
                    <a:pt x="11265" y="9697"/>
                    <a:pt x="9596" y="9697"/>
                  </a:cubicBezTo>
                  <a:cubicBezTo>
                    <a:pt x="9435" y="9697"/>
                    <a:pt x="9273" y="9691"/>
                    <a:pt x="9111" y="9678"/>
                  </a:cubicBezTo>
                  <a:cubicBezTo>
                    <a:pt x="7271" y="9586"/>
                    <a:pt x="5578" y="8831"/>
                    <a:pt x="3958" y="8003"/>
                  </a:cubicBezTo>
                  <a:cubicBezTo>
                    <a:pt x="3148" y="7598"/>
                    <a:pt x="2062" y="6954"/>
                    <a:pt x="1068" y="6880"/>
                  </a:cubicBezTo>
                  <a:cubicBezTo>
                    <a:pt x="2301" y="5794"/>
                    <a:pt x="3295" y="4450"/>
                    <a:pt x="4547" y="3364"/>
                  </a:cubicBezTo>
                  <a:cubicBezTo>
                    <a:pt x="6038" y="2058"/>
                    <a:pt x="7841" y="1027"/>
                    <a:pt x="9829" y="843"/>
                  </a:cubicBezTo>
                  <a:cubicBezTo>
                    <a:pt x="10050" y="821"/>
                    <a:pt x="10265" y="811"/>
                    <a:pt x="10474" y="811"/>
                  </a:cubicBezTo>
                  <a:close/>
                  <a:moveTo>
                    <a:pt x="10483" y="1"/>
                  </a:moveTo>
                  <a:cubicBezTo>
                    <a:pt x="9982" y="1"/>
                    <a:pt x="9479" y="54"/>
                    <a:pt x="8983" y="162"/>
                  </a:cubicBezTo>
                  <a:cubicBezTo>
                    <a:pt x="5173" y="898"/>
                    <a:pt x="2761" y="4101"/>
                    <a:pt x="442" y="6917"/>
                  </a:cubicBezTo>
                  <a:cubicBezTo>
                    <a:pt x="369" y="6917"/>
                    <a:pt x="295" y="6935"/>
                    <a:pt x="221" y="6972"/>
                  </a:cubicBezTo>
                  <a:cubicBezTo>
                    <a:pt x="19" y="7046"/>
                    <a:pt x="1" y="7340"/>
                    <a:pt x="221" y="7432"/>
                  </a:cubicBezTo>
                  <a:cubicBezTo>
                    <a:pt x="1123" y="7727"/>
                    <a:pt x="2007" y="7819"/>
                    <a:pt x="2890" y="8242"/>
                  </a:cubicBezTo>
                  <a:cubicBezTo>
                    <a:pt x="3663" y="8610"/>
                    <a:pt x="4418" y="9015"/>
                    <a:pt x="5191" y="9346"/>
                  </a:cubicBezTo>
                  <a:cubicBezTo>
                    <a:pt x="6555" y="9929"/>
                    <a:pt x="8008" y="10358"/>
                    <a:pt x="9497" y="10358"/>
                  </a:cubicBezTo>
                  <a:cubicBezTo>
                    <a:pt x="9797" y="10358"/>
                    <a:pt x="10098" y="10340"/>
                    <a:pt x="10400" y="10303"/>
                  </a:cubicBezTo>
                  <a:cubicBezTo>
                    <a:pt x="13676" y="9954"/>
                    <a:pt x="15958" y="7046"/>
                    <a:pt x="16805" y="4009"/>
                  </a:cubicBezTo>
                  <a:lnTo>
                    <a:pt x="17044" y="4009"/>
                  </a:lnTo>
                  <a:cubicBezTo>
                    <a:pt x="17254" y="4066"/>
                    <a:pt x="17469" y="4096"/>
                    <a:pt x="17683" y="4096"/>
                  </a:cubicBezTo>
                  <a:cubicBezTo>
                    <a:pt x="18014" y="4096"/>
                    <a:pt x="18344" y="4025"/>
                    <a:pt x="18646" y="3880"/>
                  </a:cubicBezTo>
                  <a:cubicBezTo>
                    <a:pt x="18885" y="3733"/>
                    <a:pt x="18793" y="3383"/>
                    <a:pt x="18517" y="3364"/>
                  </a:cubicBezTo>
                  <a:cubicBezTo>
                    <a:pt x="18455" y="3368"/>
                    <a:pt x="18394" y="3369"/>
                    <a:pt x="18333" y="3369"/>
                  </a:cubicBezTo>
                  <a:cubicBezTo>
                    <a:pt x="16251" y="3369"/>
                    <a:pt x="15246" y="1554"/>
                    <a:pt x="13510" y="677"/>
                  </a:cubicBezTo>
                  <a:cubicBezTo>
                    <a:pt x="12554" y="230"/>
                    <a:pt x="11522" y="1"/>
                    <a:pt x="1048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5854475" y="2121487"/>
              <a:ext cx="1012614" cy="555932"/>
            </a:xfrm>
            <a:custGeom>
              <a:avLst/>
              <a:gdLst/>
              <a:ahLst/>
              <a:cxnLst/>
              <a:rect l="l" t="t" r="r" b="b"/>
              <a:pathLst>
                <a:path w="18885" h="10368" extrusionOk="0">
                  <a:moveTo>
                    <a:pt x="10469" y="810"/>
                  </a:moveTo>
                  <a:cubicBezTo>
                    <a:pt x="12212" y="810"/>
                    <a:pt x="13562" y="1551"/>
                    <a:pt x="14928" y="2719"/>
                  </a:cubicBezTo>
                  <a:cubicBezTo>
                    <a:pt x="15056" y="2829"/>
                    <a:pt x="15185" y="2940"/>
                    <a:pt x="15314" y="3050"/>
                  </a:cubicBezTo>
                  <a:cubicBezTo>
                    <a:pt x="14412" y="3124"/>
                    <a:pt x="13529" y="3290"/>
                    <a:pt x="12664" y="3584"/>
                  </a:cubicBezTo>
                  <a:cubicBezTo>
                    <a:pt x="12406" y="2958"/>
                    <a:pt x="11964" y="2443"/>
                    <a:pt x="11394" y="2112"/>
                  </a:cubicBezTo>
                  <a:cubicBezTo>
                    <a:pt x="11043" y="1901"/>
                    <a:pt x="10511" y="1638"/>
                    <a:pt x="10050" y="1638"/>
                  </a:cubicBezTo>
                  <a:cubicBezTo>
                    <a:pt x="9906" y="1638"/>
                    <a:pt x="9768" y="1664"/>
                    <a:pt x="9645" y="1725"/>
                  </a:cubicBezTo>
                  <a:cubicBezTo>
                    <a:pt x="9553" y="1780"/>
                    <a:pt x="9553" y="1928"/>
                    <a:pt x="9645" y="1983"/>
                  </a:cubicBezTo>
                  <a:cubicBezTo>
                    <a:pt x="9866" y="2093"/>
                    <a:pt x="10105" y="2167"/>
                    <a:pt x="10363" y="2185"/>
                  </a:cubicBezTo>
                  <a:cubicBezTo>
                    <a:pt x="10639" y="2259"/>
                    <a:pt x="10897" y="2369"/>
                    <a:pt x="11154" y="2517"/>
                  </a:cubicBezTo>
                  <a:cubicBezTo>
                    <a:pt x="11633" y="2811"/>
                    <a:pt x="12038" y="3198"/>
                    <a:pt x="12351" y="3676"/>
                  </a:cubicBezTo>
                  <a:lnTo>
                    <a:pt x="11891" y="3805"/>
                  </a:lnTo>
                  <a:cubicBezTo>
                    <a:pt x="10584" y="4136"/>
                    <a:pt x="9277" y="4504"/>
                    <a:pt x="7970" y="4854"/>
                  </a:cubicBezTo>
                  <a:cubicBezTo>
                    <a:pt x="7970" y="4836"/>
                    <a:pt x="7970" y="4817"/>
                    <a:pt x="7970" y="4799"/>
                  </a:cubicBezTo>
                  <a:cubicBezTo>
                    <a:pt x="7933" y="4762"/>
                    <a:pt x="7897" y="4725"/>
                    <a:pt x="7860" y="4707"/>
                  </a:cubicBezTo>
                  <a:cubicBezTo>
                    <a:pt x="7851" y="4698"/>
                    <a:pt x="7846" y="4693"/>
                    <a:pt x="7841" y="4693"/>
                  </a:cubicBezTo>
                  <a:cubicBezTo>
                    <a:pt x="7837" y="4693"/>
                    <a:pt x="7832" y="4698"/>
                    <a:pt x="7823" y="4707"/>
                  </a:cubicBezTo>
                  <a:cubicBezTo>
                    <a:pt x="7712" y="4596"/>
                    <a:pt x="7602" y="4468"/>
                    <a:pt x="7510" y="4357"/>
                  </a:cubicBezTo>
                  <a:cubicBezTo>
                    <a:pt x="7363" y="4228"/>
                    <a:pt x="7216" y="4118"/>
                    <a:pt x="7068" y="4007"/>
                  </a:cubicBezTo>
                  <a:cubicBezTo>
                    <a:pt x="6854" y="3885"/>
                    <a:pt x="6551" y="3686"/>
                    <a:pt x="6275" y="3686"/>
                  </a:cubicBezTo>
                  <a:cubicBezTo>
                    <a:pt x="6219" y="3686"/>
                    <a:pt x="6164" y="3694"/>
                    <a:pt x="6111" y="3713"/>
                  </a:cubicBezTo>
                  <a:cubicBezTo>
                    <a:pt x="5982" y="3750"/>
                    <a:pt x="5946" y="3897"/>
                    <a:pt x="6019" y="3989"/>
                  </a:cubicBezTo>
                  <a:cubicBezTo>
                    <a:pt x="6148" y="4099"/>
                    <a:pt x="6295" y="4191"/>
                    <a:pt x="6461" y="4247"/>
                  </a:cubicBezTo>
                  <a:cubicBezTo>
                    <a:pt x="6627" y="4320"/>
                    <a:pt x="6811" y="4431"/>
                    <a:pt x="6958" y="4541"/>
                  </a:cubicBezTo>
                  <a:cubicBezTo>
                    <a:pt x="7123" y="4652"/>
                    <a:pt x="7308" y="4872"/>
                    <a:pt x="7492" y="5001"/>
                  </a:cubicBezTo>
                  <a:lnTo>
                    <a:pt x="5614" y="5498"/>
                  </a:lnTo>
                  <a:lnTo>
                    <a:pt x="5614" y="5480"/>
                  </a:lnTo>
                  <a:cubicBezTo>
                    <a:pt x="5536" y="5199"/>
                    <a:pt x="5207" y="4773"/>
                    <a:pt x="4873" y="4773"/>
                  </a:cubicBezTo>
                  <a:cubicBezTo>
                    <a:pt x="4813" y="4773"/>
                    <a:pt x="4753" y="4786"/>
                    <a:pt x="4694" y="4817"/>
                  </a:cubicBezTo>
                  <a:cubicBezTo>
                    <a:pt x="4639" y="4854"/>
                    <a:pt x="4639" y="4928"/>
                    <a:pt x="4676" y="4983"/>
                  </a:cubicBezTo>
                  <a:cubicBezTo>
                    <a:pt x="4804" y="5075"/>
                    <a:pt x="4915" y="5149"/>
                    <a:pt x="5062" y="5204"/>
                  </a:cubicBezTo>
                  <a:cubicBezTo>
                    <a:pt x="5209" y="5277"/>
                    <a:pt x="5320" y="5406"/>
                    <a:pt x="5430" y="5554"/>
                  </a:cubicBezTo>
                  <a:lnTo>
                    <a:pt x="4455" y="5830"/>
                  </a:lnTo>
                  <a:cubicBezTo>
                    <a:pt x="4283" y="5864"/>
                    <a:pt x="4336" y="6091"/>
                    <a:pt x="4478" y="6091"/>
                  </a:cubicBezTo>
                  <a:cubicBezTo>
                    <a:pt x="4488" y="6091"/>
                    <a:pt x="4499" y="6090"/>
                    <a:pt x="4510" y="6087"/>
                  </a:cubicBezTo>
                  <a:lnTo>
                    <a:pt x="5964" y="5756"/>
                  </a:lnTo>
                  <a:lnTo>
                    <a:pt x="5964" y="5756"/>
                  </a:lnTo>
                  <a:cubicBezTo>
                    <a:pt x="5890" y="5830"/>
                    <a:pt x="5835" y="5922"/>
                    <a:pt x="5798" y="5995"/>
                  </a:cubicBezTo>
                  <a:cubicBezTo>
                    <a:pt x="5633" y="6216"/>
                    <a:pt x="5393" y="6584"/>
                    <a:pt x="5522" y="6860"/>
                  </a:cubicBezTo>
                  <a:cubicBezTo>
                    <a:pt x="5559" y="6909"/>
                    <a:pt x="5604" y="6934"/>
                    <a:pt x="5652" y="6934"/>
                  </a:cubicBezTo>
                  <a:cubicBezTo>
                    <a:pt x="5676" y="6934"/>
                    <a:pt x="5700" y="6928"/>
                    <a:pt x="5725" y="6916"/>
                  </a:cubicBezTo>
                  <a:cubicBezTo>
                    <a:pt x="5946" y="6787"/>
                    <a:pt x="6056" y="6437"/>
                    <a:pt x="6185" y="6216"/>
                  </a:cubicBezTo>
                  <a:cubicBezTo>
                    <a:pt x="6277" y="6050"/>
                    <a:pt x="6498" y="5848"/>
                    <a:pt x="6516" y="5646"/>
                  </a:cubicBezTo>
                  <a:lnTo>
                    <a:pt x="9884" y="4891"/>
                  </a:lnTo>
                  <a:lnTo>
                    <a:pt x="9884" y="4891"/>
                  </a:lnTo>
                  <a:cubicBezTo>
                    <a:pt x="9627" y="5222"/>
                    <a:pt x="9406" y="5609"/>
                    <a:pt x="9111" y="5903"/>
                  </a:cubicBezTo>
                  <a:cubicBezTo>
                    <a:pt x="8670" y="6382"/>
                    <a:pt x="7952" y="6731"/>
                    <a:pt x="7620" y="7284"/>
                  </a:cubicBezTo>
                  <a:cubicBezTo>
                    <a:pt x="7547" y="7412"/>
                    <a:pt x="7639" y="7560"/>
                    <a:pt x="7786" y="7578"/>
                  </a:cubicBezTo>
                  <a:cubicBezTo>
                    <a:pt x="8486" y="7541"/>
                    <a:pt x="9130" y="6842"/>
                    <a:pt x="9571" y="6345"/>
                  </a:cubicBezTo>
                  <a:cubicBezTo>
                    <a:pt x="9958" y="5922"/>
                    <a:pt x="10455" y="5333"/>
                    <a:pt x="10565" y="4744"/>
                  </a:cubicBezTo>
                  <a:lnTo>
                    <a:pt x="11118" y="4615"/>
                  </a:lnTo>
                  <a:cubicBezTo>
                    <a:pt x="12111" y="4394"/>
                    <a:pt x="13087" y="4136"/>
                    <a:pt x="14081" y="3989"/>
                  </a:cubicBezTo>
                  <a:cubicBezTo>
                    <a:pt x="14173" y="3971"/>
                    <a:pt x="14265" y="3971"/>
                    <a:pt x="14357" y="3952"/>
                  </a:cubicBezTo>
                  <a:lnTo>
                    <a:pt x="14357" y="3952"/>
                  </a:lnTo>
                  <a:cubicBezTo>
                    <a:pt x="14154" y="4339"/>
                    <a:pt x="13970" y="4744"/>
                    <a:pt x="13768" y="5112"/>
                  </a:cubicBezTo>
                  <a:cubicBezTo>
                    <a:pt x="13455" y="5646"/>
                    <a:pt x="12940" y="6179"/>
                    <a:pt x="12774" y="6768"/>
                  </a:cubicBezTo>
                  <a:cubicBezTo>
                    <a:pt x="12731" y="6899"/>
                    <a:pt x="12835" y="7018"/>
                    <a:pt x="12954" y="7018"/>
                  </a:cubicBezTo>
                  <a:cubicBezTo>
                    <a:pt x="12986" y="7018"/>
                    <a:pt x="13019" y="7009"/>
                    <a:pt x="13050" y="6989"/>
                  </a:cubicBezTo>
                  <a:cubicBezTo>
                    <a:pt x="13639" y="6713"/>
                    <a:pt x="14044" y="5903"/>
                    <a:pt x="14339" y="5351"/>
                  </a:cubicBezTo>
                  <a:cubicBezTo>
                    <a:pt x="14578" y="4909"/>
                    <a:pt x="14780" y="4431"/>
                    <a:pt x="14909" y="3934"/>
                  </a:cubicBezTo>
                  <a:cubicBezTo>
                    <a:pt x="15424" y="3934"/>
                    <a:pt x="15903" y="3971"/>
                    <a:pt x="16400" y="3989"/>
                  </a:cubicBezTo>
                  <a:cubicBezTo>
                    <a:pt x="15609" y="5277"/>
                    <a:pt x="15038" y="6658"/>
                    <a:pt x="14007" y="7762"/>
                  </a:cubicBezTo>
                  <a:cubicBezTo>
                    <a:pt x="12866" y="9005"/>
                    <a:pt x="11264" y="9696"/>
                    <a:pt x="9595" y="9696"/>
                  </a:cubicBezTo>
                  <a:cubicBezTo>
                    <a:pt x="9434" y="9696"/>
                    <a:pt x="9273" y="9689"/>
                    <a:pt x="9111" y="9676"/>
                  </a:cubicBezTo>
                  <a:cubicBezTo>
                    <a:pt x="7271" y="9584"/>
                    <a:pt x="5577" y="8830"/>
                    <a:pt x="3958" y="8001"/>
                  </a:cubicBezTo>
                  <a:cubicBezTo>
                    <a:pt x="3129" y="7597"/>
                    <a:pt x="2062" y="6952"/>
                    <a:pt x="1068" y="6879"/>
                  </a:cubicBezTo>
                  <a:cubicBezTo>
                    <a:pt x="2301" y="5793"/>
                    <a:pt x="3295" y="4449"/>
                    <a:pt x="4528" y="3363"/>
                  </a:cubicBezTo>
                  <a:cubicBezTo>
                    <a:pt x="6019" y="2075"/>
                    <a:pt x="7841" y="1026"/>
                    <a:pt x="9829" y="842"/>
                  </a:cubicBezTo>
                  <a:cubicBezTo>
                    <a:pt x="10048" y="820"/>
                    <a:pt x="10261" y="810"/>
                    <a:pt x="10469" y="810"/>
                  </a:cubicBezTo>
                  <a:close/>
                  <a:moveTo>
                    <a:pt x="10474" y="0"/>
                  </a:moveTo>
                  <a:cubicBezTo>
                    <a:pt x="9976" y="0"/>
                    <a:pt x="9476" y="54"/>
                    <a:pt x="8982" y="161"/>
                  </a:cubicBezTo>
                  <a:cubicBezTo>
                    <a:pt x="5172" y="897"/>
                    <a:pt x="2761" y="4099"/>
                    <a:pt x="442" y="6916"/>
                  </a:cubicBezTo>
                  <a:cubicBezTo>
                    <a:pt x="369" y="6934"/>
                    <a:pt x="295" y="6952"/>
                    <a:pt x="221" y="6971"/>
                  </a:cubicBezTo>
                  <a:cubicBezTo>
                    <a:pt x="19" y="7044"/>
                    <a:pt x="0" y="7339"/>
                    <a:pt x="221" y="7431"/>
                  </a:cubicBezTo>
                  <a:cubicBezTo>
                    <a:pt x="1123" y="7725"/>
                    <a:pt x="2007" y="7817"/>
                    <a:pt x="2890" y="8241"/>
                  </a:cubicBezTo>
                  <a:cubicBezTo>
                    <a:pt x="3663" y="8609"/>
                    <a:pt x="4418" y="9014"/>
                    <a:pt x="5191" y="9345"/>
                  </a:cubicBezTo>
                  <a:cubicBezTo>
                    <a:pt x="6572" y="9935"/>
                    <a:pt x="8044" y="10367"/>
                    <a:pt x="9553" y="10367"/>
                  </a:cubicBezTo>
                  <a:cubicBezTo>
                    <a:pt x="9834" y="10367"/>
                    <a:pt x="10117" y="10352"/>
                    <a:pt x="10400" y="10321"/>
                  </a:cubicBezTo>
                  <a:cubicBezTo>
                    <a:pt x="13676" y="9952"/>
                    <a:pt x="15958" y="7044"/>
                    <a:pt x="16805" y="4007"/>
                  </a:cubicBezTo>
                  <a:lnTo>
                    <a:pt x="17044" y="4007"/>
                  </a:lnTo>
                  <a:cubicBezTo>
                    <a:pt x="17244" y="4072"/>
                    <a:pt x="17455" y="4103"/>
                    <a:pt x="17667" y="4103"/>
                  </a:cubicBezTo>
                  <a:cubicBezTo>
                    <a:pt x="18002" y="4103"/>
                    <a:pt x="18341" y="4025"/>
                    <a:pt x="18646" y="3879"/>
                  </a:cubicBezTo>
                  <a:cubicBezTo>
                    <a:pt x="18885" y="3750"/>
                    <a:pt x="18793" y="3382"/>
                    <a:pt x="18517" y="3382"/>
                  </a:cubicBezTo>
                  <a:cubicBezTo>
                    <a:pt x="18465" y="3384"/>
                    <a:pt x="18413" y="3385"/>
                    <a:pt x="18362" y="3385"/>
                  </a:cubicBezTo>
                  <a:cubicBezTo>
                    <a:pt x="16260" y="3385"/>
                    <a:pt x="15254" y="1557"/>
                    <a:pt x="13510" y="694"/>
                  </a:cubicBezTo>
                  <a:cubicBezTo>
                    <a:pt x="12551" y="234"/>
                    <a:pt x="11516" y="0"/>
                    <a:pt x="1047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82" y="2530715"/>
              <a:ext cx="435287" cy="674593"/>
            </a:xfrm>
            <a:custGeom>
              <a:avLst/>
              <a:gdLst/>
              <a:ahLst/>
              <a:cxnLst/>
              <a:rect l="l" t="t" r="r" b="b"/>
              <a:pathLst>
                <a:path w="8118" h="12581" extrusionOk="0">
                  <a:moveTo>
                    <a:pt x="1141" y="664"/>
                  </a:moveTo>
                  <a:lnTo>
                    <a:pt x="1141" y="664"/>
                  </a:lnTo>
                  <a:cubicBezTo>
                    <a:pt x="2135" y="1327"/>
                    <a:pt x="3295" y="1768"/>
                    <a:pt x="4289" y="2449"/>
                  </a:cubicBezTo>
                  <a:cubicBezTo>
                    <a:pt x="5504" y="3241"/>
                    <a:pt x="6590" y="4327"/>
                    <a:pt x="7105" y="5707"/>
                  </a:cubicBezTo>
                  <a:cubicBezTo>
                    <a:pt x="7657" y="7124"/>
                    <a:pt x="7399" y="8339"/>
                    <a:pt x="6755" y="9664"/>
                  </a:cubicBezTo>
                  <a:cubicBezTo>
                    <a:pt x="6700" y="9775"/>
                    <a:pt x="6663" y="9904"/>
                    <a:pt x="6608" y="10014"/>
                  </a:cubicBezTo>
                  <a:cubicBezTo>
                    <a:pt x="6387" y="9388"/>
                    <a:pt x="6074" y="8781"/>
                    <a:pt x="5724" y="8229"/>
                  </a:cubicBezTo>
                  <a:cubicBezTo>
                    <a:pt x="6111" y="7934"/>
                    <a:pt x="6387" y="7529"/>
                    <a:pt x="6516" y="7051"/>
                  </a:cubicBezTo>
                  <a:cubicBezTo>
                    <a:pt x="6608" y="6683"/>
                    <a:pt x="6737" y="6057"/>
                    <a:pt x="6442" y="5744"/>
                  </a:cubicBezTo>
                  <a:cubicBezTo>
                    <a:pt x="6422" y="5723"/>
                    <a:pt x="6396" y="5713"/>
                    <a:pt x="6370" y="5713"/>
                  </a:cubicBezTo>
                  <a:cubicBezTo>
                    <a:pt x="6326" y="5713"/>
                    <a:pt x="6281" y="5742"/>
                    <a:pt x="6258" y="5799"/>
                  </a:cubicBezTo>
                  <a:cubicBezTo>
                    <a:pt x="6240" y="5965"/>
                    <a:pt x="6240" y="6149"/>
                    <a:pt x="6258" y="6333"/>
                  </a:cubicBezTo>
                  <a:cubicBezTo>
                    <a:pt x="6258" y="6535"/>
                    <a:pt x="6240" y="6756"/>
                    <a:pt x="6185" y="6959"/>
                  </a:cubicBezTo>
                  <a:cubicBezTo>
                    <a:pt x="6074" y="7345"/>
                    <a:pt x="5872" y="7713"/>
                    <a:pt x="5596" y="8026"/>
                  </a:cubicBezTo>
                  <a:cubicBezTo>
                    <a:pt x="5540" y="7934"/>
                    <a:pt x="5485" y="7824"/>
                    <a:pt x="5430" y="7732"/>
                  </a:cubicBezTo>
                  <a:cubicBezTo>
                    <a:pt x="4933" y="6885"/>
                    <a:pt x="4418" y="6020"/>
                    <a:pt x="3921" y="5173"/>
                  </a:cubicBezTo>
                  <a:cubicBezTo>
                    <a:pt x="3921" y="5173"/>
                    <a:pt x="3939" y="5173"/>
                    <a:pt x="3958" y="5137"/>
                  </a:cubicBezTo>
                  <a:cubicBezTo>
                    <a:pt x="3976" y="5118"/>
                    <a:pt x="3994" y="5081"/>
                    <a:pt x="4013" y="5045"/>
                  </a:cubicBezTo>
                  <a:cubicBezTo>
                    <a:pt x="4013" y="5045"/>
                    <a:pt x="4013" y="5026"/>
                    <a:pt x="4013" y="5026"/>
                  </a:cubicBezTo>
                  <a:cubicBezTo>
                    <a:pt x="4068" y="4916"/>
                    <a:pt x="4123" y="4824"/>
                    <a:pt x="4197" y="4732"/>
                  </a:cubicBezTo>
                  <a:cubicBezTo>
                    <a:pt x="4252" y="4603"/>
                    <a:pt x="4307" y="4492"/>
                    <a:pt x="4344" y="4364"/>
                  </a:cubicBezTo>
                  <a:cubicBezTo>
                    <a:pt x="4418" y="4143"/>
                    <a:pt x="4510" y="3811"/>
                    <a:pt x="4381" y="3609"/>
                  </a:cubicBezTo>
                  <a:cubicBezTo>
                    <a:pt x="4353" y="3572"/>
                    <a:pt x="4312" y="3554"/>
                    <a:pt x="4270" y="3554"/>
                  </a:cubicBezTo>
                  <a:cubicBezTo>
                    <a:pt x="4229" y="3554"/>
                    <a:pt x="4188" y="3572"/>
                    <a:pt x="4160" y="3609"/>
                  </a:cubicBezTo>
                  <a:cubicBezTo>
                    <a:pt x="4105" y="3719"/>
                    <a:pt x="4068" y="3848"/>
                    <a:pt x="4068" y="3977"/>
                  </a:cubicBezTo>
                  <a:cubicBezTo>
                    <a:pt x="4050" y="4124"/>
                    <a:pt x="4013" y="4253"/>
                    <a:pt x="3958" y="4382"/>
                  </a:cubicBezTo>
                  <a:cubicBezTo>
                    <a:pt x="3902" y="4529"/>
                    <a:pt x="3792" y="4695"/>
                    <a:pt x="3737" y="4842"/>
                  </a:cubicBezTo>
                  <a:lnTo>
                    <a:pt x="3000" y="3627"/>
                  </a:lnTo>
                  <a:lnTo>
                    <a:pt x="3019" y="3627"/>
                  </a:lnTo>
                  <a:cubicBezTo>
                    <a:pt x="3221" y="3498"/>
                    <a:pt x="3516" y="3075"/>
                    <a:pt x="3295" y="2836"/>
                  </a:cubicBezTo>
                  <a:cubicBezTo>
                    <a:pt x="3278" y="2819"/>
                    <a:pt x="3258" y="2810"/>
                    <a:pt x="3239" y="2810"/>
                  </a:cubicBezTo>
                  <a:cubicBezTo>
                    <a:pt x="3216" y="2810"/>
                    <a:pt x="3195" y="2824"/>
                    <a:pt x="3184" y="2854"/>
                  </a:cubicBezTo>
                  <a:cubicBezTo>
                    <a:pt x="3148" y="2946"/>
                    <a:pt x="3111" y="3057"/>
                    <a:pt x="3111" y="3167"/>
                  </a:cubicBezTo>
                  <a:cubicBezTo>
                    <a:pt x="3074" y="3278"/>
                    <a:pt x="3000" y="3388"/>
                    <a:pt x="2908" y="3480"/>
                  </a:cubicBezTo>
                  <a:cubicBezTo>
                    <a:pt x="2798" y="3278"/>
                    <a:pt x="2669" y="3057"/>
                    <a:pt x="2540" y="2854"/>
                  </a:cubicBezTo>
                  <a:cubicBezTo>
                    <a:pt x="2517" y="2819"/>
                    <a:pt x="2486" y="2804"/>
                    <a:pt x="2456" y="2804"/>
                  </a:cubicBezTo>
                  <a:cubicBezTo>
                    <a:pt x="2393" y="2804"/>
                    <a:pt x="2337" y="2871"/>
                    <a:pt x="2375" y="2946"/>
                  </a:cubicBezTo>
                  <a:cubicBezTo>
                    <a:pt x="2540" y="3259"/>
                    <a:pt x="2706" y="3590"/>
                    <a:pt x="2872" y="3903"/>
                  </a:cubicBezTo>
                  <a:cubicBezTo>
                    <a:pt x="2816" y="3867"/>
                    <a:pt x="2743" y="3848"/>
                    <a:pt x="2688" y="3830"/>
                  </a:cubicBezTo>
                  <a:cubicBezTo>
                    <a:pt x="2575" y="3785"/>
                    <a:pt x="2415" y="3733"/>
                    <a:pt x="2269" y="3733"/>
                  </a:cubicBezTo>
                  <a:cubicBezTo>
                    <a:pt x="2176" y="3733"/>
                    <a:pt x="2089" y="3754"/>
                    <a:pt x="2025" y="3811"/>
                  </a:cubicBezTo>
                  <a:cubicBezTo>
                    <a:pt x="1988" y="3848"/>
                    <a:pt x="1988" y="3922"/>
                    <a:pt x="2025" y="3959"/>
                  </a:cubicBezTo>
                  <a:cubicBezTo>
                    <a:pt x="2154" y="4087"/>
                    <a:pt x="2430" y="4106"/>
                    <a:pt x="2595" y="4143"/>
                  </a:cubicBezTo>
                  <a:cubicBezTo>
                    <a:pt x="2754" y="4190"/>
                    <a:pt x="2885" y="4279"/>
                    <a:pt x="3013" y="4279"/>
                  </a:cubicBezTo>
                  <a:cubicBezTo>
                    <a:pt x="3033" y="4279"/>
                    <a:pt x="3054" y="4277"/>
                    <a:pt x="3074" y="4272"/>
                  </a:cubicBezTo>
                  <a:lnTo>
                    <a:pt x="4252" y="6517"/>
                  </a:lnTo>
                  <a:cubicBezTo>
                    <a:pt x="3976" y="6388"/>
                    <a:pt x="3663" y="6315"/>
                    <a:pt x="3387" y="6167"/>
                  </a:cubicBezTo>
                  <a:cubicBezTo>
                    <a:pt x="2964" y="5946"/>
                    <a:pt x="2577" y="5505"/>
                    <a:pt x="2117" y="5376"/>
                  </a:cubicBezTo>
                  <a:cubicBezTo>
                    <a:pt x="2109" y="5374"/>
                    <a:pt x="2101" y="5373"/>
                    <a:pt x="2093" y="5373"/>
                  </a:cubicBezTo>
                  <a:cubicBezTo>
                    <a:pt x="2010" y="5373"/>
                    <a:pt x="1934" y="5457"/>
                    <a:pt x="1951" y="5542"/>
                  </a:cubicBezTo>
                  <a:cubicBezTo>
                    <a:pt x="2117" y="6038"/>
                    <a:pt x="2724" y="6351"/>
                    <a:pt x="3166" y="6572"/>
                  </a:cubicBezTo>
                  <a:cubicBezTo>
                    <a:pt x="3500" y="6739"/>
                    <a:pt x="3954" y="6966"/>
                    <a:pt x="4365" y="6966"/>
                  </a:cubicBezTo>
                  <a:cubicBezTo>
                    <a:pt x="4408" y="6966"/>
                    <a:pt x="4450" y="6964"/>
                    <a:pt x="4491" y="6959"/>
                  </a:cubicBezTo>
                  <a:lnTo>
                    <a:pt x="4694" y="7327"/>
                  </a:lnTo>
                  <a:cubicBezTo>
                    <a:pt x="5043" y="7989"/>
                    <a:pt x="5412" y="8634"/>
                    <a:pt x="5706" y="9315"/>
                  </a:cubicBezTo>
                  <a:cubicBezTo>
                    <a:pt x="5743" y="9370"/>
                    <a:pt x="5761" y="9425"/>
                    <a:pt x="5780" y="9480"/>
                  </a:cubicBezTo>
                  <a:cubicBezTo>
                    <a:pt x="5467" y="9425"/>
                    <a:pt x="5154" y="9388"/>
                    <a:pt x="4841" y="9296"/>
                  </a:cubicBezTo>
                  <a:cubicBezTo>
                    <a:pt x="4431" y="9189"/>
                    <a:pt x="3970" y="8927"/>
                    <a:pt x="3523" y="8927"/>
                  </a:cubicBezTo>
                  <a:cubicBezTo>
                    <a:pt x="3508" y="8927"/>
                    <a:pt x="3494" y="8928"/>
                    <a:pt x="3479" y="8928"/>
                  </a:cubicBezTo>
                  <a:cubicBezTo>
                    <a:pt x="3369" y="8928"/>
                    <a:pt x="3313" y="9057"/>
                    <a:pt x="3387" y="9149"/>
                  </a:cubicBezTo>
                  <a:cubicBezTo>
                    <a:pt x="3700" y="9517"/>
                    <a:pt x="4344" y="9628"/>
                    <a:pt x="4786" y="9738"/>
                  </a:cubicBezTo>
                  <a:cubicBezTo>
                    <a:pt x="5154" y="9830"/>
                    <a:pt x="5540" y="9867"/>
                    <a:pt x="5909" y="9867"/>
                  </a:cubicBezTo>
                  <a:cubicBezTo>
                    <a:pt x="6019" y="10217"/>
                    <a:pt x="6074" y="10585"/>
                    <a:pt x="6148" y="10934"/>
                  </a:cubicBezTo>
                  <a:cubicBezTo>
                    <a:pt x="5099" y="10622"/>
                    <a:pt x="4013" y="10493"/>
                    <a:pt x="3019" y="9977"/>
                  </a:cubicBezTo>
                  <a:cubicBezTo>
                    <a:pt x="1822" y="9370"/>
                    <a:pt x="976" y="8229"/>
                    <a:pt x="718" y="6904"/>
                  </a:cubicBezTo>
                  <a:cubicBezTo>
                    <a:pt x="424" y="5578"/>
                    <a:pt x="644" y="4235"/>
                    <a:pt x="902" y="2928"/>
                  </a:cubicBezTo>
                  <a:cubicBezTo>
                    <a:pt x="1049" y="2265"/>
                    <a:pt x="1289" y="1382"/>
                    <a:pt x="1141" y="664"/>
                  </a:cubicBezTo>
                  <a:close/>
                  <a:moveTo>
                    <a:pt x="748" y="0"/>
                  </a:moveTo>
                  <a:cubicBezTo>
                    <a:pt x="659" y="0"/>
                    <a:pt x="571" y="67"/>
                    <a:pt x="571" y="167"/>
                  </a:cubicBezTo>
                  <a:cubicBezTo>
                    <a:pt x="534" y="866"/>
                    <a:pt x="644" y="1511"/>
                    <a:pt x="516" y="2228"/>
                  </a:cubicBezTo>
                  <a:cubicBezTo>
                    <a:pt x="405" y="2836"/>
                    <a:pt x="258" y="3443"/>
                    <a:pt x="166" y="4069"/>
                  </a:cubicBezTo>
                  <a:cubicBezTo>
                    <a:pt x="0" y="5357"/>
                    <a:pt x="0" y="6701"/>
                    <a:pt x="497" y="7934"/>
                  </a:cubicBezTo>
                  <a:cubicBezTo>
                    <a:pt x="1418" y="10180"/>
                    <a:pt x="3902" y="11229"/>
                    <a:pt x="6221" y="11247"/>
                  </a:cubicBezTo>
                  <a:cubicBezTo>
                    <a:pt x="6240" y="11303"/>
                    <a:pt x="6240" y="11358"/>
                    <a:pt x="6258" y="11413"/>
                  </a:cubicBezTo>
                  <a:cubicBezTo>
                    <a:pt x="6240" y="11818"/>
                    <a:pt x="6387" y="12223"/>
                    <a:pt x="6663" y="12517"/>
                  </a:cubicBezTo>
                  <a:cubicBezTo>
                    <a:pt x="6702" y="12561"/>
                    <a:pt x="6750" y="12581"/>
                    <a:pt x="6798" y="12581"/>
                  </a:cubicBezTo>
                  <a:cubicBezTo>
                    <a:pt x="6911" y="12581"/>
                    <a:pt x="7020" y="12475"/>
                    <a:pt x="6994" y="12333"/>
                  </a:cubicBezTo>
                  <a:cubicBezTo>
                    <a:pt x="6498" y="10787"/>
                    <a:pt x="7639" y="9720"/>
                    <a:pt x="7915" y="8266"/>
                  </a:cubicBezTo>
                  <a:cubicBezTo>
                    <a:pt x="8117" y="7143"/>
                    <a:pt x="7933" y="5983"/>
                    <a:pt x="7399" y="4971"/>
                  </a:cubicBezTo>
                  <a:cubicBezTo>
                    <a:pt x="6148" y="2413"/>
                    <a:pt x="3424" y="1327"/>
                    <a:pt x="976" y="222"/>
                  </a:cubicBezTo>
                  <a:cubicBezTo>
                    <a:pt x="957" y="185"/>
                    <a:pt x="939" y="130"/>
                    <a:pt x="902" y="93"/>
                  </a:cubicBezTo>
                  <a:cubicBezTo>
                    <a:pt x="866" y="28"/>
                    <a:pt x="807" y="0"/>
                    <a:pt x="74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1780749" y="1529576"/>
              <a:ext cx="774380" cy="646818"/>
            </a:xfrm>
            <a:custGeom>
              <a:avLst/>
              <a:gdLst/>
              <a:ahLst/>
              <a:cxnLst/>
              <a:rect l="l" t="t" r="r" b="b"/>
              <a:pathLst>
                <a:path w="14442" h="12063" extrusionOk="0">
                  <a:moveTo>
                    <a:pt x="8708" y="921"/>
                  </a:moveTo>
                  <a:cubicBezTo>
                    <a:pt x="9330" y="921"/>
                    <a:pt x="9974" y="1006"/>
                    <a:pt x="10652" y="1150"/>
                  </a:cubicBezTo>
                  <a:cubicBezTo>
                    <a:pt x="10818" y="1187"/>
                    <a:pt x="10965" y="1224"/>
                    <a:pt x="11131" y="1242"/>
                  </a:cubicBezTo>
                  <a:cubicBezTo>
                    <a:pt x="10395" y="1721"/>
                    <a:pt x="9732" y="2291"/>
                    <a:pt x="9143" y="2935"/>
                  </a:cubicBezTo>
                  <a:cubicBezTo>
                    <a:pt x="8646" y="2530"/>
                    <a:pt x="8020" y="2310"/>
                    <a:pt x="7376" y="2291"/>
                  </a:cubicBezTo>
                  <a:cubicBezTo>
                    <a:pt x="7315" y="2289"/>
                    <a:pt x="7249" y="2288"/>
                    <a:pt x="7180" y="2288"/>
                  </a:cubicBezTo>
                  <a:cubicBezTo>
                    <a:pt x="6670" y="2288"/>
                    <a:pt x="5995" y="2364"/>
                    <a:pt x="5720" y="2770"/>
                  </a:cubicBezTo>
                  <a:cubicBezTo>
                    <a:pt x="5646" y="2862"/>
                    <a:pt x="5720" y="3009"/>
                    <a:pt x="5830" y="3009"/>
                  </a:cubicBezTo>
                  <a:cubicBezTo>
                    <a:pt x="6069" y="2991"/>
                    <a:pt x="6309" y="2935"/>
                    <a:pt x="6529" y="2862"/>
                  </a:cubicBezTo>
                  <a:cubicBezTo>
                    <a:pt x="6787" y="2788"/>
                    <a:pt x="7063" y="2751"/>
                    <a:pt x="7358" y="2751"/>
                  </a:cubicBezTo>
                  <a:cubicBezTo>
                    <a:pt x="7891" y="2770"/>
                    <a:pt x="8425" y="2917"/>
                    <a:pt x="8904" y="3175"/>
                  </a:cubicBezTo>
                  <a:lnTo>
                    <a:pt x="8591" y="3488"/>
                  </a:lnTo>
                  <a:cubicBezTo>
                    <a:pt x="7634" y="4389"/>
                    <a:pt x="6695" y="5310"/>
                    <a:pt x="5775" y="6230"/>
                  </a:cubicBezTo>
                  <a:cubicBezTo>
                    <a:pt x="5756" y="6212"/>
                    <a:pt x="5738" y="6193"/>
                    <a:pt x="5720" y="6193"/>
                  </a:cubicBezTo>
                  <a:cubicBezTo>
                    <a:pt x="5683" y="6156"/>
                    <a:pt x="5646" y="6138"/>
                    <a:pt x="5591" y="6138"/>
                  </a:cubicBezTo>
                  <a:cubicBezTo>
                    <a:pt x="5572" y="6138"/>
                    <a:pt x="5572" y="6138"/>
                    <a:pt x="5554" y="6156"/>
                  </a:cubicBezTo>
                  <a:cubicBezTo>
                    <a:pt x="5407" y="6120"/>
                    <a:pt x="5259" y="6064"/>
                    <a:pt x="5112" y="6009"/>
                  </a:cubicBezTo>
                  <a:cubicBezTo>
                    <a:pt x="4946" y="5972"/>
                    <a:pt x="4781" y="5936"/>
                    <a:pt x="4597" y="5936"/>
                  </a:cubicBezTo>
                  <a:cubicBezTo>
                    <a:pt x="4502" y="5930"/>
                    <a:pt x="4393" y="5922"/>
                    <a:pt x="4281" y="5922"/>
                  </a:cubicBezTo>
                  <a:cubicBezTo>
                    <a:pt x="4042" y="5922"/>
                    <a:pt x="3790" y="5957"/>
                    <a:pt x="3640" y="6120"/>
                  </a:cubicBezTo>
                  <a:cubicBezTo>
                    <a:pt x="3548" y="6212"/>
                    <a:pt x="3584" y="6359"/>
                    <a:pt x="3695" y="6396"/>
                  </a:cubicBezTo>
                  <a:cubicBezTo>
                    <a:pt x="3792" y="6417"/>
                    <a:pt x="3889" y="6426"/>
                    <a:pt x="3986" y="6426"/>
                  </a:cubicBezTo>
                  <a:cubicBezTo>
                    <a:pt x="4055" y="6426"/>
                    <a:pt x="4123" y="6422"/>
                    <a:pt x="4192" y="6414"/>
                  </a:cubicBezTo>
                  <a:cubicBezTo>
                    <a:pt x="4284" y="6405"/>
                    <a:pt x="4376" y="6400"/>
                    <a:pt x="4468" y="6400"/>
                  </a:cubicBezTo>
                  <a:cubicBezTo>
                    <a:pt x="4560" y="6400"/>
                    <a:pt x="4652" y="6405"/>
                    <a:pt x="4744" y="6414"/>
                  </a:cubicBezTo>
                  <a:cubicBezTo>
                    <a:pt x="4946" y="6433"/>
                    <a:pt x="5186" y="6543"/>
                    <a:pt x="5425" y="6561"/>
                  </a:cubicBezTo>
                  <a:lnTo>
                    <a:pt x="4063" y="7868"/>
                  </a:lnTo>
                  <a:cubicBezTo>
                    <a:pt x="4063" y="7868"/>
                    <a:pt x="4063" y="7850"/>
                    <a:pt x="4063" y="7850"/>
                  </a:cubicBezTo>
                  <a:cubicBezTo>
                    <a:pt x="3924" y="7700"/>
                    <a:pt x="3626" y="7549"/>
                    <a:pt x="3364" y="7549"/>
                  </a:cubicBezTo>
                  <a:cubicBezTo>
                    <a:pt x="3209" y="7549"/>
                    <a:pt x="3066" y="7602"/>
                    <a:pt x="2977" y="7739"/>
                  </a:cubicBezTo>
                  <a:cubicBezTo>
                    <a:pt x="2940" y="7776"/>
                    <a:pt x="2959" y="7850"/>
                    <a:pt x="3032" y="7868"/>
                  </a:cubicBezTo>
                  <a:cubicBezTo>
                    <a:pt x="3097" y="7877"/>
                    <a:pt x="3166" y="7882"/>
                    <a:pt x="3237" y="7882"/>
                  </a:cubicBezTo>
                  <a:cubicBezTo>
                    <a:pt x="3308" y="7882"/>
                    <a:pt x="3382" y="7877"/>
                    <a:pt x="3456" y="7868"/>
                  </a:cubicBezTo>
                  <a:cubicBezTo>
                    <a:pt x="3621" y="7887"/>
                    <a:pt x="3787" y="7942"/>
                    <a:pt x="3934" y="8034"/>
                  </a:cubicBezTo>
                  <a:cubicBezTo>
                    <a:pt x="3695" y="8255"/>
                    <a:pt x="3456" y="8476"/>
                    <a:pt x="3235" y="8715"/>
                  </a:cubicBezTo>
                  <a:cubicBezTo>
                    <a:pt x="3148" y="8801"/>
                    <a:pt x="3231" y="8933"/>
                    <a:pt x="3333" y="8933"/>
                  </a:cubicBezTo>
                  <a:cubicBezTo>
                    <a:pt x="3361" y="8933"/>
                    <a:pt x="3391" y="8923"/>
                    <a:pt x="3419" y="8899"/>
                  </a:cubicBezTo>
                  <a:lnTo>
                    <a:pt x="4486" y="7960"/>
                  </a:lnTo>
                  <a:lnTo>
                    <a:pt x="4486" y="7960"/>
                  </a:lnTo>
                  <a:cubicBezTo>
                    <a:pt x="4468" y="8052"/>
                    <a:pt x="4450" y="8144"/>
                    <a:pt x="4450" y="8218"/>
                  </a:cubicBezTo>
                  <a:cubicBezTo>
                    <a:pt x="4413" y="8476"/>
                    <a:pt x="4394" y="8899"/>
                    <a:pt x="4634" y="9083"/>
                  </a:cubicBezTo>
                  <a:cubicBezTo>
                    <a:pt x="4652" y="9095"/>
                    <a:pt x="4674" y="9101"/>
                    <a:pt x="4698" y="9101"/>
                  </a:cubicBezTo>
                  <a:cubicBezTo>
                    <a:pt x="4744" y="9101"/>
                    <a:pt x="4793" y="9077"/>
                    <a:pt x="4818" y="9028"/>
                  </a:cubicBezTo>
                  <a:cubicBezTo>
                    <a:pt x="4965" y="8825"/>
                    <a:pt x="4873" y="8476"/>
                    <a:pt x="4891" y="8236"/>
                  </a:cubicBezTo>
                  <a:cubicBezTo>
                    <a:pt x="4891" y="8034"/>
                    <a:pt x="4983" y="7776"/>
                    <a:pt x="4891" y="7592"/>
                  </a:cubicBezTo>
                  <a:lnTo>
                    <a:pt x="7376" y="5365"/>
                  </a:lnTo>
                  <a:lnTo>
                    <a:pt x="7376" y="5365"/>
                  </a:lnTo>
                  <a:cubicBezTo>
                    <a:pt x="7321" y="5770"/>
                    <a:pt x="7302" y="6193"/>
                    <a:pt x="7210" y="6580"/>
                  </a:cubicBezTo>
                  <a:cubicBezTo>
                    <a:pt x="7063" y="7187"/>
                    <a:pt x="6603" y="7831"/>
                    <a:pt x="6585" y="8457"/>
                  </a:cubicBezTo>
                  <a:cubicBezTo>
                    <a:pt x="6585" y="8560"/>
                    <a:pt x="6678" y="8639"/>
                    <a:pt x="6781" y="8639"/>
                  </a:cubicBezTo>
                  <a:cubicBezTo>
                    <a:pt x="6808" y="8639"/>
                    <a:pt x="6835" y="8634"/>
                    <a:pt x="6861" y="8623"/>
                  </a:cubicBezTo>
                  <a:cubicBezTo>
                    <a:pt x="7431" y="8273"/>
                    <a:pt x="7652" y="7371"/>
                    <a:pt x="7799" y="6764"/>
                  </a:cubicBezTo>
                  <a:cubicBezTo>
                    <a:pt x="7928" y="6212"/>
                    <a:pt x="8075" y="5475"/>
                    <a:pt x="7873" y="4923"/>
                  </a:cubicBezTo>
                  <a:lnTo>
                    <a:pt x="8296" y="4555"/>
                  </a:lnTo>
                  <a:cubicBezTo>
                    <a:pt x="9033" y="3893"/>
                    <a:pt x="9732" y="3230"/>
                    <a:pt x="10505" y="2623"/>
                  </a:cubicBezTo>
                  <a:cubicBezTo>
                    <a:pt x="10579" y="2567"/>
                    <a:pt x="10652" y="2530"/>
                    <a:pt x="10726" y="2475"/>
                  </a:cubicBezTo>
                  <a:cubicBezTo>
                    <a:pt x="10744" y="2899"/>
                    <a:pt x="10781" y="3322"/>
                    <a:pt x="10763" y="3745"/>
                  </a:cubicBezTo>
                  <a:cubicBezTo>
                    <a:pt x="10763" y="4334"/>
                    <a:pt x="10560" y="5015"/>
                    <a:pt x="10707" y="5604"/>
                  </a:cubicBezTo>
                  <a:cubicBezTo>
                    <a:pt x="10729" y="5690"/>
                    <a:pt x="10806" y="5738"/>
                    <a:pt x="10886" y="5738"/>
                  </a:cubicBezTo>
                  <a:cubicBezTo>
                    <a:pt x="10943" y="5738"/>
                    <a:pt x="11000" y="5713"/>
                    <a:pt x="11039" y="5659"/>
                  </a:cubicBezTo>
                  <a:cubicBezTo>
                    <a:pt x="11407" y="5144"/>
                    <a:pt x="11370" y="4279"/>
                    <a:pt x="11352" y="3672"/>
                  </a:cubicBezTo>
                  <a:cubicBezTo>
                    <a:pt x="11352" y="3175"/>
                    <a:pt x="11296" y="2678"/>
                    <a:pt x="11186" y="2181"/>
                  </a:cubicBezTo>
                  <a:cubicBezTo>
                    <a:pt x="11609" y="1960"/>
                    <a:pt x="12033" y="1757"/>
                    <a:pt x="12474" y="1555"/>
                  </a:cubicBezTo>
                  <a:lnTo>
                    <a:pt x="12474" y="1555"/>
                  </a:lnTo>
                  <a:cubicBezTo>
                    <a:pt x="12401" y="2991"/>
                    <a:pt x="12566" y="4426"/>
                    <a:pt x="12217" y="5862"/>
                  </a:cubicBezTo>
                  <a:cubicBezTo>
                    <a:pt x="11812" y="7592"/>
                    <a:pt x="10615" y="9046"/>
                    <a:pt x="8996" y="9782"/>
                  </a:cubicBezTo>
                  <a:cubicBezTo>
                    <a:pt x="7376" y="10555"/>
                    <a:pt x="5591" y="10721"/>
                    <a:pt x="3824" y="10776"/>
                  </a:cubicBezTo>
                  <a:cubicBezTo>
                    <a:pt x="2940" y="10813"/>
                    <a:pt x="1725" y="10776"/>
                    <a:pt x="860" y="11181"/>
                  </a:cubicBezTo>
                  <a:cubicBezTo>
                    <a:pt x="1394" y="9690"/>
                    <a:pt x="1615" y="8071"/>
                    <a:pt x="2149" y="6580"/>
                  </a:cubicBezTo>
                  <a:cubicBezTo>
                    <a:pt x="2811" y="4776"/>
                    <a:pt x="3842" y="3046"/>
                    <a:pt x="5462" y="1941"/>
                  </a:cubicBezTo>
                  <a:cubicBezTo>
                    <a:pt x="6519" y="1205"/>
                    <a:pt x="7577" y="921"/>
                    <a:pt x="8708" y="921"/>
                  </a:cubicBezTo>
                  <a:close/>
                  <a:moveTo>
                    <a:pt x="14111" y="1"/>
                  </a:moveTo>
                  <a:cubicBezTo>
                    <a:pt x="14075" y="1"/>
                    <a:pt x="14038" y="9"/>
                    <a:pt x="14002" y="27"/>
                  </a:cubicBezTo>
                  <a:cubicBezTo>
                    <a:pt x="13382" y="406"/>
                    <a:pt x="12774" y="529"/>
                    <a:pt x="12166" y="529"/>
                  </a:cubicBezTo>
                  <a:cubicBezTo>
                    <a:pt x="11028" y="529"/>
                    <a:pt x="9890" y="97"/>
                    <a:pt x="8669" y="97"/>
                  </a:cubicBezTo>
                  <a:cubicBezTo>
                    <a:pt x="8606" y="97"/>
                    <a:pt x="8543" y="99"/>
                    <a:pt x="8480" y="101"/>
                  </a:cubicBezTo>
                  <a:cubicBezTo>
                    <a:pt x="6990" y="211"/>
                    <a:pt x="5554" y="800"/>
                    <a:pt x="4413" y="1794"/>
                  </a:cubicBezTo>
                  <a:cubicBezTo>
                    <a:pt x="1523" y="4205"/>
                    <a:pt x="989" y="8034"/>
                    <a:pt x="327" y="11494"/>
                  </a:cubicBezTo>
                  <a:cubicBezTo>
                    <a:pt x="271" y="11549"/>
                    <a:pt x="235" y="11605"/>
                    <a:pt x="179" y="11641"/>
                  </a:cubicBezTo>
                  <a:cubicBezTo>
                    <a:pt x="1" y="11787"/>
                    <a:pt x="108" y="12062"/>
                    <a:pt x="313" y="12062"/>
                  </a:cubicBezTo>
                  <a:cubicBezTo>
                    <a:pt x="340" y="12062"/>
                    <a:pt x="370" y="12057"/>
                    <a:pt x="400" y="12046"/>
                  </a:cubicBezTo>
                  <a:cubicBezTo>
                    <a:pt x="1302" y="11881"/>
                    <a:pt x="2094" y="11549"/>
                    <a:pt x="3032" y="11476"/>
                  </a:cubicBezTo>
                  <a:cubicBezTo>
                    <a:pt x="3861" y="11439"/>
                    <a:pt x="4689" y="11420"/>
                    <a:pt x="5517" y="11347"/>
                  </a:cubicBezTo>
                  <a:cubicBezTo>
                    <a:pt x="7229" y="11181"/>
                    <a:pt x="8941" y="10739"/>
                    <a:pt x="10358" y="9727"/>
                  </a:cubicBezTo>
                  <a:cubicBezTo>
                    <a:pt x="12971" y="7868"/>
                    <a:pt x="13542" y="4353"/>
                    <a:pt x="12843" y="1371"/>
                  </a:cubicBezTo>
                  <a:lnTo>
                    <a:pt x="13045" y="1260"/>
                  </a:lnTo>
                  <a:cubicBezTo>
                    <a:pt x="13560" y="1150"/>
                    <a:pt x="14021" y="837"/>
                    <a:pt x="14333" y="414"/>
                  </a:cubicBezTo>
                  <a:cubicBezTo>
                    <a:pt x="14441" y="214"/>
                    <a:pt x="14292" y="1"/>
                    <a:pt x="1411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3798737" y="1755960"/>
              <a:ext cx="587246" cy="884462"/>
            </a:xfrm>
            <a:custGeom>
              <a:avLst/>
              <a:gdLst/>
              <a:ahLst/>
              <a:cxnLst/>
              <a:rect l="l" t="t" r="r" b="b"/>
              <a:pathLst>
                <a:path w="10952" h="16495" extrusionOk="0">
                  <a:moveTo>
                    <a:pt x="2430" y="2155"/>
                  </a:moveTo>
                  <a:cubicBezTo>
                    <a:pt x="3847" y="2523"/>
                    <a:pt x="5319" y="2634"/>
                    <a:pt x="6663" y="3260"/>
                  </a:cubicBezTo>
                  <a:cubicBezTo>
                    <a:pt x="8301" y="4014"/>
                    <a:pt x="9498" y="5487"/>
                    <a:pt x="9921" y="7254"/>
                  </a:cubicBezTo>
                  <a:cubicBezTo>
                    <a:pt x="10381" y="9002"/>
                    <a:pt x="10179" y="10824"/>
                    <a:pt x="9884" y="12591"/>
                  </a:cubicBezTo>
                  <a:cubicBezTo>
                    <a:pt x="9755" y="13475"/>
                    <a:pt x="9461" y="14671"/>
                    <a:pt x="9700" y="15628"/>
                  </a:cubicBezTo>
                  <a:cubicBezTo>
                    <a:pt x="8320" y="14800"/>
                    <a:pt x="6755" y="14266"/>
                    <a:pt x="5375" y="13420"/>
                  </a:cubicBezTo>
                  <a:cubicBezTo>
                    <a:pt x="3718" y="12407"/>
                    <a:pt x="2209" y="11045"/>
                    <a:pt x="1417" y="9223"/>
                  </a:cubicBezTo>
                  <a:cubicBezTo>
                    <a:pt x="626" y="7346"/>
                    <a:pt x="884" y="5708"/>
                    <a:pt x="1657" y="3885"/>
                  </a:cubicBezTo>
                  <a:cubicBezTo>
                    <a:pt x="1712" y="3738"/>
                    <a:pt x="1786" y="3591"/>
                    <a:pt x="1841" y="3425"/>
                  </a:cubicBezTo>
                  <a:cubicBezTo>
                    <a:pt x="2172" y="4254"/>
                    <a:pt x="2614" y="5027"/>
                    <a:pt x="3129" y="5744"/>
                  </a:cubicBezTo>
                  <a:cubicBezTo>
                    <a:pt x="2632" y="6168"/>
                    <a:pt x="2282" y="6738"/>
                    <a:pt x="2135" y="7364"/>
                  </a:cubicBezTo>
                  <a:cubicBezTo>
                    <a:pt x="2025" y="7879"/>
                    <a:pt x="1896" y="8708"/>
                    <a:pt x="2301" y="9113"/>
                  </a:cubicBezTo>
                  <a:cubicBezTo>
                    <a:pt x="2327" y="9139"/>
                    <a:pt x="2360" y="9151"/>
                    <a:pt x="2393" y="9151"/>
                  </a:cubicBezTo>
                  <a:cubicBezTo>
                    <a:pt x="2454" y="9151"/>
                    <a:pt x="2516" y="9110"/>
                    <a:pt x="2540" y="9039"/>
                  </a:cubicBezTo>
                  <a:cubicBezTo>
                    <a:pt x="2577" y="8800"/>
                    <a:pt x="2577" y="8561"/>
                    <a:pt x="2522" y="8321"/>
                  </a:cubicBezTo>
                  <a:cubicBezTo>
                    <a:pt x="2503" y="8027"/>
                    <a:pt x="2540" y="7751"/>
                    <a:pt x="2595" y="7475"/>
                  </a:cubicBezTo>
                  <a:cubicBezTo>
                    <a:pt x="2724" y="6941"/>
                    <a:pt x="2964" y="6444"/>
                    <a:pt x="3313" y="6021"/>
                  </a:cubicBezTo>
                  <a:cubicBezTo>
                    <a:pt x="3405" y="6149"/>
                    <a:pt x="3497" y="6278"/>
                    <a:pt x="3571" y="6407"/>
                  </a:cubicBezTo>
                  <a:cubicBezTo>
                    <a:pt x="4289" y="7511"/>
                    <a:pt x="5007" y="8634"/>
                    <a:pt x="5743" y="9757"/>
                  </a:cubicBezTo>
                  <a:cubicBezTo>
                    <a:pt x="5724" y="9757"/>
                    <a:pt x="5706" y="9757"/>
                    <a:pt x="5688" y="9775"/>
                  </a:cubicBezTo>
                  <a:cubicBezTo>
                    <a:pt x="5651" y="9812"/>
                    <a:pt x="5632" y="9849"/>
                    <a:pt x="5614" y="9904"/>
                  </a:cubicBezTo>
                  <a:cubicBezTo>
                    <a:pt x="5614" y="9923"/>
                    <a:pt x="5614" y="9923"/>
                    <a:pt x="5614" y="9941"/>
                  </a:cubicBezTo>
                  <a:cubicBezTo>
                    <a:pt x="5540" y="10088"/>
                    <a:pt x="5467" y="10217"/>
                    <a:pt x="5393" y="10346"/>
                  </a:cubicBezTo>
                  <a:cubicBezTo>
                    <a:pt x="5319" y="10512"/>
                    <a:pt x="5246" y="10677"/>
                    <a:pt x="5209" y="10843"/>
                  </a:cubicBezTo>
                  <a:cubicBezTo>
                    <a:pt x="5135" y="11137"/>
                    <a:pt x="5007" y="11579"/>
                    <a:pt x="5209" y="11837"/>
                  </a:cubicBezTo>
                  <a:cubicBezTo>
                    <a:pt x="5237" y="11892"/>
                    <a:pt x="5287" y="11920"/>
                    <a:pt x="5340" y="11920"/>
                  </a:cubicBezTo>
                  <a:cubicBezTo>
                    <a:pt x="5393" y="11920"/>
                    <a:pt x="5448" y="11892"/>
                    <a:pt x="5485" y="11837"/>
                  </a:cubicBezTo>
                  <a:cubicBezTo>
                    <a:pt x="5559" y="11689"/>
                    <a:pt x="5596" y="11524"/>
                    <a:pt x="5596" y="11358"/>
                  </a:cubicBezTo>
                  <a:cubicBezTo>
                    <a:pt x="5614" y="11174"/>
                    <a:pt x="5651" y="10990"/>
                    <a:pt x="5706" y="10806"/>
                  </a:cubicBezTo>
                  <a:cubicBezTo>
                    <a:pt x="5780" y="10622"/>
                    <a:pt x="5927" y="10383"/>
                    <a:pt x="6000" y="10162"/>
                  </a:cubicBezTo>
                  <a:lnTo>
                    <a:pt x="7031" y="11782"/>
                  </a:lnTo>
                  <a:lnTo>
                    <a:pt x="7013" y="11782"/>
                  </a:lnTo>
                  <a:cubicBezTo>
                    <a:pt x="6737" y="11966"/>
                    <a:pt x="6369" y="12536"/>
                    <a:pt x="6681" y="12849"/>
                  </a:cubicBezTo>
                  <a:cubicBezTo>
                    <a:pt x="6695" y="12862"/>
                    <a:pt x="6714" y="12868"/>
                    <a:pt x="6736" y="12868"/>
                  </a:cubicBezTo>
                  <a:cubicBezTo>
                    <a:pt x="6774" y="12868"/>
                    <a:pt x="6817" y="12848"/>
                    <a:pt x="6829" y="12812"/>
                  </a:cubicBezTo>
                  <a:cubicBezTo>
                    <a:pt x="6884" y="12683"/>
                    <a:pt x="6902" y="12536"/>
                    <a:pt x="6921" y="12389"/>
                  </a:cubicBezTo>
                  <a:cubicBezTo>
                    <a:pt x="6958" y="12242"/>
                    <a:pt x="7031" y="12076"/>
                    <a:pt x="7142" y="11947"/>
                  </a:cubicBezTo>
                  <a:lnTo>
                    <a:pt x="7712" y="12775"/>
                  </a:lnTo>
                  <a:cubicBezTo>
                    <a:pt x="7735" y="12821"/>
                    <a:pt x="7774" y="12840"/>
                    <a:pt x="7814" y="12840"/>
                  </a:cubicBezTo>
                  <a:cubicBezTo>
                    <a:pt x="7903" y="12840"/>
                    <a:pt x="7996" y="12748"/>
                    <a:pt x="7933" y="12647"/>
                  </a:cubicBezTo>
                  <a:cubicBezTo>
                    <a:pt x="7694" y="12223"/>
                    <a:pt x="7436" y="11800"/>
                    <a:pt x="7197" y="11377"/>
                  </a:cubicBezTo>
                  <a:lnTo>
                    <a:pt x="7197" y="11377"/>
                  </a:lnTo>
                  <a:cubicBezTo>
                    <a:pt x="7289" y="11413"/>
                    <a:pt x="7381" y="11450"/>
                    <a:pt x="7455" y="11469"/>
                  </a:cubicBezTo>
                  <a:cubicBezTo>
                    <a:pt x="7601" y="11521"/>
                    <a:pt x="7795" y="11579"/>
                    <a:pt x="7979" y="11579"/>
                  </a:cubicBezTo>
                  <a:cubicBezTo>
                    <a:pt x="8119" y="11579"/>
                    <a:pt x="8253" y="11546"/>
                    <a:pt x="8356" y="11450"/>
                  </a:cubicBezTo>
                  <a:cubicBezTo>
                    <a:pt x="8393" y="11413"/>
                    <a:pt x="8393" y="11321"/>
                    <a:pt x="8356" y="11266"/>
                  </a:cubicBezTo>
                  <a:cubicBezTo>
                    <a:pt x="8172" y="11082"/>
                    <a:pt x="7804" y="11101"/>
                    <a:pt x="7565" y="11027"/>
                  </a:cubicBezTo>
                  <a:cubicBezTo>
                    <a:pt x="7409" y="10996"/>
                    <a:pt x="7201" y="10886"/>
                    <a:pt x="7018" y="10886"/>
                  </a:cubicBezTo>
                  <a:cubicBezTo>
                    <a:pt x="6985" y="10886"/>
                    <a:pt x="6952" y="10889"/>
                    <a:pt x="6921" y="10898"/>
                  </a:cubicBezTo>
                  <a:lnTo>
                    <a:pt x="5209" y="7972"/>
                  </a:lnTo>
                  <a:lnTo>
                    <a:pt x="5209" y="7972"/>
                  </a:lnTo>
                  <a:cubicBezTo>
                    <a:pt x="5596" y="8119"/>
                    <a:pt x="6019" y="8192"/>
                    <a:pt x="6387" y="8376"/>
                  </a:cubicBezTo>
                  <a:cubicBezTo>
                    <a:pt x="6958" y="8653"/>
                    <a:pt x="7510" y="9223"/>
                    <a:pt x="8136" y="9352"/>
                  </a:cubicBezTo>
                  <a:cubicBezTo>
                    <a:pt x="8151" y="9356"/>
                    <a:pt x="8166" y="9358"/>
                    <a:pt x="8181" y="9358"/>
                  </a:cubicBezTo>
                  <a:cubicBezTo>
                    <a:pt x="8292" y="9358"/>
                    <a:pt x="8389" y="9245"/>
                    <a:pt x="8356" y="9131"/>
                  </a:cubicBezTo>
                  <a:cubicBezTo>
                    <a:pt x="8117" y="8487"/>
                    <a:pt x="7270" y="8082"/>
                    <a:pt x="6681" y="7824"/>
                  </a:cubicBezTo>
                  <a:cubicBezTo>
                    <a:pt x="6229" y="7631"/>
                    <a:pt x="5636" y="7366"/>
                    <a:pt x="5099" y="7366"/>
                  </a:cubicBezTo>
                  <a:cubicBezTo>
                    <a:pt x="5024" y="7366"/>
                    <a:pt x="4950" y="7371"/>
                    <a:pt x="4878" y="7383"/>
                  </a:cubicBezTo>
                  <a:lnTo>
                    <a:pt x="4583" y="6886"/>
                  </a:lnTo>
                  <a:cubicBezTo>
                    <a:pt x="4086" y="6039"/>
                    <a:pt x="3552" y="5192"/>
                    <a:pt x="3111" y="4309"/>
                  </a:cubicBezTo>
                  <a:cubicBezTo>
                    <a:pt x="3074" y="4235"/>
                    <a:pt x="3037" y="4162"/>
                    <a:pt x="3000" y="4088"/>
                  </a:cubicBezTo>
                  <a:lnTo>
                    <a:pt x="3000" y="4088"/>
                  </a:lnTo>
                  <a:cubicBezTo>
                    <a:pt x="3424" y="4143"/>
                    <a:pt x="3847" y="4198"/>
                    <a:pt x="4270" y="4272"/>
                  </a:cubicBezTo>
                  <a:cubicBezTo>
                    <a:pt x="4843" y="4397"/>
                    <a:pt x="5469" y="4714"/>
                    <a:pt x="6062" y="4714"/>
                  </a:cubicBezTo>
                  <a:cubicBezTo>
                    <a:pt x="6078" y="4714"/>
                    <a:pt x="6095" y="4714"/>
                    <a:pt x="6111" y="4714"/>
                  </a:cubicBezTo>
                  <a:cubicBezTo>
                    <a:pt x="6277" y="4695"/>
                    <a:pt x="6350" y="4493"/>
                    <a:pt x="6240" y="4382"/>
                  </a:cubicBezTo>
                  <a:cubicBezTo>
                    <a:pt x="5798" y="3922"/>
                    <a:pt x="4933" y="3793"/>
                    <a:pt x="4326" y="3701"/>
                  </a:cubicBezTo>
                  <a:cubicBezTo>
                    <a:pt x="3909" y="3609"/>
                    <a:pt x="3480" y="3568"/>
                    <a:pt x="3059" y="3568"/>
                  </a:cubicBezTo>
                  <a:cubicBezTo>
                    <a:pt x="2978" y="3568"/>
                    <a:pt x="2897" y="3570"/>
                    <a:pt x="2816" y="3573"/>
                  </a:cubicBezTo>
                  <a:cubicBezTo>
                    <a:pt x="2651" y="3112"/>
                    <a:pt x="2559" y="2634"/>
                    <a:pt x="2430" y="2155"/>
                  </a:cubicBezTo>
                  <a:close/>
                  <a:moveTo>
                    <a:pt x="1470" y="1"/>
                  </a:moveTo>
                  <a:cubicBezTo>
                    <a:pt x="1309" y="1"/>
                    <a:pt x="1162" y="148"/>
                    <a:pt x="1215" y="333"/>
                  </a:cubicBezTo>
                  <a:cubicBezTo>
                    <a:pt x="1970" y="2395"/>
                    <a:pt x="497" y="3885"/>
                    <a:pt x="203" y="5836"/>
                  </a:cubicBezTo>
                  <a:cubicBezTo>
                    <a:pt x="0" y="7346"/>
                    <a:pt x="295" y="8892"/>
                    <a:pt x="1068" y="10217"/>
                  </a:cubicBezTo>
                  <a:cubicBezTo>
                    <a:pt x="2890" y="13567"/>
                    <a:pt x="6589" y="14837"/>
                    <a:pt x="9921" y="16199"/>
                  </a:cubicBezTo>
                  <a:cubicBezTo>
                    <a:pt x="9958" y="16254"/>
                    <a:pt x="9995" y="16328"/>
                    <a:pt x="10031" y="16383"/>
                  </a:cubicBezTo>
                  <a:cubicBezTo>
                    <a:pt x="10080" y="16460"/>
                    <a:pt x="10156" y="16494"/>
                    <a:pt x="10231" y="16494"/>
                  </a:cubicBezTo>
                  <a:cubicBezTo>
                    <a:pt x="10353" y="16494"/>
                    <a:pt x="10473" y="16403"/>
                    <a:pt x="10473" y="16254"/>
                  </a:cubicBezTo>
                  <a:cubicBezTo>
                    <a:pt x="10473" y="15315"/>
                    <a:pt x="10307" y="14469"/>
                    <a:pt x="10436" y="13512"/>
                  </a:cubicBezTo>
                  <a:cubicBezTo>
                    <a:pt x="10547" y="12683"/>
                    <a:pt x="10712" y="11855"/>
                    <a:pt x="10786" y="11027"/>
                  </a:cubicBezTo>
                  <a:cubicBezTo>
                    <a:pt x="10952" y="9278"/>
                    <a:pt x="10860" y="7493"/>
                    <a:pt x="10142" y="5873"/>
                  </a:cubicBezTo>
                  <a:cubicBezTo>
                    <a:pt x="8852" y="3029"/>
                    <a:pt x="5681" y="1762"/>
                    <a:pt x="2695" y="1762"/>
                  </a:cubicBezTo>
                  <a:cubicBezTo>
                    <a:pt x="2569" y="1762"/>
                    <a:pt x="2444" y="1764"/>
                    <a:pt x="2319" y="1769"/>
                  </a:cubicBezTo>
                  <a:cubicBezTo>
                    <a:pt x="2301" y="1677"/>
                    <a:pt x="2264" y="1603"/>
                    <a:pt x="2246" y="1529"/>
                  </a:cubicBezTo>
                  <a:cubicBezTo>
                    <a:pt x="2246" y="977"/>
                    <a:pt x="2025" y="462"/>
                    <a:pt x="1657" y="75"/>
                  </a:cubicBezTo>
                  <a:cubicBezTo>
                    <a:pt x="1600" y="24"/>
                    <a:pt x="1534" y="1"/>
                    <a:pt x="147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1411361" y="3796308"/>
              <a:ext cx="654378" cy="875025"/>
            </a:xfrm>
            <a:custGeom>
              <a:avLst/>
              <a:gdLst/>
              <a:ahLst/>
              <a:cxnLst/>
              <a:rect l="l" t="t" r="r" b="b"/>
              <a:pathLst>
                <a:path w="12204" h="16319" extrusionOk="0">
                  <a:moveTo>
                    <a:pt x="10437" y="1081"/>
                  </a:moveTo>
                  <a:cubicBezTo>
                    <a:pt x="10437" y="2682"/>
                    <a:pt x="10786" y="4302"/>
                    <a:pt x="10786" y="5903"/>
                  </a:cubicBezTo>
                  <a:cubicBezTo>
                    <a:pt x="10786" y="7854"/>
                    <a:pt x="10381" y="9860"/>
                    <a:pt x="9240" y="11461"/>
                  </a:cubicBezTo>
                  <a:cubicBezTo>
                    <a:pt x="8044" y="13118"/>
                    <a:pt x="6498" y="13725"/>
                    <a:pt x="4547" y="14001"/>
                  </a:cubicBezTo>
                  <a:cubicBezTo>
                    <a:pt x="4381" y="14038"/>
                    <a:pt x="4215" y="14057"/>
                    <a:pt x="4050" y="14093"/>
                  </a:cubicBezTo>
                  <a:cubicBezTo>
                    <a:pt x="4584" y="13376"/>
                    <a:pt x="5025" y="12603"/>
                    <a:pt x="5375" y="11793"/>
                  </a:cubicBezTo>
                  <a:cubicBezTo>
                    <a:pt x="5679" y="11894"/>
                    <a:pt x="6001" y="11945"/>
                    <a:pt x="6323" y="11945"/>
                  </a:cubicBezTo>
                  <a:cubicBezTo>
                    <a:pt x="6645" y="11945"/>
                    <a:pt x="6967" y="11894"/>
                    <a:pt x="7271" y="11793"/>
                  </a:cubicBezTo>
                  <a:cubicBezTo>
                    <a:pt x="7768" y="11627"/>
                    <a:pt x="8559" y="11296"/>
                    <a:pt x="8688" y="10762"/>
                  </a:cubicBezTo>
                  <a:cubicBezTo>
                    <a:pt x="8705" y="10661"/>
                    <a:pt x="8630" y="10576"/>
                    <a:pt x="8532" y="10576"/>
                  </a:cubicBezTo>
                  <a:cubicBezTo>
                    <a:pt x="8523" y="10576"/>
                    <a:pt x="8514" y="10576"/>
                    <a:pt x="8504" y="10578"/>
                  </a:cubicBezTo>
                  <a:cubicBezTo>
                    <a:pt x="8283" y="10670"/>
                    <a:pt x="8062" y="10799"/>
                    <a:pt x="7897" y="10964"/>
                  </a:cubicBezTo>
                  <a:cubicBezTo>
                    <a:pt x="7657" y="11130"/>
                    <a:pt x="7400" y="11259"/>
                    <a:pt x="7142" y="11333"/>
                  </a:cubicBezTo>
                  <a:cubicBezTo>
                    <a:pt x="6777" y="11458"/>
                    <a:pt x="6404" y="11515"/>
                    <a:pt x="6028" y="11515"/>
                  </a:cubicBezTo>
                  <a:cubicBezTo>
                    <a:pt x="5854" y="11515"/>
                    <a:pt x="5679" y="11503"/>
                    <a:pt x="5504" y="11480"/>
                  </a:cubicBezTo>
                  <a:cubicBezTo>
                    <a:pt x="5578" y="11333"/>
                    <a:pt x="5651" y="11204"/>
                    <a:pt x="5706" y="11075"/>
                  </a:cubicBezTo>
                  <a:cubicBezTo>
                    <a:pt x="6295" y="9879"/>
                    <a:pt x="6866" y="8682"/>
                    <a:pt x="7455" y="7486"/>
                  </a:cubicBezTo>
                  <a:cubicBezTo>
                    <a:pt x="7473" y="7486"/>
                    <a:pt x="7492" y="7504"/>
                    <a:pt x="7510" y="7504"/>
                  </a:cubicBezTo>
                  <a:cubicBezTo>
                    <a:pt x="7529" y="7513"/>
                    <a:pt x="7552" y="7518"/>
                    <a:pt x="7575" y="7518"/>
                  </a:cubicBezTo>
                  <a:cubicBezTo>
                    <a:pt x="7598" y="7518"/>
                    <a:pt x="7621" y="7513"/>
                    <a:pt x="7639" y="7504"/>
                  </a:cubicBezTo>
                  <a:cubicBezTo>
                    <a:pt x="7657" y="7504"/>
                    <a:pt x="7676" y="7504"/>
                    <a:pt x="7676" y="7486"/>
                  </a:cubicBezTo>
                  <a:cubicBezTo>
                    <a:pt x="7823" y="7467"/>
                    <a:pt x="7989" y="7467"/>
                    <a:pt x="8136" y="7467"/>
                  </a:cubicBezTo>
                  <a:cubicBezTo>
                    <a:pt x="8320" y="7449"/>
                    <a:pt x="8486" y="7412"/>
                    <a:pt x="8670" y="7375"/>
                  </a:cubicBezTo>
                  <a:cubicBezTo>
                    <a:pt x="8946" y="7283"/>
                    <a:pt x="9388" y="7136"/>
                    <a:pt x="9516" y="6860"/>
                  </a:cubicBezTo>
                  <a:cubicBezTo>
                    <a:pt x="9572" y="6750"/>
                    <a:pt x="9480" y="6621"/>
                    <a:pt x="9369" y="6621"/>
                  </a:cubicBezTo>
                  <a:cubicBezTo>
                    <a:pt x="9203" y="6639"/>
                    <a:pt x="9038" y="6694"/>
                    <a:pt x="8909" y="6768"/>
                  </a:cubicBezTo>
                  <a:cubicBezTo>
                    <a:pt x="8725" y="6860"/>
                    <a:pt x="8541" y="6915"/>
                    <a:pt x="8357" y="6952"/>
                  </a:cubicBezTo>
                  <a:cubicBezTo>
                    <a:pt x="8173" y="7007"/>
                    <a:pt x="7897" y="6989"/>
                    <a:pt x="7676" y="7044"/>
                  </a:cubicBezTo>
                  <a:cubicBezTo>
                    <a:pt x="7952" y="6473"/>
                    <a:pt x="8228" y="5903"/>
                    <a:pt x="8504" y="5332"/>
                  </a:cubicBezTo>
                  <a:cubicBezTo>
                    <a:pt x="8504" y="5332"/>
                    <a:pt x="8504" y="5351"/>
                    <a:pt x="8522" y="5351"/>
                  </a:cubicBezTo>
                  <a:cubicBezTo>
                    <a:pt x="8632" y="5405"/>
                    <a:pt x="8794" y="5440"/>
                    <a:pt x="8960" y="5440"/>
                  </a:cubicBezTo>
                  <a:cubicBezTo>
                    <a:pt x="9241" y="5440"/>
                    <a:pt x="9532" y="5341"/>
                    <a:pt x="9590" y="5075"/>
                  </a:cubicBezTo>
                  <a:cubicBezTo>
                    <a:pt x="9608" y="5019"/>
                    <a:pt x="9553" y="4964"/>
                    <a:pt x="9498" y="4964"/>
                  </a:cubicBezTo>
                  <a:cubicBezTo>
                    <a:pt x="9351" y="5001"/>
                    <a:pt x="9222" y="5038"/>
                    <a:pt x="9093" y="5111"/>
                  </a:cubicBezTo>
                  <a:cubicBezTo>
                    <a:pt x="8972" y="5138"/>
                    <a:pt x="8850" y="5155"/>
                    <a:pt x="8729" y="5155"/>
                  </a:cubicBezTo>
                  <a:cubicBezTo>
                    <a:pt x="8685" y="5155"/>
                    <a:pt x="8640" y="5153"/>
                    <a:pt x="8596" y="5148"/>
                  </a:cubicBezTo>
                  <a:lnTo>
                    <a:pt x="9019" y="4246"/>
                  </a:lnTo>
                  <a:cubicBezTo>
                    <a:pt x="9057" y="4158"/>
                    <a:pt x="8983" y="4078"/>
                    <a:pt x="8903" y="4078"/>
                  </a:cubicBezTo>
                  <a:cubicBezTo>
                    <a:pt x="8866" y="4078"/>
                    <a:pt x="8828" y="4095"/>
                    <a:pt x="8799" y="4136"/>
                  </a:cubicBezTo>
                  <a:lnTo>
                    <a:pt x="8099" y="5406"/>
                  </a:lnTo>
                  <a:cubicBezTo>
                    <a:pt x="8081" y="5314"/>
                    <a:pt x="8062" y="5222"/>
                    <a:pt x="8044" y="5148"/>
                  </a:cubicBezTo>
                  <a:cubicBezTo>
                    <a:pt x="7989" y="4872"/>
                    <a:pt x="7860" y="4467"/>
                    <a:pt x="7584" y="4394"/>
                  </a:cubicBezTo>
                  <a:cubicBezTo>
                    <a:pt x="7571" y="4390"/>
                    <a:pt x="7558" y="4389"/>
                    <a:pt x="7546" y="4389"/>
                  </a:cubicBezTo>
                  <a:cubicBezTo>
                    <a:pt x="7486" y="4389"/>
                    <a:pt x="7433" y="4425"/>
                    <a:pt x="7418" y="4486"/>
                  </a:cubicBezTo>
                  <a:cubicBezTo>
                    <a:pt x="7363" y="4743"/>
                    <a:pt x="7565" y="5038"/>
                    <a:pt x="7621" y="5277"/>
                  </a:cubicBezTo>
                  <a:cubicBezTo>
                    <a:pt x="7676" y="5461"/>
                    <a:pt x="7694" y="5756"/>
                    <a:pt x="7841" y="5903"/>
                  </a:cubicBezTo>
                  <a:cubicBezTo>
                    <a:pt x="7289" y="6897"/>
                    <a:pt x="6755" y="7891"/>
                    <a:pt x="6222" y="8866"/>
                  </a:cubicBezTo>
                  <a:cubicBezTo>
                    <a:pt x="6148" y="8461"/>
                    <a:pt x="6001" y="8056"/>
                    <a:pt x="5964" y="7651"/>
                  </a:cubicBezTo>
                  <a:cubicBezTo>
                    <a:pt x="5909" y="7026"/>
                    <a:pt x="6111" y="6253"/>
                    <a:pt x="5909" y="5664"/>
                  </a:cubicBezTo>
                  <a:cubicBezTo>
                    <a:pt x="5875" y="5574"/>
                    <a:pt x="5801" y="5526"/>
                    <a:pt x="5728" y="5526"/>
                  </a:cubicBezTo>
                  <a:cubicBezTo>
                    <a:pt x="5680" y="5526"/>
                    <a:pt x="5632" y="5546"/>
                    <a:pt x="5596" y="5590"/>
                  </a:cubicBezTo>
                  <a:cubicBezTo>
                    <a:pt x="5173" y="6124"/>
                    <a:pt x="5265" y="7062"/>
                    <a:pt x="5338" y="7688"/>
                  </a:cubicBezTo>
                  <a:cubicBezTo>
                    <a:pt x="5412" y="8259"/>
                    <a:pt x="5522" y="8995"/>
                    <a:pt x="5890" y="9474"/>
                  </a:cubicBezTo>
                  <a:lnTo>
                    <a:pt x="5633" y="9971"/>
                  </a:lnTo>
                  <a:cubicBezTo>
                    <a:pt x="5154" y="10836"/>
                    <a:pt x="4712" y="11719"/>
                    <a:pt x="4179" y="12566"/>
                  </a:cubicBezTo>
                  <a:cubicBezTo>
                    <a:pt x="4142" y="12639"/>
                    <a:pt x="4087" y="12695"/>
                    <a:pt x="4031" y="12768"/>
                  </a:cubicBezTo>
                  <a:cubicBezTo>
                    <a:pt x="3866" y="12382"/>
                    <a:pt x="3682" y="11995"/>
                    <a:pt x="3553" y="11590"/>
                  </a:cubicBezTo>
                  <a:cubicBezTo>
                    <a:pt x="3350" y="11020"/>
                    <a:pt x="3295" y="10302"/>
                    <a:pt x="2964" y="9805"/>
                  </a:cubicBezTo>
                  <a:cubicBezTo>
                    <a:pt x="2925" y="9742"/>
                    <a:pt x="2865" y="9713"/>
                    <a:pt x="2805" y="9713"/>
                  </a:cubicBezTo>
                  <a:cubicBezTo>
                    <a:pt x="2726" y="9713"/>
                    <a:pt x="2646" y="9765"/>
                    <a:pt x="2614" y="9860"/>
                  </a:cubicBezTo>
                  <a:cubicBezTo>
                    <a:pt x="2449" y="10486"/>
                    <a:pt x="2798" y="11277"/>
                    <a:pt x="3019" y="11866"/>
                  </a:cubicBezTo>
                  <a:cubicBezTo>
                    <a:pt x="3185" y="12345"/>
                    <a:pt x="3406" y="12787"/>
                    <a:pt x="3682" y="13210"/>
                  </a:cubicBezTo>
                  <a:cubicBezTo>
                    <a:pt x="3369" y="13578"/>
                    <a:pt x="3019" y="13928"/>
                    <a:pt x="2688" y="14259"/>
                  </a:cubicBezTo>
                  <a:cubicBezTo>
                    <a:pt x="2246" y="12860"/>
                    <a:pt x="1602" y="11553"/>
                    <a:pt x="1436" y="10081"/>
                  </a:cubicBezTo>
                  <a:cubicBezTo>
                    <a:pt x="1234" y="8277"/>
                    <a:pt x="1860" y="6473"/>
                    <a:pt x="3148" y="5203"/>
                  </a:cubicBezTo>
                  <a:cubicBezTo>
                    <a:pt x="4418" y="3915"/>
                    <a:pt x="6074" y="3142"/>
                    <a:pt x="7731" y="2479"/>
                  </a:cubicBezTo>
                  <a:cubicBezTo>
                    <a:pt x="8559" y="2148"/>
                    <a:pt x="9737" y="1762"/>
                    <a:pt x="10437" y="1081"/>
                  </a:cubicBezTo>
                  <a:close/>
                  <a:moveTo>
                    <a:pt x="10737" y="1"/>
                  </a:moveTo>
                  <a:cubicBezTo>
                    <a:pt x="10678" y="1"/>
                    <a:pt x="10617" y="26"/>
                    <a:pt x="10565" y="87"/>
                  </a:cubicBezTo>
                  <a:cubicBezTo>
                    <a:pt x="9756" y="547"/>
                    <a:pt x="9130" y="1154"/>
                    <a:pt x="8246" y="1541"/>
                  </a:cubicBezTo>
                  <a:cubicBezTo>
                    <a:pt x="7473" y="1872"/>
                    <a:pt x="6682" y="2148"/>
                    <a:pt x="5946" y="2516"/>
                  </a:cubicBezTo>
                  <a:cubicBezTo>
                    <a:pt x="4363" y="3271"/>
                    <a:pt x="2872" y="4283"/>
                    <a:pt x="1878" y="5737"/>
                  </a:cubicBezTo>
                  <a:cubicBezTo>
                    <a:pt x="1" y="8406"/>
                    <a:pt x="700" y="11958"/>
                    <a:pt x="2375" y="14554"/>
                  </a:cubicBezTo>
                  <a:lnTo>
                    <a:pt x="2228" y="14738"/>
                  </a:lnTo>
                  <a:cubicBezTo>
                    <a:pt x="1768" y="15014"/>
                    <a:pt x="1418" y="15474"/>
                    <a:pt x="1289" y="15989"/>
                  </a:cubicBezTo>
                  <a:cubicBezTo>
                    <a:pt x="1251" y="16180"/>
                    <a:pt x="1398" y="16318"/>
                    <a:pt x="1553" y="16318"/>
                  </a:cubicBezTo>
                  <a:cubicBezTo>
                    <a:pt x="1622" y="16318"/>
                    <a:pt x="1692" y="16291"/>
                    <a:pt x="1749" y="16229"/>
                  </a:cubicBezTo>
                  <a:cubicBezTo>
                    <a:pt x="3111" y="14535"/>
                    <a:pt x="5154" y="15014"/>
                    <a:pt x="6958" y="14259"/>
                  </a:cubicBezTo>
                  <a:cubicBezTo>
                    <a:pt x="8375" y="13652"/>
                    <a:pt x="9535" y="12584"/>
                    <a:pt x="10271" y="11259"/>
                  </a:cubicBezTo>
                  <a:cubicBezTo>
                    <a:pt x="12204" y="7964"/>
                    <a:pt x="11375" y="4117"/>
                    <a:pt x="10823" y="584"/>
                  </a:cubicBezTo>
                  <a:cubicBezTo>
                    <a:pt x="10842" y="528"/>
                    <a:pt x="10878" y="455"/>
                    <a:pt x="10915" y="381"/>
                  </a:cubicBezTo>
                  <a:cubicBezTo>
                    <a:pt x="11066" y="216"/>
                    <a:pt x="10910" y="1"/>
                    <a:pt x="10737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587275" y="2678385"/>
              <a:ext cx="649445" cy="909771"/>
            </a:xfrm>
            <a:custGeom>
              <a:avLst/>
              <a:gdLst/>
              <a:ahLst/>
              <a:cxnLst/>
              <a:rect l="l" t="t" r="r" b="b"/>
              <a:pathLst>
                <a:path w="12112" h="16967" extrusionOk="0">
                  <a:moveTo>
                    <a:pt x="9829" y="1094"/>
                  </a:moveTo>
                  <a:cubicBezTo>
                    <a:pt x="9958" y="2695"/>
                    <a:pt x="10418" y="4278"/>
                    <a:pt x="10547" y="5880"/>
                  </a:cubicBezTo>
                  <a:cubicBezTo>
                    <a:pt x="10694" y="7812"/>
                    <a:pt x="10455" y="9855"/>
                    <a:pt x="9424" y="11549"/>
                  </a:cubicBezTo>
                  <a:cubicBezTo>
                    <a:pt x="8375" y="13297"/>
                    <a:pt x="6884" y="14015"/>
                    <a:pt x="4952" y="14438"/>
                  </a:cubicBezTo>
                  <a:cubicBezTo>
                    <a:pt x="4786" y="14475"/>
                    <a:pt x="4621" y="14512"/>
                    <a:pt x="4473" y="14549"/>
                  </a:cubicBezTo>
                  <a:cubicBezTo>
                    <a:pt x="4933" y="13794"/>
                    <a:pt x="5320" y="13003"/>
                    <a:pt x="5596" y="12156"/>
                  </a:cubicBezTo>
                  <a:cubicBezTo>
                    <a:pt x="5842" y="12219"/>
                    <a:pt x="6090" y="12250"/>
                    <a:pt x="6336" y="12250"/>
                  </a:cubicBezTo>
                  <a:cubicBezTo>
                    <a:pt x="6737" y="12250"/>
                    <a:pt x="7134" y="12168"/>
                    <a:pt x="7510" y="12009"/>
                  </a:cubicBezTo>
                  <a:cubicBezTo>
                    <a:pt x="7989" y="11825"/>
                    <a:pt x="8743" y="11438"/>
                    <a:pt x="8836" y="10886"/>
                  </a:cubicBezTo>
                  <a:cubicBezTo>
                    <a:pt x="8836" y="10780"/>
                    <a:pt x="8760" y="10711"/>
                    <a:pt x="8682" y="10711"/>
                  </a:cubicBezTo>
                  <a:cubicBezTo>
                    <a:pt x="8666" y="10711"/>
                    <a:pt x="8649" y="10714"/>
                    <a:pt x="8633" y="10720"/>
                  </a:cubicBezTo>
                  <a:cubicBezTo>
                    <a:pt x="8412" y="10831"/>
                    <a:pt x="8210" y="10978"/>
                    <a:pt x="8044" y="11144"/>
                  </a:cubicBezTo>
                  <a:cubicBezTo>
                    <a:pt x="7823" y="11328"/>
                    <a:pt x="7584" y="11475"/>
                    <a:pt x="7326" y="11585"/>
                  </a:cubicBezTo>
                  <a:cubicBezTo>
                    <a:pt x="6861" y="11785"/>
                    <a:pt x="6366" y="11864"/>
                    <a:pt x="5867" y="11864"/>
                  </a:cubicBezTo>
                  <a:cubicBezTo>
                    <a:pt x="5814" y="11864"/>
                    <a:pt x="5760" y="11863"/>
                    <a:pt x="5707" y="11862"/>
                  </a:cubicBezTo>
                  <a:cubicBezTo>
                    <a:pt x="5762" y="11714"/>
                    <a:pt x="5817" y="11567"/>
                    <a:pt x="5872" y="11420"/>
                  </a:cubicBezTo>
                  <a:cubicBezTo>
                    <a:pt x="6369" y="10187"/>
                    <a:pt x="6848" y="8953"/>
                    <a:pt x="7345" y="7720"/>
                  </a:cubicBezTo>
                  <a:cubicBezTo>
                    <a:pt x="7363" y="7720"/>
                    <a:pt x="7363" y="7739"/>
                    <a:pt x="7400" y="7739"/>
                  </a:cubicBezTo>
                  <a:cubicBezTo>
                    <a:pt x="7437" y="7739"/>
                    <a:pt x="7492" y="7739"/>
                    <a:pt x="7529" y="7720"/>
                  </a:cubicBezTo>
                  <a:cubicBezTo>
                    <a:pt x="7547" y="7720"/>
                    <a:pt x="7566" y="7702"/>
                    <a:pt x="7566" y="7702"/>
                  </a:cubicBezTo>
                  <a:cubicBezTo>
                    <a:pt x="7713" y="7665"/>
                    <a:pt x="7860" y="7647"/>
                    <a:pt x="8026" y="7647"/>
                  </a:cubicBezTo>
                  <a:cubicBezTo>
                    <a:pt x="8191" y="7610"/>
                    <a:pt x="8375" y="7573"/>
                    <a:pt x="8541" y="7499"/>
                  </a:cubicBezTo>
                  <a:cubicBezTo>
                    <a:pt x="8817" y="7389"/>
                    <a:pt x="9240" y="7223"/>
                    <a:pt x="9351" y="6929"/>
                  </a:cubicBezTo>
                  <a:cubicBezTo>
                    <a:pt x="9403" y="6808"/>
                    <a:pt x="9325" y="6688"/>
                    <a:pt x="9210" y="6688"/>
                  </a:cubicBezTo>
                  <a:cubicBezTo>
                    <a:pt x="9202" y="6688"/>
                    <a:pt x="9194" y="6688"/>
                    <a:pt x="9185" y="6690"/>
                  </a:cubicBezTo>
                  <a:cubicBezTo>
                    <a:pt x="9020" y="6726"/>
                    <a:pt x="8854" y="6782"/>
                    <a:pt x="8725" y="6874"/>
                  </a:cubicBezTo>
                  <a:cubicBezTo>
                    <a:pt x="8559" y="6966"/>
                    <a:pt x="8375" y="7058"/>
                    <a:pt x="8191" y="7113"/>
                  </a:cubicBezTo>
                  <a:cubicBezTo>
                    <a:pt x="8007" y="7168"/>
                    <a:pt x="7731" y="7186"/>
                    <a:pt x="7510" y="7260"/>
                  </a:cubicBezTo>
                  <a:cubicBezTo>
                    <a:pt x="7750" y="6653"/>
                    <a:pt x="7989" y="6064"/>
                    <a:pt x="8210" y="5475"/>
                  </a:cubicBezTo>
                  <a:cubicBezTo>
                    <a:pt x="8210" y="5475"/>
                    <a:pt x="8210" y="5493"/>
                    <a:pt x="8228" y="5493"/>
                  </a:cubicBezTo>
                  <a:cubicBezTo>
                    <a:pt x="8323" y="5532"/>
                    <a:pt x="8451" y="5554"/>
                    <a:pt x="8584" y="5554"/>
                  </a:cubicBezTo>
                  <a:cubicBezTo>
                    <a:pt x="8889" y="5554"/>
                    <a:pt x="9226" y="5438"/>
                    <a:pt x="9277" y="5143"/>
                  </a:cubicBezTo>
                  <a:cubicBezTo>
                    <a:pt x="9296" y="5088"/>
                    <a:pt x="9240" y="5033"/>
                    <a:pt x="9167" y="5033"/>
                  </a:cubicBezTo>
                  <a:cubicBezTo>
                    <a:pt x="9038" y="5070"/>
                    <a:pt x="8909" y="5125"/>
                    <a:pt x="8780" y="5217"/>
                  </a:cubicBezTo>
                  <a:cubicBezTo>
                    <a:pt x="8615" y="5272"/>
                    <a:pt x="8449" y="5291"/>
                    <a:pt x="8283" y="5291"/>
                  </a:cubicBezTo>
                  <a:cubicBezTo>
                    <a:pt x="8412" y="4978"/>
                    <a:pt x="8504" y="4665"/>
                    <a:pt x="8651" y="4370"/>
                  </a:cubicBezTo>
                  <a:cubicBezTo>
                    <a:pt x="8675" y="4263"/>
                    <a:pt x="8598" y="4186"/>
                    <a:pt x="8516" y="4186"/>
                  </a:cubicBezTo>
                  <a:cubicBezTo>
                    <a:pt x="8472" y="4186"/>
                    <a:pt x="8426" y="4208"/>
                    <a:pt x="8394" y="4260"/>
                  </a:cubicBezTo>
                  <a:lnTo>
                    <a:pt x="7805" y="5585"/>
                  </a:lnTo>
                  <a:cubicBezTo>
                    <a:pt x="7786" y="5493"/>
                    <a:pt x="7750" y="5401"/>
                    <a:pt x="7731" y="5328"/>
                  </a:cubicBezTo>
                  <a:cubicBezTo>
                    <a:pt x="7639" y="5070"/>
                    <a:pt x="7492" y="4665"/>
                    <a:pt x="7197" y="4610"/>
                  </a:cubicBezTo>
                  <a:cubicBezTo>
                    <a:pt x="7188" y="4607"/>
                    <a:pt x="7178" y="4606"/>
                    <a:pt x="7169" y="4606"/>
                  </a:cubicBezTo>
                  <a:cubicBezTo>
                    <a:pt x="7106" y="4606"/>
                    <a:pt x="7050" y="4656"/>
                    <a:pt x="7050" y="4720"/>
                  </a:cubicBezTo>
                  <a:cubicBezTo>
                    <a:pt x="7013" y="4978"/>
                    <a:pt x="7234" y="5272"/>
                    <a:pt x="7326" y="5493"/>
                  </a:cubicBezTo>
                  <a:cubicBezTo>
                    <a:pt x="7381" y="5677"/>
                    <a:pt x="7418" y="5953"/>
                    <a:pt x="7566" y="6101"/>
                  </a:cubicBezTo>
                  <a:lnTo>
                    <a:pt x="6185" y="9193"/>
                  </a:lnTo>
                  <a:cubicBezTo>
                    <a:pt x="6075" y="8788"/>
                    <a:pt x="5909" y="8383"/>
                    <a:pt x="5854" y="7996"/>
                  </a:cubicBezTo>
                  <a:cubicBezTo>
                    <a:pt x="5725" y="7352"/>
                    <a:pt x="5872" y="6579"/>
                    <a:pt x="5633" y="6009"/>
                  </a:cubicBezTo>
                  <a:cubicBezTo>
                    <a:pt x="5600" y="5932"/>
                    <a:pt x="5528" y="5888"/>
                    <a:pt x="5456" y="5888"/>
                  </a:cubicBezTo>
                  <a:cubicBezTo>
                    <a:pt x="5407" y="5888"/>
                    <a:pt x="5357" y="5908"/>
                    <a:pt x="5320" y="5953"/>
                  </a:cubicBezTo>
                  <a:cubicBezTo>
                    <a:pt x="4933" y="6524"/>
                    <a:pt x="5099" y="7444"/>
                    <a:pt x="5228" y="8070"/>
                  </a:cubicBezTo>
                  <a:cubicBezTo>
                    <a:pt x="5338" y="8622"/>
                    <a:pt x="5504" y="9358"/>
                    <a:pt x="5909" y="9800"/>
                  </a:cubicBezTo>
                  <a:cubicBezTo>
                    <a:pt x="5835" y="9966"/>
                    <a:pt x="5762" y="10150"/>
                    <a:pt x="5688" y="10315"/>
                  </a:cubicBezTo>
                  <a:cubicBezTo>
                    <a:pt x="5283" y="11217"/>
                    <a:pt x="4915" y="12138"/>
                    <a:pt x="4437" y="13021"/>
                  </a:cubicBezTo>
                  <a:cubicBezTo>
                    <a:pt x="4400" y="13095"/>
                    <a:pt x="4363" y="13168"/>
                    <a:pt x="4308" y="13242"/>
                  </a:cubicBezTo>
                  <a:cubicBezTo>
                    <a:pt x="4124" y="12874"/>
                    <a:pt x="3903" y="12506"/>
                    <a:pt x="3737" y="12101"/>
                  </a:cubicBezTo>
                  <a:cubicBezTo>
                    <a:pt x="3498" y="11549"/>
                    <a:pt x="3387" y="10831"/>
                    <a:pt x="3019" y="10352"/>
                  </a:cubicBezTo>
                  <a:cubicBezTo>
                    <a:pt x="2984" y="10304"/>
                    <a:pt x="2931" y="10281"/>
                    <a:pt x="2877" y="10281"/>
                  </a:cubicBezTo>
                  <a:cubicBezTo>
                    <a:pt x="2789" y="10281"/>
                    <a:pt x="2699" y="10341"/>
                    <a:pt x="2688" y="10444"/>
                  </a:cubicBezTo>
                  <a:cubicBezTo>
                    <a:pt x="2559" y="11070"/>
                    <a:pt x="2964" y="11843"/>
                    <a:pt x="3222" y="12414"/>
                  </a:cubicBezTo>
                  <a:cubicBezTo>
                    <a:pt x="3443" y="12874"/>
                    <a:pt x="3700" y="13297"/>
                    <a:pt x="3995" y="13702"/>
                  </a:cubicBezTo>
                  <a:cubicBezTo>
                    <a:pt x="3719" y="14107"/>
                    <a:pt x="3387" y="14457"/>
                    <a:pt x="3074" y="14825"/>
                  </a:cubicBezTo>
                  <a:cubicBezTo>
                    <a:pt x="2559" y="13481"/>
                    <a:pt x="1804" y="12211"/>
                    <a:pt x="1528" y="10757"/>
                  </a:cubicBezTo>
                  <a:cubicBezTo>
                    <a:pt x="1197" y="8972"/>
                    <a:pt x="1694" y="7131"/>
                    <a:pt x="2890" y="5769"/>
                  </a:cubicBezTo>
                  <a:cubicBezTo>
                    <a:pt x="4032" y="4389"/>
                    <a:pt x="5651" y="3487"/>
                    <a:pt x="7234" y="2695"/>
                  </a:cubicBezTo>
                  <a:cubicBezTo>
                    <a:pt x="8044" y="2291"/>
                    <a:pt x="9185" y="1830"/>
                    <a:pt x="9829" y="1094"/>
                  </a:cubicBezTo>
                  <a:close/>
                  <a:moveTo>
                    <a:pt x="10063" y="0"/>
                  </a:moveTo>
                  <a:cubicBezTo>
                    <a:pt x="10000" y="0"/>
                    <a:pt x="9935" y="29"/>
                    <a:pt x="9885" y="100"/>
                  </a:cubicBezTo>
                  <a:cubicBezTo>
                    <a:pt x="9112" y="634"/>
                    <a:pt x="8523" y="1278"/>
                    <a:pt x="7676" y="1720"/>
                  </a:cubicBezTo>
                  <a:cubicBezTo>
                    <a:pt x="6940" y="2106"/>
                    <a:pt x="6185" y="2456"/>
                    <a:pt x="5449" y="2880"/>
                  </a:cubicBezTo>
                  <a:cubicBezTo>
                    <a:pt x="3940" y="3745"/>
                    <a:pt x="2522" y="4867"/>
                    <a:pt x="1639" y="6395"/>
                  </a:cubicBezTo>
                  <a:cubicBezTo>
                    <a:pt x="1" y="9211"/>
                    <a:pt x="939" y="12690"/>
                    <a:pt x="2835" y="15156"/>
                  </a:cubicBezTo>
                  <a:lnTo>
                    <a:pt x="2688" y="15340"/>
                  </a:lnTo>
                  <a:cubicBezTo>
                    <a:pt x="2246" y="15653"/>
                    <a:pt x="1952" y="16132"/>
                    <a:pt x="1841" y="16665"/>
                  </a:cubicBezTo>
                  <a:cubicBezTo>
                    <a:pt x="1829" y="16848"/>
                    <a:pt x="1971" y="16967"/>
                    <a:pt x="2116" y="16967"/>
                  </a:cubicBezTo>
                  <a:cubicBezTo>
                    <a:pt x="2189" y="16967"/>
                    <a:pt x="2264" y="16936"/>
                    <a:pt x="2320" y="16868"/>
                  </a:cubicBezTo>
                  <a:cubicBezTo>
                    <a:pt x="3553" y="15064"/>
                    <a:pt x="5614" y="15395"/>
                    <a:pt x="7381" y="14512"/>
                  </a:cubicBezTo>
                  <a:cubicBezTo>
                    <a:pt x="8743" y="13794"/>
                    <a:pt x="9811" y="12653"/>
                    <a:pt x="10455" y="11254"/>
                  </a:cubicBezTo>
                  <a:cubicBezTo>
                    <a:pt x="12112" y="7831"/>
                    <a:pt x="11007" y="4058"/>
                    <a:pt x="10179" y="579"/>
                  </a:cubicBezTo>
                  <a:cubicBezTo>
                    <a:pt x="10198" y="505"/>
                    <a:pt x="10234" y="450"/>
                    <a:pt x="10253" y="376"/>
                  </a:cubicBezTo>
                  <a:cubicBezTo>
                    <a:pt x="10386" y="203"/>
                    <a:pt x="10229" y="0"/>
                    <a:pt x="1006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4777736" y="-81287"/>
              <a:ext cx="768535" cy="596201"/>
            </a:xfrm>
            <a:custGeom>
              <a:avLst/>
              <a:gdLst/>
              <a:ahLst/>
              <a:cxnLst/>
              <a:rect l="l" t="t" r="r" b="b"/>
              <a:pathLst>
                <a:path w="14333" h="11119" extrusionOk="0">
                  <a:moveTo>
                    <a:pt x="13510" y="811"/>
                  </a:moveTo>
                  <a:lnTo>
                    <a:pt x="13510" y="811"/>
                  </a:lnTo>
                  <a:cubicBezTo>
                    <a:pt x="12940" y="2229"/>
                    <a:pt x="12663" y="3775"/>
                    <a:pt x="12075" y="5173"/>
                  </a:cubicBezTo>
                  <a:cubicBezTo>
                    <a:pt x="11375" y="6867"/>
                    <a:pt x="10289" y="8487"/>
                    <a:pt x="8706" y="9480"/>
                  </a:cubicBezTo>
                  <a:cubicBezTo>
                    <a:pt x="7738" y="10079"/>
                    <a:pt x="6796" y="10317"/>
                    <a:pt x="5812" y="10317"/>
                  </a:cubicBezTo>
                  <a:cubicBezTo>
                    <a:pt x="5130" y="10317"/>
                    <a:pt x="4427" y="10202"/>
                    <a:pt x="3681" y="10014"/>
                  </a:cubicBezTo>
                  <a:cubicBezTo>
                    <a:pt x="3534" y="9977"/>
                    <a:pt x="3387" y="9941"/>
                    <a:pt x="3221" y="9904"/>
                  </a:cubicBezTo>
                  <a:cubicBezTo>
                    <a:pt x="3939" y="9480"/>
                    <a:pt x="4602" y="8965"/>
                    <a:pt x="5209" y="8376"/>
                  </a:cubicBezTo>
                  <a:cubicBezTo>
                    <a:pt x="5669" y="8781"/>
                    <a:pt x="6258" y="9020"/>
                    <a:pt x="6884" y="9057"/>
                  </a:cubicBezTo>
                  <a:cubicBezTo>
                    <a:pt x="7009" y="9072"/>
                    <a:pt x="7157" y="9082"/>
                    <a:pt x="7312" y="9082"/>
                  </a:cubicBezTo>
                  <a:cubicBezTo>
                    <a:pt x="7752" y="9082"/>
                    <a:pt x="8254" y="8997"/>
                    <a:pt x="8485" y="8671"/>
                  </a:cubicBezTo>
                  <a:cubicBezTo>
                    <a:pt x="8541" y="8579"/>
                    <a:pt x="8485" y="8468"/>
                    <a:pt x="8375" y="8450"/>
                  </a:cubicBezTo>
                  <a:cubicBezTo>
                    <a:pt x="8154" y="8450"/>
                    <a:pt x="7933" y="8487"/>
                    <a:pt x="7712" y="8579"/>
                  </a:cubicBezTo>
                  <a:cubicBezTo>
                    <a:pt x="7524" y="8606"/>
                    <a:pt x="7325" y="8623"/>
                    <a:pt x="7131" y="8623"/>
                  </a:cubicBezTo>
                  <a:cubicBezTo>
                    <a:pt x="7060" y="8623"/>
                    <a:pt x="6990" y="8620"/>
                    <a:pt x="6921" y="8615"/>
                  </a:cubicBezTo>
                  <a:cubicBezTo>
                    <a:pt x="6387" y="8579"/>
                    <a:pt x="5890" y="8431"/>
                    <a:pt x="5448" y="8155"/>
                  </a:cubicBezTo>
                  <a:cubicBezTo>
                    <a:pt x="5559" y="8063"/>
                    <a:pt x="5669" y="7971"/>
                    <a:pt x="5761" y="7879"/>
                  </a:cubicBezTo>
                  <a:cubicBezTo>
                    <a:pt x="6700" y="7051"/>
                    <a:pt x="7657" y="6204"/>
                    <a:pt x="8577" y="5358"/>
                  </a:cubicBezTo>
                  <a:cubicBezTo>
                    <a:pt x="8596" y="5376"/>
                    <a:pt x="8614" y="5394"/>
                    <a:pt x="8633" y="5413"/>
                  </a:cubicBezTo>
                  <a:cubicBezTo>
                    <a:pt x="8651" y="5431"/>
                    <a:pt x="8706" y="5450"/>
                    <a:pt x="8761" y="5450"/>
                  </a:cubicBezTo>
                  <a:lnTo>
                    <a:pt x="8780" y="5450"/>
                  </a:lnTo>
                  <a:cubicBezTo>
                    <a:pt x="8927" y="5486"/>
                    <a:pt x="9056" y="5542"/>
                    <a:pt x="9203" y="5615"/>
                  </a:cubicBezTo>
                  <a:cubicBezTo>
                    <a:pt x="9350" y="5652"/>
                    <a:pt x="9516" y="5689"/>
                    <a:pt x="9700" y="5707"/>
                  </a:cubicBezTo>
                  <a:cubicBezTo>
                    <a:pt x="9805" y="5721"/>
                    <a:pt x="9933" y="5735"/>
                    <a:pt x="10062" y="5735"/>
                  </a:cubicBezTo>
                  <a:cubicBezTo>
                    <a:pt x="10276" y="5735"/>
                    <a:pt x="10495" y="5697"/>
                    <a:pt x="10620" y="5560"/>
                  </a:cubicBezTo>
                  <a:cubicBezTo>
                    <a:pt x="10694" y="5486"/>
                    <a:pt x="10676" y="5358"/>
                    <a:pt x="10565" y="5302"/>
                  </a:cubicBezTo>
                  <a:cubicBezTo>
                    <a:pt x="10457" y="5275"/>
                    <a:pt x="10340" y="5258"/>
                    <a:pt x="10227" y="5258"/>
                  </a:cubicBezTo>
                  <a:cubicBezTo>
                    <a:pt x="10185" y="5258"/>
                    <a:pt x="10145" y="5261"/>
                    <a:pt x="10105" y="5266"/>
                  </a:cubicBezTo>
                  <a:cubicBezTo>
                    <a:pt x="10056" y="5270"/>
                    <a:pt x="10006" y="5273"/>
                    <a:pt x="9957" y="5273"/>
                  </a:cubicBezTo>
                  <a:cubicBezTo>
                    <a:pt x="9824" y="5273"/>
                    <a:pt x="9693" y="5256"/>
                    <a:pt x="9571" y="5229"/>
                  </a:cubicBezTo>
                  <a:cubicBezTo>
                    <a:pt x="9387" y="5210"/>
                    <a:pt x="9148" y="5100"/>
                    <a:pt x="8927" y="5063"/>
                  </a:cubicBezTo>
                  <a:lnTo>
                    <a:pt x="10289" y="3867"/>
                  </a:lnTo>
                  <a:lnTo>
                    <a:pt x="10289" y="3885"/>
                  </a:lnTo>
                  <a:cubicBezTo>
                    <a:pt x="10424" y="4032"/>
                    <a:pt x="10731" y="4204"/>
                    <a:pt x="10991" y="4204"/>
                  </a:cubicBezTo>
                  <a:cubicBezTo>
                    <a:pt x="11121" y="4204"/>
                    <a:pt x="11240" y="4161"/>
                    <a:pt x="11320" y="4051"/>
                  </a:cubicBezTo>
                  <a:cubicBezTo>
                    <a:pt x="11357" y="3996"/>
                    <a:pt x="11338" y="3922"/>
                    <a:pt x="11283" y="3903"/>
                  </a:cubicBezTo>
                  <a:cubicBezTo>
                    <a:pt x="11192" y="3890"/>
                    <a:pt x="11092" y="3877"/>
                    <a:pt x="10995" y="3877"/>
                  </a:cubicBezTo>
                  <a:cubicBezTo>
                    <a:pt x="10955" y="3877"/>
                    <a:pt x="10916" y="3880"/>
                    <a:pt x="10878" y="3885"/>
                  </a:cubicBezTo>
                  <a:cubicBezTo>
                    <a:pt x="10712" y="3867"/>
                    <a:pt x="10565" y="3811"/>
                    <a:pt x="10418" y="3738"/>
                  </a:cubicBezTo>
                  <a:lnTo>
                    <a:pt x="11117" y="3112"/>
                  </a:lnTo>
                  <a:cubicBezTo>
                    <a:pt x="11222" y="3023"/>
                    <a:pt x="11133" y="2885"/>
                    <a:pt x="11027" y="2885"/>
                  </a:cubicBezTo>
                  <a:cubicBezTo>
                    <a:pt x="11002" y="2885"/>
                    <a:pt x="10976" y="2892"/>
                    <a:pt x="10952" y="2910"/>
                  </a:cubicBezTo>
                  <a:lnTo>
                    <a:pt x="9884" y="3775"/>
                  </a:lnTo>
                  <a:cubicBezTo>
                    <a:pt x="9903" y="3701"/>
                    <a:pt x="9921" y="3609"/>
                    <a:pt x="9921" y="3535"/>
                  </a:cubicBezTo>
                  <a:cubicBezTo>
                    <a:pt x="9976" y="3278"/>
                    <a:pt x="10013" y="2873"/>
                    <a:pt x="9792" y="2689"/>
                  </a:cubicBezTo>
                  <a:cubicBezTo>
                    <a:pt x="9773" y="2676"/>
                    <a:pt x="9748" y="2670"/>
                    <a:pt x="9724" y="2670"/>
                  </a:cubicBezTo>
                  <a:cubicBezTo>
                    <a:pt x="9679" y="2670"/>
                    <a:pt x="9632" y="2690"/>
                    <a:pt x="9608" y="2726"/>
                  </a:cubicBezTo>
                  <a:cubicBezTo>
                    <a:pt x="9461" y="2928"/>
                    <a:pt x="9535" y="3259"/>
                    <a:pt x="9516" y="3499"/>
                  </a:cubicBezTo>
                  <a:cubicBezTo>
                    <a:pt x="9498" y="3683"/>
                    <a:pt x="9387" y="3940"/>
                    <a:pt x="9461" y="4124"/>
                  </a:cubicBezTo>
                  <a:lnTo>
                    <a:pt x="6976" y="6131"/>
                  </a:lnTo>
                  <a:cubicBezTo>
                    <a:pt x="7050" y="5744"/>
                    <a:pt x="7087" y="5339"/>
                    <a:pt x="7197" y="4989"/>
                  </a:cubicBezTo>
                  <a:cubicBezTo>
                    <a:pt x="7363" y="4400"/>
                    <a:pt x="7823" y="3811"/>
                    <a:pt x="7860" y="3204"/>
                  </a:cubicBezTo>
                  <a:cubicBezTo>
                    <a:pt x="7874" y="3101"/>
                    <a:pt x="7784" y="3022"/>
                    <a:pt x="7690" y="3022"/>
                  </a:cubicBezTo>
                  <a:cubicBezTo>
                    <a:pt x="7667" y="3022"/>
                    <a:pt x="7643" y="3027"/>
                    <a:pt x="7620" y="3038"/>
                  </a:cubicBezTo>
                  <a:cubicBezTo>
                    <a:pt x="7050" y="3351"/>
                    <a:pt x="6792" y="4198"/>
                    <a:pt x="6645" y="4787"/>
                  </a:cubicBezTo>
                  <a:cubicBezTo>
                    <a:pt x="6498" y="5302"/>
                    <a:pt x="6313" y="6002"/>
                    <a:pt x="6479" y="6536"/>
                  </a:cubicBezTo>
                  <a:lnTo>
                    <a:pt x="6056" y="6867"/>
                  </a:lnTo>
                  <a:cubicBezTo>
                    <a:pt x="5338" y="7474"/>
                    <a:pt x="4620" y="8082"/>
                    <a:pt x="3866" y="8634"/>
                  </a:cubicBezTo>
                  <a:cubicBezTo>
                    <a:pt x="3792" y="8671"/>
                    <a:pt x="3718" y="8707"/>
                    <a:pt x="3645" y="8763"/>
                  </a:cubicBezTo>
                  <a:cubicBezTo>
                    <a:pt x="3645" y="8358"/>
                    <a:pt x="3626" y="7953"/>
                    <a:pt x="3645" y="7548"/>
                  </a:cubicBezTo>
                  <a:cubicBezTo>
                    <a:pt x="3681" y="6977"/>
                    <a:pt x="3902" y="6333"/>
                    <a:pt x="3792" y="5762"/>
                  </a:cubicBezTo>
                  <a:cubicBezTo>
                    <a:pt x="3770" y="5677"/>
                    <a:pt x="3693" y="5628"/>
                    <a:pt x="3614" y="5628"/>
                  </a:cubicBezTo>
                  <a:cubicBezTo>
                    <a:pt x="3557" y="5628"/>
                    <a:pt x="3499" y="5653"/>
                    <a:pt x="3461" y="5707"/>
                  </a:cubicBezTo>
                  <a:cubicBezTo>
                    <a:pt x="3092" y="6186"/>
                    <a:pt x="3111" y="7014"/>
                    <a:pt x="3092" y="7603"/>
                  </a:cubicBezTo>
                  <a:cubicBezTo>
                    <a:pt x="3056" y="8063"/>
                    <a:pt x="3092" y="8542"/>
                    <a:pt x="3185" y="9020"/>
                  </a:cubicBezTo>
                  <a:cubicBezTo>
                    <a:pt x="2780" y="9223"/>
                    <a:pt x="2356" y="9388"/>
                    <a:pt x="1915" y="9572"/>
                  </a:cubicBezTo>
                  <a:cubicBezTo>
                    <a:pt x="2062" y="8192"/>
                    <a:pt x="1951" y="6812"/>
                    <a:pt x="2338" y="5450"/>
                  </a:cubicBezTo>
                  <a:cubicBezTo>
                    <a:pt x="2816" y="3793"/>
                    <a:pt x="4050" y="2449"/>
                    <a:pt x="5651" y="1824"/>
                  </a:cubicBezTo>
                  <a:lnTo>
                    <a:pt x="5651" y="1805"/>
                  </a:lnTo>
                  <a:cubicBezTo>
                    <a:pt x="7105" y="1180"/>
                    <a:pt x="8668" y="1067"/>
                    <a:pt x="10225" y="1067"/>
                  </a:cubicBezTo>
                  <a:cubicBezTo>
                    <a:pt x="10363" y="1067"/>
                    <a:pt x="10501" y="1067"/>
                    <a:pt x="10639" y="1069"/>
                  </a:cubicBezTo>
                  <a:cubicBezTo>
                    <a:pt x="10956" y="1069"/>
                    <a:pt x="11318" y="1085"/>
                    <a:pt x="11691" y="1085"/>
                  </a:cubicBezTo>
                  <a:cubicBezTo>
                    <a:pt x="12314" y="1085"/>
                    <a:pt x="12969" y="1041"/>
                    <a:pt x="13510" y="811"/>
                  </a:cubicBezTo>
                  <a:close/>
                  <a:moveTo>
                    <a:pt x="14011" y="1"/>
                  </a:moveTo>
                  <a:cubicBezTo>
                    <a:pt x="14004" y="1"/>
                    <a:pt x="13996" y="1"/>
                    <a:pt x="13989" y="1"/>
                  </a:cubicBezTo>
                  <a:cubicBezTo>
                    <a:pt x="13105" y="130"/>
                    <a:pt x="12332" y="425"/>
                    <a:pt x="11430" y="425"/>
                  </a:cubicBezTo>
                  <a:cubicBezTo>
                    <a:pt x="11232" y="429"/>
                    <a:pt x="11035" y="431"/>
                    <a:pt x="10837" y="431"/>
                  </a:cubicBezTo>
                  <a:cubicBezTo>
                    <a:pt x="10639" y="431"/>
                    <a:pt x="10441" y="429"/>
                    <a:pt x="10243" y="429"/>
                  </a:cubicBezTo>
                  <a:cubicBezTo>
                    <a:pt x="9847" y="429"/>
                    <a:pt x="9452" y="434"/>
                    <a:pt x="9056" y="462"/>
                  </a:cubicBezTo>
                  <a:cubicBezTo>
                    <a:pt x="7399" y="554"/>
                    <a:pt x="5725" y="885"/>
                    <a:pt x="4326" y="1805"/>
                  </a:cubicBezTo>
                  <a:cubicBezTo>
                    <a:pt x="1749" y="3480"/>
                    <a:pt x="1049" y="6830"/>
                    <a:pt x="1602" y="9720"/>
                  </a:cubicBezTo>
                  <a:cubicBezTo>
                    <a:pt x="1528" y="9738"/>
                    <a:pt x="1454" y="9775"/>
                    <a:pt x="1399" y="9812"/>
                  </a:cubicBezTo>
                  <a:cubicBezTo>
                    <a:pt x="884" y="9885"/>
                    <a:pt x="424" y="10161"/>
                    <a:pt x="111" y="10566"/>
                  </a:cubicBezTo>
                  <a:cubicBezTo>
                    <a:pt x="0" y="10756"/>
                    <a:pt x="133" y="10972"/>
                    <a:pt x="324" y="10972"/>
                  </a:cubicBezTo>
                  <a:cubicBezTo>
                    <a:pt x="356" y="10972"/>
                    <a:pt x="389" y="10966"/>
                    <a:pt x="424" y="10953"/>
                  </a:cubicBezTo>
                  <a:cubicBezTo>
                    <a:pt x="970" y="10646"/>
                    <a:pt x="1500" y="10539"/>
                    <a:pt x="2025" y="10539"/>
                  </a:cubicBezTo>
                  <a:cubicBezTo>
                    <a:pt x="3231" y="10539"/>
                    <a:pt x="4411" y="11106"/>
                    <a:pt x="5706" y="11119"/>
                  </a:cubicBezTo>
                  <a:cubicBezTo>
                    <a:pt x="7160" y="11082"/>
                    <a:pt x="8559" y="10585"/>
                    <a:pt x="9700" y="9683"/>
                  </a:cubicBezTo>
                  <a:cubicBezTo>
                    <a:pt x="12571" y="7493"/>
                    <a:pt x="13234" y="3830"/>
                    <a:pt x="14026" y="535"/>
                  </a:cubicBezTo>
                  <a:cubicBezTo>
                    <a:pt x="14081" y="480"/>
                    <a:pt x="14118" y="443"/>
                    <a:pt x="14173" y="388"/>
                  </a:cubicBezTo>
                  <a:cubicBezTo>
                    <a:pt x="14333" y="246"/>
                    <a:pt x="14218" y="1"/>
                    <a:pt x="1401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1819925" y="-208419"/>
              <a:ext cx="748160" cy="402096"/>
            </a:xfrm>
            <a:custGeom>
              <a:avLst/>
              <a:gdLst/>
              <a:ahLst/>
              <a:cxnLst/>
              <a:rect l="l" t="t" r="r" b="b"/>
              <a:pathLst>
                <a:path w="13953" h="7499" extrusionOk="0">
                  <a:moveTo>
                    <a:pt x="6695" y="492"/>
                  </a:moveTo>
                  <a:cubicBezTo>
                    <a:pt x="6966" y="492"/>
                    <a:pt x="7239" y="518"/>
                    <a:pt x="7510" y="571"/>
                  </a:cubicBezTo>
                  <a:cubicBezTo>
                    <a:pt x="8835" y="792"/>
                    <a:pt x="10013" y="1454"/>
                    <a:pt x="11118" y="2191"/>
                  </a:cubicBezTo>
                  <a:cubicBezTo>
                    <a:pt x="11670" y="2540"/>
                    <a:pt x="12406" y="3093"/>
                    <a:pt x="13124" y="3221"/>
                  </a:cubicBezTo>
                  <a:cubicBezTo>
                    <a:pt x="12148" y="3902"/>
                    <a:pt x="11320" y="4804"/>
                    <a:pt x="10345" y="5504"/>
                  </a:cubicBezTo>
                  <a:cubicBezTo>
                    <a:pt x="9184" y="6302"/>
                    <a:pt x="7826" y="6921"/>
                    <a:pt x="6377" y="6921"/>
                  </a:cubicBezTo>
                  <a:cubicBezTo>
                    <a:pt x="6356" y="6921"/>
                    <a:pt x="6335" y="6921"/>
                    <a:pt x="6314" y="6921"/>
                  </a:cubicBezTo>
                  <a:cubicBezTo>
                    <a:pt x="4805" y="6921"/>
                    <a:pt x="3792" y="6258"/>
                    <a:pt x="2762" y="5172"/>
                  </a:cubicBezTo>
                  <a:cubicBezTo>
                    <a:pt x="2688" y="5099"/>
                    <a:pt x="2596" y="5007"/>
                    <a:pt x="2522" y="4915"/>
                  </a:cubicBezTo>
                  <a:lnTo>
                    <a:pt x="2522" y="4915"/>
                  </a:lnTo>
                  <a:cubicBezTo>
                    <a:pt x="2602" y="4917"/>
                    <a:pt x="2681" y="4918"/>
                    <a:pt x="2761" y="4918"/>
                  </a:cubicBezTo>
                  <a:cubicBezTo>
                    <a:pt x="3329" y="4918"/>
                    <a:pt x="3908" y="4860"/>
                    <a:pt x="4473" y="4731"/>
                  </a:cubicBezTo>
                  <a:cubicBezTo>
                    <a:pt x="4602" y="5191"/>
                    <a:pt x="4897" y="5596"/>
                    <a:pt x="5283" y="5890"/>
                  </a:cubicBezTo>
                  <a:cubicBezTo>
                    <a:pt x="5527" y="6073"/>
                    <a:pt x="5935" y="6332"/>
                    <a:pt x="6298" y="6332"/>
                  </a:cubicBezTo>
                  <a:cubicBezTo>
                    <a:pt x="6373" y="6332"/>
                    <a:pt x="6447" y="6321"/>
                    <a:pt x="6516" y="6295"/>
                  </a:cubicBezTo>
                  <a:cubicBezTo>
                    <a:pt x="6590" y="6258"/>
                    <a:pt x="6590" y="6166"/>
                    <a:pt x="6535" y="6111"/>
                  </a:cubicBezTo>
                  <a:cubicBezTo>
                    <a:pt x="6387" y="6019"/>
                    <a:pt x="6222" y="5945"/>
                    <a:pt x="6038" y="5909"/>
                  </a:cubicBezTo>
                  <a:cubicBezTo>
                    <a:pt x="5835" y="5835"/>
                    <a:pt x="5651" y="5725"/>
                    <a:pt x="5486" y="5614"/>
                  </a:cubicBezTo>
                  <a:cubicBezTo>
                    <a:pt x="5173" y="5356"/>
                    <a:pt x="4897" y="5044"/>
                    <a:pt x="4713" y="4694"/>
                  </a:cubicBezTo>
                  <a:lnTo>
                    <a:pt x="5044" y="4639"/>
                  </a:lnTo>
                  <a:cubicBezTo>
                    <a:pt x="6017" y="4473"/>
                    <a:pt x="6990" y="4326"/>
                    <a:pt x="7963" y="4161"/>
                  </a:cubicBezTo>
                  <a:lnTo>
                    <a:pt x="7963" y="4161"/>
                  </a:lnTo>
                  <a:cubicBezTo>
                    <a:pt x="7952" y="4166"/>
                    <a:pt x="7955" y="4181"/>
                    <a:pt x="7970" y="4197"/>
                  </a:cubicBezTo>
                  <a:cubicBezTo>
                    <a:pt x="7970" y="4234"/>
                    <a:pt x="7989" y="4252"/>
                    <a:pt x="8026" y="4271"/>
                  </a:cubicBezTo>
                  <a:cubicBezTo>
                    <a:pt x="8035" y="4280"/>
                    <a:pt x="8039" y="4284"/>
                    <a:pt x="8044" y="4284"/>
                  </a:cubicBezTo>
                  <a:cubicBezTo>
                    <a:pt x="8049" y="4284"/>
                    <a:pt x="8053" y="4280"/>
                    <a:pt x="8062" y="4271"/>
                  </a:cubicBezTo>
                  <a:cubicBezTo>
                    <a:pt x="8136" y="4363"/>
                    <a:pt x="8191" y="4455"/>
                    <a:pt x="8265" y="4547"/>
                  </a:cubicBezTo>
                  <a:cubicBezTo>
                    <a:pt x="8357" y="4657"/>
                    <a:pt x="8449" y="4749"/>
                    <a:pt x="8541" y="4823"/>
                  </a:cubicBezTo>
                  <a:cubicBezTo>
                    <a:pt x="8704" y="4953"/>
                    <a:pt x="8924" y="5127"/>
                    <a:pt x="9139" y="5127"/>
                  </a:cubicBezTo>
                  <a:cubicBezTo>
                    <a:pt x="9167" y="5127"/>
                    <a:pt x="9194" y="5124"/>
                    <a:pt x="9222" y="5117"/>
                  </a:cubicBezTo>
                  <a:cubicBezTo>
                    <a:pt x="9314" y="5117"/>
                    <a:pt x="9351" y="5007"/>
                    <a:pt x="9296" y="4933"/>
                  </a:cubicBezTo>
                  <a:cubicBezTo>
                    <a:pt x="9222" y="4841"/>
                    <a:pt x="9130" y="4749"/>
                    <a:pt x="9001" y="4712"/>
                  </a:cubicBezTo>
                  <a:cubicBezTo>
                    <a:pt x="8891" y="4639"/>
                    <a:pt x="8762" y="4547"/>
                    <a:pt x="8670" y="4455"/>
                  </a:cubicBezTo>
                  <a:cubicBezTo>
                    <a:pt x="8559" y="4363"/>
                    <a:pt x="8449" y="4197"/>
                    <a:pt x="8320" y="4086"/>
                  </a:cubicBezTo>
                  <a:lnTo>
                    <a:pt x="9719" y="3847"/>
                  </a:lnTo>
                  <a:lnTo>
                    <a:pt x="9719" y="3866"/>
                  </a:lnTo>
                  <a:cubicBezTo>
                    <a:pt x="9751" y="4074"/>
                    <a:pt x="9965" y="4423"/>
                    <a:pt x="10227" y="4423"/>
                  </a:cubicBezTo>
                  <a:cubicBezTo>
                    <a:pt x="10266" y="4423"/>
                    <a:pt x="10305" y="4416"/>
                    <a:pt x="10345" y="4399"/>
                  </a:cubicBezTo>
                  <a:cubicBezTo>
                    <a:pt x="10382" y="4381"/>
                    <a:pt x="10400" y="4326"/>
                    <a:pt x="10363" y="4289"/>
                  </a:cubicBezTo>
                  <a:cubicBezTo>
                    <a:pt x="10290" y="4215"/>
                    <a:pt x="10197" y="4160"/>
                    <a:pt x="10105" y="4105"/>
                  </a:cubicBezTo>
                  <a:cubicBezTo>
                    <a:pt x="10013" y="4031"/>
                    <a:pt x="9921" y="3939"/>
                    <a:pt x="9866" y="3829"/>
                  </a:cubicBezTo>
                  <a:lnTo>
                    <a:pt x="10602" y="3700"/>
                  </a:lnTo>
                  <a:cubicBezTo>
                    <a:pt x="10725" y="3682"/>
                    <a:pt x="10698" y="3515"/>
                    <a:pt x="10583" y="3515"/>
                  </a:cubicBezTo>
                  <a:cubicBezTo>
                    <a:pt x="10578" y="3515"/>
                    <a:pt x="10572" y="3515"/>
                    <a:pt x="10566" y="3516"/>
                  </a:cubicBezTo>
                  <a:lnTo>
                    <a:pt x="9498" y="3626"/>
                  </a:lnTo>
                  <a:cubicBezTo>
                    <a:pt x="9553" y="3590"/>
                    <a:pt x="9590" y="3534"/>
                    <a:pt x="9627" y="3479"/>
                  </a:cubicBezTo>
                  <a:cubicBezTo>
                    <a:pt x="9774" y="3332"/>
                    <a:pt x="9958" y="3093"/>
                    <a:pt x="9885" y="2872"/>
                  </a:cubicBezTo>
                  <a:cubicBezTo>
                    <a:pt x="9870" y="2842"/>
                    <a:pt x="9830" y="2812"/>
                    <a:pt x="9786" y="2812"/>
                  </a:cubicBezTo>
                  <a:cubicBezTo>
                    <a:pt x="9776" y="2812"/>
                    <a:pt x="9766" y="2813"/>
                    <a:pt x="9756" y="2816"/>
                  </a:cubicBezTo>
                  <a:cubicBezTo>
                    <a:pt x="9590" y="2890"/>
                    <a:pt x="9480" y="3148"/>
                    <a:pt x="9369" y="3277"/>
                  </a:cubicBezTo>
                  <a:cubicBezTo>
                    <a:pt x="9259" y="3424"/>
                    <a:pt x="9112" y="3516"/>
                    <a:pt x="9093" y="3682"/>
                  </a:cubicBezTo>
                  <a:lnTo>
                    <a:pt x="6590" y="3976"/>
                  </a:lnTo>
                  <a:cubicBezTo>
                    <a:pt x="6811" y="3737"/>
                    <a:pt x="6995" y="3479"/>
                    <a:pt x="7216" y="3295"/>
                  </a:cubicBezTo>
                  <a:cubicBezTo>
                    <a:pt x="7584" y="2982"/>
                    <a:pt x="8136" y="2780"/>
                    <a:pt x="8412" y="2393"/>
                  </a:cubicBezTo>
                  <a:cubicBezTo>
                    <a:pt x="8467" y="2320"/>
                    <a:pt x="8412" y="2209"/>
                    <a:pt x="8320" y="2191"/>
                  </a:cubicBezTo>
                  <a:cubicBezTo>
                    <a:pt x="8301" y="2189"/>
                    <a:pt x="8281" y="2189"/>
                    <a:pt x="8261" y="2189"/>
                  </a:cubicBezTo>
                  <a:cubicBezTo>
                    <a:pt x="7766" y="2189"/>
                    <a:pt x="7276" y="2626"/>
                    <a:pt x="6940" y="2927"/>
                  </a:cubicBezTo>
                  <a:cubicBezTo>
                    <a:pt x="6627" y="3203"/>
                    <a:pt x="6222" y="3590"/>
                    <a:pt x="6093" y="4031"/>
                  </a:cubicBezTo>
                  <a:lnTo>
                    <a:pt x="5688" y="4068"/>
                  </a:lnTo>
                  <a:cubicBezTo>
                    <a:pt x="4952" y="4160"/>
                    <a:pt x="4216" y="4271"/>
                    <a:pt x="3479" y="4307"/>
                  </a:cubicBezTo>
                  <a:lnTo>
                    <a:pt x="3295" y="4307"/>
                  </a:lnTo>
                  <a:cubicBezTo>
                    <a:pt x="3461" y="4031"/>
                    <a:pt x="3627" y="3755"/>
                    <a:pt x="3811" y="3497"/>
                  </a:cubicBezTo>
                  <a:cubicBezTo>
                    <a:pt x="4068" y="3148"/>
                    <a:pt x="4492" y="2816"/>
                    <a:pt x="4639" y="2393"/>
                  </a:cubicBezTo>
                  <a:cubicBezTo>
                    <a:pt x="4684" y="2288"/>
                    <a:pt x="4606" y="2195"/>
                    <a:pt x="4516" y="2195"/>
                  </a:cubicBezTo>
                  <a:cubicBezTo>
                    <a:pt x="4496" y="2195"/>
                    <a:pt x="4475" y="2199"/>
                    <a:pt x="4455" y="2209"/>
                  </a:cubicBezTo>
                  <a:cubicBezTo>
                    <a:pt x="4013" y="2375"/>
                    <a:pt x="3663" y="2927"/>
                    <a:pt x="3424" y="3295"/>
                  </a:cubicBezTo>
                  <a:cubicBezTo>
                    <a:pt x="3203" y="3608"/>
                    <a:pt x="3019" y="3939"/>
                    <a:pt x="2890" y="4289"/>
                  </a:cubicBezTo>
                  <a:cubicBezTo>
                    <a:pt x="2522" y="4252"/>
                    <a:pt x="2173" y="4179"/>
                    <a:pt x="1823" y="4123"/>
                  </a:cubicBezTo>
                  <a:cubicBezTo>
                    <a:pt x="2485" y="3277"/>
                    <a:pt x="3001" y="2301"/>
                    <a:pt x="3811" y="1583"/>
                  </a:cubicBezTo>
                  <a:cubicBezTo>
                    <a:pt x="4616" y="881"/>
                    <a:pt x="5642" y="492"/>
                    <a:pt x="6695" y="492"/>
                  </a:cubicBezTo>
                  <a:close/>
                  <a:moveTo>
                    <a:pt x="6645" y="0"/>
                  </a:moveTo>
                  <a:cubicBezTo>
                    <a:pt x="4234" y="37"/>
                    <a:pt x="2375" y="1970"/>
                    <a:pt x="1528" y="4105"/>
                  </a:cubicBezTo>
                  <a:lnTo>
                    <a:pt x="1344" y="4068"/>
                  </a:lnTo>
                  <a:cubicBezTo>
                    <a:pt x="1149" y="3990"/>
                    <a:pt x="938" y="3948"/>
                    <a:pt x="728" y="3948"/>
                  </a:cubicBezTo>
                  <a:cubicBezTo>
                    <a:pt x="542" y="3948"/>
                    <a:pt x="357" y="3981"/>
                    <a:pt x="185" y="4050"/>
                  </a:cubicBezTo>
                  <a:cubicBezTo>
                    <a:pt x="1" y="4123"/>
                    <a:pt x="37" y="4399"/>
                    <a:pt x="240" y="4418"/>
                  </a:cubicBezTo>
                  <a:cubicBezTo>
                    <a:pt x="1841" y="4528"/>
                    <a:pt x="2430" y="5964"/>
                    <a:pt x="3663" y="6737"/>
                  </a:cubicBezTo>
                  <a:cubicBezTo>
                    <a:pt x="4476" y="7237"/>
                    <a:pt x="5421" y="7498"/>
                    <a:pt x="6386" y="7498"/>
                  </a:cubicBezTo>
                  <a:cubicBezTo>
                    <a:pt x="6558" y="7498"/>
                    <a:pt x="6730" y="7490"/>
                    <a:pt x="6903" y="7473"/>
                  </a:cubicBezTo>
                  <a:cubicBezTo>
                    <a:pt x="9701" y="7215"/>
                    <a:pt x="11688" y="5080"/>
                    <a:pt x="13584" y="3221"/>
                  </a:cubicBezTo>
                  <a:cubicBezTo>
                    <a:pt x="13639" y="3221"/>
                    <a:pt x="13695" y="3221"/>
                    <a:pt x="13731" y="3203"/>
                  </a:cubicBezTo>
                  <a:cubicBezTo>
                    <a:pt x="13915" y="3166"/>
                    <a:pt x="13952" y="2927"/>
                    <a:pt x="13787" y="2872"/>
                  </a:cubicBezTo>
                  <a:cubicBezTo>
                    <a:pt x="13142" y="2577"/>
                    <a:pt x="12517" y="2448"/>
                    <a:pt x="11909" y="2080"/>
                  </a:cubicBezTo>
                  <a:cubicBezTo>
                    <a:pt x="11375" y="1749"/>
                    <a:pt x="10860" y="1399"/>
                    <a:pt x="10326" y="1105"/>
                  </a:cubicBezTo>
                  <a:cubicBezTo>
                    <a:pt x="9204" y="461"/>
                    <a:pt x="7952" y="0"/>
                    <a:pt x="6645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205715" y="-76761"/>
              <a:ext cx="606657" cy="806767"/>
            </a:xfrm>
            <a:custGeom>
              <a:avLst/>
              <a:gdLst/>
              <a:ahLst/>
              <a:cxnLst/>
              <a:rect l="l" t="t" r="r" b="b"/>
              <a:pathLst>
                <a:path w="11314" h="15046" extrusionOk="0">
                  <a:moveTo>
                    <a:pt x="877" y="789"/>
                  </a:moveTo>
                  <a:lnTo>
                    <a:pt x="877" y="789"/>
                  </a:lnTo>
                  <a:cubicBezTo>
                    <a:pt x="2313" y="1451"/>
                    <a:pt x="3914" y="1783"/>
                    <a:pt x="5350" y="2427"/>
                  </a:cubicBezTo>
                  <a:cubicBezTo>
                    <a:pt x="7080" y="3218"/>
                    <a:pt x="8736" y="4378"/>
                    <a:pt x="9712" y="6053"/>
                  </a:cubicBezTo>
                  <a:cubicBezTo>
                    <a:pt x="10706" y="7783"/>
                    <a:pt x="10651" y="9421"/>
                    <a:pt x="10098" y="11280"/>
                  </a:cubicBezTo>
                  <a:cubicBezTo>
                    <a:pt x="10062" y="11427"/>
                    <a:pt x="10025" y="11593"/>
                    <a:pt x="9988" y="11740"/>
                  </a:cubicBezTo>
                  <a:cubicBezTo>
                    <a:pt x="9546" y="10986"/>
                    <a:pt x="9049" y="10286"/>
                    <a:pt x="8460" y="9642"/>
                  </a:cubicBezTo>
                  <a:cubicBezTo>
                    <a:pt x="8884" y="9182"/>
                    <a:pt x="9160" y="8575"/>
                    <a:pt x="9233" y="7949"/>
                  </a:cubicBezTo>
                  <a:cubicBezTo>
                    <a:pt x="9289" y="7433"/>
                    <a:pt x="9307" y="6605"/>
                    <a:pt x="8865" y="6255"/>
                  </a:cubicBezTo>
                  <a:cubicBezTo>
                    <a:pt x="8841" y="6241"/>
                    <a:pt x="8813" y="6234"/>
                    <a:pt x="8787" y="6234"/>
                  </a:cubicBezTo>
                  <a:cubicBezTo>
                    <a:pt x="8713" y="6234"/>
                    <a:pt x="8644" y="6285"/>
                    <a:pt x="8644" y="6366"/>
                  </a:cubicBezTo>
                  <a:cubicBezTo>
                    <a:pt x="8626" y="6587"/>
                    <a:pt x="8663" y="6826"/>
                    <a:pt x="8736" y="7065"/>
                  </a:cubicBezTo>
                  <a:cubicBezTo>
                    <a:pt x="8773" y="7323"/>
                    <a:pt x="8792" y="7599"/>
                    <a:pt x="8755" y="7875"/>
                  </a:cubicBezTo>
                  <a:cubicBezTo>
                    <a:pt x="8700" y="8427"/>
                    <a:pt x="8516" y="8943"/>
                    <a:pt x="8239" y="9403"/>
                  </a:cubicBezTo>
                  <a:cubicBezTo>
                    <a:pt x="8129" y="9274"/>
                    <a:pt x="8037" y="9164"/>
                    <a:pt x="7945" y="9053"/>
                  </a:cubicBezTo>
                  <a:cubicBezTo>
                    <a:pt x="7098" y="8041"/>
                    <a:pt x="6270" y="7047"/>
                    <a:pt x="5423" y="6053"/>
                  </a:cubicBezTo>
                  <a:cubicBezTo>
                    <a:pt x="5442" y="6035"/>
                    <a:pt x="5460" y="6016"/>
                    <a:pt x="5479" y="6016"/>
                  </a:cubicBezTo>
                  <a:cubicBezTo>
                    <a:pt x="5497" y="5961"/>
                    <a:pt x="5515" y="5924"/>
                    <a:pt x="5515" y="5869"/>
                  </a:cubicBezTo>
                  <a:cubicBezTo>
                    <a:pt x="5534" y="5869"/>
                    <a:pt x="5515" y="5850"/>
                    <a:pt x="5515" y="5832"/>
                  </a:cubicBezTo>
                  <a:cubicBezTo>
                    <a:pt x="5571" y="5685"/>
                    <a:pt x="5626" y="5556"/>
                    <a:pt x="5681" y="5427"/>
                  </a:cubicBezTo>
                  <a:cubicBezTo>
                    <a:pt x="5736" y="5243"/>
                    <a:pt x="5792" y="5077"/>
                    <a:pt x="5810" y="4912"/>
                  </a:cubicBezTo>
                  <a:cubicBezTo>
                    <a:pt x="5847" y="4617"/>
                    <a:pt x="5902" y="4176"/>
                    <a:pt x="5681" y="3936"/>
                  </a:cubicBezTo>
                  <a:cubicBezTo>
                    <a:pt x="5649" y="3896"/>
                    <a:pt x="5604" y="3877"/>
                    <a:pt x="5559" y="3877"/>
                  </a:cubicBezTo>
                  <a:cubicBezTo>
                    <a:pt x="5501" y="3877"/>
                    <a:pt x="5444" y="3910"/>
                    <a:pt x="5423" y="3973"/>
                  </a:cubicBezTo>
                  <a:cubicBezTo>
                    <a:pt x="5368" y="4139"/>
                    <a:pt x="5350" y="4304"/>
                    <a:pt x="5368" y="4470"/>
                  </a:cubicBezTo>
                  <a:cubicBezTo>
                    <a:pt x="5368" y="4654"/>
                    <a:pt x="5350" y="4838"/>
                    <a:pt x="5313" y="5022"/>
                  </a:cubicBezTo>
                  <a:cubicBezTo>
                    <a:pt x="5276" y="5206"/>
                    <a:pt x="5166" y="5446"/>
                    <a:pt x="5110" y="5666"/>
                  </a:cubicBezTo>
                  <a:cubicBezTo>
                    <a:pt x="4724" y="5188"/>
                    <a:pt x="4319" y="4709"/>
                    <a:pt x="3914" y="4231"/>
                  </a:cubicBezTo>
                  <a:lnTo>
                    <a:pt x="3933" y="4231"/>
                  </a:lnTo>
                  <a:cubicBezTo>
                    <a:pt x="4190" y="4028"/>
                    <a:pt x="4466" y="3421"/>
                    <a:pt x="4135" y="3163"/>
                  </a:cubicBezTo>
                  <a:cubicBezTo>
                    <a:pt x="4115" y="3150"/>
                    <a:pt x="4094" y="3144"/>
                    <a:pt x="4073" y="3144"/>
                  </a:cubicBezTo>
                  <a:cubicBezTo>
                    <a:pt x="4035" y="3144"/>
                    <a:pt x="4000" y="3164"/>
                    <a:pt x="3988" y="3200"/>
                  </a:cubicBezTo>
                  <a:cubicBezTo>
                    <a:pt x="3951" y="3347"/>
                    <a:pt x="3951" y="3476"/>
                    <a:pt x="3951" y="3623"/>
                  </a:cubicBezTo>
                  <a:cubicBezTo>
                    <a:pt x="3933" y="3789"/>
                    <a:pt x="3877" y="3936"/>
                    <a:pt x="3785" y="4084"/>
                  </a:cubicBezTo>
                  <a:lnTo>
                    <a:pt x="3159" y="3347"/>
                  </a:lnTo>
                  <a:cubicBezTo>
                    <a:pt x="3129" y="3312"/>
                    <a:pt x="3094" y="3298"/>
                    <a:pt x="3060" y="3298"/>
                  </a:cubicBezTo>
                  <a:cubicBezTo>
                    <a:pt x="2969" y="3298"/>
                    <a:pt x="2890" y="3401"/>
                    <a:pt x="2957" y="3495"/>
                  </a:cubicBezTo>
                  <a:lnTo>
                    <a:pt x="3822" y="4654"/>
                  </a:lnTo>
                  <a:cubicBezTo>
                    <a:pt x="3730" y="4617"/>
                    <a:pt x="3638" y="4599"/>
                    <a:pt x="3564" y="4599"/>
                  </a:cubicBezTo>
                  <a:cubicBezTo>
                    <a:pt x="3441" y="4574"/>
                    <a:pt x="3292" y="4549"/>
                    <a:pt x="3148" y="4549"/>
                  </a:cubicBezTo>
                  <a:cubicBezTo>
                    <a:pt x="2970" y="4549"/>
                    <a:pt x="2801" y="4587"/>
                    <a:pt x="2699" y="4709"/>
                  </a:cubicBezTo>
                  <a:cubicBezTo>
                    <a:pt x="2644" y="4765"/>
                    <a:pt x="2663" y="4857"/>
                    <a:pt x="2718" y="4893"/>
                  </a:cubicBezTo>
                  <a:cubicBezTo>
                    <a:pt x="2920" y="5059"/>
                    <a:pt x="3270" y="4985"/>
                    <a:pt x="3509" y="5022"/>
                  </a:cubicBezTo>
                  <a:cubicBezTo>
                    <a:pt x="3657" y="5037"/>
                    <a:pt x="3864" y="5111"/>
                    <a:pt x="4035" y="5111"/>
                  </a:cubicBezTo>
                  <a:cubicBezTo>
                    <a:pt x="4077" y="5111"/>
                    <a:pt x="4117" y="5107"/>
                    <a:pt x="4153" y="5096"/>
                  </a:cubicBezTo>
                  <a:cubicBezTo>
                    <a:pt x="4816" y="5979"/>
                    <a:pt x="5497" y="6844"/>
                    <a:pt x="6160" y="7728"/>
                  </a:cubicBezTo>
                  <a:cubicBezTo>
                    <a:pt x="5773" y="7636"/>
                    <a:pt x="5350" y="7599"/>
                    <a:pt x="4963" y="7470"/>
                  </a:cubicBezTo>
                  <a:cubicBezTo>
                    <a:pt x="4374" y="7286"/>
                    <a:pt x="3767" y="6789"/>
                    <a:pt x="3159" y="6734"/>
                  </a:cubicBezTo>
                  <a:cubicBezTo>
                    <a:pt x="3150" y="6733"/>
                    <a:pt x="3141" y="6732"/>
                    <a:pt x="3132" y="6732"/>
                  </a:cubicBezTo>
                  <a:cubicBezTo>
                    <a:pt x="3001" y="6732"/>
                    <a:pt x="2924" y="6853"/>
                    <a:pt x="2975" y="6973"/>
                  </a:cubicBezTo>
                  <a:cubicBezTo>
                    <a:pt x="3270" y="7562"/>
                    <a:pt x="4153" y="7857"/>
                    <a:pt x="4742" y="8041"/>
                  </a:cubicBezTo>
                  <a:cubicBezTo>
                    <a:pt x="5153" y="8168"/>
                    <a:pt x="5673" y="8328"/>
                    <a:pt x="6150" y="8328"/>
                  </a:cubicBezTo>
                  <a:cubicBezTo>
                    <a:pt x="6294" y="8328"/>
                    <a:pt x="6433" y="8314"/>
                    <a:pt x="6565" y="8280"/>
                  </a:cubicBezTo>
                  <a:cubicBezTo>
                    <a:pt x="6675" y="8427"/>
                    <a:pt x="6804" y="8575"/>
                    <a:pt x="6896" y="8722"/>
                  </a:cubicBezTo>
                  <a:cubicBezTo>
                    <a:pt x="7485" y="9495"/>
                    <a:pt x="8111" y="10249"/>
                    <a:pt x="8644" y="11059"/>
                  </a:cubicBezTo>
                  <a:cubicBezTo>
                    <a:pt x="8700" y="11133"/>
                    <a:pt x="8736" y="11207"/>
                    <a:pt x="8773" y="11280"/>
                  </a:cubicBezTo>
                  <a:cubicBezTo>
                    <a:pt x="8368" y="11280"/>
                    <a:pt x="7945" y="11280"/>
                    <a:pt x="7522" y="11243"/>
                  </a:cubicBezTo>
                  <a:cubicBezTo>
                    <a:pt x="7035" y="11198"/>
                    <a:pt x="6497" y="11014"/>
                    <a:pt x="5993" y="11014"/>
                  </a:cubicBezTo>
                  <a:cubicBezTo>
                    <a:pt x="5887" y="11014"/>
                    <a:pt x="5783" y="11022"/>
                    <a:pt x="5681" y="11041"/>
                  </a:cubicBezTo>
                  <a:cubicBezTo>
                    <a:pt x="5534" y="11059"/>
                    <a:pt x="5479" y="11262"/>
                    <a:pt x="5607" y="11372"/>
                  </a:cubicBezTo>
                  <a:cubicBezTo>
                    <a:pt x="6086" y="11759"/>
                    <a:pt x="6951" y="11777"/>
                    <a:pt x="7558" y="11832"/>
                  </a:cubicBezTo>
                  <a:cubicBezTo>
                    <a:pt x="7716" y="11844"/>
                    <a:pt x="7873" y="11850"/>
                    <a:pt x="8030" y="11850"/>
                  </a:cubicBezTo>
                  <a:cubicBezTo>
                    <a:pt x="8368" y="11850"/>
                    <a:pt x="8704" y="11822"/>
                    <a:pt x="9031" y="11759"/>
                  </a:cubicBezTo>
                  <a:cubicBezTo>
                    <a:pt x="9252" y="12200"/>
                    <a:pt x="9399" y="12642"/>
                    <a:pt x="9583" y="13102"/>
                  </a:cubicBezTo>
                  <a:cubicBezTo>
                    <a:pt x="8147" y="12918"/>
                    <a:pt x="6712" y="12974"/>
                    <a:pt x="5313" y="12532"/>
                  </a:cubicBezTo>
                  <a:cubicBezTo>
                    <a:pt x="3620" y="11980"/>
                    <a:pt x="2258" y="10673"/>
                    <a:pt x="1650" y="8979"/>
                  </a:cubicBezTo>
                  <a:cubicBezTo>
                    <a:pt x="1006" y="7323"/>
                    <a:pt x="988" y="5538"/>
                    <a:pt x="1043" y="3789"/>
                  </a:cubicBezTo>
                  <a:cubicBezTo>
                    <a:pt x="1080" y="2906"/>
                    <a:pt x="1208" y="1709"/>
                    <a:pt x="877" y="789"/>
                  </a:cubicBezTo>
                  <a:close/>
                  <a:moveTo>
                    <a:pt x="263" y="0"/>
                  </a:moveTo>
                  <a:cubicBezTo>
                    <a:pt x="128" y="0"/>
                    <a:pt x="0" y="122"/>
                    <a:pt x="49" y="292"/>
                  </a:cubicBezTo>
                  <a:cubicBezTo>
                    <a:pt x="141" y="1212"/>
                    <a:pt x="417" y="2004"/>
                    <a:pt x="399" y="2961"/>
                  </a:cubicBezTo>
                  <a:cubicBezTo>
                    <a:pt x="399" y="3771"/>
                    <a:pt x="343" y="4599"/>
                    <a:pt x="362" y="5427"/>
                  </a:cubicBezTo>
                  <a:cubicBezTo>
                    <a:pt x="399" y="7139"/>
                    <a:pt x="712" y="8869"/>
                    <a:pt x="1613" y="10360"/>
                  </a:cubicBezTo>
                  <a:cubicBezTo>
                    <a:pt x="2963" y="12604"/>
                    <a:pt x="5550" y="13562"/>
                    <a:pt x="8107" y="13562"/>
                  </a:cubicBezTo>
                  <a:cubicBezTo>
                    <a:pt x="8653" y="13562"/>
                    <a:pt x="9199" y="13518"/>
                    <a:pt x="9730" y="13434"/>
                  </a:cubicBezTo>
                  <a:cubicBezTo>
                    <a:pt x="9749" y="13507"/>
                    <a:pt x="9786" y="13581"/>
                    <a:pt x="9822" y="13655"/>
                  </a:cubicBezTo>
                  <a:cubicBezTo>
                    <a:pt x="9896" y="14188"/>
                    <a:pt x="10154" y="14667"/>
                    <a:pt x="10577" y="14998"/>
                  </a:cubicBezTo>
                  <a:cubicBezTo>
                    <a:pt x="10622" y="15031"/>
                    <a:pt x="10671" y="15046"/>
                    <a:pt x="10719" y="15046"/>
                  </a:cubicBezTo>
                  <a:cubicBezTo>
                    <a:pt x="10885" y="15046"/>
                    <a:pt x="11035" y="14871"/>
                    <a:pt x="10964" y="14685"/>
                  </a:cubicBezTo>
                  <a:cubicBezTo>
                    <a:pt x="9988" y="12789"/>
                    <a:pt x="11240" y="11151"/>
                    <a:pt x="11313" y="9219"/>
                  </a:cubicBezTo>
                  <a:cubicBezTo>
                    <a:pt x="11313" y="7709"/>
                    <a:pt x="10835" y="6237"/>
                    <a:pt x="9951" y="5041"/>
                  </a:cubicBezTo>
                  <a:cubicBezTo>
                    <a:pt x="7761" y="2004"/>
                    <a:pt x="3988" y="1194"/>
                    <a:pt x="583" y="274"/>
                  </a:cubicBezTo>
                  <a:cubicBezTo>
                    <a:pt x="546" y="200"/>
                    <a:pt x="509" y="163"/>
                    <a:pt x="454" y="108"/>
                  </a:cubicBezTo>
                  <a:cubicBezTo>
                    <a:pt x="404" y="33"/>
                    <a:pt x="332" y="0"/>
                    <a:pt x="26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1108627" y="-365110"/>
              <a:ext cx="666175" cy="1077548"/>
            </a:xfrm>
            <a:custGeom>
              <a:avLst/>
              <a:gdLst/>
              <a:ahLst/>
              <a:cxnLst/>
              <a:rect l="l" t="t" r="r" b="b"/>
              <a:pathLst>
                <a:path w="12424" h="20096" extrusionOk="0">
                  <a:moveTo>
                    <a:pt x="7546" y="2523"/>
                  </a:moveTo>
                  <a:cubicBezTo>
                    <a:pt x="8504" y="3812"/>
                    <a:pt x="9645" y="4934"/>
                    <a:pt x="10363" y="6407"/>
                  </a:cubicBezTo>
                  <a:cubicBezTo>
                    <a:pt x="11246" y="8229"/>
                    <a:pt x="11191" y="10217"/>
                    <a:pt x="10326" y="12039"/>
                  </a:cubicBezTo>
                  <a:cubicBezTo>
                    <a:pt x="9497" y="13843"/>
                    <a:pt x="8062" y="15223"/>
                    <a:pt x="6589" y="16512"/>
                  </a:cubicBezTo>
                  <a:cubicBezTo>
                    <a:pt x="5872" y="17156"/>
                    <a:pt x="4786" y="17984"/>
                    <a:pt x="4325" y="18941"/>
                  </a:cubicBezTo>
                  <a:cubicBezTo>
                    <a:pt x="3736" y="17285"/>
                    <a:pt x="2798" y="15757"/>
                    <a:pt x="2209" y="14082"/>
                  </a:cubicBezTo>
                  <a:cubicBezTo>
                    <a:pt x="1528" y="12076"/>
                    <a:pt x="1196" y="9867"/>
                    <a:pt x="1804" y="7787"/>
                  </a:cubicBezTo>
                  <a:cubicBezTo>
                    <a:pt x="2430" y="5652"/>
                    <a:pt x="3792" y="4474"/>
                    <a:pt x="5706" y="3462"/>
                  </a:cubicBezTo>
                  <a:cubicBezTo>
                    <a:pt x="5872" y="3388"/>
                    <a:pt x="6019" y="3296"/>
                    <a:pt x="6166" y="3204"/>
                  </a:cubicBezTo>
                  <a:lnTo>
                    <a:pt x="6166" y="3204"/>
                  </a:lnTo>
                  <a:cubicBezTo>
                    <a:pt x="5853" y="4106"/>
                    <a:pt x="5743" y="5155"/>
                    <a:pt x="5651" y="6057"/>
                  </a:cubicBezTo>
                  <a:cubicBezTo>
                    <a:pt x="4933" y="6075"/>
                    <a:pt x="4252" y="6315"/>
                    <a:pt x="3681" y="6756"/>
                  </a:cubicBezTo>
                  <a:cubicBezTo>
                    <a:pt x="3221" y="7088"/>
                    <a:pt x="2522" y="7714"/>
                    <a:pt x="2595" y="8321"/>
                  </a:cubicBezTo>
                  <a:cubicBezTo>
                    <a:pt x="2608" y="8410"/>
                    <a:pt x="2683" y="8464"/>
                    <a:pt x="2758" y="8464"/>
                  </a:cubicBezTo>
                  <a:cubicBezTo>
                    <a:pt x="2792" y="8464"/>
                    <a:pt x="2825" y="8454"/>
                    <a:pt x="2853" y="8431"/>
                  </a:cubicBezTo>
                  <a:cubicBezTo>
                    <a:pt x="3055" y="8266"/>
                    <a:pt x="3221" y="8045"/>
                    <a:pt x="3350" y="7824"/>
                  </a:cubicBezTo>
                  <a:cubicBezTo>
                    <a:pt x="3534" y="7566"/>
                    <a:pt x="3755" y="7345"/>
                    <a:pt x="4013" y="7161"/>
                  </a:cubicBezTo>
                  <a:cubicBezTo>
                    <a:pt x="4491" y="6793"/>
                    <a:pt x="5043" y="6536"/>
                    <a:pt x="5632" y="6425"/>
                  </a:cubicBezTo>
                  <a:lnTo>
                    <a:pt x="5632" y="6425"/>
                  </a:lnTo>
                  <a:cubicBezTo>
                    <a:pt x="5614" y="6591"/>
                    <a:pt x="5595" y="6756"/>
                    <a:pt x="5577" y="6922"/>
                  </a:cubicBezTo>
                  <a:cubicBezTo>
                    <a:pt x="5393" y="8358"/>
                    <a:pt x="5227" y="9812"/>
                    <a:pt x="5062" y="11247"/>
                  </a:cubicBezTo>
                  <a:lnTo>
                    <a:pt x="5006" y="11247"/>
                  </a:lnTo>
                  <a:cubicBezTo>
                    <a:pt x="4951" y="11247"/>
                    <a:pt x="4896" y="11266"/>
                    <a:pt x="4859" y="11303"/>
                  </a:cubicBezTo>
                  <a:cubicBezTo>
                    <a:pt x="4841" y="11321"/>
                    <a:pt x="4841" y="11321"/>
                    <a:pt x="4841" y="11340"/>
                  </a:cubicBezTo>
                  <a:cubicBezTo>
                    <a:pt x="4675" y="11413"/>
                    <a:pt x="4528" y="11468"/>
                    <a:pt x="4362" y="11524"/>
                  </a:cubicBezTo>
                  <a:cubicBezTo>
                    <a:pt x="4178" y="11597"/>
                    <a:pt x="4013" y="11708"/>
                    <a:pt x="3865" y="11818"/>
                  </a:cubicBezTo>
                  <a:cubicBezTo>
                    <a:pt x="3589" y="12002"/>
                    <a:pt x="3184" y="12297"/>
                    <a:pt x="3166" y="12665"/>
                  </a:cubicBezTo>
                  <a:cubicBezTo>
                    <a:pt x="3150" y="12760"/>
                    <a:pt x="3244" y="12856"/>
                    <a:pt x="3354" y="12856"/>
                  </a:cubicBezTo>
                  <a:cubicBezTo>
                    <a:pt x="3371" y="12856"/>
                    <a:pt x="3388" y="12854"/>
                    <a:pt x="3405" y="12849"/>
                  </a:cubicBezTo>
                  <a:cubicBezTo>
                    <a:pt x="3571" y="12775"/>
                    <a:pt x="3718" y="12665"/>
                    <a:pt x="3828" y="12517"/>
                  </a:cubicBezTo>
                  <a:cubicBezTo>
                    <a:pt x="3976" y="12370"/>
                    <a:pt x="4141" y="12241"/>
                    <a:pt x="4325" y="12131"/>
                  </a:cubicBezTo>
                  <a:cubicBezTo>
                    <a:pt x="4491" y="12021"/>
                    <a:pt x="4786" y="11928"/>
                    <a:pt x="4988" y="11781"/>
                  </a:cubicBezTo>
                  <a:lnTo>
                    <a:pt x="4988" y="11781"/>
                  </a:lnTo>
                  <a:cubicBezTo>
                    <a:pt x="4914" y="12481"/>
                    <a:pt x="4841" y="13180"/>
                    <a:pt x="4767" y="13861"/>
                  </a:cubicBezTo>
                  <a:lnTo>
                    <a:pt x="4749" y="13843"/>
                  </a:lnTo>
                  <a:cubicBezTo>
                    <a:pt x="4724" y="13840"/>
                    <a:pt x="4698" y="13839"/>
                    <a:pt x="4671" y="13839"/>
                  </a:cubicBezTo>
                  <a:cubicBezTo>
                    <a:pt x="4290" y="13839"/>
                    <a:pt x="3684" y="14077"/>
                    <a:pt x="3718" y="14524"/>
                  </a:cubicBezTo>
                  <a:cubicBezTo>
                    <a:pt x="3732" y="14566"/>
                    <a:pt x="3780" y="14609"/>
                    <a:pt x="3826" y="14609"/>
                  </a:cubicBezTo>
                  <a:cubicBezTo>
                    <a:pt x="3839" y="14609"/>
                    <a:pt x="3853" y="14606"/>
                    <a:pt x="3865" y="14597"/>
                  </a:cubicBezTo>
                  <a:cubicBezTo>
                    <a:pt x="4013" y="14542"/>
                    <a:pt x="4105" y="14395"/>
                    <a:pt x="4233" y="14303"/>
                  </a:cubicBezTo>
                  <a:cubicBezTo>
                    <a:pt x="4381" y="14192"/>
                    <a:pt x="4565" y="14119"/>
                    <a:pt x="4730" y="14100"/>
                  </a:cubicBezTo>
                  <a:lnTo>
                    <a:pt x="4730" y="14100"/>
                  </a:lnTo>
                  <a:cubicBezTo>
                    <a:pt x="4694" y="14450"/>
                    <a:pt x="4657" y="14800"/>
                    <a:pt x="4620" y="15168"/>
                  </a:cubicBezTo>
                  <a:cubicBezTo>
                    <a:pt x="4600" y="15269"/>
                    <a:pt x="4680" y="15326"/>
                    <a:pt x="4759" y="15326"/>
                  </a:cubicBezTo>
                  <a:cubicBezTo>
                    <a:pt x="4823" y="15326"/>
                    <a:pt x="4888" y="15288"/>
                    <a:pt x="4896" y="15205"/>
                  </a:cubicBezTo>
                  <a:cubicBezTo>
                    <a:pt x="4988" y="14689"/>
                    <a:pt x="5080" y="14156"/>
                    <a:pt x="5154" y="13640"/>
                  </a:cubicBezTo>
                  <a:cubicBezTo>
                    <a:pt x="5209" y="13714"/>
                    <a:pt x="5246" y="13806"/>
                    <a:pt x="5319" y="13880"/>
                  </a:cubicBezTo>
                  <a:cubicBezTo>
                    <a:pt x="5467" y="14137"/>
                    <a:pt x="5743" y="14505"/>
                    <a:pt x="6074" y="14505"/>
                  </a:cubicBezTo>
                  <a:cubicBezTo>
                    <a:pt x="6148" y="14487"/>
                    <a:pt x="6203" y="14413"/>
                    <a:pt x="6203" y="14340"/>
                  </a:cubicBezTo>
                  <a:cubicBezTo>
                    <a:pt x="6166" y="14064"/>
                    <a:pt x="5853" y="13806"/>
                    <a:pt x="5706" y="13603"/>
                  </a:cubicBezTo>
                  <a:cubicBezTo>
                    <a:pt x="5577" y="13419"/>
                    <a:pt x="5467" y="13143"/>
                    <a:pt x="5264" y="13033"/>
                  </a:cubicBezTo>
                  <a:cubicBezTo>
                    <a:pt x="5448" y="11818"/>
                    <a:pt x="5651" y="10603"/>
                    <a:pt x="5853" y="9388"/>
                  </a:cubicBezTo>
                  <a:cubicBezTo>
                    <a:pt x="6092" y="9775"/>
                    <a:pt x="6368" y="10143"/>
                    <a:pt x="6553" y="10530"/>
                  </a:cubicBezTo>
                  <a:cubicBezTo>
                    <a:pt x="6847" y="11155"/>
                    <a:pt x="6921" y="12039"/>
                    <a:pt x="7344" y="12573"/>
                  </a:cubicBezTo>
                  <a:cubicBezTo>
                    <a:pt x="7385" y="12622"/>
                    <a:pt x="7443" y="12645"/>
                    <a:pt x="7503" y="12645"/>
                  </a:cubicBezTo>
                  <a:cubicBezTo>
                    <a:pt x="7577" y="12645"/>
                    <a:pt x="7653" y="12608"/>
                    <a:pt x="7694" y="12536"/>
                  </a:cubicBezTo>
                  <a:cubicBezTo>
                    <a:pt x="7933" y="11836"/>
                    <a:pt x="7491" y="10898"/>
                    <a:pt x="7197" y="10272"/>
                  </a:cubicBezTo>
                  <a:cubicBezTo>
                    <a:pt x="6921" y="9720"/>
                    <a:pt x="6534" y="8984"/>
                    <a:pt x="5982" y="8634"/>
                  </a:cubicBezTo>
                  <a:cubicBezTo>
                    <a:pt x="6000" y="8431"/>
                    <a:pt x="6037" y="8229"/>
                    <a:pt x="6074" y="8026"/>
                  </a:cubicBezTo>
                  <a:cubicBezTo>
                    <a:pt x="6240" y="6959"/>
                    <a:pt x="6387" y="5891"/>
                    <a:pt x="6626" y="4824"/>
                  </a:cubicBezTo>
                  <a:cubicBezTo>
                    <a:pt x="6645" y="4732"/>
                    <a:pt x="6681" y="4640"/>
                    <a:pt x="6700" y="4566"/>
                  </a:cubicBezTo>
                  <a:cubicBezTo>
                    <a:pt x="7013" y="4897"/>
                    <a:pt x="7344" y="5247"/>
                    <a:pt x="7620" y="5597"/>
                  </a:cubicBezTo>
                  <a:cubicBezTo>
                    <a:pt x="8025" y="6112"/>
                    <a:pt x="8338" y="6848"/>
                    <a:pt x="8872" y="7235"/>
                  </a:cubicBezTo>
                  <a:cubicBezTo>
                    <a:pt x="8912" y="7265"/>
                    <a:pt x="8957" y="7279"/>
                    <a:pt x="9000" y="7279"/>
                  </a:cubicBezTo>
                  <a:cubicBezTo>
                    <a:pt x="9114" y="7279"/>
                    <a:pt x="9216" y="7184"/>
                    <a:pt x="9203" y="7051"/>
                  </a:cubicBezTo>
                  <a:cubicBezTo>
                    <a:pt x="9148" y="6352"/>
                    <a:pt x="8504" y="5652"/>
                    <a:pt x="8080" y="5137"/>
                  </a:cubicBezTo>
                  <a:cubicBezTo>
                    <a:pt x="7731" y="4695"/>
                    <a:pt x="7326" y="4308"/>
                    <a:pt x="6884" y="3977"/>
                  </a:cubicBezTo>
                  <a:cubicBezTo>
                    <a:pt x="7086" y="3480"/>
                    <a:pt x="7326" y="3020"/>
                    <a:pt x="7546" y="2523"/>
                  </a:cubicBezTo>
                  <a:close/>
                  <a:moveTo>
                    <a:pt x="8072" y="1"/>
                  </a:moveTo>
                  <a:cubicBezTo>
                    <a:pt x="7968" y="1"/>
                    <a:pt x="7861" y="54"/>
                    <a:pt x="7804" y="167"/>
                  </a:cubicBezTo>
                  <a:cubicBezTo>
                    <a:pt x="7013" y="2413"/>
                    <a:pt x="4730" y="2670"/>
                    <a:pt x="3129" y="4088"/>
                  </a:cubicBezTo>
                  <a:cubicBezTo>
                    <a:pt x="1896" y="5229"/>
                    <a:pt x="1086" y="6738"/>
                    <a:pt x="792" y="8376"/>
                  </a:cubicBezTo>
                  <a:cubicBezTo>
                    <a:pt x="0" y="12481"/>
                    <a:pt x="2246" y="16125"/>
                    <a:pt x="4105" y="19585"/>
                  </a:cubicBezTo>
                  <a:cubicBezTo>
                    <a:pt x="4086" y="19659"/>
                    <a:pt x="4068" y="19733"/>
                    <a:pt x="4068" y="19806"/>
                  </a:cubicBezTo>
                  <a:cubicBezTo>
                    <a:pt x="4055" y="19980"/>
                    <a:pt x="4194" y="20095"/>
                    <a:pt x="4336" y="20095"/>
                  </a:cubicBezTo>
                  <a:cubicBezTo>
                    <a:pt x="4405" y="20095"/>
                    <a:pt x="4474" y="20069"/>
                    <a:pt x="4528" y="20009"/>
                  </a:cubicBezTo>
                  <a:cubicBezTo>
                    <a:pt x="5191" y="19236"/>
                    <a:pt x="5632" y="18389"/>
                    <a:pt x="6405" y="17671"/>
                  </a:cubicBezTo>
                  <a:cubicBezTo>
                    <a:pt x="7086" y="17045"/>
                    <a:pt x="7786" y="16456"/>
                    <a:pt x="8430" y="15831"/>
                  </a:cubicBezTo>
                  <a:cubicBezTo>
                    <a:pt x="9774" y="14468"/>
                    <a:pt x="10970" y="12904"/>
                    <a:pt x="11467" y="11045"/>
                  </a:cubicBezTo>
                  <a:cubicBezTo>
                    <a:pt x="12424" y="7603"/>
                    <a:pt x="10436" y="4198"/>
                    <a:pt x="7749" y="2118"/>
                  </a:cubicBezTo>
                  <a:cubicBezTo>
                    <a:pt x="7786" y="2045"/>
                    <a:pt x="7823" y="1971"/>
                    <a:pt x="7841" y="1897"/>
                  </a:cubicBezTo>
                  <a:cubicBezTo>
                    <a:pt x="8209" y="1437"/>
                    <a:pt x="8393" y="848"/>
                    <a:pt x="8356" y="241"/>
                  </a:cubicBezTo>
                  <a:cubicBezTo>
                    <a:pt x="8336" y="86"/>
                    <a:pt x="8206" y="1"/>
                    <a:pt x="8072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6811806" y="-16016"/>
              <a:ext cx="748106" cy="401507"/>
            </a:xfrm>
            <a:custGeom>
              <a:avLst/>
              <a:gdLst/>
              <a:ahLst/>
              <a:cxnLst/>
              <a:rect l="l" t="t" r="r" b="b"/>
              <a:pathLst>
                <a:path w="13952" h="7488" extrusionOk="0">
                  <a:moveTo>
                    <a:pt x="7575" y="566"/>
                  </a:moveTo>
                  <a:cubicBezTo>
                    <a:pt x="7596" y="566"/>
                    <a:pt x="7617" y="567"/>
                    <a:pt x="7638" y="567"/>
                  </a:cubicBezTo>
                  <a:cubicBezTo>
                    <a:pt x="9148" y="567"/>
                    <a:pt x="10178" y="1248"/>
                    <a:pt x="11191" y="2315"/>
                  </a:cubicBezTo>
                  <a:cubicBezTo>
                    <a:pt x="11264" y="2407"/>
                    <a:pt x="11356" y="2481"/>
                    <a:pt x="11430" y="2573"/>
                  </a:cubicBezTo>
                  <a:cubicBezTo>
                    <a:pt x="11364" y="2571"/>
                    <a:pt x="11298" y="2570"/>
                    <a:pt x="11232" y="2570"/>
                  </a:cubicBezTo>
                  <a:cubicBezTo>
                    <a:pt x="10651" y="2570"/>
                    <a:pt x="10057" y="2641"/>
                    <a:pt x="9479" y="2757"/>
                  </a:cubicBezTo>
                  <a:cubicBezTo>
                    <a:pt x="9350" y="2297"/>
                    <a:pt x="9056" y="1892"/>
                    <a:pt x="8669" y="1616"/>
                  </a:cubicBezTo>
                  <a:cubicBezTo>
                    <a:pt x="8425" y="1418"/>
                    <a:pt x="8017" y="1156"/>
                    <a:pt x="7654" y="1156"/>
                  </a:cubicBezTo>
                  <a:cubicBezTo>
                    <a:pt x="7579" y="1156"/>
                    <a:pt x="7505" y="1167"/>
                    <a:pt x="7436" y="1193"/>
                  </a:cubicBezTo>
                  <a:cubicBezTo>
                    <a:pt x="7362" y="1229"/>
                    <a:pt x="7344" y="1340"/>
                    <a:pt x="7418" y="1377"/>
                  </a:cubicBezTo>
                  <a:cubicBezTo>
                    <a:pt x="7565" y="1487"/>
                    <a:pt x="7730" y="1542"/>
                    <a:pt x="7915" y="1598"/>
                  </a:cubicBezTo>
                  <a:cubicBezTo>
                    <a:pt x="8117" y="1671"/>
                    <a:pt x="8301" y="1763"/>
                    <a:pt x="8467" y="1892"/>
                  </a:cubicBezTo>
                  <a:cubicBezTo>
                    <a:pt x="8780" y="2131"/>
                    <a:pt x="9056" y="2444"/>
                    <a:pt x="9240" y="2812"/>
                  </a:cubicBezTo>
                  <a:lnTo>
                    <a:pt x="8908" y="2868"/>
                  </a:lnTo>
                  <a:cubicBezTo>
                    <a:pt x="7933" y="3015"/>
                    <a:pt x="6957" y="3180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82" y="3254"/>
                    <a:pt x="5964" y="3236"/>
                    <a:pt x="5927" y="3217"/>
                  </a:cubicBezTo>
                  <a:lnTo>
                    <a:pt x="5890" y="3217"/>
                  </a:lnTo>
                  <a:cubicBezTo>
                    <a:pt x="5816" y="3125"/>
                    <a:pt x="5743" y="3033"/>
                    <a:pt x="5687" y="2941"/>
                  </a:cubicBezTo>
                  <a:cubicBezTo>
                    <a:pt x="5595" y="2831"/>
                    <a:pt x="5503" y="2739"/>
                    <a:pt x="5411" y="2665"/>
                  </a:cubicBezTo>
                  <a:cubicBezTo>
                    <a:pt x="5249" y="2535"/>
                    <a:pt x="5028" y="2361"/>
                    <a:pt x="4814" y="2361"/>
                  </a:cubicBezTo>
                  <a:cubicBezTo>
                    <a:pt x="4786" y="2361"/>
                    <a:pt x="4758" y="2364"/>
                    <a:pt x="4730" y="2371"/>
                  </a:cubicBezTo>
                  <a:cubicBezTo>
                    <a:pt x="4638" y="2389"/>
                    <a:pt x="4602" y="2481"/>
                    <a:pt x="4657" y="2555"/>
                  </a:cubicBezTo>
                  <a:cubicBezTo>
                    <a:pt x="4730" y="2665"/>
                    <a:pt x="4822" y="2739"/>
                    <a:pt x="4951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522" y="3309"/>
                    <a:pt x="5632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201" y="3411"/>
                    <a:pt x="3981" y="3070"/>
                    <a:pt x="3727" y="3070"/>
                  </a:cubicBezTo>
                  <a:cubicBezTo>
                    <a:pt x="3694" y="3070"/>
                    <a:pt x="3660" y="3076"/>
                    <a:pt x="3626" y="3088"/>
                  </a:cubicBezTo>
                  <a:cubicBezTo>
                    <a:pt x="3571" y="3107"/>
                    <a:pt x="3552" y="3162"/>
                    <a:pt x="3589" y="3199"/>
                  </a:cubicBezTo>
                  <a:cubicBezTo>
                    <a:pt x="3663" y="3272"/>
                    <a:pt x="3755" y="3328"/>
                    <a:pt x="3847" y="3383"/>
                  </a:cubicBezTo>
                  <a:cubicBezTo>
                    <a:pt x="3939" y="3457"/>
                    <a:pt x="4031" y="3567"/>
                    <a:pt x="4086" y="3677"/>
                  </a:cubicBezTo>
                  <a:lnTo>
                    <a:pt x="3350" y="3788"/>
                  </a:lnTo>
                  <a:cubicBezTo>
                    <a:pt x="3227" y="3805"/>
                    <a:pt x="3255" y="3991"/>
                    <a:pt x="3370" y="3991"/>
                  </a:cubicBezTo>
                  <a:cubicBezTo>
                    <a:pt x="3376" y="3991"/>
                    <a:pt x="3381" y="3991"/>
                    <a:pt x="3387" y="3990"/>
                  </a:cubicBezTo>
                  <a:lnTo>
                    <a:pt x="4454" y="3861"/>
                  </a:lnTo>
                  <a:lnTo>
                    <a:pt x="4454" y="3861"/>
                  </a:lnTo>
                  <a:cubicBezTo>
                    <a:pt x="4399" y="3917"/>
                    <a:pt x="4362" y="3972"/>
                    <a:pt x="4325" y="4009"/>
                  </a:cubicBezTo>
                  <a:cubicBezTo>
                    <a:pt x="4178" y="4156"/>
                    <a:pt x="3994" y="4395"/>
                    <a:pt x="4068" y="4616"/>
                  </a:cubicBezTo>
                  <a:cubicBezTo>
                    <a:pt x="4082" y="4658"/>
                    <a:pt x="4116" y="4678"/>
                    <a:pt x="4156" y="4678"/>
                  </a:cubicBezTo>
                  <a:cubicBezTo>
                    <a:pt x="4169" y="4678"/>
                    <a:pt x="4183" y="4676"/>
                    <a:pt x="4197" y="4671"/>
                  </a:cubicBezTo>
                  <a:cubicBezTo>
                    <a:pt x="4362" y="4598"/>
                    <a:pt x="4473" y="4358"/>
                    <a:pt x="4583" y="4211"/>
                  </a:cubicBezTo>
                  <a:cubicBezTo>
                    <a:pt x="4694" y="4082"/>
                    <a:pt x="4841" y="3990"/>
                    <a:pt x="4859" y="3825"/>
                  </a:cubicBezTo>
                  <a:lnTo>
                    <a:pt x="7362" y="3530"/>
                  </a:lnTo>
                  <a:lnTo>
                    <a:pt x="7362" y="3530"/>
                  </a:lnTo>
                  <a:cubicBezTo>
                    <a:pt x="7142" y="3769"/>
                    <a:pt x="6957" y="4009"/>
                    <a:pt x="6737" y="4211"/>
                  </a:cubicBezTo>
                  <a:cubicBezTo>
                    <a:pt x="6368" y="4524"/>
                    <a:pt x="5816" y="4727"/>
                    <a:pt x="5540" y="5095"/>
                  </a:cubicBezTo>
                  <a:cubicBezTo>
                    <a:pt x="5485" y="5187"/>
                    <a:pt x="5540" y="5297"/>
                    <a:pt x="5632" y="5316"/>
                  </a:cubicBezTo>
                  <a:cubicBezTo>
                    <a:pt x="5652" y="5317"/>
                    <a:pt x="5671" y="5318"/>
                    <a:pt x="5691" y="5318"/>
                  </a:cubicBezTo>
                  <a:cubicBezTo>
                    <a:pt x="6186" y="5318"/>
                    <a:pt x="6676" y="4880"/>
                    <a:pt x="7013" y="4561"/>
                  </a:cubicBezTo>
                  <a:cubicBezTo>
                    <a:pt x="7326" y="4285"/>
                    <a:pt x="7749" y="3898"/>
                    <a:pt x="7859" y="3475"/>
                  </a:cubicBezTo>
                  <a:lnTo>
                    <a:pt x="8264" y="3420"/>
                  </a:lnTo>
                  <a:cubicBezTo>
                    <a:pt x="9000" y="3346"/>
                    <a:pt x="9737" y="3217"/>
                    <a:pt x="10455" y="3199"/>
                  </a:cubicBezTo>
                  <a:lnTo>
                    <a:pt x="10657" y="3199"/>
                  </a:lnTo>
                  <a:cubicBezTo>
                    <a:pt x="10491" y="3457"/>
                    <a:pt x="10326" y="3733"/>
                    <a:pt x="10142" y="3990"/>
                  </a:cubicBezTo>
                  <a:cubicBezTo>
                    <a:pt x="9884" y="4358"/>
                    <a:pt x="9461" y="4690"/>
                    <a:pt x="9313" y="5113"/>
                  </a:cubicBezTo>
                  <a:cubicBezTo>
                    <a:pt x="9266" y="5209"/>
                    <a:pt x="9356" y="5304"/>
                    <a:pt x="9453" y="5304"/>
                  </a:cubicBezTo>
                  <a:cubicBezTo>
                    <a:pt x="9468" y="5304"/>
                    <a:pt x="9483" y="5302"/>
                    <a:pt x="9497" y="5297"/>
                  </a:cubicBezTo>
                  <a:cubicBezTo>
                    <a:pt x="9939" y="5131"/>
                    <a:pt x="10289" y="4579"/>
                    <a:pt x="10528" y="4193"/>
                  </a:cubicBezTo>
                  <a:cubicBezTo>
                    <a:pt x="10749" y="3898"/>
                    <a:pt x="10933" y="3567"/>
                    <a:pt x="11062" y="3217"/>
                  </a:cubicBezTo>
                  <a:cubicBezTo>
                    <a:pt x="11430" y="3254"/>
                    <a:pt x="11780" y="3309"/>
                    <a:pt x="12129" y="3383"/>
                  </a:cubicBezTo>
                  <a:cubicBezTo>
                    <a:pt x="11467" y="4230"/>
                    <a:pt x="10952" y="5187"/>
                    <a:pt x="10142" y="5923"/>
                  </a:cubicBezTo>
                  <a:cubicBezTo>
                    <a:pt x="9342" y="6621"/>
                    <a:pt x="8312" y="6997"/>
                    <a:pt x="7270" y="6997"/>
                  </a:cubicBezTo>
                  <a:cubicBezTo>
                    <a:pt x="6994" y="6997"/>
                    <a:pt x="6716" y="6971"/>
                    <a:pt x="6442" y="6917"/>
                  </a:cubicBezTo>
                  <a:cubicBezTo>
                    <a:pt x="5117" y="6714"/>
                    <a:pt x="3939" y="6033"/>
                    <a:pt x="2835" y="5316"/>
                  </a:cubicBezTo>
                  <a:cubicBezTo>
                    <a:pt x="2282" y="4947"/>
                    <a:pt x="1546" y="4395"/>
                    <a:pt x="828" y="4285"/>
                  </a:cubicBezTo>
                  <a:cubicBezTo>
                    <a:pt x="1804" y="3585"/>
                    <a:pt x="2632" y="2683"/>
                    <a:pt x="3608" y="2002"/>
                  </a:cubicBezTo>
                  <a:cubicBezTo>
                    <a:pt x="4769" y="1186"/>
                    <a:pt x="6126" y="566"/>
                    <a:pt x="7575" y="566"/>
                  </a:cubicBezTo>
                  <a:close/>
                  <a:moveTo>
                    <a:pt x="7626" y="1"/>
                  </a:moveTo>
                  <a:cubicBezTo>
                    <a:pt x="7435" y="1"/>
                    <a:pt x="7242" y="11"/>
                    <a:pt x="7049" y="33"/>
                  </a:cubicBezTo>
                  <a:cubicBezTo>
                    <a:pt x="4233" y="272"/>
                    <a:pt x="2264" y="2407"/>
                    <a:pt x="368" y="4266"/>
                  </a:cubicBezTo>
                  <a:cubicBezTo>
                    <a:pt x="313" y="4266"/>
                    <a:pt x="258" y="4285"/>
                    <a:pt x="203" y="4285"/>
                  </a:cubicBezTo>
                  <a:cubicBezTo>
                    <a:pt x="37" y="4322"/>
                    <a:pt x="0" y="4561"/>
                    <a:pt x="166" y="4634"/>
                  </a:cubicBezTo>
                  <a:cubicBezTo>
                    <a:pt x="792" y="4911"/>
                    <a:pt x="1436" y="5039"/>
                    <a:pt x="2043" y="5408"/>
                  </a:cubicBezTo>
                  <a:cubicBezTo>
                    <a:pt x="2577" y="5739"/>
                    <a:pt x="3074" y="6089"/>
                    <a:pt x="3626" y="6401"/>
                  </a:cubicBezTo>
                  <a:cubicBezTo>
                    <a:pt x="4749" y="7027"/>
                    <a:pt x="6000" y="7487"/>
                    <a:pt x="7307" y="7487"/>
                  </a:cubicBezTo>
                  <a:cubicBezTo>
                    <a:pt x="9718" y="7451"/>
                    <a:pt x="11577" y="5536"/>
                    <a:pt x="12424" y="3401"/>
                  </a:cubicBezTo>
                  <a:lnTo>
                    <a:pt x="12608" y="3420"/>
                  </a:lnTo>
                  <a:cubicBezTo>
                    <a:pt x="12804" y="3498"/>
                    <a:pt x="13009" y="3540"/>
                    <a:pt x="13217" y="3540"/>
                  </a:cubicBezTo>
                  <a:cubicBezTo>
                    <a:pt x="13401" y="3540"/>
                    <a:pt x="13586" y="3507"/>
                    <a:pt x="13768" y="3438"/>
                  </a:cubicBezTo>
                  <a:cubicBezTo>
                    <a:pt x="13952" y="3364"/>
                    <a:pt x="13915" y="3107"/>
                    <a:pt x="13712" y="3070"/>
                  </a:cubicBezTo>
                  <a:cubicBezTo>
                    <a:pt x="12111" y="2978"/>
                    <a:pt x="11522" y="1524"/>
                    <a:pt x="10289" y="751"/>
                  </a:cubicBezTo>
                  <a:cubicBezTo>
                    <a:pt x="9493" y="261"/>
                    <a:pt x="8570" y="1"/>
                    <a:pt x="7626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52669" y="409431"/>
              <a:ext cx="748106" cy="401185"/>
            </a:xfrm>
            <a:custGeom>
              <a:avLst/>
              <a:gdLst/>
              <a:ahLst/>
              <a:cxnLst/>
              <a:rect l="l" t="t" r="r" b="b"/>
              <a:pathLst>
                <a:path w="13952" h="7482" extrusionOk="0">
                  <a:moveTo>
                    <a:pt x="7639" y="560"/>
                  </a:moveTo>
                  <a:cubicBezTo>
                    <a:pt x="9148" y="579"/>
                    <a:pt x="10179" y="1260"/>
                    <a:pt x="11191" y="2327"/>
                  </a:cubicBezTo>
                  <a:cubicBezTo>
                    <a:pt x="11265" y="2401"/>
                    <a:pt x="11357" y="2493"/>
                    <a:pt x="11449" y="2585"/>
                  </a:cubicBezTo>
                  <a:cubicBezTo>
                    <a:pt x="11367" y="2583"/>
                    <a:pt x="11286" y="2581"/>
                    <a:pt x="11204" y="2581"/>
                  </a:cubicBezTo>
                  <a:cubicBezTo>
                    <a:pt x="10623" y="2581"/>
                    <a:pt x="10044" y="2640"/>
                    <a:pt x="9479" y="2769"/>
                  </a:cubicBezTo>
                  <a:cubicBezTo>
                    <a:pt x="9351" y="2309"/>
                    <a:pt x="9056" y="1904"/>
                    <a:pt x="8669" y="1609"/>
                  </a:cubicBezTo>
                  <a:cubicBezTo>
                    <a:pt x="8426" y="1426"/>
                    <a:pt x="8018" y="1168"/>
                    <a:pt x="7665" y="1168"/>
                  </a:cubicBezTo>
                  <a:cubicBezTo>
                    <a:pt x="7592" y="1168"/>
                    <a:pt x="7521" y="1179"/>
                    <a:pt x="7455" y="1204"/>
                  </a:cubicBezTo>
                  <a:cubicBezTo>
                    <a:pt x="7363" y="1241"/>
                    <a:pt x="7363" y="1333"/>
                    <a:pt x="7418" y="1388"/>
                  </a:cubicBezTo>
                  <a:cubicBezTo>
                    <a:pt x="7584" y="1480"/>
                    <a:pt x="7749" y="1554"/>
                    <a:pt x="7915" y="1591"/>
                  </a:cubicBezTo>
                  <a:cubicBezTo>
                    <a:pt x="8117" y="1665"/>
                    <a:pt x="8301" y="1775"/>
                    <a:pt x="8467" y="1885"/>
                  </a:cubicBezTo>
                  <a:cubicBezTo>
                    <a:pt x="8798" y="2143"/>
                    <a:pt x="9056" y="2456"/>
                    <a:pt x="9240" y="2806"/>
                  </a:cubicBezTo>
                  <a:lnTo>
                    <a:pt x="8909" y="2861"/>
                  </a:lnTo>
                  <a:cubicBezTo>
                    <a:pt x="7933" y="3027"/>
                    <a:pt x="6976" y="3192"/>
                    <a:pt x="6001" y="3339"/>
                  </a:cubicBezTo>
                  <a:cubicBezTo>
                    <a:pt x="6001" y="3339"/>
                    <a:pt x="6001" y="3321"/>
                    <a:pt x="6001" y="3303"/>
                  </a:cubicBezTo>
                  <a:cubicBezTo>
                    <a:pt x="5982" y="3266"/>
                    <a:pt x="5964" y="3229"/>
                    <a:pt x="5927" y="3211"/>
                  </a:cubicBezTo>
                  <a:lnTo>
                    <a:pt x="5909" y="3211"/>
                  </a:lnTo>
                  <a:cubicBezTo>
                    <a:pt x="5817" y="3137"/>
                    <a:pt x="5761" y="3045"/>
                    <a:pt x="5688" y="2935"/>
                  </a:cubicBezTo>
                  <a:cubicBezTo>
                    <a:pt x="5614" y="2842"/>
                    <a:pt x="5504" y="2750"/>
                    <a:pt x="5412" y="2658"/>
                  </a:cubicBezTo>
                  <a:cubicBezTo>
                    <a:pt x="5259" y="2540"/>
                    <a:pt x="5014" y="2360"/>
                    <a:pt x="4790" y="2360"/>
                  </a:cubicBezTo>
                  <a:cubicBezTo>
                    <a:pt x="4770" y="2360"/>
                    <a:pt x="4750" y="2361"/>
                    <a:pt x="4731" y="2364"/>
                  </a:cubicBezTo>
                  <a:cubicBezTo>
                    <a:pt x="4639" y="2382"/>
                    <a:pt x="4602" y="2493"/>
                    <a:pt x="4657" y="2566"/>
                  </a:cubicBezTo>
                  <a:cubicBezTo>
                    <a:pt x="4731" y="2658"/>
                    <a:pt x="4841" y="2750"/>
                    <a:pt x="4952" y="2787"/>
                  </a:cubicBezTo>
                  <a:cubicBezTo>
                    <a:pt x="5062" y="2861"/>
                    <a:pt x="5191" y="2953"/>
                    <a:pt x="5301" y="3045"/>
                  </a:cubicBezTo>
                  <a:cubicBezTo>
                    <a:pt x="5412" y="3137"/>
                    <a:pt x="5504" y="3303"/>
                    <a:pt x="5633" y="3413"/>
                  </a:cubicBezTo>
                  <a:lnTo>
                    <a:pt x="4252" y="3652"/>
                  </a:lnTo>
                  <a:lnTo>
                    <a:pt x="4252" y="3634"/>
                  </a:lnTo>
                  <a:cubicBezTo>
                    <a:pt x="4204" y="3425"/>
                    <a:pt x="3988" y="3076"/>
                    <a:pt x="3738" y="3076"/>
                  </a:cubicBezTo>
                  <a:cubicBezTo>
                    <a:pt x="3701" y="3076"/>
                    <a:pt x="3664" y="3084"/>
                    <a:pt x="3626" y="3100"/>
                  </a:cubicBezTo>
                  <a:cubicBezTo>
                    <a:pt x="3571" y="3119"/>
                    <a:pt x="3571" y="3174"/>
                    <a:pt x="3589" y="3211"/>
                  </a:cubicBezTo>
                  <a:cubicBezTo>
                    <a:pt x="3663" y="3284"/>
                    <a:pt x="3774" y="3321"/>
                    <a:pt x="3847" y="3395"/>
                  </a:cubicBezTo>
                  <a:cubicBezTo>
                    <a:pt x="3958" y="3468"/>
                    <a:pt x="4031" y="3560"/>
                    <a:pt x="4086" y="3671"/>
                  </a:cubicBezTo>
                  <a:lnTo>
                    <a:pt x="3369" y="3800"/>
                  </a:lnTo>
                  <a:cubicBezTo>
                    <a:pt x="3246" y="3817"/>
                    <a:pt x="3257" y="3985"/>
                    <a:pt x="3369" y="3985"/>
                  </a:cubicBezTo>
                  <a:cubicBezTo>
                    <a:pt x="3375" y="3985"/>
                    <a:pt x="3381" y="3985"/>
                    <a:pt x="3387" y="3984"/>
                  </a:cubicBezTo>
                  <a:lnTo>
                    <a:pt x="4455" y="3873"/>
                  </a:lnTo>
                  <a:lnTo>
                    <a:pt x="4326" y="4020"/>
                  </a:lnTo>
                  <a:cubicBezTo>
                    <a:pt x="4197" y="4168"/>
                    <a:pt x="3994" y="4407"/>
                    <a:pt x="4068" y="4628"/>
                  </a:cubicBezTo>
                  <a:cubicBezTo>
                    <a:pt x="4081" y="4654"/>
                    <a:pt x="4112" y="4680"/>
                    <a:pt x="4149" y="4680"/>
                  </a:cubicBezTo>
                  <a:cubicBezTo>
                    <a:pt x="4165" y="4680"/>
                    <a:pt x="4181" y="4675"/>
                    <a:pt x="4197" y="4665"/>
                  </a:cubicBezTo>
                  <a:cubicBezTo>
                    <a:pt x="4381" y="4609"/>
                    <a:pt x="4473" y="4352"/>
                    <a:pt x="4583" y="4205"/>
                  </a:cubicBezTo>
                  <a:cubicBezTo>
                    <a:pt x="4694" y="4076"/>
                    <a:pt x="4841" y="3984"/>
                    <a:pt x="4878" y="3818"/>
                  </a:cubicBezTo>
                  <a:lnTo>
                    <a:pt x="7363" y="3542"/>
                  </a:lnTo>
                  <a:lnTo>
                    <a:pt x="7363" y="3542"/>
                  </a:lnTo>
                  <a:cubicBezTo>
                    <a:pt x="7160" y="3763"/>
                    <a:pt x="6958" y="4020"/>
                    <a:pt x="6737" y="4205"/>
                  </a:cubicBezTo>
                  <a:cubicBezTo>
                    <a:pt x="6387" y="4517"/>
                    <a:pt x="5817" y="4720"/>
                    <a:pt x="5559" y="5106"/>
                  </a:cubicBezTo>
                  <a:cubicBezTo>
                    <a:pt x="5485" y="5180"/>
                    <a:pt x="5541" y="5309"/>
                    <a:pt x="5651" y="5309"/>
                  </a:cubicBezTo>
                  <a:cubicBezTo>
                    <a:pt x="5670" y="5310"/>
                    <a:pt x="5689" y="5311"/>
                    <a:pt x="5708" y="5311"/>
                  </a:cubicBezTo>
                  <a:cubicBezTo>
                    <a:pt x="6187" y="5311"/>
                    <a:pt x="6677" y="4874"/>
                    <a:pt x="7031" y="4573"/>
                  </a:cubicBezTo>
                  <a:cubicBezTo>
                    <a:pt x="7326" y="4297"/>
                    <a:pt x="7749" y="3910"/>
                    <a:pt x="7860" y="3468"/>
                  </a:cubicBezTo>
                  <a:lnTo>
                    <a:pt x="8283" y="3431"/>
                  </a:lnTo>
                  <a:cubicBezTo>
                    <a:pt x="9001" y="3339"/>
                    <a:pt x="9737" y="3229"/>
                    <a:pt x="10473" y="3192"/>
                  </a:cubicBezTo>
                  <a:lnTo>
                    <a:pt x="10657" y="3192"/>
                  </a:lnTo>
                  <a:cubicBezTo>
                    <a:pt x="10492" y="3468"/>
                    <a:pt x="10344" y="3744"/>
                    <a:pt x="10160" y="4002"/>
                  </a:cubicBezTo>
                  <a:cubicBezTo>
                    <a:pt x="9884" y="4352"/>
                    <a:pt x="9461" y="4683"/>
                    <a:pt x="9314" y="5106"/>
                  </a:cubicBezTo>
                  <a:cubicBezTo>
                    <a:pt x="9268" y="5212"/>
                    <a:pt x="9347" y="5305"/>
                    <a:pt x="9437" y="5305"/>
                  </a:cubicBezTo>
                  <a:cubicBezTo>
                    <a:pt x="9457" y="5305"/>
                    <a:pt x="9478" y="5300"/>
                    <a:pt x="9498" y="5290"/>
                  </a:cubicBezTo>
                  <a:cubicBezTo>
                    <a:pt x="9958" y="5125"/>
                    <a:pt x="10289" y="4591"/>
                    <a:pt x="10547" y="4205"/>
                  </a:cubicBezTo>
                  <a:cubicBezTo>
                    <a:pt x="10749" y="3892"/>
                    <a:pt x="10933" y="3560"/>
                    <a:pt x="11081" y="3211"/>
                  </a:cubicBezTo>
                  <a:cubicBezTo>
                    <a:pt x="11430" y="3247"/>
                    <a:pt x="11780" y="3321"/>
                    <a:pt x="12148" y="3376"/>
                  </a:cubicBezTo>
                  <a:cubicBezTo>
                    <a:pt x="11467" y="4241"/>
                    <a:pt x="10970" y="5198"/>
                    <a:pt x="10142" y="5935"/>
                  </a:cubicBezTo>
                  <a:cubicBezTo>
                    <a:pt x="9342" y="6633"/>
                    <a:pt x="8324" y="7009"/>
                    <a:pt x="7278" y="7009"/>
                  </a:cubicBezTo>
                  <a:cubicBezTo>
                    <a:pt x="7000" y="7009"/>
                    <a:pt x="6720" y="6983"/>
                    <a:pt x="6442" y="6929"/>
                  </a:cubicBezTo>
                  <a:cubicBezTo>
                    <a:pt x="5117" y="6708"/>
                    <a:pt x="3958" y="6045"/>
                    <a:pt x="2835" y="5309"/>
                  </a:cubicBezTo>
                  <a:cubicBezTo>
                    <a:pt x="2283" y="4959"/>
                    <a:pt x="1565" y="4407"/>
                    <a:pt x="829" y="4278"/>
                  </a:cubicBezTo>
                  <a:cubicBezTo>
                    <a:pt x="1804" y="3597"/>
                    <a:pt x="2632" y="2695"/>
                    <a:pt x="3608" y="1996"/>
                  </a:cubicBezTo>
                  <a:cubicBezTo>
                    <a:pt x="4786" y="1186"/>
                    <a:pt x="6185" y="560"/>
                    <a:pt x="7639" y="560"/>
                  </a:cubicBezTo>
                  <a:close/>
                  <a:moveTo>
                    <a:pt x="7598" y="0"/>
                  </a:moveTo>
                  <a:cubicBezTo>
                    <a:pt x="7422" y="0"/>
                    <a:pt x="7245" y="9"/>
                    <a:pt x="7068" y="26"/>
                  </a:cubicBezTo>
                  <a:cubicBezTo>
                    <a:pt x="4252" y="284"/>
                    <a:pt x="2283" y="2419"/>
                    <a:pt x="368" y="4260"/>
                  </a:cubicBezTo>
                  <a:cubicBezTo>
                    <a:pt x="313" y="4260"/>
                    <a:pt x="276" y="4278"/>
                    <a:pt x="221" y="4297"/>
                  </a:cubicBezTo>
                  <a:cubicBezTo>
                    <a:pt x="37" y="4315"/>
                    <a:pt x="0" y="4554"/>
                    <a:pt x="166" y="4628"/>
                  </a:cubicBezTo>
                  <a:cubicBezTo>
                    <a:pt x="810" y="4922"/>
                    <a:pt x="1436" y="5051"/>
                    <a:pt x="2043" y="5419"/>
                  </a:cubicBezTo>
                  <a:cubicBezTo>
                    <a:pt x="2577" y="5732"/>
                    <a:pt x="3093" y="6100"/>
                    <a:pt x="3626" y="6395"/>
                  </a:cubicBezTo>
                  <a:cubicBezTo>
                    <a:pt x="4746" y="7009"/>
                    <a:pt x="5955" y="7481"/>
                    <a:pt x="7234" y="7481"/>
                  </a:cubicBezTo>
                  <a:cubicBezTo>
                    <a:pt x="7259" y="7481"/>
                    <a:pt x="7283" y="7481"/>
                    <a:pt x="7307" y="7481"/>
                  </a:cubicBezTo>
                  <a:cubicBezTo>
                    <a:pt x="9719" y="7462"/>
                    <a:pt x="11578" y="5548"/>
                    <a:pt x="12424" y="3395"/>
                  </a:cubicBezTo>
                  <a:cubicBezTo>
                    <a:pt x="12498" y="3395"/>
                    <a:pt x="12553" y="3413"/>
                    <a:pt x="12608" y="3413"/>
                  </a:cubicBezTo>
                  <a:cubicBezTo>
                    <a:pt x="12804" y="3501"/>
                    <a:pt x="13015" y="3542"/>
                    <a:pt x="13225" y="3542"/>
                  </a:cubicBezTo>
                  <a:cubicBezTo>
                    <a:pt x="13411" y="3542"/>
                    <a:pt x="13595" y="3510"/>
                    <a:pt x="13768" y="3450"/>
                  </a:cubicBezTo>
                  <a:cubicBezTo>
                    <a:pt x="13952" y="3376"/>
                    <a:pt x="13915" y="3100"/>
                    <a:pt x="13713" y="3082"/>
                  </a:cubicBezTo>
                  <a:cubicBezTo>
                    <a:pt x="12111" y="2971"/>
                    <a:pt x="11522" y="1536"/>
                    <a:pt x="10308" y="763"/>
                  </a:cubicBezTo>
                  <a:cubicBezTo>
                    <a:pt x="9485" y="251"/>
                    <a:pt x="8546" y="0"/>
                    <a:pt x="759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2302546" y="623843"/>
              <a:ext cx="883336" cy="475556"/>
            </a:xfrm>
            <a:custGeom>
              <a:avLst/>
              <a:gdLst/>
              <a:ahLst/>
              <a:cxnLst/>
              <a:rect l="l" t="t" r="r" b="b"/>
              <a:pathLst>
                <a:path w="16474" h="8869" extrusionOk="0">
                  <a:moveTo>
                    <a:pt x="7962" y="562"/>
                  </a:moveTo>
                  <a:cubicBezTo>
                    <a:pt x="8240" y="562"/>
                    <a:pt x="8520" y="585"/>
                    <a:pt x="8799" y="631"/>
                  </a:cubicBezTo>
                  <a:cubicBezTo>
                    <a:pt x="10382" y="851"/>
                    <a:pt x="11780" y="1625"/>
                    <a:pt x="13106" y="2434"/>
                  </a:cubicBezTo>
                  <a:cubicBezTo>
                    <a:pt x="13787" y="2858"/>
                    <a:pt x="14652" y="3484"/>
                    <a:pt x="15517" y="3612"/>
                  </a:cubicBezTo>
                  <a:cubicBezTo>
                    <a:pt x="14376" y="4441"/>
                    <a:pt x="13419" y="5545"/>
                    <a:pt x="12296" y="6373"/>
                  </a:cubicBezTo>
                  <a:cubicBezTo>
                    <a:pt x="10915" y="7386"/>
                    <a:pt x="9296" y="8140"/>
                    <a:pt x="7566" y="8177"/>
                  </a:cubicBezTo>
                  <a:cubicBezTo>
                    <a:pt x="7544" y="8177"/>
                    <a:pt x="7523" y="8177"/>
                    <a:pt x="7502" y="8177"/>
                  </a:cubicBezTo>
                  <a:cubicBezTo>
                    <a:pt x="5751" y="8177"/>
                    <a:pt x="4532" y="7426"/>
                    <a:pt x="3332" y="6189"/>
                  </a:cubicBezTo>
                  <a:cubicBezTo>
                    <a:pt x="3222" y="6097"/>
                    <a:pt x="3130" y="5987"/>
                    <a:pt x="3019" y="5895"/>
                  </a:cubicBezTo>
                  <a:cubicBezTo>
                    <a:pt x="3792" y="5895"/>
                    <a:pt x="4565" y="5803"/>
                    <a:pt x="5320" y="5619"/>
                  </a:cubicBezTo>
                  <a:cubicBezTo>
                    <a:pt x="5504" y="6171"/>
                    <a:pt x="5835" y="6631"/>
                    <a:pt x="6314" y="6962"/>
                  </a:cubicBezTo>
                  <a:cubicBezTo>
                    <a:pt x="6611" y="7185"/>
                    <a:pt x="7074" y="7479"/>
                    <a:pt x="7484" y="7479"/>
                  </a:cubicBezTo>
                  <a:cubicBezTo>
                    <a:pt x="7583" y="7479"/>
                    <a:pt x="7679" y="7462"/>
                    <a:pt x="7768" y="7422"/>
                  </a:cubicBezTo>
                  <a:cubicBezTo>
                    <a:pt x="7878" y="7386"/>
                    <a:pt x="7878" y="7257"/>
                    <a:pt x="7805" y="7201"/>
                  </a:cubicBezTo>
                  <a:cubicBezTo>
                    <a:pt x="7621" y="7091"/>
                    <a:pt x="7418" y="7017"/>
                    <a:pt x="7197" y="6962"/>
                  </a:cubicBezTo>
                  <a:cubicBezTo>
                    <a:pt x="6977" y="6889"/>
                    <a:pt x="6756" y="6778"/>
                    <a:pt x="6553" y="6631"/>
                  </a:cubicBezTo>
                  <a:cubicBezTo>
                    <a:pt x="6167" y="6355"/>
                    <a:pt x="5835" y="5987"/>
                    <a:pt x="5596" y="5563"/>
                  </a:cubicBezTo>
                  <a:lnTo>
                    <a:pt x="6001" y="5490"/>
                  </a:lnTo>
                  <a:cubicBezTo>
                    <a:pt x="7142" y="5287"/>
                    <a:pt x="8302" y="5066"/>
                    <a:pt x="9443" y="4846"/>
                  </a:cubicBezTo>
                  <a:lnTo>
                    <a:pt x="9443" y="4846"/>
                  </a:lnTo>
                  <a:cubicBezTo>
                    <a:pt x="9425" y="4864"/>
                    <a:pt x="9425" y="4882"/>
                    <a:pt x="9443" y="4901"/>
                  </a:cubicBezTo>
                  <a:cubicBezTo>
                    <a:pt x="9443" y="4938"/>
                    <a:pt x="9480" y="4974"/>
                    <a:pt x="9517" y="4993"/>
                  </a:cubicBezTo>
                  <a:lnTo>
                    <a:pt x="9553" y="4993"/>
                  </a:lnTo>
                  <a:cubicBezTo>
                    <a:pt x="9645" y="5103"/>
                    <a:pt x="9719" y="5195"/>
                    <a:pt x="9793" y="5324"/>
                  </a:cubicBezTo>
                  <a:cubicBezTo>
                    <a:pt x="9903" y="5435"/>
                    <a:pt x="10013" y="5545"/>
                    <a:pt x="10142" y="5637"/>
                  </a:cubicBezTo>
                  <a:cubicBezTo>
                    <a:pt x="10324" y="5769"/>
                    <a:pt x="10611" y="5976"/>
                    <a:pt x="10868" y="5976"/>
                  </a:cubicBezTo>
                  <a:cubicBezTo>
                    <a:pt x="10896" y="5976"/>
                    <a:pt x="10924" y="5974"/>
                    <a:pt x="10952" y="5968"/>
                  </a:cubicBezTo>
                  <a:cubicBezTo>
                    <a:pt x="11063" y="5950"/>
                    <a:pt x="11099" y="5821"/>
                    <a:pt x="11044" y="5729"/>
                  </a:cubicBezTo>
                  <a:cubicBezTo>
                    <a:pt x="10934" y="5619"/>
                    <a:pt x="10823" y="5527"/>
                    <a:pt x="10676" y="5490"/>
                  </a:cubicBezTo>
                  <a:cubicBezTo>
                    <a:pt x="10529" y="5398"/>
                    <a:pt x="10400" y="5306"/>
                    <a:pt x="10271" y="5195"/>
                  </a:cubicBezTo>
                  <a:cubicBezTo>
                    <a:pt x="10142" y="5085"/>
                    <a:pt x="10013" y="4882"/>
                    <a:pt x="9848" y="4754"/>
                  </a:cubicBezTo>
                  <a:lnTo>
                    <a:pt x="11486" y="4441"/>
                  </a:lnTo>
                  <a:lnTo>
                    <a:pt x="11486" y="4459"/>
                  </a:lnTo>
                  <a:cubicBezTo>
                    <a:pt x="11534" y="4713"/>
                    <a:pt x="11800" y="5118"/>
                    <a:pt x="12097" y="5118"/>
                  </a:cubicBezTo>
                  <a:cubicBezTo>
                    <a:pt x="12145" y="5118"/>
                    <a:pt x="12193" y="5108"/>
                    <a:pt x="12241" y="5085"/>
                  </a:cubicBezTo>
                  <a:cubicBezTo>
                    <a:pt x="12296" y="5066"/>
                    <a:pt x="12314" y="5011"/>
                    <a:pt x="12277" y="4956"/>
                  </a:cubicBezTo>
                  <a:cubicBezTo>
                    <a:pt x="12185" y="4882"/>
                    <a:pt x="12075" y="4809"/>
                    <a:pt x="11965" y="4754"/>
                  </a:cubicBezTo>
                  <a:cubicBezTo>
                    <a:pt x="11836" y="4661"/>
                    <a:pt x="11744" y="4551"/>
                    <a:pt x="11670" y="4422"/>
                  </a:cubicBezTo>
                  <a:lnTo>
                    <a:pt x="12535" y="4257"/>
                  </a:lnTo>
                  <a:cubicBezTo>
                    <a:pt x="12672" y="4239"/>
                    <a:pt x="12650" y="4032"/>
                    <a:pt x="12528" y="4032"/>
                  </a:cubicBezTo>
                  <a:cubicBezTo>
                    <a:pt x="12519" y="4032"/>
                    <a:pt x="12509" y="4033"/>
                    <a:pt x="12498" y="4036"/>
                  </a:cubicBezTo>
                  <a:lnTo>
                    <a:pt x="11228" y="4201"/>
                  </a:lnTo>
                  <a:cubicBezTo>
                    <a:pt x="11283" y="4146"/>
                    <a:pt x="11339" y="4091"/>
                    <a:pt x="11394" y="4017"/>
                  </a:cubicBezTo>
                  <a:cubicBezTo>
                    <a:pt x="11541" y="3833"/>
                    <a:pt x="11762" y="3539"/>
                    <a:pt x="11670" y="3299"/>
                  </a:cubicBezTo>
                  <a:cubicBezTo>
                    <a:pt x="11657" y="3260"/>
                    <a:pt x="11615" y="3229"/>
                    <a:pt x="11572" y="3229"/>
                  </a:cubicBezTo>
                  <a:cubicBezTo>
                    <a:pt x="11555" y="3229"/>
                    <a:pt x="11538" y="3234"/>
                    <a:pt x="11523" y="3244"/>
                  </a:cubicBezTo>
                  <a:cubicBezTo>
                    <a:pt x="11320" y="3318"/>
                    <a:pt x="11210" y="3631"/>
                    <a:pt x="11081" y="3796"/>
                  </a:cubicBezTo>
                  <a:cubicBezTo>
                    <a:pt x="10952" y="3962"/>
                    <a:pt x="10768" y="4091"/>
                    <a:pt x="10750" y="4275"/>
                  </a:cubicBezTo>
                  <a:lnTo>
                    <a:pt x="7805" y="4680"/>
                  </a:lnTo>
                  <a:cubicBezTo>
                    <a:pt x="8044" y="4404"/>
                    <a:pt x="8265" y="4091"/>
                    <a:pt x="8523" y="3870"/>
                  </a:cubicBezTo>
                  <a:cubicBezTo>
                    <a:pt x="8946" y="3484"/>
                    <a:pt x="9590" y="3226"/>
                    <a:pt x="9903" y="2784"/>
                  </a:cubicBezTo>
                  <a:cubicBezTo>
                    <a:pt x="9977" y="2674"/>
                    <a:pt x="9921" y="2545"/>
                    <a:pt x="9793" y="2526"/>
                  </a:cubicBezTo>
                  <a:cubicBezTo>
                    <a:pt x="9783" y="2526"/>
                    <a:pt x="9773" y="2526"/>
                    <a:pt x="9764" y="2526"/>
                  </a:cubicBezTo>
                  <a:cubicBezTo>
                    <a:pt x="9184" y="2526"/>
                    <a:pt x="8590" y="3066"/>
                    <a:pt x="8191" y="3447"/>
                  </a:cubicBezTo>
                  <a:cubicBezTo>
                    <a:pt x="7823" y="3778"/>
                    <a:pt x="7363" y="4257"/>
                    <a:pt x="7216" y="4754"/>
                  </a:cubicBezTo>
                  <a:lnTo>
                    <a:pt x="6737" y="4827"/>
                  </a:lnTo>
                  <a:cubicBezTo>
                    <a:pt x="5872" y="4956"/>
                    <a:pt x="5007" y="5103"/>
                    <a:pt x="4142" y="5158"/>
                  </a:cubicBezTo>
                  <a:lnTo>
                    <a:pt x="3921" y="5158"/>
                  </a:lnTo>
                  <a:cubicBezTo>
                    <a:pt x="4105" y="4846"/>
                    <a:pt x="4289" y="4514"/>
                    <a:pt x="4492" y="4201"/>
                  </a:cubicBezTo>
                  <a:cubicBezTo>
                    <a:pt x="4805" y="3778"/>
                    <a:pt x="5283" y="3355"/>
                    <a:pt x="5467" y="2858"/>
                  </a:cubicBezTo>
                  <a:cubicBezTo>
                    <a:pt x="5511" y="2740"/>
                    <a:pt x="5426" y="2634"/>
                    <a:pt x="5315" y="2634"/>
                  </a:cubicBezTo>
                  <a:cubicBezTo>
                    <a:pt x="5287" y="2634"/>
                    <a:pt x="5257" y="2641"/>
                    <a:pt x="5228" y="2655"/>
                  </a:cubicBezTo>
                  <a:cubicBezTo>
                    <a:pt x="4713" y="2858"/>
                    <a:pt x="4308" y="3520"/>
                    <a:pt x="4032" y="3980"/>
                  </a:cubicBezTo>
                  <a:cubicBezTo>
                    <a:pt x="3774" y="4349"/>
                    <a:pt x="3571" y="4735"/>
                    <a:pt x="3424" y="5158"/>
                  </a:cubicBezTo>
                  <a:cubicBezTo>
                    <a:pt x="3001" y="5122"/>
                    <a:pt x="2578" y="5048"/>
                    <a:pt x="2154" y="4993"/>
                  </a:cubicBezTo>
                  <a:cubicBezTo>
                    <a:pt x="2927" y="3962"/>
                    <a:pt x="3498" y="2821"/>
                    <a:pt x="4455" y="1919"/>
                  </a:cubicBezTo>
                  <a:cubicBezTo>
                    <a:pt x="5423" y="1042"/>
                    <a:pt x="6677" y="562"/>
                    <a:pt x="7962" y="562"/>
                  </a:cubicBezTo>
                  <a:close/>
                  <a:moveTo>
                    <a:pt x="7970" y="1"/>
                  </a:moveTo>
                  <a:cubicBezTo>
                    <a:pt x="7897" y="1"/>
                    <a:pt x="7823" y="2"/>
                    <a:pt x="7750" y="5"/>
                  </a:cubicBezTo>
                  <a:cubicBezTo>
                    <a:pt x="4915" y="97"/>
                    <a:pt x="2762" y="2416"/>
                    <a:pt x="1823" y="4956"/>
                  </a:cubicBezTo>
                  <a:lnTo>
                    <a:pt x="1602" y="4938"/>
                  </a:lnTo>
                  <a:cubicBezTo>
                    <a:pt x="1381" y="4855"/>
                    <a:pt x="1147" y="4813"/>
                    <a:pt x="912" y="4813"/>
                  </a:cubicBezTo>
                  <a:cubicBezTo>
                    <a:pt x="677" y="4813"/>
                    <a:pt x="442" y="4855"/>
                    <a:pt x="222" y="4938"/>
                  </a:cubicBezTo>
                  <a:cubicBezTo>
                    <a:pt x="1" y="5030"/>
                    <a:pt x="56" y="5361"/>
                    <a:pt x="295" y="5379"/>
                  </a:cubicBezTo>
                  <a:cubicBezTo>
                    <a:pt x="2209" y="5453"/>
                    <a:pt x="2927" y="7146"/>
                    <a:pt x="4400" y="8048"/>
                  </a:cubicBezTo>
                  <a:cubicBezTo>
                    <a:pt x="5339" y="8585"/>
                    <a:pt x="6412" y="8868"/>
                    <a:pt x="7490" y="8868"/>
                  </a:cubicBezTo>
                  <a:cubicBezTo>
                    <a:pt x="7742" y="8868"/>
                    <a:pt x="7995" y="8853"/>
                    <a:pt x="8247" y="8821"/>
                  </a:cubicBezTo>
                  <a:cubicBezTo>
                    <a:pt x="11560" y="8453"/>
                    <a:pt x="13842" y="5876"/>
                    <a:pt x="16051" y="3631"/>
                  </a:cubicBezTo>
                  <a:cubicBezTo>
                    <a:pt x="16106" y="3631"/>
                    <a:pt x="16161" y="3612"/>
                    <a:pt x="16235" y="3594"/>
                  </a:cubicBezTo>
                  <a:cubicBezTo>
                    <a:pt x="16437" y="3557"/>
                    <a:pt x="16474" y="3281"/>
                    <a:pt x="16271" y="3189"/>
                  </a:cubicBezTo>
                  <a:cubicBezTo>
                    <a:pt x="15517" y="2876"/>
                    <a:pt x="14762" y="2729"/>
                    <a:pt x="14026" y="2306"/>
                  </a:cubicBezTo>
                  <a:cubicBezTo>
                    <a:pt x="13400" y="1937"/>
                    <a:pt x="12793" y="1551"/>
                    <a:pt x="12130" y="1201"/>
                  </a:cubicBezTo>
                  <a:cubicBezTo>
                    <a:pt x="10851" y="518"/>
                    <a:pt x="9437" y="1"/>
                    <a:pt x="797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4082647" y="-120788"/>
              <a:ext cx="590839" cy="416949"/>
            </a:xfrm>
            <a:custGeom>
              <a:avLst/>
              <a:gdLst/>
              <a:ahLst/>
              <a:cxnLst/>
              <a:rect l="l" t="t" r="r" b="b"/>
              <a:pathLst>
                <a:path w="11019" h="7776" extrusionOk="0">
                  <a:moveTo>
                    <a:pt x="740" y="464"/>
                  </a:moveTo>
                  <a:cubicBezTo>
                    <a:pt x="1036" y="488"/>
                    <a:pt x="1333" y="496"/>
                    <a:pt x="1629" y="496"/>
                  </a:cubicBezTo>
                  <a:cubicBezTo>
                    <a:pt x="2177" y="496"/>
                    <a:pt x="2726" y="470"/>
                    <a:pt x="3274" y="470"/>
                  </a:cubicBezTo>
                  <a:cubicBezTo>
                    <a:pt x="3570" y="470"/>
                    <a:pt x="3867" y="477"/>
                    <a:pt x="4163" y="501"/>
                  </a:cubicBezTo>
                  <a:cubicBezTo>
                    <a:pt x="5525" y="612"/>
                    <a:pt x="6924" y="1017"/>
                    <a:pt x="7973" y="1919"/>
                  </a:cubicBezTo>
                  <a:cubicBezTo>
                    <a:pt x="9041" y="2820"/>
                    <a:pt x="9409" y="3962"/>
                    <a:pt x="9501" y="5360"/>
                  </a:cubicBezTo>
                  <a:cubicBezTo>
                    <a:pt x="9501" y="5471"/>
                    <a:pt x="9501" y="5600"/>
                    <a:pt x="9519" y="5710"/>
                  </a:cubicBezTo>
                  <a:cubicBezTo>
                    <a:pt x="9059" y="5305"/>
                    <a:pt x="8544" y="4937"/>
                    <a:pt x="7992" y="4661"/>
                  </a:cubicBezTo>
                  <a:cubicBezTo>
                    <a:pt x="8157" y="4238"/>
                    <a:pt x="8212" y="3759"/>
                    <a:pt x="8102" y="3317"/>
                  </a:cubicBezTo>
                  <a:cubicBezTo>
                    <a:pt x="8010" y="2968"/>
                    <a:pt x="7826" y="2397"/>
                    <a:pt x="7458" y="2268"/>
                  </a:cubicBezTo>
                  <a:cubicBezTo>
                    <a:pt x="7448" y="2266"/>
                    <a:pt x="7438" y="2265"/>
                    <a:pt x="7429" y="2265"/>
                  </a:cubicBezTo>
                  <a:cubicBezTo>
                    <a:pt x="7366" y="2265"/>
                    <a:pt x="7313" y="2315"/>
                    <a:pt x="7329" y="2379"/>
                  </a:cubicBezTo>
                  <a:cubicBezTo>
                    <a:pt x="7366" y="2544"/>
                    <a:pt x="7458" y="2710"/>
                    <a:pt x="7550" y="2839"/>
                  </a:cubicBezTo>
                  <a:cubicBezTo>
                    <a:pt x="7660" y="3023"/>
                    <a:pt x="7734" y="3207"/>
                    <a:pt x="7789" y="3391"/>
                  </a:cubicBezTo>
                  <a:cubicBezTo>
                    <a:pt x="7863" y="3777"/>
                    <a:pt x="7863" y="4164"/>
                    <a:pt x="7789" y="4551"/>
                  </a:cubicBezTo>
                  <a:lnTo>
                    <a:pt x="7513" y="4385"/>
                  </a:lnTo>
                  <a:cubicBezTo>
                    <a:pt x="6703" y="3906"/>
                    <a:pt x="5893" y="3428"/>
                    <a:pt x="5083" y="2949"/>
                  </a:cubicBezTo>
                  <a:cubicBezTo>
                    <a:pt x="5083" y="2949"/>
                    <a:pt x="5102" y="2931"/>
                    <a:pt x="5102" y="2912"/>
                  </a:cubicBezTo>
                  <a:cubicBezTo>
                    <a:pt x="5120" y="2876"/>
                    <a:pt x="5120" y="2839"/>
                    <a:pt x="5102" y="2820"/>
                  </a:cubicBezTo>
                  <a:cubicBezTo>
                    <a:pt x="5102" y="2802"/>
                    <a:pt x="5102" y="2802"/>
                    <a:pt x="5083" y="2784"/>
                  </a:cubicBezTo>
                  <a:cubicBezTo>
                    <a:pt x="5083" y="2673"/>
                    <a:pt x="5083" y="2581"/>
                    <a:pt x="5102" y="2471"/>
                  </a:cubicBezTo>
                  <a:cubicBezTo>
                    <a:pt x="5102" y="2342"/>
                    <a:pt x="5083" y="2213"/>
                    <a:pt x="5065" y="2084"/>
                  </a:cubicBezTo>
                  <a:cubicBezTo>
                    <a:pt x="5028" y="1882"/>
                    <a:pt x="4955" y="1569"/>
                    <a:pt x="4752" y="1458"/>
                  </a:cubicBezTo>
                  <a:cubicBezTo>
                    <a:pt x="4733" y="1449"/>
                    <a:pt x="4713" y="1444"/>
                    <a:pt x="4693" y="1444"/>
                  </a:cubicBezTo>
                  <a:cubicBezTo>
                    <a:pt x="4637" y="1444"/>
                    <a:pt x="4587" y="1482"/>
                    <a:pt x="4587" y="1550"/>
                  </a:cubicBezTo>
                  <a:cubicBezTo>
                    <a:pt x="4568" y="1679"/>
                    <a:pt x="4605" y="1790"/>
                    <a:pt x="4660" y="1900"/>
                  </a:cubicBezTo>
                  <a:cubicBezTo>
                    <a:pt x="4697" y="2029"/>
                    <a:pt x="4734" y="2158"/>
                    <a:pt x="4752" y="2287"/>
                  </a:cubicBezTo>
                  <a:cubicBezTo>
                    <a:pt x="4771" y="2415"/>
                    <a:pt x="4752" y="2618"/>
                    <a:pt x="4771" y="2765"/>
                  </a:cubicBezTo>
                  <a:lnTo>
                    <a:pt x="3629" y="2084"/>
                  </a:lnTo>
                  <a:cubicBezTo>
                    <a:pt x="3740" y="1882"/>
                    <a:pt x="3795" y="1385"/>
                    <a:pt x="3501" y="1311"/>
                  </a:cubicBezTo>
                  <a:cubicBezTo>
                    <a:pt x="3494" y="1308"/>
                    <a:pt x="3486" y="1306"/>
                    <a:pt x="3479" y="1306"/>
                  </a:cubicBezTo>
                  <a:cubicBezTo>
                    <a:pt x="3445" y="1306"/>
                    <a:pt x="3409" y="1336"/>
                    <a:pt x="3409" y="1366"/>
                  </a:cubicBezTo>
                  <a:cubicBezTo>
                    <a:pt x="3427" y="1477"/>
                    <a:pt x="3445" y="1569"/>
                    <a:pt x="3501" y="1661"/>
                  </a:cubicBezTo>
                  <a:cubicBezTo>
                    <a:pt x="3519" y="1771"/>
                    <a:pt x="3519" y="1900"/>
                    <a:pt x="3501" y="2011"/>
                  </a:cubicBezTo>
                  <a:lnTo>
                    <a:pt x="2893" y="1661"/>
                  </a:lnTo>
                  <a:cubicBezTo>
                    <a:pt x="2876" y="1652"/>
                    <a:pt x="2860" y="1649"/>
                    <a:pt x="2845" y="1649"/>
                  </a:cubicBezTo>
                  <a:cubicBezTo>
                    <a:pt x="2759" y="1649"/>
                    <a:pt x="2708" y="1764"/>
                    <a:pt x="2801" y="1826"/>
                  </a:cubicBezTo>
                  <a:lnTo>
                    <a:pt x="3648" y="2379"/>
                  </a:lnTo>
                  <a:cubicBezTo>
                    <a:pt x="3574" y="2379"/>
                    <a:pt x="3519" y="2397"/>
                    <a:pt x="3464" y="2415"/>
                  </a:cubicBezTo>
                  <a:cubicBezTo>
                    <a:pt x="3280" y="2434"/>
                    <a:pt x="2985" y="2489"/>
                    <a:pt x="2912" y="2692"/>
                  </a:cubicBezTo>
                  <a:cubicBezTo>
                    <a:pt x="2893" y="2747"/>
                    <a:pt x="2912" y="2802"/>
                    <a:pt x="2967" y="2820"/>
                  </a:cubicBezTo>
                  <a:cubicBezTo>
                    <a:pt x="2995" y="2830"/>
                    <a:pt x="3026" y="2834"/>
                    <a:pt x="3058" y="2834"/>
                  </a:cubicBezTo>
                  <a:cubicBezTo>
                    <a:pt x="3213" y="2834"/>
                    <a:pt x="3400" y="2740"/>
                    <a:pt x="3537" y="2710"/>
                  </a:cubicBezTo>
                  <a:cubicBezTo>
                    <a:pt x="3703" y="2673"/>
                    <a:pt x="3869" y="2692"/>
                    <a:pt x="3998" y="2600"/>
                  </a:cubicBezTo>
                  <a:lnTo>
                    <a:pt x="5985" y="3906"/>
                  </a:lnTo>
                  <a:cubicBezTo>
                    <a:pt x="5691" y="3943"/>
                    <a:pt x="5396" y="4017"/>
                    <a:pt x="5120" y="4017"/>
                  </a:cubicBezTo>
                  <a:cubicBezTo>
                    <a:pt x="4766" y="4017"/>
                    <a:pt x="4380" y="3908"/>
                    <a:pt x="4019" y="3908"/>
                  </a:cubicBezTo>
                  <a:cubicBezTo>
                    <a:pt x="3911" y="3908"/>
                    <a:pt x="3805" y="3918"/>
                    <a:pt x="3703" y="3943"/>
                  </a:cubicBezTo>
                  <a:cubicBezTo>
                    <a:pt x="3611" y="3980"/>
                    <a:pt x="3574" y="4090"/>
                    <a:pt x="3629" y="4164"/>
                  </a:cubicBezTo>
                  <a:cubicBezTo>
                    <a:pt x="3899" y="4419"/>
                    <a:pt x="4354" y="4467"/>
                    <a:pt x="4759" y="4467"/>
                  </a:cubicBezTo>
                  <a:cubicBezTo>
                    <a:pt x="4880" y="4467"/>
                    <a:pt x="4996" y="4463"/>
                    <a:pt x="5102" y="4459"/>
                  </a:cubicBezTo>
                  <a:cubicBezTo>
                    <a:pt x="5507" y="4440"/>
                    <a:pt x="6041" y="4422"/>
                    <a:pt x="6390" y="4182"/>
                  </a:cubicBezTo>
                  <a:lnTo>
                    <a:pt x="6722" y="4403"/>
                  </a:lnTo>
                  <a:cubicBezTo>
                    <a:pt x="7311" y="4790"/>
                    <a:pt x="7900" y="5158"/>
                    <a:pt x="8452" y="5563"/>
                  </a:cubicBezTo>
                  <a:cubicBezTo>
                    <a:pt x="8507" y="5618"/>
                    <a:pt x="8544" y="5655"/>
                    <a:pt x="8599" y="5692"/>
                  </a:cubicBezTo>
                  <a:cubicBezTo>
                    <a:pt x="8305" y="5784"/>
                    <a:pt x="8028" y="5894"/>
                    <a:pt x="7734" y="5968"/>
                  </a:cubicBezTo>
                  <a:cubicBezTo>
                    <a:pt x="7329" y="6060"/>
                    <a:pt x="6814" y="6060"/>
                    <a:pt x="6446" y="6262"/>
                  </a:cubicBezTo>
                  <a:cubicBezTo>
                    <a:pt x="6335" y="6317"/>
                    <a:pt x="6353" y="6483"/>
                    <a:pt x="6464" y="6520"/>
                  </a:cubicBezTo>
                  <a:cubicBezTo>
                    <a:pt x="6574" y="6557"/>
                    <a:pt x="6693" y="6572"/>
                    <a:pt x="6815" y="6572"/>
                  </a:cubicBezTo>
                  <a:cubicBezTo>
                    <a:pt x="7182" y="6572"/>
                    <a:pt x="7582" y="6437"/>
                    <a:pt x="7900" y="6354"/>
                  </a:cubicBezTo>
                  <a:cubicBezTo>
                    <a:pt x="8249" y="6262"/>
                    <a:pt x="8581" y="6133"/>
                    <a:pt x="8893" y="5949"/>
                  </a:cubicBezTo>
                  <a:cubicBezTo>
                    <a:pt x="9133" y="6207"/>
                    <a:pt x="9354" y="6465"/>
                    <a:pt x="9575" y="6722"/>
                  </a:cubicBezTo>
                  <a:cubicBezTo>
                    <a:pt x="8562" y="6962"/>
                    <a:pt x="7605" y="7330"/>
                    <a:pt x="6556" y="7367"/>
                  </a:cubicBezTo>
                  <a:cubicBezTo>
                    <a:pt x="6536" y="7367"/>
                    <a:pt x="6516" y="7367"/>
                    <a:pt x="6495" y="7367"/>
                  </a:cubicBezTo>
                  <a:cubicBezTo>
                    <a:pt x="5229" y="7367"/>
                    <a:pt x="4022" y="6799"/>
                    <a:pt x="3225" y="5821"/>
                  </a:cubicBezTo>
                  <a:cubicBezTo>
                    <a:pt x="2396" y="4863"/>
                    <a:pt x="1955" y="3649"/>
                    <a:pt x="1568" y="2452"/>
                  </a:cubicBezTo>
                  <a:cubicBezTo>
                    <a:pt x="1384" y="1845"/>
                    <a:pt x="1181" y="998"/>
                    <a:pt x="740" y="464"/>
                  </a:cubicBezTo>
                  <a:close/>
                  <a:moveTo>
                    <a:pt x="3449" y="0"/>
                  </a:moveTo>
                  <a:cubicBezTo>
                    <a:pt x="2438" y="0"/>
                    <a:pt x="1415" y="98"/>
                    <a:pt x="427" y="170"/>
                  </a:cubicBezTo>
                  <a:cubicBezTo>
                    <a:pt x="390" y="152"/>
                    <a:pt x="353" y="115"/>
                    <a:pt x="298" y="96"/>
                  </a:cubicBezTo>
                  <a:cubicBezTo>
                    <a:pt x="273" y="84"/>
                    <a:pt x="248" y="78"/>
                    <a:pt x="223" y="78"/>
                  </a:cubicBezTo>
                  <a:cubicBezTo>
                    <a:pt x="102" y="78"/>
                    <a:pt x="1" y="213"/>
                    <a:pt x="77" y="336"/>
                  </a:cubicBezTo>
                  <a:cubicBezTo>
                    <a:pt x="353" y="925"/>
                    <a:pt x="740" y="1403"/>
                    <a:pt x="961" y="2047"/>
                  </a:cubicBezTo>
                  <a:cubicBezTo>
                    <a:pt x="1145" y="2618"/>
                    <a:pt x="1310" y="3170"/>
                    <a:pt x="1513" y="3741"/>
                  </a:cubicBezTo>
                  <a:cubicBezTo>
                    <a:pt x="1955" y="4882"/>
                    <a:pt x="2580" y="5986"/>
                    <a:pt x="3537" y="6778"/>
                  </a:cubicBezTo>
                  <a:cubicBezTo>
                    <a:pt x="4398" y="7477"/>
                    <a:pt x="5438" y="7774"/>
                    <a:pt x="6503" y="7774"/>
                  </a:cubicBezTo>
                  <a:cubicBezTo>
                    <a:pt x="7626" y="7774"/>
                    <a:pt x="8776" y="7445"/>
                    <a:pt x="9777" y="6906"/>
                  </a:cubicBezTo>
                  <a:cubicBezTo>
                    <a:pt x="9814" y="6943"/>
                    <a:pt x="9851" y="6999"/>
                    <a:pt x="9887" y="7035"/>
                  </a:cubicBezTo>
                  <a:cubicBezTo>
                    <a:pt x="10053" y="7367"/>
                    <a:pt x="10348" y="7643"/>
                    <a:pt x="10716" y="7772"/>
                  </a:cubicBezTo>
                  <a:cubicBezTo>
                    <a:pt x="10731" y="7775"/>
                    <a:pt x="10745" y="7776"/>
                    <a:pt x="10759" y="7776"/>
                  </a:cubicBezTo>
                  <a:cubicBezTo>
                    <a:pt x="10919" y="7776"/>
                    <a:pt x="11018" y="7594"/>
                    <a:pt x="10900" y="7459"/>
                  </a:cubicBezTo>
                  <a:cubicBezTo>
                    <a:pt x="9795" y="6410"/>
                    <a:pt x="10256" y="4992"/>
                    <a:pt x="9832" y="3667"/>
                  </a:cubicBezTo>
                  <a:cubicBezTo>
                    <a:pt x="9482" y="2655"/>
                    <a:pt x="8801" y="1771"/>
                    <a:pt x="7900" y="1164"/>
                  </a:cubicBezTo>
                  <a:cubicBezTo>
                    <a:pt x="6557" y="235"/>
                    <a:pt x="5016" y="0"/>
                    <a:pt x="344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5227987" y="544476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043" y="1232"/>
                  </a:moveTo>
                  <a:cubicBezTo>
                    <a:pt x="5375" y="2005"/>
                    <a:pt x="5835" y="2723"/>
                    <a:pt x="6019" y="3533"/>
                  </a:cubicBezTo>
                  <a:cubicBezTo>
                    <a:pt x="6240" y="4563"/>
                    <a:pt x="5982" y="5631"/>
                    <a:pt x="5301" y="6422"/>
                  </a:cubicBezTo>
                  <a:cubicBezTo>
                    <a:pt x="4657" y="7232"/>
                    <a:pt x="3773" y="7784"/>
                    <a:pt x="2871" y="8263"/>
                  </a:cubicBezTo>
                  <a:cubicBezTo>
                    <a:pt x="2411" y="8502"/>
                    <a:pt x="1767" y="8797"/>
                    <a:pt x="1417" y="9220"/>
                  </a:cubicBezTo>
                  <a:cubicBezTo>
                    <a:pt x="1307" y="8300"/>
                    <a:pt x="1012" y="7416"/>
                    <a:pt x="920" y="6496"/>
                  </a:cubicBezTo>
                  <a:cubicBezTo>
                    <a:pt x="810" y="5392"/>
                    <a:pt x="902" y="4214"/>
                    <a:pt x="1473" y="3238"/>
                  </a:cubicBezTo>
                  <a:cubicBezTo>
                    <a:pt x="2025" y="2263"/>
                    <a:pt x="2890" y="1784"/>
                    <a:pt x="3976" y="1508"/>
                  </a:cubicBezTo>
                  <a:cubicBezTo>
                    <a:pt x="4068" y="1471"/>
                    <a:pt x="4160" y="1453"/>
                    <a:pt x="4252" y="1434"/>
                  </a:cubicBezTo>
                  <a:lnTo>
                    <a:pt x="4252" y="1434"/>
                  </a:lnTo>
                  <a:cubicBezTo>
                    <a:pt x="3994" y="1858"/>
                    <a:pt x="3792" y="2318"/>
                    <a:pt x="3644" y="2815"/>
                  </a:cubicBezTo>
                  <a:cubicBezTo>
                    <a:pt x="3513" y="2782"/>
                    <a:pt x="3379" y="2765"/>
                    <a:pt x="3246" y="2765"/>
                  </a:cubicBezTo>
                  <a:cubicBezTo>
                    <a:pt x="3007" y="2765"/>
                    <a:pt x="2771" y="2819"/>
                    <a:pt x="2558" y="2925"/>
                  </a:cubicBezTo>
                  <a:cubicBezTo>
                    <a:pt x="2282" y="3036"/>
                    <a:pt x="1859" y="3275"/>
                    <a:pt x="1822" y="3588"/>
                  </a:cubicBezTo>
                  <a:cubicBezTo>
                    <a:pt x="1807" y="3649"/>
                    <a:pt x="1855" y="3685"/>
                    <a:pt x="1903" y="3685"/>
                  </a:cubicBezTo>
                  <a:cubicBezTo>
                    <a:pt x="1913" y="3685"/>
                    <a:pt x="1923" y="3683"/>
                    <a:pt x="1933" y="3680"/>
                  </a:cubicBezTo>
                  <a:cubicBezTo>
                    <a:pt x="2061" y="3606"/>
                    <a:pt x="2172" y="3533"/>
                    <a:pt x="2264" y="3422"/>
                  </a:cubicBezTo>
                  <a:cubicBezTo>
                    <a:pt x="2374" y="3312"/>
                    <a:pt x="2522" y="3238"/>
                    <a:pt x="2669" y="3164"/>
                  </a:cubicBezTo>
                  <a:cubicBezTo>
                    <a:pt x="2945" y="3036"/>
                    <a:pt x="3276" y="2980"/>
                    <a:pt x="3589" y="2980"/>
                  </a:cubicBezTo>
                  <a:cubicBezTo>
                    <a:pt x="3552" y="3072"/>
                    <a:pt x="3534" y="3146"/>
                    <a:pt x="3497" y="3238"/>
                  </a:cubicBezTo>
                  <a:cubicBezTo>
                    <a:pt x="3239" y="3956"/>
                    <a:pt x="2982" y="4655"/>
                    <a:pt x="2724" y="5373"/>
                  </a:cubicBezTo>
                  <a:lnTo>
                    <a:pt x="2687" y="5373"/>
                  </a:lnTo>
                  <a:cubicBezTo>
                    <a:pt x="2681" y="5367"/>
                    <a:pt x="2673" y="5365"/>
                    <a:pt x="2664" y="5365"/>
                  </a:cubicBezTo>
                  <a:cubicBezTo>
                    <a:pt x="2646" y="5365"/>
                    <a:pt x="2626" y="5373"/>
                    <a:pt x="2614" y="5373"/>
                  </a:cubicBezTo>
                  <a:cubicBezTo>
                    <a:pt x="2595" y="5392"/>
                    <a:pt x="2595" y="5392"/>
                    <a:pt x="2595" y="5392"/>
                  </a:cubicBezTo>
                  <a:cubicBezTo>
                    <a:pt x="2503" y="5410"/>
                    <a:pt x="2411" y="5428"/>
                    <a:pt x="2338" y="5428"/>
                  </a:cubicBezTo>
                  <a:cubicBezTo>
                    <a:pt x="2227" y="5447"/>
                    <a:pt x="2135" y="5484"/>
                    <a:pt x="2043" y="5520"/>
                  </a:cubicBezTo>
                  <a:cubicBezTo>
                    <a:pt x="1877" y="5594"/>
                    <a:pt x="1638" y="5686"/>
                    <a:pt x="1583" y="5870"/>
                  </a:cubicBezTo>
                  <a:cubicBezTo>
                    <a:pt x="1546" y="5925"/>
                    <a:pt x="1601" y="5999"/>
                    <a:pt x="1675" y="5999"/>
                  </a:cubicBezTo>
                  <a:cubicBezTo>
                    <a:pt x="1767" y="5981"/>
                    <a:pt x="1859" y="5944"/>
                    <a:pt x="1933" y="5870"/>
                  </a:cubicBezTo>
                  <a:cubicBezTo>
                    <a:pt x="2025" y="5815"/>
                    <a:pt x="2135" y="5778"/>
                    <a:pt x="2227" y="5741"/>
                  </a:cubicBezTo>
                  <a:cubicBezTo>
                    <a:pt x="2338" y="5704"/>
                    <a:pt x="2485" y="5686"/>
                    <a:pt x="2614" y="5649"/>
                  </a:cubicBezTo>
                  <a:lnTo>
                    <a:pt x="2614" y="5649"/>
                  </a:lnTo>
                  <a:cubicBezTo>
                    <a:pt x="2485" y="5999"/>
                    <a:pt x="2374" y="6330"/>
                    <a:pt x="2246" y="6680"/>
                  </a:cubicBezTo>
                  <a:cubicBezTo>
                    <a:pt x="2191" y="6658"/>
                    <a:pt x="2119" y="6646"/>
                    <a:pt x="2043" y="6646"/>
                  </a:cubicBezTo>
                  <a:cubicBezTo>
                    <a:pt x="1863" y="6646"/>
                    <a:pt x="1664" y="6714"/>
                    <a:pt x="1638" y="6882"/>
                  </a:cubicBezTo>
                  <a:cubicBezTo>
                    <a:pt x="1638" y="6919"/>
                    <a:pt x="1675" y="6956"/>
                    <a:pt x="1712" y="6956"/>
                  </a:cubicBezTo>
                  <a:cubicBezTo>
                    <a:pt x="1785" y="6919"/>
                    <a:pt x="1859" y="6882"/>
                    <a:pt x="1933" y="6846"/>
                  </a:cubicBezTo>
                  <a:cubicBezTo>
                    <a:pt x="2025" y="6809"/>
                    <a:pt x="2117" y="6790"/>
                    <a:pt x="2227" y="6790"/>
                  </a:cubicBezTo>
                  <a:cubicBezTo>
                    <a:pt x="2154" y="6974"/>
                    <a:pt x="2098" y="7159"/>
                    <a:pt x="2025" y="7324"/>
                  </a:cubicBezTo>
                  <a:cubicBezTo>
                    <a:pt x="2013" y="7382"/>
                    <a:pt x="2060" y="7419"/>
                    <a:pt x="2106" y="7419"/>
                  </a:cubicBezTo>
                  <a:cubicBezTo>
                    <a:pt x="2133" y="7419"/>
                    <a:pt x="2158" y="7406"/>
                    <a:pt x="2172" y="7379"/>
                  </a:cubicBezTo>
                  <a:lnTo>
                    <a:pt x="2485" y="6606"/>
                  </a:lnTo>
                  <a:cubicBezTo>
                    <a:pt x="2503" y="6662"/>
                    <a:pt x="2522" y="6717"/>
                    <a:pt x="2540" y="6754"/>
                  </a:cubicBezTo>
                  <a:cubicBezTo>
                    <a:pt x="2595" y="6901"/>
                    <a:pt x="2687" y="7140"/>
                    <a:pt x="2853" y="7159"/>
                  </a:cubicBezTo>
                  <a:cubicBezTo>
                    <a:pt x="2890" y="7159"/>
                    <a:pt x="2927" y="7140"/>
                    <a:pt x="2945" y="7103"/>
                  </a:cubicBezTo>
                  <a:cubicBezTo>
                    <a:pt x="2963" y="6956"/>
                    <a:pt x="2816" y="6790"/>
                    <a:pt x="2779" y="6662"/>
                  </a:cubicBezTo>
                  <a:cubicBezTo>
                    <a:pt x="2724" y="6533"/>
                    <a:pt x="2706" y="6386"/>
                    <a:pt x="2614" y="6312"/>
                  </a:cubicBezTo>
                  <a:lnTo>
                    <a:pt x="3350" y="4527"/>
                  </a:lnTo>
                  <a:cubicBezTo>
                    <a:pt x="3424" y="4766"/>
                    <a:pt x="3534" y="4987"/>
                    <a:pt x="3571" y="5208"/>
                  </a:cubicBezTo>
                  <a:cubicBezTo>
                    <a:pt x="3644" y="5557"/>
                    <a:pt x="3571" y="6017"/>
                    <a:pt x="3736" y="6330"/>
                  </a:cubicBezTo>
                  <a:cubicBezTo>
                    <a:pt x="3759" y="6375"/>
                    <a:pt x="3801" y="6399"/>
                    <a:pt x="3844" y="6399"/>
                  </a:cubicBezTo>
                  <a:cubicBezTo>
                    <a:pt x="3871" y="6399"/>
                    <a:pt x="3899" y="6389"/>
                    <a:pt x="3920" y="6367"/>
                  </a:cubicBezTo>
                  <a:cubicBezTo>
                    <a:pt x="4123" y="6036"/>
                    <a:pt x="4013" y="5502"/>
                    <a:pt x="3920" y="5152"/>
                  </a:cubicBezTo>
                  <a:cubicBezTo>
                    <a:pt x="3865" y="4784"/>
                    <a:pt x="3736" y="4453"/>
                    <a:pt x="3497" y="4158"/>
                  </a:cubicBezTo>
                  <a:cubicBezTo>
                    <a:pt x="3552" y="4066"/>
                    <a:pt x="3589" y="3974"/>
                    <a:pt x="3626" y="3864"/>
                  </a:cubicBezTo>
                  <a:cubicBezTo>
                    <a:pt x="3847" y="3349"/>
                    <a:pt x="4049" y="2815"/>
                    <a:pt x="4289" y="2299"/>
                  </a:cubicBezTo>
                  <a:cubicBezTo>
                    <a:pt x="4307" y="2263"/>
                    <a:pt x="4344" y="2207"/>
                    <a:pt x="4362" y="2171"/>
                  </a:cubicBezTo>
                  <a:cubicBezTo>
                    <a:pt x="4491" y="2391"/>
                    <a:pt x="4601" y="2594"/>
                    <a:pt x="4712" y="2815"/>
                  </a:cubicBezTo>
                  <a:cubicBezTo>
                    <a:pt x="4859" y="3128"/>
                    <a:pt x="4933" y="3533"/>
                    <a:pt x="5154" y="3809"/>
                  </a:cubicBezTo>
                  <a:cubicBezTo>
                    <a:pt x="5174" y="3836"/>
                    <a:pt x="5204" y="3848"/>
                    <a:pt x="5234" y="3848"/>
                  </a:cubicBezTo>
                  <a:cubicBezTo>
                    <a:pt x="5286" y="3848"/>
                    <a:pt x="5338" y="3812"/>
                    <a:pt x="5338" y="3753"/>
                  </a:cubicBezTo>
                  <a:cubicBezTo>
                    <a:pt x="5411" y="3385"/>
                    <a:pt x="5154" y="2944"/>
                    <a:pt x="5006" y="2631"/>
                  </a:cubicBezTo>
                  <a:cubicBezTo>
                    <a:pt x="4878" y="2373"/>
                    <a:pt x="4712" y="2115"/>
                    <a:pt x="4546" y="1894"/>
                  </a:cubicBezTo>
                  <a:cubicBezTo>
                    <a:pt x="4694" y="1674"/>
                    <a:pt x="4878" y="1453"/>
                    <a:pt x="5043" y="1232"/>
                  </a:cubicBezTo>
                  <a:close/>
                  <a:moveTo>
                    <a:pt x="5561" y="1"/>
                  </a:moveTo>
                  <a:cubicBezTo>
                    <a:pt x="5520" y="1"/>
                    <a:pt x="5479" y="17"/>
                    <a:pt x="5448" y="54"/>
                  </a:cubicBezTo>
                  <a:cubicBezTo>
                    <a:pt x="4767" y="1103"/>
                    <a:pt x="3589" y="956"/>
                    <a:pt x="2595" y="1490"/>
                  </a:cubicBezTo>
                  <a:cubicBezTo>
                    <a:pt x="1822" y="1931"/>
                    <a:pt x="1233" y="2612"/>
                    <a:pt x="884" y="3404"/>
                  </a:cubicBezTo>
                  <a:cubicBezTo>
                    <a:pt x="0" y="5410"/>
                    <a:pt x="699" y="7545"/>
                    <a:pt x="1233" y="9514"/>
                  </a:cubicBezTo>
                  <a:cubicBezTo>
                    <a:pt x="1215" y="9551"/>
                    <a:pt x="1196" y="9588"/>
                    <a:pt x="1196" y="9643"/>
                  </a:cubicBezTo>
                  <a:cubicBezTo>
                    <a:pt x="1154" y="9729"/>
                    <a:pt x="1232" y="9814"/>
                    <a:pt x="1321" y="9814"/>
                  </a:cubicBezTo>
                  <a:cubicBezTo>
                    <a:pt x="1347" y="9814"/>
                    <a:pt x="1374" y="9807"/>
                    <a:pt x="1399" y="9791"/>
                  </a:cubicBezTo>
                  <a:cubicBezTo>
                    <a:pt x="1841" y="9478"/>
                    <a:pt x="2154" y="9110"/>
                    <a:pt x="2632" y="8815"/>
                  </a:cubicBezTo>
                  <a:cubicBezTo>
                    <a:pt x="3055" y="8594"/>
                    <a:pt x="3479" y="8355"/>
                    <a:pt x="3902" y="8134"/>
                  </a:cubicBezTo>
                  <a:cubicBezTo>
                    <a:pt x="4767" y="7637"/>
                    <a:pt x="5503" y="6919"/>
                    <a:pt x="6019" y="6054"/>
                  </a:cubicBezTo>
                  <a:cubicBezTo>
                    <a:pt x="6902" y="4416"/>
                    <a:pt x="6295" y="2428"/>
                    <a:pt x="5172" y="1048"/>
                  </a:cubicBezTo>
                  <a:lnTo>
                    <a:pt x="5264" y="937"/>
                  </a:lnTo>
                  <a:cubicBezTo>
                    <a:pt x="5503" y="753"/>
                    <a:pt x="5669" y="477"/>
                    <a:pt x="5724" y="164"/>
                  </a:cubicBezTo>
                  <a:cubicBezTo>
                    <a:pt x="5724" y="66"/>
                    <a:pt x="5642" y="1"/>
                    <a:pt x="556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8870399" y="504645"/>
              <a:ext cx="665210" cy="846016"/>
            </a:xfrm>
            <a:custGeom>
              <a:avLst/>
              <a:gdLst/>
              <a:ahLst/>
              <a:cxnLst/>
              <a:rect l="l" t="t" r="r" b="b"/>
              <a:pathLst>
                <a:path w="12406" h="15778" extrusionOk="0">
                  <a:moveTo>
                    <a:pt x="10216" y="1989"/>
                  </a:moveTo>
                  <a:cubicBezTo>
                    <a:pt x="10529" y="3443"/>
                    <a:pt x="11099" y="4823"/>
                    <a:pt x="11136" y="6333"/>
                  </a:cubicBezTo>
                  <a:cubicBezTo>
                    <a:pt x="11191" y="8192"/>
                    <a:pt x="10381" y="9959"/>
                    <a:pt x="8964" y="11155"/>
                  </a:cubicBezTo>
                  <a:cubicBezTo>
                    <a:pt x="7584" y="12370"/>
                    <a:pt x="5817" y="13014"/>
                    <a:pt x="4087" y="13548"/>
                  </a:cubicBezTo>
                  <a:cubicBezTo>
                    <a:pt x="3221" y="13824"/>
                    <a:pt x="2007" y="14118"/>
                    <a:pt x="1234" y="14763"/>
                  </a:cubicBezTo>
                  <a:cubicBezTo>
                    <a:pt x="1362" y="13124"/>
                    <a:pt x="1142" y="11450"/>
                    <a:pt x="1270" y="9811"/>
                  </a:cubicBezTo>
                  <a:cubicBezTo>
                    <a:pt x="1436" y="7842"/>
                    <a:pt x="1988" y="5836"/>
                    <a:pt x="3295" y="4290"/>
                  </a:cubicBezTo>
                  <a:cubicBezTo>
                    <a:pt x="4639" y="2707"/>
                    <a:pt x="6258" y="2210"/>
                    <a:pt x="8265" y="2081"/>
                  </a:cubicBezTo>
                  <a:cubicBezTo>
                    <a:pt x="8430" y="2081"/>
                    <a:pt x="8596" y="2063"/>
                    <a:pt x="8762" y="2044"/>
                  </a:cubicBezTo>
                  <a:lnTo>
                    <a:pt x="8762" y="2044"/>
                  </a:lnTo>
                  <a:cubicBezTo>
                    <a:pt x="8173" y="2725"/>
                    <a:pt x="7657" y="3480"/>
                    <a:pt x="7234" y="4271"/>
                  </a:cubicBezTo>
                  <a:cubicBezTo>
                    <a:pt x="6858" y="4112"/>
                    <a:pt x="6454" y="4030"/>
                    <a:pt x="6048" y="4030"/>
                  </a:cubicBezTo>
                  <a:cubicBezTo>
                    <a:pt x="5798" y="4030"/>
                    <a:pt x="5547" y="4061"/>
                    <a:pt x="5301" y="4124"/>
                  </a:cubicBezTo>
                  <a:cubicBezTo>
                    <a:pt x="4786" y="4234"/>
                    <a:pt x="3976" y="4511"/>
                    <a:pt x="3792" y="5044"/>
                  </a:cubicBezTo>
                  <a:cubicBezTo>
                    <a:pt x="3758" y="5162"/>
                    <a:pt x="3832" y="5249"/>
                    <a:pt x="3930" y="5249"/>
                  </a:cubicBezTo>
                  <a:cubicBezTo>
                    <a:pt x="3939" y="5249"/>
                    <a:pt x="3948" y="5248"/>
                    <a:pt x="3958" y="5247"/>
                  </a:cubicBezTo>
                  <a:cubicBezTo>
                    <a:pt x="4197" y="5173"/>
                    <a:pt x="4418" y="5044"/>
                    <a:pt x="4620" y="4897"/>
                  </a:cubicBezTo>
                  <a:cubicBezTo>
                    <a:pt x="4860" y="4768"/>
                    <a:pt x="5136" y="4658"/>
                    <a:pt x="5412" y="4584"/>
                  </a:cubicBezTo>
                  <a:cubicBezTo>
                    <a:pt x="5707" y="4515"/>
                    <a:pt x="6008" y="4478"/>
                    <a:pt x="6309" y="4478"/>
                  </a:cubicBezTo>
                  <a:cubicBezTo>
                    <a:pt x="6570" y="4478"/>
                    <a:pt x="6830" y="4506"/>
                    <a:pt x="7087" y="4566"/>
                  </a:cubicBezTo>
                  <a:cubicBezTo>
                    <a:pt x="7013" y="4713"/>
                    <a:pt x="6921" y="4842"/>
                    <a:pt x="6866" y="4971"/>
                  </a:cubicBezTo>
                  <a:cubicBezTo>
                    <a:pt x="6166" y="6130"/>
                    <a:pt x="5467" y="7308"/>
                    <a:pt x="4786" y="8468"/>
                  </a:cubicBezTo>
                  <a:cubicBezTo>
                    <a:pt x="4768" y="8468"/>
                    <a:pt x="4749" y="8449"/>
                    <a:pt x="4731" y="8449"/>
                  </a:cubicBezTo>
                  <a:cubicBezTo>
                    <a:pt x="4712" y="8440"/>
                    <a:pt x="4689" y="8436"/>
                    <a:pt x="4664" y="8436"/>
                  </a:cubicBezTo>
                  <a:cubicBezTo>
                    <a:pt x="4639" y="8436"/>
                    <a:pt x="4611" y="8440"/>
                    <a:pt x="4584" y="8449"/>
                  </a:cubicBezTo>
                  <a:cubicBezTo>
                    <a:pt x="4584" y="8449"/>
                    <a:pt x="4565" y="8449"/>
                    <a:pt x="4565" y="8468"/>
                  </a:cubicBezTo>
                  <a:cubicBezTo>
                    <a:pt x="4399" y="8468"/>
                    <a:pt x="4234" y="8468"/>
                    <a:pt x="4087" y="8449"/>
                  </a:cubicBezTo>
                  <a:cubicBezTo>
                    <a:pt x="3902" y="8449"/>
                    <a:pt x="3718" y="8468"/>
                    <a:pt x="3553" y="8505"/>
                  </a:cubicBezTo>
                  <a:cubicBezTo>
                    <a:pt x="3240" y="8560"/>
                    <a:pt x="2780" y="8670"/>
                    <a:pt x="2632" y="8965"/>
                  </a:cubicBezTo>
                  <a:cubicBezTo>
                    <a:pt x="2577" y="9075"/>
                    <a:pt x="2651" y="9204"/>
                    <a:pt x="2780" y="9204"/>
                  </a:cubicBezTo>
                  <a:cubicBezTo>
                    <a:pt x="2802" y="9206"/>
                    <a:pt x="2823" y="9208"/>
                    <a:pt x="2845" y="9208"/>
                  </a:cubicBezTo>
                  <a:cubicBezTo>
                    <a:pt x="2989" y="9208"/>
                    <a:pt x="3130" y="9158"/>
                    <a:pt x="3258" y="9094"/>
                  </a:cubicBezTo>
                  <a:cubicBezTo>
                    <a:pt x="3442" y="9038"/>
                    <a:pt x="3626" y="8983"/>
                    <a:pt x="3829" y="8946"/>
                  </a:cubicBezTo>
                  <a:cubicBezTo>
                    <a:pt x="3930" y="8928"/>
                    <a:pt x="4050" y="8928"/>
                    <a:pt x="4172" y="8928"/>
                  </a:cubicBezTo>
                  <a:cubicBezTo>
                    <a:pt x="4294" y="8928"/>
                    <a:pt x="4418" y="8928"/>
                    <a:pt x="4528" y="8910"/>
                  </a:cubicBezTo>
                  <a:lnTo>
                    <a:pt x="4528" y="8910"/>
                  </a:lnTo>
                  <a:lnTo>
                    <a:pt x="3553" y="10584"/>
                  </a:lnTo>
                  <a:lnTo>
                    <a:pt x="3534" y="10584"/>
                  </a:lnTo>
                  <a:cubicBezTo>
                    <a:pt x="3401" y="10501"/>
                    <a:pt x="3186" y="10444"/>
                    <a:pt x="2977" y="10444"/>
                  </a:cubicBezTo>
                  <a:cubicBezTo>
                    <a:pt x="2724" y="10444"/>
                    <a:pt x="2482" y="10528"/>
                    <a:pt x="2412" y="10750"/>
                  </a:cubicBezTo>
                  <a:cubicBezTo>
                    <a:pt x="2393" y="10824"/>
                    <a:pt x="2430" y="10879"/>
                    <a:pt x="2504" y="10879"/>
                  </a:cubicBezTo>
                  <a:cubicBezTo>
                    <a:pt x="2651" y="10861"/>
                    <a:pt x="2798" y="10824"/>
                    <a:pt x="2927" y="10768"/>
                  </a:cubicBezTo>
                  <a:cubicBezTo>
                    <a:pt x="3010" y="10750"/>
                    <a:pt x="3097" y="10741"/>
                    <a:pt x="3185" y="10741"/>
                  </a:cubicBezTo>
                  <a:cubicBezTo>
                    <a:pt x="3272" y="10741"/>
                    <a:pt x="3360" y="10750"/>
                    <a:pt x="3442" y="10768"/>
                  </a:cubicBezTo>
                  <a:lnTo>
                    <a:pt x="2927" y="11634"/>
                  </a:lnTo>
                  <a:cubicBezTo>
                    <a:pt x="2863" y="11748"/>
                    <a:pt x="2950" y="11845"/>
                    <a:pt x="3045" y="11845"/>
                  </a:cubicBezTo>
                  <a:cubicBezTo>
                    <a:pt x="3088" y="11845"/>
                    <a:pt x="3132" y="11826"/>
                    <a:pt x="3166" y="11781"/>
                  </a:cubicBezTo>
                  <a:lnTo>
                    <a:pt x="3976" y="10548"/>
                  </a:lnTo>
                  <a:cubicBezTo>
                    <a:pt x="3976" y="10640"/>
                    <a:pt x="3995" y="10750"/>
                    <a:pt x="4013" y="10824"/>
                  </a:cubicBezTo>
                  <a:cubicBezTo>
                    <a:pt x="4050" y="11100"/>
                    <a:pt x="4142" y="11505"/>
                    <a:pt x="4418" y="11615"/>
                  </a:cubicBezTo>
                  <a:cubicBezTo>
                    <a:pt x="4434" y="11623"/>
                    <a:pt x="4450" y="11627"/>
                    <a:pt x="4466" y="11627"/>
                  </a:cubicBezTo>
                  <a:cubicBezTo>
                    <a:pt x="4522" y="11627"/>
                    <a:pt x="4573" y="11581"/>
                    <a:pt x="4602" y="11523"/>
                  </a:cubicBezTo>
                  <a:cubicBezTo>
                    <a:pt x="4676" y="11284"/>
                    <a:pt x="4491" y="10953"/>
                    <a:pt x="4455" y="10713"/>
                  </a:cubicBezTo>
                  <a:cubicBezTo>
                    <a:pt x="4399" y="10529"/>
                    <a:pt x="4418" y="10235"/>
                    <a:pt x="4289" y="10069"/>
                  </a:cubicBezTo>
                  <a:lnTo>
                    <a:pt x="6166" y="7179"/>
                  </a:lnTo>
                  <a:cubicBezTo>
                    <a:pt x="6222" y="7603"/>
                    <a:pt x="6314" y="8026"/>
                    <a:pt x="6332" y="8431"/>
                  </a:cubicBezTo>
                  <a:cubicBezTo>
                    <a:pt x="6350" y="9094"/>
                    <a:pt x="6074" y="9848"/>
                    <a:pt x="6240" y="10474"/>
                  </a:cubicBezTo>
                  <a:cubicBezTo>
                    <a:pt x="6252" y="10567"/>
                    <a:pt x="6322" y="10616"/>
                    <a:pt x="6401" y="10616"/>
                  </a:cubicBezTo>
                  <a:cubicBezTo>
                    <a:pt x="6446" y="10616"/>
                    <a:pt x="6494" y="10600"/>
                    <a:pt x="6535" y="10566"/>
                  </a:cubicBezTo>
                  <a:cubicBezTo>
                    <a:pt x="7013" y="10069"/>
                    <a:pt x="6995" y="9112"/>
                    <a:pt x="6958" y="8449"/>
                  </a:cubicBezTo>
                  <a:cubicBezTo>
                    <a:pt x="6939" y="7879"/>
                    <a:pt x="6903" y="7106"/>
                    <a:pt x="6553" y="6609"/>
                  </a:cubicBezTo>
                  <a:cubicBezTo>
                    <a:pt x="6645" y="6443"/>
                    <a:pt x="6755" y="6277"/>
                    <a:pt x="6866" y="6130"/>
                  </a:cubicBezTo>
                  <a:cubicBezTo>
                    <a:pt x="7418" y="5284"/>
                    <a:pt x="7933" y="4400"/>
                    <a:pt x="8541" y="3590"/>
                  </a:cubicBezTo>
                  <a:cubicBezTo>
                    <a:pt x="8596" y="3517"/>
                    <a:pt x="8651" y="3461"/>
                    <a:pt x="8706" y="3388"/>
                  </a:cubicBezTo>
                  <a:cubicBezTo>
                    <a:pt x="8854" y="3793"/>
                    <a:pt x="9001" y="4216"/>
                    <a:pt x="9111" y="4639"/>
                  </a:cubicBezTo>
                  <a:cubicBezTo>
                    <a:pt x="9259" y="5228"/>
                    <a:pt x="9240" y="5965"/>
                    <a:pt x="9553" y="6498"/>
                  </a:cubicBezTo>
                  <a:cubicBezTo>
                    <a:pt x="9587" y="6565"/>
                    <a:pt x="9651" y="6598"/>
                    <a:pt x="9716" y="6598"/>
                  </a:cubicBezTo>
                  <a:cubicBezTo>
                    <a:pt x="9794" y="6598"/>
                    <a:pt x="9873" y="6552"/>
                    <a:pt x="9903" y="6462"/>
                  </a:cubicBezTo>
                  <a:cubicBezTo>
                    <a:pt x="10142" y="5854"/>
                    <a:pt x="9848" y="5007"/>
                    <a:pt x="9682" y="4400"/>
                  </a:cubicBezTo>
                  <a:cubicBezTo>
                    <a:pt x="9535" y="3903"/>
                    <a:pt x="9351" y="3425"/>
                    <a:pt x="9093" y="2964"/>
                  </a:cubicBezTo>
                  <a:cubicBezTo>
                    <a:pt x="9461" y="2615"/>
                    <a:pt x="9829" y="2302"/>
                    <a:pt x="10216" y="1989"/>
                  </a:cubicBezTo>
                  <a:close/>
                  <a:moveTo>
                    <a:pt x="11470" y="0"/>
                  </a:moveTo>
                  <a:cubicBezTo>
                    <a:pt x="11406" y="0"/>
                    <a:pt x="11340" y="23"/>
                    <a:pt x="11283" y="75"/>
                  </a:cubicBezTo>
                  <a:cubicBezTo>
                    <a:pt x="9774" y="1676"/>
                    <a:pt x="7731" y="1032"/>
                    <a:pt x="5835" y="1639"/>
                  </a:cubicBezTo>
                  <a:cubicBezTo>
                    <a:pt x="4344" y="2155"/>
                    <a:pt x="3074" y="3130"/>
                    <a:pt x="2209" y="4437"/>
                  </a:cubicBezTo>
                  <a:cubicBezTo>
                    <a:pt x="0" y="7621"/>
                    <a:pt x="516" y="11578"/>
                    <a:pt x="810" y="15223"/>
                  </a:cubicBezTo>
                  <a:cubicBezTo>
                    <a:pt x="774" y="15278"/>
                    <a:pt x="737" y="15352"/>
                    <a:pt x="700" y="15407"/>
                  </a:cubicBezTo>
                  <a:cubicBezTo>
                    <a:pt x="607" y="15592"/>
                    <a:pt x="735" y="15778"/>
                    <a:pt x="909" y="15778"/>
                  </a:cubicBezTo>
                  <a:cubicBezTo>
                    <a:pt x="943" y="15778"/>
                    <a:pt x="977" y="15771"/>
                    <a:pt x="1013" y="15756"/>
                  </a:cubicBezTo>
                  <a:cubicBezTo>
                    <a:pt x="1878" y="15333"/>
                    <a:pt x="2577" y="14781"/>
                    <a:pt x="3498" y="14468"/>
                  </a:cubicBezTo>
                  <a:cubicBezTo>
                    <a:pt x="4307" y="14192"/>
                    <a:pt x="5136" y="13971"/>
                    <a:pt x="5927" y="13658"/>
                  </a:cubicBezTo>
                  <a:cubicBezTo>
                    <a:pt x="7584" y="13014"/>
                    <a:pt x="9185" y="12112"/>
                    <a:pt x="10326" y="10713"/>
                  </a:cubicBezTo>
                  <a:cubicBezTo>
                    <a:pt x="12406" y="8155"/>
                    <a:pt x="12019" y="4492"/>
                    <a:pt x="10510" y="1713"/>
                  </a:cubicBezTo>
                  <a:cubicBezTo>
                    <a:pt x="10565" y="1658"/>
                    <a:pt x="10621" y="1602"/>
                    <a:pt x="10676" y="1547"/>
                  </a:cubicBezTo>
                  <a:cubicBezTo>
                    <a:pt x="11173" y="1290"/>
                    <a:pt x="11541" y="866"/>
                    <a:pt x="11743" y="332"/>
                  </a:cubicBezTo>
                  <a:cubicBezTo>
                    <a:pt x="11783" y="147"/>
                    <a:pt x="11633" y="0"/>
                    <a:pt x="1147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82355" y="363889"/>
              <a:ext cx="796471" cy="670304"/>
            </a:xfrm>
            <a:custGeom>
              <a:avLst/>
              <a:gdLst/>
              <a:ahLst/>
              <a:cxnLst/>
              <a:rect l="l" t="t" r="r" b="b"/>
              <a:pathLst>
                <a:path w="14854" h="12501" extrusionOk="0">
                  <a:moveTo>
                    <a:pt x="14021" y="909"/>
                  </a:moveTo>
                  <a:lnTo>
                    <a:pt x="14021" y="909"/>
                  </a:lnTo>
                  <a:cubicBezTo>
                    <a:pt x="13469" y="2455"/>
                    <a:pt x="13248" y="4130"/>
                    <a:pt x="12696" y="5657"/>
                  </a:cubicBezTo>
                  <a:cubicBezTo>
                    <a:pt x="12015" y="7535"/>
                    <a:pt x="10947" y="9320"/>
                    <a:pt x="9291" y="10461"/>
                  </a:cubicBezTo>
                  <a:cubicBezTo>
                    <a:pt x="8170" y="11233"/>
                    <a:pt x="7065" y="11531"/>
                    <a:pt x="5877" y="11531"/>
                  </a:cubicBezTo>
                  <a:cubicBezTo>
                    <a:pt x="5251" y="11531"/>
                    <a:pt x="4602" y="11448"/>
                    <a:pt x="3916" y="11308"/>
                  </a:cubicBezTo>
                  <a:cubicBezTo>
                    <a:pt x="3769" y="11271"/>
                    <a:pt x="3603" y="11234"/>
                    <a:pt x="3438" y="11216"/>
                  </a:cubicBezTo>
                  <a:cubicBezTo>
                    <a:pt x="4174" y="10701"/>
                    <a:pt x="4873" y="10112"/>
                    <a:pt x="5481" y="9449"/>
                  </a:cubicBezTo>
                  <a:cubicBezTo>
                    <a:pt x="5996" y="9872"/>
                    <a:pt x="6659" y="10093"/>
                    <a:pt x="7321" y="10112"/>
                  </a:cubicBezTo>
                  <a:cubicBezTo>
                    <a:pt x="7382" y="10114"/>
                    <a:pt x="7448" y="10115"/>
                    <a:pt x="7517" y="10115"/>
                  </a:cubicBezTo>
                  <a:cubicBezTo>
                    <a:pt x="8033" y="10115"/>
                    <a:pt x="8741" y="10037"/>
                    <a:pt x="9033" y="9615"/>
                  </a:cubicBezTo>
                  <a:cubicBezTo>
                    <a:pt x="9088" y="9504"/>
                    <a:pt x="9015" y="9375"/>
                    <a:pt x="8904" y="9375"/>
                  </a:cubicBezTo>
                  <a:cubicBezTo>
                    <a:pt x="8665" y="9394"/>
                    <a:pt x="8407" y="9449"/>
                    <a:pt x="8186" y="9541"/>
                  </a:cubicBezTo>
                  <a:cubicBezTo>
                    <a:pt x="7910" y="9615"/>
                    <a:pt x="7616" y="9633"/>
                    <a:pt x="7340" y="9633"/>
                  </a:cubicBezTo>
                  <a:cubicBezTo>
                    <a:pt x="6769" y="9615"/>
                    <a:pt x="6217" y="9467"/>
                    <a:pt x="5720" y="9210"/>
                  </a:cubicBezTo>
                  <a:cubicBezTo>
                    <a:pt x="5849" y="9099"/>
                    <a:pt x="5959" y="8989"/>
                    <a:pt x="6051" y="8878"/>
                  </a:cubicBezTo>
                  <a:cubicBezTo>
                    <a:pt x="7027" y="7940"/>
                    <a:pt x="8002" y="7001"/>
                    <a:pt x="8959" y="6044"/>
                  </a:cubicBezTo>
                  <a:cubicBezTo>
                    <a:pt x="8978" y="6062"/>
                    <a:pt x="8978" y="6081"/>
                    <a:pt x="8996" y="6081"/>
                  </a:cubicBezTo>
                  <a:cubicBezTo>
                    <a:pt x="9023" y="6108"/>
                    <a:pt x="9060" y="6125"/>
                    <a:pt x="9099" y="6125"/>
                  </a:cubicBezTo>
                  <a:cubicBezTo>
                    <a:pt x="9114" y="6125"/>
                    <a:pt x="9129" y="6122"/>
                    <a:pt x="9143" y="6118"/>
                  </a:cubicBezTo>
                  <a:cubicBezTo>
                    <a:pt x="9150" y="6124"/>
                    <a:pt x="9154" y="6126"/>
                    <a:pt x="9157" y="6126"/>
                  </a:cubicBezTo>
                  <a:cubicBezTo>
                    <a:pt x="9164" y="6126"/>
                    <a:pt x="9168" y="6118"/>
                    <a:pt x="9180" y="6118"/>
                  </a:cubicBezTo>
                  <a:cubicBezTo>
                    <a:pt x="9328" y="6154"/>
                    <a:pt x="9475" y="6210"/>
                    <a:pt x="9622" y="6265"/>
                  </a:cubicBezTo>
                  <a:cubicBezTo>
                    <a:pt x="9806" y="6302"/>
                    <a:pt x="9990" y="6338"/>
                    <a:pt x="10174" y="6338"/>
                  </a:cubicBezTo>
                  <a:cubicBezTo>
                    <a:pt x="10253" y="6343"/>
                    <a:pt x="10345" y="6348"/>
                    <a:pt x="10441" y="6348"/>
                  </a:cubicBezTo>
                  <a:cubicBezTo>
                    <a:pt x="10706" y="6348"/>
                    <a:pt x="11006" y="6311"/>
                    <a:pt x="11168" y="6136"/>
                  </a:cubicBezTo>
                  <a:cubicBezTo>
                    <a:pt x="11242" y="6062"/>
                    <a:pt x="11205" y="5897"/>
                    <a:pt x="11094" y="5860"/>
                  </a:cubicBezTo>
                  <a:cubicBezTo>
                    <a:pt x="10992" y="5837"/>
                    <a:pt x="10890" y="5821"/>
                    <a:pt x="10787" y="5821"/>
                  </a:cubicBezTo>
                  <a:cubicBezTo>
                    <a:pt x="10724" y="5821"/>
                    <a:pt x="10661" y="5827"/>
                    <a:pt x="10598" y="5841"/>
                  </a:cubicBezTo>
                  <a:cubicBezTo>
                    <a:pt x="10496" y="5851"/>
                    <a:pt x="10400" y="5855"/>
                    <a:pt x="10303" y="5855"/>
                  </a:cubicBezTo>
                  <a:cubicBezTo>
                    <a:pt x="10206" y="5855"/>
                    <a:pt x="10110" y="5851"/>
                    <a:pt x="10009" y="5841"/>
                  </a:cubicBezTo>
                  <a:cubicBezTo>
                    <a:pt x="9806" y="5823"/>
                    <a:pt x="9548" y="5713"/>
                    <a:pt x="9328" y="5694"/>
                  </a:cubicBezTo>
                  <a:lnTo>
                    <a:pt x="10708" y="4332"/>
                  </a:lnTo>
                  <a:lnTo>
                    <a:pt x="10708" y="4351"/>
                  </a:lnTo>
                  <a:cubicBezTo>
                    <a:pt x="10847" y="4513"/>
                    <a:pt x="11162" y="4668"/>
                    <a:pt x="11436" y="4668"/>
                  </a:cubicBezTo>
                  <a:cubicBezTo>
                    <a:pt x="11596" y="4668"/>
                    <a:pt x="11742" y="4615"/>
                    <a:pt x="11831" y="4479"/>
                  </a:cubicBezTo>
                  <a:cubicBezTo>
                    <a:pt x="11867" y="4424"/>
                    <a:pt x="11831" y="4351"/>
                    <a:pt x="11775" y="4332"/>
                  </a:cubicBezTo>
                  <a:cubicBezTo>
                    <a:pt x="11702" y="4323"/>
                    <a:pt x="11628" y="4318"/>
                    <a:pt x="11555" y="4318"/>
                  </a:cubicBezTo>
                  <a:cubicBezTo>
                    <a:pt x="11481" y="4318"/>
                    <a:pt x="11407" y="4323"/>
                    <a:pt x="11334" y="4332"/>
                  </a:cubicBezTo>
                  <a:cubicBezTo>
                    <a:pt x="11168" y="4314"/>
                    <a:pt x="11002" y="4277"/>
                    <a:pt x="10837" y="4185"/>
                  </a:cubicBezTo>
                  <a:lnTo>
                    <a:pt x="11555" y="3486"/>
                  </a:lnTo>
                  <a:cubicBezTo>
                    <a:pt x="11656" y="3384"/>
                    <a:pt x="11575" y="3249"/>
                    <a:pt x="11474" y="3249"/>
                  </a:cubicBezTo>
                  <a:cubicBezTo>
                    <a:pt x="11446" y="3249"/>
                    <a:pt x="11417" y="3259"/>
                    <a:pt x="11389" y="3283"/>
                  </a:cubicBezTo>
                  <a:lnTo>
                    <a:pt x="10266" y="4277"/>
                  </a:lnTo>
                  <a:cubicBezTo>
                    <a:pt x="10285" y="4167"/>
                    <a:pt x="10303" y="4075"/>
                    <a:pt x="10303" y="4001"/>
                  </a:cubicBezTo>
                  <a:cubicBezTo>
                    <a:pt x="10340" y="3725"/>
                    <a:pt x="10358" y="3283"/>
                    <a:pt x="10119" y="3117"/>
                  </a:cubicBezTo>
                  <a:cubicBezTo>
                    <a:pt x="10093" y="3098"/>
                    <a:pt x="10068" y="3090"/>
                    <a:pt x="10044" y="3090"/>
                  </a:cubicBezTo>
                  <a:cubicBezTo>
                    <a:pt x="9998" y="3090"/>
                    <a:pt x="9959" y="3118"/>
                    <a:pt x="9935" y="3154"/>
                  </a:cubicBezTo>
                  <a:cubicBezTo>
                    <a:pt x="9788" y="3375"/>
                    <a:pt x="9880" y="3743"/>
                    <a:pt x="9861" y="3982"/>
                  </a:cubicBezTo>
                  <a:cubicBezTo>
                    <a:pt x="9861" y="4185"/>
                    <a:pt x="9751" y="4461"/>
                    <a:pt x="9843" y="4645"/>
                  </a:cubicBezTo>
                  <a:lnTo>
                    <a:pt x="7266" y="6946"/>
                  </a:lnTo>
                  <a:cubicBezTo>
                    <a:pt x="7340" y="6541"/>
                    <a:pt x="7340" y="6099"/>
                    <a:pt x="7450" y="5694"/>
                  </a:cubicBezTo>
                  <a:cubicBezTo>
                    <a:pt x="7597" y="5068"/>
                    <a:pt x="8058" y="4406"/>
                    <a:pt x="8076" y="3762"/>
                  </a:cubicBezTo>
                  <a:cubicBezTo>
                    <a:pt x="8076" y="3644"/>
                    <a:pt x="7982" y="3561"/>
                    <a:pt x="7878" y="3561"/>
                  </a:cubicBezTo>
                  <a:cubicBezTo>
                    <a:pt x="7852" y="3561"/>
                    <a:pt x="7826" y="3567"/>
                    <a:pt x="7800" y="3578"/>
                  </a:cubicBezTo>
                  <a:cubicBezTo>
                    <a:pt x="7211" y="3946"/>
                    <a:pt x="6972" y="4884"/>
                    <a:pt x="6843" y="5510"/>
                  </a:cubicBezTo>
                  <a:cubicBezTo>
                    <a:pt x="6714" y="6081"/>
                    <a:pt x="6548" y="6835"/>
                    <a:pt x="6751" y="7406"/>
                  </a:cubicBezTo>
                  <a:lnTo>
                    <a:pt x="6327" y="7792"/>
                  </a:lnTo>
                  <a:cubicBezTo>
                    <a:pt x="5573" y="8473"/>
                    <a:pt x="4836" y="9173"/>
                    <a:pt x="4045" y="9799"/>
                  </a:cubicBezTo>
                  <a:cubicBezTo>
                    <a:pt x="3971" y="9854"/>
                    <a:pt x="3898" y="9891"/>
                    <a:pt x="3843" y="9946"/>
                  </a:cubicBezTo>
                  <a:cubicBezTo>
                    <a:pt x="3806" y="9504"/>
                    <a:pt x="3769" y="9081"/>
                    <a:pt x="3769" y="8639"/>
                  </a:cubicBezTo>
                  <a:cubicBezTo>
                    <a:pt x="3769" y="8032"/>
                    <a:pt x="3990" y="7314"/>
                    <a:pt x="3824" y="6725"/>
                  </a:cubicBezTo>
                  <a:cubicBezTo>
                    <a:pt x="3803" y="6630"/>
                    <a:pt x="3728" y="6577"/>
                    <a:pt x="3650" y="6577"/>
                  </a:cubicBezTo>
                  <a:cubicBezTo>
                    <a:pt x="3592" y="6577"/>
                    <a:pt x="3532" y="6607"/>
                    <a:pt x="3493" y="6670"/>
                  </a:cubicBezTo>
                  <a:cubicBezTo>
                    <a:pt x="3106" y="7203"/>
                    <a:pt x="3162" y="8087"/>
                    <a:pt x="3180" y="8731"/>
                  </a:cubicBezTo>
                  <a:cubicBezTo>
                    <a:pt x="3180" y="9247"/>
                    <a:pt x="3235" y="9762"/>
                    <a:pt x="3364" y="10259"/>
                  </a:cubicBezTo>
                  <a:cubicBezTo>
                    <a:pt x="2922" y="10517"/>
                    <a:pt x="2481" y="10719"/>
                    <a:pt x="2020" y="10921"/>
                  </a:cubicBezTo>
                  <a:cubicBezTo>
                    <a:pt x="2094" y="9431"/>
                    <a:pt x="1910" y="7940"/>
                    <a:pt x="2260" y="6467"/>
                  </a:cubicBezTo>
                  <a:cubicBezTo>
                    <a:pt x="2683" y="4663"/>
                    <a:pt x="3916" y="3154"/>
                    <a:pt x="5610" y="2381"/>
                  </a:cubicBezTo>
                  <a:cubicBezTo>
                    <a:pt x="7266" y="1571"/>
                    <a:pt x="9125" y="1406"/>
                    <a:pt x="10947" y="1332"/>
                  </a:cubicBezTo>
                  <a:cubicBezTo>
                    <a:pt x="11867" y="1295"/>
                    <a:pt x="13101" y="1332"/>
                    <a:pt x="14021" y="909"/>
                  </a:cubicBezTo>
                  <a:close/>
                  <a:moveTo>
                    <a:pt x="14539" y="0"/>
                  </a:moveTo>
                  <a:cubicBezTo>
                    <a:pt x="14521" y="0"/>
                    <a:pt x="14501" y="2"/>
                    <a:pt x="14481" y="7"/>
                  </a:cubicBezTo>
                  <a:cubicBezTo>
                    <a:pt x="13542" y="172"/>
                    <a:pt x="12714" y="541"/>
                    <a:pt x="11739" y="596"/>
                  </a:cubicBezTo>
                  <a:cubicBezTo>
                    <a:pt x="10892" y="651"/>
                    <a:pt x="10045" y="669"/>
                    <a:pt x="9199" y="743"/>
                  </a:cubicBezTo>
                  <a:cubicBezTo>
                    <a:pt x="7413" y="946"/>
                    <a:pt x="5646" y="1387"/>
                    <a:pt x="4174" y="2436"/>
                  </a:cubicBezTo>
                  <a:cubicBezTo>
                    <a:pt x="1505" y="4369"/>
                    <a:pt x="934" y="8013"/>
                    <a:pt x="1671" y="11087"/>
                  </a:cubicBezTo>
                  <a:lnTo>
                    <a:pt x="1450" y="11198"/>
                  </a:lnTo>
                  <a:cubicBezTo>
                    <a:pt x="916" y="11326"/>
                    <a:pt x="438" y="11639"/>
                    <a:pt x="106" y="12099"/>
                  </a:cubicBezTo>
                  <a:cubicBezTo>
                    <a:pt x="0" y="12281"/>
                    <a:pt x="156" y="12500"/>
                    <a:pt x="348" y="12500"/>
                  </a:cubicBezTo>
                  <a:cubicBezTo>
                    <a:pt x="389" y="12500"/>
                    <a:pt x="432" y="12490"/>
                    <a:pt x="474" y="12468"/>
                  </a:cubicBezTo>
                  <a:cubicBezTo>
                    <a:pt x="1115" y="12076"/>
                    <a:pt x="1743" y="11949"/>
                    <a:pt x="2371" y="11949"/>
                  </a:cubicBezTo>
                  <a:cubicBezTo>
                    <a:pt x="3529" y="11949"/>
                    <a:pt x="4689" y="12381"/>
                    <a:pt x="5928" y="12381"/>
                  </a:cubicBezTo>
                  <a:cubicBezTo>
                    <a:pt x="6006" y="12381"/>
                    <a:pt x="6084" y="12379"/>
                    <a:pt x="6162" y="12376"/>
                  </a:cubicBezTo>
                  <a:cubicBezTo>
                    <a:pt x="7708" y="12265"/>
                    <a:pt x="9199" y="11658"/>
                    <a:pt x="10377" y="10627"/>
                  </a:cubicBezTo>
                  <a:cubicBezTo>
                    <a:pt x="13340" y="8124"/>
                    <a:pt x="13874" y="4167"/>
                    <a:pt x="14536" y="577"/>
                  </a:cubicBezTo>
                  <a:cubicBezTo>
                    <a:pt x="14592" y="522"/>
                    <a:pt x="14647" y="467"/>
                    <a:pt x="14702" y="412"/>
                  </a:cubicBezTo>
                  <a:cubicBezTo>
                    <a:pt x="14854" y="260"/>
                    <a:pt x="14743" y="0"/>
                    <a:pt x="1453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7708535" y="-43314"/>
              <a:ext cx="797490" cy="671108"/>
            </a:xfrm>
            <a:custGeom>
              <a:avLst/>
              <a:gdLst/>
              <a:ahLst/>
              <a:cxnLst/>
              <a:rect l="l" t="t" r="r" b="b"/>
              <a:pathLst>
                <a:path w="14873" h="12516" extrusionOk="0">
                  <a:moveTo>
                    <a:pt x="14018" y="924"/>
                  </a:moveTo>
                  <a:lnTo>
                    <a:pt x="14018" y="924"/>
                  </a:lnTo>
                  <a:cubicBezTo>
                    <a:pt x="13466" y="2451"/>
                    <a:pt x="13245" y="4145"/>
                    <a:pt x="12693" y="5672"/>
                  </a:cubicBezTo>
                  <a:cubicBezTo>
                    <a:pt x="12012" y="7531"/>
                    <a:pt x="10944" y="9335"/>
                    <a:pt x="9287" y="10476"/>
                  </a:cubicBezTo>
                  <a:cubicBezTo>
                    <a:pt x="8179" y="11247"/>
                    <a:pt x="7071" y="11537"/>
                    <a:pt x="5880" y="11537"/>
                  </a:cubicBezTo>
                  <a:cubicBezTo>
                    <a:pt x="5251" y="11537"/>
                    <a:pt x="4600" y="11456"/>
                    <a:pt x="3913" y="11323"/>
                  </a:cubicBezTo>
                  <a:cubicBezTo>
                    <a:pt x="3766" y="11286"/>
                    <a:pt x="3600" y="11249"/>
                    <a:pt x="3434" y="11231"/>
                  </a:cubicBezTo>
                  <a:cubicBezTo>
                    <a:pt x="4171" y="10716"/>
                    <a:pt x="4870" y="10127"/>
                    <a:pt x="5477" y="9464"/>
                  </a:cubicBezTo>
                  <a:cubicBezTo>
                    <a:pt x="5993" y="9869"/>
                    <a:pt x="6637" y="10108"/>
                    <a:pt x="7300" y="10127"/>
                  </a:cubicBezTo>
                  <a:cubicBezTo>
                    <a:pt x="7353" y="10128"/>
                    <a:pt x="7410" y="10130"/>
                    <a:pt x="7470" y="10130"/>
                  </a:cubicBezTo>
                  <a:cubicBezTo>
                    <a:pt x="7999" y="10130"/>
                    <a:pt x="8713" y="10041"/>
                    <a:pt x="9011" y="9611"/>
                  </a:cubicBezTo>
                  <a:cubicBezTo>
                    <a:pt x="9067" y="9519"/>
                    <a:pt x="9011" y="9390"/>
                    <a:pt x="8901" y="9390"/>
                  </a:cubicBezTo>
                  <a:cubicBezTo>
                    <a:pt x="8643" y="9390"/>
                    <a:pt x="8404" y="9446"/>
                    <a:pt x="8183" y="9538"/>
                  </a:cubicBezTo>
                  <a:cubicBezTo>
                    <a:pt x="7889" y="9611"/>
                    <a:pt x="7613" y="9648"/>
                    <a:pt x="7318" y="9648"/>
                  </a:cubicBezTo>
                  <a:cubicBezTo>
                    <a:pt x="6766" y="9630"/>
                    <a:pt x="6214" y="9482"/>
                    <a:pt x="5717" y="9225"/>
                  </a:cubicBezTo>
                  <a:cubicBezTo>
                    <a:pt x="5827" y="9114"/>
                    <a:pt x="5938" y="9004"/>
                    <a:pt x="6048" y="8893"/>
                  </a:cubicBezTo>
                  <a:cubicBezTo>
                    <a:pt x="7024" y="7955"/>
                    <a:pt x="7981" y="6998"/>
                    <a:pt x="8956" y="6059"/>
                  </a:cubicBezTo>
                  <a:cubicBezTo>
                    <a:pt x="8956" y="6059"/>
                    <a:pt x="8975" y="6077"/>
                    <a:pt x="8993" y="6096"/>
                  </a:cubicBezTo>
                  <a:cubicBezTo>
                    <a:pt x="9030" y="6114"/>
                    <a:pt x="9085" y="6132"/>
                    <a:pt x="9140" y="6132"/>
                  </a:cubicBezTo>
                  <a:lnTo>
                    <a:pt x="9177" y="6132"/>
                  </a:lnTo>
                  <a:cubicBezTo>
                    <a:pt x="9324" y="6169"/>
                    <a:pt x="9472" y="6206"/>
                    <a:pt x="9637" y="6280"/>
                  </a:cubicBezTo>
                  <a:cubicBezTo>
                    <a:pt x="9803" y="6317"/>
                    <a:pt x="9987" y="6335"/>
                    <a:pt x="10171" y="6353"/>
                  </a:cubicBezTo>
                  <a:cubicBezTo>
                    <a:pt x="10250" y="6358"/>
                    <a:pt x="10341" y="6363"/>
                    <a:pt x="10438" y="6363"/>
                  </a:cubicBezTo>
                  <a:cubicBezTo>
                    <a:pt x="10703" y="6363"/>
                    <a:pt x="11003" y="6326"/>
                    <a:pt x="11165" y="6151"/>
                  </a:cubicBezTo>
                  <a:cubicBezTo>
                    <a:pt x="11257" y="6059"/>
                    <a:pt x="11220" y="5912"/>
                    <a:pt x="11091" y="5875"/>
                  </a:cubicBezTo>
                  <a:cubicBezTo>
                    <a:pt x="11000" y="5844"/>
                    <a:pt x="10909" y="5831"/>
                    <a:pt x="10818" y="5831"/>
                  </a:cubicBezTo>
                  <a:cubicBezTo>
                    <a:pt x="10743" y="5831"/>
                    <a:pt x="10669" y="5840"/>
                    <a:pt x="10594" y="5856"/>
                  </a:cubicBezTo>
                  <a:cubicBezTo>
                    <a:pt x="10493" y="5866"/>
                    <a:pt x="10396" y="5870"/>
                    <a:pt x="10300" y="5870"/>
                  </a:cubicBezTo>
                  <a:cubicBezTo>
                    <a:pt x="10203" y="5870"/>
                    <a:pt x="10107" y="5866"/>
                    <a:pt x="10005" y="5856"/>
                  </a:cubicBezTo>
                  <a:cubicBezTo>
                    <a:pt x="9821" y="5838"/>
                    <a:pt x="9545" y="5728"/>
                    <a:pt x="9324" y="5709"/>
                  </a:cubicBezTo>
                  <a:cubicBezTo>
                    <a:pt x="9784" y="5249"/>
                    <a:pt x="10245" y="4789"/>
                    <a:pt x="10705" y="4347"/>
                  </a:cubicBezTo>
                  <a:lnTo>
                    <a:pt x="10705" y="4366"/>
                  </a:lnTo>
                  <a:cubicBezTo>
                    <a:pt x="10844" y="4516"/>
                    <a:pt x="11158" y="4674"/>
                    <a:pt x="11431" y="4674"/>
                  </a:cubicBezTo>
                  <a:cubicBezTo>
                    <a:pt x="11592" y="4674"/>
                    <a:pt x="11739" y="4619"/>
                    <a:pt x="11827" y="4476"/>
                  </a:cubicBezTo>
                  <a:cubicBezTo>
                    <a:pt x="11864" y="4421"/>
                    <a:pt x="11846" y="4347"/>
                    <a:pt x="11772" y="4329"/>
                  </a:cubicBezTo>
                  <a:cubicBezTo>
                    <a:pt x="11699" y="4320"/>
                    <a:pt x="11625" y="4315"/>
                    <a:pt x="11551" y="4315"/>
                  </a:cubicBezTo>
                  <a:cubicBezTo>
                    <a:pt x="11478" y="4315"/>
                    <a:pt x="11404" y="4320"/>
                    <a:pt x="11330" y="4329"/>
                  </a:cubicBezTo>
                  <a:cubicBezTo>
                    <a:pt x="11165" y="4329"/>
                    <a:pt x="10999" y="4274"/>
                    <a:pt x="10852" y="4200"/>
                  </a:cubicBezTo>
                  <a:lnTo>
                    <a:pt x="11570" y="3500"/>
                  </a:lnTo>
                  <a:cubicBezTo>
                    <a:pt x="11656" y="3399"/>
                    <a:pt x="11573" y="3264"/>
                    <a:pt x="11471" y="3264"/>
                  </a:cubicBezTo>
                  <a:cubicBezTo>
                    <a:pt x="11443" y="3264"/>
                    <a:pt x="11413" y="3274"/>
                    <a:pt x="11386" y="3298"/>
                  </a:cubicBezTo>
                  <a:lnTo>
                    <a:pt x="10281" y="4274"/>
                  </a:lnTo>
                  <a:cubicBezTo>
                    <a:pt x="10300" y="4181"/>
                    <a:pt x="10300" y="4089"/>
                    <a:pt x="10318" y="4016"/>
                  </a:cubicBezTo>
                  <a:cubicBezTo>
                    <a:pt x="10337" y="3740"/>
                    <a:pt x="10373" y="3298"/>
                    <a:pt x="10116" y="3114"/>
                  </a:cubicBezTo>
                  <a:cubicBezTo>
                    <a:pt x="10097" y="3102"/>
                    <a:pt x="10075" y="3096"/>
                    <a:pt x="10052" y="3096"/>
                  </a:cubicBezTo>
                  <a:cubicBezTo>
                    <a:pt x="10005" y="3096"/>
                    <a:pt x="9956" y="3120"/>
                    <a:pt x="9932" y="3169"/>
                  </a:cubicBezTo>
                  <a:cubicBezTo>
                    <a:pt x="9784" y="3372"/>
                    <a:pt x="9876" y="3740"/>
                    <a:pt x="9858" y="3997"/>
                  </a:cubicBezTo>
                  <a:cubicBezTo>
                    <a:pt x="9858" y="4200"/>
                    <a:pt x="9766" y="4476"/>
                    <a:pt x="9840" y="4660"/>
                  </a:cubicBezTo>
                  <a:lnTo>
                    <a:pt x="7281" y="6961"/>
                  </a:lnTo>
                  <a:cubicBezTo>
                    <a:pt x="7336" y="6556"/>
                    <a:pt x="7355" y="6114"/>
                    <a:pt x="7447" y="5709"/>
                  </a:cubicBezTo>
                  <a:cubicBezTo>
                    <a:pt x="7594" y="5083"/>
                    <a:pt x="8054" y="4421"/>
                    <a:pt x="8073" y="3777"/>
                  </a:cubicBezTo>
                  <a:cubicBezTo>
                    <a:pt x="8073" y="3659"/>
                    <a:pt x="7978" y="3576"/>
                    <a:pt x="7875" y="3576"/>
                  </a:cubicBezTo>
                  <a:cubicBezTo>
                    <a:pt x="7849" y="3576"/>
                    <a:pt x="7822" y="3581"/>
                    <a:pt x="7797" y="3592"/>
                  </a:cubicBezTo>
                  <a:cubicBezTo>
                    <a:pt x="7208" y="3961"/>
                    <a:pt x="6987" y="4899"/>
                    <a:pt x="6839" y="5525"/>
                  </a:cubicBezTo>
                  <a:cubicBezTo>
                    <a:pt x="6711" y="6096"/>
                    <a:pt x="6563" y="6850"/>
                    <a:pt x="6766" y="7421"/>
                  </a:cubicBezTo>
                  <a:lnTo>
                    <a:pt x="6343" y="7807"/>
                  </a:lnTo>
                  <a:cubicBezTo>
                    <a:pt x="5588" y="8488"/>
                    <a:pt x="4852" y="9188"/>
                    <a:pt x="4060" y="9814"/>
                  </a:cubicBezTo>
                  <a:cubicBezTo>
                    <a:pt x="3987" y="9869"/>
                    <a:pt x="3913" y="9906"/>
                    <a:pt x="3839" y="9961"/>
                  </a:cubicBezTo>
                  <a:cubicBezTo>
                    <a:pt x="3803" y="9519"/>
                    <a:pt x="3766" y="9096"/>
                    <a:pt x="3784" y="8654"/>
                  </a:cubicBezTo>
                  <a:cubicBezTo>
                    <a:pt x="3784" y="8047"/>
                    <a:pt x="3987" y="7329"/>
                    <a:pt x="3839" y="6740"/>
                  </a:cubicBezTo>
                  <a:cubicBezTo>
                    <a:pt x="3818" y="6645"/>
                    <a:pt x="3737" y="6592"/>
                    <a:pt x="3654" y="6592"/>
                  </a:cubicBezTo>
                  <a:cubicBezTo>
                    <a:pt x="3592" y="6592"/>
                    <a:pt x="3529" y="6622"/>
                    <a:pt x="3490" y="6685"/>
                  </a:cubicBezTo>
                  <a:cubicBezTo>
                    <a:pt x="3103" y="7218"/>
                    <a:pt x="3158" y="8102"/>
                    <a:pt x="3177" y="8728"/>
                  </a:cubicBezTo>
                  <a:cubicBezTo>
                    <a:pt x="3177" y="9243"/>
                    <a:pt x="3232" y="9758"/>
                    <a:pt x="3361" y="10255"/>
                  </a:cubicBezTo>
                  <a:cubicBezTo>
                    <a:pt x="2919" y="10513"/>
                    <a:pt x="2477" y="10716"/>
                    <a:pt x="2036" y="10936"/>
                  </a:cubicBezTo>
                  <a:cubicBezTo>
                    <a:pt x="2091" y="9446"/>
                    <a:pt x="1907" y="7955"/>
                    <a:pt x="2256" y="6482"/>
                  </a:cubicBezTo>
                  <a:cubicBezTo>
                    <a:pt x="2680" y="4660"/>
                    <a:pt x="3931" y="3169"/>
                    <a:pt x="5606" y="2396"/>
                  </a:cubicBezTo>
                  <a:cubicBezTo>
                    <a:pt x="7263" y="1586"/>
                    <a:pt x="9122" y="1421"/>
                    <a:pt x="10944" y="1347"/>
                  </a:cubicBezTo>
                  <a:cubicBezTo>
                    <a:pt x="11864" y="1310"/>
                    <a:pt x="13097" y="1347"/>
                    <a:pt x="14018" y="924"/>
                  </a:cubicBezTo>
                  <a:close/>
                  <a:moveTo>
                    <a:pt x="14519" y="0"/>
                  </a:moveTo>
                  <a:cubicBezTo>
                    <a:pt x="14505" y="0"/>
                    <a:pt x="14492" y="1"/>
                    <a:pt x="14478" y="3"/>
                  </a:cubicBezTo>
                  <a:cubicBezTo>
                    <a:pt x="13539" y="187"/>
                    <a:pt x="12729" y="537"/>
                    <a:pt x="11754" y="611"/>
                  </a:cubicBezTo>
                  <a:cubicBezTo>
                    <a:pt x="10907" y="666"/>
                    <a:pt x="10042" y="666"/>
                    <a:pt x="9195" y="758"/>
                  </a:cubicBezTo>
                  <a:cubicBezTo>
                    <a:pt x="7428" y="942"/>
                    <a:pt x="5643" y="1402"/>
                    <a:pt x="4189" y="2451"/>
                  </a:cubicBezTo>
                  <a:cubicBezTo>
                    <a:pt x="1502" y="4384"/>
                    <a:pt x="931" y="8028"/>
                    <a:pt x="1667" y="11102"/>
                  </a:cubicBezTo>
                  <a:lnTo>
                    <a:pt x="1447" y="11212"/>
                  </a:lnTo>
                  <a:cubicBezTo>
                    <a:pt x="913" y="11323"/>
                    <a:pt x="434" y="11654"/>
                    <a:pt x="121" y="12096"/>
                  </a:cubicBezTo>
                  <a:cubicBezTo>
                    <a:pt x="0" y="12293"/>
                    <a:pt x="154" y="12515"/>
                    <a:pt x="356" y="12515"/>
                  </a:cubicBezTo>
                  <a:cubicBezTo>
                    <a:pt x="399" y="12515"/>
                    <a:pt x="444" y="12505"/>
                    <a:pt x="489" y="12482"/>
                  </a:cubicBezTo>
                  <a:cubicBezTo>
                    <a:pt x="1124" y="12091"/>
                    <a:pt x="1750" y="11964"/>
                    <a:pt x="2377" y="11964"/>
                  </a:cubicBezTo>
                  <a:cubicBezTo>
                    <a:pt x="3535" y="11964"/>
                    <a:pt x="4697" y="12396"/>
                    <a:pt x="5927" y="12396"/>
                  </a:cubicBezTo>
                  <a:cubicBezTo>
                    <a:pt x="6004" y="12396"/>
                    <a:pt x="6081" y="12394"/>
                    <a:pt x="6158" y="12390"/>
                  </a:cubicBezTo>
                  <a:cubicBezTo>
                    <a:pt x="7723" y="12280"/>
                    <a:pt x="9195" y="11673"/>
                    <a:pt x="10373" y="10642"/>
                  </a:cubicBezTo>
                  <a:cubicBezTo>
                    <a:pt x="13337" y="8139"/>
                    <a:pt x="13870" y="4163"/>
                    <a:pt x="14552" y="574"/>
                  </a:cubicBezTo>
                  <a:cubicBezTo>
                    <a:pt x="14607" y="537"/>
                    <a:pt x="14662" y="482"/>
                    <a:pt x="14699" y="427"/>
                  </a:cubicBezTo>
                  <a:cubicBezTo>
                    <a:pt x="14872" y="271"/>
                    <a:pt x="14735" y="0"/>
                    <a:pt x="1451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6612986" y="453055"/>
              <a:ext cx="796525" cy="670947"/>
            </a:xfrm>
            <a:custGeom>
              <a:avLst/>
              <a:gdLst/>
              <a:ahLst/>
              <a:cxnLst/>
              <a:rect l="l" t="t" r="r" b="b"/>
              <a:pathLst>
                <a:path w="14855" h="12513" extrusionOk="0">
                  <a:moveTo>
                    <a:pt x="14004" y="909"/>
                  </a:moveTo>
                  <a:lnTo>
                    <a:pt x="14004" y="909"/>
                  </a:lnTo>
                  <a:cubicBezTo>
                    <a:pt x="13452" y="2455"/>
                    <a:pt x="13231" y="4130"/>
                    <a:pt x="12679" y="5676"/>
                  </a:cubicBezTo>
                  <a:cubicBezTo>
                    <a:pt x="12017" y="7535"/>
                    <a:pt x="10949" y="9339"/>
                    <a:pt x="9292" y="10480"/>
                  </a:cubicBezTo>
                  <a:cubicBezTo>
                    <a:pt x="8182" y="11244"/>
                    <a:pt x="7079" y="11536"/>
                    <a:pt x="5904" y="11536"/>
                  </a:cubicBezTo>
                  <a:cubicBezTo>
                    <a:pt x="5267" y="11536"/>
                    <a:pt x="4610" y="11451"/>
                    <a:pt x="3918" y="11308"/>
                  </a:cubicBezTo>
                  <a:cubicBezTo>
                    <a:pt x="3752" y="11272"/>
                    <a:pt x="3587" y="11253"/>
                    <a:pt x="3421" y="11216"/>
                  </a:cubicBezTo>
                  <a:cubicBezTo>
                    <a:pt x="4176" y="10719"/>
                    <a:pt x="4857" y="10130"/>
                    <a:pt x="5464" y="9468"/>
                  </a:cubicBezTo>
                  <a:cubicBezTo>
                    <a:pt x="5998" y="9873"/>
                    <a:pt x="6642" y="10112"/>
                    <a:pt x="7305" y="10130"/>
                  </a:cubicBezTo>
                  <a:cubicBezTo>
                    <a:pt x="7358" y="10132"/>
                    <a:pt x="7415" y="10133"/>
                    <a:pt x="7475" y="10133"/>
                  </a:cubicBezTo>
                  <a:cubicBezTo>
                    <a:pt x="8004" y="10133"/>
                    <a:pt x="8718" y="10045"/>
                    <a:pt x="9016" y="9615"/>
                  </a:cubicBezTo>
                  <a:cubicBezTo>
                    <a:pt x="9072" y="9523"/>
                    <a:pt x="9016" y="9394"/>
                    <a:pt x="8888" y="9394"/>
                  </a:cubicBezTo>
                  <a:cubicBezTo>
                    <a:pt x="8648" y="9394"/>
                    <a:pt x="8409" y="9449"/>
                    <a:pt x="8170" y="9542"/>
                  </a:cubicBezTo>
                  <a:cubicBezTo>
                    <a:pt x="7894" y="9615"/>
                    <a:pt x="7618" y="9652"/>
                    <a:pt x="7323" y="9652"/>
                  </a:cubicBezTo>
                  <a:cubicBezTo>
                    <a:pt x="6771" y="9634"/>
                    <a:pt x="6219" y="9486"/>
                    <a:pt x="5722" y="9229"/>
                  </a:cubicBezTo>
                  <a:cubicBezTo>
                    <a:pt x="5832" y="9118"/>
                    <a:pt x="5943" y="8989"/>
                    <a:pt x="6053" y="8897"/>
                  </a:cubicBezTo>
                  <a:cubicBezTo>
                    <a:pt x="7010" y="7959"/>
                    <a:pt x="7986" y="7002"/>
                    <a:pt x="8961" y="6063"/>
                  </a:cubicBezTo>
                  <a:cubicBezTo>
                    <a:pt x="8961" y="6063"/>
                    <a:pt x="8980" y="6081"/>
                    <a:pt x="8998" y="6100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5" y="6136"/>
                    <a:pt x="9164" y="6136"/>
                    <a:pt x="9164" y="6118"/>
                  </a:cubicBezTo>
                  <a:cubicBezTo>
                    <a:pt x="9329" y="6155"/>
                    <a:pt x="9477" y="6210"/>
                    <a:pt x="9624" y="6265"/>
                  </a:cubicBezTo>
                  <a:cubicBezTo>
                    <a:pt x="9789" y="6320"/>
                    <a:pt x="9973" y="6339"/>
                    <a:pt x="10158" y="6357"/>
                  </a:cubicBezTo>
                  <a:cubicBezTo>
                    <a:pt x="10236" y="6362"/>
                    <a:pt x="10328" y="6367"/>
                    <a:pt x="10425" y="6367"/>
                  </a:cubicBezTo>
                  <a:cubicBezTo>
                    <a:pt x="10689" y="6367"/>
                    <a:pt x="10990" y="6330"/>
                    <a:pt x="11151" y="6155"/>
                  </a:cubicBezTo>
                  <a:cubicBezTo>
                    <a:pt x="11243" y="6063"/>
                    <a:pt x="11207" y="5916"/>
                    <a:pt x="11096" y="5879"/>
                  </a:cubicBezTo>
                  <a:cubicBezTo>
                    <a:pt x="11005" y="5848"/>
                    <a:pt x="10908" y="5835"/>
                    <a:pt x="10812" y="5835"/>
                  </a:cubicBezTo>
                  <a:cubicBezTo>
                    <a:pt x="10734" y="5835"/>
                    <a:pt x="10655" y="5844"/>
                    <a:pt x="10581" y="5860"/>
                  </a:cubicBezTo>
                  <a:cubicBezTo>
                    <a:pt x="10489" y="5870"/>
                    <a:pt x="10392" y="5874"/>
                    <a:pt x="10293" y="5874"/>
                  </a:cubicBezTo>
                  <a:cubicBezTo>
                    <a:pt x="10194" y="5874"/>
                    <a:pt x="10093" y="5870"/>
                    <a:pt x="9992" y="5860"/>
                  </a:cubicBezTo>
                  <a:cubicBezTo>
                    <a:pt x="9808" y="5842"/>
                    <a:pt x="9532" y="5732"/>
                    <a:pt x="9311" y="5713"/>
                  </a:cubicBezTo>
                  <a:lnTo>
                    <a:pt x="10691" y="4351"/>
                  </a:lnTo>
                  <a:lnTo>
                    <a:pt x="10691" y="4369"/>
                  </a:lnTo>
                  <a:cubicBezTo>
                    <a:pt x="10841" y="4520"/>
                    <a:pt x="11151" y="4670"/>
                    <a:pt x="11420" y="4670"/>
                  </a:cubicBezTo>
                  <a:cubicBezTo>
                    <a:pt x="11580" y="4670"/>
                    <a:pt x="11725" y="4617"/>
                    <a:pt x="11814" y="4480"/>
                  </a:cubicBezTo>
                  <a:cubicBezTo>
                    <a:pt x="11851" y="4425"/>
                    <a:pt x="11832" y="4351"/>
                    <a:pt x="11759" y="4333"/>
                  </a:cubicBezTo>
                  <a:cubicBezTo>
                    <a:pt x="11685" y="4323"/>
                    <a:pt x="11612" y="4319"/>
                    <a:pt x="11538" y="4319"/>
                  </a:cubicBezTo>
                  <a:cubicBezTo>
                    <a:pt x="11464" y="4319"/>
                    <a:pt x="11391" y="4323"/>
                    <a:pt x="11317" y="4333"/>
                  </a:cubicBezTo>
                  <a:cubicBezTo>
                    <a:pt x="11151" y="4333"/>
                    <a:pt x="10986" y="4277"/>
                    <a:pt x="10839" y="4204"/>
                  </a:cubicBezTo>
                  <a:lnTo>
                    <a:pt x="11556" y="3486"/>
                  </a:lnTo>
                  <a:cubicBezTo>
                    <a:pt x="11656" y="3401"/>
                    <a:pt x="11569" y="3260"/>
                    <a:pt x="11465" y="3260"/>
                  </a:cubicBezTo>
                  <a:cubicBezTo>
                    <a:pt x="11434" y="3260"/>
                    <a:pt x="11402" y="3273"/>
                    <a:pt x="11372" y="3302"/>
                  </a:cubicBezTo>
                  <a:lnTo>
                    <a:pt x="10268" y="4277"/>
                  </a:lnTo>
                  <a:cubicBezTo>
                    <a:pt x="10286" y="4185"/>
                    <a:pt x="10305" y="4075"/>
                    <a:pt x="10305" y="4001"/>
                  </a:cubicBezTo>
                  <a:cubicBezTo>
                    <a:pt x="10323" y="3725"/>
                    <a:pt x="10360" y="3302"/>
                    <a:pt x="10102" y="3118"/>
                  </a:cubicBezTo>
                  <a:cubicBezTo>
                    <a:pt x="10083" y="3105"/>
                    <a:pt x="10059" y="3099"/>
                    <a:pt x="10034" y="3099"/>
                  </a:cubicBezTo>
                  <a:cubicBezTo>
                    <a:pt x="9989" y="3099"/>
                    <a:pt x="9942" y="3119"/>
                    <a:pt x="9918" y="3155"/>
                  </a:cubicBezTo>
                  <a:cubicBezTo>
                    <a:pt x="9771" y="3376"/>
                    <a:pt x="9863" y="3744"/>
                    <a:pt x="9845" y="3983"/>
                  </a:cubicBezTo>
                  <a:cubicBezTo>
                    <a:pt x="9845" y="4185"/>
                    <a:pt x="9753" y="4462"/>
                    <a:pt x="9845" y="4664"/>
                  </a:cubicBezTo>
                  <a:lnTo>
                    <a:pt x="7268" y="6965"/>
                  </a:lnTo>
                  <a:cubicBezTo>
                    <a:pt x="7323" y="6541"/>
                    <a:pt x="7341" y="6100"/>
                    <a:pt x="7433" y="5713"/>
                  </a:cubicBezTo>
                  <a:cubicBezTo>
                    <a:pt x="7599" y="5069"/>
                    <a:pt x="8059" y="4406"/>
                    <a:pt x="8059" y="3762"/>
                  </a:cubicBezTo>
                  <a:cubicBezTo>
                    <a:pt x="8059" y="3659"/>
                    <a:pt x="7966" y="3580"/>
                    <a:pt x="7863" y="3580"/>
                  </a:cubicBezTo>
                  <a:cubicBezTo>
                    <a:pt x="7836" y="3580"/>
                    <a:pt x="7809" y="3585"/>
                    <a:pt x="7783" y="3596"/>
                  </a:cubicBezTo>
                  <a:cubicBezTo>
                    <a:pt x="7194" y="3965"/>
                    <a:pt x="6973" y="4885"/>
                    <a:pt x="6826" y="5529"/>
                  </a:cubicBezTo>
                  <a:cubicBezTo>
                    <a:pt x="6697" y="6081"/>
                    <a:pt x="6550" y="6854"/>
                    <a:pt x="6752" y="7425"/>
                  </a:cubicBezTo>
                  <a:lnTo>
                    <a:pt x="6329" y="7793"/>
                  </a:lnTo>
                  <a:cubicBezTo>
                    <a:pt x="5574" y="8474"/>
                    <a:pt x="4838" y="9173"/>
                    <a:pt x="4047" y="9799"/>
                  </a:cubicBezTo>
                  <a:cubicBezTo>
                    <a:pt x="3973" y="9854"/>
                    <a:pt x="3900" y="9891"/>
                    <a:pt x="3826" y="9946"/>
                  </a:cubicBezTo>
                  <a:cubicBezTo>
                    <a:pt x="3808" y="9505"/>
                    <a:pt x="3771" y="9081"/>
                    <a:pt x="3771" y="8640"/>
                  </a:cubicBezTo>
                  <a:cubicBezTo>
                    <a:pt x="3771" y="8032"/>
                    <a:pt x="3973" y="7314"/>
                    <a:pt x="3826" y="6725"/>
                  </a:cubicBezTo>
                  <a:cubicBezTo>
                    <a:pt x="3804" y="6627"/>
                    <a:pt x="3718" y="6574"/>
                    <a:pt x="3632" y="6574"/>
                  </a:cubicBezTo>
                  <a:cubicBezTo>
                    <a:pt x="3573" y="6574"/>
                    <a:pt x="3514" y="6599"/>
                    <a:pt x="3476" y="6652"/>
                  </a:cubicBezTo>
                  <a:cubicBezTo>
                    <a:pt x="3108" y="7204"/>
                    <a:pt x="3145" y="8087"/>
                    <a:pt x="3163" y="8713"/>
                  </a:cubicBezTo>
                  <a:cubicBezTo>
                    <a:pt x="3163" y="9229"/>
                    <a:pt x="3219" y="9744"/>
                    <a:pt x="3347" y="10241"/>
                  </a:cubicBezTo>
                  <a:cubicBezTo>
                    <a:pt x="2906" y="10499"/>
                    <a:pt x="2464" y="10701"/>
                    <a:pt x="2022" y="10904"/>
                  </a:cubicBezTo>
                  <a:cubicBezTo>
                    <a:pt x="2096" y="9413"/>
                    <a:pt x="1912" y="7940"/>
                    <a:pt x="2243" y="6449"/>
                  </a:cubicBezTo>
                  <a:cubicBezTo>
                    <a:pt x="2685" y="4664"/>
                    <a:pt x="3918" y="3155"/>
                    <a:pt x="5611" y="2400"/>
                  </a:cubicBezTo>
                  <a:cubicBezTo>
                    <a:pt x="7268" y="1572"/>
                    <a:pt x="9108" y="1406"/>
                    <a:pt x="10931" y="1333"/>
                  </a:cubicBezTo>
                  <a:cubicBezTo>
                    <a:pt x="11851" y="1296"/>
                    <a:pt x="13102" y="1333"/>
                    <a:pt x="14004" y="909"/>
                  </a:cubicBezTo>
                  <a:close/>
                  <a:moveTo>
                    <a:pt x="14523" y="1"/>
                  </a:moveTo>
                  <a:cubicBezTo>
                    <a:pt x="14504" y="1"/>
                    <a:pt x="14484" y="3"/>
                    <a:pt x="14464" y="7"/>
                  </a:cubicBezTo>
                  <a:cubicBezTo>
                    <a:pt x="13526" y="191"/>
                    <a:pt x="12698" y="541"/>
                    <a:pt x="11722" y="615"/>
                  </a:cubicBezTo>
                  <a:cubicBezTo>
                    <a:pt x="10875" y="670"/>
                    <a:pt x="10029" y="670"/>
                    <a:pt x="9164" y="762"/>
                  </a:cubicBezTo>
                  <a:cubicBezTo>
                    <a:pt x="7397" y="946"/>
                    <a:pt x="5630" y="1406"/>
                    <a:pt x="4157" y="2455"/>
                  </a:cubicBezTo>
                  <a:cubicBezTo>
                    <a:pt x="1488" y="4388"/>
                    <a:pt x="918" y="8032"/>
                    <a:pt x="1654" y="11106"/>
                  </a:cubicBezTo>
                  <a:lnTo>
                    <a:pt x="1452" y="11216"/>
                  </a:lnTo>
                  <a:cubicBezTo>
                    <a:pt x="899" y="11327"/>
                    <a:pt x="421" y="11640"/>
                    <a:pt x="108" y="12100"/>
                  </a:cubicBezTo>
                  <a:cubicBezTo>
                    <a:pt x="0" y="12300"/>
                    <a:pt x="150" y="12513"/>
                    <a:pt x="341" y="12513"/>
                  </a:cubicBezTo>
                  <a:cubicBezTo>
                    <a:pt x="379" y="12513"/>
                    <a:pt x="418" y="12505"/>
                    <a:pt x="458" y="12486"/>
                  </a:cubicBezTo>
                  <a:cubicBezTo>
                    <a:pt x="1098" y="12088"/>
                    <a:pt x="1726" y="11959"/>
                    <a:pt x="2354" y="11959"/>
                  </a:cubicBezTo>
                  <a:cubicBezTo>
                    <a:pt x="3514" y="11959"/>
                    <a:pt x="4674" y="12400"/>
                    <a:pt x="5915" y="12400"/>
                  </a:cubicBezTo>
                  <a:cubicBezTo>
                    <a:pt x="5992" y="12400"/>
                    <a:pt x="6068" y="12398"/>
                    <a:pt x="6145" y="12394"/>
                  </a:cubicBezTo>
                  <a:cubicBezTo>
                    <a:pt x="7710" y="12284"/>
                    <a:pt x="9182" y="11658"/>
                    <a:pt x="10360" y="10627"/>
                  </a:cubicBezTo>
                  <a:cubicBezTo>
                    <a:pt x="13323" y="8124"/>
                    <a:pt x="13857" y="4167"/>
                    <a:pt x="14538" y="578"/>
                  </a:cubicBezTo>
                  <a:cubicBezTo>
                    <a:pt x="14593" y="523"/>
                    <a:pt x="14649" y="486"/>
                    <a:pt x="14685" y="431"/>
                  </a:cubicBezTo>
                  <a:cubicBezTo>
                    <a:pt x="14854" y="262"/>
                    <a:pt x="14729" y="1"/>
                    <a:pt x="1452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5650550" y="-102763"/>
              <a:ext cx="1012614" cy="555932"/>
            </a:xfrm>
            <a:custGeom>
              <a:avLst/>
              <a:gdLst/>
              <a:ahLst/>
              <a:cxnLst/>
              <a:rect l="l" t="t" r="r" b="b"/>
              <a:pathLst>
                <a:path w="18885" h="10368" extrusionOk="0">
                  <a:moveTo>
                    <a:pt x="10469" y="810"/>
                  </a:moveTo>
                  <a:cubicBezTo>
                    <a:pt x="12212" y="810"/>
                    <a:pt x="13562" y="1551"/>
                    <a:pt x="14928" y="2719"/>
                  </a:cubicBezTo>
                  <a:cubicBezTo>
                    <a:pt x="15056" y="2829"/>
                    <a:pt x="15185" y="2940"/>
                    <a:pt x="15314" y="3050"/>
                  </a:cubicBezTo>
                  <a:cubicBezTo>
                    <a:pt x="14412" y="3124"/>
                    <a:pt x="13529" y="3290"/>
                    <a:pt x="12664" y="3584"/>
                  </a:cubicBezTo>
                  <a:cubicBezTo>
                    <a:pt x="12406" y="2958"/>
                    <a:pt x="11964" y="2443"/>
                    <a:pt x="11394" y="2112"/>
                  </a:cubicBezTo>
                  <a:cubicBezTo>
                    <a:pt x="11043" y="1901"/>
                    <a:pt x="10511" y="1638"/>
                    <a:pt x="10050" y="1638"/>
                  </a:cubicBezTo>
                  <a:cubicBezTo>
                    <a:pt x="9906" y="1638"/>
                    <a:pt x="9768" y="1664"/>
                    <a:pt x="9645" y="1725"/>
                  </a:cubicBezTo>
                  <a:cubicBezTo>
                    <a:pt x="9553" y="1780"/>
                    <a:pt x="9553" y="1928"/>
                    <a:pt x="9645" y="1983"/>
                  </a:cubicBezTo>
                  <a:cubicBezTo>
                    <a:pt x="9866" y="2093"/>
                    <a:pt x="10105" y="2167"/>
                    <a:pt x="10363" y="2185"/>
                  </a:cubicBezTo>
                  <a:cubicBezTo>
                    <a:pt x="10639" y="2259"/>
                    <a:pt x="10897" y="2369"/>
                    <a:pt x="11154" y="2517"/>
                  </a:cubicBezTo>
                  <a:cubicBezTo>
                    <a:pt x="11633" y="2811"/>
                    <a:pt x="12038" y="3198"/>
                    <a:pt x="12351" y="3676"/>
                  </a:cubicBezTo>
                  <a:lnTo>
                    <a:pt x="11891" y="3805"/>
                  </a:lnTo>
                  <a:cubicBezTo>
                    <a:pt x="10584" y="4136"/>
                    <a:pt x="9277" y="4504"/>
                    <a:pt x="7970" y="4854"/>
                  </a:cubicBezTo>
                  <a:cubicBezTo>
                    <a:pt x="7970" y="4836"/>
                    <a:pt x="7970" y="4817"/>
                    <a:pt x="7970" y="4799"/>
                  </a:cubicBezTo>
                  <a:cubicBezTo>
                    <a:pt x="7933" y="4762"/>
                    <a:pt x="7897" y="4725"/>
                    <a:pt x="7860" y="4707"/>
                  </a:cubicBezTo>
                  <a:cubicBezTo>
                    <a:pt x="7851" y="4698"/>
                    <a:pt x="7846" y="4693"/>
                    <a:pt x="7841" y="4693"/>
                  </a:cubicBezTo>
                  <a:cubicBezTo>
                    <a:pt x="7837" y="4693"/>
                    <a:pt x="7832" y="4698"/>
                    <a:pt x="7823" y="4707"/>
                  </a:cubicBezTo>
                  <a:cubicBezTo>
                    <a:pt x="7712" y="4596"/>
                    <a:pt x="7602" y="4468"/>
                    <a:pt x="7510" y="4357"/>
                  </a:cubicBezTo>
                  <a:cubicBezTo>
                    <a:pt x="7363" y="4228"/>
                    <a:pt x="7216" y="4118"/>
                    <a:pt x="7068" y="4007"/>
                  </a:cubicBezTo>
                  <a:cubicBezTo>
                    <a:pt x="6854" y="3885"/>
                    <a:pt x="6551" y="3686"/>
                    <a:pt x="6275" y="3686"/>
                  </a:cubicBezTo>
                  <a:cubicBezTo>
                    <a:pt x="6219" y="3686"/>
                    <a:pt x="6164" y="3694"/>
                    <a:pt x="6111" y="3713"/>
                  </a:cubicBezTo>
                  <a:cubicBezTo>
                    <a:pt x="5982" y="3750"/>
                    <a:pt x="5946" y="3897"/>
                    <a:pt x="6019" y="3989"/>
                  </a:cubicBezTo>
                  <a:cubicBezTo>
                    <a:pt x="6148" y="4099"/>
                    <a:pt x="6295" y="4191"/>
                    <a:pt x="6461" y="4247"/>
                  </a:cubicBezTo>
                  <a:cubicBezTo>
                    <a:pt x="6627" y="4320"/>
                    <a:pt x="6811" y="4431"/>
                    <a:pt x="6958" y="4541"/>
                  </a:cubicBezTo>
                  <a:cubicBezTo>
                    <a:pt x="7123" y="4652"/>
                    <a:pt x="7308" y="4872"/>
                    <a:pt x="7492" y="5001"/>
                  </a:cubicBezTo>
                  <a:lnTo>
                    <a:pt x="5614" y="5498"/>
                  </a:lnTo>
                  <a:lnTo>
                    <a:pt x="5614" y="5480"/>
                  </a:lnTo>
                  <a:cubicBezTo>
                    <a:pt x="5536" y="5199"/>
                    <a:pt x="5207" y="4773"/>
                    <a:pt x="4873" y="4773"/>
                  </a:cubicBezTo>
                  <a:cubicBezTo>
                    <a:pt x="4813" y="4773"/>
                    <a:pt x="4753" y="4786"/>
                    <a:pt x="4694" y="4817"/>
                  </a:cubicBezTo>
                  <a:cubicBezTo>
                    <a:pt x="4639" y="4854"/>
                    <a:pt x="4639" y="4928"/>
                    <a:pt x="4676" y="4983"/>
                  </a:cubicBezTo>
                  <a:cubicBezTo>
                    <a:pt x="4804" y="5075"/>
                    <a:pt x="4915" y="5149"/>
                    <a:pt x="5062" y="5204"/>
                  </a:cubicBezTo>
                  <a:cubicBezTo>
                    <a:pt x="5209" y="5277"/>
                    <a:pt x="5320" y="5406"/>
                    <a:pt x="5430" y="5554"/>
                  </a:cubicBezTo>
                  <a:lnTo>
                    <a:pt x="4455" y="5830"/>
                  </a:lnTo>
                  <a:cubicBezTo>
                    <a:pt x="4283" y="5864"/>
                    <a:pt x="4336" y="6091"/>
                    <a:pt x="4478" y="6091"/>
                  </a:cubicBezTo>
                  <a:cubicBezTo>
                    <a:pt x="4488" y="6091"/>
                    <a:pt x="4499" y="6090"/>
                    <a:pt x="4510" y="6087"/>
                  </a:cubicBezTo>
                  <a:lnTo>
                    <a:pt x="5964" y="5756"/>
                  </a:lnTo>
                  <a:lnTo>
                    <a:pt x="5964" y="5756"/>
                  </a:lnTo>
                  <a:cubicBezTo>
                    <a:pt x="5890" y="5830"/>
                    <a:pt x="5835" y="5922"/>
                    <a:pt x="5798" y="5995"/>
                  </a:cubicBezTo>
                  <a:cubicBezTo>
                    <a:pt x="5633" y="6216"/>
                    <a:pt x="5393" y="6584"/>
                    <a:pt x="5522" y="6860"/>
                  </a:cubicBezTo>
                  <a:cubicBezTo>
                    <a:pt x="5559" y="6909"/>
                    <a:pt x="5604" y="6934"/>
                    <a:pt x="5652" y="6934"/>
                  </a:cubicBezTo>
                  <a:cubicBezTo>
                    <a:pt x="5676" y="6934"/>
                    <a:pt x="5700" y="6928"/>
                    <a:pt x="5725" y="6916"/>
                  </a:cubicBezTo>
                  <a:cubicBezTo>
                    <a:pt x="5946" y="6787"/>
                    <a:pt x="6056" y="6437"/>
                    <a:pt x="6185" y="6216"/>
                  </a:cubicBezTo>
                  <a:cubicBezTo>
                    <a:pt x="6277" y="6050"/>
                    <a:pt x="6498" y="5848"/>
                    <a:pt x="6516" y="5646"/>
                  </a:cubicBezTo>
                  <a:lnTo>
                    <a:pt x="9884" y="4891"/>
                  </a:lnTo>
                  <a:lnTo>
                    <a:pt x="9884" y="4891"/>
                  </a:lnTo>
                  <a:cubicBezTo>
                    <a:pt x="9627" y="5222"/>
                    <a:pt x="9406" y="5609"/>
                    <a:pt x="9111" y="5903"/>
                  </a:cubicBezTo>
                  <a:cubicBezTo>
                    <a:pt x="8670" y="6382"/>
                    <a:pt x="7952" y="6731"/>
                    <a:pt x="7620" y="7284"/>
                  </a:cubicBezTo>
                  <a:cubicBezTo>
                    <a:pt x="7547" y="7412"/>
                    <a:pt x="7639" y="7560"/>
                    <a:pt x="7786" y="7578"/>
                  </a:cubicBezTo>
                  <a:cubicBezTo>
                    <a:pt x="8486" y="7541"/>
                    <a:pt x="9130" y="6842"/>
                    <a:pt x="9571" y="6345"/>
                  </a:cubicBezTo>
                  <a:cubicBezTo>
                    <a:pt x="9958" y="5922"/>
                    <a:pt x="10455" y="5333"/>
                    <a:pt x="10565" y="4744"/>
                  </a:cubicBezTo>
                  <a:lnTo>
                    <a:pt x="11118" y="4615"/>
                  </a:lnTo>
                  <a:cubicBezTo>
                    <a:pt x="12111" y="4394"/>
                    <a:pt x="13087" y="4136"/>
                    <a:pt x="14081" y="3989"/>
                  </a:cubicBezTo>
                  <a:cubicBezTo>
                    <a:pt x="14173" y="3971"/>
                    <a:pt x="14265" y="3971"/>
                    <a:pt x="14357" y="3952"/>
                  </a:cubicBezTo>
                  <a:lnTo>
                    <a:pt x="14357" y="3952"/>
                  </a:lnTo>
                  <a:cubicBezTo>
                    <a:pt x="14154" y="4339"/>
                    <a:pt x="13970" y="4744"/>
                    <a:pt x="13768" y="5112"/>
                  </a:cubicBezTo>
                  <a:cubicBezTo>
                    <a:pt x="13455" y="5646"/>
                    <a:pt x="12940" y="6179"/>
                    <a:pt x="12774" y="6768"/>
                  </a:cubicBezTo>
                  <a:cubicBezTo>
                    <a:pt x="12731" y="6899"/>
                    <a:pt x="12835" y="7018"/>
                    <a:pt x="12954" y="7018"/>
                  </a:cubicBezTo>
                  <a:cubicBezTo>
                    <a:pt x="12986" y="7018"/>
                    <a:pt x="13019" y="7009"/>
                    <a:pt x="13050" y="6989"/>
                  </a:cubicBezTo>
                  <a:cubicBezTo>
                    <a:pt x="13639" y="6713"/>
                    <a:pt x="14044" y="5903"/>
                    <a:pt x="14339" y="5351"/>
                  </a:cubicBezTo>
                  <a:cubicBezTo>
                    <a:pt x="14578" y="4909"/>
                    <a:pt x="14780" y="4431"/>
                    <a:pt x="14909" y="3934"/>
                  </a:cubicBezTo>
                  <a:cubicBezTo>
                    <a:pt x="15424" y="3934"/>
                    <a:pt x="15903" y="3971"/>
                    <a:pt x="16400" y="3989"/>
                  </a:cubicBezTo>
                  <a:cubicBezTo>
                    <a:pt x="15609" y="5277"/>
                    <a:pt x="15038" y="6658"/>
                    <a:pt x="14007" y="7762"/>
                  </a:cubicBezTo>
                  <a:cubicBezTo>
                    <a:pt x="12866" y="9005"/>
                    <a:pt x="11264" y="9696"/>
                    <a:pt x="9595" y="9696"/>
                  </a:cubicBezTo>
                  <a:cubicBezTo>
                    <a:pt x="9434" y="9696"/>
                    <a:pt x="9273" y="9689"/>
                    <a:pt x="9111" y="9676"/>
                  </a:cubicBezTo>
                  <a:cubicBezTo>
                    <a:pt x="7271" y="9584"/>
                    <a:pt x="5577" y="8830"/>
                    <a:pt x="3958" y="8001"/>
                  </a:cubicBezTo>
                  <a:cubicBezTo>
                    <a:pt x="3129" y="7597"/>
                    <a:pt x="2062" y="6952"/>
                    <a:pt x="1068" y="6879"/>
                  </a:cubicBezTo>
                  <a:cubicBezTo>
                    <a:pt x="2301" y="5793"/>
                    <a:pt x="3295" y="4449"/>
                    <a:pt x="4528" y="3363"/>
                  </a:cubicBezTo>
                  <a:cubicBezTo>
                    <a:pt x="6019" y="2075"/>
                    <a:pt x="7841" y="1026"/>
                    <a:pt x="9829" y="842"/>
                  </a:cubicBezTo>
                  <a:cubicBezTo>
                    <a:pt x="10048" y="820"/>
                    <a:pt x="10261" y="810"/>
                    <a:pt x="10469" y="810"/>
                  </a:cubicBezTo>
                  <a:close/>
                  <a:moveTo>
                    <a:pt x="10474" y="0"/>
                  </a:moveTo>
                  <a:cubicBezTo>
                    <a:pt x="9976" y="0"/>
                    <a:pt x="9476" y="54"/>
                    <a:pt x="8982" y="161"/>
                  </a:cubicBezTo>
                  <a:cubicBezTo>
                    <a:pt x="5172" y="897"/>
                    <a:pt x="2761" y="4099"/>
                    <a:pt x="442" y="6916"/>
                  </a:cubicBezTo>
                  <a:cubicBezTo>
                    <a:pt x="369" y="6934"/>
                    <a:pt x="295" y="6952"/>
                    <a:pt x="221" y="6971"/>
                  </a:cubicBezTo>
                  <a:cubicBezTo>
                    <a:pt x="19" y="7044"/>
                    <a:pt x="0" y="7339"/>
                    <a:pt x="221" y="7431"/>
                  </a:cubicBezTo>
                  <a:cubicBezTo>
                    <a:pt x="1123" y="7725"/>
                    <a:pt x="2007" y="7817"/>
                    <a:pt x="2890" y="8241"/>
                  </a:cubicBezTo>
                  <a:cubicBezTo>
                    <a:pt x="3663" y="8609"/>
                    <a:pt x="4418" y="9014"/>
                    <a:pt x="5191" y="9345"/>
                  </a:cubicBezTo>
                  <a:cubicBezTo>
                    <a:pt x="6572" y="9935"/>
                    <a:pt x="8044" y="10367"/>
                    <a:pt x="9553" y="10367"/>
                  </a:cubicBezTo>
                  <a:cubicBezTo>
                    <a:pt x="9834" y="10367"/>
                    <a:pt x="10117" y="10352"/>
                    <a:pt x="10400" y="10321"/>
                  </a:cubicBezTo>
                  <a:cubicBezTo>
                    <a:pt x="13676" y="9952"/>
                    <a:pt x="15958" y="7044"/>
                    <a:pt x="16805" y="4007"/>
                  </a:cubicBezTo>
                  <a:lnTo>
                    <a:pt x="17044" y="4007"/>
                  </a:lnTo>
                  <a:cubicBezTo>
                    <a:pt x="17244" y="4072"/>
                    <a:pt x="17455" y="4103"/>
                    <a:pt x="17667" y="4103"/>
                  </a:cubicBezTo>
                  <a:cubicBezTo>
                    <a:pt x="18002" y="4103"/>
                    <a:pt x="18341" y="4025"/>
                    <a:pt x="18646" y="3879"/>
                  </a:cubicBezTo>
                  <a:cubicBezTo>
                    <a:pt x="18885" y="3750"/>
                    <a:pt x="18793" y="3382"/>
                    <a:pt x="18517" y="3382"/>
                  </a:cubicBezTo>
                  <a:cubicBezTo>
                    <a:pt x="18465" y="3384"/>
                    <a:pt x="18413" y="3385"/>
                    <a:pt x="18362" y="3385"/>
                  </a:cubicBezTo>
                  <a:cubicBezTo>
                    <a:pt x="16260" y="3385"/>
                    <a:pt x="15254" y="1557"/>
                    <a:pt x="13510" y="694"/>
                  </a:cubicBezTo>
                  <a:cubicBezTo>
                    <a:pt x="12551" y="234"/>
                    <a:pt x="11516" y="0"/>
                    <a:pt x="1047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82" y="625715"/>
              <a:ext cx="435287" cy="674593"/>
            </a:xfrm>
            <a:custGeom>
              <a:avLst/>
              <a:gdLst/>
              <a:ahLst/>
              <a:cxnLst/>
              <a:rect l="l" t="t" r="r" b="b"/>
              <a:pathLst>
                <a:path w="8118" h="12581" extrusionOk="0">
                  <a:moveTo>
                    <a:pt x="1141" y="664"/>
                  </a:moveTo>
                  <a:lnTo>
                    <a:pt x="1141" y="664"/>
                  </a:lnTo>
                  <a:cubicBezTo>
                    <a:pt x="2135" y="1327"/>
                    <a:pt x="3295" y="1768"/>
                    <a:pt x="4289" y="2449"/>
                  </a:cubicBezTo>
                  <a:cubicBezTo>
                    <a:pt x="5504" y="3241"/>
                    <a:pt x="6590" y="4327"/>
                    <a:pt x="7105" y="5707"/>
                  </a:cubicBezTo>
                  <a:cubicBezTo>
                    <a:pt x="7657" y="7124"/>
                    <a:pt x="7399" y="8339"/>
                    <a:pt x="6755" y="9664"/>
                  </a:cubicBezTo>
                  <a:cubicBezTo>
                    <a:pt x="6700" y="9775"/>
                    <a:pt x="6663" y="9904"/>
                    <a:pt x="6608" y="10014"/>
                  </a:cubicBezTo>
                  <a:cubicBezTo>
                    <a:pt x="6387" y="9388"/>
                    <a:pt x="6074" y="8781"/>
                    <a:pt x="5724" y="8229"/>
                  </a:cubicBezTo>
                  <a:cubicBezTo>
                    <a:pt x="6111" y="7934"/>
                    <a:pt x="6387" y="7529"/>
                    <a:pt x="6516" y="7051"/>
                  </a:cubicBezTo>
                  <a:cubicBezTo>
                    <a:pt x="6608" y="6683"/>
                    <a:pt x="6737" y="6057"/>
                    <a:pt x="6442" y="5744"/>
                  </a:cubicBezTo>
                  <a:cubicBezTo>
                    <a:pt x="6422" y="5723"/>
                    <a:pt x="6396" y="5713"/>
                    <a:pt x="6370" y="5713"/>
                  </a:cubicBezTo>
                  <a:cubicBezTo>
                    <a:pt x="6326" y="5713"/>
                    <a:pt x="6281" y="5742"/>
                    <a:pt x="6258" y="5799"/>
                  </a:cubicBezTo>
                  <a:cubicBezTo>
                    <a:pt x="6240" y="5965"/>
                    <a:pt x="6240" y="6149"/>
                    <a:pt x="6258" y="6333"/>
                  </a:cubicBezTo>
                  <a:cubicBezTo>
                    <a:pt x="6258" y="6535"/>
                    <a:pt x="6240" y="6756"/>
                    <a:pt x="6185" y="6959"/>
                  </a:cubicBezTo>
                  <a:cubicBezTo>
                    <a:pt x="6074" y="7345"/>
                    <a:pt x="5872" y="7713"/>
                    <a:pt x="5596" y="8026"/>
                  </a:cubicBezTo>
                  <a:cubicBezTo>
                    <a:pt x="5540" y="7934"/>
                    <a:pt x="5485" y="7824"/>
                    <a:pt x="5430" y="7732"/>
                  </a:cubicBezTo>
                  <a:cubicBezTo>
                    <a:pt x="4933" y="6885"/>
                    <a:pt x="4418" y="6020"/>
                    <a:pt x="3921" y="5173"/>
                  </a:cubicBezTo>
                  <a:cubicBezTo>
                    <a:pt x="3921" y="5173"/>
                    <a:pt x="3939" y="5173"/>
                    <a:pt x="3958" y="5137"/>
                  </a:cubicBezTo>
                  <a:cubicBezTo>
                    <a:pt x="3976" y="5118"/>
                    <a:pt x="3994" y="5081"/>
                    <a:pt x="4013" y="5045"/>
                  </a:cubicBezTo>
                  <a:cubicBezTo>
                    <a:pt x="4013" y="5045"/>
                    <a:pt x="4013" y="5026"/>
                    <a:pt x="4013" y="5026"/>
                  </a:cubicBezTo>
                  <a:cubicBezTo>
                    <a:pt x="4068" y="4916"/>
                    <a:pt x="4123" y="4824"/>
                    <a:pt x="4197" y="4732"/>
                  </a:cubicBezTo>
                  <a:cubicBezTo>
                    <a:pt x="4252" y="4603"/>
                    <a:pt x="4307" y="4492"/>
                    <a:pt x="4344" y="4364"/>
                  </a:cubicBezTo>
                  <a:cubicBezTo>
                    <a:pt x="4418" y="4143"/>
                    <a:pt x="4510" y="3811"/>
                    <a:pt x="4381" y="3609"/>
                  </a:cubicBezTo>
                  <a:cubicBezTo>
                    <a:pt x="4353" y="3572"/>
                    <a:pt x="4312" y="3554"/>
                    <a:pt x="4270" y="3554"/>
                  </a:cubicBezTo>
                  <a:cubicBezTo>
                    <a:pt x="4229" y="3554"/>
                    <a:pt x="4188" y="3572"/>
                    <a:pt x="4160" y="3609"/>
                  </a:cubicBezTo>
                  <a:cubicBezTo>
                    <a:pt x="4105" y="3719"/>
                    <a:pt x="4068" y="3848"/>
                    <a:pt x="4068" y="3977"/>
                  </a:cubicBezTo>
                  <a:cubicBezTo>
                    <a:pt x="4050" y="4124"/>
                    <a:pt x="4013" y="4253"/>
                    <a:pt x="3958" y="4382"/>
                  </a:cubicBezTo>
                  <a:cubicBezTo>
                    <a:pt x="3902" y="4529"/>
                    <a:pt x="3792" y="4695"/>
                    <a:pt x="3737" y="4842"/>
                  </a:cubicBezTo>
                  <a:lnTo>
                    <a:pt x="3000" y="3627"/>
                  </a:lnTo>
                  <a:lnTo>
                    <a:pt x="3019" y="3627"/>
                  </a:lnTo>
                  <a:cubicBezTo>
                    <a:pt x="3221" y="3498"/>
                    <a:pt x="3516" y="3075"/>
                    <a:pt x="3295" y="2836"/>
                  </a:cubicBezTo>
                  <a:cubicBezTo>
                    <a:pt x="3278" y="2819"/>
                    <a:pt x="3258" y="2810"/>
                    <a:pt x="3239" y="2810"/>
                  </a:cubicBezTo>
                  <a:cubicBezTo>
                    <a:pt x="3216" y="2810"/>
                    <a:pt x="3195" y="2824"/>
                    <a:pt x="3184" y="2854"/>
                  </a:cubicBezTo>
                  <a:cubicBezTo>
                    <a:pt x="3148" y="2946"/>
                    <a:pt x="3111" y="3057"/>
                    <a:pt x="3111" y="3167"/>
                  </a:cubicBezTo>
                  <a:cubicBezTo>
                    <a:pt x="3074" y="3278"/>
                    <a:pt x="3000" y="3388"/>
                    <a:pt x="2908" y="3480"/>
                  </a:cubicBezTo>
                  <a:cubicBezTo>
                    <a:pt x="2798" y="3278"/>
                    <a:pt x="2669" y="3057"/>
                    <a:pt x="2540" y="2854"/>
                  </a:cubicBezTo>
                  <a:cubicBezTo>
                    <a:pt x="2517" y="2819"/>
                    <a:pt x="2486" y="2804"/>
                    <a:pt x="2456" y="2804"/>
                  </a:cubicBezTo>
                  <a:cubicBezTo>
                    <a:pt x="2393" y="2804"/>
                    <a:pt x="2337" y="2871"/>
                    <a:pt x="2375" y="2946"/>
                  </a:cubicBezTo>
                  <a:cubicBezTo>
                    <a:pt x="2540" y="3259"/>
                    <a:pt x="2706" y="3590"/>
                    <a:pt x="2872" y="3903"/>
                  </a:cubicBezTo>
                  <a:cubicBezTo>
                    <a:pt x="2816" y="3867"/>
                    <a:pt x="2743" y="3848"/>
                    <a:pt x="2688" y="3830"/>
                  </a:cubicBezTo>
                  <a:cubicBezTo>
                    <a:pt x="2575" y="3785"/>
                    <a:pt x="2415" y="3733"/>
                    <a:pt x="2269" y="3733"/>
                  </a:cubicBezTo>
                  <a:cubicBezTo>
                    <a:pt x="2176" y="3733"/>
                    <a:pt x="2089" y="3754"/>
                    <a:pt x="2025" y="3811"/>
                  </a:cubicBezTo>
                  <a:cubicBezTo>
                    <a:pt x="1988" y="3848"/>
                    <a:pt x="1988" y="3922"/>
                    <a:pt x="2025" y="3959"/>
                  </a:cubicBezTo>
                  <a:cubicBezTo>
                    <a:pt x="2154" y="4087"/>
                    <a:pt x="2430" y="4106"/>
                    <a:pt x="2595" y="4143"/>
                  </a:cubicBezTo>
                  <a:cubicBezTo>
                    <a:pt x="2754" y="4190"/>
                    <a:pt x="2885" y="4279"/>
                    <a:pt x="3013" y="4279"/>
                  </a:cubicBezTo>
                  <a:cubicBezTo>
                    <a:pt x="3033" y="4279"/>
                    <a:pt x="3054" y="4277"/>
                    <a:pt x="3074" y="4272"/>
                  </a:cubicBezTo>
                  <a:lnTo>
                    <a:pt x="4252" y="6517"/>
                  </a:lnTo>
                  <a:cubicBezTo>
                    <a:pt x="3976" y="6388"/>
                    <a:pt x="3663" y="6315"/>
                    <a:pt x="3387" y="6167"/>
                  </a:cubicBezTo>
                  <a:cubicBezTo>
                    <a:pt x="2964" y="5946"/>
                    <a:pt x="2577" y="5505"/>
                    <a:pt x="2117" y="5376"/>
                  </a:cubicBezTo>
                  <a:cubicBezTo>
                    <a:pt x="2109" y="5374"/>
                    <a:pt x="2101" y="5373"/>
                    <a:pt x="2093" y="5373"/>
                  </a:cubicBezTo>
                  <a:cubicBezTo>
                    <a:pt x="2010" y="5373"/>
                    <a:pt x="1934" y="5457"/>
                    <a:pt x="1951" y="5542"/>
                  </a:cubicBezTo>
                  <a:cubicBezTo>
                    <a:pt x="2117" y="6038"/>
                    <a:pt x="2724" y="6351"/>
                    <a:pt x="3166" y="6572"/>
                  </a:cubicBezTo>
                  <a:cubicBezTo>
                    <a:pt x="3500" y="6739"/>
                    <a:pt x="3954" y="6966"/>
                    <a:pt x="4365" y="6966"/>
                  </a:cubicBezTo>
                  <a:cubicBezTo>
                    <a:pt x="4408" y="6966"/>
                    <a:pt x="4450" y="6964"/>
                    <a:pt x="4491" y="6959"/>
                  </a:cubicBezTo>
                  <a:lnTo>
                    <a:pt x="4694" y="7327"/>
                  </a:lnTo>
                  <a:cubicBezTo>
                    <a:pt x="5043" y="7989"/>
                    <a:pt x="5412" y="8634"/>
                    <a:pt x="5706" y="9315"/>
                  </a:cubicBezTo>
                  <a:cubicBezTo>
                    <a:pt x="5743" y="9370"/>
                    <a:pt x="5761" y="9425"/>
                    <a:pt x="5780" y="9480"/>
                  </a:cubicBezTo>
                  <a:cubicBezTo>
                    <a:pt x="5467" y="9425"/>
                    <a:pt x="5154" y="9388"/>
                    <a:pt x="4841" y="9296"/>
                  </a:cubicBezTo>
                  <a:cubicBezTo>
                    <a:pt x="4431" y="9189"/>
                    <a:pt x="3970" y="8927"/>
                    <a:pt x="3523" y="8927"/>
                  </a:cubicBezTo>
                  <a:cubicBezTo>
                    <a:pt x="3508" y="8927"/>
                    <a:pt x="3494" y="8928"/>
                    <a:pt x="3479" y="8928"/>
                  </a:cubicBezTo>
                  <a:cubicBezTo>
                    <a:pt x="3369" y="8928"/>
                    <a:pt x="3313" y="9057"/>
                    <a:pt x="3387" y="9149"/>
                  </a:cubicBezTo>
                  <a:cubicBezTo>
                    <a:pt x="3700" y="9517"/>
                    <a:pt x="4344" y="9628"/>
                    <a:pt x="4786" y="9738"/>
                  </a:cubicBezTo>
                  <a:cubicBezTo>
                    <a:pt x="5154" y="9830"/>
                    <a:pt x="5540" y="9867"/>
                    <a:pt x="5909" y="9867"/>
                  </a:cubicBezTo>
                  <a:cubicBezTo>
                    <a:pt x="6019" y="10217"/>
                    <a:pt x="6074" y="10585"/>
                    <a:pt x="6148" y="10934"/>
                  </a:cubicBezTo>
                  <a:cubicBezTo>
                    <a:pt x="5099" y="10622"/>
                    <a:pt x="4013" y="10493"/>
                    <a:pt x="3019" y="9977"/>
                  </a:cubicBezTo>
                  <a:cubicBezTo>
                    <a:pt x="1822" y="9370"/>
                    <a:pt x="976" y="8229"/>
                    <a:pt x="718" y="6904"/>
                  </a:cubicBezTo>
                  <a:cubicBezTo>
                    <a:pt x="424" y="5578"/>
                    <a:pt x="644" y="4235"/>
                    <a:pt x="902" y="2928"/>
                  </a:cubicBezTo>
                  <a:cubicBezTo>
                    <a:pt x="1049" y="2265"/>
                    <a:pt x="1289" y="1382"/>
                    <a:pt x="1141" y="664"/>
                  </a:cubicBezTo>
                  <a:close/>
                  <a:moveTo>
                    <a:pt x="748" y="0"/>
                  </a:moveTo>
                  <a:cubicBezTo>
                    <a:pt x="659" y="0"/>
                    <a:pt x="571" y="67"/>
                    <a:pt x="571" y="167"/>
                  </a:cubicBezTo>
                  <a:cubicBezTo>
                    <a:pt x="534" y="866"/>
                    <a:pt x="644" y="1511"/>
                    <a:pt x="516" y="2228"/>
                  </a:cubicBezTo>
                  <a:cubicBezTo>
                    <a:pt x="405" y="2836"/>
                    <a:pt x="258" y="3443"/>
                    <a:pt x="166" y="4069"/>
                  </a:cubicBezTo>
                  <a:cubicBezTo>
                    <a:pt x="0" y="5357"/>
                    <a:pt x="0" y="6701"/>
                    <a:pt x="497" y="7934"/>
                  </a:cubicBezTo>
                  <a:cubicBezTo>
                    <a:pt x="1418" y="10180"/>
                    <a:pt x="3902" y="11229"/>
                    <a:pt x="6221" y="11247"/>
                  </a:cubicBezTo>
                  <a:cubicBezTo>
                    <a:pt x="6240" y="11303"/>
                    <a:pt x="6240" y="11358"/>
                    <a:pt x="6258" y="11413"/>
                  </a:cubicBezTo>
                  <a:cubicBezTo>
                    <a:pt x="6240" y="11818"/>
                    <a:pt x="6387" y="12223"/>
                    <a:pt x="6663" y="12517"/>
                  </a:cubicBezTo>
                  <a:cubicBezTo>
                    <a:pt x="6702" y="12561"/>
                    <a:pt x="6750" y="12581"/>
                    <a:pt x="6798" y="12581"/>
                  </a:cubicBezTo>
                  <a:cubicBezTo>
                    <a:pt x="6911" y="12581"/>
                    <a:pt x="7020" y="12475"/>
                    <a:pt x="6994" y="12333"/>
                  </a:cubicBezTo>
                  <a:cubicBezTo>
                    <a:pt x="6498" y="10787"/>
                    <a:pt x="7639" y="9720"/>
                    <a:pt x="7915" y="8266"/>
                  </a:cubicBezTo>
                  <a:cubicBezTo>
                    <a:pt x="8117" y="7143"/>
                    <a:pt x="7933" y="5983"/>
                    <a:pt x="7399" y="4971"/>
                  </a:cubicBezTo>
                  <a:cubicBezTo>
                    <a:pt x="6148" y="2413"/>
                    <a:pt x="3424" y="1327"/>
                    <a:pt x="976" y="222"/>
                  </a:cubicBezTo>
                  <a:cubicBezTo>
                    <a:pt x="957" y="185"/>
                    <a:pt x="939" y="130"/>
                    <a:pt x="902" y="93"/>
                  </a:cubicBezTo>
                  <a:cubicBezTo>
                    <a:pt x="866" y="28"/>
                    <a:pt x="807" y="0"/>
                    <a:pt x="74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2613211" y="-130561"/>
              <a:ext cx="774380" cy="646818"/>
            </a:xfrm>
            <a:custGeom>
              <a:avLst/>
              <a:gdLst/>
              <a:ahLst/>
              <a:cxnLst/>
              <a:rect l="l" t="t" r="r" b="b"/>
              <a:pathLst>
                <a:path w="14442" h="12063" extrusionOk="0">
                  <a:moveTo>
                    <a:pt x="8708" y="921"/>
                  </a:moveTo>
                  <a:cubicBezTo>
                    <a:pt x="9330" y="921"/>
                    <a:pt x="9974" y="1006"/>
                    <a:pt x="10652" y="1150"/>
                  </a:cubicBezTo>
                  <a:cubicBezTo>
                    <a:pt x="10818" y="1187"/>
                    <a:pt x="10965" y="1224"/>
                    <a:pt x="11131" y="1242"/>
                  </a:cubicBezTo>
                  <a:cubicBezTo>
                    <a:pt x="10395" y="1721"/>
                    <a:pt x="9732" y="2291"/>
                    <a:pt x="9143" y="2935"/>
                  </a:cubicBezTo>
                  <a:cubicBezTo>
                    <a:pt x="8646" y="2530"/>
                    <a:pt x="8020" y="2310"/>
                    <a:pt x="7376" y="2291"/>
                  </a:cubicBezTo>
                  <a:cubicBezTo>
                    <a:pt x="7315" y="2289"/>
                    <a:pt x="7249" y="2288"/>
                    <a:pt x="7180" y="2288"/>
                  </a:cubicBezTo>
                  <a:cubicBezTo>
                    <a:pt x="6670" y="2288"/>
                    <a:pt x="5995" y="2364"/>
                    <a:pt x="5720" y="2770"/>
                  </a:cubicBezTo>
                  <a:cubicBezTo>
                    <a:pt x="5646" y="2862"/>
                    <a:pt x="5720" y="3009"/>
                    <a:pt x="5830" y="3009"/>
                  </a:cubicBezTo>
                  <a:cubicBezTo>
                    <a:pt x="6069" y="2991"/>
                    <a:pt x="6309" y="2935"/>
                    <a:pt x="6529" y="2862"/>
                  </a:cubicBezTo>
                  <a:cubicBezTo>
                    <a:pt x="6787" y="2788"/>
                    <a:pt x="7063" y="2751"/>
                    <a:pt x="7358" y="2751"/>
                  </a:cubicBezTo>
                  <a:cubicBezTo>
                    <a:pt x="7891" y="2770"/>
                    <a:pt x="8425" y="2917"/>
                    <a:pt x="8904" y="3175"/>
                  </a:cubicBezTo>
                  <a:lnTo>
                    <a:pt x="8591" y="3488"/>
                  </a:lnTo>
                  <a:cubicBezTo>
                    <a:pt x="7634" y="4389"/>
                    <a:pt x="6695" y="5310"/>
                    <a:pt x="5775" y="6230"/>
                  </a:cubicBezTo>
                  <a:cubicBezTo>
                    <a:pt x="5756" y="6212"/>
                    <a:pt x="5738" y="6193"/>
                    <a:pt x="5720" y="6193"/>
                  </a:cubicBezTo>
                  <a:cubicBezTo>
                    <a:pt x="5683" y="6156"/>
                    <a:pt x="5646" y="6138"/>
                    <a:pt x="5591" y="6138"/>
                  </a:cubicBezTo>
                  <a:cubicBezTo>
                    <a:pt x="5572" y="6138"/>
                    <a:pt x="5572" y="6138"/>
                    <a:pt x="5554" y="6156"/>
                  </a:cubicBezTo>
                  <a:cubicBezTo>
                    <a:pt x="5407" y="6120"/>
                    <a:pt x="5259" y="6064"/>
                    <a:pt x="5112" y="6009"/>
                  </a:cubicBezTo>
                  <a:cubicBezTo>
                    <a:pt x="4946" y="5972"/>
                    <a:pt x="4781" y="5936"/>
                    <a:pt x="4597" y="5936"/>
                  </a:cubicBezTo>
                  <a:cubicBezTo>
                    <a:pt x="4502" y="5930"/>
                    <a:pt x="4393" y="5922"/>
                    <a:pt x="4281" y="5922"/>
                  </a:cubicBezTo>
                  <a:cubicBezTo>
                    <a:pt x="4042" y="5922"/>
                    <a:pt x="3790" y="5957"/>
                    <a:pt x="3640" y="6120"/>
                  </a:cubicBezTo>
                  <a:cubicBezTo>
                    <a:pt x="3548" y="6212"/>
                    <a:pt x="3584" y="6359"/>
                    <a:pt x="3695" y="6396"/>
                  </a:cubicBezTo>
                  <a:cubicBezTo>
                    <a:pt x="3792" y="6417"/>
                    <a:pt x="3889" y="6426"/>
                    <a:pt x="3986" y="6426"/>
                  </a:cubicBezTo>
                  <a:cubicBezTo>
                    <a:pt x="4055" y="6426"/>
                    <a:pt x="4123" y="6422"/>
                    <a:pt x="4192" y="6414"/>
                  </a:cubicBezTo>
                  <a:cubicBezTo>
                    <a:pt x="4284" y="6405"/>
                    <a:pt x="4376" y="6400"/>
                    <a:pt x="4468" y="6400"/>
                  </a:cubicBezTo>
                  <a:cubicBezTo>
                    <a:pt x="4560" y="6400"/>
                    <a:pt x="4652" y="6405"/>
                    <a:pt x="4744" y="6414"/>
                  </a:cubicBezTo>
                  <a:cubicBezTo>
                    <a:pt x="4946" y="6433"/>
                    <a:pt x="5186" y="6543"/>
                    <a:pt x="5425" y="6561"/>
                  </a:cubicBezTo>
                  <a:lnTo>
                    <a:pt x="4063" y="7868"/>
                  </a:lnTo>
                  <a:cubicBezTo>
                    <a:pt x="4063" y="7868"/>
                    <a:pt x="4063" y="7850"/>
                    <a:pt x="4063" y="7850"/>
                  </a:cubicBezTo>
                  <a:cubicBezTo>
                    <a:pt x="3924" y="7700"/>
                    <a:pt x="3626" y="7549"/>
                    <a:pt x="3364" y="7549"/>
                  </a:cubicBezTo>
                  <a:cubicBezTo>
                    <a:pt x="3209" y="7549"/>
                    <a:pt x="3066" y="7602"/>
                    <a:pt x="2977" y="7739"/>
                  </a:cubicBezTo>
                  <a:cubicBezTo>
                    <a:pt x="2940" y="7776"/>
                    <a:pt x="2959" y="7850"/>
                    <a:pt x="3032" y="7868"/>
                  </a:cubicBezTo>
                  <a:cubicBezTo>
                    <a:pt x="3097" y="7877"/>
                    <a:pt x="3166" y="7882"/>
                    <a:pt x="3237" y="7882"/>
                  </a:cubicBezTo>
                  <a:cubicBezTo>
                    <a:pt x="3308" y="7882"/>
                    <a:pt x="3382" y="7877"/>
                    <a:pt x="3456" y="7868"/>
                  </a:cubicBezTo>
                  <a:cubicBezTo>
                    <a:pt x="3621" y="7887"/>
                    <a:pt x="3787" y="7942"/>
                    <a:pt x="3934" y="8034"/>
                  </a:cubicBezTo>
                  <a:cubicBezTo>
                    <a:pt x="3695" y="8255"/>
                    <a:pt x="3456" y="8476"/>
                    <a:pt x="3235" y="8715"/>
                  </a:cubicBezTo>
                  <a:cubicBezTo>
                    <a:pt x="3148" y="8801"/>
                    <a:pt x="3231" y="8933"/>
                    <a:pt x="3333" y="8933"/>
                  </a:cubicBezTo>
                  <a:cubicBezTo>
                    <a:pt x="3361" y="8933"/>
                    <a:pt x="3391" y="8923"/>
                    <a:pt x="3419" y="8899"/>
                  </a:cubicBezTo>
                  <a:lnTo>
                    <a:pt x="4486" y="7960"/>
                  </a:lnTo>
                  <a:lnTo>
                    <a:pt x="4486" y="7960"/>
                  </a:lnTo>
                  <a:cubicBezTo>
                    <a:pt x="4468" y="8052"/>
                    <a:pt x="4450" y="8144"/>
                    <a:pt x="4450" y="8218"/>
                  </a:cubicBezTo>
                  <a:cubicBezTo>
                    <a:pt x="4413" y="8476"/>
                    <a:pt x="4394" y="8899"/>
                    <a:pt x="4634" y="9083"/>
                  </a:cubicBezTo>
                  <a:cubicBezTo>
                    <a:pt x="4652" y="9095"/>
                    <a:pt x="4674" y="9101"/>
                    <a:pt x="4698" y="9101"/>
                  </a:cubicBezTo>
                  <a:cubicBezTo>
                    <a:pt x="4744" y="9101"/>
                    <a:pt x="4793" y="9077"/>
                    <a:pt x="4818" y="9028"/>
                  </a:cubicBezTo>
                  <a:cubicBezTo>
                    <a:pt x="4965" y="8825"/>
                    <a:pt x="4873" y="8476"/>
                    <a:pt x="4891" y="8236"/>
                  </a:cubicBezTo>
                  <a:cubicBezTo>
                    <a:pt x="4891" y="8034"/>
                    <a:pt x="4983" y="7776"/>
                    <a:pt x="4891" y="7592"/>
                  </a:cubicBezTo>
                  <a:lnTo>
                    <a:pt x="7376" y="5365"/>
                  </a:lnTo>
                  <a:lnTo>
                    <a:pt x="7376" y="5365"/>
                  </a:lnTo>
                  <a:cubicBezTo>
                    <a:pt x="7321" y="5770"/>
                    <a:pt x="7302" y="6193"/>
                    <a:pt x="7210" y="6580"/>
                  </a:cubicBezTo>
                  <a:cubicBezTo>
                    <a:pt x="7063" y="7187"/>
                    <a:pt x="6603" y="7831"/>
                    <a:pt x="6585" y="8457"/>
                  </a:cubicBezTo>
                  <a:cubicBezTo>
                    <a:pt x="6585" y="8560"/>
                    <a:pt x="6678" y="8639"/>
                    <a:pt x="6781" y="8639"/>
                  </a:cubicBezTo>
                  <a:cubicBezTo>
                    <a:pt x="6808" y="8639"/>
                    <a:pt x="6835" y="8634"/>
                    <a:pt x="6861" y="8623"/>
                  </a:cubicBezTo>
                  <a:cubicBezTo>
                    <a:pt x="7431" y="8273"/>
                    <a:pt x="7652" y="7371"/>
                    <a:pt x="7799" y="6764"/>
                  </a:cubicBezTo>
                  <a:cubicBezTo>
                    <a:pt x="7928" y="6212"/>
                    <a:pt x="8075" y="5475"/>
                    <a:pt x="7873" y="4923"/>
                  </a:cubicBezTo>
                  <a:lnTo>
                    <a:pt x="8296" y="4555"/>
                  </a:lnTo>
                  <a:cubicBezTo>
                    <a:pt x="9033" y="3893"/>
                    <a:pt x="9732" y="3230"/>
                    <a:pt x="10505" y="2623"/>
                  </a:cubicBezTo>
                  <a:cubicBezTo>
                    <a:pt x="10579" y="2567"/>
                    <a:pt x="10652" y="2530"/>
                    <a:pt x="10726" y="2475"/>
                  </a:cubicBezTo>
                  <a:cubicBezTo>
                    <a:pt x="10744" y="2899"/>
                    <a:pt x="10781" y="3322"/>
                    <a:pt x="10763" y="3745"/>
                  </a:cubicBezTo>
                  <a:cubicBezTo>
                    <a:pt x="10763" y="4334"/>
                    <a:pt x="10560" y="5015"/>
                    <a:pt x="10707" y="5604"/>
                  </a:cubicBezTo>
                  <a:cubicBezTo>
                    <a:pt x="10729" y="5690"/>
                    <a:pt x="10806" y="5738"/>
                    <a:pt x="10886" y="5738"/>
                  </a:cubicBezTo>
                  <a:cubicBezTo>
                    <a:pt x="10943" y="5738"/>
                    <a:pt x="11000" y="5713"/>
                    <a:pt x="11039" y="5659"/>
                  </a:cubicBezTo>
                  <a:cubicBezTo>
                    <a:pt x="11407" y="5144"/>
                    <a:pt x="11370" y="4279"/>
                    <a:pt x="11352" y="3672"/>
                  </a:cubicBezTo>
                  <a:cubicBezTo>
                    <a:pt x="11352" y="3175"/>
                    <a:pt x="11296" y="2678"/>
                    <a:pt x="11186" y="2181"/>
                  </a:cubicBezTo>
                  <a:cubicBezTo>
                    <a:pt x="11609" y="1960"/>
                    <a:pt x="12033" y="1757"/>
                    <a:pt x="12474" y="1555"/>
                  </a:cubicBezTo>
                  <a:lnTo>
                    <a:pt x="12474" y="1555"/>
                  </a:lnTo>
                  <a:cubicBezTo>
                    <a:pt x="12401" y="2991"/>
                    <a:pt x="12566" y="4426"/>
                    <a:pt x="12217" y="5862"/>
                  </a:cubicBezTo>
                  <a:cubicBezTo>
                    <a:pt x="11812" y="7592"/>
                    <a:pt x="10615" y="9046"/>
                    <a:pt x="8996" y="9782"/>
                  </a:cubicBezTo>
                  <a:cubicBezTo>
                    <a:pt x="7376" y="10555"/>
                    <a:pt x="5591" y="10721"/>
                    <a:pt x="3824" y="10776"/>
                  </a:cubicBezTo>
                  <a:cubicBezTo>
                    <a:pt x="2940" y="10813"/>
                    <a:pt x="1725" y="10776"/>
                    <a:pt x="860" y="11181"/>
                  </a:cubicBezTo>
                  <a:cubicBezTo>
                    <a:pt x="1394" y="9690"/>
                    <a:pt x="1615" y="8071"/>
                    <a:pt x="2149" y="6580"/>
                  </a:cubicBezTo>
                  <a:cubicBezTo>
                    <a:pt x="2811" y="4776"/>
                    <a:pt x="3842" y="3046"/>
                    <a:pt x="5462" y="1941"/>
                  </a:cubicBezTo>
                  <a:cubicBezTo>
                    <a:pt x="6519" y="1205"/>
                    <a:pt x="7577" y="921"/>
                    <a:pt x="8708" y="921"/>
                  </a:cubicBezTo>
                  <a:close/>
                  <a:moveTo>
                    <a:pt x="14111" y="1"/>
                  </a:moveTo>
                  <a:cubicBezTo>
                    <a:pt x="14075" y="1"/>
                    <a:pt x="14038" y="9"/>
                    <a:pt x="14002" y="27"/>
                  </a:cubicBezTo>
                  <a:cubicBezTo>
                    <a:pt x="13382" y="406"/>
                    <a:pt x="12774" y="529"/>
                    <a:pt x="12166" y="529"/>
                  </a:cubicBezTo>
                  <a:cubicBezTo>
                    <a:pt x="11028" y="529"/>
                    <a:pt x="9890" y="97"/>
                    <a:pt x="8669" y="97"/>
                  </a:cubicBezTo>
                  <a:cubicBezTo>
                    <a:pt x="8606" y="97"/>
                    <a:pt x="8543" y="99"/>
                    <a:pt x="8480" y="101"/>
                  </a:cubicBezTo>
                  <a:cubicBezTo>
                    <a:pt x="6990" y="211"/>
                    <a:pt x="5554" y="800"/>
                    <a:pt x="4413" y="1794"/>
                  </a:cubicBezTo>
                  <a:cubicBezTo>
                    <a:pt x="1523" y="4205"/>
                    <a:pt x="989" y="8034"/>
                    <a:pt x="327" y="11494"/>
                  </a:cubicBezTo>
                  <a:cubicBezTo>
                    <a:pt x="271" y="11549"/>
                    <a:pt x="235" y="11605"/>
                    <a:pt x="179" y="11641"/>
                  </a:cubicBezTo>
                  <a:cubicBezTo>
                    <a:pt x="1" y="11787"/>
                    <a:pt x="108" y="12062"/>
                    <a:pt x="313" y="12062"/>
                  </a:cubicBezTo>
                  <a:cubicBezTo>
                    <a:pt x="340" y="12062"/>
                    <a:pt x="370" y="12057"/>
                    <a:pt x="400" y="12046"/>
                  </a:cubicBezTo>
                  <a:cubicBezTo>
                    <a:pt x="1302" y="11881"/>
                    <a:pt x="2094" y="11549"/>
                    <a:pt x="3032" y="11476"/>
                  </a:cubicBezTo>
                  <a:cubicBezTo>
                    <a:pt x="3861" y="11439"/>
                    <a:pt x="4689" y="11420"/>
                    <a:pt x="5517" y="11347"/>
                  </a:cubicBezTo>
                  <a:cubicBezTo>
                    <a:pt x="7229" y="11181"/>
                    <a:pt x="8941" y="10739"/>
                    <a:pt x="10358" y="9727"/>
                  </a:cubicBezTo>
                  <a:cubicBezTo>
                    <a:pt x="12971" y="7868"/>
                    <a:pt x="13542" y="4353"/>
                    <a:pt x="12843" y="1371"/>
                  </a:cubicBezTo>
                  <a:lnTo>
                    <a:pt x="13045" y="1260"/>
                  </a:lnTo>
                  <a:cubicBezTo>
                    <a:pt x="13560" y="1150"/>
                    <a:pt x="14021" y="837"/>
                    <a:pt x="14333" y="414"/>
                  </a:cubicBezTo>
                  <a:cubicBezTo>
                    <a:pt x="14441" y="214"/>
                    <a:pt x="14292" y="1"/>
                    <a:pt x="1411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3564950" y="-115603"/>
              <a:ext cx="587246" cy="884462"/>
            </a:xfrm>
            <a:custGeom>
              <a:avLst/>
              <a:gdLst/>
              <a:ahLst/>
              <a:cxnLst/>
              <a:rect l="l" t="t" r="r" b="b"/>
              <a:pathLst>
                <a:path w="10952" h="16495" extrusionOk="0">
                  <a:moveTo>
                    <a:pt x="2430" y="2155"/>
                  </a:moveTo>
                  <a:cubicBezTo>
                    <a:pt x="3847" y="2523"/>
                    <a:pt x="5319" y="2634"/>
                    <a:pt x="6663" y="3260"/>
                  </a:cubicBezTo>
                  <a:cubicBezTo>
                    <a:pt x="8301" y="4014"/>
                    <a:pt x="9498" y="5487"/>
                    <a:pt x="9921" y="7254"/>
                  </a:cubicBezTo>
                  <a:cubicBezTo>
                    <a:pt x="10381" y="9002"/>
                    <a:pt x="10179" y="10824"/>
                    <a:pt x="9884" y="12591"/>
                  </a:cubicBezTo>
                  <a:cubicBezTo>
                    <a:pt x="9755" y="13475"/>
                    <a:pt x="9461" y="14671"/>
                    <a:pt x="9700" y="15628"/>
                  </a:cubicBezTo>
                  <a:cubicBezTo>
                    <a:pt x="8320" y="14800"/>
                    <a:pt x="6755" y="14266"/>
                    <a:pt x="5375" y="13420"/>
                  </a:cubicBezTo>
                  <a:cubicBezTo>
                    <a:pt x="3718" y="12407"/>
                    <a:pt x="2209" y="11045"/>
                    <a:pt x="1417" y="9223"/>
                  </a:cubicBezTo>
                  <a:cubicBezTo>
                    <a:pt x="626" y="7346"/>
                    <a:pt x="884" y="5708"/>
                    <a:pt x="1657" y="3885"/>
                  </a:cubicBezTo>
                  <a:cubicBezTo>
                    <a:pt x="1712" y="3738"/>
                    <a:pt x="1786" y="3591"/>
                    <a:pt x="1841" y="3425"/>
                  </a:cubicBezTo>
                  <a:cubicBezTo>
                    <a:pt x="2172" y="4254"/>
                    <a:pt x="2614" y="5027"/>
                    <a:pt x="3129" y="5744"/>
                  </a:cubicBezTo>
                  <a:cubicBezTo>
                    <a:pt x="2632" y="6168"/>
                    <a:pt x="2282" y="6738"/>
                    <a:pt x="2135" y="7364"/>
                  </a:cubicBezTo>
                  <a:cubicBezTo>
                    <a:pt x="2025" y="7879"/>
                    <a:pt x="1896" y="8708"/>
                    <a:pt x="2301" y="9113"/>
                  </a:cubicBezTo>
                  <a:cubicBezTo>
                    <a:pt x="2327" y="9139"/>
                    <a:pt x="2360" y="9151"/>
                    <a:pt x="2393" y="9151"/>
                  </a:cubicBezTo>
                  <a:cubicBezTo>
                    <a:pt x="2454" y="9151"/>
                    <a:pt x="2516" y="9110"/>
                    <a:pt x="2540" y="9039"/>
                  </a:cubicBezTo>
                  <a:cubicBezTo>
                    <a:pt x="2577" y="8800"/>
                    <a:pt x="2577" y="8561"/>
                    <a:pt x="2522" y="8321"/>
                  </a:cubicBezTo>
                  <a:cubicBezTo>
                    <a:pt x="2503" y="8027"/>
                    <a:pt x="2540" y="7751"/>
                    <a:pt x="2595" y="7475"/>
                  </a:cubicBezTo>
                  <a:cubicBezTo>
                    <a:pt x="2724" y="6941"/>
                    <a:pt x="2964" y="6444"/>
                    <a:pt x="3313" y="6021"/>
                  </a:cubicBezTo>
                  <a:cubicBezTo>
                    <a:pt x="3405" y="6149"/>
                    <a:pt x="3497" y="6278"/>
                    <a:pt x="3571" y="6407"/>
                  </a:cubicBezTo>
                  <a:cubicBezTo>
                    <a:pt x="4289" y="7511"/>
                    <a:pt x="5007" y="8634"/>
                    <a:pt x="5743" y="9757"/>
                  </a:cubicBezTo>
                  <a:cubicBezTo>
                    <a:pt x="5724" y="9757"/>
                    <a:pt x="5706" y="9757"/>
                    <a:pt x="5688" y="9775"/>
                  </a:cubicBezTo>
                  <a:cubicBezTo>
                    <a:pt x="5651" y="9812"/>
                    <a:pt x="5632" y="9849"/>
                    <a:pt x="5614" y="9904"/>
                  </a:cubicBezTo>
                  <a:cubicBezTo>
                    <a:pt x="5614" y="9923"/>
                    <a:pt x="5614" y="9923"/>
                    <a:pt x="5614" y="9941"/>
                  </a:cubicBezTo>
                  <a:cubicBezTo>
                    <a:pt x="5540" y="10088"/>
                    <a:pt x="5467" y="10217"/>
                    <a:pt x="5393" y="10346"/>
                  </a:cubicBezTo>
                  <a:cubicBezTo>
                    <a:pt x="5319" y="10512"/>
                    <a:pt x="5246" y="10677"/>
                    <a:pt x="5209" y="10843"/>
                  </a:cubicBezTo>
                  <a:cubicBezTo>
                    <a:pt x="5135" y="11137"/>
                    <a:pt x="5007" y="11579"/>
                    <a:pt x="5209" y="11837"/>
                  </a:cubicBezTo>
                  <a:cubicBezTo>
                    <a:pt x="5237" y="11892"/>
                    <a:pt x="5287" y="11920"/>
                    <a:pt x="5340" y="11920"/>
                  </a:cubicBezTo>
                  <a:cubicBezTo>
                    <a:pt x="5393" y="11920"/>
                    <a:pt x="5448" y="11892"/>
                    <a:pt x="5485" y="11837"/>
                  </a:cubicBezTo>
                  <a:cubicBezTo>
                    <a:pt x="5559" y="11689"/>
                    <a:pt x="5596" y="11524"/>
                    <a:pt x="5596" y="11358"/>
                  </a:cubicBezTo>
                  <a:cubicBezTo>
                    <a:pt x="5614" y="11174"/>
                    <a:pt x="5651" y="10990"/>
                    <a:pt x="5706" y="10806"/>
                  </a:cubicBezTo>
                  <a:cubicBezTo>
                    <a:pt x="5780" y="10622"/>
                    <a:pt x="5927" y="10383"/>
                    <a:pt x="6000" y="10162"/>
                  </a:cubicBezTo>
                  <a:lnTo>
                    <a:pt x="7031" y="11782"/>
                  </a:lnTo>
                  <a:lnTo>
                    <a:pt x="7013" y="11782"/>
                  </a:lnTo>
                  <a:cubicBezTo>
                    <a:pt x="6737" y="11966"/>
                    <a:pt x="6369" y="12536"/>
                    <a:pt x="6681" y="12849"/>
                  </a:cubicBezTo>
                  <a:cubicBezTo>
                    <a:pt x="6695" y="12862"/>
                    <a:pt x="6714" y="12868"/>
                    <a:pt x="6736" y="12868"/>
                  </a:cubicBezTo>
                  <a:cubicBezTo>
                    <a:pt x="6774" y="12868"/>
                    <a:pt x="6817" y="12848"/>
                    <a:pt x="6829" y="12812"/>
                  </a:cubicBezTo>
                  <a:cubicBezTo>
                    <a:pt x="6884" y="12683"/>
                    <a:pt x="6902" y="12536"/>
                    <a:pt x="6921" y="12389"/>
                  </a:cubicBezTo>
                  <a:cubicBezTo>
                    <a:pt x="6958" y="12242"/>
                    <a:pt x="7031" y="12076"/>
                    <a:pt x="7142" y="11947"/>
                  </a:cubicBezTo>
                  <a:lnTo>
                    <a:pt x="7712" y="12775"/>
                  </a:lnTo>
                  <a:cubicBezTo>
                    <a:pt x="7735" y="12821"/>
                    <a:pt x="7774" y="12840"/>
                    <a:pt x="7814" y="12840"/>
                  </a:cubicBezTo>
                  <a:cubicBezTo>
                    <a:pt x="7903" y="12840"/>
                    <a:pt x="7996" y="12748"/>
                    <a:pt x="7933" y="12647"/>
                  </a:cubicBezTo>
                  <a:cubicBezTo>
                    <a:pt x="7694" y="12223"/>
                    <a:pt x="7436" y="11800"/>
                    <a:pt x="7197" y="11377"/>
                  </a:cubicBezTo>
                  <a:lnTo>
                    <a:pt x="7197" y="11377"/>
                  </a:lnTo>
                  <a:cubicBezTo>
                    <a:pt x="7289" y="11413"/>
                    <a:pt x="7381" y="11450"/>
                    <a:pt x="7455" y="11469"/>
                  </a:cubicBezTo>
                  <a:cubicBezTo>
                    <a:pt x="7601" y="11521"/>
                    <a:pt x="7795" y="11579"/>
                    <a:pt x="7979" y="11579"/>
                  </a:cubicBezTo>
                  <a:cubicBezTo>
                    <a:pt x="8119" y="11579"/>
                    <a:pt x="8253" y="11546"/>
                    <a:pt x="8356" y="11450"/>
                  </a:cubicBezTo>
                  <a:cubicBezTo>
                    <a:pt x="8393" y="11413"/>
                    <a:pt x="8393" y="11321"/>
                    <a:pt x="8356" y="11266"/>
                  </a:cubicBezTo>
                  <a:cubicBezTo>
                    <a:pt x="8172" y="11082"/>
                    <a:pt x="7804" y="11101"/>
                    <a:pt x="7565" y="11027"/>
                  </a:cubicBezTo>
                  <a:cubicBezTo>
                    <a:pt x="7409" y="10996"/>
                    <a:pt x="7201" y="10886"/>
                    <a:pt x="7018" y="10886"/>
                  </a:cubicBezTo>
                  <a:cubicBezTo>
                    <a:pt x="6985" y="10886"/>
                    <a:pt x="6952" y="10889"/>
                    <a:pt x="6921" y="10898"/>
                  </a:cubicBezTo>
                  <a:lnTo>
                    <a:pt x="5209" y="7972"/>
                  </a:lnTo>
                  <a:lnTo>
                    <a:pt x="5209" y="7972"/>
                  </a:lnTo>
                  <a:cubicBezTo>
                    <a:pt x="5596" y="8119"/>
                    <a:pt x="6019" y="8192"/>
                    <a:pt x="6387" y="8376"/>
                  </a:cubicBezTo>
                  <a:cubicBezTo>
                    <a:pt x="6958" y="8653"/>
                    <a:pt x="7510" y="9223"/>
                    <a:pt x="8136" y="9352"/>
                  </a:cubicBezTo>
                  <a:cubicBezTo>
                    <a:pt x="8151" y="9356"/>
                    <a:pt x="8166" y="9358"/>
                    <a:pt x="8181" y="9358"/>
                  </a:cubicBezTo>
                  <a:cubicBezTo>
                    <a:pt x="8292" y="9358"/>
                    <a:pt x="8389" y="9245"/>
                    <a:pt x="8356" y="9131"/>
                  </a:cubicBezTo>
                  <a:cubicBezTo>
                    <a:pt x="8117" y="8487"/>
                    <a:pt x="7270" y="8082"/>
                    <a:pt x="6681" y="7824"/>
                  </a:cubicBezTo>
                  <a:cubicBezTo>
                    <a:pt x="6229" y="7631"/>
                    <a:pt x="5636" y="7366"/>
                    <a:pt x="5099" y="7366"/>
                  </a:cubicBezTo>
                  <a:cubicBezTo>
                    <a:pt x="5024" y="7366"/>
                    <a:pt x="4950" y="7371"/>
                    <a:pt x="4878" y="7383"/>
                  </a:cubicBezTo>
                  <a:lnTo>
                    <a:pt x="4583" y="6886"/>
                  </a:lnTo>
                  <a:cubicBezTo>
                    <a:pt x="4086" y="6039"/>
                    <a:pt x="3552" y="5192"/>
                    <a:pt x="3111" y="4309"/>
                  </a:cubicBezTo>
                  <a:cubicBezTo>
                    <a:pt x="3074" y="4235"/>
                    <a:pt x="3037" y="4162"/>
                    <a:pt x="3000" y="4088"/>
                  </a:cubicBezTo>
                  <a:lnTo>
                    <a:pt x="3000" y="4088"/>
                  </a:lnTo>
                  <a:cubicBezTo>
                    <a:pt x="3424" y="4143"/>
                    <a:pt x="3847" y="4198"/>
                    <a:pt x="4270" y="4272"/>
                  </a:cubicBezTo>
                  <a:cubicBezTo>
                    <a:pt x="4843" y="4397"/>
                    <a:pt x="5469" y="4714"/>
                    <a:pt x="6062" y="4714"/>
                  </a:cubicBezTo>
                  <a:cubicBezTo>
                    <a:pt x="6078" y="4714"/>
                    <a:pt x="6095" y="4714"/>
                    <a:pt x="6111" y="4714"/>
                  </a:cubicBezTo>
                  <a:cubicBezTo>
                    <a:pt x="6277" y="4695"/>
                    <a:pt x="6350" y="4493"/>
                    <a:pt x="6240" y="4382"/>
                  </a:cubicBezTo>
                  <a:cubicBezTo>
                    <a:pt x="5798" y="3922"/>
                    <a:pt x="4933" y="3793"/>
                    <a:pt x="4326" y="3701"/>
                  </a:cubicBezTo>
                  <a:cubicBezTo>
                    <a:pt x="3909" y="3609"/>
                    <a:pt x="3480" y="3568"/>
                    <a:pt x="3059" y="3568"/>
                  </a:cubicBezTo>
                  <a:cubicBezTo>
                    <a:pt x="2978" y="3568"/>
                    <a:pt x="2897" y="3570"/>
                    <a:pt x="2816" y="3573"/>
                  </a:cubicBezTo>
                  <a:cubicBezTo>
                    <a:pt x="2651" y="3112"/>
                    <a:pt x="2559" y="2634"/>
                    <a:pt x="2430" y="2155"/>
                  </a:cubicBezTo>
                  <a:close/>
                  <a:moveTo>
                    <a:pt x="1470" y="1"/>
                  </a:moveTo>
                  <a:cubicBezTo>
                    <a:pt x="1309" y="1"/>
                    <a:pt x="1162" y="148"/>
                    <a:pt x="1215" y="333"/>
                  </a:cubicBezTo>
                  <a:cubicBezTo>
                    <a:pt x="1970" y="2395"/>
                    <a:pt x="497" y="3885"/>
                    <a:pt x="203" y="5836"/>
                  </a:cubicBezTo>
                  <a:cubicBezTo>
                    <a:pt x="0" y="7346"/>
                    <a:pt x="295" y="8892"/>
                    <a:pt x="1068" y="10217"/>
                  </a:cubicBezTo>
                  <a:cubicBezTo>
                    <a:pt x="2890" y="13567"/>
                    <a:pt x="6589" y="14837"/>
                    <a:pt x="9921" y="16199"/>
                  </a:cubicBezTo>
                  <a:cubicBezTo>
                    <a:pt x="9958" y="16254"/>
                    <a:pt x="9995" y="16328"/>
                    <a:pt x="10031" y="16383"/>
                  </a:cubicBezTo>
                  <a:cubicBezTo>
                    <a:pt x="10080" y="16460"/>
                    <a:pt x="10156" y="16494"/>
                    <a:pt x="10231" y="16494"/>
                  </a:cubicBezTo>
                  <a:cubicBezTo>
                    <a:pt x="10353" y="16494"/>
                    <a:pt x="10473" y="16403"/>
                    <a:pt x="10473" y="16254"/>
                  </a:cubicBezTo>
                  <a:cubicBezTo>
                    <a:pt x="10473" y="15315"/>
                    <a:pt x="10307" y="14469"/>
                    <a:pt x="10436" y="13512"/>
                  </a:cubicBezTo>
                  <a:cubicBezTo>
                    <a:pt x="10547" y="12683"/>
                    <a:pt x="10712" y="11855"/>
                    <a:pt x="10786" y="11027"/>
                  </a:cubicBezTo>
                  <a:cubicBezTo>
                    <a:pt x="10952" y="9278"/>
                    <a:pt x="10860" y="7493"/>
                    <a:pt x="10142" y="5873"/>
                  </a:cubicBezTo>
                  <a:cubicBezTo>
                    <a:pt x="8852" y="3029"/>
                    <a:pt x="5681" y="1762"/>
                    <a:pt x="2695" y="1762"/>
                  </a:cubicBezTo>
                  <a:cubicBezTo>
                    <a:pt x="2569" y="1762"/>
                    <a:pt x="2444" y="1764"/>
                    <a:pt x="2319" y="1769"/>
                  </a:cubicBezTo>
                  <a:cubicBezTo>
                    <a:pt x="2301" y="1677"/>
                    <a:pt x="2264" y="1603"/>
                    <a:pt x="2246" y="1529"/>
                  </a:cubicBezTo>
                  <a:cubicBezTo>
                    <a:pt x="2246" y="977"/>
                    <a:pt x="2025" y="462"/>
                    <a:pt x="1657" y="75"/>
                  </a:cubicBezTo>
                  <a:cubicBezTo>
                    <a:pt x="1600" y="24"/>
                    <a:pt x="1534" y="1"/>
                    <a:pt x="147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8084435" y="4336926"/>
              <a:ext cx="1084572" cy="634057"/>
            </a:xfrm>
            <a:custGeom>
              <a:avLst/>
              <a:gdLst/>
              <a:ahLst/>
              <a:cxnLst/>
              <a:rect l="l" t="t" r="r" b="b"/>
              <a:pathLst>
                <a:path w="20227" h="11825" extrusionOk="0">
                  <a:moveTo>
                    <a:pt x="8926" y="850"/>
                  </a:moveTo>
                  <a:cubicBezTo>
                    <a:pt x="10418" y="850"/>
                    <a:pt x="11899" y="1116"/>
                    <a:pt x="13233" y="1789"/>
                  </a:cubicBezTo>
                  <a:cubicBezTo>
                    <a:pt x="15331" y="2820"/>
                    <a:pt x="16307" y="4458"/>
                    <a:pt x="16969" y="6612"/>
                  </a:cubicBezTo>
                  <a:cubicBezTo>
                    <a:pt x="17024" y="6796"/>
                    <a:pt x="17080" y="6961"/>
                    <a:pt x="17135" y="7145"/>
                  </a:cubicBezTo>
                  <a:cubicBezTo>
                    <a:pt x="16288" y="6649"/>
                    <a:pt x="15221" y="6336"/>
                    <a:pt x="14300" y="6078"/>
                  </a:cubicBezTo>
                  <a:cubicBezTo>
                    <a:pt x="14429" y="5342"/>
                    <a:pt x="14319" y="4587"/>
                    <a:pt x="13969" y="3924"/>
                  </a:cubicBezTo>
                  <a:cubicBezTo>
                    <a:pt x="13711" y="3391"/>
                    <a:pt x="13196" y="2581"/>
                    <a:pt x="12552" y="2526"/>
                  </a:cubicBezTo>
                  <a:cubicBezTo>
                    <a:pt x="12544" y="2525"/>
                    <a:pt x="12537" y="2524"/>
                    <a:pt x="12530" y="2524"/>
                  </a:cubicBezTo>
                  <a:cubicBezTo>
                    <a:pt x="12413" y="2524"/>
                    <a:pt x="12334" y="2661"/>
                    <a:pt x="12386" y="2765"/>
                  </a:cubicBezTo>
                  <a:cubicBezTo>
                    <a:pt x="12533" y="3004"/>
                    <a:pt x="12717" y="3207"/>
                    <a:pt x="12938" y="3391"/>
                  </a:cubicBezTo>
                  <a:cubicBezTo>
                    <a:pt x="13159" y="3612"/>
                    <a:pt x="13343" y="3888"/>
                    <a:pt x="13490" y="4164"/>
                  </a:cubicBezTo>
                  <a:cubicBezTo>
                    <a:pt x="13785" y="4734"/>
                    <a:pt x="13932" y="5342"/>
                    <a:pt x="13951" y="5967"/>
                  </a:cubicBezTo>
                  <a:lnTo>
                    <a:pt x="13454" y="5820"/>
                  </a:lnTo>
                  <a:cubicBezTo>
                    <a:pt x="12000" y="5379"/>
                    <a:pt x="10546" y="4937"/>
                    <a:pt x="9073" y="4513"/>
                  </a:cubicBezTo>
                  <a:cubicBezTo>
                    <a:pt x="9091" y="4477"/>
                    <a:pt x="9091" y="4458"/>
                    <a:pt x="9091" y="4440"/>
                  </a:cubicBezTo>
                  <a:cubicBezTo>
                    <a:pt x="9091" y="4385"/>
                    <a:pt x="9091" y="4329"/>
                    <a:pt x="9055" y="4274"/>
                  </a:cubicBezTo>
                  <a:cubicBezTo>
                    <a:pt x="9055" y="4274"/>
                    <a:pt x="9036" y="4256"/>
                    <a:pt x="9018" y="4256"/>
                  </a:cubicBezTo>
                  <a:cubicBezTo>
                    <a:pt x="8981" y="4072"/>
                    <a:pt x="8944" y="3906"/>
                    <a:pt x="8926" y="3722"/>
                  </a:cubicBezTo>
                  <a:cubicBezTo>
                    <a:pt x="8871" y="3538"/>
                    <a:pt x="8797" y="3335"/>
                    <a:pt x="8723" y="3151"/>
                  </a:cubicBezTo>
                  <a:cubicBezTo>
                    <a:pt x="8576" y="2857"/>
                    <a:pt x="8337" y="2378"/>
                    <a:pt x="7987" y="2286"/>
                  </a:cubicBezTo>
                  <a:cubicBezTo>
                    <a:pt x="7970" y="2281"/>
                    <a:pt x="7953" y="2279"/>
                    <a:pt x="7937" y="2279"/>
                  </a:cubicBezTo>
                  <a:cubicBezTo>
                    <a:pt x="7827" y="2279"/>
                    <a:pt x="7732" y="2379"/>
                    <a:pt x="7748" y="2507"/>
                  </a:cubicBezTo>
                  <a:cubicBezTo>
                    <a:pt x="7785" y="2691"/>
                    <a:pt x="7877" y="2857"/>
                    <a:pt x="8006" y="3023"/>
                  </a:cubicBezTo>
                  <a:cubicBezTo>
                    <a:pt x="8116" y="3188"/>
                    <a:pt x="8226" y="3391"/>
                    <a:pt x="8300" y="3593"/>
                  </a:cubicBezTo>
                  <a:cubicBezTo>
                    <a:pt x="8392" y="3796"/>
                    <a:pt x="8429" y="4109"/>
                    <a:pt x="8539" y="4348"/>
                  </a:cubicBezTo>
                  <a:lnTo>
                    <a:pt x="6441" y="3704"/>
                  </a:lnTo>
                  <a:lnTo>
                    <a:pt x="6459" y="3685"/>
                  </a:lnTo>
                  <a:cubicBezTo>
                    <a:pt x="6570" y="3317"/>
                    <a:pt x="6459" y="2544"/>
                    <a:pt x="5962" y="2507"/>
                  </a:cubicBezTo>
                  <a:cubicBezTo>
                    <a:pt x="5889" y="2507"/>
                    <a:pt x="5834" y="2581"/>
                    <a:pt x="5852" y="2636"/>
                  </a:cubicBezTo>
                  <a:cubicBezTo>
                    <a:pt x="5907" y="2802"/>
                    <a:pt x="5981" y="2949"/>
                    <a:pt x="6073" y="3078"/>
                  </a:cubicBezTo>
                  <a:cubicBezTo>
                    <a:pt x="6165" y="3243"/>
                    <a:pt x="6202" y="3446"/>
                    <a:pt x="6202" y="3630"/>
                  </a:cubicBezTo>
                  <a:lnTo>
                    <a:pt x="5116" y="3299"/>
                  </a:lnTo>
                  <a:cubicBezTo>
                    <a:pt x="5100" y="3294"/>
                    <a:pt x="5085" y="3292"/>
                    <a:pt x="5071" y="3292"/>
                  </a:cubicBezTo>
                  <a:cubicBezTo>
                    <a:pt x="4918" y="3292"/>
                    <a:pt x="4855" y="3543"/>
                    <a:pt x="5024" y="3593"/>
                  </a:cubicBezTo>
                  <a:lnTo>
                    <a:pt x="6588" y="4145"/>
                  </a:lnTo>
                  <a:cubicBezTo>
                    <a:pt x="6496" y="4182"/>
                    <a:pt x="6386" y="4219"/>
                    <a:pt x="6312" y="4256"/>
                  </a:cubicBezTo>
                  <a:cubicBezTo>
                    <a:pt x="6018" y="4385"/>
                    <a:pt x="5576" y="4587"/>
                    <a:pt x="5539" y="4937"/>
                  </a:cubicBezTo>
                  <a:cubicBezTo>
                    <a:pt x="5539" y="5010"/>
                    <a:pt x="5594" y="5084"/>
                    <a:pt x="5686" y="5102"/>
                  </a:cubicBezTo>
                  <a:cubicBezTo>
                    <a:pt x="5695" y="5103"/>
                    <a:pt x="5704" y="5103"/>
                    <a:pt x="5713" y="5103"/>
                  </a:cubicBezTo>
                  <a:cubicBezTo>
                    <a:pt x="6000" y="5103"/>
                    <a:pt x="6301" y="4823"/>
                    <a:pt x="6533" y="4716"/>
                  </a:cubicBezTo>
                  <a:cubicBezTo>
                    <a:pt x="6736" y="4624"/>
                    <a:pt x="7067" y="4550"/>
                    <a:pt x="7196" y="4366"/>
                  </a:cubicBezTo>
                  <a:lnTo>
                    <a:pt x="10840" y="5655"/>
                  </a:lnTo>
                  <a:cubicBezTo>
                    <a:pt x="10398" y="5820"/>
                    <a:pt x="9957" y="6041"/>
                    <a:pt x="9515" y="6170"/>
                  </a:cubicBezTo>
                  <a:cubicBezTo>
                    <a:pt x="8815" y="6354"/>
                    <a:pt x="7913" y="6262"/>
                    <a:pt x="7269" y="6593"/>
                  </a:cubicBezTo>
                  <a:cubicBezTo>
                    <a:pt x="7140" y="6667"/>
                    <a:pt x="7122" y="6869"/>
                    <a:pt x="7251" y="6961"/>
                  </a:cubicBezTo>
                  <a:cubicBezTo>
                    <a:pt x="7500" y="7103"/>
                    <a:pt x="7796" y="7156"/>
                    <a:pt x="8107" y="7156"/>
                  </a:cubicBezTo>
                  <a:cubicBezTo>
                    <a:pt x="8645" y="7156"/>
                    <a:pt x="9225" y="6998"/>
                    <a:pt x="9680" y="6869"/>
                  </a:cubicBezTo>
                  <a:cubicBezTo>
                    <a:pt x="10288" y="6685"/>
                    <a:pt x="11116" y="6428"/>
                    <a:pt x="11576" y="5912"/>
                  </a:cubicBezTo>
                  <a:lnTo>
                    <a:pt x="12184" y="6133"/>
                  </a:lnTo>
                  <a:cubicBezTo>
                    <a:pt x="13251" y="6501"/>
                    <a:pt x="14337" y="6851"/>
                    <a:pt x="15386" y="7293"/>
                  </a:cubicBezTo>
                  <a:cubicBezTo>
                    <a:pt x="15478" y="7330"/>
                    <a:pt x="15552" y="7385"/>
                    <a:pt x="15644" y="7422"/>
                  </a:cubicBezTo>
                  <a:cubicBezTo>
                    <a:pt x="15239" y="7679"/>
                    <a:pt x="14834" y="7955"/>
                    <a:pt x="14392" y="8195"/>
                  </a:cubicBezTo>
                  <a:cubicBezTo>
                    <a:pt x="13785" y="8507"/>
                    <a:pt x="12975" y="8692"/>
                    <a:pt x="12478" y="9170"/>
                  </a:cubicBezTo>
                  <a:cubicBezTo>
                    <a:pt x="12349" y="9299"/>
                    <a:pt x="12441" y="9520"/>
                    <a:pt x="12607" y="9538"/>
                  </a:cubicBezTo>
                  <a:cubicBezTo>
                    <a:pt x="12654" y="9543"/>
                    <a:pt x="12700" y="9545"/>
                    <a:pt x="12748" y="9545"/>
                  </a:cubicBezTo>
                  <a:cubicBezTo>
                    <a:pt x="13449" y="9545"/>
                    <a:pt x="14228" y="9056"/>
                    <a:pt x="14797" y="8728"/>
                  </a:cubicBezTo>
                  <a:cubicBezTo>
                    <a:pt x="15313" y="8452"/>
                    <a:pt x="15773" y="8121"/>
                    <a:pt x="16196" y="7734"/>
                  </a:cubicBezTo>
                  <a:cubicBezTo>
                    <a:pt x="16693" y="8029"/>
                    <a:pt x="17116" y="8360"/>
                    <a:pt x="17577" y="8673"/>
                  </a:cubicBezTo>
                  <a:cubicBezTo>
                    <a:pt x="16086" y="9409"/>
                    <a:pt x="14724" y="10403"/>
                    <a:pt x="13086" y="10845"/>
                  </a:cubicBezTo>
                  <a:cubicBezTo>
                    <a:pt x="12475" y="11014"/>
                    <a:pt x="11869" y="11096"/>
                    <a:pt x="11272" y="11096"/>
                  </a:cubicBezTo>
                  <a:cubicBezTo>
                    <a:pt x="9851" y="11096"/>
                    <a:pt x="8487" y="10633"/>
                    <a:pt x="7269" y="9777"/>
                  </a:cubicBezTo>
                  <a:cubicBezTo>
                    <a:pt x="5576" y="8581"/>
                    <a:pt x="4416" y="6851"/>
                    <a:pt x="3367" y="5102"/>
                  </a:cubicBezTo>
                  <a:cubicBezTo>
                    <a:pt x="2833" y="4219"/>
                    <a:pt x="2189" y="2967"/>
                    <a:pt x="1287" y="2305"/>
                  </a:cubicBezTo>
                  <a:cubicBezTo>
                    <a:pt x="3110" y="2010"/>
                    <a:pt x="4877" y="1329"/>
                    <a:pt x="6680" y="1035"/>
                  </a:cubicBezTo>
                  <a:cubicBezTo>
                    <a:pt x="7420" y="918"/>
                    <a:pt x="8175" y="850"/>
                    <a:pt x="8926" y="850"/>
                  </a:cubicBezTo>
                  <a:close/>
                  <a:moveTo>
                    <a:pt x="9201" y="1"/>
                  </a:moveTo>
                  <a:cubicBezTo>
                    <a:pt x="6313" y="1"/>
                    <a:pt x="3419" y="1065"/>
                    <a:pt x="680" y="1973"/>
                  </a:cubicBezTo>
                  <a:cubicBezTo>
                    <a:pt x="606" y="1937"/>
                    <a:pt x="514" y="1918"/>
                    <a:pt x="441" y="1900"/>
                  </a:cubicBezTo>
                  <a:cubicBezTo>
                    <a:pt x="413" y="1892"/>
                    <a:pt x="386" y="1888"/>
                    <a:pt x="360" y="1888"/>
                  </a:cubicBezTo>
                  <a:cubicBezTo>
                    <a:pt x="144" y="1888"/>
                    <a:pt x="0" y="2144"/>
                    <a:pt x="165" y="2342"/>
                  </a:cubicBezTo>
                  <a:cubicBezTo>
                    <a:pt x="846" y="3170"/>
                    <a:pt x="1619" y="3777"/>
                    <a:pt x="2226" y="4697"/>
                  </a:cubicBezTo>
                  <a:cubicBezTo>
                    <a:pt x="2741" y="5507"/>
                    <a:pt x="3202" y="6336"/>
                    <a:pt x="3754" y="7127"/>
                  </a:cubicBezTo>
                  <a:cubicBezTo>
                    <a:pt x="4895" y="8765"/>
                    <a:pt x="6294" y="10274"/>
                    <a:pt x="8134" y="11140"/>
                  </a:cubicBezTo>
                  <a:cubicBezTo>
                    <a:pt x="9116" y="11614"/>
                    <a:pt x="10147" y="11825"/>
                    <a:pt x="11181" y="11825"/>
                  </a:cubicBezTo>
                  <a:cubicBezTo>
                    <a:pt x="13638" y="11825"/>
                    <a:pt x="16111" y="10633"/>
                    <a:pt x="17963" y="8949"/>
                  </a:cubicBezTo>
                  <a:lnTo>
                    <a:pt x="18202" y="9096"/>
                  </a:lnTo>
                  <a:cubicBezTo>
                    <a:pt x="18607" y="9575"/>
                    <a:pt x="19178" y="9870"/>
                    <a:pt x="19785" y="9943"/>
                  </a:cubicBezTo>
                  <a:cubicBezTo>
                    <a:pt x="20098" y="9943"/>
                    <a:pt x="20227" y="9557"/>
                    <a:pt x="19969" y="9373"/>
                  </a:cubicBezTo>
                  <a:cubicBezTo>
                    <a:pt x="17816" y="8158"/>
                    <a:pt x="17981" y="5747"/>
                    <a:pt x="16822" y="3832"/>
                  </a:cubicBezTo>
                  <a:cubicBezTo>
                    <a:pt x="15865" y="2360"/>
                    <a:pt x="14466" y="1237"/>
                    <a:pt x="12809" y="648"/>
                  </a:cubicBezTo>
                  <a:cubicBezTo>
                    <a:pt x="11615" y="187"/>
                    <a:pt x="10409" y="1"/>
                    <a:pt x="920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3656468" y="4653272"/>
              <a:ext cx="741243" cy="962157"/>
            </a:xfrm>
            <a:custGeom>
              <a:avLst/>
              <a:gdLst/>
              <a:ahLst/>
              <a:cxnLst/>
              <a:rect l="l" t="t" r="r" b="b"/>
              <a:pathLst>
                <a:path w="13824" h="17944" extrusionOk="0">
                  <a:moveTo>
                    <a:pt x="1069" y="930"/>
                  </a:moveTo>
                  <a:lnTo>
                    <a:pt x="1069" y="930"/>
                  </a:lnTo>
                  <a:cubicBezTo>
                    <a:pt x="2817" y="1685"/>
                    <a:pt x="4750" y="2071"/>
                    <a:pt x="6498" y="2826"/>
                  </a:cubicBezTo>
                  <a:cubicBezTo>
                    <a:pt x="8597" y="3746"/>
                    <a:pt x="10603" y="5127"/>
                    <a:pt x="11818" y="7115"/>
                  </a:cubicBezTo>
                  <a:cubicBezTo>
                    <a:pt x="13051" y="9194"/>
                    <a:pt x="12996" y="11164"/>
                    <a:pt x="12388" y="13428"/>
                  </a:cubicBezTo>
                  <a:cubicBezTo>
                    <a:pt x="12333" y="13612"/>
                    <a:pt x="12296" y="13796"/>
                    <a:pt x="12241" y="13980"/>
                  </a:cubicBezTo>
                  <a:cubicBezTo>
                    <a:pt x="11763" y="13060"/>
                    <a:pt x="11008" y="12213"/>
                    <a:pt x="10364" y="11477"/>
                  </a:cubicBezTo>
                  <a:cubicBezTo>
                    <a:pt x="10861" y="10906"/>
                    <a:pt x="11192" y="10170"/>
                    <a:pt x="11266" y="9415"/>
                  </a:cubicBezTo>
                  <a:cubicBezTo>
                    <a:pt x="11321" y="8789"/>
                    <a:pt x="11321" y="7796"/>
                    <a:pt x="10805" y="7391"/>
                  </a:cubicBezTo>
                  <a:cubicBezTo>
                    <a:pt x="10772" y="7368"/>
                    <a:pt x="10733" y="7358"/>
                    <a:pt x="10695" y="7358"/>
                  </a:cubicBezTo>
                  <a:cubicBezTo>
                    <a:pt x="10609" y="7358"/>
                    <a:pt x="10529" y="7412"/>
                    <a:pt x="10529" y="7501"/>
                  </a:cubicBezTo>
                  <a:cubicBezTo>
                    <a:pt x="10474" y="7796"/>
                    <a:pt x="10603" y="8072"/>
                    <a:pt x="10658" y="8366"/>
                  </a:cubicBezTo>
                  <a:cubicBezTo>
                    <a:pt x="10713" y="8679"/>
                    <a:pt x="10732" y="9029"/>
                    <a:pt x="10713" y="9360"/>
                  </a:cubicBezTo>
                  <a:cubicBezTo>
                    <a:pt x="10640" y="10004"/>
                    <a:pt x="10437" y="10630"/>
                    <a:pt x="10106" y="11201"/>
                  </a:cubicBezTo>
                  <a:cubicBezTo>
                    <a:pt x="9977" y="11053"/>
                    <a:pt x="9848" y="10906"/>
                    <a:pt x="9738" y="10777"/>
                  </a:cubicBezTo>
                  <a:cubicBezTo>
                    <a:pt x="8726" y="9581"/>
                    <a:pt x="7695" y="8385"/>
                    <a:pt x="6664" y="7207"/>
                  </a:cubicBezTo>
                  <a:cubicBezTo>
                    <a:pt x="6683" y="7188"/>
                    <a:pt x="6683" y="7170"/>
                    <a:pt x="6701" y="7151"/>
                  </a:cubicBezTo>
                  <a:cubicBezTo>
                    <a:pt x="6738" y="7115"/>
                    <a:pt x="6756" y="7059"/>
                    <a:pt x="6756" y="6986"/>
                  </a:cubicBezTo>
                  <a:cubicBezTo>
                    <a:pt x="6775" y="6986"/>
                    <a:pt x="6775" y="6967"/>
                    <a:pt x="6756" y="6949"/>
                  </a:cubicBezTo>
                  <a:cubicBezTo>
                    <a:pt x="6811" y="6783"/>
                    <a:pt x="6885" y="6599"/>
                    <a:pt x="6959" y="6434"/>
                  </a:cubicBezTo>
                  <a:cubicBezTo>
                    <a:pt x="7032" y="6231"/>
                    <a:pt x="7087" y="6029"/>
                    <a:pt x="7106" y="5826"/>
                  </a:cubicBezTo>
                  <a:cubicBezTo>
                    <a:pt x="7143" y="5476"/>
                    <a:pt x="7198" y="4924"/>
                    <a:pt x="6940" y="4648"/>
                  </a:cubicBezTo>
                  <a:cubicBezTo>
                    <a:pt x="6903" y="4603"/>
                    <a:pt x="6850" y="4583"/>
                    <a:pt x="6797" y="4583"/>
                  </a:cubicBezTo>
                  <a:cubicBezTo>
                    <a:pt x="6720" y="4583"/>
                    <a:pt x="6642" y="4627"/>
                    <a:pt x="6609" y="4703"/>
                  </a:cubicBezTo>
                  <a:cubicBezTo>
                    <a:pt x="6554" y="4887"/>
                    <a:pt x="6535" y="5090"/>
                    <a:pt x="6554" y="5292"/>
                  </a:cubicBezTo>
                  <a:cubicBezTo>
                    <a:pt x="6572" y="5513"/>
                    <a:pt x="6554" y="5752"/>
                    <a:pt x="6498" y="5973"/>
                  </a:cubicBezTo>
                  <a:cubicBezTo>
                    <a:pt x="6462" y="6194"/>
                    <a:pt x="6333" y="6489"/>
                    <a:pt x="6278" y="6746"/>
                  </a:cubicBezTo>
                  <a:lnTo>
                    <a:pt x="4805" y="5035"/>
                  </a:lnTo>
                  <a:lnTo>
                    <a:pt x="4824" y="5035"/>
                  </a:lnTo>
                  <a:cubicBezTo>
                    <a:pt x="5118" y="4777"/>
                    <a:pt x="5449" y="4041"/>
                    <a:pt x="5044" y="3746"/>
                  </a:cubicBezTo>
                  <a:cubicBezTo>
                    <a:pt x="5026" y="3728"/>
                    <a:pt x="5004" y="3720"/>
                    <a:pt x="4980" y="3720"/>
                  </a:cubicBezTo>
                  <a:cubicBezTo>
                    <a:pt x="4934" y="3720"/>
                    <a:pt x="4885" y="3752"/>
                    <a:pt x="4860" y="3801"/>
                  </a:cubicBezTo>
                  <a:cubicBezTo>
                    <a:pt x="4842" y="3967"/>
                    <a:pt x="4824" y="4133"/>
                    <a:pt x="4842" y="4298"/>
                  </a:cubicBezTo>
                  <a:cubicBezTo>
                    <a:pt x="4805" y="4501"/>
                    <a:pt x="4750" y="4703"/>
                    <a:pt x="4640" y="4869"/>
                  </a:cubicBezTo>
                  <a:lnTo>
                    <a:pt x="3866" y="3967"/>
                  </a:lnTo>
                  <a:cubicBezTo>
                    <a:pt x="3836" y="3937"/>
                    <a:pt x="3800" y="3924"/>
                    <a:pt x="3765" y="3924"/>
                  </a:cubicBezTo>
                  <a:cubicBezTo>
                    <a:pt x="3651" y="3924"/>
                    <a:pt x="3543" y="4057"/>
                    <a:pt x="3627" y="4170"/>
                  </a:cubicBezTo>
                  <a:lnTo>
                    <a:pt x="4695" y="5532"/>
                  </a:lnTo>
                  <a:cubicBezTo>
                    <a:pt x="4584" y="5495"/>
                    <a:pt x="4455" y="5476"/>
                    <a:pt x="4382" y="5476"/>
                  </a:cubicBezTo>
                  <a:cubicBezTo>
                    <a:pt x="4236" y="5452"/>
                    <a:pt x="4058" y="5424"/>
                    <a:pt x="3885" y="5424"/>
                  </a:cubicBezTo>
                  <a:cubicBezTo>
                    <a:pt x="3666" y="5424"/>
                    <a:pt x="3456" y="5469"/>
                    <a:pt x="3333" y="5624"/>
                  </a:cubicBezTo>
                  <a:cubicBezTo>
                    <a:pt x="3277" y="5697"/>
                    <a:pt x="3296" y="5808"/>
                    <a:pt x="3370" y="5863"/>
                  </a:cubicBezTo>
                  <a:cubicBezTo>
                    <a:pt x="3504" y="5975"/>
                    <a:pt x="3720" y="5991"/>
                    <a:pt x="3935" y="5991"/>
                  </a:cubicBezTo>
                  <a:cubicBezTo>
                    <a:pt x="4026" y="5991"/>
                    <a:pt x="4117" y="5988"/>
                    <a:pt x="4201" y="5988"/>
                  </a:cubicBezTo>
                  <a:cubicBezTo>
                    <a:pt x="4245" y="5988"/>
                    <a:pt x="4287" y="5989"/>
                    <a:pt x="4327" y="5992"/>
                  </a:cubicBezTo>
                  <a:cubicBezTo>
                    <a:pt x="4491" y="6019"/>
                    <a:pt x="4718" y="6098"/>
                    <a:pt x="4914" y="6098"/>
                  </a:cubicBezTo>
                  <a:cubicBezTo>
                    <a:pt x="4980" y="6098"/>
                    <a:pt x="5044" y="6089"/>
                    <a:pt x="5100" y="6065"/>
                  </a:cubicBezTo>
                  <a:cubicBezTo>
                    <a:pt x="5928" y="7115"/>
                    <a:pt x="6756" y="8164"/>
                    <a:pt x="7584" y="9231"/>
                  </a:cubicBezTo>
                  <a:cubicBezTo>
                    <a:pt x="7087" y="9121"/>
                    <a:pt x="6591" y="9084"/>
                    <a:pt x="6130" y="8937"/>
                  </a:cubicBezTo>
                  <a:cubicBezTo>
                    <a:pt x="5413" y="8697"/>
                    <a:pt x="4676" y="8127"/>
                    <a:pt x="3922" y="8053"/>
                  </a:cubicBezTo>
                  <a:cubicBezTo>
                    <a:pt x="3756" y="8053"/>
                    <a:pt x="3646" y="8219"/>
                    <a:pt x="3701" y="8366"/>
                  </a:cubicBezTo>
                  <a:cubicBezTo>
                    <a:pt x="4069" y="9084"/>
                    <a:pt x="5136" y="9415"/>
                    <a:pt x="5873" y="9636"/>
                  </a:cubicBezTo>
                  <a:cubicBezTo>
                    <a:pt x="6329" y="9770"/>
                    <a:pt x="6923" y="9934"/>
                    <a:pt x="7476" y="9934"/>
                  </a:cubicBezTo>
                  <a:cubicBezTo>
                    <a:pt x="7680" y="9934"/>
                    <a:pt x="7879" y="9912"/>
                    <a:pt x="8063" y="9857"/>
                  </a:cubicBezTo>
                  <a:cubicBezTo>
                    <a:pt x="8192" y="10041"/>
                    <a:pt x="8339" y="10207"/>
                    <a:pt x="8468" y="10372"/>
                  </a:cubicBezTo>
                  <a:cubicBezTo>
                    <a:pt x="9204" y="11293"/>
                    <a:pt x="9959" y="12213"/>
                    <a:pt x="10621" y="13170"/>
                  </a:cubicBezTo>
                  <a:cubicBezTo>
                    <a:pt x="10677" y="13262"/>
                    <a:pt x="10732" y="13354"/>
                    <a:pt x="10787" y="13446"/>
                  </a:cubicBezTo>
                  <a:cubicBezTo>
                    <a:pt x="10272" y="13446"/>
                    <a:pt x="9775" y="13446"/>
                    <a:pt x="9278" y="13409"/>
                  </a:cubicBezTo>
                  <a:cubicBezTo>
                    <a:pt x="8701" y="13365"/>
                    <a:pt x="8065" y="13166"/>
                    <a:pt x="7474" y="13166"/>
                  </a:cubicBezTo>
                  <a:cubicBezTo>
                    <a:pt x="7330" y="13166"/>
                    <a:pt x="7188" y="13178"/>
                    <a:pt x="7051" y="13207"/>
                  </a:cubicBezTo>
                  <a:cubicBezTo>
                    <a:pt x="6848" y="13244"/>
                    <a:pt x="6793" y="13483"/>
                    <a:pt x="6940" y="13612"/>
                  </a:cubicBezTo>
                  <a:cubicBezTo>
                    <a:pt x="7548" y="14072"/>
                    <a:pt x="8578" y="14090"/>
                    <a:pt x="9315" y="14109"/>
                  </a:cubicBezTo>
                  <a:cubicBezTo>
                    <a:pt x="9498" y="14120"/>
                    <a:pt x="9681" y="14126"/>
                    <a:pt x="9862" y="14126"/>
                  </a:cubicBezTo>
                  <a:cubicBezTo>
                    <a:pt x="10279" y="14126"/>
                    <a:pt x="10689" y="14094"/>
                    <a:pt x="11100" y="14017"/>
                  </a:cubicBezTo>
                  <a:cubicBezTo>
                    <a:pt x="11358" y="14532"/>
                    <a:pt x="11560" y="15066"/>
                    <a:pt x="11781" y="15618"/>
                  </a:cubicBezTo>
                  <a:cubicBezTo>
                    <a:pt x="10051" y="15416"/>
                    <a:pt x="8321" y="15526"/>
                    <a:pt x="6627" y="15011"/>
                  </a:cubicBezTo>
                  <a:cubicBezTo>
                    <a:pt x="4529" y="14330"/>
                    <a:pt x="2983" y="12839"/>
                    <a:pt x="2155" y="10796"/>
                  </a:cubicBezTo>
                  <a:cubicBezTo>
                    <a:pt x="1345" y="8808"/>
                    <a:pt x="1271" y="6654"/>
                    <a:pt x="1326" y="4538"/>
                  </a:cubicBezTo>
                  <a:cubicBezTo>
                    <a:pt x="1345" y="3470"/>
                    <a:pt x="1492" y="2016"/>
                    <a:pt x="1069" y="930"/>
                  </a:cubicBezTo>
                  <a:close/>
                  <a:moveTo>
                    <a:pt x="322" y="0"/>
                  </a:moveTo>
                  <a:cubicBezTo>
                    <a:pt x="159" y="0"/>
                    <a:pt x="1" y="141"/>
                    <a:pt x="38" y="341"/>
                  </a:cubicBezTo>
                  <a:cubicBezTo>
                    <a:pt x="185" y="1446"/>
                    <a:pt x="535" y="2403"/>
                    <a:pt x="535" y="3562"/>
                  </a:cubicBezTo>
                  <a:cubicBezTo>
                    <a:pt x="535" y="4556"/>
                    <a:pt x="480" y="5532"/>
                    <a:pt x="517" y="6526"/>
                  </a:cubicBezTo>
                  <a:cubicBezTo>
                    <a:pt x="609" y="8605"/>
                    <a:pt x="995" y="10704"/>
                    <a:pt x="2100" y="12471"/>
                  </a:cubicBezTo>
                  <a:cubicBezTo>
                    <a:pt x="3771" y="15112"/>
                    <a:pt x="6833" y="16217"/>
                    <a:pt x="9865" y="16217"/>
                  </a:cubicBezTo>
                  <a:cubicBezTo>
                    <a:pt x="10572" y="16217"/>
                    <a:pt x="11279" y="16156"/>
                    <a:pt x="11965" y="16041"/>
                  </a:cubicBezTo>
                  <a:lnTo>
                    <a:pt x="12075" y="16281"/>
                  </a:lnTo>
                  <a:cubicBezTo>
                    <a:pt x="12186" y="16925"/>
                    <a:pt x="12517" y="17495"/>
                    <a:pt x="13014" y="17900"/>
                  </a:cubicBezTo>
                  <a:cubicBezTo>
                    <a:pt x="13066" y="17930"/>
                    <a:pt x="13120" y="17943"/>
                    <a:pt x="13172" y="17943"/>
                  </a:cubicBezTo>
                  <a:cubicBezTo>
                    <a:pt x="13381" y="17943"/>
                    <a:pt x="13563" y="17734"/>
                    <a:pt x="13474" y="17514"/>
                  </a:cubicBezTo>
                  <a:cubicBezTo>
                    <a:pt x="12260" y="15231"/>
                    <a:pt x="13750" y="13225"/>
                    <a:pt x="13787" y="10906"/>
                  </a:cubicBezTo>
                  <a:cubicBezTo>
                    <a:pt x="13824" y="9084"/>
                    <a:pt x="13143" y="7335"/>
                    <a:pt x="12075" y="5881"/>
                  </a:cubicBezTo>
                  <a:cubicBezTo>
                    <a:pt x="9388" y="2255"/>
                    <a:pt x="4824" y="1354"/>
                    <a:pt x="701" y="304"/>
                  </a:cubicBezTo>
                  <a:cubicBezTo>
                    <a:pt x="645" y="231"/>
                    <a:pt x="590" y="157"/>
                    <a:pt x="535" y="102"/>
                  </a:cubicBezTo>
                  <a:cubicBezTo>
                    <a:pt x="476" y="31"/>
                    <a:pt x="398" y="0"/>
                    <a:pt x="322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1140500" y="4709403"/>
              <a:ext cx="524082" cy="944355"/>
            </a:xfrm>
            <a:custGeom>
              <a:avLst/>
              <a:gdLst/>
              <a:ahLst/>
              <a:cxnLst/>
              <a:rect l="l" t="t" r="r" b="b"/>
              <a:pathLst>
                <a:path w="9774" h="17612" extrusionOk="0">
                  <a:moveTo>
                    <a:pt x="4252" y="2237"/>
                  </a:moveTo>
                  <a:cubicBezTo>
                    <a:pt x="5375" y="3065"/>
                    <a:pt x="6627" y="3672"/>
                    <a:pt x="7584" y="4703"/>
                  </a:cubicBezTo>
                  <a:cubicBezTo>
                    <a:pt x="8762" y="5954"/>
                    <a:pt x="9277" y="7685"/>
                    <a:pt x="9019" y="9378"/>
                  </a:cubicBezTo>
                  <a:cubicBezTo>
                    <a:pt x="8780" y="11071"/>
                    <a:pt x="7989" y="12599"/>
                    <a:pt x="7124" y="14035"/>
                  </a:cubicBezTo>
                  <a:cubicBezTo>
                    <a:pt x="6682" y="14771"/>
                    <a:pt x="6001" y="15728"/>
                    <a:pt x="5872" y="16648"/>
                  </a:cubicBezTo>
                  <a:cubicBezTo>
                    <a:pt x="4952" y="15433"/>
                    <a:pt x="3774" y="14403"/>
                    <a:pt x="2853" y="13188"/>
                  </a:cubicBezTo>
                  <a:cubicBezTo>
                    <a:pt x="1749" y="11734"/>
                    <a:pt x="902" y="9967"/>
                    <a:pt x="866" y="8108"/>
                  </a:cubicBezTo>
                  <a:cubicBezTo>
                    <a:pt x="810" y="6175"/>
                    <a:pt x="1620" y="4832"/>
                    <a:pt x="2945" y="3507"/>
                  </a:cubicBezTo>
                  <a:cubicBezTo>
                    <a:pt x="3056" y="3396"/>
                    <a:pt x="3166" y="3286"/>
                    <a:pt x="3277" y="3175"/>
                  </a:cubicBezTo>
                  <a:cubicBezTo>
                    <a:pt x="3277" y="4022"/>
                    <a:pt x="3387" y="4850"/>
                    <a:pt x="3590" y="5660"/>
                  </a:cubicBezTo>
                  <a:cubicBezTo>
                    <a:pt x="3001" y="5862"/>
                    <a:pt x="2504" y="6249"/>
                    <a:pt x="2154" y="6746"/>
                  </a:cubicBezTo>
                  <a:cubicBezTo>
                    <a:pt x="1859" y="7151"/>
                    <a:pt x="1455" y="7832"/>
                    <a:pt x="1675" y="8329"/>
                  </a:cubicBezTo>
                  <a:cubicBezTo>
                    <a:pt x="1695" y="8387"/>
                    <a:pt x="1739" y="8414"/>
                    <a:pt x="1788" y="8414"/>
                  </a:cubicBezTo>
                  <a:cubicBezTo>
                    <a:pt x="1832" y="8414"/>
                    <a:pt x="1880" y="8391"/>
                    <a:pt x="1915" y="8347"/>
                  </a:cubicBezTo>
                  <a:cubicBezTo>
                    <a:pt x="2025" y="8163"/>
                    <a:pt x="2099" y="7942"/>
                    <a:pt x="2154" y="7721"/>
                  </a:cubicBezTo>
                  <a:cubicBezTo>
                    <a:pt x="2246" y="7464"/>
                    <a:pt x="2356" y="7224"/>
                    <a:pt x="2522" y="7004"/>
                  </a:cubicBezTo>
                  <a:cubicBezTo>
                    <a:pt x="2817" y="6580"/>
                    <a:pt x="3203" y="6231"/>
                    <a:pt x="3663" y="5973"/>
                  </a:cubicBezTo>
                  <a:lnTo>
                    <a:pt x="3755" y="6396"/>
                  </a:lnTo>
                  <a:cubicBezTo>
                    <a:pt x="3976" y="7629"/>
                    <a:pt x="4234" y="8863"/>
                    <a:pt x="4473" y="10096"/>
                  </a:cubicBezTo>
                  <a:cubicBezTo>
                    <a:pt x="4455" y="10096"/>
                    <a:pt x="4436" y="10114"/>
                    <a:pt x="4418" y="10114"/>
                  </a:cubicBezTo>
                  <a:cubicBezTo>
                    <a:pt x="4381" y="10133"/>
                    <a:pt x="4344" y="10151"/>
                    <a:pt x="4307" y="10206"/>
                  </a:cubicBezTo>
                  <a:cubicBezTo>
                    <a:pt x="4307" y="10206"/>
                    <a:pt x="4307" y="10225"/>
                    <a:pt x="4307" y="10243"/>
                  </a:cubicBezTo>
                  <a:cubicBezTo>
                    <a:pt x="4197" y="10335"/>
                    <a:pt x="4087" y="10427"/>
                    <a:pt x="3976" y="10501"/>
                  </a:cubicBezTo>
                  <a:cubicBezTo>
                    <a:pt x="3847" y="10630"/>
                    <a:pt x="3737" y="10758"/>
                    <a:pt x="3626" y="10887"/>
                  </a:cubicBezTo>
                  <a:cubicBezTo>
                    <a:pt x="3461" y="11108"/>
                    <a:pt x="3203" y="11458"/>
                    <a:pt x="3277" y="11752"/>
                  </a:cubicBezTo>
                  <a:cubicBezTo>
                    <a:pt x="3301" y="11837"/>
                    <a:pt x="3365" y="11882"/>
                    <a:pt x="3432" y="11882"/>
                  </a:cubicBezTo>
                  <a:cubicBezTo>
                    <a:pt x="3467" y="11882"/>
                    <a:pt x="3503" y="11870"/>
                    <a:pt x="3534" y="11844"/>
                  </a:cubicBezTo>
                  <a:cubicBezTo>
                    <a:pt x="3645" y="11752"/>
                    <a:pt x="3737" y="11623"/>
                    <a:pt x="3792" y="11476"/>
                  </a:cubicBezTo>
                  <a:cubicBezTo>
                    <a:pt x="3884" y="11311"/>
                    <a:pt x="3995" y="11163"/>
                    <a:pt x="4105" y="11016"/>
                  </a:cubicBezTo>
                  <a:cubicBezTo>
                    <a:pt x="4215" y="10869"/>
                    <a:pt x="4436" y="10740"/>
                    <a:pt x="4565" y="10556"/>
                  </a:cubicBezTo>
                  <a:cubicBezTo>
                    <a:pt x="4676" y="11145"/>
                    <a:pt x="4786" y="11734"/>
                    <a:pt x="4915" y="12323"/>
                  </a:cubicBezTo>
                  <a:lnTo>
                    <a:pt x="4896" y="12323"/>
                  </a:lnTo>
                  <a:cubicBezTo>
                    <a:pt x="4584" y="12397"/>
                    <a:pt x="4050" y="12765"/>
                    <a:pt x="4215" y="13151"/>
                  </a:cubicBezTo>
                  <a:cubicBezTo>
                    <a:pt x="4239" y="13187"/>
                    <a:pt x="4278" y="13207"/>
                    <a:pt x="4313" y="13207"/>
                  </a:cubicBezTo>
                  <a:cubicBezTo>
                    <a:pt x="4332" y="13207"/>
                    <a:pt x="4350" y="13201"/>
                    <a:pt x="4363" y="13188"/>
                  </a:cubicBezTo>
                  <a:cubicBezTo>
                    <a:pt x="4455" y="13078"/>
                    <a:pt x="4528" y="12967"/>
                    <a:pt x="4602" y="12838"/>
                  </a:cubicBezTo>
                  <a:cubicBezTo>
                    <a:pt x="4694" y="12709"/>
                    <a:pt x="4823" y="12599"/>
                    <a:pt x="4952" y="12525"/>
                  </a:cubicBezTo>
                  <a:cubicBezTo>
                    <a:pt x="5007" y="12838"/>
                    <a:pt x="5080" y="13151"/>
                    <a:pt x="5136" y="13446"/>
                  </a:cubicBezTo>
                  <a:cubicBezTo>
                    <a:pt x="5152" y="13510"/>
                    <a:pt x="5203" y="13539"/>
                    <a:pt x="5255" y="13539"/>
                  </a:cubicBezTo>
                  <a:cubicBezTo>
                    <a:pt x="5320" y="13539"/>
                    <a:pt x="5385" y="13492"/>
                    <a:pt x="5375" y="13409"/>
                  </a:cubicBezTo>
                  <a:lnTo>
                    <a:pt x="5173" y="12047"/>
                  </a:lnTo>
                  <a:lnTo>
                    <a:pt x="5173" y="12047"/>
                  </a:lnTo>
                  <a:cubicBezTo>
                    <a:pt x="5246" y="12120"/>
                    <a:pt x="5320" y="12176"/>
                    <a:pt x="5375" y="12212"/>
                  </a:cubicBezTo>
                  <a:cubicBezTo>
                    <a:pt x="5546" y="12353"/>
                    <a:pt x="5797" y="12546"/>
                    <a:pt x="6037" y="12546"/>
                  </a:cubicBezTo>
                  <a:cubicBezTo>
                    <a:pt x="6081" y="12546"/>
                    <a:pt x="6124" y="12539"/>
                    <a:pt x="6166" y="12525"/>
                  </a:cubicBezTo>
                  <a:cubicBezTo>
                    <a:pt x="6222" y="12489"/>
                    <a:pt x="6258" y="12415"/>
                    <a:pt x="6222" y="12341"/>
                  </a:cubicBezTo>
                  <a:cubicBezTo>
                    <a:pt x="6130" y="12120"/>
                    <a:pt x="5798" y="12010"/>
                    <a:pt x="5614" y="11881"/>
                  </a:cubicBezTo>
                  <a:cubicBezTo>
                    <a:pt x="5430" y="11734"/>
                    <a:pt x="5301" y="11550"/>
                    <a:pt x="5099" y="11513"/>
                  </a:cubicBezTo>
                  <a:cubicBezTo>
                    <a:pt x="4952" y="10464"/>
                    <a:pt x="4804" y="9396"/>
                    <a:pt x="4639" y="8347"/>
                  </a:cubicBezTo>
                  <a:lnTo>
                    <a:pt x="4639" y="8347"/>
                  </a:lnTo>
                  <a:cubicBezTo>
                    <a:pt x="4933" y="8605"/>
                    <a:pt x="5265" y="8844"/>
                    <a:pt x="5522" y="9120"/>
                  </a:cubicBezTo>
                  <a:cubicBezTo>
                    <a:pt x="5946" y="9562"/>
                    <a:pt x="6222" y="10280"/>
                    <a:pt x="6719" y="10593"/>
                  </a:cubicBezTo>
                  <a:cubicBezTo>
                    <a:pt x="6752" y="10615"/>
                    <a:pt x="6790" y="10626"/>
                    <a:pt x="6825" y="10626"/>
                  </a:cubicBezTo>
                  <a:cubicBezTo>
                    <a:pt x="6907" y="10626"/>
                    <a:pt x="6982" y="10572"/>
                    <a:pt x="6995" y="10482"/>
                  </a:cubicBezTo>
                  <a:cubicBezTo>
                    <a:pt x="7013" y="9838"/>
                    <a:pt x="6406" y="9176"/>
                    <a:pt x="5982" y="8752"/>
                  </a:cubicBezTo>
                  <a:cubicBezTo>
                    <a:pt x="5614" y="8366"/>
                    <a:pt x="5099" y="7850"/>
                    <a:pt x="4547" y="7721"/>
                  </a:cubicBezTo>
                  <a:cubicBezTo>
                    <a:pt x="4528" y="7537"/>
                    <a:pt x="4492" y="7372"/>
                    <a:pt x="4473" y="7188"/>
                  </a:cubicBezTo>
                  <a:cubicBezTo>
                    <a:pt x="4326" y="6267"/>
                    <a:pt x="4160" y="5329"/>
                    <a:pt x="4087" y="4390"/>
                  </a:cubicBezTo>
                  <a:lnTo>
                    <a:pt x="4087" y="4151"/>
                  </a:lnTo>
                  <a:cubicBezTo>
                    <a:pt x="4436" y="4353"/>
                    <a:pt x="4786" y="4537"/>
                    <a:pt x="5117" y="4777"/>
                  </a:cubicBezTo>
                  <a:cubicBezTo>
                    <a:pt x="5596" y="5089"/>
                    <a:pt x="6038" y="5605"/>
                    <a:pt x="6590" y="5789"/>
                  </a:cubicBezTo>
                  <a:cubicBezTo>
                    <a:pt x="6611" y="5797"/>
                    <a:pt x="6633" y="5801"/>
                    <a:pt x="6654" y="5801"/>
                  </a:cubicBezTo>
                  <a:cubicBezTo>
                    <a:pt x="6776" y="5801"/>
                    <a:pt x="6873" y="5675"/>
                    <a:pt x="6811" y="5550"/>
                  </a:cubicBezTo>
                  <a:cubicBezTo>
                    <a:pt x="6590" y="4979"/>
                    <a:pt x="5872" y="4574"/>
                    <a:pt x="5375" y="4261"/>
                  </a:cubicBezTo>
                  <a:cubicBezTo>
                    <a:pt x="4970" y="4003"/>
                    <a:pt x="4547" y="3783"/>
                    <a:pt x="4087" y="3617"/>
                  </a:cubicBezTo>
                  <a:cubicBezTo>
                    <a:pt x="4123" y="3157"/>
                    <a:pt x="4197" y="2697"/>
                    <a:pt x="4252" y="2237"/>
                  </a:cubicBezTo>
                  <a:close/>
                  <a:moveTo>
                    <a:pt x="4069" y="1"/>
                  </a:moveTo>
                  <a:cubicBezTo>
                    <a:pt x="3951" y="1"/>
                    <a:pt x="3832" y="82"/>
                    <a:pt x="3810" y="230"/>
                  </a:cubicBezTo>
                  <a:cubicBezTo>
                    <a:pt x="3755" y="2292"/>
                    <a:pt x="1933" y="3083"/>
                    <a:pt x="994" y="4684"/>
                  </a:cubicBezTo>
                  <a:cubicBezTo>
                    <a:pt x="277" y="5954"/>
                    <a:pt x="0" y="7409"/>
                    <a:pt x="203" y="8844"/>
                  </a:cubicBezTo>
                  <a:cubicBezTo>
                    <a:pt x="608" y="12452"/>
                    <a:pt x="3442" y="14881"/>
                    <a:pt x="5872" y="17237"/>
                  </a:cubicBezTo>
                  <a:cubicBezTo>
                    <a:pt x="5872" y="17311"/>
                    <a:pt x="5890" y="17366"/>
                    <a:pt x="5909" y="17440"/>
                  </a:cubicBezTo>
                  <a:cubicBezTo>
                    <a:pt x="5929" y="17550"/>
                    <a:pt x="6025" y="17611"/>
                    <a:pt x="6124" y="17611"/>
                  </a:cubicBezTo>
                  <a:cubicBezTo>
                    <a:pt x="6206" y="17611"/>
                    <a:pt x="6290" y="17569"/>
                    <a:pt x="6332" y="17477"/>
                  </a:cubicBezTo>
                  <a:cubicBezTo>
                    <a:pt x="6682" y="16648"/>
                    <a:pt x="6829" y="15838"/>
                    <a:pt x="7271" y="15047"/>
                  </a:cubicBezTo>
                  <a:cubicBezTo>
                    <a:pt x="7657" y="14366"/>
                    <a:pt x="8099" y="13685"/>
                    <a:pt x="8449" y="12986"/>
                  </a:cubicBezTo>
                  <a:cubicBezTo>
                    <a:pt x="9222" y="11513"/>
                    <a:pt x="9774" y="9893"/>
                    <a:pt x="9700" y="8218"/>
                  </a:cubicBezTo>
                  <a:cubicBezTo>
                    <a:pt x="9572" y="5163"/>
                    <a:pt x="7032" y="2862"/>
                    <a:pt x="4271" y="1868"/>
                  </a:cubicBezTo>
                  <a:cubicBezTo>
                    <a:pt x="4271" y="1776"/>
                    <a:pt x="4289" y="1703"/>
                    <a:pt x="4289" y="1629"/>
                  </a:cubicBezTo>
                  <a:cubicBezTo>
                    <a:pt x="4473" y="1151"/>
                    <a:pt x="4473" y="617"/>
                    <a:pt x="4289" y="138"/>
                  </a:cubicBezTo>
                  <a:cubicBezTo>
                    <a:pt x="4242" y="45"/>
                    <a:pt x="4156" y="1"/>
                    <a:pt x="4069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475580" y="4709411"/>
              <a:ext cx="456682" cy="608319"/>
            </a:xfrm>
            <a:custGeom>
              <a:avLst/>
              <a:gdLst/>
              <a:ahLst/>
              <a:cxnLst/>
              <a:rect l="l" t="t" r="r" b="b"/>
              <a:pathLst>
                <a:path w="8517" h="11345" extrusionOk="0">
                  <a:moveTo>
                    <a:pt x="1325" y="1492"/>
                  </a:moveTo>
                  <a:lnTo>
                    <a:pt x="1325" y="1492"/>
                  </a:lnTo>
                  <a:cubicBezTo>
                    <a:pt x="2393" y="1621"/>
                    <a:pt x="3479" y="1566"/>
                    <a:pt x="4546" y="1916"/>
                  </a:cubicBezTo>
                  <a:cubicBezTo>
                    <a:pt x="5816" y="2339"/>
                    <a:pt x="6847" y="3314"/>
                    <a:pt x="7307" y="4584"/>
                  </a:cubicBezTo>
                  <a:cubicBezTo>
                    <a:pt x="7786" y="5836"/>
                    <a:pt x="7804" y="7180"/>
                    <a:pt x="7767" y="8487"/>
                  </a:cubicBezTo>
                  <a:cubicBezTo>
                    <a:pt x="7731" y="9149"/>
                    <a:pt x="7639" y="10051"/>
                    <a:pt x="7896" y="10750"/>
                  </a:cubicBezTo>
                  <a:cubicBezTo>
                    <a:pt x="6810" y="10253"/>
                    <a:pt x="5614" y="9996"/>
                    <a:pt x="4510" y="9499"/>
                  </a:cubicBezTo>
                  <a:cubicBezTo>
                    <a:pt x="3203" y="8910"/>
                    <a:pt x="1970" y="8026"/>
                    <a:pt x="1233" y="6775"/>
                  </a:cubicBezTo>
                  <a:cubicBezTo>
                    <a:pt x="479" y="5486"/>
                    <a:pt x="516" y="4253"/>
                    <a:pt x="939" y="2836"/>
                  </a:cubicBezTo>
                  <a:cubicBezTo>
                    <a:pt x="976" y="2726"/>
                    <a:pt x="1013" y="2615"/>
                    <a:pt x="1031" y="2486"/>
                  </a:cubicBezTo>
                  <a:cubicBezTo>
                    <a:pt x="1362" y="3057"/>
                    <a:pt x="1749" y="3591"/>
                    <a:pt x="2190" y="4069"/>
                  </a:cubicBezTo>
                  <a:cubicBezTo>
                    <a:pt x="1859" y="4437"/>
                    <a:pt x="1657" y="4879"/>
                    <a:pt x="1601" y="5358"/>
                  </a:cubicBezTo>
                  <a:cubicBezTo>
                    <a:pt x="1565" y="5744"/>
                    <a:pt x="1546" y="6370"/>
                    <a:pt x="1878" y="6628"/>
                  </a:cubicBezTo>
                  <a:cubicBezTo>
                    <a:pt x="1893" y="6643"/>
                    <a:pt x="1912" y="6650"/>
                    <a:pt x="1931" y="6650"/>
                  </a:cubicBezTo>
                  <a:cubicBezTo>
                    <a:pt x="1979" y="6650"/>
                    <a:pt x="2030" y="6607"/>
                    <a:pt x="2043" y="6554"/>
                  </a:cubicBezTo>
                  <a:cubicBezTo>
                    <a:pt x="2043" y="6370"/>
                    <a:pt x="2025" y="6186"/>
                    <a:pt x="1970" y="6020"/>
                  </a:cubicBezTo>
                  <a:cubicBezTo>
                    <a:pt x="1933" y="5818"/>
                    <a:pt x="1933" y="5615"/>
                    <a:pt x="1951" y="5394"/>
                  </a:cubicBezTo>
                  <a:cubicBezTo>
                    <a:pt x="1988" y="4989"/>
                    <a:pt x="2135" y="4603"/>
                    <a:pt x="2338" y="4253"/>
                  </a:cubicBezTo>
                  <a:cubicBezTo>
                    <a:pt x="2411" y="4345"/>
                    <a:pt x="2503" y="4419"/>
                    <a:pt x="2559" y="4511"/>
                  </a:cubicBezTo>
                  <a:cubicBezTo>
                    <a:pt x="3184" y="5266"/>
                    <a:pt x="3829" y="6020"/>
                    <a:pt x="4454" y="6775"/>
                  </a:cubicBezTo>
                  <a:cubicBezTo>
                    <a:pt x="4436" y="6793"/>
                    <a:pt x="4436" y="6793"/>
                    <a:pt x="4418" y="6812"/>
                  </a:cubicBezTo>
                  <a:cubicBezTo>
                    <a:pt x="4399" y="6830"/>
                    <a:pt x="4381" y="6867"/>
                    <a:pt x="4381" y="6904"/>
                  </a:cubicBezTo>
                  <a:cubicBezTo>
                    <a:pt x="4381" y="6922"/>
                    <a:pt x="4381" y="6922"/>
                    <a:pt x="4381" y="6940"/>
                  </a:cubicBezTo>
                  <a:cubicBezTo>
                    <a:pt x="4344" y="7051"/>
                    <a:pt x="4307" y="7143"/>
                    <a:pt x="4252" y="7253"/>
                  </a:cubicBezTo>
                  <a:cubicBezTo>
                    <a:pt x="4215" y="7382"/>
                    <a:pt x="4178" y="7511"/>
                    <a:pt x="4160" y="7640"/>
                  </a:cubicBezTo>
                  <a:cubicBezTo>
                    <a:pt x="4123" y="7861"/>
                    <a:pt x="4086" y="8192"/>
                    <a:pt x="4252" y="8376"/>
                  </a:cubicBezTo>
                  <a:cubicBezTo>
                    <a:pt x="4274" y="8398"/>
                    <a:pt x="4304" y="8408"/>
                    <a:pt x="4335" y="8408"/>
                  </a:cubicBezTo>
                  <a:cubicBezTo>
                    <a:pt x="4383" y="8408"/>
                    <a:pt x="4432" y="8384"/>
                    <a:pt x="4454" y="8339"/>
                  </a:cubicBezTo>
                  <a:cubicBezTo>
                    <a:pt x="4491" y="8229"/>
                    <a:pt x="4510" y="8100"/>
                    <a:pt x="4491" y="7971"/>
                  </a:cubicBezTo>
                  <a:cubicBezTo>
                    <a:pt x="4491" y="7824"/>
                    <a:pt x="4510" y="7695"/>
                    <a:pt x="4528" y="7548"/>
                  </a:cubicBezTo>
                  <a:cubicBezTo>
                    <a:pt x="4565" y="7401"/>
                    <a:pt x="4657" y="7235"/>
                    <a:pt x="4675" y="7069"/>
                  </a:cubicBezTo>
                  <a:lnTo>
                    <a:pt x="5596" y="8137"/>
                  </a:lnTo>
                  <a:lnTo>
                    <a:pt x="5577" y="8137"/>
                  </a:lnTo>
                  <a:cubicBezTo>
                    <a:pt x="5393" y="8302"/>
                    <a:pt x="5172" y="8763"/>
                    <a:pt x="5430" y="8965"/>
                  </a:cubicBezTo>
                  <a:cubicBezTo>
                    <a:pt x="5440" y="8970"/>
                    <a:pt x="5451" y="8972"/>
                    <a:pt x="5462" y="8972"/>
                  </a:cubicBezTo>
                  <a:cubicBezTo>
                    <a:pt x="5494" y="8972"/>
                    <a:pt x="5527" y="8955"/>
                    <a:pt x="5540" y="8928"/>
                  </a:cubicBezTo>
                  <a:cubicBezTo>
                    <a:pt x="5559" y="8818"/>
                    <a:pt x="5577" y="8726"/>
                    <a:pt x="5559" y="8615"/>
                  </a:cubicBezTo>
                  <a:cubicBezTo>
                    <a:pt x="5577" y="8487"/>
                    <a:pt x="5632" y="8376"/>
                    <a:pt x="5688" y="8266"/>
                  </a:cubicBezTo>
                  <a:lnTo>
                    <a:pt x="6148" y="8818"/>
                  </a:lnTo>
                  <a:cubicBezTo>
                    <a:pt x="6173" y="8848"/>
                    <a:pt x="6202" y="8860"/>
                    <a:pt x="6230" y="8860"/>
                  </a:cubicBezTo>
                  <a:cubicBezTo>
                    <a:pt x="6304" y="8860"/>
                    <a:pt x="6367" y="8774"/>
                    <a:pt x="6313" y="8707"/>
                  </a:cubicBezTo>
                  <a:cubicBezTo>
                    <a:pt x="6074" y="8413"/>
                    <a:pt x="5872" y="8137"/>
                    <a:pt x="5651" y="7842"/>
                  </a:cubicBezTo>
                  <a:lnTo>
                    <a:pt x="5651" y="7842"/>
                  </a:lnTo>
                  <a:cubicBezTo>
                    <a:pt x="5724" y="7861"/>
                    <a:pt x="5798" y="7879"/>
                    <a:pt x="5853" y="7898"/>
                  </a:cubicBezTo>
                  <a:cubicBezTo>
                    <a:pt x="5940" y="7913"/>
                    <a:pt x="6046" y="7929"/>
                    <a:pt x="6151" y="7929"/>
                  </a:cubicBezTo>
                  <a:cubicBezTo>
                    <a:pt x="6292" y="7929"/>
                    <a:pt x="6431" y="7901"/>
                    <a:pt x="6516" y="7806"/>
                  </a:cubicBezTo>
                  <a:cubicBezTo>
                    <a:pt x="6534" y="7750"/>
                    <a:pt x="6534" y="7695"/>
                    <a:pt x="6479" y="7658"/>
                  </a:cubicBezTo>
                  <a:cubicBezTo>
                    <a:pt x="6332" y="7548"/>
                    <a:pt x="6074" y="7585"/>
                    <a:pt x="5890" y="7566"/>
                  </a:cubicBezTo>
                  <a:cubicBezTo>
                    <a:pt x="5748" y="7552"/>
                    <a:pt x="5627" y="7494"/>
                    <a:pt x="5512" y="7494"/>
                  </a:cubicBezTo>
                  <a:cubicBezTo>
                    <a:pt x="5478" y="7494"/>
                    <a:pt x="5445" y="7499"/>
                    <a:pt x="5411" y="7511"/>
                  </a:cubicBezTo>
                  <a:cubicBezTo>
                    <a:pt x="4896" y="6848"/>
                    <a:pt x="4399" y="6186"/>
                    <a:pt x="3884" y="5523"/>
                  </a:cubicBezTo>
                  <a:lnTo>
                    <a:pt x="3884" y="5523"/>
                  </a:lnTo>
                  <a:cubicBezTo>
                    <a:pt x="4197" y="5578"/>
                    <a:pt x="4510" y="5615"/>
                    <a:pt x="4786" y="5707"/>
                  </a:cubicBezTo>
                  <a:cubicBezTo>
                    <a:pt x="5246" y="5854"/>
                    <a:pt x="5688" y="6241"/>
                    <a:pt x="6166" y="6278"/>
                  </a:cubicBezTo>
                  <a:cubicBezTo>
                    <a:pt x="6174" y="6279"/>
                    <a:pt x="6182" y="6280"/>
                    <a:pt x="6190" y="6280"/>
                  </a:cubicBezTo>
                  <a:cubicBezTo>
                    <a:pt x="6287" y="6280"/>
                    <a:pt x="6347" y="6179"/>
                    <a:pt x="6313" y="6094"/>
                  </a:cubicBezTo>
                  <a:cubicBezTo>
                    <a:pt x="6074" y="5634"/>
                    <a:pt x="5411" y="5431"/>
                    <a:pt x="4970" y="5284"/>
                  </a:cubicBezTo>
                  <a:cubicBezTo>
                    <a:pt x="4665" y="5187"/>
                    <a:pt x="4287" y="5079"/>
                    <a:pt x="3930" y="5079"/>
                  </a:cubicBezTo>
                  <a:cubicBezTo>
                    <a:pt x="3813" y="5079"/>
                    <a:pt x="3698" y="5091"/>
                    <a:pt x="3589" y="5118"/>
                  </a:cubicBezTo>
                  <a:lnTo>
                    <a:pt x="3350" y="4787"/>
                  </a:lnTo>
                  <a:cubicBezTo>
                    <a:pt x="2908" y="4198"/>
                    <a:pt x="2430" y="3646"/>
                    <a:pt x="2025" y="3020"/>
                  </a:cubicBezTo>
                  <a:cubicBezTo>
                    <a:pt x="1988" y="2965"/>
                    <a:pt x="1970" y="2910"/>
                    <a:pt x="1933" y="2854"/>
                  </a:cubicBezTo>
                  <a:cubicBezTo>
                    <a:pt x="2246" y="2854"/>
                    <a:pt x="2559" y="2854"/>
                    <a:pt x="2871" y="2891"/>
                  </a:cubicBezTo>
                  <a:cubicBezTo>
                    <a:pt x="3241" y="2922"/>
                    <a:pt x="3662" y="3056"/>
                    <a:pt x="4037" y="3056"/>
                  </a:cubicBezTo>
                  <a:cubicBezTo>
                    <a:pt x="4111" y="3056"/>
                    <a:pt x="4183" y="3050"/>
                    <a:pt x="4252" y="3038"/>
                  </a:cubicBezTo>
                  <a:cubicBezTo>
                    <a:pt x="4381" y="3020"/>
                    <a:pt x="4418" y="2854"/>
                    <a:pt x="4326" y="2781"/>
                  </a:cubicBezTo>
                  <a:cubicBezTo>
                    <a:pt x="3957" y="2486"/>
                    <a:pt x="3295" y="2468"/>
                    <a:pt x="2853" y="2449"/>
                  </a:cubicBezTo>
                  <a:cubicBezTo>
                    <a:pt x="2716" y="2436"/>
                    <a:pt x="2582" y="2430"/>
                    <a:pt x="2448" y="2430"/>
                  </a:cubicBezTo>
                  <a:cubicBezTo>
                    <a:pt x="2206" y="2430"/>
                    <a:pt x="1968" y="2451"/>
                    <a:pt x="1730" y="2486"/>
                  </a:cubicBezTo>
                  <a:cubicBezTo>
                    <a:pt x="1565" y="2155"/>
                    <a:pt x="1454" y="1824"/>
                    <a:pt x="1325" y="1492"/>
                  </a:cubicBezTo>
                  <a:close/>
                  <a:moveTo>
                    <a:pt x="468" y="0"/>
                  </a:moveTo>
                  <a:cubicBezTo>
                    <a:pt x="342" y="0"/>
                    <a:pt x="234" y="119"/>
                    <a:pt x="276" y="259"/>
                  </a:cubicBezTo>
                  <a:cubicBezTo>
                    <a:pt x="1013" y="1695"/>
                    <a:pt x="74" y="2928"/>
                    <a:pt x="19" y="4382"/>
                  </a:cubicBezTo>
                  <a:cubicBezTo>
                    <a:pt x="0" y="5523"/>
                    <a:pt x="368" y="6628"/>
                    <a:pt x="1049" y="7548"/>
                  </a:cubicBezTo>
                  <a:cubicBezTo>
                    <a:pt x="2687" y="9849"/>
                    <a:pt x="5540" y="10456"/>
                    <a:pt x="8099" y="11155"/>
                  </a:cubicBezTo>
                  <a:cubicBezTo>
                    <a:pt x="8136" y="11192"/>
                    <a:pt x="8172" y="11229"/>
                    <a:pt x="8191" y="11284"/>
                  </a:cubicBezTo>
                  <a:cubicBezTo>
                    <a:pt x="8232" y="11326"/>
                    <a:pt x="8281" y="11344"/>
                    <a:pt x="8328" y="11344"/>
                  </a:cubicBezTo>
                  <a:cubicBezTo>
                    <a:pt x="8427" y="11344"/>
                    <a:pt x="8516" y="11262"/>
                    <a:pt x="8504" y="11137"/>
                  </a:cubicBezTo>
                  <a:cubicBezTo>
                    <a:pt x="8430" y="10456"/>
                    <a:pt x="8228" y="9849"/>
                    <a:pt x="8228" y="9131"/>
                  </a:cubicBezTo>
                  <a:cubicBezTo>
                    <a:pt x="8228" y="8505"/>
                    <a:pt x="8283" y="7879"/>
                    <a:pt x="8283" y="7272"/>
                  </a:cubicBezTo>
                  <a:cubicBezTo>
                    <a:pt x="8246" y="5965"/>
                    <a:pt x="8007" y="4658"/>
                    <a:pt x="7344" y="3535"/>
                  </a:cubicBezTo>
                  <a:cubicBezTo>
                    <a:pt x="6311" y="1834"/>
                    <a:pt x="4363" y="1123"/>
                    <a:pt x="2431" y="1123"/>
                  </a:cubicBezTo>
                  <a:cubicBezTo>
                    <a:pt x="2022" y="1123"/>
                    <a:pt x="1614" y="1155"/>
                    <a:pt x="1215" y="1216"/>
                  </a:cubicBezTo>
                  <a:cubicBezTo>
                    <a:pt x="1197" y="1161"/>
                    <a:pt x="1178" y="1106"/>
                    <a:pt x="1141" y="1051"/>
                  </a:cubicBezTo>
                  <a:cubicBezTo>
                    <a:pt x="1086" y="646"/>
                    <a:pt x="884" y="296"/>
                    <a:pt x="589" y="38"/>
                  </a:cubicBezTo>
                  <a:cubicBezTo>
                    <a:pt x="550" y="12"/>
                    <a:pt x="508" y="0"/>
                    <a:pt x="46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7456274" y="4832749"/>
              <a:ext cx="747141" cy="401131"/>
            </a:xfrm>
            <a:custGeom>
              <a:avLst/>
              <a:gdLst/>
              <a:ahLst/>
              <a:cxnLst/>
              <a:rect l="l" t="t" r="r" b="b"/>
              <a:pathLst>
                <a:path w="13934" h="7481" extrusionOk="0">
                  <a:moveTo>
                    <a:pt x="7621" y="559"/>
                  </a:moveTo>
                  <a:cubicBezTo>
                    <a:pt x="9130" y="559"/>
                    <a:pt x="10161" y="1259"/>
                    <a:pt x="11173" y="2326"/>
                  </a:cubicBezTo>
                  <a:cubicBezTo>
                    <a:pt x="11247" y="2400"/>
                    <a:pt x="11339" y="2492"/>
                    <a:pt x="11431" y="2584"/>
                  </a:cubicBezTo>
                  <a:cubicBezTo>
                    <a:pt x="11349" y="2582"/>
                    <a:pt x="11268" y="2580"/>
                    <a:pt x="11186" y="2580"/>
                  </a:cubicBezTo>
                  <a:cubicBezTo>
                    <a:pt x="10606" y="2580"/>
                    <a:pt x="10028" y="2639"/>
                    <a:pt x="9480" y="2768"/>
                  </a:cubicBezTo>
                  <a:cubicBezTo>
                    <a:pt x="9332" y="2308"/>
                    <a:pt x="9056" y="1903"/>
                    <a:pt x="8651" y="1608"/>
                  </a:cubicBezTo>
                  <a:cubicBezTo>
                    <a:pt x="8408" y="1425"/>
                    <a:pt x="8000" y="1167"/>
                    <a:pt x="7647" y="1167"/>
                  </a:cubicBezTo>
                  <a:cubicBezTo>
                    <a:pt x="7574" y="1167"/>
                    <a:pt x="7503" y="1178"/>
                    <a:pt x="7437" y="1203"/>
                  </a:cubicBezTo>
                  <a:cubicBezTo>
                    <a:pt x="7363" y="1240"/>
                    <a:pt x="7345" y="1332"/>
                    <a:pt x="7400" y="1387"/>
                  </a:cubicBezTo>
                  <a:cubicBezTo>
                    <a:pt x="7566" y="1480"/>
                    <a:pt x="7731" y="1553"/>
                    <a:pt x="7897" y="1590"/>
                  </a:cubicBezTo>
                  <a:cubicBezTo>
                    <a:pt x="8099" y="1664"/>
                    <a:pt x="8283" y="1774"/>
                    <a:pt x="8449" y="1884"/>
                  </a:cubicBezTo>
                  <a:cubicBezTo>
                    <a:pt x="8780" y="2142"/>
                    <a:pt x="9038" y="2455"/>
                    <a:pt x="9222" y="2805"/>
                  </a:cubicBezTo>
                  <a:lnTo>
                    <a:pt x="8891" y="2860"/>
                  </a:lnTo>
                  <a:cubicBezTo>
                    <a:pt x="7915" y="3026"/>
                    <a:pt x="6958" y="3191"/>
                    <a:pt x="5983" y="3338"/>
                  </a:cubicBezTo>
                  <a:cubicBezTo>
                    <a:pt x="5983" y="3320"/>
                    <a:pt x="5983" y="3320"/>
                    <a:pt x="5983" y="3302"/>
                  </a:cubicBezTo>
                  <a:cubicBezTo>
                    <a:pt x="5964" y="3265"/>
                    <a:pt x="5946" y="3228"/>
                    <a:pt x="5909" y="3210"/>
                  </a:cubicBezTo>
                  <a:lnTo>
                    <a:pt x="5891" y="3210"/>
                  </a:lnTo>
                  <a:cubicBezTo>
                    <a:pt x="5817" y="3136"/>
                    <a:pt x="5743" y="3044"/>
                    <a:pt x="5688" y="2952"/>
                  </a:cubicBezTo>
                  <a:cubicBezTo>
                    <a:pt x="5596" y="2842"/>
                    <a:pt x="5504" y="2750"/>
                    <a:pt x="5394" y="2676"/>
                  </a:cubicBezTo>
                  <a:cubicBezTo>
                    <a:pt x="5247" y="2546"/>
                    <a:pt x="5014" y="2372"/>
                    <a:pt x="4797" y="2372"/>
                  </a:cubicBezTo>
                  <a:cubicBezTo>
                    <a:pt x="4768" y="2372"/>
                    <a:pt x="4740" y="2375"/>
                    <a:pt x="4713" y="2381"/>
                  </a:cubicBezTo>
                  <a:cubicBezTo>
                    <a:pt x="4639" y="2381"/>
                    <a:pt x="4584" y="2492"/>
                    <a:pt x="4639" y="2565"/>
                  </a:cubicBezTo>
                  <a:cubicBezTo>
                    <a:pt x="4713" y="2657"/>
                    <a:pt x="4823" y="2750"/>
                    <a:pt x="4934" y="2805"/>
                  </a:cubicBezTo>
                  <a:cubicBezTo>
                    <a:pt x="5062" y="2860"/>
                    <a:pt x="5173" y="2952"/>
                    <a:pt x="5283" y="3044"/>
                  </a:cubicBezTo>
                  <a:cubicBezTo>
                    <a:pt x="5394" y="3136"/>
                    <a:pt x="5504" y="3320"/>
                    <a:pt x="5633" y="3431"/>
                  </a:cubicBezTo>
                  <a:lnTo>
                    <a:pt x="4234" y="3651"/>
                  </a:lnTo>
                  <a:lnTo>
                    <a:pt x="4234" y="3633"/>
                  </a:lnTo>
                  <a:cubicBezTo>
                    <a:pt x="4202" y="3424"/>
                    <a:pt x="3974" y="3075"/>
                    <a:pt x="3720" y="3075"/>
                  </a:cubicBezTo>
                  <a:cubicBezTo>
                    <a:pt x="3683" y="3075"/>
                    <a:pt x="3646" y="3083"/>
                    <a:pt x="3608" y="3099"/>
                  </a:cubicBezTo>
                  <a:cubicBezTo>
                    <a:pt x="3571" y="3118"/>
                    <a:pt x="3553" y="3173"/>
                    <a:pt x="3571" y="3210"/>
                  </a:cubicBezTo>
                  <a:cubicBezTo>
                    <a:pt x="3664" y="3283"/>
                    <a:pt x="3737" y="3338"/>
                    <a:pt x="3848" y="3394"/>
                  </a:cubicBezTo>
                  <a:cubicBezTo>
                    <a:pt x="3940" y="3467"/>
                    <a:pt x="4013" y="3559"/>
                    <a:pt x="4068" y="3670"/>
                  </a:cubicBezTo>
                  <a:lnTo>
                    <a:pt x="3351" y="3799"/>
                  </a:lnTo>
                  <a:cubicBezTo>
                    <a:pt x="3228" y="3816"/>
                    <a:pt x="3239" y="3984"/>
                    <a:pt x="3351" y="3984"/>
                  </a:cubicBezTo>
                  <a:cubicBezTo>
                    <a:pt x="3357" y="3984"/>
                    <a:pt x="3363" y="3984"/>
                    <a:pt x="3369" y="3983"/>
                  </a:cubicBezTo>
                  <a:lnTo>
                    <a:pt x="4437" y="3872"/>
                  </a:lnTo>
                  <a:lnTo>
                    <a:pt x="4437" y="3872"/>
                  </a:lnTo>
                  <a:cubicBezTo>
                    <a:pt x="4400" y="3909"/>
                    <a:pt x="4345" y="3964"/>
                    <a:pt x="4308" y="4020"/>
                  </a:cubicBezTo>
                  <a:cubicBezTo>
                    <a:pt x="4179" y="4167"/>
                    <a:pt x="3976" y="4406"/>
                    <a:pt x="4050" y="4627"/>
                  </a:cubicBezTo>
                  <a:cubicBezTo>
                    <a:pt x="4064" y="4668"/>
                    <a:pt x="4109" y="4689"/>
                    <a:pt x="4146" y="4689"/>
                  </a:cubicBezTo>
                  <a:cubicBezTo>
                    <a:pt x="4158" y="4689"/>
                    <a:pt x="4170" y="4687"/>
                    <a:pt x="4179" y="4682"/>
                  </a:cubicBezTo>
                  <a:cubicBezTo>
                    <a:pt x="4363" y="4608"/>
                    <a:pt x="4455" y="4351"/>
                    <a:pt x="4565" y="4222"/>
                  </a:cubicBezTo>
                  <a:cubicBezTo>
                    <a:pt x="4676" y="4075"/>
                    <a:pt x="4823" y="3983"/>
                    <a:pt x="4860" y="3817"/>
                  </a:cubicBezTo>
                  <a:lnTo>
                    <a:pt x="7345" y="3541"/>
                  </a:lnTo>
                  <a:lnTo>
                    <a:pt x="7345" y="3541"/>
                  </a:lnTo>
                  <a:cubicBezTo>
                    <a:pt x="7142" y="3762"/>
                    <a:pt x="6940" y="4020"/>
                    <a:pt x="6719" y="4204"/>
                  </a:cubicBezTo>
                  <a:cubicBezTo>
                    <a:pt x="6369" y="4516"/>
                    <a:pt x="5817" y="4719"/>
                    <a:pt x="5541" y="5105"/>
                  </a:cubicBezTo>
                  <a:cubicBezTo>
                    <a:pt x="5467" y="5179"/>
                    <a:pt x="5522" y="5308"/>
                    <a:pt x="5633" y="5326"/>
                  </a:cubicBezTo>
                  <a:cubicBezTo>
                    <a:pt x="5643" y="5327"/>
                    <a:pt x="5652" y="5327"/>
                    <a:pt x="5662" y="5327"/>
                  </a:cubicBezTo>
                  <a:cubicBezTo>
                    <a:pt x="6151" y="5327"/>
                    <a:pt x="6670" y="4878"/>
                    <a:pt x="7013" y="4572"/>
                  </a:cubicBezTo>
                  <a:cubicBezTo>
                    <a:pt x="7326" y="4296"/>
                    <a:pt x="7731" y="3909"/>
                    <a:pt x="7842" y="3486"/>
                  </a:cubicBezTo>
                  <a:lnTo>
                    <a:pt x="8265" y="3431"/>
                  </a:lnTo>
                  <a:cubicBezTo>
                    <a:pt x="8983" y="3338"/>
                    <a:pt x="9719" y="3228"/>
                    <a:pt x="10455" y="3191"/>
                  </a:cubicBezTo>
                  <a:lnTo>
                    <a:pt x="10639" y="3191"/>
                  </a:lnTo>
                  <a:cubicBezTo>
                    <a:pt x="10474" y="3467"/>
                    <a:pt x="10326" y="3743"/>
                    <a:pt x="10142" y="4001"/>
                  </a:cubicBezTo>
                  <a:cubicBezTo>
                    <a:pt x="9885" y="4369"/>
                    <a:pt x="9443" y="4682"/>
                    <a:pt x="9296" y="5124"/>
                  </a:cubicBezTo>
                  <a:cubicBezTo>
                    <a:pt x="9266" y="5214"/>
                    <a:pt x="9334" y="5304"/>
                    <a:pt x="9420" y="5304"/>
                  </a:cubicBezTo>
                  <a:cubicBezTo>
                    <a:pt x="9439" y="5304"/>
                    <a:pt x="9459" y="5300"/>
                    <a:pt x="9480" y="5290"/>
                  </a:cubicBezTo>
                  <a:cubicBezTo>
                    <a:pt x="9940" y="5142"/>
                    <a:pt x="10271" y="4590"/>
                    <a:pt x="10529" y="4204"/>
                  </a:cubicBezTo>
                  <a:cubicBezTo>
                    <a:pt x="10750" y="3891"/>
                    <a:pt x="10915" y="3559"/>
                    <a:pt x="11063" y="3210"/>
                  </a:cubicBezTo>
                  <a:cubicBezTo>
                    <a:pt x="11412" y="3228"/>
                    <a:pt x="11762" y="3302"/>
                    <a:pt x="12130" y="3357"/>
                  </a:cubicBezTo>
                  <a:cubicBezTo>
                    <a:pt x="11449" y="4222"/>
                    <a:pt x="10952" y="5179"/>
                    <a:pt x="10124" y="5915"/>
                  </a:cubicBezTo>
                  <a:cubicBezTo>
                    <a:pt x="9314" y="6622"/>
                    <a:pt x="8280" y="6999"/>
                    <a:pt x="7221" y="6999"/>
                  </a:cubicBezTo>
                  <a:cubicBezTo>
                    <a:pt x="6956" y="6999"/>
                    <a:pt x="6689" y="6975"/>
                    <a:pt x="6424" y="6928"/>
                  </a:cubicBezTo>
                  <a:lnTo>
                    <a:pt x="6443" y="6928"/>
                  </a:lnTo>
                  <a:cubicBezTo>
                    <a:pt x="5118" y="6707"/>
                    <a:pt x="3940" y="6044"/>
                    <a:pt x="2817" y="5308"/>
                  </a:cubicBezTo>
                  <a:cubicBezTo>
                    <a:pt x="2265" y="4958"/>
                    <a:pt x="1547" y="4406"/>
                    <a:pt x="811" y="4277"/>
                  </a:cubicBezTo>
                  <a:cubicBezTo>
                    <a:pt x="1786" y="3596"/>
                    <a:pt x="2614" y="2694"/>
                    <a:pt x="3590" y="1995"/>
                  </a:cubicBezTo>
                  <a:cubicBezTo>
                    <a:pt x="4768" y="1167"/>
                    <a:pt x="6167" y="559"/>
                    <a:pt x="7621" y="559"/>
                  </a:cubicBezTo>
                  <a:close/>
                  <a:moveTo>
                    <a:pt x="7560" y="0"/>
                  </a:moveTo>
                  <a:cubicBezTo>
                    <a:pt x="7390" y="0"/>
                    <a:pt x="7220" y="9"/>
                    <a:pt x="7050" y="25"/>
                  </a:cubicBezTo>
                  <a:cubicBezTo>
                    <a:pt x="4234" y="283"/>
                    <a:pt x="2265" y="2418"/>
                    <a:pt x="350" y="4277"/>
                  </a:cubicBezTo>
                  <a:cubicBezTo>
                    <a:pt x="314" y="4277"/>
                    <a:pt x="258" y="4277"/>
                    <a:pt x="203" y="4296"/>
                  </a:cubicBezTo>
                  <a:cubicBezTo>
                    <a:pt x="38" y="4314"/>
                    <a:pt x="1" y="4553"/>
                    <a:pt x="166" y="4627"/>
                  </a:cubicBezTo>
                  <a:cubicBezTo>
                    <a:pt x="792" y="4921"/>
                    <a:pt x="1418" y="5050"/>
                    <a:pt x="2025" y="5418"/>
                  </a:cubicBezTo>
                  <a:cubicBezTo>
                    <a:pt x="2559" y="5750"/>
                    <a:pt x="3075" y="6099"/>
                    <a:pt x="3608" y="6394"/>
                  </a:cubicBezTo>
                  <a:cubicBezTo>
                    <a:pt x="4728" y="7008"/>
                    <a:pt x="5954" y="7480"/>
                    <a:pt x="7217" y="7480"/>
                  </a:cubicBezTo>
                  <a:cubicBezTo>
                    <a:pt x="7241" y="7480"/>
                    <a:pt x="7265" y="7480"/>
                    <a:pt x="7289" y="7480"/>
                  </a:cubicBezTo>
                  <a:cubicBezTo>
                    <a:pt x="9719" y="7461"/>
                    <a:pt x="11578" y="5529"/>
                    <a:pt x="12425" y="3394"/>
                  </a:cubicBezTo>
                  <a:lnTo>
                    <a:pt x="12590" y="3412"/>
                  </a:lnTo>
                  <a:cubicBezTo>
                    <a:pt x="12786" y="3500"/>
                    <a:pt x="12997" y="3541"/>
                    <a:pt x="13210" y="3541"/>
                  </a:cubicBezTo>
                  <a:cubicBezTo>
                    <a:pt x="13398" y="3541"/>
                    <a:pt x="13587" y="3509"/>
                    <a:pt x="13768" y="3449"/>
                  </a:cubicBezTo>
                  <a:cubicBezTo>
                    <a:pt x="13934" y="3357"/>
                    <a:pt x="13897" y="3099"/>
                    <a:pt x="13713" y="3081"/>
                  </a:cubicBezTo>
                  <a:cubicBezTo>
                    <a:pt x="12093" y="2970"/>
                    <a:pt x="11523" y="1535"/>
                    <a:pt x="10290" y="762"/>
                  </a:cubicBezTo>
                  <a:cubicBezTo>
                    <a:pt x="9462" y="262"/>
                    <a:pt x="8514" y="0"/>
                    <a:pt x="756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6709893" y="4622938"/>
              <a:ext cx="746390" cy="522688"/>
            </a:xfrm>
            <a:custGeom>
              <a:avLst/>
              <a:gdLst/>
              <a:ahLst/>
              <a:cxnLst/>
              <a:rect l="l" t="t" r="r" b="b"/>
              <a:pathLst>
                <a:path w="13920" h="9748" extrusionOk="0">
                  <a:moveTo>
                    <a:pt x="8833" y="707"/>
                  </a:moveTo>
                  <a:cubicBezTo>
                    <a:pt x="9377" y="707"/>
                    <a:pt x="9923" y="737"/>
                    <a:pt x="10464" y="775"/>
                  </a:cubicBezTo>
                  <a:cubicBezTo>
                    <a:pt x="10898" y="816"/>
                    <a:pt x="11424" y="880"/>
                    <a:pt x="11948" y="880"/>
                  </a:cubicBezTo>
                  <a:cubicBezTo>
                    <a:pt x="12359" y="880"/>
                    <a:pt x="12769" y="841"/>
                    <a:pt x="13133" y="720"/>
                  </a:cubicBezTo>
                  <a:lnTo>
                    <a:pt x="13133" y="720"/>
                  </a:lnTo>
                  <a:cubicBezTo>
                    <a:pt x="12507" y="1990"/>
                    <a:pt x="12158" y="3388"/>
                    <a:pt x="11532" y="4658"/>
                  </a:cubicBezTo>
                  <a:cubicBezTo>
                    <a:pt x="10759" y="6186"/>
                    <a:pt x="9691" y="7603"/>
                    <a:pt x="8145" y="8413"/>
                  </a:cubicBezTo>
                  <a:cubicBezTo>
                    <a:pt x="7342" y="8848"/>
                    <a:pt x="6569" y="9030"/>
                    <a:pt x="5781" y="9030"/>
                  </a:cubicBezTo>
                  <a:cubicBezTo>
                    <a:pt x="5035" y="9030"/>
                    <a:pt x="4277" y="8866"/>
                    <a:pt x="3470" y="8597"/>
                  </a:cubicBezTo>
                  <a:cubicBezTo>
                    <a:pt x="3341" y="8560"/>
                    <a:pt x="3213" y="8524"/>
                    <a:pt x="3065" y="8487"/>
                  </a:cubicBezTo>
                  <a:cubicBezTo>
                    <a:pt x="3746" y="8119"/>
                    <a:pt x="4409" y="7695"/>
                    <a:pt x="4998" y="7180"/>
                  </a:cubicBezTo>
                  <a:cubicBezTo>
                    <a:pt x="5403" y="7585"/>
                    <a:pt x="5918" y="7843"/>
                    <a:pt x="6489" y="7916"/>
                  </a:cubicBezTo>
                  <a:cubicBezTo>
                    <a:pt x="6655" y="7944"/>
                    <a:pt x="6862" y="7969"/>
                    <a:pt x="7074" y="7969"/>
                  </a:cubicBezTo>
                  <a:cubicBezTo>
                    <a:pt x="7427" y="7969"/>
                    <a:pt x="7791" y="7900"/>
                    <a:pt x="7998" y="7659"/>
                  </a:cubicBezTo>
                  <a:cubicBezTo>
                    <a:pt x="8053" y="7585"/>
                    <a:pt x="8016" y="7474"/>
                    <a:pt x="7906" y="7456"/>
                  </a:cubicBezTo>
                  <a:cubicBezTo>
                    <a:pt x="7855" y="7451"/>
                    <a:pt x="7804" y="7449"/>
                    <a:pt x="7751" y="7449"/>
                  </a:cubicBezTo>
                  <a:cubicBezTo>
                    <a:pt x="7594" y="7449"/>
                    <a:pt x="7432" y="7470"/>
                    <a:pt x="7280" y="7511"/>
                  </a:cubicBezTo>
                  <a:cubicBezTo>
                    <a:pt x="7161" y="7530"/>
                    <a:pt x="7036" y="7539"/>
                    <a:pt x="6912" y="7539"/>
                  </a:cubicBezTo>
                  <a:cubicBezTo>
                    <a:pt x="6788" y="7539"/>
                    <a:pt x="6664" y="7530"/>
                    <a:pt x="6544" y="7511"/>
                  </a:cubicBezTo>
                  <a:cubicBezTo>
                    <a:pt x="6065" y="7438"/>
                    <a:pt x="5605" y="7272"/>
                    <a:pt x="5219" y="6996"/>
                  </a:cubicBezTo>
                  <a:lnTo>
                    <a:pt x="5532" y="6757"/>
                  </a:lnTo>
                  <a:cubicBezTo>
                    <a:pt x="6452" y="6039"/>
                    <a:pt x="7372" y="5321"/>
                    <a:pt x="8293" y="4603"/>
                  </a:cubicBezTo>
                  <a:cubicBezTo>
                    <a:pt x="8293" y="4622"/>
                    <a:pt x="8311" y="4640"/>
                    <a:pt x="8329" y="4640"/>
                  </a:cubicBezTo>
                  <a:cubicBezTo>
                    <a:pt x="8348" y="4677"/>
                    <a:pt x="8385" y="4695"/>
                    <a:pt x="8440" y="4695"/>
                  </a:cubicBezTo>
                  <a:lnTo>
                    <a:pt x="8477" y="4695"/>
                  </a:lnTo>
                  <a:cubicBezTo>
                    <a:pt x="8605" y="4750"/>
                    <a:pt x="8716" y="4806"/>
                    <a:pt x="8845" y="4879"/>
                  </a:cubicBezTo>
                  <a:cubicBezTo>
                    <a:pt x="8992" y="4934"/>
                    <a:pt x="9139" y="4971"/>
                    <a:pt x="9305" y="4990"/>
                  </a:cubicBezTo>
                  <a:cubicBezTo>
                    <a:pt x="9429" y="5016"/>
                    <a:pt x="9582" y="5043"/>
                    <a:pt x="9733" y="5043"/>
                  </a:cubicBezTo>
                  <a:cubicBezTo>
                    <a:pt x="9896" y="5043"/>
                    <a:pt x="10055" y="5012"/>
                    <a:pt x="10170" y="4916"/>
                  </a:cubicBezTo>
                  <a:cubicBezTo>
                    <a:pt x="10244" y="4861"/>
                    <a:pt x="10225" y="4714"/>
                    <a:pt x="10133" y="4677"/>
                  </a:cubicBezTo>
                  <a:cubicBezTo>
                    <a:pt x="10036" y="4635"/>
                    <a:pt x="9929" y="4615"/>
                    <a:pt x="9820" y="4615"/>
                  </a:cubicBezTo>
                  <a:cubicBezTo>
                    <a:pt x="9783" y="4615"/>
                    <a:pt x="9747" y="4617"/>
                    <a:pt x="9710" y="4622"/>
                  </a:cubicBezTo>
                  <a:cubicBezTo>
                    <a:pt x="9544" y="4603"/>
                    <a:pt x="9378" y="4585"/>
                    <a:pt x="9213" y="4548"/>
                  </a:cubicBezTo>
                  <a:cubicBezTo>
                    <a:pt x="9047" y="4511"/>
                    <a:pt x="8845" y="4401"/>
                    <a:pt x="8642" y="4346"/>
                  </a:cubicBezTo>
                  <a:lnTo>
                    <a:pt x="9967" y="3333"/>
                  </a:lnTo>
                  <a:lnTo>
                    <a:pt x="9967" y="3352"/>
                  </a:lnTo>
                  <a:cubicBezTo>
                    <a:pt x="10082" y="3504"/>
                    <a:pt x="10370" y="3682"/>
                    <a:pt x="10617" y="3682"/>
                  </a:cubicBezTo>
                  <a:cubicBezTo>
                    <a:pt x="10729" y="3682"/>
                    <a:pt x="10832" y="3646"/>
                    <a:pt x="10906" y="3554"/>
                  </a:cubicBezTo>
                  <a:cubicBezTo>
                    <a:pt x="10943" y="3517"/>
                    <a:pt x="10925" y="3444"/>
                    <a:pt x="10888" y="3425"/>
                  </a:cubicBezTo>
                  <a:cubicBezTo>
                    <a:pt x="10759" y="3388"/>
                    <a:pt x="10630" y="3388"/>
                    <a:pt x="10501" y="3388"/>
                  </a:cubicBezTo>
                  <a:cubicBezTo>
                    <a:pt x="10354" y="3352"/>
                    <a:pt x="10225" y="3296"/>
                    <a:pt x="10096" y="3223"/>
                  </a:cubicBezTo>
                  <a:lnTo>
                    <a:pt x="10796" y="2689"/>
                  </a:lnTo>
                  <a:cubicBezTo>
                    <a:pt x="10885" y="2615"/>
                    <a:pt x="10818" y="2480"/>
                    <a:pt x="10721" y="2480"/>
                  </a:cubicBezTo>
                  <a:cubicBezTo>
                    <a:pt x="10698" y="2480"/>
                    <a:pt x="10673" y="2487"/>
                    <a:pt x="10648" y="2505"/>
                  </a:cubicBezTo>
                  <a:lnTo>
                    <a:pt x="9618" y="3223"/>
                  </a:lnTo>
                  <a:cubicBezTo>
                    <a:pt x="9636" y="3149"/>
                    <a:pt x="9655" y="3057"/>
                    <a:pt x="9673" y="3002"/>
                  </a:cubicBezTo>
                  <a:cubicBezTo>
                    <a:pt x="9728" y="2763"/>
                    <a:pt x="9783" y="2413"/>
                    <a:pt x="9599" y="2229"/>
                  </a:cubicBezTo>
                  <a:cubicBezTo>
                    <a:pt x="9576" y="2206"/>
                    <a:pt x="9550" y="2196"/>
                    <a:pt x="9524" y="2196"/>
                  </a:cubicBezTo>
                  <a:cubicBezTo>
                    <a:pt x="9489" y="2196"/>
                    <a:pt x="9455" y="2215"/>
                    <a:pt x="9434" y="2247"/>
                  </a:cubicBezTo>
                  <a:cubicBezTo>
                    <a:pt x="9286" y="2413"/>
                    <a:pt x="9323" y="2726"/>
                    <a:pt x="9286" y="2947"/>
                  </a:cubicBezTo>
                  <a:cubicBezTo>
                    <a:pt x="9250" y="3112"/>
                    <a:pt x="9158" y="3333"/>
                    <a:pt x="9213" y="3517"/>
                  </a:cubicBezTo>
                  <a:lnTo>
                    <a:pt x="6783" y="5211"/>
                  </a:lnTo>
                  <a:cubicBezTo>
                    <a:pt x="6875" y="4861"/>
                    <a:pt x="6931" y="4493"/>
                    <a:pt x="7059" y="4161"/>
                  </a:cubicBezTo>
                  <a:cubicBezTo>
                    <a:pt x="7243" y="3646"/>
                    <a:pt x="7704" y="3112"/>
                    <a:pt x="7777" y="2560"/>
                  </a:cubicBezTo>
                  <a:cubicBezTo>
                    <a:pt x="7793" y="2467"/>
                    <a:pt x="7716" y="2386"/>
                    <a:pt x="7614" y="2386"/>
                  </a:cubicBezTo>
                  <a:cubicBezTo>
                    <a:pt x="7595" y="2386"/>
                    <a:pt x="7576" y="2389"/>
                    <a:pt x="7556" y="2394"/>
                  </a:cubicBezTo>
                  <a:cubicBezTo>
                    <a:pt x="7023" y="2652"/>
                    <a:pt x="6746" y="3425"/>
                    <a:pt x="6544" y="3941"/>
                  </a:cubicBezTo>
                  <a:cubicBezTo>
                    <a:pt x="6378" y="4401"/>
                    <a:pt x="6176" y="5045"/>
                    <a:pt x="6286" y="5560"/>
                  </a:cubicBezTo>
                  <a:lnTo>
                    <a:pt x="5900" y="5836"/>
                  </a:lnTo>
                  <a:cubicBezTo>
                    <a:pt x="5182" y="6333"/>
                    <a:pt x="4483" y="6867"/>
                    <a:pt x="3746" y="7327"/>
                  </a:cubicBezTo>
                  <a:cubicBezTo>
                    <a:pt x="3673" y="7364"/>
                    <a:pt x="3617" y="7401"/>
                    <a:pt x="3544" y="7438"/>
                  </a:cubicBezTo>
                  <a:cubicBezTo>
                    <a:pt x="3562" y="7051"/>
                    <a:pt x="3581" y="6683"/>
                    <a:pt x="3617" y="6315"/>
                  </a:cubicBezTo>
                  <a:cubicBezTo>
                    <a:pt x="3691" y="5781"/>
                    <a:pt x="3930" y="5192"/>
                    <a:pt x="3875" y="4677"/>
                  </a:cubicBezTo>
                  <a:cubicBezTo>
                    <a:pt x="3852" y="4583"/>
                    <a:pt x="3776" y="4526"/>
                    <a:pt x="3700" y="4526"/>
                  </a:cubicBezTo>
                  <a:cubicBezTo>
                    <a:pt x="3657" y="4526"/>
                    <a:pt x="3614" y="4545"/>
                    <a:pt x="3581" y="4585"/>
                  </a:cubicBezTo>
                  <a:cubicBezTo>
                    <a:pt x="3194" y="5008"/>
                    <a:pt x="3157" y="5781"/>
                    <a:pt x="3121" y="6315"/>
                  </a:cubicBezTo>
                  <a:cubicBezTo>
                    <a:pt x="3065" y="6757"/>
                    <a:pt x="3065" y="7198"/>
                    <a:pt x="3121" y="7640"/>
                  </a:cubicBezTo>
                  <a:cubicBezTo>
                    <a:pt x="2716" y="7806"/>
                    <a:pt x="2311" y="7935"/>
                    <a:pt x="1906" y="8082"/>
                  </a:cubicBezTo>
                  <a:cubicBezTo>
                    <a:pt x="2127" y="6812"/>
                    <a:pt x="2108" y="5523"/>
                    <a:pt x="2550" y="4290"/>
                  </a:cubicBezTo>
                  <a:cubicBezTo>
                    <a:pt x="3102" y="2799"/>
                    <a:pt x="4298" y="1640"/>
                    <a:pt x="5808" y="1161"/>
                  </a:cubicBezTo>
                  <a:cubicBezTo>
                    <a:pt x="6783" y="812"/>
                    <a:pt x="7805" y="707"/>
                    <a:pt x="8833" y="707"/>
                  </a:cubicBezTo>
                  <a:close/>
                  <a:moveTo>
                    <a:pt x="13634" y="1"/>
                  </a:moveTo>
                  <a:cubicBezTo>
                    <a:pt x="13627" y="1"/>
                    <a:pt x="13619" y="1"/>
                    <a:pt x="13612" y="2"/>
                  </a:cubicBezTo>
                  <a:cubicBezTo>
                    <a:pt x="12891" y="51"/>
                    <a:pt x="12228" y="231"/>
                    <a:pt x="11494" y="231"/>
                  </a:cubicBezTo>
                  <a:cubicBezTo>
                    <a:pt x="11403" y="231"/>
                    <a:pt x="11312" y="229"/>
                    <a:pt x="11219" y="223"/>
                  </a:cubicBezTo>
                  <a:cubicBezTo>
                    <a:pt x="10483" y="186"/>
                    <a:pt x="9765" y="112"/>
                    <a:pt x="9029" y="112"/>
                  </a:cubicBezTo>
                  <a:cubicBezTo>
                    <a:pt x="8967" y="111"/>
                    <a:pt x="8905" y="111"/>
                    <a:pt x="8843" y="111"/>
                  </a:cubicBezTo>
                  <a:cubicBezTo>
                    <a:pt x="7375" y="111"/>
                    <a:pt x="5882" y="327"/>
                    <a:pt x="4575" y="1051"/>
                  </a:cubicBezTo>
                  <a:cubicBezTo>
                    <a:pt x="2090" y="2450"/>
                    <a:pt x="1243" y="5505"/>
                    <a:pt x="1574" y="8192"/>
                  </a:cubicBezTo>
                  <a:lnTo>
                    <a:pt x="1372" y="8266"/>
                  </a:lnTo>
                  <a:cubicBezTo>
                    <a:pt x="912" y="8321"/>
                    <a:pt x="470" y="8542"/>
                    <a:pt x="157" y="8892"/>
                  </a:cubicBezTo>
                  <a:cubicBezTo>
                    <a:pt x="1" y="9048"/>
                    <a:pt x="137" y="9284"/>
                    <a:pt x="316" y="9284"/>
                  </a:cubicBezTo>
                  <a:cubicBezTo>
                    <a:pt x="348" y="9284"/>
                    <a:pt x="382" y="9277"/>
                    <a:pt x="415" y="9260"/>
                  </a:cubicBezTo>
                  <a:cubicBezTo>
                    <a:pt x="852" y="9055"/>
                    <a:pt x="1270" y="8977"/>
                    <a:pt x="1677" y="8977"/>
                  </a:cubicBezTo>
                  <a:cubicBezTo>
                    <a:pt x="2880" y="8977"/>
                    <a:pt x="3995" y="9656"/>
                    <a:pt x="5274" y="9738"/>
                  </a:cubicBezTo>
                  <a:cubicBezTo>
                    <a:pt x="5382" y="9744"/>
                    <a:pt x="5491" y="9747"/>
                    <a:pt x="5599" y="9747"/>
                  </a:cubicBezTo>
                  <a:cubicBezTo>
                    <a:pt x="6830" y="9747"/>
                    <a:pt x="8032" y="9365"/>
                    <a:pt x="9047" y="8671"/>
                  </a:cubicBezTo>
                  <a:cubicBezTo>
                    <a:pt x="11845" y="6830"/>
                    <a:pt x="12692" y="3499"/>
                    <a:pt x="13612" y="499"/>
                  </a:cubicBezTo>
                  <a:cubicBezTo>
                    <a:pt x="13667" y="462"/>
                    <a:pt x="13722" y="425"/>
                    <a:pt x="13759" y="370"/>
                  </a:cubicBezTo>
                  <a:cubicBezTo>
                    <a:pt x="13919" y="245"/>
                    <a:pt x="13839" y="1"/>
                    <a:pt x="13634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5837499" y="4445642"/>
              <a:ext cx="518184" cy="754970"/>
            </a:xfrm>
            <a:custGeom>
              <a:avLst/>
              <a:gdLst/>
              <a:ahLst/>
              <a:cxnLst/>
              <a:rect l="l" t="t" r="r" b="b"/>
              <a:pathLst>
                <a:path w="9664" h="14080" extrusionOk="0">
                  <a:moveTo>
                    <a:pt x="829" y="730"/>
                  </a:moveTo>
                  <a:cubicBezTo>
                    <a:pt x="2080" y="1411"/>
                    <a:pt x="3461" y="1816"/>
                    <a:pt x="4712" y="2478"/>
                  </a:cubicBezTo>
                  <a:cubicBezTo>
                    <a:pt x="6203" y="3288"/>
                    <a:pt x="7584" y="4448"/>
                    <a:pt x="8338" y="5994"/>
                  </a:cubicBezTo>
                  <a:cubicBezTo>
                    <a:pt x="9130" y="7614"/>
                    <a:pt x="8946" y="9049"/>
                    <a:pt x="8338" y="10669"/>
                  </a:cubicBezTo>
                  <a:cubicBezTo>
                    <a:pt x="8301" y="10798"/>
                    <a:pt x="8246" y="10945"/>
                    <a:pt x="8191" y="11074"/>
                  </a:cubicBezTo>
                  <a:cubicBezTo>
                    <a:pt x="7878" y="10374"/>
                    <a:pt x="7455" y="9712"/>
                    <a:pt x="6976" y="9104"/>
                  </a:cubicBezTo>
                  <a:cubicBezTo>
                    <a:pt x="7400" y="8718"/>
                    <a:pt x="7676" y="8203"/>
                    <a:pt x="7786" y="7650"/>
                  </a:cubicBezTo>
                  <a:cubicBezTo>
                    <a:pt x="7860" y="7209"/>
                    <a:pt x="7933" y="6472"/>
                    <a:pt x="7565" y="6141"/>
                  </a:cubicBezTo>
                  <a:cubicBezTo>
                    <a:pt x="7539" y="6115"/>
                    <a:pt x="7508" y="6103"/>
                    <a:pt x="7479" y="6103"/>
                  </a:cubicBezTo>
                  <a:cubicBezTo>
                    <a:pt x="7425" y="6103"/>
                    <a:pt x="7375" y="6143"/>
                    <a:pt x="7363" y="6215"/>
                  </a:cubicBezTo>
                  <a:cubicBezTo>
                    <a:pt x="7344" y="6417"/>
                    <a:pt x="7344" y="6638"/>
                    <a:pt x="7400" y="6841"/>
                  </a:cubicBezTo>
                  <a:cubicBezTo>
                    <a:pt x="7418" y="7080"/>
                    <a:pt x="7418" y="7337"/>
                    <a:pt x="7381" y="7577"/>
                  </a:cubicBezTo>
                  <a:cubicBezTo>
                    <a:pt x="7289" y="8055"/>
                    <a:pt x="7087" y="8497"/>
                    <a:pt x="6811" y="8884"/>
                  </a:cubicBezTo>
                  <a:lnTo>
                    <a:pt x="6571" y="8552"/>
                  </a:lnTo>
                  <a:cubicBezTo>
                    <a:pt x="5909" y="7614"/>
                    <a:pt x="5228" y="6656"/>
                    <a:pt x="4547" y="5718"/>
                  </a:cubicBezTo>
                  <a:cubicBezTo>
                    <a:pt x="4547" y="5718"/>
                    <a:pt x="4565" y="5699"/>
                    <a:pt x="4584" y="5699"/>
                  </a:cubicBezTo>
                  <a:cubicBezTo>
                    <a:pt x="4602" y="5663"/>
                    <a:pt x="4639" y="5626"/>
                    <a:pt x="4639" y="5571"/>
                  </a:cubicBezTo>
                  <a:cubicBezTo>
                    <a:pt x="4639" y="5571"/>
                    <a:pt x="4639" y="5552"/>
                    <a:pt x="4639" y="5534"/>
                  </a:cubicBezTo>
                  <a:cubicBezTo>
                    <a:pt x="4694" y="5423"/>
                    <a:pt x="4749" y="5294"/>
                    <a:pt x="4823" y="5184"/>
                  </a:cubicBezTo>
                  <a:cubicBezTo>
                    <a:pt x="4878" y="5037"/>
                    <a:pt x="4933" y="4890"/>
                    <a:pt x="4952" y="4742"/>
                  </a:cubicBezTo>
                  <a:cubicBezTo>
                    <a:pt x="5007" y="4485"/>
                    <a:pt x="5099" y="4080"/>
                    <a:pt x="4915" y="3859"/>
                  </a:cubicBezTo>
                  <a:cubicBezTo>
                    <a:pt x="4891" y="3827"/>
                    <a:pt x="4852" y="3812"/>
                    <a:pt x="4814" y="3812"/>
                  </a:cubicBezTo>
                  <a:cubicBezTo>
                    <a:pt x="4764" y="3812"/>
                    <a:pt x="4715" y="3836"/>
                    <a:pt x="4694" y="3877"/>
                  </a:cubicBezTo>
                  <a:cubicBezTo>
                    <a:pt x="4620" y="4006"/>
                    <a:pt x="4602" y="4153"/>
                    <a:pt x="4602" y="4301"/>
                  </a:cubicBezTo>
                  <a:cubicBezTo>
                    <a:pt x="4602" y="4466"/>
                    <a:pt x="4565" y="4632"/>
                    <a:pt x="4528" y="4797"/>
                  </a:cubicBezTo>
                  <a:cubicBezTo>
                    <a:pt x="4473" y="4963"/>
                    <a:pt x="4363" y="5166"/>
                    <a:pt x="4307" y="5368"/>
                  </a:cubicBezTo>
                  <a:lnTo>
                    <a:pt x="3332" y="4006"/>
                  </a:lnTo>
                  <a:lnTo>
                    <a:pt x="3350" y="4006"/>
                  </a:lnTo>
                  <a:cubicBezTo>
                    <a:pt x="3571" y="3840"/>
                    <a:pt x="3884" y="3325"/>
                    <a:pt x="3590" y="3067"/>
                  </a:cubicBezTo>
                  <a:cubicBezTo>
                    <a:pt x="3577" y="3054"/>
                    <a:pt x="3559" y="3048"/>
                    <a:pt x="3541" y="3048"/>
                  </a:cubicBezTo>
                  <a:cubicBezTo>
                    <a:pt x="3508" y="3048"/>
                    <a:pt x="3473" y="3069"/>
                    <a:pt x="3461" y="3104"/>
                  </a:cubicBezTo>
                  <a:cubicBezTo>
                    <a:pt x="3424" y="3215"/>
                    <a:pt x="3406" y="3343"/>
                    <a:pt x="3406" y="3472"/>
                  </a:cubicBezTo>
                  <a:cubicBezTo>
                    <a:pt x="3369" y="3620"/>
                    <a:pt x="3314" y="3748"/>
                    <a:pt x="3221" y="3859"/>
                  </a:cubicBezTo>
                  <a:lnTo>
                    <a:pt x="2725" y="3159"/>
                  </a:lnTo>
                  <a:cubicBezTo>
                    <a:pt x="2698" y="3122"/>
                    <a:pt x="2663" y="3106"/>
                    <a:pt x="2629" y="3106"/>
                  </a:cubicBezTo>
                  <a:cubicBezTo>
                    <a:pt x="2547" y="3106"/>
                    <a:pt x="2470" y="3197"/>
                    <a:pt x="2522" y="3288"/>
                  </a:cubicBezTo>
                  <a:lnTo>
                    <a:pt x="3221" y="4356"/>
                  </a:lnTo>
                  <a:cubicBezTo>
                    <a:pt x="3129" y="4337"/>
                    <a:pt x="3056" y="4319"/>
                    <a:pt x="2982" y="4301"/>
                  </a:cubicBezTo>
                  <a:cubicBezTo>
                    <a:pt x="2864" y="4261"/>
                    <a:pt x="2704" y="4222"/>
                    <a:pt x="2552" y="4222"/>
                  </a:cubicBezTo>
                  <a:cubicBezTo>
                    <a:pt x="2420" y="4222"/>
                    <a:pt x="2295" y="4252"/>
                    <a:pt x="2209" y="4337"/>
                  </a:cubicBezTo>
                  <a:cubicBezTo>
                    <a:pt x="2172" y="4393"/>
                    <a:pt x="2172" y="4466"/>
                    <a:pt x="2228" y="4503"/>
                  </a:cubicBezTo>
                  <a:cubicBezTo>
                    <a:pt x="2375" y="4669"/>
                    <a:pt x="2706" y="4632"/>
                    <a:pt x="2909" y="4669"/>
                  </a:cubicBezTo>
                  <a:cubicBezTo>
                    <a:pt x="3046" y="4699"/>
                    <a:pt x="3221" y="4793"/>
                    <a:pt x="3381" y="4793"/>
                  </a:cubicBezTo>
                  <a:cubicBezTo>
                    <a:pt x="3415" y="4793"/>
                    <a:pt x="3447" y="4789"/>
                    <a:pt x="3479" y="4779"/>
                  </a:cubicBezTo>
                  <a:lnTo>
                    <a:pt x="5080" y="7264"/>
                  </a:lnTo>
                  <a:cubicBezTo>
                    <a:pt x="4749" y="7153"/>
                    <a:pt x="4363" y="7080"/>
                    <a:pt x="4050" y="6951"/>
                  </a:cubicBezTo>
                  <a:cubicBezTo>
                    <a:pt x="3534" y="6730"/>
                    <a:pt x="3019" y="6270"/>
                    <a:pt x="2485" y="6160"/>
                  </a:cubicBezTo>
                  <a:cubicBezTo>
                    <a:pt x="2476" y="6158"/>
                    <a:pt x="2466" y="6158"/>
                    <a:pt x="2457" y="6158"/>
                  </a:cubicBezTo>
                  <a:cubicBezTo>
                    <a:pt x="2344" y="6158"/>
                    <a:pt x="2267" y="6261"/>
                    <a:pt x="2301" y="6380"/>
                  </a:cubicBezTo>
                  <a:cubicBezTo>
                    <a:pt x="2522" y="6933"/>
                    <a:pt x="3295" y="7245"/>
                    <a:pt x="3810" y="7448"/>
                  </a:cubicBezTo>
                  <a:cubicBezTo>
                    <a:pt x="4196" y="7602"/>
                    <a:pt x="4698" y="7782"/>
                    <a:pt x="5154" y="7782"/>
                  </a:cubicBezTo>
                  <a:cubicBezTo>
                    <a:pt x="5242" y="7782"/>
                    <a:pt x="5328" y="7776"/>
                    <a:pt x="5412" y="7761"/>
                  </a:cubicBezTo>
                  <a:cubicBezTo>
                    <a:pt x="5504" y="7908"/>
                    <a:pt x="5596" y="8037"/>
                    <a:pt x="5688" y="8166"/>
                  </a:cubicBezTo>
                  <a:cubicBezTo>
                    <a:pt x="6166" y="8902"/>
                    <a:pt x="6663" y="9620"/>
                    <a:pt x="7087" y="10374"/>
                  </a:cubicBezTo>
                  <a:cubicBezTo>
                    <a:pt x="7124" y="10448"/>
                    <a:pt x="7160" y="10503"/>
                    <a:pt x="7179" y="10577"/>
                  </a:cubicBezTo>
                  <a:cubicBezTo>
                    <a:pt x="6811" y="10540"/>
                    <a:pt x="6443" y="10522"/>
                    <a:pt x="6074" y="10448"/>
                  </a:cubicBezTo>
                  <a:cubicBezTo>
                    <a:pt x="5605" y="10381"/>
                    <a:pt x="5075" y="10146"/>
                    <a:pt x="4595" y="10146"/>
                  </a:cubicBezTo>
                  <a:cubicBezTo>
                    <a:pt x="4548" y="10146"/>
                    <a:pt x="4501" y="10149"/>
                    <a:pt x="4455" y="10154"/>
                  </a:cubicBezTo>
                  <a:cubicBezTo>
                    <a:pt x="4307" y="10172"/>
                    <a:pt x="4252" y="10356"/>
                    <a:pt x="4344" y="10448"/>
                  </a:cubicBezTo>
                  <a:cubicBezTo>
                    <a:pt x="4768" y="10835"/>
                    <a:pt x="5522" y="10908"/>
                    <a:pt x="6056" y="10982"/>
                  </a:cubicBezTo>
                  <a:cubicBezTo>
                    <a:pt x="6341" y="11018"/>
                    <a:pt x="6626" y="11038"/>
                    <a:pt x="6912" y="11038"/>
                  </a:cubicBezTo>
                  <a:cubicBezTo>
                    <a:pt x="7068" y="11038"/>
                    <a:pt x="7225" y="11032"/>
                    <a:pt x="7381" y="11019"/>
                  </a:cubicBezTo>
                  <a:cubicBezTo>
                    <a:pt x="7547" y="11424"/>
                    <a:pt x="7657" y="11829"/>
                    <a:pt x="7768" y="12233"/>
                  </a:cubicBezTo>
                  <a:cubicBezTo>
                    <a:pt x="6516" y="11976"/>
                    <a:pt x="5228" y="11939"/>
                    <a:pt x="4031" y="11460"/>
                  </a:cubicBezTo>
                  <a:cubicBezTo>
                    <a:pt x="2540" y="10853"/>
                    <a:pt x="1418" y="9601"/>
                    <a:pt x="994" y="8074"/>
                  </a:cubicBezTo>
                  <a:cubicBezTo>
                    <a:pt x="534" y="6546"/>
                    <a:pt x="626" y="4963"/>
                    <a:pt x="792" y="3399"/>
                  </a:cubicBezTo>
                  <a:cubicBezTo>
                    <a:pt x="884" y="2626"/>
                    <a:pt x="1086" y="1558"/>
                    <a:pt x="829" y="730"/>
                  </a:cubicBezTo>
                  <a:close/>
                  <a:moveTo>
                    <a:pt x="349" y="1"/>
                  </a:moveTo>
                  <a:cubicBezTo>
                    <a:pt x="237" y="1"/>
                    <a:pt x="129" y="90"/>
                    <a:pt x="129" y="233"/>
                  </a:cubicBezTo>
                  <a:cubicBezTo>
                    <a:pt x="166" y="1043"/>
                    <a:pt x="350" y="1779"/>
                    <a:pt x="277" y="2626"/>
                  </a:cubicBezTo>
                  <a:cubicBezTo>
                    <a:pt x="221" y="3362"/>
                    <a:pt x="111" y="4080"/>
                    <a:pt x="74" y="4816"/>
                  </a:cubicBezTo>
                  <a:cubicBezTo>
                    <a:pt x="0" y="6344"/>
                    <a:pt x="148" y="7908"/>
                    <a:pt x="847" y="9289"/>
                  </a:cubicBezTo>
                  <a:cubicBezTo>
                    <a:pt x="2033" y="11594"/>
                    <a:pt x="4630" y="12595"/>
                    <a:pt x="7123" y="12595"/>
                  </a:cubicBezTo>
                  <a:cubicBezTo>
                    <a:pt x="7376" y="12595"/>
                    <a:pt x="7628" y="12585"/>
                    <a:pt x="7878" y="12565"/>
                  </a:cubicBezTo>
                  <a:cubicBezTo>
                    <a:pt x="7897" y="12638"/>
                    <a:pt x="7915" y="12694"/>
                    <a:pt x="7933" y="12767"/>
                  </a:cubicBezTo>
                  <a:cubicBezTo>
                    <a:pt x="7970" y="13227"/>
                    <a:pt x="8173" y="13687"/>
                    <a:pt x="8522" y="14019"/>
                  </a:cubicBezTo>
                  <a:cubicBezTo>
                    <a:pt x="8570" y="14061"/>
                    <a:pt x="8623" y="14080"/>
                    <a:pt x="8674" y="14080"/>
                  </a:cubicBezTo>
                  <a:cubicBezTo>
                    <a:pt x="8824" y="14080"/>
                    <a:pt x="8959" y="13925"/>
                    <a:pt x="8890" y="13761"/>
                  </a:cubicBezTo>
                  <a:cubicBezTo>
                    <a:pt x="8154" y="11994"/>
                    <a:pt x="9369" y="10632"/>
                    <a:pt x="9553" y="8920"/>
                  </a:cubicBezTo>
                  <a:cubicBezTo>
                    <a:pt x="9664" y="7577"/>
                    <a:pt x="9332" y="6233"/>
                    <a:pt x="8614" y="5110"/>
                  </a:cubicBezTo>
                  <a:cubicBezTo>
                    <a:pt x="6884" y="2257"/>
                    <a:pt x="3590" y="1282"/>
                    <a:pt x="626" y="251"/>
                  </a:cubicBezTo>
                  <a:cubicBezTo>
                    <a:pt x="589" y="196"/>
                    <a:pt x="553" y="141"/>
                    <a:pt x="516" y="86"/>
                  </a:cubicBezTo>
                  <a:cubicBezTo>
                    <a:pt x="470" y="27"/>
                    <a:pt x="409" y="1"/>
                    <a:pt x="349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4742136" y="4549630"/>
              <a:ext cx="623493" cy="843603"/>
            </a:xfrm>
            <a:custGeom>
              <a:avLst/>
              <a:gdLst/>
              <a:ahLst/>
              <a:cxnLst/>
              <a:rect l="l" t="t" r="r" b="b"/>
              <a:pathLst>
                <a:path w="11628" h="15733" extrusionOk="0">
                  <a:moveTo>
                    <a:pt x="1878" y="2080"/>
                  </a:moveTo>
                  <a:lnTo>
                    <a:pt x="1878" y="2080"/>
                  </a:lnTo>
                  <a:cubicBezTo>
                    <a:pt x="3369" y="2282"/>
                    <a:pt x="4860" y="2245"/>
                    <a:pt x="6296" y="2724"/>
                  </a:cubicBezTo>
                  <a:cubicBezTo>
                    <a:pt x="8044" y="3313"/>
                    <a:pt x="9425" y="4675"/>
                    <a:pt x="10050" y="6424"/>
                  </a:cubicBezTo>
                  <a:cubicBezTo>
                    <a:pt x="10713" y="8154"/>
                    <a:pt x="10713" y="10013"/>
                    <a:pt x="10603" y="11816"/>
                  </a:cubicBezTo>
                  <a:cubicBezTo>
                    <a:pt x="10566" y="12737"/>
                    <a:pt x="10400" y="13970"/>
                    <a:pt x="10750" y="14927"/>
                  </a:cubicBezTo>
                  <a:cubicBezTo>
                    <a:pt x="9259" y="14228"/>
                    <a:pt x="7621" y="13860"/>
                    <a:pt x="6130" y="13179"/>
                  </a:cubicBezTo>
                  <a:cubicBezTo>
                    <a:pt x="4345" y="12332"/>
                    <a:pt x="2651" y="11099"/>
                    <a:pt x="1657" y="9350"/>
                  </a:cubicBezTo>
                  <a:cubicBezTo>
                    <a:pt x="645" y="7546"/>
                    <a:pt x="737" y="5853"/>
                    <a:pt x="1326" y="3920"/>
                  </a:cubicBezTo>
                  <a:cubicBezTo>
                    <a:pt x="1363" y="3773"/>
                    <a:pt x="1418" y="3607"/>
                    <a:pt x="1455" y="3442"/>
                  </a:cubicBezTo>
                  <a:cubicBezTo>
                    <a:pt x="1878" y="4233"/>
                    <a:pt x="2412" y="4970"/>
                    <a:pt x="3019" y="5651"/>
                  </a:cubicBezTo>
                  <a:cubicBezTo>
                    <a:pt x="2559" y="6129"/>
                    <a:pt x="2265" y="6736"/>
                    <a:pt x="2191" y="7399"/>
                  </a:cubicBezTo>
                  <a:cubicBezTo>
                    <a:pt x="2118" y="7933"/>
                    <a:pt x="2099" y="8780"/>
                    <a:pt x="2541" y="9148"/>
                  </a:cubicBezTo>
                  <a:cubicBezTo>
                    <a:pt x="2570" y="9171"/>
                    <a:pt x="2602" y="9181"/>
                    <a:pt x="2634" y="9181"/>
                  </a:cubicBezTo>
                  <a:cubicBezTo>
                    <a:pt x="2703" y="9181"/>
                    <a:pt x="2768" y="9131"/>
                    <a:pt x="2780" y="9056"/>
                  </a:cubicBezTo>
                  <a:cubicBezTo>
                    <a:pt x="2799" y="8798"/>
                    <a:pt x="2762" y="8559"/>
                    <a:pt x="2688" y="8319"/>
                  </a:cubicBezTo>
                  <a:cubicBezTo>
                    <a:pt x="2651" y="8043"/>
                    <a:pt x="2633" y="7749"/>
                    <a:pt x="2670" y="7473"/>
                  </a:cubicBezTo>
                  <a:cubicBezTo>
                    <a:pt x="2743" y="6902"/>
                    <a:pt x="2927" y="6368"/>
                    <a:pt x="3240" y="5908"/>
                  </a:cubicBezTo>
                  <a:cubicBezTo>
                    <a:pt x="3332" y="6019"/>
                    <a:pt x="3443" y="6147"/>
                    <a:pt x="3535" y="6258"/>
                  </a:cubicBezTo>
                  <a:cubicBezTo>
                    <a:pt x="4381" y="7325"/>
                    <a:pt x="5247" y="8375"/>
                    <a:pt x="6093" y="9424"/>
                  </a:cubicBezTo>
                  <a:cubicBezTo>
                    <a:pt x="6075" y="9424"/>
                    <a:pt x="6056" y="9442"/>
                    <a:pt x="6056" y="9461"/>
                  </a:cubicBezTo>
                  <a:cubicBezTo>
                    <a:pt x="6020" y="9497"/>
                    <a:pt x="6001" y="9534"/>
                    <a:pt x="6001" y="9589"/>
                  </a:cubicBezTo>
                  <a:cubicBezTo>
                    <a:pt x="6001" y="9608"/>
                    <a:pt x="6001" y="9608"/>
                    <a:pt x="6001" y="9626"/>
                  </a:cubicBezTo>
                  <a:cubicBezTo>
                    <a:pt x="5946" y="9773"/>
                    <a:pt x="5891" y="9921"/>
                    <a:pt x="5817" y="10068"/>
                  </a:cubicBezTo>
                  <a:cubicBezTo>
                    <a:pt x="5762" y="10234"/>
                    <a:pt x="5707" y="10399"/>
                    <a:pt x="5688" y="10583"/>
                  </a:cubicBezTo>
                  <a:cubicBezTo>
                    <a:pt x="5633" y="10878"/>
                    <a:pt x="5578" y="11356"/>
                    <a:pt x="5799" y="11596"/>
                  </a:cubicBezTo>
                  <a:cubicBezTo>
                    <a:pt x="5831" y="11635"/>
                    <a:pt x="5876" y="11655"/>
                    <a:pt x="5922" y="11655"/>
                  </a:cubicBezTo>
                  <a:cubicBezTo>
                    <a:pt x="5982" y="11655"/>
                    <a:pt x="6043" y="11622"/>
                    <a:pt x="6075" y="11559"/>
                  </a:cubicBezTo>
                  <a:cubicBezTo>
                    <a:pt x="6148" y="11393"/>
                    <a:pt x="6167" y="11227"/>
                    <a:pt x="6148" y="11062"/>
                  </a:cubicBezTo>
                  <a:cubicBezTo>
                    <a:pt x="6148" y="10859"/>
                    <a:pt x="6167" y="10675"/>
                    <a:pt x="6204" y="10473"/>
                  </a:cubicBezTo>
                  <a:cubicBezTo>
                    <a:pt x="6240" y="10289"/>
                    <a:pt x="6369" y="10031"/>
                    <a:pt x="6424" y="9810"/>
                  </a:cubicBezTo>
                  <a:cubicBezTo>
                    <a:pt x="6829" y="10307"/>
                    <a:pt x="7234" y="10804"/>
                    <a:pt x="7639" y="11320"/>
                  </a:cubicBezTo>
                  <a:lnTo>
                    <a:pt x="7621" y="11320"/>
                  </a:lnTo>
                  <a:cubicBezTo>
                    <a:pt x="7363" y="11540"/>
                    <a:pt x="7050" y="12148"/>
                    <a:pt x="7400" y="12424"/>
                  </a:cubicBezTo>
                  <a:cubicBezTo>
                    <a:pt x="7420" y="12437"/>
                    <a:pt x="7441" y="12443"/>
                    <a:pt x="7462" y="12443"/>
                  </a:cubicBezTo>
                  <a:cubicBezTo>
                    <a:pt x="7500" y="12443"/>
                    <a:pt x="7535" y="12423"/>
                    <a:pt x="7547" y="12387"/>
                  </a:cubicBezTo>
                  <a:cubicBezTo>
                    <a:pt x="7584" y="12240"/>
                    <a:pt x="7602" y="12093"/>
                    <a:pt x="7602" y="11945"/>
                  </a:cubicBezTo>
                  <a:cubicBezTo>
                    <a:pt x="7621" y="11780"/>
                    <a:pt x="7676" y="11614"/>
                    <a:pt x="7787" y="11467"/>
                  </a:cubicBezTo>
                  <a:lnTo>
                    <a:pt x="8412" y="12258"/>
                  </a:lnTo>
                  <a:cubicBezTo>
                    <a:pt x="8441" y="12291"/>
                    <a:pt x="8476" y="12305"/>
                    <a:pt x="8511" y="12305"/>
                  </a:cubicBezTo>
                  <a:cubicBezTo>
                    <a:pt x="8614" y="12305"/>
                    <a:pt x="8715" y="12188"/>
                    <a:pt x="8633" y="12093"/>
                  </a:cubicBezTo>
                  <a:cubicBezTo>
                    <a:pt x="8339" y="11688"/>
                    <a:pt x="8044" y="11301"/>
                    <a:pt x="7750" y="10896"/>
                  </a:cubicBezTo>
                  <a:lnTo>
                    <a:pt x="7750" y="10896"/>
                  </a:lnTo>
                  <a:cubicBezTo>
                    <a:pt x="7842" y="10915"/>
                    <a:pt x="7934" y="10951"/>
                    <a:pt x="8026" y="10951"/>
                  </a:cubicBezTo>
                  <a:cubicBezTo>
                    <a:pt x="8146" y="10977"/>
                    <a:pt x="8303" y="11007"/>
                    <a:pt x="8458" y="11007"/>
                  </a:cubicBezTo>
                  <a:cubicBezTo>
                    <a:pt x="8635" y="11007"/>
                    <a:pt x="8810" y="10968"/>
                    <a:pt x="8928" y="10841"/>
                  </a:cubicBezTo>
                  <a:cubicBezTo>
                    <a:pt x="8964" y="10786"/>
                    <a:pt x="8946" y="10694"/>
                    <a:pt x="8891" y="10657"/>
                  </a:cubicBezTo>
                  <a:cubicBezTo>
                    <a:pt x="8688" y="10491"/>
                    <a:pt x="8320" y="10546"/>
                    <a:pt x="8081" y="10510"/>
                  </a:cubicBezTo>
                  <a:cubicBezTo>
                    <a:pt x="7927" y="10482"/>
                    <a:pt x="7742" y="10411"/>
                    <a:pt x="7564" y="10411"/>
                  </a:cubicBezTo>
                  <a:cubicBezTo>
                    <a:pt x="7508" y="10411"/>
                    <a:pt x="7453" y="10418"/>
                    <a:pt x="7400" y="10436"/>
                  </a:cubicBezTo>
                  <a:cubicBezTo>
                    <a:pt x="6719" y="9516"/>
                    <a:pt x="6038" y="8595"/>
                    <a:pt x="5357" y="7675"/>
                  </a:cubicBezTo>
                  <a:lnTo>
                    <a:pt x="5357" y="7675"/>
                  </a:lnTo>
                  <a:cubicBezTo>
                    <a:pt x="5762" y="7767"/>
                    <a:pt x="6204" y="7822"/>
                    <a:pt x="6590" y="7951"/>
                  </a:cubicBezTo>
                  <a:cubicBezTo>
                    <a:pt x="7198" y="8172"/>
                    <a:pt x="7823" y="8687"/>
                    <a:pt x="8468" y="8761"/>
                  </a:cubicBezTo>
                  <a:cubicBezTo>
                    <a:pt x="8476" y="8762"/>
                    <a:pt x="8484" y="8763"/>
                    <a:pt x="8492" y="8763"/>
                  </a:cubicBezTo>
                  <a:cubicBezTo>
                    <a:pt x="8625" y="8763"/>
                    <a:pt x="8705" y="8625"/>
                    <a:pt x="8670" y="8503"/>
                  </a:cubicBezTo>
                  <a:cubicBezTo>
                    <a:pt x="8357" y="7878"/>
                    <a:pt x="7455" y="7565"/>
                    <a:pt x="6829" y="7362"/>
                  </a:cubicBezTo>
                  <a:cubicBezTo>
                    <a:pt x="6409" y="7236"/>
                    <a:pt x="5881" y="7067"/>
                    <a:pt x="5385" y="7067"/>
                  </a:cubicBezTo>
                  <a:cubicBezTo>
                    <a:pt x="5230" y="7067"/>
                    <a:pt x="5078" y="7084"/>
                    <a:pt x="4934" y="7123"/>
                  </a:cubicBezTo>
                  <a:cubicBezTo>
                    <a:pt x="4823" y="6957"/>
                    <a:pt x="4713" y="6810"/>
                    <a:pt x="4602" y="6663"/>
                  </a:cubicBezTo>
                  <a:cubicBezTo>
                    <a:pt x="3995" y="5853"/>
                    <a:pt x="3369" y="5043"/>
                    <a:pt x="2817" y="4196"/>
                  </a:cubicBezTo>
                  <a:cubicBezTo>
                    <a:pt x="2762" y="4123"/>
                    <a:pt x="2725" y="4049"/>
                    <a:pt x="2688" y="3976"/>
                  </a:cubicBezTo>
                  <a:lnTo>
                    <a:pt x="2688" y="3976"/>
                  </a:lnTo>
                  <a:cubicBezTo>
                    <a:pt x="3130" y="3994"/>
                    <a:pt x="3553" y="3994"/>
                    <a:pt x="3995" y="4031"/>
                  </a:cubicBezTo>
                  <a:cubicBezTo>
                    <a:pt x="4503" y="4077"/>
                    <a:pt x="5062" y="4278"/>
                    <a:pt x="5587" y="4278"/>
                  </a:cubicBezTo>
                  <a:cubicBezTo>
                    <a:pt x="5690" y="4278"/>
                    <a:pt x="5791" y="4270"/>
                    <a:pt x="5891" y="4252"/>
                  </a:cubicBezTo>
                  <a:cubicBezTo>
                    <a:pt x="6056" y="4233"/>
                    <a:pt x="6112" y="4031"/>
                    <a:pt x="5983" y="3920"/>
                  </a:cubicBezTo>
                  <a:cubicBezTo>
                    <a:pt x="5486" y="3497"/>
                    <a:pt x="4602" y="3460"/>
                    <a:pt x="3958" y="3423"/>
                  </a:cubicBezTo>
                  <a:cubicBezTo>
                    <a:pt x="3762" y="3402"/>
                    <a:pt x="3563" y="3391"/>
                    <a:pt x="3363" y="3391"/>
                  </a:cubicBezTo>
                  <a:cubicBezTo>
                    <a:pt x="3055" y="3391"/>
                    <a:pt x="2743" y="3416"/>
                    <a:pt x="2430" y="3460"/>
                  </a:cubicBezTo>
                  <a:cubicBezTo>
                    <a:pt x="2228" y="3000"/>
                    <a:pt x="2062" y="2540"/>
                    <a:pt x="1878" y="2080"/>
                  </a:cubicBezTo>
                  <a:close/>
                  <a:moveTo>
                    <a:pt x="725" y="0"/>
                  </a:moveTo>
                  <a:cubicBezTo>
                    <a:pt x="548" y="0"/>
                    <a:pt x="390" y="184"/>
                    <a:pt x="461" y="368"/>
                  </a:cubicBezTo>
                  <a:cubicBezTo>
                    <a:pt x="1455" y="2356"/>
                    <a:pt x="130" y="4049"/>
                    <a:pt x="38" y="6037"/>
                  </a:cubicBezTo>
                  <a:cubicBezTo>
                    <a:pt x="1" y="7602"/>
                    <a:pt x="479" y="9129"/>
                    <a:pt x="1400" y="10399"/>
                  </a:cubicBezTo>
                  <a:cubicBezTo>
                    <a:pt x="3627" y="13583"/>
                    <a:pt x="7529" y="14467"/>
                    <a:pt x="11044" y="15479"/>
                  </a:cubicBezTo>
                  <a:cubicBezTo>
                    <a:pt x="11081" y="15534"/>
                    <a:pt x="11118" y="15590"/>
                    <a:pt x="11173" y="15645"/>
                  </a:cubicBezTo>
                  <a:cubicBezTo>
                    <a:pt x="11222" y="15705"/>
                    <a:pt x="11288" y="15732"/>
                    <a:pt x="11355" y="15732"/>
                  </a:cubicBezTo>
                  <a:cubicBezTo>
                    <a:pt x="11491" y="15732"/>
                    <a:pt x="11627" y="15621"/>
                    <a:pt x="11615" y="15461"/>
                  </a:cubicBezTo>
                  <a:cubicBezTo>
                    <a:pt x="11523" y="14504"/>
                    <a:pt x="11247" y="13657"/>
                    <a:pt x="11265" y="12682"/>
                  </a:cubicBezTo>
                  <a:cubicBezTo>
                    <a:pt x="11284" y="11835"/>
                    <a:pt x="11357" y="10988"/>
                    <a:pt x="11339" y="10123"/>
                  </a:cubicBezTo>
                  <a:cubicBezTo>
                    <a:pt x="11320" y="8356"/>
                    <a:pt x="11026" y="6534"/>
                    <a:pt x="10124" y="4988"/>
                  </a:cubicBezTo>
                  <a:cubicBezTo>
                    <a:pt x="8718" y="2593"/>
                    <a:pt x="5975" y="1586"/>
                    <a:pt x="3280" y="1586"/>
                  </a:cubicBezTo>
                  <a:cubicBezTo>
                    <a:pt x="2765" y="1586"/>
                    <a:pt x="2251" y="1622"/>
                    <a:pt x="1749" y="1693"/>
                  </a:cubicBezTo>
                  <a:cubicBezTo>
                    <a:pt x="1713" y="1620"/>
                    <a:pt x="1676" y="1546"/>
                    <a:pt x="1639" y="1472"/>
                  </a:cubicBezTo>
                  <a:cubicBezTo>
                    <a:pt x="1584" y="920"/>
                    <a:pt x="1308" y="405"/>
                    <a:pt x="884" y="55"/>
                  </a:cubicBezTo>
                  <a:cubicBezTo>
                    <a:pt x="833" y="17"/>
                    <a:pt x="778" y="0"/>
                    <a:pt x="725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-287438" y="4101468"/>
              <a:ext cx="797490" cy="670947"/>
            </a:xfrm>
            <a:custGeom>
              <a:avLst/>
              <a:gdLst/>
              <a:ahLst/>
              <a:cxnLst/>
              <a:rect l="l" t="t" r="r" b="b"/>
              <a:pathLst>
                <a:path w="14873" h="12513" extrusionOk="0">
                  <a:moveTo>
                    <a:pt x="14023" y="909"/>
                  </a:moveTo>
                  <a:cubicBezTo>
                    <a:pt x="13452" y="2455"/>
                    <a:pt x="13250" y="4130"/>
                    <a:pt x="12698" y="5657"/>
                  </a:cubicBezTo>
                  <a:cubicBezTo>
                    <a:pt x="12017" y="7535"/>
                    <a:pt x="10949" y="9320"/>
                    <a:pt x="9293" y="10461"/>
                  </a:cubicBezTo>
                  <a:cubicBezTo>
                    <a:pt x="8172" y="11233"/>
                    <a:pt x="7067" y="11531"/>
                    <a:pt x="5879" y="11531"/>
                  </a:cubicBezTo>
                  <a:cubicBezTo>
                    <a:pt x="5253" y="11531"/>
                    <a:pt x="4604" y="11448"/>
                    <a:pt x="3918" y="11308"/>
                  </a:cubicBezTo>
                  <a:cubicBezTo>
                    <a:pt x="3771" y="11271"/>
                    <a:pt x="3605" y="11234"/>
                    <a:pt x="3421" y="11216"/>
                  </a:cubicBezTo>
                  <a:cubicBezTo>
                    <a:pt x="4176" y="10719"/>
                    <a:pt x="4875" y="10112"/>
                    <a:pt x="5483" y="9449"/>
                  </a:cubicBezTo>
                  <a:cubicBezTo>
                    <a:pt x="5998" y="9872"/>
                    <a:pt x="6642" y="10093"/>
                    <a:pt x="7305" y="10112"/>
                  </a:cubicBezTo>
                  <a:cubicBezTo>
                    <a:pt x="7368" y="10114"/>
                    <a:pt x="7435" y="10115"/>
                    <a:pt x="7506" y="10115"/>
                  </a:cubicBezTo>
                  <a:cubicBezTo>
                    <a:pt x="8031" y="10115"/>
                    <a:pt x="8724" y="10037"/>
                    <a:pt x="9017" y="9615"/>
                  </a:cubicBezTo>
                  <a:cubicBezTo>
                    <a:pt x="9072" y="9504"/>
                    <a:pt x="9017" y="9375"/>
                    <a:pt x="8888" y="9375"/>
                  </a:cubicBezTo>
                  <a:cubicBezTo>
                    <a:pt x="8649" y="9394"/>
                    <a:pt x="8409" y="9449"/>
                    <a:pt x="8170" y="9541"/>
                  </a:cubicBezTo>
                  <a:cubicBezTo>
                    <a:pt x="7894" y="9615"/>
                    <a:pt x="7618" y="9633"/>
                    <a:pt x="7323" y="9633"/>
                  </a:cubicBezTo>
                  <a:cubicBezTo>
                    <a:pt x="6753" y="9615"/>
                    <a:pt x="6219" y="9467"/>
                    <a:pt x="5722" y="9210"/>
                  </a:cubicBezTo>
                  <a:cubicBezTo>
                    <a:pt x="5832" y="9099"/>
                    <a:pt x="5943" y="8989"/>
                    <a:pt x="6053" y="8897"/>
                  </a:cubicBezTo>
                  <a:cubicBezTo>
                    <a:pt x="7010" y="7940"/>
                    <a:pt x="7986" y="7001"/>
                    <a:pt x="8943" y="6044"/>
                  </a:cubicBezTo>
                  <a:cubicBezTo>
                    <a:pt x="8961" y="6062"/>
                    <a:pt x="8980" y="6081"/>
                    <a:pt x="8998" y="6081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6" y="6136"/>
                    <a:pt x="9164" y="6118"/>
                    <a:pt x="9164" y="6118"/>
                  </a:cubicBezTo>
                  <a:cubicBezTo>
                    <a:pt x="9330" y="6154"/>
                    <a:pt x="9477" y="6210"/>
                    <a:pt x="9624" y="6265"/>
                  </a:cubicBezTo>
                  <a:cubicBezTo>
                    <a:pt x="9808" y="6302"/>
                    <a:pt x="9992" y="6338"/>
                    <a:pt x="10176" y="6338"/>
                  </a:cubicBezTo>
                  <a:cubicBezTo>
                    <a:pt x="10267" y="6344"/>
                    <a:pt x="10375" y="6352"/>
                    <a:pt x="10488" y="6352"/>
                  </a:cubicBezTo>
                  <a:cubicBezTo>
                    <a:pt x="10741" y="6352"/>
                    <a:pt x="11017" y="6314"/>
                    <a:pt x="11170" y="6136"/>
                  </a:cubicBezTo>
                  <a:cubicBezTo>
                    <a:pt x="11244" y="6044"/>
                    <a:pt x="11207" y="5897"/>
                    <a:pt x="11097" y="5860"/>
                  </a:cubicBezTo>
                  <a:cubicBezTo>
                    <a:pt x="10994" y="5837"/>
                    <a:pt x="10892" y="5821"/>
                    <a:pt x="10789" y="5821"/>
                  </a:cubicBezTo>
                  <a:cubicBezTo>
                    <a:pt x="10726" y="5821"/>
                    <a:pt x="10663" y="5827"/>
                    <a:pt x="10600" y="5842"/>
                  </a:cubicBezTo>
                  <a:cubicBezTo>
                    <a:pt x="10498" y="5851"/>
                    <a:pt x="10402" y="5855"/>
                    <a:pt x="10305" y="5855"/>
                  </a:cubicBezTo>
                  <a:cubicBezTo>
                    <a:pt x="10208" y="5855"/>
                    <a:pt x="10112" y="5851"/>
                    <a:pt x="10011" y="5842"/>
                  </a:cubicBezTo>
                  <a:cubicBezTo>
                    <a:pt x="9808" y="5823"/>
                    <a:pt x="9550" y="5713"/>
                    <a:pt x="9330" y="5694"/>
                  </a:cubicBezTo>
                  <a:lnTo>
                    <a:pt x="10710" y="4332"/>
                  </a:lnTo>
                  <a:lnTo>
                    <a:pt x="10710" y="4351"/>
                  </a:lnTo>
                  <a:cubicBezTo>
                    <a:pt x="10861" y="4513"/>
                    <a:pt x="11173" y="4668"/>
                    <a:pt x="11443" y="4668"/>
                  </a:cubicBezTo>
                  <a:cubicBezTo>
                    <a:pt x="11601" y="4668"/>
                    <a:pt x="11744" y="4615"/>
                    <a:pt x="11833" y="4479"/>
                  </a:cubicBezTo>
                  <a:cubicBezTo>
                    <a:pt x="11870" y="4424"/>
                    <a:pt x="11833" y="4351"/>
                    <a:pt x="11778" y="4332"/>
                  </a:cubicBezTo>
                  <a:cubicBezTo>
                    <a:pt x="11704" y="4323"/>
                    <a:pt x="11630" y="4318"/>
                    <a:pt x="11557" y="4318"/>
                  </a:cubicBezTo>
                  <a:cubicBezTo>
                    <a:pt x="11483" y="4318"/>
                    <a:pt x="11409" y="4323"/>
                    <a:pt x="11336" y="4332"/>
                  </a:cubicBezTo>
                  <a:cubicBezTo>
                    <a:pt x="11170" y="4314"/>
                    <a:pt x="11005" y="4277"/>
                    <a:pt x="10839" y="4185"/>
                  </a:cubicBezTo>
                  <a:lnTo>
                    <a:pt x="11557" y="3486"/>
                  </a:lnTo>
                  <a:cubicBezTo>
                    <a:pt x="11656" y="3386"/>
                    <a:pt x="11580" y="3242"/>
                    <a:pt x="11480" y="3242"/>
                  </a:cubicBezTo>
                  <a:cubicBezTo>
                    <a:pt x="11451" y="3242"/>
                    <a:pt x="11420" y="3254"/>
                    <a:pt x="11391" y="3283"/>
                  </a:cubicBezTo>
                  <a:lnTo>
                    <a:pt x="10268" y="4277"/>
                  </a:lnTo>
                  <a:cubicBezTo>
                    <a:pt x="10287" y="4167"/>
                    <a:pt x="10305" y="4075"/>
                    <a:pt x="10305" y="4001"/>
                  </a:cubicBezTo>
                  <a:cubicBezTo>
                    <a:pt x="10342" y="3725"/>
                    <a:pt x="10360" y="3302"/>
                    <a:pt x="10121" y="3117"/>
                  </a:cubicBezTo>
                  <a:cubicBezTo>
                    <a:pt x="10092" y="3096"/>
                    <a:pt x="10063" y="3085"/>
                    <a:pt x="10036" y="3085"/>
                  </a:cubicBezTo>
                  <a:cubicBezTo>
                    <a:pt x="9995" y="3085"/>
                    <a:pt x="9959" y="3110"/>
                    <a:pt x="9937" y="3154"/>
                  </a:cubicBezTo>
                  <a:cubicBezTo>
                    <a:pt x="9790" y="3375"/>
                    <a:pt x="9882" y="3743"/>
                    <a:pt x="9863" y="3983"/>
                  </a:cubicBezTo>
                  <a:cubicBezTo>
                    <a:pt x="9863" y="4185"/>
                    <a:pt x="9753" y="4461"/>
                    <a:pt x="9845" y="4645"/>
                  </a:cubicBezTo>
                  <a:lnTo>
                    <a:pt x="7268" y="6946"/>
                  </a:lnTo>
                  <a:cubicBezTo>
                    <a:pt x="7342" y="6541"/>
                    <a:pt x="7342" y="6099"/>
                    <a:pt x="7452" y="5694"/>
                  </a:cubicBezTo>
                  <a:cubicBezTo>
                    <a:pt x="7599" y="5068"/>
                    <a:pt x="8060" y="4406"/>
                    <a:pt x="8078" y="3762"/>
                  </a:cubicBezTo>
                  <a:cubicBezTo>
                    <a:pt x="8078" y="3644"/>
                    <a:pt x="7984" y="3561"/>
                    <a:pt x="7880" y="3561"/>
                  </a:cubicBezTo>
                  <a:cubicBezTo>
                    <a:pt x="7854" y="3561"/>
                    <a:pt x="7828" y="3567"/>
                    <a:pt x="7802" y="3578"/>
                  </a:cubicBezTo>
                  <a:cubicBezTo>
                    <a:pt x="7213" y="3946"/>
                    <a:pt x="6974" y="4884"/>
                    <a:pt x="6845" y="5510"/>
                  </a:cubicBezTo>
                  <a:cubicBezTo>
                    <a:pt x="6716" y="6081"/>
                    <a:pt x="6550" y="6835"/>
                    <a:pt x="6753" y="7424"/>
                  </a:cubicBezTo>
                  <a:lnTo>
                    <a:pt x="6329" y="7793"/>
                  </a:lnTo>
                  <a:cubicBezTo>
                    <a:pt x="5575" y="8474"/>
                    <a:pt x="4839" y="9173"/>
                    <a:pt x="4047" y="9799"/>
                  </a:cubicBezTo>
                  <a:cubicBezTo>
                    <a:pt x="3974" y="9854"/>
                    <a:pt x="3900" y="9891"/>
                    <a:pt x="3845" y="9946"/>
                  </a:cubicBezTo>
                  <a:cubicBezTo>
                    <a:pt x="3808" y="9504"/>
                    <a:pt x="3771" y="9081"/>
                    <a:pt x="3771" y="8639"/>
                  </a:cubicBezTo>
                  <a:cubicBezTo>
                    <a:pt x="3771" y="8032"/>
                    <a:pt x="3992" y="7314"/>
                    <a:pt x="3845" y="6725"/>
                  </a:cubicBezTo>
                  <a:cubicBezTo>
                    <a:pt x="3813" y="6630"/>
                    <a:pt x="3727" y="6578"/>
                    <a:pt x="3642" y="6578"/>
                  </a:cubicBezTo>
                  <a:cubicBezTo>
                    <a:pt x="3579" y="6578"/>
                    <a:pt x="3516" y="6607"/>
                    <a:pt x="3477" y="6670"/>
                  </a:cubicBezTo>
                  <a:cubicBezTo>
                    <a:pt x="3108" y="7204"/>
                    <a:pt x="3164" y="8087"/>
                    <a:pt x="3182" y="8731"/>
                  </a:cubicBezTo>
                  <a:cubicBezTo>
                    <a:pt x="3164" y="9228"/>
                    <a:pt x="3237" y="9744"/>
                    <a:pt x="3366" y="10259"/>
                  </a:cubicBezTo>
                  <a:cubicBezTo>
                    <a:pt x="2924" y="10498"/>
                    <a:pt x="2483" y="10701"/>
                    <a:pt x="2022" y="10922"/>
                  </a:cubicBezTo>
                  <a:cubicBezTo>
                    <a:pt x="2096" y="9431"/>
                    <a:pt x="1912" y="7940"/>
                    <a:pt x="2262" y="6467"/>
                  </a:cubicBezTo>
                  <a:cubicBezTo>
                    <a:pt x="2685" y="4664"/>
                    <a:pt x="3918" y="3154"/>
                    <a:pt x="5612" y="2381"/>
                  </a:cubicBezTo>
                  <a:cubicBezTo>
                    <a:pt x="7268" y="1571"/>
                    <a:pt x="9127" y="1406"/>
                    <a:pt x="10931" y="1332"/>
                  </a:cubicBezTo>
                  <a:cubicBezTo>
                    <a:pt x="11851" y="1295"/>
                    <a:pt x="13103" y="1332"/>
                    <a:pt x="14023" y="909"/>
                  </a:cubicBezTo>
                  <a:close/>
                  <a:moveTo>
                    <a:pt x="14523" y="0"/>
                  </a:moveTo>
                  <a:cubicBezTo>
                    <a:pt x="14504" y="0"/>
                    <a:pt x="14485" y="2"/>
                    <a:pt x="14465" y="7"/>
                  </a:cubicBezTo>
                  <a:cubicBezTo>
                    <a:pt x="13526" y="191"/>
                    <a:pt x="12716" y="541"/>
                    <a:pt x="11741" y="614"/>
                  </a:cubicBezTo>
                  <a:cubicBezTo>
                    <a:pt x="10876" y="669"/>
                    <a:pt x="10029" y="669"/>
                    <a:pt x="9182" y="762"/>
                  </a:cubicBezTo>
                  <a:cubicBezTo>
                    <a:pt x="7415" y="946"/>
                    <a:pt x="5630" y="1406"/>
                    <a:pt x="4176" y="2455"/>
                  </a:cubicBezTo>
                  <a:cubicBezTo>
                    <a:pt x="1489" y="4387"/>
                    <a:pt x="937" y="8032"/>
                    <a:pt x="1654" y="11106"/>
                  </a:cubicBezTo>
                  <a:lnTo>
                    <a:pt x="1452" y="11216"/>
                  </a:lnTo>
                  <a:cubicBezTo>
                    <a:pt x="900" y="11326"/>
                    <a:pt x="440" y="11639"/>
                    <a:pt x="108" y="12099"/>
                  </a:cubicBezTo>
                  <a:cubicBezTo>
                    <a:pt x="1" y="12299"/>
                    <a:pt x="150" y="12512"/>
                    <a:pt x="353" y="12512"/>
                  </a:cubicBezTo>
                  <a:cubicBezTo>
                    <a:pt x="392" y="12512"/>
                    <a:pt x="434" y="12504"/>
                    <a:pt x="476" y="12486"/>
                  </a:cubicBezTo>
                  <a:cubicBezTo>
                    <a:pt x="1111" y="12088"/>
                    <a:pt x="1736" y="11959"/>
                    <a:pt x="2365" y="11959"/>
                  </a:cubicBezTo>
                  <a:cubicBezTo>
                    <a:pt x="3524" y="11959"/>
                    <a:pt x="4692" y="12399"/>
                    <a:pt x="5934" y="12399"/>
                  </a:cubicBezTo>
                  <a:cubicBezTo>
                    <a:pt x="6010" y="12399"/>
                    <a:pt x="6087" y="12398"/>
                    <a:pt x="6164" y="12394"/>
                  </a:cubicBezTo>
                  <a:cubicBezTo>
                    <a:pt x="7710" y="12284"/>
                    <a:pt x="9201" y="11658"/>
                    <a:pt x="10379" y="10627"/>
                  </a:cubicBezTo>
                  <a:cubicBezTo>
                    <a:pt x="13342" y="8124"/>
                    <a:pt x="13876" y="4167"/>
                    <a:pt x="14538" y="577"/>
                  </a:cubicBezTo>
                  <a:cubicBezTo>
                    <a:pt x="14594" y="522"/>
                    <a:pt x="14649" y="485"/>
                    <a:pt x="14704" y="430"/>
                  </a:cubicBezTo>
                  <a:cubicBezTo>
                    <a:pt x="14873" y="262"/>
                    <a:pt x="14732" y="0"/>
                    <a:pt x="1452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2544667" y="4522109"/>
              <a:ext cx="973364" cy="563814"/>
            </a:xfrm>
            <a:custGeom>
              <a:avLst/>
              <a:gdLst/>
              <a:ahLst/>
              <a:cxnLst/>
              <a:rect l="l" t="t" r="r" b="b"/>
              <a:pathLst>
                <a:path w="18153" h="10515" extrusionOk="0">
                  <a:moveTo>
                    <a:pt x="8035" y="661"/>
                  </a:moveTo>
                  <a:cubicBezTo>
                    <a:pt x="9274" y="661"/>
                    <a:pt x="10500" y="1038"/>
                    <a:pt x="11541" y="1774"/>
                  </a:cubicBezTo>
                  <a:cubicBezTo>
                    <a:pt x="13050" y="2824"/>
                    <a:pt x="14118" y="4351"/>
                    <a:pt x="15075" y="5897"/>
                  </a:cubicBezTo>
                  <a:cubicBezTo>
                    <a:pt x="15572" y="6670"/>
                    <a:pt x="16142" y="7775"/>
                    <a:pt x="16971" y="8364"/>
                  </a:cubicBezTo>
                  <a:cubicBezTo>
                    <a:pt x="15351" y="8640"/>
                    <a:pt x="13786" y="9284"/>
                    <a:pt x="12185" y="9560"/>
                  </a:cubicBezTo>
                  <a:cubicBezTo>
                    <a:pt x="11475" y="9681"/>
                    <a:pt x="10746" y="9753"/>
                    <a:pt x="10018" y="9753"/>
                  </a:cubicBezTo>
                  <a:cubicBezTo>
                    <a:pt x="8746" y="9753"/>
                    <a:pt x="7479" y="9533"/>
                    <a:pt x="6332" y="8971"/>
                  </a:cubicBezTo>
                  <a:cubicBezTo>
                    <a:pt x="4455" y="8069"/>
                    <a:pt x="3571" y="6634"/>
                    <a:pt x="2945" y="4719"/>
                  </a:cubicBezTo>
                  <a:cubicBezTo>
                    <a:pt x="2890" y="4572"/>
                    <a:pt x="2835" y="4407"/>
                    <a:pt x="2780" y="4241"/>
                  </a:cubicBezTo>
                  <a:lnTo>
                    <a:pt x="2780" y="4241"/>
                  </a:lnTo>
                  <a:cubicBezTo>
                    <a:pt x="3590" y="4646"/>
                    <a:pt x="4436" y="4959"/>
                    <a:pt x="5320" y="5161"/>
                  </a:cubicBezTo>
                  <a:cubicBezTo>
                    <a:pt x="5228" y="5824"/>
                    <a:pt x="5338" y="6505"/>
                    <a:pt x="5651" y="7075"/>
                  </a:cubicBezTo>
                  <a:cubicBezTo>
                    <a:pt x="5890" y="7536"/>
                    <a:pt x="6351" y="8272"/>
                    <a:pt x="6940" y="8327"/>
                  </a:cubicBezTo>
                  <a:cubicBezTo>
                    <a:pt x="7050" y="8327"/>
                    <a:pt x="7142" y="8198"/>
                    <a:pt x="7068" y="8088"/>
                  </a:cubicBezTo>
                  <a:cubicBezTo>
                    <a:pt x="6940" y="7885"/>
                    <a:pt x="6774" y="7701"/>
                    <a:pt x="6571" y="7536"/>
                  </a:cubicBezTo>
                  <a:cubicBezTo>
                    <a:pt x="6387" y="7333"/>
                    <a:pt x="6203" y="7094"/>
                    <a:pt x="6074" y="6854"/>
                  </a:cubicBezTo>
                  <a:cubicBezTo>
                    <a:pt x="5817" y="6358"/>
                    <a:pt x="5670" y="5805"/>
                    <a:pt x="5651" y="5235"/>
                  </a:cubicBezTo>
                  <a:lnTo>
                    <a:pt x="5651" y="5235"/>
                  </a:lnTo>
                  <a:lnTo>
                    <a:pt x="6093" y="5364"/>
                  </a:lnTo>
                  <a:cubicBezTo>
                    <a:pt x="7400" y="5750"/>
                    <a:pt x="8706" y="6118"/>
                    <a:pt x="10013" y="6486"/>
                  </a:cubicBezTo>
                  <a:cubicBezTo>
                    <a:pt x="9995" y="6505"/>
                    <a:pt x="9995" y="6523"/>
                    <a:pt x="9995" y="6542"/>
                  </a:cubicBezTo>
                  <a:cubicBezTo>
                    <a:pt x="9976" y="6597"/>
                    <a:pt x="9995" y="6652"/>
                    <a:pt x="10013" y="6689"/>
                  </a:cubicBezTo>
                  <a:cubicBezTo>
                    <a:pt x="10032" y="6707"/>
                    <a:pt x="10032" y="6707"/>
                    <a:pt x="10050" y="6707"/>
                  </a:cubicBezTo>
                  <a:cubicBezTo>
                    <a:pt x="10087" y="6854"/>
                    <a:pt x="10124" y="7020"/>
                    <a:pt x="10142" y="7167"/>
                  </a:cubicBezTo>
                  <a:cubicBezTo>
                    <a:pt x="10197" y="7351"/>
                    <a:pt x="10253" y="7517"/>
                    <a:pt x="10345" y="7683"/>
                  </a:cubicBezTo>
                  <a:cubicBezTo>
                    <a:pt x="10473" y="7959"/>
                    <a:pt x="10694" y="8364"/>
                    <a:pt x="11007" y="8437"/>
                  </a:cubicBezTo>
                  <a:cubicBezTo>
                    <a:pt x="11022" y="8442"/>
                    <a:pt x="11037" y="8445"/>
                    <a:pt x="11052" y="8445"/>
                  </a:cubicBezTo>
                  <a:cubicBezTo>
                    <a:pt x="11149" y="8445"/>
                    <a:pt x="11242" y="8349"/>
                    <a:pt x="11210" y="8253"/>
                  </a:cubicBezTo>
                  <a:cubicBezTo>
                    <a:pt x="11173" y="8088"/>
                    <a:pt x="11099" y="7940"/>
                    <a:pt x="10989" y="7812"/>
                  </a:cubicBezTo>
                  <a:cubicBezTo>
                    <a:pt x="10878" y="7646"/>
                    <a:pt x="10786" y="7480"/>
                    <a:pt x="10694" y="7296"/>
                  </a:cubicBezTo>
                  <a:cubicBezTo>
                    <a:pt x="10621" y="7112"/>
                    <a:pt x="10584" y="6836"/>
                    <a:pt x="10492" y="6615"/>
                  </a:cubicBezTo>
                  <a:lnTo>
                    <a:pt x="10492" y="6615"/>
                  </a:lnTo>
                  <a:lnTo>
                    <a:pt x="12369" y="7149"/>
                  </a:lnTo>
                  <a:lnTo>
                    <a:pt x="12351" y="7167"/>
                  </a:lnTo>
                  <a:cubicBezTo>
                    <a:pt x="12259" y="7499"/>
                    <a:pt x="12369" y="8180"/>
                    <a:pt x="12811" y="8217"/>
                  </a:cubicBezTo>
                  <a:cubicBezTo>
                    <a:pt x="12885" y="8217"/>
                    <a:pt x="12921" y="8161"/>
                    <a:pt x="12903" y="8088"/>
                  </a:cubicBezTo>
                  <a:cubicBezTo>
                    <a:pt x="12848" y="7959"/>
                    <a:pt x="12793" y="7830"/>
                    <a:pt x="12701" y="7701"/>
                  </a:cubicBezTo>
                  <a:cubicBezTo>
                    <a:pt x="12627" y="7554"/>
                    <a:pt x="12572" y="7388"/>
                    <a:pt x="12572" y="7223"/>
                  </a:cubicBezTo>
                  <a:lnTo>
                    <a:pt x="12572" y="7223"/>
                  </a:lnTo>
                  <a:lnTo>
                    <a:pt x="13547" y="7499"/>
                  </a:lnTo>
                  <a:cubicBezTo>
                    <a:pt x="13558" y="7501"/>
                    <a:pt x="13569" y="7502"/>
                    <a:pt x="13579" y="7502"/>
                  </a:cubicBezTo>
                  <a:cubicBezTo>
                    <a:pt x="13722" y="7502"/>
                    <a:pt x="13775" y="7275"/>
                    <a:pt x="13621" y="7241"/>
                  </a:cubicBezTo>
                  <a:lnTo>
                    <a:pt x="12222" y="6762"/>
                  </a:lnTo>
                  <a:cubicBezTo>
                    <a:pt x="12314" y="6726"/>
                    <a:pt x="12388" y="6689"/>
                    <a:pt x="12480" y="6652"/>
                  </a:cubicBezTo>
                  <a:cubicBezTo>
                    <a:pt x="12737" y="6542"/>
                    <a:pt x="13124" y="6358"/>
                    <a:pt x="13142" y="6045"/>
                  </a:cubicBezTo>
                  <a:cubicBezTo>
                    <a:pt x="13161" y="5971"/>
                    <a:pt x="13087" y="5916"/>
                    <a:pt x="13013" y="5916"/>
                  </a:cubicBezTo>
                  <a:cubicBezTo>
                    <a:pt x="13004" y="5915"/>
                    <a:pt x="12994" y="5915"/>
                    <a:pt x="12985" y="5915"/>
                  </a:cubicBezTo>
                  <a:cubicBezTo>
                    <a:pt x="12736" y="5915"/>
                    <a:pt x="12472" y="6141"/>
                    <a:pt x="12259" y="6247"/>
                  </a:cubicBezTo>
                  <a:cubicBezTo>
                    <a:pt x="12093" y="6339"/>
                    <a:pt x="11799" y="6394"/>
                    <a:pt x="11670" y="6578"/>
                  </a:cubicBezTo>
                  <a:lnTo>
                    <a:pt x="8412" y="5474"/>
                  </a:lnTo>
                  <a:cubicBezTo>
                    <a:pt x="8798" y="5327"/>
                    <a:pt x="9185" y="5106"/>
                    <a:pt x="9590" y="5014"/>
                  </a:cubicBezTo>
                  <a:cubicBezTo>
                    <a:pt x="10216" y="4830"/>
                    <a:pt x="11026" y="4903"/>
                    <a:pt x="11578" y="4591"/>
                  </a:cubicBezTo>
                  <a:cubicBezTo>
                    <a:pt x="11707" y="4535"/>
                    <a:pt x="11707" y="4351"/>
                    <a:pt x="11596" y="4278"/>
                  </a:cubicBezTo>
                  <a:cubicBezTo>
                    <a:pt x="11383" y="4162"/>
                    <a:pt x="11132" y="4118"/>
                    <a:pt x="10869" y="4118"/>
                  </a:cubicBezTo>
                  <a:cubicBezTo>
                    <a:pt x="10380" y="4118"/>
                    <a:pt x="9849" y="4269"/>
                    <a:pt x="9443" y="4388"/>
                  </a:cubicBezTo>
                  <a:cubicBezTo>
                    <a:pt x="8891" y="4554"/>
                    <a:pt x="8154" y="4793"/>
                    <a:pt x="7749" y="5253"/>
                  </a:cubicBezTo>
                  <a:lnTo>
                    <a:pt x="7216" y="5069"/>
                  </a:lnTo>
                  <a:cubicBezTo>
                    <a:pt x="6258" y="4756"/>
                    <a:pt x="5283" y="4462"/>
                    <a:pt x="4344" y="4075"/>
                  </a:cubicBezTo>
                  <a:cubicBezTo>
                    <a:pt x="4271" y="4038"/>
                    <a:pt x="4197" y="4002"/>
                    <a:pt x="4123" y="3965"/>
                  </a:cubicBezTo>
                  <a:cubicBezTo>
                    <a:pt x="4473" y="3744"/>
                    <a:pt x="4841" y="3486"/>
                    <a:pt x="5228" y="3284"/>
                  </a:cubicBezTo>
                  <a:cubicBezTo>
                    <a:pt x="5762" y="2971"/>
                    <a:pt x="6479" y="2824"/>
                    <a:pt x="6921" y="2382"/>
                  </a:cubicBezTo>
                  <a:cubicBezTo>
                    <a:pt x="7050" y="2271"/>
                    <a:pt x="6958" y="2051"/>
                    <a:pt x="6792" y="2051"/>
                  </a:cubicBezTo>
                  <a:cubicBezTo>
                    <a:pt x="6758" y="2048"/>
                    <a:pt x="6723" y="2046"/>
                    <a:pt x="6688" y="2046"/>
                  </a:cubicBezTo>
                  <a:cubicBezTo>
                    <a:pt x="6068" y="2046"/>
                    <a:pt x="5365" y="2491"/>
                    <a:pt x="4860" y="2787"/>
                  </a:cubicBezTo>
                  <a:cubicBezTo>
                    <a:pt x="4400" y="3044"/>
                    <a:pt x="3995" y="3357"/>
                    <a:pt x="3608" y="3707"/>
                  </a:cubicBezTo>
                  <a:cubicBezTo>
                    <a:pt x="3185" y="3449"/>
                    <a:pt x="2798" y="3173"/>
                    <a:pt x="2375" y="2879"/>
                  </a:cubicBezTo>
                  <a:cubicBezTo>
                    <a:pt x="3718" y="2216"/>
                    <a:pt x="4915" y="1314"/>
                    <a:pt x="6369" y="891"/>
                  </a:cubicBezTo>
                  <a:cubicBezTo>
                    <a:pt x="6917" y="737"/>
                    <a:pt x="7477" y="661"/>
                    <a:pt x="8035" y="661"/>
                  </a:cubicBezTo>
                  <a:close/>
                  <a:moveTo>
                    <a:pt x="8156" y="0"/>
                  </a:moveTo>
                  <a:cubicBezTo>
                    <a:pt x="5905" y="0"/>
                    <a:pt x="3668" y="1102"/>
                    <a:pt x="2007" y="2658"/>
                  </a:cubicBezTo>
                  <a:lnTo>
                    <a:pt x="1804" y="2529"/>
                  </a:lnTo>
                  <a:cubicBezTo>
                    <a:pt x="1436" y="2106"/>
                    <a:pt x="921" y="1848"/>
                    <a:pt x="369" y="1793"/>
                  </a:cubicBezTo>
                  <a:cubicBezTo>
                    <a:pt x="111" y="1793"/>
                    <a:pt x="1" y="2143"/>
                    <a:pt x="221" y="2308"/>
                  </a:cubicBezTo>
                  <a:cubicBezTo>
                    <a:pt x="2172" y="3357"/>
                    <a:pt x="2044" y="5492"/>
                    <a:pt x="3111" y="7186"/>
                  </a:cubicBezTo>
                  <a:cubicBezTo>
                    <a:pt x="3976" y="8493"/>
                    <a:pt x="5246" y="9487"/>
                    <a:pt x="6737" y="9983"/>
                  </a:cubicBezTo>
                  <a:cubicBezTo>
                    <a:pt x="7755" y="10361"/>
                    <a:pt x="8781" y="10515"/>
                    <a:pt x="9805" y="10515"/>
                  </a:cubicBezTo>
                  <a:cubicBezTo>
                    <a:pt x="12431" y="10515"/>
                    <a:pt x="15053" y="9505"/>
                    <a:pt x="17541" y="8658"/>
                  </a:cubicBezTo>
                  <a:cubicBezTo>
                    <a:pt x="17615" y="8677"/>
                    <a:pt x="17688" y="8695"/>
                    <a:pt x="17744" y="8713"/>
                  </a:cubicBezTo>
                  <a:cubicBezTo>
                    <a:pt x="17765" y="8718"/>
                    <a:pt x="17786" y="8721"/>
                    <a:pt x="17806" y="8721"/>
                  </a:cubicBezTo>
                  <a:cubicBezTo>
                    <a:pt x="18013" y="8721"/>
                    <a:pt x="18152" y="8476"/>
                    <a:pt x="18001" y="8309"/>
                  </a:cubicBezTo>
                  <a:cubicBezTo>
                    <a:pt x="17376" y="7591"/>
                    <a:pt x="16676" y="7057"/>
                    <a:pt x="16142" y="6229"/>
                  </a:cubicBezTo>
                  <a:cubicBezTo>
                    <a:pt x="15682" y="5511"/>
                    <a:pt x="15241" y="4775"/>
                    <a:pt x="14744" y="4094"/>
                  </a:cubicBezTo>
                  <a:cubicBezTo>
                    <a:pt x="13713" y="2640"/>
                    <a:pt x="12443" y="1333"/>
                    <a:pt x="10805" y="560"/>
                  </a:cubicBezTo>
                  <a:cubicBezTo>
                    <a:pt x="9943" y="173"/>
                    <a:pt x="9048" y="0"/>
                    <a:pt x="8156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1754661" y="4495683"/>
              <a:ext cx="654378" cy="875025"/>
            </a:xfrm>
            <a:custGeom>
              <a:avLst/>
              <a:gdLst/>
              <a:ahLst/>
              <a:cxnLst/>
              <a:rect l="l" t="t" r="r" b="b"/>
              <a:pathLst>
                <a:path w="12204" h="16319" extrusionOk="0">
                  <a:moveTo>
                    <a:pt x="10437" y="1081"/>
                  </a:moveTo>
                  <a:cubicBezTo>
                    <a:pt x="10437" y="2682"/>
                    <a:pt x="10786" y="4302"/>
                    <a:pt x="10786" y="5903"/>
                  </a:cubicBezTo>
                  <a:cubicBezTo>
                    <a:pt x="10786" y="7854"/>
                    <a:pt x="10381" y="9860"/>
                    <a:pt x="9240" y="11461"/>
                  </a:cubicBezTo>
                  <a:cubicBezTo>
                    <a:pt x="8044" y="13118"/>
                    <a:pt x="6498" y="13725"/>
                    <a:pt x="4547" y="14001"/>
                  </a:cubicBezTo>
                  <a:cubicBezTo>
                    <a:pt x="4381" y="14038"/>
                    <a:pt x="4215" y="14057"/>
                    <a:pt x="4050" y="14093"/>
                  </a:cubicBezTo>
                  <a:cubicBezTo>
                    <a:pt x="4584" y="13376"/>
                    <a:pt x="5025" y="12603"/>
                    <a:pt x="5375" y="11793"/>
                  </a:cubicBezTo>
                  <a:cubicBezTo>
                    <a:pt x="5679" y="11894"/>
                    <a:pt x="6001" y="11945"/>
                    <a:pt x="6323" y="11945"/>
                  </a:cubicBezTo>
                  <a:cubicBezTo>
                    <a:pt x="6645" y="11945"/>
                    <a:pt x="6967" y="11894"/>
                    <a:pt x="7271" y="11793"/>
                  </a:cubicBezTo>
                  <a:cubicBezTo>
                    <a:pt x="7768" y="11627"/>
                    <a:pt x="8559" y="11296"/>
                    <a:pt x="8688" y="10762"/>
                  </a:cubicBezTo>
                  <a:cubicBezTo>
                    <a:pt x="8705" y="10661"/>
                    <a:pt x="8630" y="10576"/>
                    <a:pt x="8532" y="10576"/>
                  </a:cubicBezTo>
                  <a:cubicBezTo>
                    <a:pt x="8523" y="10576"/>
                    <a:pt x="8514" y="10576"/>
                    <a:pt x="8504" y="10578"/>
                  </a:cubicBezTo>
                  <a:cubicBezTo>
                    <a:pt x="8283" y="10670"/>
                    <a:pt x="8062" y="10799"/>
                    <a:pt x="7897" y="10964"/>
                  </a:cubicBezTo>
                  <a:cubicBezTo>
                    <a:pt x="7657" y="11130"/>
                    <a:pt x="7400" y="11259"/>
                    <a:pt x="7142" y="11333"/>
                  </a:cubicBezTo>
                  <a:cubicBezTo>
                    <a:pt x="6777" y="11458"/>
                    <a:pt x="6404" y="11515"/>
                    <a:pt x="6028" y="11515"/>
                  </a:cubicBezTo>
                  <a:cubicBezTo>
                    <a:pt x="5854" y="11515"/>
                    <a:pt x="5679" y="11503"/>
                    <a:pt x="5504" y="11480"/>
                  </a:cubicBezTo>
                  <a:cubicBezTo>
                    <a:pt x="5578" y="11333"/>
                    <a:pt x="5651" y="11204"/>
                    <a:pt x="5706" y="11075"/>
                  </a:cubicBezTo>
                  <a:cubicBezTo>
                    <a:pt x="6295" y="9879"/>
                    <a:pt x="6866" y="8682"/>
                    <a:pt x="7455" y="7486"/>
                  </a:cubicBezTo>
                  <a:cubicBezTo>
                    <a:pt x="7473" y="7486"/>
                    <a:pt x="7492" y="7504"/>
                    <a:pt x="7510" y="7504"/>
                  </a:cubicBezTo>
                  <a:cubicBezTo>
                    <a:pt x="7529" y="7513"/>
                    <a:pt x="7552" y="7518"/>
                    <a:pt x="7575" y="7518"/>
                  </a:cubicBezTo>
                  <a:cubicBezTo>
                    <a:pt x="7598" y="7518"/>
                    <a:pt x="7621" y="7513"/>
                    <a:pt x="7639" y="7504"/>
                  </a:cubicBezTo>
                  <a:cubicBezTo>
                    <a:pt x="7657" y="7504"/>
                    <a:pt x="7676" y="7504"/>
                    <a:pt x="7676" y="7486"/>
                  </a:cubicBezTo>
                  <a:cubicBezTo>
                    <a:pt x="7823" y="7467"/>
                    <a:pt x="7989" y="7467"/>
                    <a:pt x="8136" y="7467"/>
                  </a:cubicBezTo>
                  <a:cubicBezTo>
                    <a:pt x="8320" y="7449"/>
                    <a:pt x="8486" y="7412"/>
                    <a:pt x="8670" y="7375"/>
                  </a:cubicBezTo>
                  <a:cubicBezTo>
                    <a:pt x="8946" y="7283"/>
                    <a:pt x="9388" y="7136"/>
                    <a:pt x="9516" y="6860"/>
                  </a:cubicBezTo>
                  <a:cubicBezTo>
                    <a:pt x="9572" y="6750"/>
                    <a:pt x="9480" y="6621"/>
                    <a:pt x="9369" y="6621"/>
                  </a:cubicBezTo>
                  <a:cubicBezTo>
                    <a:pt x="9203" y="6639"/>
                    <a:pt x="9038" y="6694"/>
                    <a:pt x="8909" y="6768"/>
                  </a:cubicBezTo>
                  <a:cubicBezTo>
                    <a:pt x="8725" y="6860"/>
                    <a:pt x="8541" y="6915"/>
                    <a:pt x="8357" y="6952"/>
                  </a:cubicBezTo>
                  <a:cubicBezTo>
                    <a:pt x="8173" y="7007"/>
                    <a:pt x="7897" y="6989"/>
                    <a:pt x="7676" y="7044"/>
                  </a:cubicBezTo>
                  <a:cubicBezTo>
                    <a:pt x="7952" y="6473"/>
                    <a:pt x="8228" y="5903"/>
                    <a:pt x="8504" y="5332"/>
                  </a:cubicBezTo>
                  <a:cubicBezTo>
                    <a:pt x="8504" y="5332"/>
                    <a:pt x="8504" y="5351"/>
                    <a:pt x="8522" y="5351"/>
                  </a:cubicBezTo>
                  <a:cubicBezTo>
                    <a:pt x="8632" y="5405"/>
                    <a:pt x="8794" y="5440"/>
                    <a:pt x="8960" y="5440"/>
                  </a:cubicBezTo>
                  <a:cubicBezTo>
                    <a:pt x="9241" y="5440"/>
                    <a:pt x="9532" y="5341"/>
                    <a:pt x="9590" y="5075"/>
                  </a:cubicBezTo>
                  <a:cubicBezTo>
                    <a:pt x="9608" y="5019"/>
                    <a:pt x="9553" y="4964"/>
                    <a:pt x="9498" y="4964"/>
                  </a:cubicBezTo>
                  <a:cubicBezTo>
                    <a:pt x="9351" y="5001"/>
                    <a:pt x="9222" y="5038"/>
                    <a:pt x="9093" y="5111"/>
                  </a:cubicBezTo>
                  <a:cubicBezTo>
                    <a:pt x="8972" y="5138"/>
                    <a:pt x="8850" y="5155"/>
                    <a:pt x="8729" y="5155"/>
                  </a:cubicBezTo>
                  <a:cubicBezTo>
                    <a:pt x="8685" y="5155"/>
                    <a:pt x="8640" y="5153"/>
                    <a:pt x="8596" y="5148"/>
                  </a:cubicBezTo>
                  <a:lnTo>
                    <a:pt x="9019" y="4246"/>
                  </a:lnTo>
                  <a:cubicBezTo>
                    <a:pt x="9057" y="4158"/>
                    <a:pt x="8983" y="4078"/>
                    <a:pt x="8903" y="4078"/>
                  </a:cubicBezTo>
                  <a:cubicBezTo>
                    <a:pt x="8866" y="4078"/>
                    <a:pt x="8828" y="4095"/>
                    <a:pt x="8799" y="4136"/>
                  </a:cubicBezTo>
                  <a:lnTo>
                    <a:pt x="8099" y="5406"/>
                  </a:lnTo>
                  <a:cubicBezTo>
                    <a:pt x="8081" y="5314"/>
                    <a:pt x="8062" y="5222"/>
                    <a:pt x="8044" y="5148"/>
                  </a:cubicBezTo>
                  <a:cubicBezTo>
                    <a:pt x="7989" y="4872"/>
                    <a:pt x="7860" y="4467"/>
                    <a:pt x="7584" y="4394"/>
                  </a:cubicBezTo>
                  <a:cubicBezTo>
                    <a:pt x="7571" y="4390"/>
                    <a:pt x="7558" y="4389"/>
                    <a:pt x="7546" y="4389"/>
                  </a:cubicBezTo>
                  <a:cubicBezTo>
                    <a:pt x="7486" y="4389"/>
                    <a:pt x="7433" y="4425"/>
                    <a:pt x="7418" y="4486"/>
                  </a:cubicBezTo>
                  <a:cubicBezTo>
                    <a:pt x="7363" y="4743"/>
                    <a:pt x="7565" y="5038"/>
                    <a:pt x="7621" y="5277"/>
                  </a:cubicBezTo>
                  <a:cubicBezTo>
                    <a:pt x="7676" y="5461"/>
                    <a:pt x="7694" y="5756"/>
                    <a:pt x="7841" y="5903"/>
                  </a:cubicBezTo>
                  <a:cubicBezTo>
                    <a:pt x="7289" y="6897"/>
                    <a:pt x="6755" y="7891"/>
                    <a:pt x="6222" y="8866"/>
                  </a:cubicBezTo>
                  <a:cubicBezTo>
                    <a:pt x="6148" y="8461"/>
                    <a:pt x="6001" y="8056"/>
                    <a:pt x="5964" y="7651"/>
                  </a:cubicBezTo>
                  <a:cubicBezTo>
                    <a:pt x="5909" y="7026"/>
                    <a:pt x="6111" y="6253"/>
                    <a:pt x="5909" y="5664"/>
                  </a:cubicBezTo>
                  <a:cubicBezTo>
                    <a:pt x="5875" y="5574"/>
                    <a:pt x="5801" y="5526"/>
                    <a:pt x="5728" y="5526"/>
                  </a:cubicBezTo>
                  <a:cubicBezTo>
                    <a:pt x="5680" y="5526"/>
                    <a:pt x="5632" y="5546"/>
                    <a:pt x="5596" y="5590"/>
                  </a:cubicBezTo>
                  <a:cubicBezTo>
                    <a:pt x="5173" y="6124"/>
                    <a:pt x="5265" y="7062"/>
                    <a:pt x="5338" y="7688"/>
                  </a:cubicBezTo>
                  <a:cubicBezTo>
                    <a:pt x="5412" y="8259"/>
                    <a:pt x="5522" y="8995"/>
                    <a:pt x="5890" y="9474"/>
                  </a:cubicBezTo>
                  <a:lnTo>
                    <a:pt x="5633" y="9971"/>
                  </a:lnTo>
                  <a:cubicBezTo>
                    <a:pt x="5154" y="10836"/>
                    <a:pt x="4712" y="11719"/>
                    <a:pt x="4179" y="12566"/>
                  </a:cubicBezTo>
                  <a:cubicBezTo>
                    <a:pt x="4142" y="12639"/>
                    <a:pt x="4087" y="12695"/>
                    <a:pt x="4031" y="12768"/>
                  </a:cubicBezTo>
                  <a:cubicBezTo>
                    <a:pt x="3866" y="12382"/>
                    <a:pt x="3682" y="11995"/>
                    <a:pt x="3553" y="11590"/>
                  </a:cubicBezTo>
                  <a:cubicBezTo>
                    <a:pt x="3350" y="11020"/>
                    <a:pt x="3295" y="10302"/>
                    <a:pt x="2964" y="9805"/>
                  </a:cubicBezTo>
                  <a:cubicBezTo>
                    <a:pt x="2925" y="9742"/>
                    <a:pt x="2865" y="9713"/>
                    <a:pt x="2805" y="9713"/>
                  </a:cubicBezTo>
                  <a:cubicBezTo>
                    <a:pt x="2726" y="9713"/>
                    <a:pt x="2646" y="9765"/>
                    <a:pt x="2614" y="9860"/>
                  </a:cubicBezTo>
                  <a:cubicBezTo>
                    <a:pt x="2449" y="10486"/>
                    <a:pt x="2798" y="11277"/>
                    <a:pt x="3019" y="11866"/>
                  </a:cubicBezTo>
                  <a:cubicBezTo>
                    <a:pt x="3185" y="12345"/>
                    <a:pt x="3406" y="12787"/>
                    <a:pt x="3682" y="13210"/>
                  </a:cubicBezTo>
                  <a:cubicBezTo>
                    <a:pt x="3369" y="13578"/>
                    <a:pt x="3019" y="13928"/>
                    <a:pt x="2688" y="14259"/>
                  </a:cubicBezTo>
                  <a:cubicBezTo>
                    <a:pt x="2246" y="12860"/>
                    <a:pt x="1602" y="11553"/>
                    <a:pt x="1436" y="10081"/>
                  </a:cubicBezTo>
                  <a:cubicBezTo>
                    <a:pt x="1234" y="8277"/>
                    <a:pt x="1860" y="6473"/>
                    <a:pt x="3148" y="5203"/>
                  </a:cubicBezTo>
                  <a:cubicBezTo>
                    <a:pt x="4418" y="3915"/>
                    <a:pt x="6074" y="3142"/>
                    <a:pt x="7731" y="2479"/>
                  </a:cubicBezTo>
                  <a:cubicBezTo>
                    <a:pt x="8559" y="2148"/>
                    <a:pt x="9737" y="1762"/>
                    <a:pt x="10437" y="1081"/>
                  </a:cubicBezTo>
                  <a:close/>
                  <a:moveTo>
                    <a:pt x="10737" y="1"/>
                  </a:moveTo>
                  <a:cubicBezTo>
                    <a:pt x="10678" y="1"/>
                    <a:pt x="10617" y="26"/>
                    <a:pt x="10565" y="87"/>
                  </a:cubicBezTo>
                  <a:cubicBezTo>
                    <a:pt x="9756" y="547"/>
                    <a:pt x="9130" y="1154"/>
                    <a:pt x="8246" y="1541"/>
                  </a:cubicBezTo>
                  <a:cubicBezTo>
                    <a:pt x="7473" y="1872"/>
                    <a:pt x="6682" y="2148"/>
                    <a:pt x="5946" y="2516"/>
                  </a:cubicBezTo>
                  <a:cubicBezTo>
                    <a:pt x="4363" y="3271"/>
                    <a:pt x="2872" y="4283"/>
                    <a:pt x="1878" y="5737"/>
                  </a:cubicBezTo>
                  <a:cubicBezTo>
                    <a:pt x="1" y="8406"/>
                    <a:pt x="700" y="11958"/>
                    <a:pt x="2375" y="14554"/>
                  </a:cubicBezTo>
                  <a:lnTo>
                    <a:pt x="2228" y="14738"/>
                  </a:lnTo>
                  <a:cubicBezTo>
                    <a:pt x="1768" y="15014"/>
                    <a:pt x="1418" y="15474"/>
                    <a:pt x="1289" y="15989"/>
                  </a:cubicBezTo>
                  <a:cubicBezTo>
                    <a:pt x="1251" y="16180"/>
                    <a:pt x="1398" y="16318"/>
                    <a:pt x="1553" y="16318"/>
                  </a:cubicBezTo>
                  <a:cubicBezTo>
                    <a:pt x="1622" y="16318"/>
                    <a:pt x="1692" y="16291"/>
                    <a:pt x="1749" y="16229"/>
                  </a:cubicBezTo>
                  <a:cubicBezTo>
                    <a:pt x="3111" y="14535"/>
                    <a:pt x="5154" y="15014"/>
                    <a:pt x="6958" y="14259"/>
                  </a:cubicBezTo>
                  <a:cubicBezTo>
                    <a:pt x="8375" y="13652"/>
                    <a:pt x="9535" y="12584"/>
                    <a:pt x="10271" y="11259"/>
                  </a:cubicBezTo>
                  <a:cubicBezTo>
                    <a:pt x="12204" y="7964"/>
                    <a:pt x="11375" y="4117"/>
                    <a:pt x="10823" y="584"/>
                  </a:cubicBezTo>
                  <a:cubicBezTo>
                    <a:pt x="10842" y="528"/>
                    <a:pt x="10878" y="455"/>
                    <a:pt x="10915" y="381"/>
                  </a:cubicBezTo>
                  <a:cubicBezTo>
                    <a:pt x="11066" y="216"/>
                    <a:pt x="10910" y="1"/>
                    <a:pt x="10737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2" name="Google Shape;902;p13"/>
          <p:cNvSpPr/>
          <p:nvPr/>
        </p:nvSpPr>
        <p:spPr>
          <a:xfrm>
            <a:off x="713225" y="539500"/>
            <a:ext cx="7709700" cy="4056600"/>
          </a:xfrm>
          <a:prstGeom prst="round2DiagRect">
            <a:avLst>
              <a:gd name="adj1" fmla="val 1133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13"/>
          <p:cNvSpPr/>
          <p:nvPr/>
        </p:nvSpPr>
        <p:spPr>
          <a:xfrm>
            <a:off x="713225" y="539500"/>
            <a:ext cx="7709700" cy="4056600"/>
          </a:xfrm>
          <a:prstGeom prst="round2DiagRect">
            <a:avLst>
              <a:gd name="adj1" fmla="val 1133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905" name="Google Shape;905;p13"/>
          <p:cNvSpPr txBox="1">
            <a:spLocks noGrp="1"/>
          </p:cNvSpPr>
          <p:nvPr>
            <p:ph type="subTitle" idx="1"/>
          </p:nvPr>
        </p:nvSpPr>
        <p:spPr>
          <a:xfrm>
            <a:off x="5959050" y="135194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13"/>
          <p:cNvSpPr txBox="1">
            <a:spLocks noGrp="1"/>
          </p:cNvSpPr>
          <p:nvPr>
            <p:ph type="subTitle" idx="2"/>
          </p:nvPr>
        </p:nvSpPr>
        <p:spPr>
          <a:xfrm>
            <a:off x="5959050" y="384194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7" name="Google Shape;907;p13"/>
          <p:cNvSpPr txBox="1">
            <a:spLocks noGrp="1"/>
          </p:cNvSpPr>
          <p:nvPr>
            <p:ph type="subTitle" idx="3"/>
          </p:nvPr>
        </p:nvSpPr>
        <p:spPr>
          <a:xfrm>
            <a:off x="5959050" y="218194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8" name="Google Shape;908;p13"/>
          <p:cNvSpPr txBox="1">
            <a:spLocks noGrp="1"/>
          </p:cNvSpPr>
          <p:nvPr>
            <p:ph type="subTitle" idx="4"/>
          </p:nvPr>
        </p:nvSpPr>
        <p:spPr>
          <a:xfrm>
            <a:off x="5959050" y="301194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13"/>
          <p:cNvSpPr txBox="1">
            <a:spLocks noGrp="1"/>
          </p:cNvSpPr>
          <p:nvPr>
            <p:ph type="title" idx="5" hasCustomPrompt="1"/>
          </p:nvPr>
        </p:nvSpPr>
        <p:spPr>
          <a:xfrm>
            <a:off x="879450" y="135180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0" name="Google Shape;910;p13"/>
          <p:cNvSpPr txBox="1">
            <a:spLocks noGrp="1"/>
          </p:cNvSpPr>
          <p:nvPr>
            <p:ph type="title" idx="6" hasCustomPrompt="1"/>
          </p:nvPr>
        </p:nvSpPr>
        <p:spPr>
          <a:xfrm>
            <a:off x="879450" y="218185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1" name="Google Shape;911;p13"/>
          <p:cNvSpPr txBox="1">
            <a:spLocks noGrp="1"/>
          </p:cNvSpPr>
          <p:nvPr>
            <p:ph type="title" idx="7" hasCustomPrompt="1"/>
          </p:nvPr>
        </p:nvSpPr>
        <p:spPr>
          <a:xfrm>
            <a:off x="879450" y="301190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2" name="Google Shape;912;p13"/>
          <p:cNvSpPr txBox="1">
            <a:spLocks noGrp="1"/>
          </p:cNvSpPr>
          <p:nvPr>
            <p:ph type="title" idx="8" hasCustomPrompt="1"/>
          </p:nvPr>
        </p:nvSpPr>
        <p:spPr>
          <a:xfrm>
            <a:off x="879450" y="384195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3" name="Google Shape;913;p13"/>
          <p:cNvSpPr txBox="1">
            <a:spLocks noGrp="1"/>
          </p:cNvSpPr>
          <p:nvPr>
            <p:ph type="subTitle" idx="9"/>
          </p:nvPr>
        </p:nvSpPr>
        <p:spPr>
          <a:xfrm>
            <a:off x="1636950" y="1351800"/>
            <a:ext cx="4299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14" name="Google Shape;914;p13"/>
          <p:cNvSpPr txBox="1">
            <a:spLocks noGrp="1"/>
          </p:cNvSpPr>
          <p:nvPr>
            <p:ph type="subTitle" idx="13"/>
          </p:nvPr>
        </p:nvSpPr>
        <p:spPr>
          <a:xfrm>
            <a:off x="1636950" y="2181850"/>
            <a:ext cx="4299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15" name="Google Shape;915;p13"/>
          <p:cNvSpPr txBox="1">
            <a:spLocks noGrp="1"/>
          </p:cNvSpPr>
          <p:nvPr>
            <p:ph type="subTitle" idx="14"/>
          </p:nvPr>
        </p:nvSpPr>
        <p:spPr>
          <a:xfrm>
            <a:off x="1636950" y="3011900"/>
            <a:ext cx="4299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16" name="Google Shape;916;p13"/>
          <p:cNvSpPr txBox="1">
            <a:spLocks noGrp="1"/>
          </p:cNvSpPr>
          <p:nvPr>
            <p:ph type="subTitle" idx="15"/>
          </p:nvPr>
        </p:nvSpPr>
        <p:spPr>
          <a:xfrm>
            <a:off x="1636950" y="3841950"/>
            <a:ext cx="4299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917" name="Google Shape;917;p13"/>
          <p:cNvGrpSpPr/>
          <p:nvPr/>
        </p:nvGrpSpPr>
        <p:grpSpPr>
          <a:xfrm>
            <a:off x="424341" y="630449"/>
            <a:ext cx="8632272" cy="4348520"/>
            <a:chOff x="424341" y="630449"/>
            <a:chExt cx="8632272" cy="4348520"/>
          </a:xfrm>
        </p:grpSpPr>
        <p:grpSp>
          <p:nvGrpSpPr>
            <p:cNvPr id="918" name="Google Shape;918;p13"/>
            <p:cNvGrpSpPr/>
            <p:nvPr/>
          </p:nvGrpSpPr>
          <p:grpSpPr>
            <a:xfrm rot="-550671" flipH="1">
              <a:off x="438189" y="4751766"/>
              <a:ext cx="342800" cy="201153"/>
              <a:chOff x="144937" y="5445029"/>
              <a:chExt cx="342799" cy="201152"/>
            </a:xfrm>
          </p:grpSpPr>
          <p:sp>
            <p:nvSpPr>
              <p:cNvPr id="919" name="Google Shape;919;p13"/>
              <p:cNvSpPr/>
              <p:nvPr/>
            </p:nvSpPr>
            <p:spPr>
              <a:xfrm>
                <a:off x="190373" y="5457797"/>
                <a:ext cx="276975" cy="173207"/>
              </a:xfrm>
              <a:custGeom>
                <a:avLst/>
                <a:gdLst/>
                <a:ahLst/>
                <a:cxnLst/>
                <a:rect l="l" t="t" r="r" b="b"/>
                <a:pathLst>
                  <a:path w="8504" h="5318" extrusionOk="0">
                    <a:moveTo>
                      <a:pt x="4103" y="0"/>
                    </a:moveTo>
                    <a:cubicBezTo>
                      <a:pt x="3932" y="0"/>
                      <a:pt x="3761" y="8"/>
                      <a:pt x="3589" y="26"/>
                    </a:cubicBezTo>
                    <a:cubicBezTo>
                      <a:pt x="2522" y="118"/>
                      <a:pt x="1546" y="707"/>
                      <a:pt x="957" y="1609"/>
                    </a:cubicBezTo>
                    <a:cubicBezTo>
                      <a:pt x="515" y="2364"/>
                      <a:pt x="331" y="3210"/>
                      <a:pt x="0" y="4020"/>
                    </a:cubicBezTo>
                    <a:cubicBezTo>
                      <a:pt x="295" y="3983"/>
                      <a:pt x="571" y="3965"/>
                      <a:pt x="865" y="3910"/>
                    </a:cubicBezTo>
                    <a:cubicBezTo>
                      <a:pt x="884" y="3615"/>
                      <a:pt x="957" y="3321"/>
                      <a:pt x="1049" y="3026"/>
                    </a:cubicBezTo>
                    <a:cubicBezTo>
                      <a:pt x="1178" y="2677"/>
                      <a:pt x="1307" y="2180"/>
                      <a:pt x="1620" y="1959"/>
                    </a:cubicBezTo>
                    <a:cubicBezTo>
                      <a:pt x="1644" y="1944"/>
                      <a:pt x="1670" y="1937"/>
                      <a:pt x="1695" y="1937"/>
                    </a:cubicBezTo>
                    <a:cubicBezTo>
                      <a:pt x="1762" y="1937"/>
                      <a:pt x="1817" y="1988"/>
                      <a:pt x="1804" y="2069"/>
                    </a:cubicBezTo>
                    <a:cubicBezTo>
                      <a:pt x="1767" y="2419"/>
                      <a:pt x="1528" y="2769"/>
                      <a:pt x="1399" y="3100"/>
                    </a:cubicBezTo>
                    <a:cubicBezTo>
                      <a:pt x="1307" y="3339"/>
                      <a:pt x="1252" y="3597"/>
                      <a:pt x="1178" y="3836"/>
                    </a:cubicBezTo>
                    <a:cubicBezTo>
                      <a:pt x="1215" y="3818"/>
                      <a:pt x="1270" y="3818"/>
                      <a:pt x="1325" y="3799"/>
                    </a:cubicBezTo>
                    <a:cubicBezTo>
                      <a:pt x="1877" y="3615"/>
                      <a:pt x="2411" y="3358"/>
                      <a:pt x="2963" y="3137"/>
                    </a:cubicBezTo>
                    <a:lnTo>
                      <a:pt x="3276" y="3008"/>
                    </a:lnTo>
                    <a:cubicBezTo>
                      <a:pt x="3276" y="2658"/>
                      <a:pt x="3497" y="2272"/>
                      <a:pt x="3681" y="1977"/>
                    </a:cubicBezTo>
                    <a:cubicBezTo>
                      <a:pt x="3884" y="1664"/>
                      <a:pt x="4197" y="1204"/>
                      <a:pt x="4583" y="1112"/>
                    </a:cubicBezTo>
                    <a:cubicBezTo>
                      <a:pt x="4591" y="1110"/>
                      <a:pt x="4599" y="1110"/>
                      <a:pt x="4606" y="1110"/>
                    </a:cubicBezTo>
                    <a:cubicBezTo>
                      <a:pt x="4684" y="1110"/>
                      <a:pt x="4729" y="1192"/>
                      <a:pt x="4712" y="1259"/>
                    </a:cubicBezTo>
                    <a:cubicBezTo>
                      <a:pt x="4565" y="1609"/>
                      <a:pt x="4197" y="1885"/>
                      <a:pt x="3976" y="2198"/>
                    </a:cubicBezTo>
                    <a:cubicBezTo>
                      <a:pt x="3847" y="2400"/>
                      <a:pt x="3755" y="2640"/>
                      <a:pt x="3644" y="2861"/>
                    </a:cubicBezTo>
                    <a:lnTo>
                      <a:pt x="5503" y="2106"/>
                    </a:lnTo>
                    <a:cubicBezTo>
                      <a:pt x="5503" y="1977"/>
                      <a:pt x="5595" y="1848"/>
                      <a:pt x="5651" y="1738"/>
                    </a:cubicBezTo>
                    <a:cubicBezTo>
                      <a:pt x="5687" y="1627"/>
                      <a:pt x="5724" y="1388"/>
                      <a:pt x="5835" y="1296"/>
                    </a:cubicBezTo>
                    <a:cubicBezTo>
                      <a:pt x="5850" y="1281"/>
                      <a:pt x="5869" y="1275"/>
                      <a:pt x="5887" y="1275"/>
                    </a:cubicBezTo>
                    <a:cubicBezTo>
                      <a:pt x="5912" y="1275"/>
                      <a:pt x="5934" y="1285"/>
                      <a:pt x="5945" y="1296"/>
                    </a:cubicBezTo>
                    <a:cubicBezTo>
                      <a:pt x="6056" y="1462"/>
                      <a:pt x="5945" y="1683"/>
                      <a:pt x="5890" y="1830"/>
                    </a:cubicBezTo>
                    <a:cubicBezTo>
                      <a:pt x="5871" y="1867"/>
                      <a:pt x="5835" y="1922"/>
                      <a:pt x="5816" y="1977"/>
                    </a:cubicBezTo>
                    <a:lnTo>
                      <a:pt x="6608" y="1646"/>
                    </a:lnTo>
                    <a:cubicBezTo>
                      <a:pt x="6618" y="1642"/>
                      <a:pt x="6628" y="1640"/>
                      <a:pt x="6637" y="1640"/>
                    </a:cubicBezTo>
                    <a:cubicBezTo>
                      <a:pt x="6714" y="1640"/>
                      <a:pt x="6763" y="1760"/>
                      <a:pt x="6681" y="1793"/>
                    </a:cubicBezTo>
                    <a:lnTo>
                      <a:pt x="6148" y="2032"/>
                    </a:lnTo>
                    <a:cubicBezTo>
                      <a:pt x="6203" y="2106"/>
                      <a:pt x="6295" y="2180"/>
                      <a:pt x="6387" y="2216"/>
                    </a:cubicBezTo>
                    <a:cubicBezTo>
                      <a:pt x="6460" y="2235"/>
                      <a:pt x="6534" y="2253"/>
                      <a:pt x="6608" y="2290"/>
                    </a:cubicBezTo>
                    <a:cubicBezTo>
                      <a:pt x="6645" y="2308"/>
                      <a:pt x="6645" y="2364"/>
                      <a:pt x="6608" y="2382"/>
                    </a:cubicBezTo>
                    <a:cubicBezTo>
                      <a:pt x="6562" y="2419"/>
                      <a:pt x="6512" y="2435"/>
                      <a:pt x="6460" y="2435"/>
                    </a:cubicBezTo>
                    <a:cubicBezTo>
                      <a:pt x="6283" y="2435"/>
                      <a:pt x="6090" y="2249"/>
                      <a:pt x="6019" y="2106"/>
                    </a:cubicBezTo>
                    <a:lnTo>
                      <a:pt x="6019" y="2088"/>
                    </a:lnTo>
                    <a:lnTo>
                      <a:pt x="4988" y="2566"/>
                    </a:lnTo>
                    <a:cubicBezTo>
                      <a:pt x="5117" y="2621"/>
                      <a:pt x="5227" y="2732"/>
                      <a:pt x="5338" y="2787"/>
                    </a:cubicBezTo>
                    <a:cubicBezTo>
                      <a:pt x="5448" y="2842"/>
                      <a:pt x="5540" y="2879"/>
                      <a:pt x="5651" y="2897"/>
                    </a:cubicBezTo>
                    <a:cubicBezTo>
                      <a:pt x="5761" y="2916"/>
                      <a:pt x="5853" y="2953"/>
                      <a:pt x="5927" y="3008"/>
                    </a:cubicBezTo>
                    <a:cubicBezTo>
                      <a:pt x="5982" y="3063"/>
                      <a:pt x="5982" y="3137"/>
                      <a:pt x="5908" y="3174"/>
                    </a:cubicBezTo>
                    <a:cubicBezTo>
                      <a:pt x="5863" y="3199"/>
                      <a:pt x="5810" y="3209"/>
                      <a:pt x="5755" y="3209"/>
                    </a:cubicBezTo>
                    <a:cubicBezTo>
                      <a:pt x="5609" y="3209"/>
                      <a:pt x="5444" y="3140"/>
                      <a:pt x="5338" y="3100"/>
                    </a:cubicBezTo>
                    <a:cubicBezTo>
                      <a:pt x="5227" y="3045"/>
                      <a:pt x="5135" y="3008"/>
                      <a:pt x="5043" y="2934"/>
                    </a:cubicBezTo>
                    <a:cubicBezTo>
                      <a:pt x="4970" y="2879"/>
                      <a:pt x="4896" y="2824"/>
                      <a:pt x="4822" y="2769"/>
                    </a:cubicBezTo>
                    <a:lnTo>
                      <a:pt x="4804" y="2769"/>
                    </a:lnTo>
                    <a:cubicBezTo>
                      <a:pt x="4767" y="2769"/>
                      <a:pt x="4749" y="2750"/>
                      <a:pt x="4730" y="2732"/>
                    </a:cubicBezTo>
                    <a:cubicBezTo>
                      <a:pt x="4712" y="2713"/>
                      <a:pt x="4712" y="2695"/>
                      <a:pt x="4712" y="2695"/>
                    </a:cubicBezTo>
                    <a:lnTo>
                      <a:pt x="2558" y="3689"/>
                    </a:lnTo>
                    <a:lnTo>
                      <a:pt x="2319" y="3799"/>
                    </a:lnTo>
                    <a:cubicBezTo>
                      <a:pt x="2540" y="4039"/>
                      <a:pt x="2816" y="4223"/>
                      <a:pt x="3111" y="4351"/>
                    </a:cubicBezTo>
                    <a:cubicBezTo>
                      <a:pt x="3276" y="4407"/>
                      <a:pt x="3442" y="4444"/>
                      <a:pt x="3608" y="4462"/>
                    </a:cubicBezTo>
                    <a:cubicBezTo>
                      <a:pt x="3644" y="4457"/>
                      <a:pt x="3680" y="4455"/>
                      <a:pt x="3715" y="4455"/>
                    </a:cubicBezTo>
                    <a:cubicBezTo>
                      <a:pt x="3820" y="4455"/>
                      <a:pt x="3920" y="4476"/>
                      <a:pt x="4031" y="4517"/>
                    </a:cubicBezTo>
                    <a:cubicBezTo>
                      <a:pt x="4086" y="4536"/>
                      <a:pt x="4105" y="4628"/>
                      <a:pt x="4049" y="4664"/>
                    </a:cubicBezTo>
                    <a:cubicBezTo>
                      <a:pt x="3956" y="4738"/>
                      <a:pt x="3832" y="4765"/>
                      <a:pt x="3697" y="4765"/>
                    </a:cubicBezTo>
                    <a:cubicBezTo>
                      <a:pt x="3461" y="4765"/>
                      <a:pt x="3195" y="4680"/>
                      <a:pt x="3019" y="4609"/>
                    </a:cubicBezTo>
                    <a:cubicBezTo>
                      <a:pt x="2650" y="4462"/>
                      <a:pt x="2338" y="4223"/>
                      <a:pt x="2135" y="3891"/>
                    </a:cubicBezTo>
                    <a:cubicBezTo>
                      <a:pt x="1675" y="4131"/>
                      <a:pt x="1178" y="4333"/>
                      <a:pt x="681" y="4462"/>
                    </a:cubicBezTo>
                    <a:cubicBezTo>
                      <a:pt x="755" y="4499"/>
                      <a:pt x="847" y="4554"/>
                      <a:pt x="920" y="4609"/>
                    </a:cubicBezTo>
                    <a:cubicBezTo>
                      <a:pt x="1644" y="5043"/>
                      <a:pt x="2330" y="5318"/>
                      <a:pt x="3093" y="5318"/>
                    </a:cubicBezTo>
                    <a:cubicBezTo>
                      <a:pt x="3397" y="5318"/>
                      <a:pt x="3714" y="5274"/>
                      <a:pt x="4049" y="5180"/>
                    </a:cubicBezTo>
                    <a:cubicBezTo>
                      <a:pt x="5172" y="4885"/>
                      <a:pt x="6111" y="4112"/>
                      <a:pt x="6847" y="3210"/>
                    </a:cubicBezTo>
                    <a:cubicBezTo>
                      <a:pt x="7454" y="2474"/>
                      <a:pt x="7896" y="1609"/>
                      <a:pt x="8504" y="854"/>
                    </a:cubicBezTo>
                    <a:lnTo>
                      <a:pt x="8504" y="854"/>
                    </a:lnTo>
                    <a:cubicBezTo>
                      <a:pt x="8448" y="860"/>
                      <a:pt x="8392" y="862"/>
                      <a:pt x="8335" y="862"/>
                    </a:cubicBezTo>
                    <a:cubicBezTo>
                      <a:pt x="7788" y="862"/>
                      <a:pt x="7185" y="636"/>
                      <a:pt x="6718" y="486"/>
                    </a:cubicBezTo>
                    <a:cubicBezTo>
                      <a:pt x="5869" y="224"/>
                      <a:pt x="4994" y="0"/>
                      <a:pt x="41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3"/>
              <p:cNvSpPr/>
              <p:nvPr/>
            </p:nvSpPr>
            <p:spPr>
              <a:xfrm>
                <a:off x="144937" y="5445029"/>
                <a:ext cx="342799" cy="201152"/>
              </a:xfrm>
              <a:custGeom>
                <a:avLst/>
                <a:gdLst/>
                <a:ahLst/>
                <a:cxnLst/>
                <a:rect l="l" t="t" r="r" b="b"/>
                <a:pathLst>
                  <a:path w="10525" h="6176" extrusionOk="0">
                    <a:moveTo>
                      <a:pt x="5535" y="392"/>
                    </a:moveTo>
                    <a:cubicBezTo>
                      <a:pt x="6425" y="392"/>
                      <a:pt x="7301" y="616"/>
                      <a:pt x="8150" y="878"/>
                    </a:cubicBezTo>
                    <a:cubicBezTo>
                      <a:pt x="8617" y="1028"/>
                      <a:pt x="9205" y="1254"/>
                      <a:pt x="9749" y="1254"/>
                    </a:cubicBezTo>
                    <a:cubicBezTo>
                      <a:pt x="9806" y="1254"/>
                      <a:pt x="9862" y="1252"/>
                      <a:pt x="9917" y="1246"/>
                    </a:cubicBezTo>
                    <a:lnTo>
                      <a:pt x="9917" y="1246"/>
                    </a:lnTo>
                    <a:cubicBezTo>
                      <a:pt x="9310" y="1983"/>
                      <a:pt x="8868" y="2866"/>
                      <a:pt x="8260" y="3602"/>
                    </a:cubicBezTo>
                    <a:cubicBezTo>
                      <a:pt x="7543" y="4504"/>
                      <a:pt x="6604" y="5277"/>
                      <a:pt x="5463" y="5572"/>
                    </a:cubicBezTo>
                    <a:cubicBezTo>
                      <a:pt x="5132" y="5666"/>
                      <a:pt x="4820" y="5710"/>
                      <a:pt x="4518" y="5710"/>
                    </a:cubicBezTo>
                    <a:cubicBezTo>
                      <a:pt x="3762" y="5710"/>
                      <a:pt x="3076" y="5435"/>
                      <a:pt x="2352" y="5001"/>
                    </a:cubicBezTo>
                    <a:cubicBezTo>
                      <a:pt x="2279" y="4946"/>
                      <a:pt x="2186" y="4891"/>
                      <a:pt x="2094" y="4854"/>
                    </a:cubicBezTo>
                    <a:cubicBezTo>
                      <a:pt x="2610" y="4725"/>
                      <a:pt x="3107" y="4523"/>
                      <a:pt x="3567" y="4283"/>
                    </a:cubicBezTo>
                    <a:cubicBezTo>
                      <a:pt x="3769" y="4615"/>
                      <a:pt x="4082" y="4854"/>
                      <a:pt x="4450" y="5001"/>
                    </a:cubicBezTo>
                    <a:cubicBezTo>
                      <a:pt x="4627" y="5072"/>
                      <a:pt x="4885" y="5157"/>
                      <a:pt x="5121" y="5157"/>
                    </a:cubicBezTo>
                    <a:cubicBezTo>
                      <a:pt x="5255" y="5157"/>
                      <a:pt x="5381" y="5130"/>
                      <a:pt x="5481" y="5056"/>
                    </a:cubicBezTo>
                    <a:cubicBezTo>
                      <a:pt x="5536" y="5020"/>
                      <a:pt x="5518" y="4928"/>
                      <a:pt x="5463" y="4909"/>
                    </a:cubicBezTo>
                    <a:cubicBezTo>
                      <a:pt x="5352" y="4868"/>
                      <a:pt x="5242" y="4847"/>
                      <a:pt x="5131" y="4847"/>
                    </a:cubicBezTo>
                    <a:cubicBezTo>
                      <a:pt x="5095" y="4847"/>
                      <a:pt x="5058" y="4849"/>
                      <a:pt x="5021" y="4854"/>
                    </a:cubicBezTo>
                    <a:cubicBezTo>
                      <a:pt x="4855" y="4836"/>
                      <a:pt x="4708" y="4799"/>
                      <a:pt x="4542" y="4743"/>
                    </a:cubicBezTo>
                    <a:cubicBezTo>
                      <a:pt x="4248" y="4615"/>
                      <a:pt x="3972" y="4431"/>
                      <a:pt x="3751" y="4191"/>
                    </a:cubicBezTo>
                    <a:lnTo>
                      <a:pt x="3990" y="4081"/>
                    </a:lnTo>
                    <a:lnTo>
                      <a:pt x="6144" y="3087"/>
                    </a:lnTo>
                    <a:cubicBezTo>
                      <a:pt x="6144" y="3087"/>
                      <a:pt x="6144" y="3105"/>
                      <a:pt x="6144" y="3124"/>
                    </a:cubicBezTo>
                    <a:cubicBezTo>
                      <a:pt x="6162" y="3142"/>
                      <a:pt x="6199" y="3161"/>
                      <a:pt x="6217" y="3161"/>
                    </a:cubicBezTo>
                    <a:lnTo>
                      <a:pt x="6236" y="3161"/>
                    </a:lnTo>
                    <a:cubicBezTo>
                      <a:pt x="6328" y="3216"/>
                      <a:pt x="6401" y="3271"/>
                      <a:pt x="6475" y="3326"/>
                    </a:cubicBezTo>
                    <a:cubicBezTo>
                      <a:pt x="6567" y="3400"/>
                      <a:pt x="6659" y="3437"/>
                      <a:pt x="6751" y="3492"/>
                    </a:cubicBezTo>
                    <a:cubicBezTo>
                      <a:pt x="6871" y="3532"/>
                      <a:pt x="7039" y="3601"/>
                      <a:pt x="7186" y="3601"/>
                    </a:cubicBezTo>
                    <a:cubicBezTo>
                      <a:pt x="7242" y="3601"/>
                      <a:pt x="7294" y="3591"/>
                      <a:pt x="7340" y="3566"/>
                    </a:cubicBezTo>
                    <a:cubicBezTo>
                      <a:pt x="7414" y="3529"/>
                      <a:pt x="7414" y="3455"/>
                      <a:pt x="7359" y="3400"/>
                    </a:cubicBezTo>
                    <a:cubicBezTo>
                      <a:pt x="7285" y="3345"/>
                      <a:pt x="7174" y="3308"/>
                      <a:pt x="7082" y="3289"/>
                    </a:cubicBezTo>
                    <a:cubicBezTo>
                      <a:pt x="6972" y="3271"/>
                      <a:pt x="6862" y="3234"/>
                      <a:pt x="6770" y="3179"/>
                    </a:cubicBezTo>
                    <a:cubicBezTo>
                      <a:pt x="6659" y="3124"/>
                      <a:pt x="6530" y="3013"/>
                      <a:pt x="6420" y="2958"/>
                    </a:cubicBezTo>
                    <a:lnTo>
                      <a:pt x="7451" y="2480"/>
                    </a:lnTo>
                    <a:lnTo>
                      <a:pt x="7451" y="2498"/>
                    </a:lnTo>
                    <a:cubicBezTo>
                      <a:pt x="7508" y="2641"/>
                      <a:pt x="7708" y="2827"/>
                      <a:pt x="7890" y="2827"/>
                    </a:cubicBezTo>
                    <a:cubicBezTo>
                      <a:pt x="7943" y="2827"/>
                      <a:pt x="7994" y="2811"/>
                      <a:pt x="8040" y="2774"/>
                    </a:cubicBezTo>
                    <a:cubicBezTo>
                      <a:pt x="8076" y="2756"/>
                      <a:pt x="8076" y="2700"/>
                      <a:pt x="8040" y="2682"/>
                    </a:cubicBezTo>
                    <a:cubicBezTo>
                      <a:pt x="7966" y="2645"/>
                      <a:pt x="7892" y="2627"/>
                      <a:pt x="7819" y="2608"/>
                    </a:cubicBezTo>
                    <a:cubicBezTo>
                      <a:pt x="7727" y="2572"/>
                      <a:pt x="7635" y="2498"/>
                      <a:pt x="7561" y="2424"/>
                    </a:cubicBezTo>
                    <a:lnTo>
                      <a:pt x="8095" y="2185"/>
                    </a:lnTo>
                    <a:cubicBezTo>
                      <a:pt x="8193" y="2152"/>
                      <a:pt x="8145" y="2032"/>
                      <a:pt x="8069" y="2032"/>
                    </a:cubicBezTo>
                    <a:cubicBezTo>
                      <a:pt x="8059" y="2032"/>
                      <a:pt x="8050" y="2034"/>
                      <a:pt x="8040" y="2038"/>
                    </a:cubicBezTo>
                    <a:lnTo>
                      <a:pt x="7248" y="2369"/>
                    </a:lnTo>
                    <a:cubicBezTo>
                      <a:pt x="7266" y="2314"/>
                      <a:pt x="7285" y="2259"/>
                      <a:pt x="7303" y="2222"/>
                    </a:cubicBezTo>
                    <a:cubicBezTo>
                      <a:pt x="7377" y="2075"/>
                      <a:pt x="7487" y="1835"/>
                      <a:pt x="7377" y="1688"/>
                    </a:cubicBezTo>
                    <a:cubicBezTo>
                      <a:pt x="7366" y="1677"/>
                      <a:pt x="7343" y="1667"/>
                      <a:pt x="7319" y="1667"/>
                    </a:cubicBezTo>
                    <a:cubicBezTo>
                      <a:pt x="7301" y="1667"/>
                      <a:pt x="7282" y="1673"/>
                      <a:pt x="7266" y="1688"/>
                    </a:cubicBezTo>
                    <a:cubicBezTo>
                      <a:pt x="7138" y="1780"/>
                      <a:pt x="7119" y="1983"/>
                      <a:pt x="7064" y="2130"/>
                    </a:cubicBezTo>
                    <a:cubicBezTo>
                      <a:pt x="7009" y="2259"/>
                      <a:pt x="6917" y="2369"/>
                      <a:pt x="6935" y="2498"/>
                    </a:cubicBezTo>
                    <a:lnTo>
                      <a:pt x="5076" y="3253"/>
                    </a:lnTo>
                    <a:cubicBezTo>
                      <a:pt x="5187" y="3032"/>
                      <a:pt x="5279" y="2792"/>
                      <a:pt x="5408" y="2590"/>
                    </a:cubicBezTo>
                    <a:cubicBezTo>
                      <a:pt x="5610" y="2277"/>
                      <a:pt x="5996" y="2001"/>
                      <a:pt x="6125" y="1651"/>
                    </a:cubicBezTo>
                    <a:cubicBezTo>
                      <a:pt x="6159" y="1584"/>
                      <a:pt x="6101" y="1502"/>
                      <a:pt x="6034" y="1502"/>
                    </a:cubicBezTo>
                    <a:cubicBezTo>
                      <a:pt x="6028" y="1502"/>
                      <a:pt x="6021" y="1502"/>
                      <a:pt x="6015" y="1504"/>
                    </a:cubicBezTo>
                    <a:cubicBezTo>
                      <a:pt x="5610" y="1578"/>
                      <a:pt x="5315" y="2056"/>
                      <a:pt x="5113" y="2369"/>
                    </a:cubicBezTo>
                    <a:cubicBezTo>
                      <a:pt x="4929" y="2664"/>
                      <a:pt x="4690" y="3050"/>
                      <a:pt x="4690" y="3400"/>
                    </a:cubicBezTo>
                    <a:lnTo>
                      <a:pt x="4395" y="3529"/>
                    </a:lnTo>
                    <a:cubicBezTo>
                      <a:pt x="3843" y="3750"/>
                      <a:pt x="3309" y="3989"/>
                      <a:pt x="2739" y="4191"/>
                    </a:cubicBezTo>
                    <a:cubicBezTo>
                      <a:pt x="2702" y="4191"/>
                      <a:pt x="2647" y="4210"/>
                      <a:pt x="2591" y="4228"/>
                    </a:cubicBezTo>
                    <a:cubicBezTo>
                      <a:pt x="2665" y="3989"/>
                      <a:pt x="2739" y="3731"/>
                      <a:pt x="2831" y="3492"/>
                    </a:cubicBezTo>
                    <a:cubicBezTo>
                      <a:pt x="2941" y="3161"/>
                      <a:pt x="3199" y="2811"/>
                      <a:pt x="3236" y="2461"/>
                    </a:cubicBezTo>
                    <a:cubicBezTo>
                      <a:pt x="3236" y="2380"/>
                      <a:pt x="3176" y="2329"/>
                      <a:pt x="3116" y="2329"/>
                    </a:cubicBezTo>
                    <a:cubicBezTo>
                      <a:pt x="3094" y="2329"/>
                      <a:pt x="3071" y="2336"/>
                      <a:pt x="3052" y="2351"/>
                    </a:cubicBezTo>
                    <a:cubicBezTo>
                      <a:pt x="2739" y="2590"/>
                      <a:pt x="2591" y="3069"/>
                      <a:pt x="2481" y="3418"/>
                    </a:cubicBezTo>
                    <a:cubicBezTo>
                      <a:pt x="2389" y="3713"/>
                      <a:pt x="2315" y="4007"/>
                      <a:pt x="2279" y="4302"/>
                    </a:cubicBezTo>
                    <a:cubicBezTo>
                      <a:pt x="2002" y="4357"/>
                      <a:pt x="1708" y="4375"/>
                      <a:pt x="1413" y="4412"/>
                    </a:cubicBezTo>
                    <a:cubicBezTo>
                      <a:pt x="1745" y="3602"/>
                      <a:pt x="1947" y="2756"/>
                      <a:pt x="2426" y="2001"/>
                    </a:cubicBezTo>
                    <a:cubicBezTo>
                      <a:pt x="2996" y="1118"/>
                      <a:pt x="3953" y="529"/>
                      <a:pt x="5021" y="418"/>
                    </a:cubicBezTo>
                    <a:cubicBezTo>
                      <a:pt x="5193" y="400"/>
                      <a:pt x="5364" y="392"/>
                      <a:pt x="5535" y="392"/>
                    </a:cubicBezTo>
                    <a:close/>
                    <a:moveTo>
                      <a:pt x="5560" y="0"/>
                    </a:moveTo>
                    <a:cubicBezTo>
                      <a:pt x="5113" y="0"/>
                      <a:pt x="4666" y="52"/>
                      <a:pt x="4230" y="179"/>
                    </a:cubicBezTo>
                    <a:cubicBezTo>
                      <a:pt x="2371" y="713"/>
                      <a:pt x="1340" y="2608"/>
                      <a:pt x="1156" y="4431"/>
                    </a:cubicBezTo>
                    <a:lnTo>
                      <a:pt x="1009" y="4449"/>
                    </a:lnTo>
                    <a:cubicBezTo>
                      <a:pt x="963" y="4444"/>
                      <a:pt x="917" y="4441"/>
                      <a:pt x="871" y="4441"/>
                    </a:cubicBezTo>
                    <a:cubicBezTo>
                      <a:pt x="601" y="4441"/>
                      <a:pt x="327" y="4531"/>
                      <a:pt x="107" y="4688"/>
                    </a:cubicBezTo>
                    <a:cubicBezTo>
                      <a:pt x="1" y="4776"/>
                      <a:pt x="64" y="4966"/>
                      <a:pt x="198" y="4966"/>
                    </a:cubicBezTo>
                    <a:cubicBezTo>
                      <a:pt x="205" y="4966"/>
                      <a:pt x="211" y="4965"/>
                      <a:pt x="217" y="4964"/>
                    </a:cubicBezTo>
                    <a:cubicBezTo>
                      <a:pt x="369" y="4931"/>
                      <a:pt x="514" y="4916"/>
                      <a:pt x="653" y="4916"/>
                    </a:cubicBezTo>
                    <a:cubicBezTo>
                      <a:pt x="1677" y="4916"/>
                      <a:pt x="2392" y="5722"/>
                      <a:pt x="3364" y="6013"/>
                    </a:cubicBezTo>
                    <a:cubicBezTo>
                      <a:pt x="3738" y="6122"/>
                      <a:pt x="4120" y="6175"/>
                      <a:pt x="4501" y="6175"/>
                    </a:cubicBezTo>
                    <a:cubicBezTo>
                      <a:pt x="5021" y="6175"/>
                      <a:pt x="5536" y="6076"/>
                      <a:pt x="6015" y="5885"/>
                    </a:cubicBezTo>
                    <a:cubicBezTo>
                      <a:pt x="8150" y="5075"/>
                      <a:pt x="9199" y="3013"/>
                      <a:pt x="10267" y="1173"/>
                    </a:cubicBezTo>
                    <a:cubicBezTo>
                      <a:pt x="10322" y="1154"/>
                      <a:pt x="10359" y="1136"/>
                      <a:pt x="10395" y="1118"/>
                    </a:cubicBezTo>
                    <a:cubicBezTo>
                      <a:pt x="10524" y="1044"/>
                      <a:pt x="10488" y="860"/>
                      <a:pt x="10359" y="841"/>
                    </a:cubicBezTo>
                    <a:cubicBezTo>
                      <a:pt x="9806" y="749"/>
                      <a:pt x="9291" y="786"/>
                      <a:pt x="8739" y="639"/>
                    </a:cubicBezTo>
                    <a:cubicBezTo>
                      <a:pt x="8260" y="510"/>
                      <a:pt x="7800" y="345"/>
                      <a:pt x="7303" y="216"/>
                    </a:cubicBezTo>
                    <a:cubicBezTo>
                      <a:pt x="6738" y="90"/>
                      <a:pt x="6149" y="0"/>
                      <a:pt x="5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13"/>
            <p:cNvGrpSpPr/>
            <p:nvPr/>
          </p:nvGrpSpPr>
          <p:grpSpPr>
            <a:xfrm rot="-1840629" flipH="1">
              <a:off x="8402075" y="757690"/>
              <a:ext cx="601285" cy="373682"/>
              <a:chOff x="-600025" y="6107500"/>
              <a:chExt cx="461525" cy="286825"/>
            </a:xfrm>
          </p:grpSpPr>
          <p:sp>
            <p:nvSpPr>
              <p:cNvPr id="922" name="Google Shape;922;p13"/>
              <p:cNvSpPr/>
              <p:nvPr/>
            </p:nvSpPr>
            <p:spPr>
              <a:xfrm>
                <a:off x="-583800" y="6117025"/>
                <a:ext cx="199250" cy="157850"/>
              </a:xfrm>
              <a:custGeom>
                <a:avLst/>
                <a:gdLst/>
                <a:ahLst/>
                <a:cxnLst/>
                <a:rect l="l" t="t" r="r" b="b"/>
                <a:pathLst>
                  <a:path w="7970" h="631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05" y="497"/>
                      <a:pt x="571" y="1270"/>
                      <a:pt x="736" y="1822"/>
                    </a:cubicBezTo>
                    <a:cubicBezTo>
                      <a:pt x="1068" y="2908"/>
                      <a:pt x="1454" y="4013"/>
                      <a:pt x="2190" y="4896"/>
                    </a:cubicBezTo>
                    <a:cubicBezTo>
                      <a:pt x="2914" y="5800"/>
                      <a:pt x="3993" y="6314"/>
                      <a:pt x="5130" y="6314"/>
                    </a:cubicBezTo>
                    <a:cubicBezTo>
                      <a:pt x="5150" y="6314"/>
                      <a:pt x="5170" y="6314"/>
                      <a:pt x="5190" y="6313"/>
                    </a:cubicBezTo>
                    <a:cubicBezTo>
                      <a:pt x="6166" y="6313"/>
                      <a:pt x="7049" y="5982"/>
                      <a:pt x="7970" y="5780"/>
                    </a:cubicBezTo>
                    <a:cubicBezTo>
                      <a:pt x="7767" y="5559"/>
                      <a:pt x="7565" y="5301"/>
                      <a:pt x="7362" y="5080"/>
                    </a:cubicBezTo>
                    <a:cubicBezTo>
                      <a:pt x="7068" y="5227"/>
                      <a:pt x="6773" y="5338"/>
                      <a:pt x="6460" y="5430"/>
                    </a:cubicBezTo>
                    <a:cubicBezTo>
                      <a:pt x="6178" y="5497"/>
                      <a:pt x="5816" y="5614"/>
                      <a:pt x="5491" y="5614"/>
                    </a:cubicBezTo>
                    <a:cubicBezTo>
                      <a:pt x="5372" y="5614"/>
                      <a:pt x="5257" y="5598"/>
                      <a:pt x="5154" y="5559"/>
                    </a:cubicBezTo>
                    <a:cubicBezTo>
                      <a:pt x="5043" y="5522"/>
                      <a:pt x="5025" y="5375"/>
                      <a:pt x="5135" y="5319"/>
                    </a:cubicBezTo>
                    <a:cubicBezTo>
                      <a:pt x="5467" y="5135"/>
                      <a:pt x="5945" y="5154"/>
                      <a:pt x="6313" y="5062"/>
                    </a:cubicBezTo>
                    <a:cubicBezTo>
                      <a:pt x="6571" y="5007"/>
                      <a:pt x="6829" y="4915"/>
                      <a:pt x="7105" y="4841"/>
                    </a:cubicBezTo>
                    <a:cubicBezTo>
                      <a:pt x="7049" y="4804"/>
                      <a:pt x="7013" y="4749"/>
                      <a:pt x="6976" y="4730"/>
                    </a:cubicBezTo>
                    <a:cubicBezTo>
                      <a:pt x="6479" y="4326"/>
                      <a:pt x="5927" y="3994"/>
                      <a:pt x="5411" y="3645"/>
                    </a:cubicBezTo>
                    <a:lnTo>
                      <a:pt x="5098" y="3442"/>
                    </a:lnTo>
                    <a:cubicBezTo>
                      <a:pt x="4786" y="3645"/>
                      <a:pt x="4289" y="3663"/>
                      <a:pt x="3939" y="3681"/>
                    </a:cubicBezTo>
                    <a:cubicBezTo>
                      <a:pt x="3896" y="3681"/>
                      <a:pt x="3851" y="3682"/>
                      <a:pt x="3805" y="3682"/>
                    </a:cubicBezTo>
                    <a:cubicBezTo>
                      <a:pt x="3409" y="3682"/>
                      <a:pt x="2894" y="3667"/>
                      <a:pt x="2614" y="3387"/>
                    </a:cubicBezTo>
                    <a:cubicBezTo>
                      <a:pt x="2558" y="3332"/>
                      <a:pt x="2577" y="3221"/>
                      <a:pt x="2669" y="3203"/>
                    </a:cubicBezTo>
                    <a:cubicBezTo>
                      <a:pt x="2757" y="3183"/>
                      <a:pt x="2848" y="3175"/>
                      <a:pt x="2942" y="3175"/>
                    </a:cubicBezTo>
                    <a:cubicBezTo>
                      <a:pt x="3278" y="3175"/>
                      <a:pt x="3640" y="3276"/>
                      <a:pt x="3957" y="3276"/>
                    </a:cubicBezTo>
                    <a:cubicBezTo>
                      <a:pt x="4215" y="3276"/>
                      <a:pt x="4473" y="3221"/>
                      <a:pt x="4749" y="3184"/>
                    </a:cubicBezTo>
                    <a:lnTo>
                      <a:pt x="2945" y="1970"/>
                    </a:lnTo>
                    <a:cubicBezTo>
                      <a:pt x="2853" y="2062"/>
                      <a:pt x="2669" y="2043"/>
                      <a:pt x="2540" y="2062"/>
                    </a:cubicBezTo>
                    <a:cubicBezTo>
                      <a:pt x="2436" y="2091"/>
                      <a:pt x="2261" y="2169"/>
                      <a:pt x="2119" y="2169"/>
                    </a:cubicBezTo>
                    <a:cubicBezTo>
                      <a:pt x="2085" y="2169"/>
                      <a:pt x="2053" y="2164"/>
                      <a:pt x="2025" y="2154"/>
                    </a:cubicBezTo>
                    <a:cubicBezTo>
                      <a:pt x="1988" y="2135"/>
                      <a:pt x="1951" y="2098"/>
                      <a:pt x="1969" y="2043"/>
                    </a:cubicBezTo>
                    <a:cubicBezTo>
                      <a:pt x="2043" y="1859"/>
                      <a:pt x="2301" y="1822"/>
                      <a:pt x="2485" y="1786"/>
                    </a:cubicBezTo>
                    <a:cubicBezTo>
                      <a:pt x="2522" y="1786"/>
                      <a:pt x="2595" y="1786"/>
                      <a:pt x="2650" y="1767"/>
                    </a:cubicBezTo>
                    <a:lnTo>
                      <a:pt x="1877" y="1252"/>
                    </a:lnTo>
                    <a:cubicBezTo>
                      <a:pt x="1800" y="1205"/>
                      <a:pt x="1854" y="1092"/>
                      <a:pt x="1928" y="1092"/>
                    </a:cubicBezTo>
                    <a:cubicBezTo>
                      <a:pt x="1941" y="1092"/>
                      <a:pt x="1955" y="1096"/>
                      <a:pt x="1969" y="1105"/>
                    </a:cubicBezTo>
                    <a:lnTo>
                      <a:pt x="2522" y="1436"/>
                    </a:lnTo>
                    <a:cubicBezTo>
                      <a:pt x="2540" y="1344"/>
                      <a:pt x="2540" y="1233"/>
                      <a:pt x="2522" y="1123"/>
                    </a:cubicBezTo>
                    <a:cubicBezTo>
                      <a:pt x="2485" y="1031"/>
                      <a:pt x="2448" y="939"/>
                      <a:pt x="2448" y="847"/>
                    </a:cubicBezTo>
                    <a:cubicBezTo>
                      <a:pt x="2448" y="810"/>
                      <a:pt x="2485" y="792"/>
                      <a:pt x="2522" y="792"/>
                    </a:cubicBezTo>
                    <a:cubicBezTo>
                      <a:pt x="2798" y="884"/>
                      <a:pt x="2743" y="1325"/>
                      <a:pt x="2632" y="1509"/>
                    </a:cubicBezTo>
                    <a:lnTo>
                      <a:pt x="2614" y="1509"/>
                    </a:lnTo>
                    <a:lnTo>
                      <a:pt x="3663" y="2135"/>
                    </a:lnTo>
                    <a:cubicBezTo>
                      <a:pt x="3644" y="1988"/>
                      <a:pt x="3663" y="1822"/>
                      <a:pt x="3644" y="1693"/>
                    </a:cubicBezTo>
                    <a:cubicBezTo>
                      <a:pt x="3626" y="1583"/>
                      <a:pt x="3608" y="1454"/>
                      <a:pt x="3571" y="1344"/>
                    </a:cubicBezTo>
                    <a:cubicBezTo>
                      <a:pt x="3516" y="1252"/>
                      <a:pt x="3497" y="1141"/>
                      <a:pt x="3497" y="1031"/>
                    </a:cubicBezTo>
                    <a:cubicBezTo>
                      <a:pt x="3497" y="973"/>
                      <a:pt x="3553" y="927"/>
                      <a:pt x="3613" y="927"/>
                    </a:cubicBezTo>
                    <a:cubicBezTo>
                      <a:pt x="3630" y="927"/>
                      <a:pt x="3647" y="931"/>
                      <a:pt x="3663" y="939"/>
                    </a:cubicBezTo>
                    <a:cubicBezTo>
                      <a:pt x="3828" y="1049"/>
                      <a:pt x="3902" y="1344"/>
                      <a:pt x="3939" y="1528"/>
                    </a:cubicBezTo>
                    <a:cubicBezTo>
                      <a:pt x="3957" y="1638"/>
                      <a:pt x="3957" y="1749"/>
                      <a:pt x="3957" y="1859"/>
                    </a:cubicBezTo>
                    <a:cubicBezTo>
                      <a:pt x="3957" y="1970"/>
                      <a:pt x="3939" y="2062"/>
                      <a:pt x="3939" y="2154"/>
                    </a:cubicBezTo>
                    <a:cubicBezTo>
                      <a:pt x="3957" y="2172"/>
                      <a:pt x="3957" y="2172"/>
                      <a:pt x="3957" y="2172"/>
                    </a:cubicBezTo>
                    <a:cubicBezTo>
                      <a:pt x="3957" y="2209"/>
                      <a:pt x="3957" y="2246"/>
                      <a:pt x="3957" y="2264"/>
                    </a:cubicBezTo>
                    <a:cubicBezTo>
                      <a:pt x="3957" y="2282"/>
                      <a:pt x="3939" y="2301"/>
                      <a:pt x="3939" y="2301"/>
                    </a:cubicBezTo>
                    <a:cubicBezTo>
                      <a:pt x="4657" y="2743"/>
                      <a:pt x="5393" y="3184"/>
                      <a:pt x="6111" y="3645"/>
                    </a:cubicBezTo>
                    <a:lnTo>
                      <a:pt x="6368" y="3792"/>
                    </a:lnTo>
                    <a:cubicBezTo>
                      <a:pt x="6442" y="3442"/>
                      <a:pt x="6442" y="3092"/>
                      <a:pt x="6368" y="2743"/>
                    </a:cubicBezTo>
                    <a:cubicBezTo>
                      <a:pt x="6332" y="2577"/>
                      <a:pt x="6258" y="2393"/>
                      <a:pt x="6184" y="2246"/>
                    </a:cubicBezTo>
                    <a:cubicBezTo>
                      <a:pt x="6092" y="2117"/>
                      <a:pt x="6019" y="1970"/>
                      <a:pt x="5964" y="1822"/>
                    </a:cubicBezTo>
                    <a:cubicBezTo>
                      <a:pt x="5964" y="1758"/>
                      <a:pt x="6005" y="1708"/>
                      <a:pt x="6064" y="1708"/>
                    </a:cubicBezTo>
                    <a:cubicBezTo>
                      <a:pt x="6073" y="1708"/>
                      <a:pt x="6083" y="1709"/>
                      <a:pt x="6092" y="1712"/>
                    </a:cubicBezTo>
                    <a:cubicBezTo>
                      <a:pt x="6424" y="1841"/>
                      <a:pt x="6589" y="2356"/>
                      <a:pt x="6663" y="2687"/>
                    </a:cubicBezTo>
                    <a:cubicBezTo>
                      <a:pt x="6755" y="3092"/>
                      <a:pt x="6718" y="3516"/>
                      <a:pt x="6534" y="3902"/>
                    </a:cubicBezTo>
                    <a:cubicBezTo>
                      <a:pt x="7031" y="4160"/>
                      <a:pt x="7510" y="4491"/>
                      <a:pt x="7915" y="4878"/>
                    </a:cubicBezTo>
                    <a:cubicBezTo>
                      <a:pt x="7915" y="4767"/>
                      <a:pt x="7915" y="4657"/>
                      <a:pt x="7896" y="4565"/>
                    </a:cubicBezTo>
                    <a:cubicBezTo>
                      <a:pt x="7841" y="3295"/>
                      <a:pt x="7546" y="2264"/>
                      <a:pt x="6571" y="1417"/>
                    </a:cubicBezTo>
                    <a:cubicBezTo>
                      <a:pt x="5577" y="571"/>
                      <a:pt x="4362" y="203"/>
                      <a:pt x="3111" y="74"/>
                    </a:cubicBezTo>
                    <a:cubicBezTo>
                      <a:pt x="2796" y="46"/>
                      <a:pt x="2481" y="38"/>
                      <a:pt x="2165" y="38"/>
                    </a:cubicBezTo>
                    <a:cubicBezTo>
                      <a:pt x="1805" y="38"/>
                      <a:pt x="1444" y="48"/>
                      <a:pt x="1082" y="48"/>
                    </a:cubicBezTo>
                    <a:cubicBezTo>
                      <a:pt x="723" y="48"/>
                      <a:pt x="363" y="3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3"/>
              <p:cNvSpPr/>
              <p:nvPr/>
            </p:nvSpPr>
            <p:spPr>
              <a:xfrm>
                <a:off x="-600025" y="6107500"/>
                <a:ext cx="247900" cy="179000"/>
              </a:xfrm>
              <a:custGeom>
                <a:avLst/>
                <a:gdLst/>
                <a:ahLst/>
                <a:cxnLst/>
                <a:rect l="l" t="t" r="r" b="b"/>
                <a:pathLst>
                  <a:path w="9916" h="7160" extrusionOk="0">
                    <a:moveTo>
                      <a:pt x="686" y="400"/>
                    </a:moveTo>
                    <a:lnTo>
                      <a:pt x="686" y="400"/>
                    </a:lnTo>
                    <a:cubicBezTo>
                      <a:pt x="1042" y="438"/>
                      <a:pt x="1398" y="447"/>
                      <a:pt x="1755" y="447"/>
                    </a:cubicBezTo>
                    <a:cubicBezTo>
                      <a:pt x="2116" y="447"/>
                      <a:pt x="2477" y="438"/>
                      <a:pt x="2839" y="438"/>
                    </a:cubicBezTo>
                    <a:cubicBezTo>
                      <a:pt x="3157" y="438"/>
                      <a:pt x="3476" y="445"/>
                      <a:pt x="3796" y="473"/>
                    </a:cubicBezTo>
                    <a:cubicBezTo>
                      <a:pt x="5030" y="602"/>
                      <a:pt x="6281" y="970"/>
                      <a:pt x="7238" y="1817"/>
                    </a:cubicBezTo>
                    <a:cubicBezTo>
                      <a:pt x="8195" y="2645"/>
                      <a:pt x="8527" y="3694"/>
                      <a:pt x="8582" y="4964"/>
                    </a:cubicBezTo>
                    <a:cubicBezTo>
                      <a:pt x="8582" y="5056"/>
                      <a:pt x="8582" y="5167"/>
                      <a:pt x="8600" y="5277"/>
                    </a:cubicBezTo>
                    <a:cubicBezTo>
                      <a:pt x="8177" y="4891"/>
                      <a:pt x="7717" y="4559"/>
                      <a:pt x="7220" y="4283"/>
                    </a:cubicBezTo>
                    <a:cubicBezTo>
                      <a:pt x="7386" y="3915"/>
                      <a:pt x="7422" y="3473"/>
                      <a:pt x="7330" y="3068"/>
                    </a:cubicBezTo>
                    <a:cubicBezTo>
                      <a:pt x="7275" y="2756"/>
                      <a:pt x="7109" y="2240"/>
                      <a:pt x="6760" y="2111"/>
                    </a:cubicBezTo>
                    <a:cubicBezTo>
                      <a:pt x="6750" y="2109"/>
                      <a:pt x="6741" y="2108"/>
                      <a:pt x="6732" y="2108"/>
                    </a:cubicBezTo>
                    <a:cubicBezTo>
                      <a:pt x="6673" y="2108"/>
                      <a:pt x="6633" y="2158"/>
                      <a:pt x="6649" y="2222"/>
                    </a:cubicBezTo>
                    <a:cubicBezTo>
                      <a:pt x="6686" y="2369"/>
                      <a:pt x="6760" y="2516"/>
                      <a:pt x="6852" y="2627"/>
                    </a:cubicBezTo>
                    <a:cubicBezTo>
                      <a:pt x="6944" y="2792"/>
                      <a:pt x="6999" y="2958"/>
                      <a:pt x="7036" y="3142"/>
                    </a:cubicBezTo>
                    <a:cubicBezTo>
                      <a:pt x="7128" y="3473"/>
                      <a:pt x="7128" y="3841"/>
                      <a:pt x="7036" y="4191"/>
                    </a:cubicBezTo>
                    <a:lnTo>
                      <a:pt x="6797" y="4026"/>
                    </a:lnTo>
                    <a:cubicBezTo>
                      <a:pt x="6060" y="3584"/>
                      <a:pt x="5343" y="3142"/>
                      <a:pt x="4606" y="2700"/>
                    </a:cubicBezTo>
                    <a:cubicBezTo>
                      <a:pt x="4625" y="2682"/>
                      <a:pt x="4625" y="2682"/>
                      <a:pt x="4625" y="2663"/>
                    </a:cubicBezTo>
                    <a:cubicBezTo>
                      <a:pt x="4643" y="2645"/>
                      <a:pt x="4643" y="2608"/>
                      <a:pt x="4625" y="2571"/>
                    </a:cubicBezTo>
                    <a:cubicBezTo>
                      <a:pt x="4625" y="2571"/>
                      <a:pt x="4625" y="2553"/>
                      <a:pt x="4625" y="2553"/>
                    </a:cubicBezTo>
                    <a:cubicBezTo>
                      <a:pt x="4625" y="2461"/>
                      <a:pt x="4625" y="2351"/>
                      <a:pt x="4643" y="2259"/>
                    </a:cubicBezTo>
                    <a:cubicBezTo>
                      <a:pt x="4643" y="2148"/>
                      <a:pt x="4625" y="2019"/>
                      <a:pt x="4606" y="1909"/>
                    </a:cubicBezTo>
                    <a:cubicBezTo>
                      <a:pt x="4569" y="1725"/>
                      <a:pt x="4514" y="1430"/>
                      <a:pt x="4330" y="1338"/>
                    </a:cubicBezTo>
                    <a:cubicBezTo>
                      <a:pt x="4311" y="1329"/>
                      <a:pt x="4292" y="1324"/>
                      <a:pt x="4274" y="1324"/>
                    </a:cubicBezTo>
                    <a:cubicBezTo>
                      <a:pt x="4222" y="1324"/>
                      <a:pt x="4178" y="1362"/>
                      <a:pt x="4165" y="1430"/>
                    </a:cubicBezTo>
                    <a:cubicBezTo>
                      <a:pt x="4165" y="1522"/>
                      <a:pt x="4183" y="1633"/>
                      <a:pt x="4238" y="1725"/>
                    </a:cubicBezTo>
                    <a:cubicBezTo>
                      <a:pt x="4275" y="1854"/>
                      <a:pt x="4312" y="1964"/>
                      <a:pt x="4330" y="2093"/>
                    </a:cubicBezTo>
                    <a:cubicBezTo>
                      <a:pt x="4349" y="2222"/>
                      <a:pt x="4330" y="2387"/>
                      <a:pt x="4330" y="2535"/>
                    </a:cubicBezTo>
                    <a:lnTo>
                      <a:pt x="3299" y="1890"/>
                    </a:lnTo>
                    <a:cubicBezTo>
                      <a:pt x="3410" y="1706"/>
                      <a:pt x="3465" y="1283"/>
                      <a:pt x="3207" y="1191"/>
                    </a:cubicBezTo>
                    <a:cubicBezTo>
                      <a:pt x="3201" y="1188"/>
                      <a:pt x="3193" y="1186"/>
                      <a:pt x="3186" y="1186"/>
                    </a:cubicBezTo>
                    <a:cubicBezTo>
                      <a:pt x="3152" y="1186"/>
                      <a:pt x="3115" y="1216"/>
                      <a:pt x="3115" y="1246"/>
                    </a:cubicBezTo>
                    <a:cubicBezTo>
                      <a:pt x="3134" y="1338"/>
                      <a:pt x="3152" y="1430"/>
                      <a:pt x="3189" y="1522"/>
                    </a:cubicBezTo>
                    <a:cubicBezTo>
                      <a:pt x="3207" y="1614"/>
                      <a:pt x="3207" y="1725"/>
                      <a:pt x="3189" y="1835"/>
                    </a:cubicBezTo>
                    <a:lnTo>
                      <a:pt x="2637" y="1504"/>
                    </a:lnTo>
                    <a:cubicBezTo>
                      <a:pt x="2621" y="1495"/>
                      <a:pt x="2606" y="1491"/>
                      <a:pt x="2591" y="1491"/>
                    </a:cubicBezTo>
                    <a:cubicBezTo>
                      <a:pt x="2519" y="1491"/>
                      <a:pt x="2468" y="1590"/>
                      <a:pt x="2545" y="1651"/>
                    </a:cubicBezTo>
                    <a:lnTo>
                      <a:pt x="3318" y="2167"/>
                    </a:lnTo>
                    <a:cubicBezTo>
                      <a:pt x="3263" y="2167"/>
                      <a:pt x="3207" y="2185"/>
                      <a:pt x="3152" y="2185"/>
                    </a:cubicBezTo>
                    <a:cubicBezTo>
                      <a:pt x="2987" y="2222"/>
                      <a:pt x="2711" y="2259"/>
                      <a:pt x="2637" y="2443"/>
                    </a:cubicBezTo>
                    <a:cubicBezTo>
                      <a:pt x="2637" y="2479"/>
                      <a:pt x="2655" y="2535"/>
                      <a:pt x="2692" y="2553"/>
                    </a:cubicBezTo>
                    <a:cubicBezTo>
                      <a:pt x="2724" y="2564"/>
                      <a:pt x="2758" y="2568"/>
                      <a:pt x="2792" y="2568"/>
                    </a:cubicBezTo>
                    <a:cubicBezTo>
                      <a:pt x="2934" y="2568"/>
                      <a:pt x="3089" y="2491"/>
                      <a:pt x="3207" y="2461"/>
                    </a:cubicBezTo>
                    <a:cubicBezTo>
                      <a:pt x="3373" y="2424"/>
                      <a:pt x="3520" y="2461"/>
                      <a:pt x="3631" y="2369"/>
                    </a:cubicBezTo>
                    <a:lnTo>
                      <a:pt x="5416" y="3584"/>
                    </a:lnTo>
                    <a:cubicBezTo>
                      <a:pt x="5158" y="3621"/>
                      <a:pt x="4882" y="3676"/>
                      <a:pt x="4625" y="3676"/>
                    </a:cubicBezTo>
                    <a:cubicBezTo>
                      <a:pt x="4301" y="3676"/>
                      <a:pt x="3930" y="3558"/>
                      <a:pt x="3596" y="3558"/>
                    </a:cubicBezTo>
                    <a:cubicBezTo>
                      <a:pt x="3513" y="3558"/>
                      <a:pt x="3432" y="3565"/>
                      <a:pt x="3355" y="3584"/>
                    </a:cubicBezTo>
                    <a:cubicBezTo>
                      <a:pt x="3263" y="3602"/>
                      <a:pt x="3226" y="3713"/>
                      <a:pt x="3281" y="3786"/>
                    </a:cubicBezTo>
                    <a:cubicBezTo>
                      <a:pt x="3594" y="4081"/>
                      <a:pt x="4201" y="4081"/>
                      <a:pt x="4606" y="4081"/>
                    </a:cubicBezTo>
                    <a:cubicBezTo>
                      <a:pt x="4974" y="4081"/>
                      <a:pt x="5453" y="4044"/>
                      <a:pt x="5784" y="3823"/>
                    </a:cubicBezTo>
                    <a:lnTo>
                      <a:pt x="6079" y="4026"/>
                    </a:lnTo>
                    <a:cubicBezTo>
                      <a:pt x="6594" y="4394"/>
                      <a:pt x="7146" y="4725"/>
                      <a:pt x="7643" y="5111"/>
                    </a:cubicBezTo>
                    <a:cubicBezTo>
                      <a:pt x="7680" y="5148"/>
                      <a:pt x="7735" y="5185"/>
                      <a:pt x="7772" y="5222"/>
                    </a:cubicBezTo>
                    <a:cubicBezTo>
                      <a:pt x="7514" y="5314"/>
                      <a:pt x="7257" y="5388"/>
                      <a:pt x="6981" y="5461"/>
                    </a:cubicBezTo>
                    <a:cubicBezTo>
                      <a:pt x="6613" y="5553"/>
                      <a:pt x="6152" y="5535"/>
                      <a:pt x="5803" y="5719"/>
                    </a:cubicBezTo>
                    <a:cubicBezTo>
                      <a:pt x="5692" y="5756"/>
                      <a:pt x="5711" y="5921"/>
                      <a:pt x="5821" y="5940"/>
                    </a:cubicBezTo>
                    <a:cubicBezTo>
                      <a:pt x="5930" y="5981"/>
                      <a:pt x="6051" y="5998"/>
                      <a:pt x="6177" y="5998"/>
                    </a:cubicBezTo>
                    <a:cubicBezTo>
                      <a:pt x="6497" y="5998"/>
                      <a:pt x="6850" y="5890"/>
                      <a:pt x="7128" y="5811"/>
                    </a:cubicBezTo>
                    <a:cubicBezTo>
                      <a:pt x="7441" y="5737"/>
                      <a:pt x="7735" y="5627"/>
                      <a:pt x="8030" y="5480"/>
                    </a:cubicBezTo>
                    <a:cubicBezTo>
                      <a:pt x="8251" y="5700"/>
                      <a:pt x="8435" y="5940"/>
                      <a:pt x="8637" y="6179"/>
                    </a:cubicBezTo>
                    <a:cubicBezTo>
                      <a:pt x="7717" y="6363"/>
                      <a:pt x="6833" y="6713"/>
                      <a:pt x="5876" y="6713"/>
                    </a:cubicBezTo>
                    <a:cubicBezTo>
                      <a:pt x="5856" y="6713"/>
                      <a:pt x="5836" y="6713"/>
                      <a:pt x="5816" y="6713"/>
                    </a:cubicBezTo>
                    <a:cubicBezTo>
                      <a:pt x="4678" y="6713"/>
                      <a:pt x="3582" y="6200"/>
                      <a:pt x="2876" y="5296"/>
                    </a:cubicBezTo>
                    <a:cubicBezTo>
                      <a:pt x="2122" y="4412"/>
                      <a:pt x="1735" y="3308"/>
                      <a:pt x="1404" y="2203"/>
                    </a:cubicBezTo>
                    <a:cubicBezTo>
                      <a:pt x="1256" y="1670"/>
                      <a:pt x="1072" y="897"/>
                      <a:pt x="686" y="400"/>
                    </a:cubicBezTo>
                    <a:close/>
                    <a:moveTo>
                      <a:pt x="2926" y="0"/>
                    </a:moveTo>
                    <a:cubicBezTo>
                      <a:pt x="2078" y="0"/>
                      <a:pt x="1223" y="70"/>
                      <a:pt x="391" y="123"/>
                    </a:cubicBezTo>
                    <a:cubicBezTo>
                      <a:pt x="355" y="105"/>
                      <a:pt x="318" y="87"/>
                      <a:pt x="281" y="50"/>
                    </a:cubicBezTo>
                    <a:cubicBezTo>
                      <a:pt x="257" y="36"/>
                      <a:pt x="232" y="30"/>
                      <a:pt x="207" y="30"/>
                    </a:cubicBezTo>
                    <a:cubicBezTo>
                      <a:pt x="99" y="30"/>
                      <a:pt x="0" y="147"/>
                      <a:pt x="60" y="252"/>
                    </a:cubicBezTo>
                    <a:cubicBezTo>
                      <a:pt x="318" y="804"/>
                      <a:pt x="649" y="1246"/>
                      <a:pt x="852" y="1835"/>
                    </a:cubicBezTo>
                    <a:cubicBezTo>
                      <a:pt x="1017" y="2332"/>
                      <a:pt x="1146" y="2848"/>
                      <a:pt x="1330" y="3363"/>
                    </a:cubicBezTo>
                    <a:cubicBezTo>
                      <a:pt x="1717" y="4412"/>
                      <a:pt x="2269" y="5424"/>
                      <a:pt x="3134" y="6161"/>
                    </a:cubicBezTo>
                    <a:cubicBezTo>
                      <a:pt x="3922" y="6830"/>
                      <a:pt x="4888" y="7111"/>
                      <a:pt x="5878" y="7111"/>
                    </a:cubicBezTo>
                    <a:cubicBezTo>
                      <a:pt x="6876" y="7111"/>
                      <a:pt x="7897" y="6825"/>
                      <a:pt x="8784" y="6363"/>
                    </a:cubicBezTo>
                    <a:lnTo>
                      <a:pt x="8895" y="6473"/>
                    </a:lnTo>
                    <a:cubicBezTo>
                      <a:pt x="9042" y="6786"/>
                      <a:pt x="9300" y="7026"/>
                      <a:pt x="9631" y="7154"/>
                    </a:cubicBezTo>
                    <a:cubicBezTo>
                      <a:pt x="9646" y="7158"/>
                      <a:pt x="9660" y="7159"/>
                      <a:pt x="9674" y="7159"/>
                    </a:cubicBezTo>
                    <a:cubicBezTo>
                      <a:pt x="9818" y="7159"/>
                      <a:pt x="9916" y="6996"/>
                      <a:pt x="9815" y="6878"/>
                    </a:cubicBezTo>
                    <a:cubicBezTo>
                      <a:pt x="8803" y="5903"/>
                      <a:pt x="9245" y="4633"/>
                      <a:pt x="8876" y="3437"/>
                    </a:cubicBezTo>
                    <a:cubicBezTo>
                      <a:pt x="8582" y="2498"/>
                      <a:pt x="7975" y="1688"/>
                      <a:pt x="7165" y="1136"/>
                    </a:cubicBezTo>
                    <a:cubicBezTo>
                      <a:pt x="5895" y="219"/>
                      <a:pt x="4423" y="0"/>
                      <a:pt x="29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3"/>
              <p:cNvSpPr/>
              <p:nvPr/>
            </p:nvSpPr>
            <p:spPr>
              <a:xfrm>
                <a:off x="-344675" y="6275825"/>
                <a:ext cx="206175" cy="118500"/>
              </a:xfrm>
              <a:custGeom>
                <a:avLst/>
                <a:gdLst/>
                <a:ahLst/>
                <a:cxnLst/>
                <a:rect l="l" t="t" r="r" b="b"/>
                <a:pathLst>
                  <a:path w="8247" h="4740" extrusionOk="0">
                    <a:moveTo>
                      <a:pt x="3538" y="299"/>
                    </a:moveTo>
                    <a:cubicBezTo>
                      <a:pt x="3652" y="299"/>
                      <a:pt x="3764" y="368"/>
                      <a:pt x="3871" y="514"/>
                    </a:cubicBezTo>
                    <a:cubicBezTo>
                      <a:pt x="4037" y="642"/>
                      <a:pt x="4184" y="808"/>
                      <a:pt x="4313" y="974"/>
                    </a:cubicBezTo>
                    <a:cubicBezTo>
                      <a:pt x="4534" y="1287"/>
                      <a:pt x="4644" y="1691"/>
                      <a:pt x="4571" y="2078"/>
                    </a:cubicBezTo>
                    <a:cubicBezTo>
                      <a:pt x="4442" y="2667"/>
                      <a:pt x="3890" y="3017"/>
                      <a:pt x="3301" y="3146"/>
                    </a:cubicBezTo>
                    <a:cubicBezTo>
                      <a:pt x="3135" y="2961"/>
                      <a:pt x="3006" y="2741"/>
                      <a:pt x="2896" y="2520"/>
                    </a:cubicBezTo>
                    <a:cubicBezTo>
                      <a:pt x="2675" y="1912"/>
                      <a:pt x="2620" y="808"/>
                      <a:pt x="3227" y="458"/>
                    </a:cubicBezTo>
                    <a:cubicBezTo>
                      <a:pt x="3331" y="354"/>
                      <a:pt x="3436" y="299"/>
                      <a:pt x="3538" y="299"/>
                    </a:cubicBezTo>
                    <a:close/>
                    <a:moveTo>
                      <a:pt x="3283" y="0"/>
                    </a:moveTo>
                    <a:cubicBezTo>
                      <a:pt x="3009" y="0"/>
                      <a:pt x="2804" y="194"/>
                      <a:pt x="2675" y="606"/>
                    </a:cubicBezTo>
                    <a:cubicBezTo>
                      <a:pt x="2399" y="1489"/>
                      <a:pt x="2380" y="2446"/>
                      <a:pt x="2951" y="3201"/>
                    </a:cubicBezTo>
                    <a:lnTo>
                      <a:pt x="2785" y="3201"/>
                    </a:lnTo>
                    <a:cubicBezTo>
                      <a:pt x="1589" y="3201"/>
                      <a:pt x="540" y="2428"/>
                      <a:pt x="172" y="1287"/>
                    </a:cubicBezTo>
                    <a:cubicBezTo>
                      <a:pt x="165" y="1254"/>
                      <a:pt x="141" y="1240"/>
                      <a:pt x="113" y="1240"/>
                    </a:cubicBezTo>
                    <a:cubicBezTo>
                      <a:pt x="62" y="1240"/>
                      <a:pt x="1" y="1289"/>
                      <a:pt x="24" y="1360"/>
                    </a:cubicBezTo>
                    <a:cubicBezTo>
                      <a:pt x="400" y="2625"/>
                      <a:pt x="1570" y="3493"/>
                      <a:pt x="2869" y="3493"/>
                    </a:cubicBezTo>
                    <a:cubicBezTo>
                      <a:pt x="2969" y="3493"/>
                      <a:pt x="3070" y="3487"/>
                      <a:pt x="3172" y="3477"/>
                    </a:cubicBezTo>
                    <a:cubicBezTo>
                      <a:pt x="3945" y="4322"/>
                      <a:pt x="5169" y="4740"/>
                      <a:pt x="6362" y="4740"/>
                    </a:cubicBezTo>
                    <a:cubicBezTo>
                      <a:pt x="6987" y="4740"/>
                      <a:pt x="7603" y="4625"/>
                      <a:pt x="8141" y="4397"/>
                    </a:cubicBezTo>
                    <a:cubicBezTo>
                      <a:pt x="8247" y="4327"/>
                      <a:pt x="8235" y="4157"/>
                      <a:pt x="8122" y="4157"/>
                    </a:cubicBezTo>
                    <a:cubicBezTo>
                      <a:pt x="8117" y="4157"/>
                      <a:pt x="8111" y="4157"/>
                      <a:pt x="8105" y="4158"/>
                    </a:cubicBezTo>
                    <a:cubicBezTo>
                      <a:pt x="7526" y="4284"/>
                      <a:pt x="6940" y="4367"/>
                      <a:pt x="6362" y="4367"/>
                    </a:cubicBezTo>
                    <a:cubicBezTo>
                      <a:pt x="5671" y="4367"/>
                      <a:pt x="4991" y="4248"/>
                      <a:pt x="4350" y="3937"/>
                    </a:cubicBezTo>
                    <a:cubicBezTo>
                      <a:pt x="4055" y="3790"/>
                      <a:pt x="3779" y="3606"/>
                      <a:pt x="3540" y="3385"/>
                    </a:cubicBezTo>
                    <a:cubicBezTo>
                      <a:pt x="5178" y="2925"/>
                      <a:pt x="5233" y="1066"/>
                      <a:pt x="3816" y="182"/>
                    </a:cubicBezTo>
                    <a:cubicBezTo>
                      <a:pt x="3617" y="62"/>
                      <a:pt x="3439" y="0"/>
                      <a:pt x="3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3"/>
          <p:cNvGrpSpPr/>
          <p:nvPr/>
        </p:nvGrpSpPr>
        <p:grpSpPr>
          <a:xfrm rot="10800000" flipH="1">
            <a:off x="-255387" y="-517510"/>
            <a:ext cx="9823047" cy="6018868"/>
            <a:chOff x="-287438" y="-365110"/>
            <a:chExt cx="9823047" cy="6018868"/>
          </a:xfrm>
        </p:grpSpPr>
        <p:sp>
          <p:nvSpPr>
            <p:cNvPr id="1742" name="Google Shape;1742;p23"/>
            <p:cNvSpPr/>
            <p:nvPr/>
          </p:nvSpPr>
          <p:spPr>
            <a:xfrm>
              <a:off x="3288489" y="704740"/>
              <a:ext cx="740599" cy="962104"/>
            </a:xfrm>
            <a:custGeom>
              <a:avLst/>
              <a:gdLst/>
              <a:ahLst/>
              <a:cxnLst/>
              <a:rect l="l" t="t" r="r" b="b"/>
              <a:pathLst>
                <a:path w="13812" h="17943" extrusionOk="0">
                  <a:moveTo>
                    <a:pt x="2062" y="2361"/>
                  </a:moveTo>
                  <a:lnTo>
                    <a:pt x="2062" y="2361"/>
                  </a:lnTo>
                  <a:cubicBezTo>
                    <a:pt x="3774" y="2545"/>
                    <a:pt x="5504" y="2453"/>
                    <a:pt x="7197" y="2968"/>
                  </a:cubicBezTo>
                  <a:cubicBezTo>
                    <a:pt x="9314" y="3631"/>
                    <a:pt x="10841" y="5121"/>
                    <a:pt x="11670" y="7146"/>
                  </a:cubicBezTo>
                  <a:cubicBezTo>
                    <a:pt x="12498" y="9134"/>
                    <a:pt x="12553" y="11287"/>
                    <a:pt x="12498" y="13404"/>
                  </a:cubicBezTo>
                  <a:cubicBezTo>
                    <a:pt x="12480" y="14472"/>
                    <a:pt x="12332" y="15926"/>
                    <a:pt x="12774" y="17012"/>
                  </a:cubicBezTo>
                  <a:cubicBezTo>
                    <a:pt x="11007" y="16257"/>
                    <a:pt x="9093" y="15889"/>
                    <a:pt x="7344" y="15116"/>
                  </a:cubicBezTo>
                  <a:cubicBezTo>
                    <a:pt x="5228" y="14196"/>
                    <a:pt x="3221" y="12815"/>
                    <a:pt x="2025" y="10827"/>
                  </a:cubicBezTo>
                  <a:cubicBezTo>
                    <a:pt x="773" y="8747"/>
                    <a:pt x="829" y="6796"/>
                    <a:pt x="1436" y="4514"/>
                  </a:cubicBezTo>
                  <a:cubicBezTo>
                    <a:pt x="1491" y="4348"/>
                    <a:pt x="1546" y="4146"/>
                    <a:pt x="1583" y="3962"/>
                  </a:cubicBezTo>
                  <a:cubicBezTo>
                    <a:pt x="2062" y="4882"/>
                    <a:pt x="2816" y="5729"/>
                    <a:pt x="3479" y="6465"/>
                  </a:cubicBezTo>
                  <a:cubicBezTo>
                    <a:pt x="2964" y="7054"/>
                    <a:pt x="2651" y="7772"/>
                    <a:pt x="2577" y="8545"/>
                  </a:cubicBezTo>
                  <a:cubicBezTo>
                    <a:pt x="2504" y="9152"/>
                    <a:pt x="2504" y="10146"/>
                    <a:pt x="3037" y="10570"/>
                  </a:cubicBezTo>
                  <a:cubicBezTo>
                    <a:pt x="3068" y="10590"/>
                    <a:pt x="3100" y="10599"/>
                    <a:pt x="3133" y="10599"/>
                  </a:cubicBezTo>
                  <a:cubicBezTo>
                    <a:pt x="3219" y="10599"/>
                    <a:pt x="3300" y="10534"/>
                    <a:pt x="3313" y="10441"/>
                  </a:cubicBezTo>
                  <a:cubicBezTo>
                    <a:pt x="3350" y="10146"/>
                    <a:pt x="3221" y="9889"/>
                    <a:pt x="3185" y="9594"/>
                  </a:cubicBezTo>
                  <a:cubicBezTo>
                    <a:pt x="3111" y="9263"/>
                    <a:pt x="3093" y="8931"/>
                    <a:pt x="3129" y="8600"/>
                  </a:cubicBezTo>
                  <a:cubicBezTo>
                    <a:pt x="3185" y="7938"/>
                    <a:pt x="3387" y="7312"/>
                    <a:pt x="3737" y="6760"/>
                  </a:cubicBezTo>
                  <a:cubicBezTo>
                    <a:pt x="3866" y="6888"/>
                    <a:pt x="3976" y="7036"/>
                    <a:pt x="4086" y="7164"/>
                  </a:cubicBezTo>
                  <a:cubicBezTo>
                    <a:pt x="5117" y="8361"/>
                    <a:pt x="6148" y="9557"/>
                    <a:pt x="7179" y="10754"/>
                  </a:cubicBezTo>
                  <a:cubicBezTo>
                    <a:pt x="7160" y="10754"/>
                    <a:pt x="7142" y="10772"/>
                    <a:pt x="7123" y="10790"/>
                  </a:cubicBezTo>
                  <a:cubicBezTo>
                    <a:pt x="7087" y="10846"/>
                    <a:pt x="7068" y="10901"/>
                    <a:pt x="7068" y="10956"/>
                  </a:cubicBezTo>
                  <a:cubicBezTo>
                    <a:pt x="7068" y="10974"/>
                    <a:pt x="7068" y="10993"/>
                    <a:pt x="7068" y="10993"/>
                  </a:cubicBezTo>
                  <a:cubicBezTo>
                    <a:pt x="7013" y="11177"/>
                    <a:pt x="6958" y="11343"/>
                    <a:pt x="6866" y="11508"/>
                  </a:cubicBezTo>
                  <a:cubicBezTo>
                    <a:pt x="6811" y="11711"/>
                    <a:pt x="6774" y="11913"/>
                    <a:pt x="6737" y="12134"/>
                  </a:cubicBezTo>
                  <a:cubicBezTo>
                    <a:pt x="6700" y="12484"/>
                    <a:pt x="6626" y="13018"/>
                    <a:pt x="6903" y="13294"/>
                  </a:cubicBezTo>
                  <a:cubicBezTo>
                    <a:pt x="6940" y="13338"/>
                    <a:pt x="6992" y="13359"/>
                    <a:pt x="7044" y="13359"/>
                  </a:cubicBezTo>
                  <a:cubicBezTo>
                    <a:pt x="7120" y="13359"/>
                    <a:pt x="7194" y="13315"/>
                    <a:pt x="7215" y="13238"/>
                  </a:cubicBezTo>
                  <a:cubicBezTo>
                    <a:pt x="7289" y="13054"/>
                    <a:pt x="7307" y="12852"/>
                    <a:pt x="7271" y="12649"/>
                  </a:cubicBezTo>
                  <a:cubicBezTo>
                    <a:pt x="7271" y="12429"/>
                    <a:pt x="7289" y="12208"/>
                    <a:pt x="7326" y="11987"/>
                  </a:cubicBezTo>
                  <a:cubicBezTo>
                    <a:pt x="7363" y="11748"/>
                    <a:pt x="7510" y="11471"/>
                    <a:pt x="7565" y="11195"/>
                  </a:cubicBezTo>
                  <a:lnTo>
                    <a:pt x="9038" y="12907"/>
                  </a:lnTo>
                  <a:lnTo>
                    <a:pt x="9019" y="12907"/>
                  </a:lnTo>
                  <a:cubicBezTo>
                    <a:pt x="8706" y="13165"/>
                    <a:pt x="8375" y="13901"/>
                    <a:pt x="8798" y="14214"/>
                  </a:cubicBezTo>
                  <a:cubicBezTo>
                    <a:pt x="8817" y="14226"/>
                    <a:pt x="8839" y="14232"/>
                    <a:pt x="8862" y="14232"/>
                  </a:cubicBezTo>
                  <a:cubicBezTo>
                    <a:pt x="8907" y="14232"/>
                    <a:pt x="8952" y="14208"/>
                    <a:pt x="8964" y="14159"/>
                  </a:cubicBezTo>
                  <a:cubicBezTo>
                    <a:pt x="9001" y="13993"/>
                    <a:pt x="9019" y="13809"/>
                    <a:pt x="9001" y="13643"/>
                  </a:cubicBezTo>
                  <a:cubicBezTo>
                    <a:pt x="9038" y="13441"/>
                    <a:pt x="9093" y="13257"/>
                    <a:pt x="9203" y="13091"/>
                  </a:cubicBezTo>
                  <a:lnTo>
                    <a:pt x="9976" y="13975"/>
                  </a:lnTo>
                  <a:cubicBezTo>
                    <a:pt x="10004" y="13994"/>
                    <a:pt x="10034" y="14003"/>
                    <a:pt x="10062" y="14003"/>
                  </a:cubicBezTo>
                  <a:cubicBezTo>
                    <a:pt x="10165" y="14003"/>
                    <a:pt x="10255" y="13888"/>
                    <a:pt x="10197" y="13772"/>
                  </a:cubicBezTo>
                  <a:lnTo>
                    <a:pt x="9130" y="12429"/>
                  </a:lnTo>
                  <a:lnTo>
                    <a:pt x="9130" y="12429"/>
                  </a:lnTo>
                  <a:cubicBezTo>
                    <a:pt x="9258" y="12447"/>
                    <a:pt x="9369" y="12465"/>
                    <a:pt x="9461" y="12484"/>
                  </a:cubicBezTo>
                  <a:cubicBezTo>
                    <a:pt x="9589" y="12506"/>
                    <a:pt x="9747" y="12529"/>
                    <a:pt x="9905" y="12529"/>
                  </a:cubicBezTo>
                  <a:cubicBezTo>
                    <a:pt x="10134" y="12529"/>
                    <a:pt x="10361" y="12481"/>
                    <a:pt x="10492" y="12318"/>
                  </a:cubicBezTo>
                  <a:cubicBezTo>
                    <a:pt x="10547" y="12244"/>
                    <a:pt x="10528" y="12152"/>
                    <a:pt x="10455" y="12097"/>
                  </a:cubicBezTo>
                  <a:cubicBezTo>
                    <a:pt x="10234" y="11913"/>
                    <a:pt x="9792" y="11987"/>
                    <a:pt x="9498" y="11950"/>
                  </a:cubicBezTo>
                  <a:cubicBezTo>
                    <a:pt x="9334" y="11936"/>
                    <a:pt x="9120" y="11862"/>
                    <a:pt x="8922" y="11862"/>
                  </a:cubicBezTo>
                  <a:cubicBezTo>
                    <a:pt x="8853" y="11862"/>
                    <a:pt x="8787" y="11871"/>
                    <a:pt x="8725" y="11895"/>
                  </a:cubicBezTo>
                  <a:lnTo>
                    <a:pt x="6258" y="8747"/>
                  </a:lnTo>
                  <a:lnTo>
                    <a:pt x="6258" y="8747"/>
                  </a:lnTo>
                  <a:cubicBezTo>
                    <a:pt x="6737" y="8858"/>
                    <a:pt x="7252" y="8895"/>
                    <a:pt x="7712" y="9042"/>
                  </a:cubicBezTo>
                  <a:cubicBezTo>
                    <a:pt x="8430" y="9281"/>
                    <a:pt x="9166" y="9852"/>
                    <a:pt x="9921" y="9907"/>
                  </a:cubicBezTo>
                  <a:cubicBezTo>
                    <a:pt x="10068" y="9907"/>
                    <a:pt x="10197" y="9760"/>
                    <a:pt x="10142" y="9612"/>
                  </a:cubicBezTo>
                  <a:cubicBezTo>
                    <a:pt x="9755" y="8895"/>
                    <a:pt x="8688" y="8563"/>
                    <a:pt x="7970" y="8342"/>
                  </a:cubicBezTo>
                  <a:cubicBezTo>
                    <a:pt x="7489" y="8205"/>
                    <a:pt x="6886" y="8037"/>
                    <a:pt x="6320" y="8037"/>
                  </a:cubicBezTo>
                  <a:cubicBezTo>
                    <a:pt x="6127" y="8037"/>
                    <a:pt x="5939" y="8056"/>
                    <a:pt x="5761" y="8103"/>
                  </a:cubicBezTo>
                  <a:lnTo>
                    <a:pt x="5356" y="7588"/>
                  </a:lnTo>
                  <a:cubicBezTo>
                    <a:pt x="4620" y="6668"/>
                    <a:pt x="3866" y="5766"/>
                    <a:pt x="3203" y="4790"/>
                  </a:cubicBezTo>
                  <a:cubicBezTo>
                    <a:pt x="3148" y="4698"/>
                    <a:pt x="3093" y="4624"/>
                    <a:pt x="3037" y="4532"/>
                  </a:cubicBezTo>
                  <a:cubicBezTo>
                    <a:pt x="3553" y="4532"/>
                    <a:pt x="4050" y="4532"/>
                    <a:pt x="4565" y="4551"/>
                  </a:cubicBezTo>
                  <a:cubicBezTo>
                    <a:pt x="5141" y="4596"/>
                    <a:pt x="5804" y="4804"/>
                    <a:pt x="6411" y="4804"/>
                  </a:cubicBezTo>
                  <a:cubicBezTo>
                    <a:pt x="6541" y="4804"/>
                    <a:pt x="6669" y="4794"/>
                    <a:pt x="6792" y="4772"/>
                  </a:cubicBezTo>
                  <a:cubicBezTo>
                    <a:pt x="6976" y="4735"/>
                    <a:pt x="7031" y="4496"/>
                    <a:pt x="6884" y="4367"/>
                  </a:cubicBezTo>
                  <a:cubicBezTo>
                    <a:pt x="6277" y="3888"/>
                    <a:pt x="5246" y="3888"/>
                    <a:pt x="4510" y="3851"/>
                  </a:cubicBezTo>
                  <a:cubicBezTo>
                    <a:pt x="4358" y="3842"/>
                    <a:pt x="4204" y="3837"/>
                    <a:pt x="4050" y="3837"/>
                  </a:cubicBezTo>
                  <a:cubicBezTo>
                    <a:pt x="3608" y="3837"/>
                    <a:pt x="3161" y="3875"/>
                    <a:pt x="2724" y="3943"/>
                  </a:cubicBezTo>
                  <a:cubicBezTo>
                    <a:pt x="2467" y="3428"/>
                    <a:pt x="2264" y="2894"/>
                    <a:pt x="2062" y="2361"/>
                  </a:cubicBezTo>
                  <a:close/>
                  <a:moveTo>
                    <a:pt x="632" y="0"/>
                  </a:moveTo>
                  <a:cubicBezTo>
                    <a:pt x="427" y="0"/>
                    <a:pt x="250" y="218"/>
                    <a:pt x="350" y="446"/>
                  </a:cubicBezTo>
                  <a:cubicBezTo>
                    <a:pt x="1565" y="2710"/>
                    <a:pt x="74" y="4717"/>
                    <a:pt x="37" y="7036"/>
                  </a:cubicBezTo>
                  <a:cubicBezTo>
                    <a:pt x="0" y="8858"/>
                    <a:pt x="681" y="10606"/>
                    <a:pt x="1749" y="12060"/>
                  </a:cubicBezTo>
                  <a:cubicBezTo>
                    <a:pt x="4436" y="15686"/>
                    <a:pt x="9001" y="16607"/>
                    <a:pt x="13124" y="17656"/>
                  </a:cubicBezTo>
                  <a:cubicBezTo>
                    <a:pt x="13179" y="17729"/>
                    <a:pt x="13234" y="17785"/>
                    <a:pt x="13289" y="17840"/>
                  </a:cubicBezTo>
                  <a:cubicBezTo>
                    <a:pt x="13349" y="17911"/>
                    <a:pt x="13426" y="17942"/>
                    <a:pt x="13501" y="17942"/>
                  </a:cubicBezTo>
                  <a:cubicBezTo>
                    <a:pt x="13659" y="17942"/>
                    <a:pt x="13811" y="17806"/>
                    <a:pt x="13786" y="17619"/>
                  </a:cubicBezTo>
                  <a:cubicBezTo>
                    <a:pt x="13639" y="16515"/>
                    <a:pt x="13289" y="15539"/>
                    <a:pt x="13289" y="14398"/>
                  </a:cubicBezTo>
                  <a:cubicBezTo>
                    <a:pt x="13289" y="13404"/>
                    <a:pt x="13345" y="12410"/>
                    <a:pt x="13308" y="11416"/>
                  </a:cubicBezTo>
                  <a:cubicBezTo>
                    <a:pt x="13216" y="9355"/>
                    <a:pt x="12829" y="7257"/>
                    <a:pt x="11706" y="5471"/>
                  </a:cubicBezTo>
                  <a:cubicBezTo>
                    <a:pt x="10069" y="2852"/>
                    <a:pt x="7012" y="1737"/>
                    <a:pt x="3985" y="1737"/>
                  </a:cubicBezTo>
                  <a:cubicBezTo>
                    <a:pt x="3268" y="1737"/>
                    <a:pt x="2553" y="1799"/>
                    <a:pt x="1859" y="1919"/>
                  </a:cubicBezTo>
                  <a:cubicBezTo>
                    <a:pt x="1823" y="1827"/>
                    <a:pt x="1786" y="1753"/>
                    <a:pt x="1749" y="1661"/>
                  </a:cubicBezTo>
                  <a:cubicBezTo>
                    <a:pt x="1657" y="1035"/>
                    <a:pt x="1326" y="446"/>
                    <a:pt x="810" y="60"/>
                  </a:cubicBezTo>
                  <a:cubicBezTo>
                    <a:pt x="752" y="19"/>
                    <a:pt x="691" y="0"/>
                    <a:pt x="632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3"/>
            <p:cNvSpPr/>
            <p:nvPr/>
          </p:nvSpPr>
          <p:spPr>
            <a:xfrm>
              <a:off x="8209250" y="962616"/>
              <a:ext cx="607622" cy="806820"/>
            </a:xfrm>
            <a:custGeom>
              <a:avLst/>
              <a:gdLst/>
              <a:ahLst/>
              <a:cxnLst/>
              <a:rect l="l" t="t" r="r" b="b"/>
              <a:pathLst>
                <a:path w="11332" h="15047" extrusionOk="0">
                  <a:moveTo>
                    <a:pt x="1749" y="1980"/>
                  </a:moveTo>
                  <a:cubicBezTo>
                    <a:pt x="3185" y="2164"/>
                    <a:pt x="4621" y="2091"/>
                    <a:pt x="6019" y="2551"/>
                  </a:cubicBezTo>
                  <a:cubicBezTo>
                    <a:pt x="7713" y="3085"/>
                    <a:pt x="9056" y="4391"/>
                    <a:pt x="9682" y="6066"/>
                  </a:cubicBezTo>
                  <a:cubicBezTo>
                    <a:pt x="10326" y="7723"/>
                    <a:pt x="10345" y="9527"/>
                    <a:pt x="10290" y="11275"/>
                  </a:cubicBezTo>
                  <a:cubicBezTo>
                    <a:pt x="10253" y="12140"/>
                    <a:pt x="10124" y="13337"/>
                    <a:pt x="10455" y="14257"/>
                  </a:cubicBezTo>
                  <a:cubicBezTo>
                    <a:pt x="9020" y="13613"/>
                    <a:pt x="7418" y="13281"/>
                    <a:pt x="5983" y="12619"/>
                  </a:cubicBezTo>
                  <a:cubicBezTo>
                    <a:pt x="4234" y="11846"/>
                    <a:pt x="2596" y="10668"/>
                    <a:pt x="1620" y="8993"/>
                  </a:cubicBezTo>
                  <a:cubicBezTo>
                    <a:pt x="626" y="7263"/>
                    <a:pt x="682" y="5625"/>
                    <a:pt x="1234" y="3766"/>
                  </a:cubicBezTo>
                  <a:cubicBezTo>
                    <a:pt x="1271" y="3618"/>
                    <a:pt x="1307" y="3453"/>
                    <a:pt x="1344" y="3305"/>
                  </a:cubicBezTo>
                  <a:cubicBezTo>
                    <a:pt x="1768" y="4060"/>
                    <a:pt x="2283" y="4778"/>
                    <a:pt x="2890" y="5404"/>
                  </a:cubicBezTo>
                  <a:cubicBezTo>
                    <a:pt x="2449" y="5882"/>
                    <a:pt x="2173" y="6471"/>
                    <a:pt x="2117" y="7115"/>
                  </a:cubicBezTo>
                  <a:cubicBezTo>
                    <a:pt x="2044" y="7612"/>
                    <a:pt x="2025" y="8459"/>
                    <a:pt x="2467" y="8790"/>
                  </a:cubicBezTo>
                  <a:cubicBezTo>
                    <a:pt x="2496" y="8813"/>
                    <a:pt x="2528" y="8824"/>
                    <a:pt x="2560" y="8824"/>
                  </a:cubicBezTo>
                  <a:cubicBezTo>
                    <a:pt x="2629" y="8824"/>
                    <a:pt x="2694" y="8774"/>
                    <a:pt x="2706" y="8698"/>
                  </a:cubicBezTo>
                  <a:cubicBezTo>
                    <a:pt x="2706" y="8459"/>
                    <a:pt x="2670" y="8220"/>
                    <a:pt x="2596" y="7999"/>
                  </a:cubicBezTo>
                  <a:cubicBezTo>
                    <a:pt x="2559" y="7723"/>
                    <a:pt x="2541" y="7447"/>
                    <a:pt x="2559" y="7171"/>
                  </a:cubicBezTo>
                  <a:cubicBezTo>
                    <a:pt x="2633" y="6637"/>
                    <a:pt x="2798" y="6122"/>
                    <a:pt x="3093" y="5661"/>
                  </a:cubicBezTo>
                  <a:cubicBezTo>
                    <a:pt x="3203" y="5772"/>
                    <a:pt x="3295" y="5882"/>
                    <a:pt x="3387" y="5993"/>
                  </a:cubicBezTo>
                  <a:cubicBezTo>
                    <a:pt x="4216" y="7005"/>
                    <a:pt x="5062" y="7999"/>
                    <a:pt x="5891" y="9011"/>
                  </a:cubicBezTo>
                  <a:cubicBezTo>
                    <a:pt x="5891" y="9011"/>
                    <a:pt x="5872" y="9030"/>
                    <a:pt x="5854" y="9048"/>
                  </a:cubicBezTo>
                  <a:cubicBezTo>
                    <a:pt x="5817" y="9085"/>
                    <a:pt x="5798" y="9122"/>
                    <a:pt x="5798" y="9177"/>
                  </a:cubicBezTo>
                  <a:cubicBezTo>
                    <a:pt x="5798" y="9195"/>
                    <a:pt x="5798" y="9195"/>
                    <a:pt x="5798" y="9214"/>
                  </a:cubicBezTo>
                  <a:cubicBezTo>
                    <a:pt x="5762" y="9361"/>
                    <a:pt x="5688" y="9490"/>
                    <a:pt x="5633" y="9637"/>
                  </a:cubicBezTo>
                  <a:cubicBezTo>
                    <a:pt x="5578" y="9803"/>
                    <a:pt x="5541" y="9968"/>
                    <a:pt x="5504" y="10152"/>
                  </a:cubicBezTo>
                  <a:cubicBezTo>
                    <a:pt x="5467" y="10428"/>
                    <a:pt x="5412" y="10889"/>
                    <a:pt x="5633" y="11110"/>
                  </a:cubicBezTo>
                  <a:cubicBezTo>
                    <a:pt x="5665" y="11149"/>
                    <a:pt x="5710" y="11168"/>
                    <a:pt x="5755" y="11168"/>
                  </a:cubicBezTo>
                  <a:cubicBezTo>
                    <a:pt x="5813" y="11168"/>
                    <a:pt x="5870" y="11135"/>
                    <a:pt x="5891" y="11073"/>
                  </a:cubicBezTo>
                  <a:cubicBezTo>
                    <a:pt x="5964" y="10925"/>
                    <a:pt x="5983" y="10760"/>
                    <a:pt x="5946" y="10594"/>
                  </a:cubicBezTo>
                  <a:cubicBezTo>
                    <a:pt x="5946" y="10410"/>
                    <a:pt x="5964" y="10208"/>
                    <a:pt x="6001" y="10024"/>
                  </a:cubicBezTo>
                  <a:cubicBezTo>
                    <a:pt x="6038" y="9840"/>
                    <a:pt x="6167" y="9600"/>
                    <a:pt x="6203" y="9379"/>
                  </a:cubicBezTo>
                  <a:lnTo>
                    <a:pt x="7400" y="10815"/>
                  </a:lnTo>
                  <a:lnTo>
                    <a:pt x="7381" y="10815"/>
                  </a:lnTo>
                  <a:cubicBezTo>
                    <a:pt x="7124" y="11036"/>
                    <a:pt x="6848" y="11625"/>
                    <a:pt x="7179" y="11901"/>
                  </a:cubicBezTo>
                  <a:cubicBezTo>
                    <a:pt x="7194" y="11911"/>
                    <a:pt x="7211" y="11916"/>
                    <a:pt x="7228" y="11916"/>
                  </a:cubicBezTo>
                  <a:cubicBezTo>
                    <a:pt x="7271" y="11916"/>
                    <a:pt x="7313" y="11886"/>
                    <a:pt x="7326" y="11846"/>
                  </a:cubicBezTo>
                  <a:cubicBezTo>
                    <a:pt x="7363" y="11717"/>
                    <a:pt x="7381" y="11570"/>
                    <a:pt x="7363" y="11422"/>
                  </a:cubicBezTo>
                  <a:cubicBezTo>
                    <a:pt x="7381" y="11257"/>
                    <a:pt x="7455" y="11110"/>
                    <a:pt x="7529" y="10962"/>
                  </a:cubicBezTo>
                  <a:lnTo>
                    <a:pt x="8154" y="11717"/>
                  </a:lnTo>
                  <a:cubicBezTo>
                    <a:pt x="8183" y="11750"/>
                    <a:pt x="8217" y="11764"/>
                    <a:pt x="8250" y="11764"/>
                  </a:cubicBezTo>
                  <a:cubicBezTo>
                    <a:pt x="8348" y="11764"/>
                    <a:pt x="8439" y="11647"/>
                    <a:pt x="8357" y="11551"/>
                  </a:cubicBezTo>
                  <a:cubicBezTo>
                    <a:pt x="8081" y="11183"/>
                    <a:pt x="7786" y="10797"/>
                    <a:pt x="7492" y="10410"/>
                  </a:cubicBezTo>
                  <a:lnTo>
                    <a:pt x="7492" y="10410"/>
                  </a:lnTo>
                  <a:cubicBezTo>
                    <a:pt x="7584" y="10447"/>
                    <a:pt x="7694" y="10465"/>
                    <a:pt x="7750" y="10465"/>
                  </a:cubicBezTo>
                  <a:cubicBezTo>
                    <a:pt x="7873" y="10490"/>
                    <a:pt x="8022" y="10515"/>
                    <a:pt x="8168" y="10515"/>
                  </a:cubicBezTo>
                  <a:cubicBezTo>
                    <a:pt x="8347" y="10515"/>
                    <a:pt x="8521" y="10477"/>
                    <a:pt x="8633" y="10355"/>
                  </a:cubicBezTo>
                  <a:cubicBezTo>
                    <a:pt x="8670" y="10300"/>
                    <a:pt x="8651" y="10208"/>
                    <a:pt x="8596" y="10171"/>
                  </a:cubicBezTo>
                  <a:cubicBezTo>
                    <a:pt x="8394" y="10005"/>
                    <a:pt x="8044" y="10079"/>
                    <a:pt x="7805" y="10042"/>
                  </a:cubicBezTo>
                  <a:cubicBezTo>
                    <a:pt x="7657" y="10027"/>
                    <a:pt x="7450" y="9953"/>
                    <a:pt x="7278" y="9953"/>
                  </a:cubicBezTo>
                  <a:cubicBezTo>
                    <a:pt x="7237" y="9953"/>
                    <a:pt x="7197" y="9957"/>
                    <a:pt x="7161" y="9968"/>
                  </a:cubicBezTo>
                  <a:lnTo>
                    <a:pt x="5154" y="7336"/>
                  </a:lnTo>
                  <a:lnTo>
                    <a:pt x="5154" y="7336"/>
                  </a:lnTo>
                  <a:cubicBezTo>
                    <a:pt x="5559" y="7428"/>
                    <a:pt x="5964" y="7465"/>
                    <a:pt x="6351" y="7594"/>
                  </a:cubicBezTo>
                  <a:cubicBezTo>
                    <a:pt x="6940" y="7778"/>
                    <a:pt x="7547" y="8275"/>
                    <a:pt x="8173" y="8330"/>
                  </a:cubicBezTo>
                  <a:cubicBezTo>
                    <a:pt x="8181" y="8331"/>
                    <a:pt x="8189" y="8332"/>
                    <a:pt x="8198" y="8332"/>
                  </a:cubicBezTo>
                  <a:cubicBezTo>
                    <a:pt x="8315" y="8332"/>
                    <a:pt x="8409" y="8211"/>
                    <a:pt x="8357" y="8091"/>
                  </a:cubicBezTo>
                  <a:cubicBezTo>
                    <a:pt x="8044" y="7502"/>
                    <a:pt x="7161" y="7207"/>
                    <a:pt x="6572" y="7023"/>
                  </a:cubicBezTo>
                  <a:cubicBezTo>
                    <a:pt x="6161" y="6896"/>
                    <a:pt x="5641" y="6736"/>
                    <a:pt x="5163" y="6736"/>
                  </a:cubicBezTo>
                  <a:cubicBezTo>
                    <a:pt x="5020" y="6736"/>
                    <a:pt x="4881" y="6750"/>
                    <a:pt x="4749" y="6784"/>
                  </a:cubicBezTo>
                  <a:lnTo>
                    <a:pt x="4418" y="6342"/>
                  </a:lnTo>
                  <a:cubicBezTo>
                    <a:pt x="3829" y="5569"/>
                    <a:pt x="3203" y="4815"/>
                    <a:pt x="2670" y="4005"/>
                  </a:cubicBezTo>
                  <a:cubicBezTo>
                    <a:pt x="2614" y="3931"/>
                    <a:pt x="2577" y="3858"/>
                    <a:pt x="2541" y="3784"/>
                  </a:cubicBezTo>
                  <a:cubicBezTo>
                    <a:pt x="2964" y="3784"/>
                    <a:pt x="3369" y="3784"/>
                    <a:pt x="3792" y="3821"/>
                  </a:cubicBezTo>
                  <a:cubicBezTo>
                    <a:pt x="4288" y="3867"/>
                    <a:pt x="4836" y="4044"/>
                    <a:pt x="5348" y="4044"/>
                  </a:cubicBezTo>
                  <a:cubicBezTo>
                    <a:pt x="5444" y="4044"/>
                    <a:pt x="5540" y="4038"/>
                    <a:pt x="5633" y="4023"/>
                  </a:cubicBezTo>
                  <a:cubicBezTo>
                    <a:pt x="5798" y="3986"/>
                    <a:pt x="5835" y="3784"/>
                    <a:pt x="5725" y="3692"/>
                  </a:cubicBezTo>
                  <a:cubicBezTo>
                    <a:pt x="5228" y="3287"/>
                    <a:pt x="4363" y="3269"/>
                    <a:pt x="3755" y="3232"/>
                  </a:cubicBezTo>
                  <a:cubicBezTo>
                    <a:pt x="3604" y="3220"/>
                    <a:pt x="3451" y="3214"/>
                    <a:pt x="3297" y="3214"/>
                  </a:cubicBezTo>
                  <a:cubicBezTo>
                    <a:pt x="2964" y="3214"/>
                    <a:pt x="2628" y="3243"/>
                    <a:pt x="2301" y="3305"/>
                  </a:cubicBezTo>
                  <a:cubicBezTo>
                    <a:pt x="2081" y="2864"/>
                    <a:pt x="1933" y="2422"/>
                    <a:pt x="1749" y="1980"/>
                  </a:cubicBezTo>
                  <a:close/>
                  <a:moveTo>
                    <a:pt x="606" y="0"/>
                  </a:moveTo>
                  <a:cubicBezTo>
                    <a:pt x="437" y="0"/>
                    <a:pt x="297" y="175"/>
                    <a:pt x="369" y="361"/>
                  </a:cubicBezTo>
                  <a:cubicBezTo>
                    <a:pt x="1344" y="2256"/>
                    <a:pt x="93" y="3894"/>
                    <a:pt x="19" y="5827"/>
                  </a:cubicBezTo>
                  <a:cubicBezTo>
                    <a:pt x="1" y="7336"/>
                    <a:pt x="479" y="8809"/>
                    <a:pt x="1381" y="10005"/>
                  </a:cubicBezTo>
                  <a:cubicBezTo>
                    <a:pt x="3571" y="13061"/>
                    <a:pt x="7345" y="13870"/>
                    <a:pt x="10731" y="14791"/>
                  </a:cubicBezTo>
                  <a:cubicBezTo>
                    <a:pt x="10786" y="14846"/>
                    <a:pt x="10823" y="14901"/>
                    <a:pt x="10878" y="14938"/>
                  </a:cubicBezTo>
                  <a:cubicBezTo>
                    <a:pt x="10923" y="15014"/>
                    <a:pt x="10993" y="15046"/>
                    <a:pt x="11064" y="15046"/>
                  </a:cubicBezTo>
                  <a:cubicBezTo>
                    <a:pt x="11198" y="15046"/>
                    <a:pt x="11332" y="14929"/>
                    <a:pt x="11283" y="14772"/>
                  </a:cubicBezTo>
                  <a:cubicBezTo>
                    <a:pt x="11191" y="13852"/>
                    <a:pt x="10915" y="13042"/>
                    <a:pt x="10915" y="12085"/>
                  </a:cubicBezTo>
                  <a:cubicBezTo>
                    <a:pt x="10915" y="11275"/>
                    <a:pt x="10989" y="10447"/>
                    <a:pt x="10971" y="9619"/>
                  </a:cubicBezTo>
                  <a:cubicBezTo>
                    <a:pt x="10915" y="7907"/>
                    <a:pt x="10621" y="6177"/>
                    <a:pt x="9719" y="4686"/>
                  </a:cubicBezTo>
                  <a:cubicBezTo>
                    <a:pt x="8369" y="2442"/>
                    <a:pt x="5783" y="1484"/>
                    <a:pt x="3225" y="1484"/>
                  </a:cubicBezTo>
                  <a:cubicBezTo>
                    <a:pt x="2679" y="1484"/>
                    <a:pt x="2134" y="1528"/>
                    <a:pt x="1602" y="1612"/>
                  </a:cubicBezTo>
                  <a:cubicBezTo>
                    <a:pt x="1565" y="1538"/>
                    <a:pt x="1547" y="1465"/>
                    <a:pt x="1510" y="1391"/>
                  </a:cubicBezTo>
                  <a:cubicBezTo>
                    <a:pt x="1436" y="857"/>
                    <a:pt x="1160" y="379"/>
                    <a:pt x="755" y="48"/>
                  </a:cubicBezTo>
                  <a:cubicBezTo>
                    <a:pt x="706" y="15"/>
                    <a:pt x="655" y="0"/>
                    <a:pt x="606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3"/>
            <p:cNvSpPr/>
            <p:nvPr/>
          </p:nvSpPr>
          <p:spPr>
            <a:xfrm>
              <a:off x="7456265" y="893768"/>
              <a:ext cx="524082" cy="944141"/>
            </a:xfrm>
            <a:custGeom>
              <a:avLst/>
              <a:gdLst/>
              <a:ahLst/>
              <a:cxnLst/>
              <a:rect l="l" t="t" r="r" b="b"/>
              <a:pathLst>
                <a:path w="9774" h="17608" extrusionOk="0">
                  <a:moveTo>
                    <a:pt x="3884" y="945"/>
                  </a:moveTo>
                  <a:cubicBezTo>
                    <a:pt x="4804" y="2178"/>
                    <a:pt x="6000" y="3191"/>
                    <a:pt x="6902" y="4405"/>
                  </a:cubicBezTo>
                  <a:cubicBezTo>
                    <a:pt x="8007" y="5878"/>
                    <a:pt x="8853" y="7626"/>
                    <a:pt x="8908" y="9485"/>
                  </a:cubicBezTo>
                  <a:cubicBezTo>
                    <a:pt x="8945" y="11418"/>
                    <a:pt x="8135" y="12762"/>
                    <a:pt x="6810" y="14087"/>
                  </a:cubicBezTo>
                  <a:cubicBezTo>
                    <a:pt x="6700" y="14197"/>
                    <a:pt x="6589" y="14326"/>
                    <a:pt x="6479" y="14418"/>
                  </a:cubicBezTo>
                  <a:cubicBezTo>
                    <a:pt x="6479" y="13590"/>
                    <a:pt x="6368" y="12762"/>
                    <a:pt x="6166" y="11952"/>
                  </a:cubicBezTo>
                  <a:cubicBezTo>
                    <a:pt x="6755" y="11749"/>
                    <a:pt x="7270" y="11381"/>
                    <a:pt x="7620" y="10866"/>
                  </a:cubicBezTo>
                  <a:cubicBezTo>
                    <a:pt x="7896" y="10479"/>
                    <a:pt x="8301" y="9780"/>
                    <a:pt x="8099" y="9283"/>
                  </a:cubicBezTo>
                  <a:cubicBezTo>
                    <a:pt x="8069" y="9234"/>
                    <a:pt x="8025" y="9211"/>
                    <a:pt x="7979" y="9211"/>
                  </a:cubicBezTo>
                  <a:cubicBezTo>
                    <a:pt x="7937" y="9211"/>
                    <a:pt x="7894" y="9230"/>
                    <a:pt x="7859" y="9265"/>
                  </a:cubicBezTo>
                  <a:cubicBezTo>
                    <a:pt x="7749" y="9467"/>
                    <a:pt x="7675" y="9669"/>
                    <a:pt x="7620" y="9909"/>
                  </a:cubicBezTo>
                  <a:cubicBezTo>
                    <a:pt x="7528" y="10148"/>
                    <a:pt x="7418" y="10387"/>
                    <a:pt x="7270" y="10608"/>
                  </a:cubicBezTo>
                  <a:cubicBezTo>
                    <a:pt x="6957" y="11031"/>
                    <a:pt x="6571" y="11400"/>
                    <a:pt x="6111" y="11639"/>
                  </a:cubicBezTo>
                  <a:cubicBezTo>
                    <a:pt x="6092" y="11492"/>
                    <a:pt x="6056" y="11363"/>
                    <a:pt x="6037" y="11216"/>
                  </a:cubicBezTo>
                  <a:cubicBezTo>
                    <a:pt x="5798" y="9982"/>
                    <a:pt x="5559" y="8749"/>
                    <a:pt x="5301" y="7516"/>
                  </a:cubicBezTo>
                  <a:cubicBezTo>
                    <a:pt x="5319" y="7516"/>
                    <a:pt x="5338" y="7516"/>
                    <a:pt x="5356" y="7498"/>
                  </a:cubicBezTo>
                  <a:cubicBezTo>
                    <a:pt x="5393" y="7479"/>
                    <a:pt x="5448" y="7461"/>
                    <a:pt x="5467" y="7424"/>
                  </a:cubicBezTo>
                  <a:cubicBezTo>
                    <a:pt x="5467" y="7406"/>
                    <a:pt x="5467" y="7387"/>
                    <a:pt x="5467" y="7387"/>
                  </a:cubicBezTo>
                  <a:cubicBezTo>
                    <a:pt x="5577" y="7277"/>
                    <a:pt x="5687" y="7185"/>
                    <a:pt x="5816" y="7111"/>
                  </a:cubicBezTo>
                  <a:cubicBezTo>
                    <a:pt x="5927" y="7001"/>
                    <a:pt x="6037" y="6872"/>
                    <a:pt x="6148" y="6725"/>
                  </a:cubicBezTo>
                  <a:cubicBezTo>
                    <a:pt x="6313" y="6504"/>
                    <a:pt x="6571" y="6154"/>
                    <a:pt x="6497" y="5859"/>
                  </a:cubicBezTo>
                  <a:cubicBezTo>
                    <a:pt x="6485" y="5784"/>
                    <a:pt x="6411" y="5734"/>
                    <a:pt x="6343" y="5734"/>
                  </a:cubicBezTo>
                  <a:cubicBezTo>
                    <a:pt x="6311" y="5734"/>
                    <a:pt x="6281" y="5744"/>
                    <a:pt x="6258" y="5767"/>
                  </a:cubicBezTo>
                  <a:cubicBezTo>
                    <a:pt x="6129" y="5859"/>
                    <a:pt x="6037" y="5988"/>
                    <a:pt x="5982" y="6136"/>
                  </a:cubicBezTo>
                  <a:cubicBezTo>
                    <a:pt x="5890" y="6301"/>
                    <a:pt x="5798" y="6448"/>
                    <a:pt x="5669" y="6596"/>
                  </a:cubicBezTo>
                  <a:cubicBezTo>
                    <a:pt x="5559" y="6725"/>
                    <a:pt x="5338" y="6872"/>
                    <a:pt x="5209" y="7056"/>
                  </a:cubicBezTo>
                  <a:cubicBezTo>
                    <a:pt x="5098" y="6448"/>
                    <a:pt x="4988" y="5859"/>
                    <a:pt x="4878" y="5270"/>
                  </a:cubicBezTo>
                  <a:lnTo>
                    <a:pt x="4896" y="5270"/>
                  </a:lnTo>
                  <a:cubicBezTo>
                    <a:pt x="5209" y="5215"/>
                    <a:pt x="5724" y="4829"/>
                    <a:pt x="5559" y="4461"/>
                  </a:cubicBezTo>
                  <a:cubicBezTo>
                    <a:pt x="5535" y="4425"/>
                    <a:pt x="5503" y="4405"/>
                    <a:pt x="5469" y="4405"/>
                  </a:cubicBezTo>
                  <a:cubicBezTo>
                    <a:pt x="5450" y="4405"/>
                    <a:pt x="5431" y="4411"/>
                    <a:pt x="5411" y="4424"/>
                  </a:cubicBezTo>
                  <a:cubicBezTo>
                    <a:pt x="5319" y="4534"/>
                    <a:pt x="5246" y="4645"/>
                    <a:pt x="5190" y="4774"/>
                  </a:cubicBezTo>
                  <a:cubicBezTo>
                    <a:pt x="5080" y="4902"/>
                    <a:pt x="4970" y="4994"/>
                    <a:pt x="4822" y="5086"/>
                  </a:cubicBezTo>
                  <a:cubicBezTo>
                    <a:pt x="4767" y="4774"/>
                    <a:pt x="4694" y="4461"/>
                    <a:pt x="4638" y="4166"/>
                  </a:cubicBezTo>
                  <a:cubicBezTo>
                    <a:pt x="4622" y="4102"/>
                    <a:pt x="4571" y="4072"/>
                    <a:pt x="4519" y="4072"/>
                  </a:cubicBezTo>
                  <a:cubicBezTo>
                    <a:pt x="4454" y="4072"/>
                    <a:pt x="4389" y="4120"/>
                    <a:pt x="4399" y="4203"/>
                  </a:cubicBezTo>
                  <a:lnTo>
                    <a:pt x="4601" y="5565"/>
                  </a:lnTo>
                  <a:cubicBezTo>
                    <a:pt x="4528" y="5510"/>
                    <a:pt x="4473" y="5455"/>
                    <a:pt x="4399" y="5399"/>
                  </a:cubicBezTo>
                  <a:cubicBezTo>
                    <a:pt x="4228" y="5259"/>
                    <a:pt x="3977" y="5066"/>
                    <a:pt x="3737" y="5066"/>
                  </a:cubicBezTo>
                  <a:cubicBezTo>
                    <a:pt x="3693" y="5066"/>
                    <a:pt x="3650" y="5072"/>
                    <a:pt x="3608" y="5086"/>
                  </a:cubicBezTo>
                  <a:cubicBezTo>
                    <a:pt x="3552" y="5123"/>
                    <a:pt x="3516" y="5197"/>
                    <a:pt x="3552" y="5270"/>
                  </a:cubicBezTo>
                  <a:cubicBezTo>
                    <a:pt x="3644" y="5491"/>
                    <a:pt x="3976" y="5602"/>
                    <a:pt x="4160" y="5731"/>
                  </a:cubicBezTo>
                  <a:cubicBezTo>
                    <a:pt x="4307" y="5841"/>
                    <a:pt x="4473" y="6062"/>
                    <a:pt x="4675" y="6099"/>
                  </a:cubicBezTo>
                  <a:cubicBezTo>
                    <a:pt x="4822" y="7148"/>
                    <a:pt x="4988" y="8197"/>
                    <a:pt x="5135" y="9265"/>
                  </a:cubicBezTo>
                  <a:cubicBezTo>
                    <a:pt x="4841" y="8988"/>
                    <a:pt x="4509" y="8768"/>
                    <a:pt x="4252" y="8491"/>
                  </a:cubicBezTo>
                  <a:cubicBezTo>
                    <a:pt x="3847" y="8050"/>
                    <a:pt x="3552" y="7332"/>
                    <a:pt x="3055" y="7001"/>
                  </a:cubicBezTo>
                  <a:cubicBezTo>
                    <a:pt x="3025" y="6980"/>
                    <a:pt x="2992" y="6971"/>
                    <a:pt x="2960" y="6971"/>
                  </a:cubicBezTo>
                  <a:cubicBezTo>
                    <a:pt x="2875" y="6971"/>
                    <a:pt x="2798" y="7036"/>
                    <a:pt x="2798" y="7129"/>
                  </a:cubicBezTo>
                  <a:cubicBezTo>
                    <a:pt x="2779" y="7774"/>
                    <a:pt x="3387" y="8436"/>
                    <a:pt x="3792" y="8860"/>
                  </a:cubicBezTo>
                  <a:cubicBezTo>
                    <a:pt x="4160" y="9246"/>
                    <a:pt x="4675" y="9761"/>
                    <a:pt x="5227" y="9890"/>
                  </a:cubicBezTo>
                  <a:cubicBezTo>
                    <a:pt x="5264" y="10074"/>
                    <a:pt x="5283" y="10240"/>
                    <a:pt x="5301" y="10424"/>
                  </a:cubicBezTo>
                  <a:cubicBezTo>
                    <a:pt x="5448" y="11344"/>
                    <a:pt x="5614" y="12283"/>
                    <a:pt x="5706" y="13222"/>
                  </a:cubicBezTo>
                  <a:lnTo>
                    <a:pt x="5706" y="13461"/>
                  </a:lnTo>
                  <a:cubicBezTo>
                    <a:pt x="5356" y="13259"/>
                    <a:pt x="4988" y="13075"/>
                    <a:pt x="4657" y="12835"/>
                  </a:cubicBezTo>
                  <a:cubicBezTo>
                    <a:pt x="4197" y="12522"/>
                    <a:pt x="3736" y="12007"/>
                    <a:pt x="3203" y="11823"/>
                  </a:cubicBezTo>
                  <a:cubicBezTo>
                    <a:pt x="3175" y="11810"/>
                    <a:pt x="3147" y="11805"/>
                    <a:pt x="3121" y="11805"/>
                  </a:cubicBezTo>
                  <a:cubicBezTo>
                    <a:pt x="2993" y="11805"/>
                    <a:pt x="2902" y="11940"/>
                    <a:pt x="2963" y="12062"/>
                  </a:cubicBezTo>
                  <a:cubicBezTo>
                    <a:pt x="3203" y="12614"/>
                    <a:pt x="3902" y="13038"/>
                    <a:pt x="4399" y="13351"/>
                  </a:cubicBezTo>
                  <a:cubicBezTo>
                    <a:pt x="4804" y="13608"/>
                    <a:pt x="5227" y="13829"/>
                    <a:pt x="5687" y="13995"/>
                  </a:cubicBezTo>
                  <a:cubicBezTo>
                    <a:pt x="5651" y="14455"/>
                    <a:pt x="5577" y="14915"/>
                    <a:pt x="5522" y="15375"/>
                  </a:cubicBezTo>
                  <a:cubicBezTo>
                    <a:pt x="4399" y="14547"/>
                    <a:pt x="3147" y="13940"/>
                    <a:pt x="2190" y="12909"/>
                  </a:cubicBezTo>
                  <a:cubicBezTo>
                    <a:pt x="1012" y="11657"/>
                    <a:pt x="479" y="9927"/>
                    <a:pt x="736" y="8234"/>
                  </a:cubicBezTo>
                  <a:cubicBezTo>
                    <a:pt x="957" y="6522"/>
                    <a:pt x="1767" y="5013"/>
                    <a:pt x="2650" y="3559"/>
                  </a:cubicBezTo>
                  <a:cubicBezTo>
                    <a:pt x="3092" y="2822"/>
                    <a:pt x="3755" y="1884"/>
                    <a:pt x="3884" y="945"/>
                  </a:cubicBezTo>
                  <a:close/>
                  <a:moveTo>
                    <a:pt x="3615" y="1"/>
                  </a:moveTo>
                  <a:cubicBezTo>
                    <a:pt x="3531" y="1"/>
                    <a:pt x="3447" y="43"/>
                    <a:pt x="3405" y="135"/>
                  </a:cubicBezTo>
                  <a:cubicBezTo>
                    <a:pt x="3074" y="964"/>
                    <a:pt x="2927" y="1773"/>
                    <a:pt x="2485" y="2565"/>
                  </a:cubicBezTo>
                  <a:cubicBezTo>
                    <a:pt x="2098" y="3264"/>
                    <a:pt x="1675" y="3927"/>
                    <a:pt x="1307" y="4645"/>
                  </a:cubicBezTo>
                  <a:cubicBezTo>
                    <a:pt x="552" y="6099"/>
                    <a:pt x="0" y="7718"/>
                    <a:pt x="55" y="9393"/>
                  </a:cubicBezTo>
                  <a:cubicBezTo>
                    <a:pt x="184" y="12449"/>
                    <a:pt x="2724" y="14749"/>
                    <a:pt x="5485" y="15743"/>
                  </a:cubicBezTo>
                  <a:cubicBezTo>
                    <a:pt x="5485" y="15817"/>
                    <a:pt x="5467" y="15891"/>
                    <a:pt x="5467" y="15964"/>
                  </a:cubicBezTo>
                  <a:cubicBezTo>
                    <a:pt x="5283" y="16443"/>
                    <a:pt x="5283" y="16977"/>
                    <a:pt x="5467" y="17455"/>
                  </a:cubicBezTo>
                  <a:cubicBezTo>
                    <a:pt x="5515" y="17559"/>
                    <a:pt x="5605" y="17608"/>
                    <a:pt x="5694" y="17608"/>
                  </a:cubicBezTo>
                  <a:cubicBezTo>
                    <a:pt x="5810" y="17608"/>
                    <a:pt x="5924" y="17527"/>
                    <a:pt x="5945" y="17381"/>
                  </a:cubicBezTo>
                  <a:cubicBezTo>
                    <a:pt x="6000" y="15320"/>
                    <a:pt x="7823" y="14510"/>
                    <a:pt x="8780" y="12909"/>
                  </a:cubicBezTo>
                  <a:cubicBezTo>
                    <a:pt x="9479" y="11657"/>
                    <a:pt x="9774" y="10185"/>
                    <a:pt x="9571" y="8749"/>
                  </a:cubicBezTo>
                  <a:cubicBezTo>
                    <a:pt x="9129" y="5178"/>
                    <a:pt x="6332" y="2730"/>
                    <a:pt x="3884" y="375"/>
                  </a:cubicBezTo>
                  <a:cubicBezTo>
                    <a:pt x="3884" y="301"/>
                    <a:pt x="3865" y="246"/>
                    <a:pt x="3847" y="172"/>
                  </a:cubicBezTo>
                  <a:cubicBezTo>
                    <a:pt x="3817" y="62"/>
                    <a:pt x="3716" y="1"/>
                    <a:pt x="3615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3"/>
            <p:cNvSpPr/>
            <p:nvPr/>
          </p:nvSpPr>
          <p:spPr>
            <a:xfrm>
              <a:off x="4808348" y="1932638"/>
              <a:ext cx="768535" cy="596201"/>
            </a:xfrm>
            <a:custGeom>
              <a:avLst/>
              <a:gdLst/>
              <a:ahLst/>
              <a:cxnLst/>
              <a:rect l="l" t="t" r="r" b="b"/>
              <a:pathLst>
                <a:path w="14333" h="11119" extrusionOk="0">
                  <a:moveTo>
                    <a:pt x="13510" y="811"/>
                  </a:moveTo>
                  <a:lnTo>
                    <a:pt x="13510" y="811"/>
                  </a:lnTo>
                  <a:cubicBezTo>
                    <a:pt x="12940" y="2229"/>
                    <a:pt x="12663" y="3775"/>
                    <a:pt x="12075" y="5173"/>
                  </a:cubicBezTo>
                  <a:cubicBezTo>
                    <a:pt x="11375" y="6867"/>
                    <a:pt x="10289" y="8487"/>
                    <a:pt x="8706" y="9480"/>
                  </a:cubicBezTo>
                  <a:cubicBezTo>
                    <a:pt x="7738" y="10079"/>
                    <a:pt x="6796" y="10317"/>
                    <a:pt x="5812" y="10317"/>
                  </a:cubicBezTo>
                  <a:cubicBezTo>
                    <a:pt x="5130" y="10317"/>
                    <a:pt x="4427" y="10202"/>
                    <a:pt x="3681" y="10014"/>
                  </a:cubicBezTo>
                  <a:cubicBezTo>
                    <a:pt x="3534" y="9977"/>
                    <a:pt x="3387" y="9941"/>
                    <a:pt x="3221" y="9904"/>
                  </a:cubicBezTo>
                  <a:cubicBezTo>
                    <a:pt x="3939" y="9480"/>
                    <a:pt x="4602" y="8965"/>
                    <a:pt x="5209" y="8376"/>
                  </a:cubicBezTo>
                  <a:cubicBezTo>
                    <a:pt x="5669" y="8781"/>
                    <a:pt x="6258" y="9020"/>
                    <a:pt x="6884" y="9057"/>
                  </a:cubicBezTo>
                  <a:cubicBezTo>
                    <a:pt x="7009" y="9072"/>
                    <a:pt x="7157" y="9082"/>
                    <a:pt x="7312" y="9082"/>
                  </a:cubicBezTo>
                  <a:cubicBezTo>
                    <a:pt x="7752" y="9082"/>
                    <a:pt x="8254" y="8997"/>
                    <a:pt x="8485" y="8671"/>
                  </a:cubicBezTo>
                  <a:cubicBezTo>
                    <a:pt x="8541" y="8579"/>
                    <a:pt x="8485" y="8468"/>
                    <a:pt x="8375" y="8450"/>
                  </a:cubicBezTo>
                  <a:cubicBezTo>
                    <a:pt x="8154" y="8450"/>
                    <a:pt x="7933" y="8487"/>
                    <a:pt x="7712" y="8579"/>
                  </a:cubicBezTo>
                  <a:cubicBezTo>
                    <a:pt x="7524" y="8606"/>
                    <a:pt x="7325" y="8623"/>
                    <a:pt x="7131" y="8623"/>
                  </a:cubicBezTo>
                  <a:cubicBezTo>
                    <a:pt x="7060" y="8623"/>
                    <a:pt x="6990" y="8620"/>
                    <a:pt x="6921" y="8615"/>
                  </a:cubicBezTo>
                  <a:cubicBezTo>
                    <a:pt x="6387" y="8579"/>
                    <a:pt x="5890" y="8431"/>
                    <a:pt x="5448" y="8155"/>
                  </a:cubicBezTo>
                  <a:cubicBezTo>
                    <a:pt x="5559" y="8063"/>
                    <a:pt x="5669" y="7971"/>
                    <a:pt x="5761" y="7879"/>
                  </a:cubicBezTo>
                  <a:cubicBezTo>
                    <a:pt x="6700" y="7051"/>
                    <a:pt x="7657" y="6204"/>
                    <a:pt x="8577" y="5358"/>
                  </a:cubicBezTo>
                  <a:cubicBezTo>
                    <a:pt x="8596" y="5376"/>
                    <a:pt x="8614" y="5394"/>
                    <a:pt x="8633" y="5413"/>
                  </a:cubicBezTo>
                  <a:cubicBezTo>
                    <a:pt x="8651" y="5431"/>
                    <a:pt x="8706" y="5450"/>
                    <a:pt x="8761" y="5450"/>
                  </a:cubicBezTo>
                  <a:lnTo>
                    <a:pt x="8780" y="5450"/>
                  </a:lnTo>
                  <a:cubicBezTo>
                    <a:pt x="8927" y="5486"/>
                    <a:pt x="9056" y="5542"/>
                    <a:pt x="9203" y="5615"/>
                  </a:cubicBezTo>
                  <a:cubicBezTo>
                    <a:pt x="9350" y="5652"/>
                    <a:pt x="9516" y="5689"/>
                    <a:pt x="9700" y="5707"/>
                  </a:cubicBezTo>
                  <a:cubicBezTo>
                    <a:pt x="9805" y="5721"/>
                    <a:pt x="9933" y="5735"/>
                    <a:pt x="10062" y="5735"/>
                  </a:cubicBezTo>
                  <a:cubicBezTo>
                    <a:pt x="10276" y="5735"/>
                    <a:pt x="10495" y="5697"/>
                    <a:pt x="10620" y="5560"/>
                  </a:cubicBezTo>
                  <a:cubicBezTo>
                    <a:pt x="10694" y="5486"/>
                    <a:pt x="10676" y="5358"/>
                    <a:pt x="10565" y="5302"/>
                  </a:cubicBezTo>
                  <a:cubicBezTo>
                    <a:pt x="10457" y="5275"/>
                    <a:pt x="10340" y="5258"/>
                    <a:pt x="10227" y="5258"/>
                  </a:cubicBezTo>
                  <a:cubicBezTo>
                    <a:pt x="10185" y="5258"/>
                    <a:pt x="10145" y="5261"/>
                    <a:pt x="10105" y="5266"/>
                  </a:cubicBezTo>
                  <a:cubicBezTo>
                    <a:pt x="10056" y="5270"/>
                    <a:pt x="10006" y="5273"/>
                    <a:pt x="9957" y="5273"/>
                  </a:cubicBezTo>
                  <a:cubicBezTo>
                    <a:pt x="9824" y="5273"/>
                    <a:pt x="9693" y="5256"/>
                    <a:pt x="9571" y="5229"/>
                  </a:cubicBezTo>
                  <a:cubicBezTo>
                    <a:pt x="9387" y="5210"/>
                    <a:pt x="9148" y="5100"/>
                    <a:pt x="8927" y="5063"/>
                  </a:cubicBezTo>
                  <a:lnTo>
                    <a:pt x="10289" y="3867"/>
                  </a:lnTo>
                  <a:lnTo>
                    <a:pt x="10289" y="3885"/>
                  </a:lnTo>
                  <a:cubicBezTo>
                    <a:pt x="10424" y="4032"/>
                    <a:pt x="10731" y="4204"/>
                    <a:pt x="10991" y="4204"/>
                  </a:cubicBezTo>
                  <a:cubicBezTo>
                    <a:pt x="11121" y="4204"/>
                    <a:pt x="11240" y="4161"/>
                    <a:pt x="11320" y="4051"/>
                  </a:cubicBezTo>
                  <a:cubicBezTo>
                    <a:pt x="11357" y="3996"/>
                    <a:pt x="11338" y="3922"/>
                    <a:pt x="11283" y="3903"/>
                  </a:cubicBezTo>
                  <a:cubicBezTo>
                    <a:pt x="11192" y="3890"/>
                    <a:pt x="11092" y="3877"/>
                    <a:pt x="10995" y="3877"/>
                  </a:cubicBezTo>
                  <a:cubicBezTo>
                    <a:pt x="10955" y="3877"/>
                    <a:pt x="10916" y="3880"/>
                    <a:pt x="10878" y="3885"/>
                  </a:cubicBezTo>
                  <a:cubicBezTo>
                    <a:pt x="10712" y="3867"/>
                    <a:pt x="10565" y="3811"/>
                    <a:pt x="10418" y="3738"/>
                  </a:cubicBezTo>
                  <a:lnTo>
                    <a:pt x="11117" y="3112"/>
                  </a:lnTo>
                  <a:cubicBezTo>
                    <a:pt x="11222" y="3023"/>
                    <a:pt x="11133" y="2885"/>
                    <a:pt x="11027" y="2885"/>
                  </a:cubicBezTo>
                  <a:cubicBezTo>
                    <a:pt x="11002" y="2885"/>
                    <a:pt x="10976" y="2892"/>
                    <a:pt x="10952" y="2910"/>
                  </a:cubicBezTo>
                  <a:lnTo>
                    <a:pt x="9884" y="3775"/>
                  </a:lnTo>
                  <a:cubicBezTo>
                    <a:pt x="9903" y="3701"/>
                    <a:pt x="9921" y="3609"/>
                    <a:pt x="9921" y="3535"/>
                  </a:cubicBezTo>
                  <a:cubicBezTo>
                    <a:pt x="9976" y="3278"/>
                    <a:pt x="10013" y="2873"/>
                    <a:pt x="9792" y="2689"/>
                  </a:cubicBezTo>
                  <a:cubicBezTo>
                    <a:pt x="9773" y="2676"/>
                    <a:pt x="9748" y="2670"/>
                    <a:pt x="9724" y="2670"/>
                  </a:cubicBezTo>
                  <a:cubicBezTo>
                    <a:pt x="9679" y="2670"/>
                    <a:pt x="9632" y="2690"/>
                    <a:pt x="9608" y="2726"/>
                  </a:cubicBezTo>
                  <a:cubicBezTo>
                    <a:pt x="9461" y="2928"/>
                    <a:pt x="9535" y="3259"/>
                    <a:pt x="9516" y="3499"/>
                  </a:cubicBezTo>
                  <a:cubicBezTo>
                    <a:pt x="9498" y="3683"/>
                    <a:pt x="9387" y="3940"/>
                    <a:pt x="9461" y="4124"/>
                  </a:cubicBezTo>
                  <a:lnTo>
                    <a:pt x="6976" y="6131"/>
                  </a:lnTo>
                  <a:cubicBezTo>
                    <a:pt x="7050" y="5744"/>
                    <a:pt x="7087" y="5339"/>
                    <a:pt x="7197" y="4989"/>
                  </a:cubicBezTo>
                  <a:cubicBezTo>
                    <a:pt x="7363" y="4400"/>
                    <a:pt x="7823" y="3811"/>
                    <a:pt x="7860" y="3204"/>
                  </a:cubicBezTo>
                  <a:cubicBezTo>
                    <a:pt x="7874" y="3101"/>
                    <a:pt x="7784" y="3022"/>
                    <a:pt x="7690" y="3022"/>
                  </a:cubicBezTo>
                  <a:cubicBezTo>
                    <a:pt x="7667" y="3022"/>
                    <a:pt x="7643" y="3027"/>
                    <a:pt x="7620" y="3038"/>
                  </a:cubicBezTo>
                  <a:cubicBezTo>
                    <a:pt x="7050" y="3351"/>
                    <a:pt x="6792" y="4198"/>
                    <a:pt x="6645" y="4787"/>
                  </a:cubicBezTo>
                  <a:cubicBezTo>
                    <a:pt x="6498" y="5302"/>
                    <a:pt x="6313" y="6002"/>
                    <a:pt x="6479" y="6536"/>
                  </a:cubicBezTo>
                  <a:lnTo>
                    <a:pt x="6056" y="6867"/>
                  </a:lnTo>
                  <a:cubicBezTo>
                    <a:pt x="5338" y="7474"/>
                    <a:pt x="4620" y="8082"/>
                    <a:pt x="3866" y="8634"/>
                  </a:cubicBezTo>
                  <a:cubicBezTo>
                    <a:pt x="3792" y="8671"/>
                    <a:pt x="3718" y="8707"/>
                    <a:pt x="3645" y="8763"/>
                  </a:cubicBezTo>
                  <a:cubicBezTo>
                    <a:pt x="3645" y="8358"/>
                    <a:pt x="3626" y="7953"/>
                    <a:pt x="3645" y="7548"/>
                  </a:cubicBezTo>
                  <a:cubicBezTo>
                    <a:pt x="3681" y="6977"/>
                    <a:pt x="3902" y="6333"/>
                    <a:pt x="3792" y="5762"/>
                  </a:cubicBezTo>
                  <a:cubicBezTo>
                    <a:pt x="3770" y="5677"/>
                    <a:pt x="3693" y="5628"/>
                    <a:pt x="3614" y="5628"/>
                  </a:cubicBezTo>
                  <a:cubicBezTo>
                    <a:pt x="3557" y="5628"/>
                    <a:pt x="3499" y="5653"/>
                    <a:pt x="3461" y="5707"/>
                  </a:cubicBezTo>
                  <a:cubicBezTo>
                    <a:pt x="3092" y="6186"/>
                    <a:pt x="3111" y="7014"/>
                    <a:pt x="3092" y="7603"/>
                  </a:cubicBezTo>
                  <a:cubicBezTo>
                    <a:pt x="3056" y="8063"/>
                    <a:pt x="3092" y="8542"/>
                    <a:pt x="3185" y="9020"/>
                  </a:cubicBezTo>
                  <a:cubicBezTo>
                    <a:pt x="2780" y="9223"/>
                    <a:pt x="2356" y="9388"/>
                    <a:pt x="1915" y="9572"/>
                  </a:cubicBezTo>
                  <a:cubicBezTo>
                    <a:pt x="2062" y="8192"/>
                    <a:pt x="1951" y="6812"/>
                    <a:pt x="2338" y="5450"/>
                  </a:cubicBezTo>
                  <a:cubicBezTo>
                    <a:pt x="2816" y="3793"/>
                    <a:pt x="4050" y="2449"/>
                    <a:pt x="5651" y="1824"/>
                  </a:cubicBezTo>
                  <a:lnTo>
                    <a:pt x="5651" y="1805"/>
                  </a:lnTo>
                  <a:cubicBezTo>
                    <a:pt x="7105" y="1180"/>
                    <a:pt x="8668" y="1067"/>
                    <a:pt x="10225" y="1067"/>
                  </a:cubicBezTo>
                  <a:cubicBezTo>
                    <a:pt x="10363" y="1067"/>
                    <a:pt x="10501" y="1067"/>
                    <a:pt x="10639" y="1069"/>
                  </a:cubicBezTo>
                  <a:cubicBezTo>
                    <a:pt x="10956" y="1069"/>
                    <a:pt x="11318" y="1085"/>
                    <a:pt x="11691" y="1085"/>
                  </a:cubicBezTo>
                  <a:cubicBezTo>
                    <a:pt x="12314" y="1085"/>
                    <a:pt x="12969" y="1041"/>
                    <a:pt x="13510" y="811"/>
                  </a:cubicBezTo>
                  <a:close/>
                  <a:moveTo>
                    <a:pt x="14011" y="1"/>
                  </a:moveTo>
                  <a:cubicBezTo>
                    <a:pt x="14004" y="1"/>
                    <a:pt x="13996" y="1"/>
                    <a:pt x="13989" y="1"/>
                  </a:cubicBezTo>
                  <a:cubicBezTo>
                    <a:pt x="13105" y="130"/>
                    <a:pt x="12332" y="425"/>
                    <a:pt x="11430" y="425"/>
                  </a:cubicBezTo>
                  <a:cubicBezTo>
                    <a:pt x="11232" y="429"/>
                    <a:pt x="11035" y="431"/>
                    <a:pt x="10837" y="431"/>
                  </a:cubicBezTo>
                  <a:cubicBezTo>
                    <a:pt x="10639" y="431"/>
                    <a:pt x="10441" y="429"/>
                    <a:pt x="10243" y="429"/>
                  </a:cubicBezTo>
                  <a:cubicBezTo>
                    <a:pt x="9847" y="429"/>
                    <a:pt x="9452" y="434"/>
                    <a:pt x="9056" y="462"/>
                  </a:cubicBezTo>
                  <a:cubicBezTo>
                    <a:pt x="7399" y="554"/>
                    <a:pt x="5725" y="885"/>
                    <a:pt x="4326" y="1805"/>
                  </a:cubicBezTo>
                  <a:cubicBezTo>
                    <a:pt x="1749" y="3480"/>
                    <a:pt x="1049" y="6830"/>
                    <a:pt x="1602" y="9720"/>
                  </a:cubicBezTo>
                  <a:cubicBezTo>
                    <a:pt x="1528" y="9738"/>
                    <a:pt x="1454" y="9775"/>
                    <a:pt x="1399" y="9812"/>
                  </a:cubicBezTo>
                  <a:cubicBezTo>
                    <a:pt x="884" y="9885"/>
                    <a:pt x="424" y="10161"/>
                    <a:pt x="111" y="10566"/>
                  </a:cubicBezTo>
                  <a:cubicBezTo>
                    <a:pt x="0" y="10756"/>
                    <a:pt x="133" y="10972"/>
                    <a:pt x="324" y="10972"/>
                  </a:cubicBezTo>
                  <a:cubicBezTo>
                    <a:pt x="356" y="10972"/>
                    <a:pt x="389" y="10966"/>
                    <a:pt x="424" y="10953"/>
                  </a:cubicBezTo>
                  <a:cubicBezTo>
                    <a:pt x="970" y="10646"/>
                    <a:pt x="1500" y="10539"/>
                    <a:pt x="2025" y="10539"/>
                  </a:cubicBezTo>
                  <a:cubicBezTo>
                    <a:pt x="3231" y="10539"/>
                    <a:pt x="4411" y="11106"/>
                    <a:pt x="5706" y="11119"/>
                  </a:cubicBezTo>
                  <a:cubicBezTo>
                    <a:pt x="7160" y="11082"/>
                    <a:pt x="8559" y="10585"/>
                    <a:pt x="9700" y="9683"/>
                  </a:cubicBezTo>
                  <a:cubicBezTo>
                    <a:pt x="12571" y="7493"/>
                    <a:pt x="13234" y="3830"/>
                    <a:pt x="14026" y="535"/>
                  </a:cubicBezTo>
                  <a:cubicBezTo>
                    <a:pt x="14081" y="480"/>
                    <a:pt x="14118" y="443"/>
                    <a:pt x="14173" y="388"/>
                  </a:cubicBezTo>
                  <a:cubicBezTo>
                    <a:pt x="14333" y="246"/>
                    <a:pt x="14218" y="1"/>
                    <a:pt x="1401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3"/>
            <p:cNvSpPr/>
            <p:nvPr/>
          </p:nvSpPr>
          <p:spPr>
            <a:xfrm>
              <a:off x="1462675" y="1105656"/>
              <a:ext cx="748160" cy="402096"/>
            </a:xfrm>
            <a:custGeom>
              <a:avLst/>
              <a:gdLst/>
              <a:ahLst/>
              <a:cxnLst/>
              <a:rect l="l" t="t" r="r" b="b"/>
              <a:pathLst>
                <a:path w="13953" h="7499" extrusionOk="0">
                  <a:moveTo>
                    <a:pt x="6695" y="492"/>
                  </a:moveTo>
                  <a:cubicBezTo>
                    <a:pt x="6966" y="492"/>
                    <a:pt x="7239" y="518"/>
                    <a:pt x="7510" y="571"/>
                  </a:cubicBezTo>
                  <a:cubicBezTo>
                    <a:pt x="8835" y="792"/>
                    <a:pt x="10013" y="1454"/>
                    <a:pt x="11118" y="2191"/>
                  </a:cubicBezTo>
                  <a:cubicBezTo>
                    <a:pt x="11670" y="2540"/>
                    <a:pt x="12406" y="3093"/>
                    <a:pt x="13124" y="3221"/>
                  </a:cubicBezTo>
                  <a:cubicBezTo>
                    <a:pt x="12148" y="3902"/>
                    <a:pt x="11320" y="4804"/>
                    <a:pt x="10345" y="5504"/>
                  </a:cubicBezTo>
                  <a:cubicBezTo>
                    <a:pt x="9184" y="6302"/>
                    <a:pt x="7826" y="6921"/>
                    <a:pt x="6377" y="6921"/>
                  </a:cubicBezTo>
                  <a:cubicBezTo>
                    <a:pt x="6356" y="6921"/>
                    <a:pt x="6335" y="6921"/>
                    <a:pt x="6314" y="6921"/>
                  </a:cubicBezTo>
                  <a:cubicBezTo>
                    <a:pt x="4805" y="6921"/>
                    <a:pt x="3792" y="6258"/>
                    <a:pt x="2762" y="5172"/>
                  </a:cubicBezTo>
                  <a:cubicBezTo>
                    <a:pt x="2688" y="5099"/>
                    <a:pt x="2596" y="5007"/>
                    <a:pt x="2522" y="4915"/>
                  </a:cubicBezTo>
                  <a:lnTo>
                    <a:pt x="2522" y="4915"/>
                  </a:lnTo>
                  <a:cubicBezTo>
                    <a:pt x="2602" y="4917"/>
                    <a:pt x="2681" y="4918"/>
                    <a:pt x="2761" y="4918"/>
                  </a:cubicBezTo>
                  <a:cubicBezTo>
                    <a:pt x="3329" y="4918"/>
                    <a:pt x="3908" y="4860"/>
                    <a:pt x="4473" y="4731"/>
                  </a:cubicBezTo>
                  <a:cubicBezTo>
                    <a:pt x="4602" y="5191"/>
                    <a:pt x="4897" y="5596"/>
                    <a:pt x="5283" y="5890"/>
                  </a:cubicBezTo>
                  <a:cubicBezTo>
                    <a:pt x="5527" y="6073"/>
                    <a:pt x="5935" y="6332"/>
                    <a:pt x="6298" y="6332"/>
                  </a:cubicBezTo>
                  <a:cubicBezTo>
                    <a:pt x="6373" y="6332"/>
                    <a:pt x="6447" y="6321"/>
                    <a:pt x="6516" y="6295"/>
                  </a:cubicBezTo>
                  <a:cubicBezTo>
                    <a:pt x="6590" y="6258"/>
                    <a:pt x="6590" y="6166"/>
                    <a:pt x="6535" y="6111"/>
                  </a:cubicBezTo>
                  <a:cubicBezTo>
                    <a:pt x="6387" y="6019"/>
                    <a:pt x="6222" y="5945"/>
                    <a:pt x="6038" y="5909"/>
                  </a:cubicBezTo>
                  <a:cubicBezTo>
                    <a:pt x="5835" y="5835"/>
                    <a:pt x="5651" y="5725"/>
                    <a:pt x="5486" y="5614"/>
                  </a:cubicBezTo>
                  <a:cubicBezTo>
                    <a:pt x="5173" y="5356"/>
                    <a:pt x="4897" y="5044"/>
                    <a:pt x="4713" y="4694"/>
                  </a:cubicBezTo>
                  <a:lnTo>
                    <a:pt x="5044" y="4639"/>
                  </a:lnTo>
                  <a:cubicBezTo>
                    <a:pt x="6017" y="4473"/>
                    <a:pt x="6990" y="4326"/>
                    <a:pt x="7963" y="4161"/>
                  </a:cubicBezTo>
                  <a:lnTo>
                    <a:pt x="7963" y="4161"/>
                  </a:lnTo>
                  <a:cubicBezTo>
                    <a:pt x="7952" y="4166"/>
                    <a:pt x="7955" y="4181"/>
                    <a:pt x="7970" y="4197"/>
                  </a:cubicBezTo>
                  <a:cubicBezTo>
                    <a:pt x="7970" y="4234"/>
                    <a:pt x="7989" y="4252"/>
                    <a:pt x="8026" y="4271"/>
                  </a:cubicBezTo>
                  <a:cubicBezTo>
                    <a:pt x="8035" y="4280"/>
                    <a:pt x="8039" y="4284"/>
                    <a:pt x="8044" y="4284"/>
                  </a:cubicBezTo>
                  <a:cubicBezTo>
                    <a:pt x="8049" y="4284"/>
                    <a:pt x="8053" y="4280"/>
                    <a:pt x="8062" y="4271"/>
                  </a:cubicBezTo>
                  <a:cubicBezTo>
                    <a:pt x="8136" y="4363"/>
                    <a:pt x="8191" y="4455"/>
                    <a:pt x="8265" y="4547"/>
                  </a:cubicBezTo>
                  <a:cubicBezTo>
                    <a:pt x="8357" y="4657"/>
                    <a:pt x="8449" y="4749"/>
                    <a:pt x="8541" y="4823"/>
                  </a:cubicBezTo>
                  <a:cubicBezTo>
                    <a:pt x="8704" y="4953"/>
                    <a:pt x="8924" y="5127"/>
                    <a:pt x="9139" y="5127"/>
                  </a:cubicBezTo>
                  <a:cubicBezTo>
                    <a:pt x="9167" y="5127"/>
                    <a:pt x="9194" y="5124"/>
                    <a:pt x="9222" y="5117"/>
                  </a:cubicBezTo>
                  <a:cubicBezTo>
                    <a:pt x="9314" y="5117"/>
                    <a:pt x="9351" y="5007"/>
                    <a:pt x="9296" y="4933"/>
                  </a:cubicBezTo>
                  <a:cubicBezTo>
                    <a:pt x="9222" y="4841"/>
                    <a:pt x="9130" y="4749"/>
                    <a:pt x="9001" y="4712"/>
                  </a:cubicBezTo>
                  <a:cubicBezTo>
                    <a:pt x="8891" y="4639"/>
                    <a:pt x="8762" y="4547"/>
                    <a:pt x="8670" y="4455"/>
                  </a:cubicBezTo>
                  <a:cubicBezTo>
                    <a:pt x="8559" y="4363"/>
                    <a:pt x="8449" y="4197"/>
                    <a:pt x="8320" y="4086"/>
                  </a:cubicBezTo>
                  <a:lnTo>
                    <a:pt x="9719" y="3847"/>
                  </a:lnTo>
                  <a:lnTo>
                    <a:pt x="9719" y="3866"/>
                  </a:lnTo>
                  <a:cubicBezTo>
                    <a:pt x="9751" y="4074"/>
                    <a:pt x="9965" y="4423"/>
                    <a:pt x="10227" y="4423"/>
                  </a:cubicBezTo>
                  <a:cubicBezTo>
                    <a:pt x="10266" y="4423"/>
                    <a:pt x="10305" y="4416"/>
                    <a:pt x="10345" y="4399"/>
                  </a:cubicBezTo>
                  <a:cubicBezTo>
                    <a:pt x="10382" y="4381"/>
                    <a:pt x="10400" y="4326"/>
                    <a:pt x="10363" y="4289"/>
                  </a:cubicBezTo>
                  <a:cubicBezTo>
                    <a:pt x="10290" y="4215"/>
                    <a:pt x="10197" y="4160"/>
                    <a:pt x="10105" y="4105"/>
                  </a:cubicBezTo>
                  <a:cubicBezTo>
                    <a:pt x="10013" y="4031"/>
                    <a:pt x="9921" y="3939"/>
                    <a:pt x="9866" y="3829"/>
                  </a:cubicBezTo>
                  <a:lnTo>
                    <a:pt x="10602" y="3700"/>
                  </a:lnTo>
                  <a:cubicBezTo>
                    <a:pt x="10725" y="3682"/>
                    <a:pt x="10698" y="3515"/>
                    <a:pt x="10583" y="3515"/>
                  </a:cubicBezTo>
                  <a:cubicBezTo>
                    <a:pt x="10578" y="3515"/>
                    <a:pt x="10572" y="3515"/>
                    <a:pt x="10566" y="3516"/>
                  </a:cubicBezTo>
                  <a:lnTo>
                    <a:pt x="9498" y="3626"/>
                  </a:lnTo>
                  <a:cubicBezTo>
                    <a:pt x="9553" y="3590"/>
                    <a:pt x="9590" y="3534"/>
                    <a:pt x="9627" y="3479"/>
                  </a:cubicBezTo>
                  <a:cubicBezTo>
                    <a:pt x="9774" y="3332"/>
                    <a:pt x="9958" y="3093"/>
                    <a:pt x="9885" y="2872"/>
                  </a:cubicBezTo>
                  <a:cubicBezTo>
                    <a:pt x="9870" y="2842"/>
                    <a:pt x="9830" y="2812"/>
                    <a:pt x="9786" y="2812"/>
                  </a:cubicBezTo>
                  <a:cubicBezTo>
                    <a:pt x="9776" y="2812"/>
                    <a:pt x="9766" y="2813"/>
                    <a:pt x="9756" y="2816"/>
                  </a:cubicBezTo>
                  <a:cubicBezTo>
                    <a:pt x="9590" y="2890"/>
                    <a:pt x="9480" y="3148"/>
                    <a:pt x="9369" y="3277"/>
                  </a:cubicBezTo>
                  <a:cubicBezTo>
                    <a:pt x="9259" y="3424"/>
                    <a:pt x="9112" y="3516"/>
                    <a:pt x="9093" y="3682"/>
                  </a:cubicBezTo>
                  <a:lnTo>
                    <a:pt x="6590" y="3976"/>
                  </a:lnTo>
                  <a:cubicBezTo>
                    <a:pt x="6811" y="3737"/>
                    <a:pt x="6995" y="3479"/>
                    <a:pt x="7216" y="3295"/>
                  </a:cubicBezTo>
                  <a:cubicBezTo>
                    <a:pt x="7584" y="2982"/>
                    <a:pt x="8136" y="2780"/>
                    <a:pt x="8412" y="2393"/>
                  </a:cubicBezTo>
                  <a:cubicBezTo>
                    <a:pt x="8467" y="2320"/>
                    <a:pt x="8412" y="2209"/>
                    <a:pt x="8320" y="2191"/>
                  </a:cubicBezTo>
                  <a:cubicBezTo>
                    <a:pt x="8301" y="2189"/>
                    <a:pt x="8281" y="2189"/>
                    <a:pt x="8261" y="2189"/>
                  </a:cubicBezTo>
                  <a:cubicBezTo>
                    <a:pt x="7766" y="2189"/>
                    <a:pt x="7276" y="2626"/>
                    <a:pt x="6940" y="2927"/>
                  </a:cubicBezTo>
                  <a:cubicBezTo>
                    <a:pt x="6627" y="3203"/>
                    <a:pt x="6222" y="3590"/>
                    <a:pt x="6093" y="4031"/>
                  </a:cubicBezTo>
                  <a:lnTo>
                    <a:pt x="5688" y="4068"/>
                  </a:lnTo>
                  <a:cubicBezTo>
                    <a:pt x="4952" y="4160"/>
                    <a:pt x="4216" y="4271"/>
                    <a:pt x="3479" y="4307"/>
                  </a:cubicBezTo>
                  <a:lnTo>
                    <a:pt x="3295" y="4307"/>
                  </a:lnTo>
                  <a:cubicBezTo>
                    <a:pt x="3461" y="4031"/>
                    <a:pt x="3627" y="3755"/>
                    <a:pt x="3811" y="3497"/>
                  </a:cubicBezTo>
                  <a:cubicBezTo>
                    <a:pt x="4068" y="3148"/>
                    <a:pt x="4492" y="2816"/>
                    <a:pt x="4639" y="2393"/>
                  </a:cubicBezTo>
                  <a:cubicBezTo>
                    <a:pt x="4684" y="2288"/>
                    <a:pt x="4606" y="2195"/>
                    <a:pt x="4516" y="2195"/>
                  </a:cubicBezTo>
                  <a:cubicBezTo>
                    <a:pt x="4496" y="2195"/>
                    <a:pt x="4475" y="2199"/>
                    <a:pt x="4455" y="2209"/>
                  </a:cubicBezTo>
                  <a:cubicBezTo>
                    <a:pt x="4013" y="2375"/>
                    <a:pt x="3663" y="2927"/>
                    <a:pt x="3424" y="3295"/>
                  </a:cubicBezTo>
                  <a:cubicBezTo>
                    <a:pt x="3203" y="3608"/>
                    <a:pt x="3019" y="3939"/>
                    <a:pt x="2890" y="4289"/>
                  </a:cubicBezTo>
                  <a:cubicBezTo>
                    <a:pt x="2522" y="4252"/>
                    <a:pt x="2173" y="4179"/>
                    <a:pt x="1823" y="4123"/>
                  </a:cubicBezTo>
                  <a:cubicBezTo>
                    <a:pt x="2485" y="3277"/>
                    <a:pt x="3001" y="2301"/>
                    <a:pt x="3811" y="1583"/>
                  </a:cubicBezTo>
                  <a:cubicBezTo>
                    <a:pt x="4616" y="881"/>
                    <a:pt x="5642" y="492"/>
                    <a:pt x="6695" y="492"/>
                  </a:cubicBezTo>
                  <a:close/>
                  <a:moveTo>
                    <a:pt x="6645" y="0"/>
                  </a:moveTo>
                  <a:cubicBezTo>
                    <a:pt x="4234" y="37"/>
                    <a:pt x="2375" y="1970"/>
                    <a:pt x="1528" y="4105"/>
                  </a:cubicBezTo>
                  <a:lnTo>
                    <a:pt x="1344" y="4068"/>
                  </a:lnTo>
                  <a:cubicBezTo>
                    <a:pt x="1149" y="3990"/>
                    <a:pt x="938" y="3948"/>
                    <a:pt x="728" y="3948"/>
                  </a:cubicBezTo>
                  <a:cubicBezTo>
                    <a:pt x="542" y="3948"/>
                    <a:pt x="357" y="3981"/>
                    <a:pt x="185" y="4050"/>
                  </a:cubicBezTo>
                  <a:cubicBezTo>
                    <a:pt x="1" y="4123"/>
                    <a:pt x="37" y="4399"/>
                    <a:pt x="240" y="4418"/>
                  </a:cubicBezTo>
                  <a:cubicBezTo>
                    <a:pt x="1841" y="4528"/>
                    <a:pt x="2430" y="5964"/>
                    <a:pt x="3663" y="6737"/>
                  </a:cubicBezTo>
                  <a:cubicBezTo>
                    <a:pt x="4476" y="7237"/>
                    <a:pt x="5421" y="7498"/>
                    <a:pt x="6386" y="7498"/>
                  </a:cubicBezTo>
                  <a:cubicBezTo>
                    <a:pt x="6558" y="7498"/>
                    <a:pt x="6730" y="7490"/>
                    <a:pt x="6903" y="7473"/>
                  </a:cubicBezTo>
                  <a:cubicBezTo>
                    <a:pt x="9701" y="7215"/>
                    <a:pt x="11688" y="5080"/>
                    <a:pt x="13584" y="3221"/>
                  </a:cubicBezTo>
                  <a:cubicBezTo>
                    <a:pt x="13639" y="3221"/>
                    <a:pt x="13695" y="3221"/>
                    <a:pt x="13731" y="3203"/>
                  </a:cubicBezTo>
                  <a:cubicBezTo>
                    <a:pt x="13915" y="3166"/>
                    <a:pt x="13952" y="2927"/>
                    <a:pt x="13787" y="2872"/>
                  </a:cubicBezTo>
                  <a:cubicBezTo>
                    <a:pt x="13142" y="2577"/>
                    <a:pt x="12517" y="2448"/>
                    <a:pt x="11909" y="2080"/>
                  </a:cubicBezTo>
                  <a:cubicBezTo>
                    <a:pt x="11375" y="1749"/>
                    <a:pt x="10860" y="1399"/>
                    <a:pt x="10326" y="1105"/>
                  </a:cubicBezTo>
                  <a:cubicBezTo>
                    <a:pt x="9204" y="461"/>
                    <a:pt x="7952" y="0"/>
                    <a:pt x="6645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3"/>
            <p:cNvSpPr/>
            <p:nvPr/>
          </p:nvSpPr>
          <p:spPr>
            <a:xfrm>
              <a:off x="4158957" y="776751"/>
              <a:ext cx="370139" cy="526870"/>
            </a:xfrm>
            <a:custGeom>
              <a:avLst/>
              <a:gdLst/>
              <a:ahLst/>
              <a:cxnLst/>
              <a:rect l="l" t="t" r="r" b="b"/>
              <a:pathLst>
                <a:path w="6903" h="9826" extrusionOk="0">
                  <a:moveTo>
                    <a:pt x="5485" y="594"/>
                  </a:moveTo>
                  <a:cubicBezTo>
                    <a:pt x="5596" y="1515"/>
                    <a:pt x="5890" y="2416"/>
                    <a:pt x="5982" y="3337"/>
                  </a:cubicBezTo>
                  <a:cubicBezTo>
                    <a:pt x="6093" y="4441"/>
                    <a:pt x="5982" y="5601"/>
                    <a:pt x="5430" y="6595"/>
                  </a:cubicBezTo>
                  <a:cubicBezTo>
                    <a:pt x="4896" y="7570"/>
                    <a:pt x="4031" y="8049"/>
                    <a:pt x="2927" y="8325"/>
                  </a:cubicBezTo>
                  <a:lnTo>
                    <a:pt x="2651" y="8398"/>
                  </a:lnTo>
                  <a:cubicBezTo>
                    <a:pt x="2908" y="7957"/>
                    <a:pt x="3111" y="7496"/>
                    <a:pt x="3258" y="7018"/>
                  </a:cubicBezTo>
                  <a:cubicBezTo>
                    <a:pt x="3381" y="7042"/>
                    <a:pt x="3506" y="7055"/>
                    <a:pt x="3630" y="7055"/>
                  </a:cubicBezTo>
                  <a:cubicBezTo>
                    <a:pt x="3878" y="7055"/>
                    <a:pt x="4123" y="7006"/>
                    <a:pt x="4344" y="6907"/>
                  </a:cubicBezTo>
                  <a:cubicBezTo>
                    <a:pt x="4620" y="6797"/>
                    <a:pt x="5043" y="6558"/>
                    <a:pt x="5080" y="6226"/>
                  </a:cubicBezTo>
                  <a:cubicBezTo>
                    <a:pt x="5096" y="6179"/>
                    <a:pt x="5043" y="6131"/>
                    <a:pt x="4993" y="6131"/>
                  </a:cubicBezTo>
                  <a:cubicBezTo>
                    <a:pt x="4985" y="6131"/>
                    <a:pt x="4977" y="6132"/>
                    <a:pt x="4970" y="6134"/>
                  </a:cubicBezTo>
                  <a:cubicBezTo>
                    <a:pt x="4841" y="6208"/>
                    <a:pt x="4731" y="6300"/>
                    <a:pt x="4639" y="6392"/>
                  </a:cubicBezTo>
                  <a:cubicBezTo>
                    <a:pt x="4528" y="6503"/>
                    <a:pt x="4381" y="6595"/>
                    <a:pt x="4234" y="6650"/>
                  </a:cubicBezTo>
                  <a:cubicBezTo>
                    <a:pt x="3958" y="6779"/>
                    <a:pt x="3626" y="6834"/>
                    <a:pt x="3313" y="6834"/>
                  </a:cubicBezTo>
                  <a:lnTo>
                    <a:pt x="3405" y="6576"/>
                  </a:lnTo>
                  <a:cubicBezTo>
                    <a:pt x="3663" y="5877"/>
                    <a:pt x="3921" y="5159"/>
                    <a:pt x="4178" y="4441"/>
                  </a:cubicBezTo>
                  <a:lnTo>
                    <a:pt x="4289" y="4441"/>
                  </a:lnTo>
                  <a:cubicBezTo>
                    <a:pt x="4307" y="4423"/>
                    <a:pt x="4307" y="4423"/>
                    <a:pt x="4307" y="4423"/>
                  </a:cubicBezTo>
                  <a:cubicBezTo>
                    <a:pt x="4399" y="4404"/>
                    <a:pt x="4491" y="4386"/>
                    <a:pt x="4583" y="4386"/>
                  </a:cubicBezTo>
                  <a:cubicBezTo>
                    <a:pt x="4675" y="4367"/>
                    <a:pt x="4767" y="4331"/>
                    <a:pt x="4859" y="4294"/>
                  </a:cubicBezTo>
                  <a:cubicBezTo>
                    <a:pt x="5025" y="4220"/>
                    <a:pt x="5264" y="4128"/>
                    <a:pt x="5320" y="3944"/>
                  </a:cubicBezTo>
                  <a:cubicBezTo>
                    <a:pt x="5356" y="3889"/>
                    <a:pt x="5301" y="3815"/>
                    <a:pt x="5228" y="3815"/>
                  </a:cubicBezTo>
                  <a:cubicBezTo>
                    <a:pt x="5136" y="3834"/>
                    <a:pt x="5043" y="3870"/>
                    <a:pt x="4970" y="3944"/>
                  </a:cubicBezTo>
                  <a:cubicBezTo>
                    <a:pt x="4878" y="3999"/>
                    <a:pt x="4767" y="4036"/>
                    <a:pt x="4675" y="4073"/>
                  </a:cubicBezTo>
                  <a:cubicBezTo>
                    <a:pt x="4565" y="4110"/>
                    <a:pt x="4399" y="4128"/>
                    <a:pt x="4289" y="4165"/>
                  </a:cubicBezTo>
                  <a:lnTo>
                    <a:pt x="4657" y="3134"/>
                  </a:lnTo>
                  <a:cubicBezTo>
                    <a:pt x="4712" y="3156"/>
                    <a:pt x="4784" y="3168"/>
                    <a:pt x="4859" y="3168"/>
                  </a:cubicBezTo>
                  <a:cubicBezTo>
                    <a:pt x="5038" y="3168"/>
                    <a:pt x="5233" y="3100"/>
                    <a:pt x="5246" y="2932"/>
                  </a:cubicBezTo>
                  <a:cubicBezTo>
                    <a:pt x="5264" y="2895"/>
                    <a:pt x="5228" y="2858"/>
                    <a:pt x="5191" y="2858"/>
                  </a:cubicBezTo>
                  <a:cubicBezTo>
                    <a:pt x="5117" y="2877"/>
                    <a:pt x="5025" y="2913"/>
                    <a:pt x="4970" y="2969"/>
                  </a:cubicBezTo>
                  <a:cubicBezTo>
                    <a:pt x="4878" y="3005"/>
                    <a:pt x="4767" y="3024"/>
                    <a:pt x="4675" y="3024"/>
                  </a:cubicBezTo>
                  <a:cubicBezTo>
                    <a:pt x="4749" y="2840"/>
                    <a:pt x="4804" y="2656"/>
                    <a:pt x="4878" y="2490"/>
                  </a:cubicBezTo>
                  <a:cubicBezTo>
                    <a:pt x="4889" y="2432"/>
                    <a:pt x="4842" y="2396"/>
                    <a:pt x="4796" y="2396"/>
                  </a:cubicBezTo>
                  <a:cubicBezTo>
                    <a:pt x="4770" y="2396"/>
                    <a:pt x="4744" y="2408"/>
                    <a:pt x="4731" y="2435"/>
                  </a:cubicBezTo>
                  <a:lnTo>
                    <a:pt x="4418" y="3208"/>
                  </a:lnTo>
                  <a:cubicBezTo>
                    <a:pt x="4399" y="3153"/>
                    <a:pt x="4381" y="3097"/>
                    <a:pt x="4362" y="3061"/>
                  </a:cubicBezTo>
                  <a:cubicBezTo>
                    <a:pt x="4307" y="2913"/>
                    <a:pt x="4215" y="2674"/>
                    <a:pt x="4050" y="2656"/>
                  </a:cubicBezTo>
                  <a:cubicBezTo>
                    <a:pt x="4043" y="2652"/>
                    <a:pt x="4036" y="2651"/>
                    <a:pt x="4029" y="2651"/>
                  </a:cubicBezTo>
                  <a:cubicBezTo>
                    <a:pt x="4000" y="2651"/>
                    <a:pt x="3973" y="2681"/>
                    <a:pt x="3958" y="2711"/>
                  </a:cubicBezTo>
                  <a:cubicBezTo>
                    <a:pt x="3939" y="2858"/>
                    <a:pt x="4068" y="3024"/>
                    <a:pt x="4123" y="3153"/>
                  </a:cubicBezTo>
                  <a:cubicBezTo>
                    <a:pt x="4178" y="3281"/>
                    <a:pt x="4197" y="3429"/>
                    <a:pt x="4289" y="3502"/>
                  </a:cubicBezTo>
                  <a:lnTo>
                    <a:pt x="3553" y="5288"/>
                  </a:lnTo>
                  <a:cubicBezTo>
                    <a:pt x="3479" y="5048"/>
                    <a:pt x="3369" y="4828"/>
                    <a:pt x="3332" y="4607"/>
                  </a:cubicBezTo>
                  <a:cubicBezTo>
                    <a:pt x="3258" y="4257"/>
                    <a:pt x="3332" y="3797"/>
                    <a:pt x="3166" y="3484"/>
                  </a:cubicBezTo>
                  <a:cubicBezTo>
                    <a:pt x="3144" y="3439"/>
                    <a:pt x="3101" y="3415"/>
                    <a:pt x="3059" y="3415"/>
                  </a:cubicBezTo>
                  <a:cubicBezTo>
                    <a:pt x="3031" y="3415"/>
                    <a:pt x="3004" y="3425"/>
                    <a:pt x="2982" y="3447"/>
                  </a:cubicBezTo>
                  <a:cubicBezTo>
                    <a:pt x="2780" y="3778"/>
                    <a:pt x="2890" y="4312"/>
                    <a:pt x="2982" y="4662"/>
                  </a:cubicBezTo>
                  <a:cubicBezTo>
                    <a:pt x="3019" y="5030"/>
                    <a:pt x="3166" y="5361"/>
                    <a:pt x="3387" y="5656"/>
                  </a:cubicBezTo>
                  <a:cubicBezTo>
                    <a:pt x="3350" y="5748"/>
                    <a:pt x="3313" y="5840"/>
                    <a:pt x="3277" y="5950"/>
                  </a:cubicBezTo>
                  <a:cubicBezTo>
                    <a:pt x="3056" y="6466"/>
                    <a:pt x="2853" y="6999"/>
                    <a:pt x="2614" y="7515"/>
                  </a:cubicBezTo>
                  <a:cubicBezTo>
                    <a:pt x="2596" y="7552"/>
                    <a:pt x="2559" y="7607"/>
                    <a:pt x="2540" y="7644"/>
                  </a:cubicBezTo>
                  <a:cubicBezTo>
                    <a:pt x="2411" y="7423"/>
                    <a:pt x="2301" y="7220"/>
                    <a:pt x="2191" y="6999"/>
                  </a:cubicBezTo>
                  <a:cubicBezTo>
                    <a:pt x="2043" y="6687"/>
                    <a:pt x="1970" y="6282"/>
                    <a:pt x="1749" y="6006"/>
                  </a:cubicBezTo>
                  <a:cubicBezTo>
                    <a:pt x="1729" y="5979"/>
                    <a:pt x="1698" y="5966"/>
                    <a:pt x="1668" y="5966"/>
                  </a:cubicBezTo>
                  <a:cubicBezTo>
                    <a:pt x="1616" y="5966"/>
                    <a:pt x="1565" y="6003"/>
                    <a:pt x="1565" y="6061"/>
                  </a:cubicBezTo>
                  <a:cubicBezTo>
                    <a:pt x="1491" y="6429"/>
                    <a:pt x="1749" y="6871"/>
                    <a:pt x="1896" y="7184"/>
                  </a:cubicBezTo>
                  <a:cubicBezTo>
                    <a:pt x="2025" y="7441"/>
                    <a:pt x="2191" y="7680"/>
                    <a:pt x="2356" y="7920"/>
                  </a:cubicBezTo>
                  <a:cubicBezTo>
                    <a:pt x="2209" y="8141"/>
                    <a:pt x="2025" y="8361"/>
                    <a:pt x="1859" y="8582"/>
                  </a:cubicBezTo>
                  <a:cubicBezTo>
                    <a:pt x="1528" y="7809"/>
                    <a:pt x="1068" y="7091"/>
                    <a:pt x="884" y="6282"/>
                  </a:cubicBezTo>
                  <a:cubicBezTo>
                    <a:pt x="663" y="5251"/>
                    <a:pt x="939" y="4202"/>
                    <a:pt x="1602" y="3410"/>
                  </a:cubicBezTo>
                  <a:cubicBezTo>
                    <a:pt x="2246" y="2582"/>
                    <a:pt x="3129" y="2048"/>
                    <a:pt x="4031" y="1570"/>
                  </a:cubicBezTo>
                  <a:cubicBezTo>
                    <a:pt x="4491" y="1312"/>
                    <a:pt x="5136" y="1036"/>
                    <a:pt x="5485" y="594"/>
                  </a:cubicBezTo>
                  <a:close/>
                  <a:moveTo>
                    <a:pt x="5580" y="0"/>
                  </a:moveTo>
                  <a:cubicBezTo>
                    <a:pt x="5555" y="0"/>
                    <a:pt x="5528" y="7"/>
                    <a:pt x="5504" y="24"/>
                  </a:cubicBezTo>
                  <a:cubicBezTo>
                    <a:pt x="5080" y="355"/>
                    <a:pt x="4749" y="723"/>
                    <a:pt x="4270" y="999"/>
                  </a:cubicBezTo>
                  <a:cubicBezTo>
                    <a:pt x="3847" y="1238"/>
                    <a:pt x="3424" y="1459"/>
                    <a:pt x="3019" y="1699"/>
                  </a:cubicBezTo>
                  <a:cubicBezTo>
                    <a:pt x="2135" y="2196"/>
                    <a:pt x="1399" y="2913"/>
                    <a:pt x="884" y="3778"/>
                  </a:cubicBezTo>
                  <a:cubicBezTo>
                    <a:pt x="0" y="5417"/>
                    <a:pt x="608" y="7404"/>
                    <a:pt x="1730" y="8766"/>
                  </a:cubicBezTo>
                  <a:lnTo>
                    <a:pt x="1657" y="8877"/>
                  </a:lnTo>
                  <a:cubicBezTo>
                    <a:pt x="1399" y="9079"/>
                    <a:pt x="1233" y="9355"/>
                    <a:pt x="1197" y="9650"/>
                  </a:cubicBezTo>
                  <a:cubicBezTo>
                    <a:pt x="1185" y="9757"/>
                    <a:pt x="1258" y="9826"/>
                    <a:pt x="1336" y="9826"/>
                  </a:cubicBezTo>
                  <a:cubicBezTo>
                    <a:pt x="1378" y="9826"/>
                    <a:pt x="1422" y="9806"/>
                    <a:pt x="1454" y="9760"/>
                  </a:cubicBezTo>
                  <a:cubicBezTo>
                    <a:pt x="2135" y="8711"/>
                    <a:pt x="3332" y="8858"/>
                    <a:pt x="4326" y="8325"/>
                  </a:cubicBezTo>
                  <a:cubicBezTo>
                    <a:pt x="5080" y="7901"/>
                    <a:pt x="5669" y="7220"/>
                    <a:pt x="6019" y="6410"/>
                  </a:cubicBezTo>
                  <a:cubicBezTo>
                    <a:pt x="6902" y="4423"/>
                    <a:pt x="6221" y="2288"/>
                    <a:pt x="5669" y="300"/>
                  </a:cubicBezTo>
                  <a:cubicBezTo>
                    <a:pt x="5688" y="263"/>
                    <a:pt x="5706" y="226"/>
                    <a:pt x="5724" y="189"/>
                  </a:cubicBezTo>
                  <a:cubicBezTo>
                    <a:pt x="5753" y="89"/>
                    <a:pt x="5670" y="0"/>
                    <a:pt x="558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3"/>
            <p:cNvSpPr/>
            <p:nvPr/>
          </p:nvSpPr>
          <p:spPr>
            <a:xfrm>
              <a:off x="2867090" y="1106353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485" y="595"/>
                  </a:moveTo>
                  <a:cubicBezTo>
                    <a:pt x="5577" y="1515"/>
                    <a:pt x="5890" y="2399"/>
                    <a:pt x="5982" y="3319"/>
                  </a:cubicBezTo>
                  <a:cubicBezTo>
                    <a:pt x="6092" y="4423"/>
                    <a:pt x="6000" y="5601"/>
                    <a:pt x="5430" y="6577"/>
                  </a:cubicBezTo>
                  <a:cubicBezTo>
                    <a:pt x="4878" y="7571"/>
                    <a:pt x="4013" y="8031"/>
                    <a:pt x="2927" y="8307"/>
                  </a:cubicBezTo>
                  <a:cubicBezTo>
                    <a:pt x="2835" y="8344"/>
                    <a:pt x="2743" y="8362"/>
                    <a:pt x="2651" y="8380"/>
                  </a:cubicBezTo>
                  <a:cubicBezTo>
                    <a:pt x="2908" y="7957"/>
                    <a:pt x="3111" y="7497"/>
                    <a:pt x="3258" y="7000"/>
                  </a:cubicBezTo>
                  <a:cubicBezTo>
                    <a:pt x="3389" y="7033"/>
                    <a:pt x="3521" y="7049"/>
                    <a:pt x="3652" y="7049"/>
                  </a:cubicBezTo>
                  <a:cubicBezTo>
                    <a:pt x="3887" y="7049"/>
                    <a:pt x="4119" y="6996"/>
                    <a:pt x="4344" y="6890"/>
                  </a:cubicBezTo>
                  <a:cubicBezTo>
                    <a:pt x="4620" y="6779"/>
                    <a:pt x="5025" y="6540"/>
                    <a:pt x="5080" y="6227"/>
                  </a:cubicBezTo>
                  <a:cubicBezTo>
                    <a:pt x="5080" y="6166"/>
                    <a:pt x="5042" y="6130"/>
                    <a:pt x="4998" y="6130"/>
                  </a:cubicBezTo>
                  <a:cubicBezTo>
                    <a:pt x="4989" y="6130"/>
                    <a:pt x="4979" y="6132"/>
                    <a:pt x="4970" y="6135"/>
                  </a:cubicBezTo>
                  <a:cubicBezTo>
                    <a:pt x="4841" y="6209"/>
                    <a:pt x="4730" y="6282"/>
                    <a:pt x="4638" y="6393"/>
                  </a:cubicBezTo>
                  <a:cubicBezTo>
                    <a:pt x="4510" y="6503"/>
                    <a:pt x="4381" y="6577"/>
                    <a:pt x="4233" y="6650"/>
                  </a:cubicBezTo>
                  <a:cubicBezTo>
                    <a:pt x="3939" y="6779"/>
                    <a:pt x="3626" y="6834"/>
                    <a:pt x="3313" y="6834"/>
                  </a:cubicBezTo>
                  <a:cubicBezTo>
                    <a:pt x="3350" y="6742"/>
                    <a:pt x="3368" y="6650"/>
                    <a:pt x="3405" y="6577"/>
                  </a:cubicBezTo>
                  <a:cubicBezTo>
                    <a:pt x="3663" y="5859"/>
                    <a:pt x="3921" y="5141"/>
                    <a:pt x="4178" y="4442"/>
                  </a:cubicBezTo>
                  <a:lnTo>
                    <a:pt x="4289" y="4442"/>
                  </a:lnTo>
                  <a:lnTo>
                    <a:pt x="4307" y="4423"/>
                  </a:lnTo>
                  <a:cubicBezTo>
                    <a:pt x="4399" y="4405"/>
                    <a:pt x="4473" y="4386"/>
                    <a:pt x="4565" y="4386"/>
                  </a:cubicBezTo>
                  <a:cubicBezTo>
                    <a:pt x="4675" y="4368"/>
                    <a:pt x="4767" y="4331"/>
                    <a:pt x="4859" y="4294"/>
                  </a:cubicBezTo>
                  <a:cubicBezTo>
                    <a:pt x="5025" y="4221"/>
                    <a:pt x="5264" y="4129"/>
                    <a:pt x="5319" y="3945"/>
                  </a:cubicBezTo>
                  <a:cubicBezTo>
                    <a:pt x="5338" y="3889"/>
                    <a:pt x="5283" y="3816"/>
                    <a:pt x="5227" y="3816"/>
                  </a:cubicBezTo>
                  <a:cubicBezTo>
                    <a:pt x="5117" y="3834"/>
                    <a:pt x="5043" y="3871"/>
                    <a:pt x="4970" y="3945"/>
                  </a:cubicBezTo>
                  <a:cubicBezTo>
                    <a:pt x="4859" y="4000"/>
                    <a:pt x="4767" y="4037"/>
                    <a:pt x="4657" y="4073"/>
                  </a:cubicBezTo>
                  <a:cubicBezTo>
                    <a:pt x="4565" y="4110"/>
                    <a:pt x="4399" y="4129"/>
                    <a:pt x="4270" y="4166"/>
                  </a:cubicBezTo>
                  <a:lnTo>
                    <a:pt x="4657" y="3135"/>
                  </a:lnTo>
                  <a:cubicBezTo>
                    <a:pt x="4705" y="3156"/>
                    <a:pt x="4772" y="3168"/>
                    <a:pt x="4843" y="3168"/>
                  </a:cubicBezTo>
                  <a:cubicBezTo>
                    <a:pt x="5018" y="3168"/>
                    <a:pt x="5220" y="3097"/>
                    <a:pt x="5246" y="2914"/>
                  </a:cubicBezTo>
                  <a:cubicBezTo>
                    <a:pt x="5246" y="2884"/>
                    <a:pt x="5233" y="2854"/>
                    <a:pt x="5209" y="2854"/>
                  </a:cubicBezTo>
                  <a:cubicBezTo>
                    <a:pt x="5203" y="2854"/>
                    <a:pt x="5197" y="2855"/>
                    <a:pt x="5191" y="2859"/>
                  </a:cubicBezTo>
                  <a:cubicBezTo>
                    <a:pt x="5099" y="2877"/>
                    <a:pt x="5025" y="2914"/>
                    <a:pt x="4951" y="2951"/>
                  </a:cubicBezTo>
                  <a:cubicBezTo>
                    <a:pt x="4859" y="2988"/>
                    <a:pt x="4767" y="3006"/>
                    <a:pt x="4675" y="3006"/>
                  </a:cubicBezTo>
                  <a:cubicBezTo>
                    <a:pt x="4730" y="2822"/>
                    <a:pt x="4804" y="2656"/>
                    <a:pt x="4859" y="2472"/>
                  </a:cubicBezTo>
                  <a:cubicBezTo>
                    <a:pt x="4871" y="2414"/>
                    <a:pt x="4831" y="2378"/>
                    <a:pt x="4791" y="2378"/>
                  </a:cubicBezTo>
                  <a:cubicBezTo>
                    <a:pt x="4767" y="2378"/>
                    <a:pt x="4744" y="2390"/>
                    <a:pt x="4730" y="2417"/>
                  </a:cubicBezTo>
                  <a:lnTo>
                    <a:pt x="4399" y="3190"/>
                  </a:lnTo>
                  <a:cubicBezTo>
                    <a:pt x="4381" y="3135"/>
                    <a:pt x="4362" y="3080"/>
                    <a:pt x="4362" y="3043"/>
                  </a:cubicBezTo>
                  <a:cubicBezTo>
                    <a:pt x="4307" y="2896"/>
                    <a:pt x="4215" y="2675"/>
                    <a:pt x="4049" y="2638"/>
                  </a:cubicBezTo>
                  <a:cubicBezTo>
                    <a:pt x="3994" y="2638"/>
                    <a:pt x="3957" y="2675"/>
                    <a:pt x="3957" y="2711"/>
                  </a:cubicBezTo>
                  <a:cubicBezTo>
                    <a:pt x="3939" y="2859"/>
                    <a:pt x="4068" y="3024"/>
                    <a:pt x="4123" y="3135"/>
                  </a:cubicBezTo>
                  <a:cubicBezTo>
                    <a:pt x="4178" y="3264"/>
                    <a:pt x="4197" y="3411"/>
                    <a:pt x="4289" y="3484"/>
                  </a:cubicBezTo>
                  <a:lnTo>
                    <a:pt x="3534" y="5270"/>
                  </a:lnTo>
                  <a:cubicBezTo>
                    <a:pt x="3460" y="5049"/>
                    <a:pt x="3368" y="4810"/>
                    <a:pt x="3313" y="4607"/>
                  </a:cubicBezTo>
                  <a:cubicBezTo>
                    <a:pt x="3240" y="4239"/>
                    <a:pt x="3313" y="3797"/>
                    <a:pt x="3147" y="3466"/>
                  </a:cubicBezTo>
                  <a:cubicBezTo>
                    <a:pt x="3127" y="3425"/>
                    <a:pt x="3089" y="3401"/>
                    <a:pt x="3053" y="3401"/>
                  </a:cubicBezTo>
                  <a:cubicBezTo>
                    <a:pt x="3025" y="3401"/>
                    <a:pt x="2998" y="3415"/>
                    <a:pt x="2982" y="3448"/>
                  </a:cubicBezTo>
                  <a:cubicBezTo>
                    <a:pt x="2761" y="3779"/>
                    <a:pt x="2871" y="4294"/>
                    <a:pt x="2963" y="4662"/>
                  </a:cubicBezTo>
                  <a:cubicBezTo>
                    <a:pt x="3000" y="5012"/>
                    <a:pt x="3147" y="5343"/>
                    <a:pt x="3387" y="5638"/>
                  </a:cubicBezTo>
                  <a:lnTo>
                    <a:pt x="3258" y="5932"/>
                  </a:lnTo>
                  <a:cubicBezTo>
                    <a:pt x="3037" y="6466"/>
                    <a:pt x="2835" y="7000"/>
                    <a:pt x="2595" y="7497"/>
                  </a:cubicBezTo>
                  <a:cubicBezTo>
                    <a:pt x="2559" y="7552"/>
                    <a:pt x="2540" y="7589"/>
                    <a:pt x="2522" y="7626"/>
                  </a:cubicBezTo>
                  <a:cubicBezTo>
                    <a:pt x="2393" y="7423"/>
                    <a:pt x="2282" y="7202"/>
                    <a:pt x="2172" y="6982"/>
                  </a:cubicBezTo>
                  <a:cubicBezTo>
                    <a:pt x="2025" y="6669"/>
                    <a:pt x="1951" y="6264"/>
                    <a:pt x="1730" y="6006"/>
                  </a:cubicBezTo>
                  <a:cubicBezTo>
                    <a:pt x="1710" y="5979"/>
                    <a:pt x="1680" y="5967"/>
                    <a:pt x="1650" y="5967"/>
                  </a:cubicBezTo>
                  <a:cubicBezTo>
                    <a:pt x="1598" y="5967"/>
                    <a:pt x="1546" y="6003"/>
                    <a:pt x="1546" y="6061"/>
                  </a:cubicBezTo>
                  <a:cubicBezTo>
                    <a:pt x="1491" y="6411"/>
                    <a:pt x="1730" y="6853"/>
                    <a:pt x="1877" y="7166"/>
                  </a:cubicBezTo>
                  <a:cubicBezTo>
                    <a:pt x="2006" y="7442"/>
                    <a:pt x="2154" y="7681"/>
                    <a:pt x="2338" y="7902"/>
                  </a:cubicBezTo>
                  <a:cubicBezTo>
                    <a:pt x="2190" y="8141"/>
                    <a:pt x="2006" y="8344"/>
                    <a:pt x="1822" y="8564"/>
                  </a:cubicBezTo>
                  <a:cubicBezTo>
                    <a:pt x="1509" y="7791"/>
                    <a:pt x="1049" y="7092"/>
                    <a:pt x="865" y="6264"/>
                  </a:cubicBezTo>
                  <a:cubicBezTo>
                    <a:pt x="663" y="5251"/>
                    <a:pt x="920" y="4184"/>
                    <a:pt x="1601" y="3392"/>
                  </a:cubicBezTo>
                  <a:cubicBezTo>
                    <a:pt x="2246" y="2583"/>
                    <a:pt x="3129" y="2049"/>
                    <a:pt x="4031" y="1552"/>
                  </a:cubicBezTo>
                  <a:cubicBezTo>
                    <a:pt x="4491" y="1313"/>
                    <a:pt x="5135" y="1018"/>
                    <a:pt x="5485" y="595"/>
                  </a:cubicBezTo>
                  <a:close/>
                  <a:moveTo>
                    <a:pt x="5580" y="1"/>
                  </a:moveTo>
                  <a:cubicBezTo>
                    <a:pt x="5554" y="1"/>
                    <a:pt x="5528" y="8"/>
                    <a:pt x="5503" y="24"/>
                  </a:cubicBezTo>
                  <a:cubicBezTo>
                    <a:pt x="5062" y="337"/>
                    <a:pt x="4749" y="724"/>
                    <a:pt x="4270" y="1000"/>
                  </a:cubicBezTo>
                  <a:cubicBezTo>
                    <a:pt x="3847" y="1221"/>
                    <a:pt x="3424" y="1441"/>
                    <a:pt x="3000" y="1681"/>
                  </a:cubicBezTo>
                  <a:cubicBezTo>
                    <a:pt x="2135" y="2178"/>
                    <a:pt x="1399" y="2896"/>
                    <a:pt x="884" y="3761"/>
                  </a:cubicBezTo>
                  <a:cubicBezTo>
                    <a:pt x="0" y="5417"/>
                    <a:pt x="607" y="7387"/>
                    <a:pt x="1730" y="8767"/>
                  </a:cubicBezTo>
                  <a:lnTo>
                    <a:pt x="1638" y="8877"/>
                  </a:lnTo>
                  <a:cubicBezTo>
                    <a:pt x="1399" y="9061"/>
                    <a:pt x="1233" y="9338"/>
                    <a:pt x="1178" y="9650"/>
                  </a:cubicBezTo>
                  <a:cubicBezTo>
                    <a:pt x="1178" y="9749"/>
                    <a:pt x="1260" y="9814"/>
                    <a:pt x="1342" y="9814"/>
                  </a:cubicBezTo>
                  <a:cubicBezTo>
                    <a:pt x="1383" y="9814"/>
                    <a:pt x="1423" y="9798"/>
                    <a:pt x="1454" y="9761"/>
                  </a:cubicBezTo>
                  <a:cubicBezTo>
                    <a:pt x="2135" y="8712"/>
                    <a:pt x="3313" y="8859"/>
                    <a:pt x="4307" y="8325"/>
                  </a:cubicBezTo>
                  <a:cubicBezTo>
                    <a:pt x="5080" y="7883"/>
                    <a:pt x="5669" y="7221"/>
                    <a:pt x="6019" y="6411"/>
                  </a:cubicBezTo>
                  <a:cubicBezTo>
                    <a:pt x="6902" y="4423"/>
                    <a:pt x="6221" y="2288"/>
                    <a:pt x="5669" y="300"/>
                  </a:cubicBezTo>
                  <a:cubicBezTo>
                    <a:pt x="5687" y="263"/>
                    <a:pt x="5706" y="227"/>
                    <a:pt x="5706" y="190"/>
                  </a:cubicBezTo>
                  <a:cubicBezTo>
                    <a:pt x="5749" y="90"/>
                    <a:pt x="5669" y="1"/>
                    <a:pt x="558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3"/>
            <p:cNvSpPr/>
            <p:nvPr/>
          </p:nvSpPr>
          <p:spPr>
            <a:xfrm>
              <a:off x="391669" y="952089"/>
              <a:ext cx="949235" cy="799367"/>
            </a:xfrm>
            <a:custGeom>
              <a:avLst/>
              <a:gdLst/>
              <a:ahLst/>
              <a:cxnLst/>
              <a:rect l="l" t="t" r="r" b="b"/>
              <a:pathLst>
                <a:path w="17703" h="14908" extrusionOk="0">
                  <a:moveTo>
                    <a:pt x="10693" y="1163"/>
                  </a:moveTo>
                  <a:cubicBezTo>
                    <a:pt x="11443" y="1163"/>
                    <a:pt x="12218" y="1263"/>
                    <a:pt x="13036" y="1429"/>
                  </a:cubicBezTo>
                  <a:cubicBezTo>
                    <a:pt x="13220" y="1466"/>
                    <a:pt x="13422" y="1502"/>
                    <a:pt x="13625" y="1539"/>
                  </a:cubicBezTo>
                  <a:cubicBezTo>
                    <a:pt x="12723" y="2091"/>
                    <a:pt x="11895" y="2920"/>
                    <a:pt x="11177" y="3637"/>
                  </a:cubicBezTo>
                  <a:cubicBezTo>
                    <a:pt x="10551" y="3140"/>
                    <a:pt x="9796" y="2864"/>
                    <a:pt x="9005" y="2846"/>
                  </a:cubicBezTo>
                  <a:cubicBezTo>
                    <a:pt x="8944" y="2844"/>
                    <a:pt x="8880" y="2843"/>
                    <a:pt x="8813" y="2843"/>
                  </a:cubicBezTo>
                  <a:cubicBezTo>
                    <a:pt x="8185" y="2843"/>
                    <a:pt x="7311" y="2938"/>
                    <a:pt x="6962" y="3453"/>
                  </a:cubicBezTo>
                  <a:cubicBezTo>
                    <a:pt x="6888" y="3582"/>
                    <a:pt x="6962" y="3729"/>
                    <a:pt x="7109" y="3729"/>
                  </a:cubicBezTo>
                  <a:cubicBezTo>
                    <a:pt x="7128" y="3731"/>
                    <a:pt x="7147" y="3731"/>
                    <a:pt x="7167" y="3731"/>
                  </a:cubicBezTo>
                  <a:cubicBezTo>
                    <a:pt x="7440" y="3731"/>
                    <a:pt x="7699" y="3614"/>
                    <a:pt x="7974" y="3545"/>
                  </a:cubicBezTo>
                  <a:cubicBezTo>
                    <a:pt x="8287" y="3453"/>
                    <a:pt x="8637" y="3417"/>
                    <a:pt x="8986" y="3417"/>
                  </a:cubicBezTo>
                  <a:cubicBezTo>
                    <a:pt x="9649" y="3435"/>
                    <a:pt x="10293" y="3619"/>
                    <a:pt x="10901" y="3914"/>
                  </a:cubicBezTo>
                  <a:lnTo>
                    <a:pt x="10514" y="4318"/>
                  </a:lnTo>
                  <a:cubicBezTo>
                    <a:pt x="9336" y="5441"/>
                    <a:pt x="8195" y="6564"/>
                    <a:pt x="7035" y="7705"/>
                  </a:cubicBezTo>
                  <a:cubicBezTo>
                    <a:pt x="7017" y="7687"/>
                    <a:pt x="6999" y="7668"/>
                    <a:pt x="6980" y="7650"/>
                  </a:cubicBezTo>
                  <a:cubicBezTo>
                    <a:pt x="6953" y="7623"/>
                    <a:pt x="6916" y="7606"/>
                    <a:pt x="6870" y="7606"/>
                  </a:cubicBezTo>
                  <a:cubicBezTo>
                    <a:pt x="6853" y="7606"/>
                    <a:pt x="6834" y="7608"/>
                    <a:pt x="6815" y="7613"/>
                  </a:cubicBezTo>
                  <a:cubicBezTo>
                    <a:pt x="6808" y="7607"/>
                    <a:pt x="6804" y="7605"/>
                    <a:pt x="6801" y="7605"/>
                  </a:cubicBezTo>
                  <a:cubicBezTo>
                    <a:pt x="6794" y="7605"/>
                    <a:pt x="6790" y="7613"/>
                    <a:pt x="6778" y="7613"/>
                  </a:cubicBezTo>
                  <a:cubicBezTo>
                    <a:pt x="6594" y="7576"/>
                    <a:pt x="6410" y="7521"/>
                    <a:pt x="6244" y="7447"/>
                  </a:cubicBezTo>
                  <a:cubicBezTo>
                    <a:pt x="6023" y="7392"/>
                    <a:pt x="5821" y="7355"/>
                    <a:pt x="5600" y="7355"/>
                  </a:cubicBezTo>
                  <a:cubicBezTo>
                    <a:pt x="5488" y="7344"/>
                    <a:pt x="5358" y="7335"/>
                    <a:pt x="5226" y="7335"/>
                  </a:cubicBezTo>
                  <a:cubicBezTo>
                    <a:pt x="4923" y="7335"/>
                    <a:pt x="4601" y="7384"/>
                    <a:pt x="4422" y="7576"/>
                  </a:cubicBezTo>
                  <a:cubicBezTo>
                    <a:pt x="4311" y="7687"/>
                    <a:pt x="4348" y="7852"/>
                    <a:pt x="4495" y="7908"/>
                  </a:cubicBezTo>
                  <a:cubicBezTo>
                    <a:pt x="4597" y="7938"/>
                    <a:pt x="4709" y="7952"/>
                    <a:pt x="4821" y="7952"/>
                  </a:cubicBezTo>
                  <a:cubicBezTo>
                    <a:pt x="4911" y="7952"/>
                    <a:pt x="5002" y="7943"/>
                    <a:pt x="5084" y="7926"/>
                  </a:cubicBezTo>
                  <a:cubicBezTo>
                    <a:pt x="5204" y="7917"/>
                    <a:pt x="5319" y="7912"/>
                    <a:pt x="5434" y="7912"/>
                  </a:cubicBezTo>
                  <a:cubicBezTo>
                    <a:pt x="5549" y="7912"/>
                    <a:pt x="5664" y="7917"/>
                    <a:pt x="5784" y="7926"/>
                  </a:cubicBezTo>
                  <a:cubicBezTo>
                    <a:pt x="6005" y="7944"/>
                    <a:pt x="6336" y="8073"/>
                    <a:pt x="6594" y="8110"/>
                  </a:cubicBezTo>
                  <a:lnTo>
                    <a:pt x="4956" y="9730"/>
                  </a:lnTo>
                  <a:lnTo>
                    <a:pt x="4956" y="9711"/>
                  </a:lnTo>
                  <a:cubicBezTo>
                    <a:pt x="4769" y="9525"/>
                    <a:pt x="4392" y="9339"/>
                    <a:pt x="4069" y="9339"/>
                  </a:cubicBezTo>
                  <a:cubicBezTo>
                    <a:pt x="3882" y="9339"/>
                    <a:pt x="3713" y="9402"/>
                    <a:pt x="3612" y="9564"/>
                  </a:cubicBezTo>
                  <a:cubicBezTo>
                    <a:pt x="3557" y="9638"/>
                    <a:pt x="3594" y="9711"/>
                    <a:pt x="3667" y="9748"/>
                  </a:cubicBezTo>
                  <a:cubicBezTo>
                    <a:pt x="3759" y="9757"/>
                    <a:pt x="3847" y="9762"/>
                    <a:pt x="3934" y="9762"/>
                  </a:cubicBezTo>
                  <a:cubicBezTo>
                    <a:pt x="4021" y="9762"/>
                    <a:pt x="4109" y="9757"/>
                    <a:pt x="4201" y="9748"/>
                  </a:cubicBezTo>
                  <a:cubicBezTo>
                    <a:pt x="4403" y="9748"/>
                    <a:pt x="4587" y="9803"/>
                    <a:pt x="4771" y="9914"/>
                  </a:cubicBezTo>
                  <a:lnTo>
                    <a:pt x="3925" y="10742"/>
                  </a:lnTo>
                  <a:cubicBezTo>
                    <a:pt x="3797" y="10870"/>
                    <a:pt x="3910" y="11030"/>
                    <a:pt x="4035" y="11030"/>
                  </a:cubicBezTo>
                  <a:cubicBezTo>
                    <a:pt x="4073" y="11030"/>
                    <a:pt x="4112" y="11015"/>
                    <a:pt x="4146" y="10981"/>
                  </a:cubicBezTo>
                  <a:lnTo>
                    <a:pt x="5452" y="9822"/>
                  </a:lnTo>
                  <a:lnTo>
                    <a:pt x="5452" y="9822"/>
                  </a:lnTo>
                  <a:cubicBezTo>
                    <a:pt x="5416" y="9932"/>
                    <a:pt x="5416" y="10061"/>
                    <a:pt x="5397" y="10153"/>
                  </a:cubicBezTo>
                  <a:cubicBezTo>
                    <a:pt x="5360" y="10484"/>
                    <a:pt x="5342" y="10981"/>
                    <a:pt x="5637" y="11202"/>
                  </a:cubicBezTo>
                  <a:cubicBezTo>
                    <a:pt x="5664" y="11223"/>
                    <a:pt x="5694" y="11233"/>
                    <a:pt x="5724" y="11233"/>
                  </a:cubicBezTo>
                  <a:cubicBezTo>
                    <a:pt x="5774" y="11233"/>
                    <a:pt x="5823" y="11205"/>
                    <a:pt x="5857" y="11147"/>
                  </a:cubicBezTo>
                  <a:cubicBezTo>
                    <a:pt x="6023" y="10889"/>
                    <a:pt x="5931" y="10466"/>
                    <a:pt x="5949" y="10171"/>
                  </a:cubicBezTo>
                  <a:cubicBezTo>
                    <a:pt x="5949" y="9932"/>
                    <a:pt x="6060" y="9601"/>
                    <a:pt x="5949" y="9362"/>
                  </a:cubicBezTo>
                  <a:lnTo>
                    <a:pt x="9023" y="6638"/>
                  </a:lnTo>
                  <a:lnTo>
                    <a:pt x="9023" y="6638"/>
                  </a:lnTo>
                  <a:cubicBezTo>
                    <a:pt x="8950" y="7135"/>
                    <a:pt x="8950" y="7668"/>
                    <a:pt x="8821" y="8128"/>
                  </a:cubicBezTo>
                  <a:cubicBezTo>
                    <a:pt x="8637" y="8883"/>
                    <a:pt x="8085" y="9675"/>
                    <a:pt x="8085" y="10448"/>
                  </a:cubicBezTo>
                  <a:cubicBezTo>
                    <a:pt x="8085" y="10577"/>
                    <a:pt x="8186" y="10673"/>
                    <a:pt x="8301" y="10673"/>
                  </a:cubicBezTo>
                  <a:cubicBezTo>
                    <a:pt x="8333" y="10673"/>
                    <a:pt x="8366" y="10666"/>
                    <a:pt x="8397" y="10650"/>
                  </a:cubicBezTo>
                  <a:cubicBezTo>
                    <a:pt x="9097" y="10227"/>
                    <a:pt x="9373" y="9104"/>
                    <a:pt x="9557" y="8349"/>
                  </a:cubicBezTo>
                  <a:cubicBezTo>
                    <a:pt x="9704" y="7687"/>
                    <a:pt x="9888" y="6785"/>
                    <a:pt x="9649" y="6085"/>
                  </a:cubicBezTo>
                  <a:lnTo>
                    <a:pt x="10146" y="5625"/>
                  </a:lnTo>
                  <a:cubicBezTo>
                    <a:pt x="11048" y="4834"/>
                    <a:pt x="11931" y="3987"/>
                    <a:pt x="12870" y="3251"/>
                  </a:cubicBezTo>
                  <a:cubicBezTo>
                    <a:pt x="12962" y="3177"/>
                    <a:pt x="13054" y="3122"/>
                    <a:pt x="13128" y="3067"/>
                  </a:cubicBezTo>
                  <a:cubicBezTo>
                    <a:pt x="13165" y="3582"/>
                    <a:pt x="13201" y="4098"/>
                    <a:pt x="13201" y="4613"/>
                  </a:cubicBezTo>
                  <a:cubicBezTo>
                    <a:pt x="13201" y="5349"/>
                    <a:pt x="12944" y="6196"/>
                    <a:pt x="13128" y="6914"/>
                  </a:cubicBezTo>
                  <a:cubicBezTo>
                    <a:pt x="13160" y="7031"/>
                    <a:pt x="13260" y="7099"/>
                    <a:pt x="13361" y="7099"/>
                  </a:cubicBezTo>
                  <a:cubicBezTo>
                    <a:pt x="13433" y="7099"/>
                    <a:pt x="13505" y="7064"/>
                    <a:pt x="13551" y="6987"/>
                  </a:cubicBezTo>
                  <a:cubicBezTo>
                    <a:pt x="13993" y="6343"/>
                    <a:pt x="13938" y="5294"/>
                    <a:pt x="13919" y="4539"/>
                  </a:cubicBezTo>
                  <a:cubicBezTo>
                    <a:pt x="13919" y="3914"/>
                    <a:pt x="13846" y="3306"/>
                    <a:pt x="13680" y="2717"/>
                  </a:cubicBezTo>
                  <a:cubicBezTo>
                    <a:pt x="14214" y="2423"/>
                    <a:pt x="14747" y="2183"/>
                    <a:pt x="15281" y="1926"/>
                  </a:cubicBezTo>
                  <a:lnTo>
                    <a:pt x="15281" y="1926"/>
                  </a:lnTo>
                  <a:cubicBezTo>
                    <a:pt x="15189" y="3693"/>
                    <a:pt x="15410" y="5460"/>
                    <a:pt x="14987" y="7227"/>
                  </a:cubicBezTo>
                  <a:cubicBezTo>
                    <a:pt x="14471" y="9417"/>
                    <a:pt x="13036" y="11073"/>
                    <a:pt x="11029" y="12067"/>
                  </a:cubicBezTo>
                  <a:cubicBezTo>
                    <a:pt x="9042" y="13043"/>
                    <a:pt x="6833" y="13245"/>
                    <a:pt x="4661" y="13319"/>
                  </a:cubicBezTo>
                  <a:cubicBezTo>
                    <a:pt x="3575" y="13374"/>
                    <a:pt x="2084" y="13319"/>
                    <a:pt x="998" y="13834"/>
                  </a:cubicBezTo>
                  <a:cubicBezTo>
                    <a:pt x="1661" y="11994"/>
                    <a:pt x="1919" y="10006"/>
                    <a:pt x="2581" y="8165"/>
                  </a:cubicBezTo>
                  <a:cubicBezTo>
                    <a:pt x="3373" y="5938"/>
                    <a:pt x="4643" y="3803"/>
                    <a:pt x="6630" y="2441"/>
                  </a:cubicBezTo>
                  <a:cubicBezTo>
                    <a:pt x="7965" y="1516"/>
                    <a:pt x="9283" y="1163"/>
                    <a:pt x="10693" y="1163"/>
                  </a:cubicBezTo>
                  <a:close/>
                  <a:moveTo>
                    <a:pt x="17279" y="0"/>
                  </a:moveTo>
                  <a:cubicBezTo>
                    <a:pt x="17234" y="0"/>
                    <a:pt x="17187" y="9"/>
                    <a:pt x="17140" y="30"/>
                  </a:cubicBezTo>
                  <a:cubicBezTo>
                    <a:pt x="16380" y="504"/>
                    <a:pt x="15632" y="656"/>
                    <a:pt x="14882" y="656"/>
                  </a:cubicBezTo>
                  <a:cubicBezTo>
                    <a:pt x="13519" y="656"/>
                    <a:pt x="12149" y="150"/>
                    <a:pt x="10689" y="150"/>
                  </a:cubicBezTo>
                  <a:cubicBezTo>
                    <a:pt x="10582" y="150"/>
                    <a:pt x="10475" y="153"/>
                    <a:pt x="10367" y="159"/>
                  </a:cubicBezTo>
                  <a:cubicBezTo>
                    <a:pt x="8508" y="232"/>
                    <a:pt x="6759" y="1061"/>
                    <a:pt x="5342" y="2239"/>
                  </a:cubicBezTo>
                  <a:cubicBezTo>
                    <a:pt x="1808" y="5220"/>
                    <a:pt x="1182" y="9951"/>
                    <a:pt x="391" y="14239"/>
                  </a:cubicBezTo>
                  <a:cubicBezTo>
                    <a:pt x="317" y="14294"/>
                    <a:pt x="262" y="14350"/>
                    <a:pt x="188" y="14405"/>
                  </a:cubicBezTo>
                  <a:cubicBezTo>
                    <a:pt x="0" y="14593"/>
                    <a:pt x="146" y="14908"/>
                    <a:pt x="403" y="14908"/>
                  </a:cubicBezTo>
                  <a:cubicBezTo>
                    <a:pt x="423" y="14908"/>
                    <a:pt x="443" y="14906"/>
                    <a:pt x="465" y="14902"/>
                  </a:cubicBezTo>
                  <a:cubicBezTo>
                    <a:pt x="1569" y="14699"/>
                    <a:pt x="2544" y="14276"/>
                    <a:pt x="3722" y="14202"/>
                  </a:cubicBezTo>
                  <a:cubicBezTo>
                    <a:pt x="4735" y="14129"/>
                    <a:pt x="5747" y="14129"/>
                    <a:pt x="6759" y="14018"/>
                  </a:cubicBezTo>
                  <a:cubicBezTo>
                    <a:pt x="8876" y="13779"/>
                    <a:pt x="10993" y="13245"/>
                    <a:pt x="12741" y="11994"/>
                  </a:cubicBezTo>
                  <a:cubicBezTo>
                    <a:pt x="15925" y="9693"/>
                    <a:pt x="16606" y="5349"/>
                    <a:pt x="15723" y="1686"/>
                  </a:cubicBezTo>
                  <a:cubicBezTo>
                    <a:pt x="15815" y="1650"/>
                    <a:pt x="15889" y="1594"/>
                    <a:pt x="15981" y="1558"/>
                  </a:cubicBezTo>
                  <a:cubicBezTo>
                    <a:pt x="16625" y="1410"/>
                    <a:pt x="17195" y="1042"/>
                    <a:pt x="17564" y="490"/>
                  </a:cubicBezTo>
                  <a:cubicBezTo>
                    <a:pt x="17703" y="258"/>
                    <a:pt x="17517" y="0"/>
                    <a:pt x="1727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3"/>
            <p:cNvSpPr/>
            <p:nvPr/>
          </p:nvSpPr>
          <p:spPr>
            <a:xfrm>
              <a:off x="5474309" y="667795"/>
              <a:ext cx="1091918" cy="919797"/>
            </a:xfrm>
            <a:custGeom>
              <a:avLst/>
              <a:gdLst/>
              <a:ahLst/>
              <a:cxnLst/>
              <a:rect l="l" t="t" r="r" b="b"/>
              <a:pathLst>
                <a:path w="20364" h="17154" extrusionOk="0">
                  <a:moveTo>
                    <a:pt x="12289" y="1345"/>
                  </a:moveTo>
                  <a:cubicBezTo>
                    <a:pt x="13153" y="1345"/>
                    <a:pt x="14046" y="1459"/>
                    <a:pt x="14987" y="1651"/>
                  </a:cubicBezTo>
                  <a:cubicBezTo>
                    <a:pt x="15207" y="1688"/>
                    <a:pt x="15428" y="1743"/>
                    <a:pt x="15649" y="1780"/>
                  </a:cubicBezTo>
                  <a:cubicBezTo>
                    <a:pt x="14618" y="2405"/>
                    <a:pt x="13661" y="3362"/>
                    <a:pt x="12833" y="4191"/>
                  </a:cubicBezTo>
                  <a:cubicBezTo>
                    <a:pt x="12134" y="3620"/>
                    <a:pt x="11250" y="3307"/>
                    <a:pt x="10330" y="3270"/>
                  </a:cubicBezTo>
                  <a:cubicBezTo>
                    <a:pt x="10263" y="3269"/>
                    <a:pt x="10192" y="3268"/>
                    <a:pt x="10118" y="3268"/>
                  </a:cubicBezTo>
                  <a:cubicBezTo>
                    <a:pt x="9398" y="3268"/>
                    <a:pt x="8393" y="3369"/>
                    <a:pt x="7992" y="3970"/>
                  </a:cubicBezTo>
                  <a:cubicBezTo>
                    <a:pt x="7919" y="4099"/>
                    <a:pt x="8011" y="4283"/>
                    <a:pt x="8158" y="4283"/>
                  </a:cubicBezTo>
                  <a:cubicBezTo>
                    <a:pt x="8192" y="4286"/>
                    <a:pt x="8226" y="4288"/>
                    <a:pt x="8259" y="4288"/>
                  </a:cubicBezTo>
                  <a:cubicBezTo>
                    <a:pt x="8569" y="4288"/>
                    <a:pt x="8853" y="4145"/>
                    <a:pt x="9152" y="4062"/>
                  </a:cubicBezTo>
                  <a:cubicBezTo>
                    <a:pt x="9538" y="3951"/>
                    <a:pt x="9925" y="3915"/>
                    <a:pt x="10311" y="3915"/>
                  </a:cubicBezTo>
                  <a:cubicBezTo>
                    <a:pt x="11085" y="3951"/>
                    <a:pt x="11839" y="4136"/>
                    <a:pt x="12520" y="4485"/>
                  </a:cubicBezTo>
                  <a:cubicBezTo>
                    <a:pt x="12355" y="4651"/>
                    <a:pt x="12207" y="4798"/>
                    <a:pt x="12060" y="4945"/>
                  </a:cubicBezTo>
                  <a:cubicBezTo>
                    <a:pt x="10716" y="6252"/>
                    <a:pt x="9391" y="7541"/>
                    <a:pt x="8066" y="8847"/>
                  </a:cubicBezTo>
                  <a:cubicBezTo>
                    <a:pt x="8066" y="8829"/>
                    <a:pt x="8048" y="8811"/>
                    <a:pt x="8011" y="8792"/>
                  </a:cubicBezTo>
                  <a:cubicBezTo>
                    <a:pt x="7956" y="8755"/>
                    <a:pt x="7900" y="8737"/>
                    <a:pt x="7827" y="8737"/>
                  </a:cubicBezTo>
                  <a:cubicBezTo>
                    <a:pt x="7808" y="8737"/>
                    <a:pt x="7790" y="8737"/>
                    <a:pt x="7771" y="8755"/>
                  </a:cubicBezTo>
                  <a:cubicBezTo>
                    <a:pt x="7569" y="8700"/>
                    <a:pt x="7367" y="8627"/>
                    <a:pt x="7164" y="8553"/>
                  </a:cubicBezTo>
                  <a:cubicBezTo>
                    <a:pt x="6925" y="8498"/>
                    <a:pt x="6667" y="8461"/>
                    <a:pt x="6428" y="8442"/>
                  </a:cubicBezTo>
                  <a:cubicBezTo>
                    <a:pt x="6308" y="8432"/>
                    <a:pt x="6171" y="8423"/>
                    <a:pt x="6029" y="8423"/>
                  </a:cubicBezTo>
                  <a:cubicBezTo>
                    <a:pt x="5669" y="8423"/>
                    <a:pt x="5277" y="8481"/>
                    <a:pt x="5066" y="8719"/>
                  </a:cubicBezTo>
                  <a:cubicBezTo>
                    <a:pt x="4937" y="8847"/>
                    <a:pt x="4992" y="9031"/>
                    <a:pt x="5158" y="9087"/>
                  </a:cubicBezTo>
                  <a:cubicBezTo>
                    <a:pt x="5287" y="9130"/>
                    <a:pt x="5423" y="9148"/>
                    <a:pt x="5558" y="9148"/>
                  </a:cubicBezTo>
                  <a:cubicBezTo>
                    <a:pt x="5653" y="9148"/>
                    <a:pt x="5747" y="9139"/>
                    <a:pt x="5839" y="9123"/>
                  </a:cubicBezTo>
                  <a:cubicBezTo>
                    <a:pt x="5977" y="9105"/>
                    <a:pt x="6110" y="9096"/>
                    <a:pt x="6244" y="9096"/>
                  </a:cubicBezTo>
                  <a:cubicBezTo>
                    <a:pt x="6377" y="9096"/>
                    <a:pt x="6511" y="9105"/>
                    <a:pt x="6649" y="9123"/>
                  </a:cubicBezTo>
                  <a:cubicBezTo>
                    <a:pt x="6906" y="9142"/>
                    <a:pt x="7275" y="9289"/>
                    <a:pt x="7587" y="9326"/>
                  </a:cubicBezTo>
                  <a:lnTo>
                    <a:pt x="5692" y="11222"/>
                  </a:lnTo>
                  <a:cubicBezTo>
                    <a:pt x="5692" y="11222"/>
                    <a:pt x="5692" y="11203"/>
                    <a:pt x="5692" y="11185"/>
                  </a:cubicBezTo>
                  <a:cubicBezTo>
                    <a:pt x="5482" y="10975"/>
                    <a:pt x="5044" y="10766"/>
                    <a:pt x="4667" y="10766"/>
                  </a:cubicBezTo>
                  <a:cubicBezTo>
                    <a:pt x="4448" y="10766"/>
                    <a:pt x="4249" y="10837"/>
                    <a:pt x="4127" y="11019"/>
                  </a:cubicBezTo>
                  <a:cubicBezTo>
                    <a:pt x="4090" y="11111"/>
                    <a:pt x="4127" y="11203"/>
                    <a:pt x="4219" y="11222"/>
                  </a:cubicBezTo>
                  <a:cubicBezTo>
                    <a:pt x="4311" y="11240"/>
                    <a:pt x="4408" y="11249"/>
                    <a:pt x="4507" y="11249"/>
                  </a:cubicBezTo>
                  <a:cubicBezTo>
                    <a:pt x="4606" y="11249"/>
                    <a:pt x="4707" y="11240"/>
                    <a:pt x="4808" y="11222"/>
                  </a:cubicBezTo>
                  <a:cubicBezTo>
                    <a:pt x="5047" y="11240"/>
                    <a:pt x="5287" y="11314"/>
                    <a:pt x="5489" y="11424"/>
                  </a:cubicBezTo>
                  <a:lnTo>
                    <a:pt x="4495" y="12381"/>
                  </a:lnTo>
                  <a:cubicBezTo>
                    <a:pt x="4377" y="12514"/>
                    <a:pt x="4507" y="12694"/>
                    <a:pt x="4649" y="12694"/>
                  </a:cubicBezTo>
                  <a:cubicBezTo>
                    <a:pt x="4684" y="12694"/>
                    <a:pt x="4720" y="12683"/>
                    <a:pt x="4753" y="12657"/>
                  </a:cubicBezTo>
                  <a:lnTo>
                    <a:pt x="6262" y="11295"/>
                  </a:lnTo>
                  <a:lnTo>
                    <a:pt x="6262" y="11295"/>
                  </a:lnTo>
                  <a:cubicBezTo>
                    <a:pt x="6244" y="11443"/>
                    <a:pt x="6225" y="11571"/>
                    <a:pt x="6225" y="11682"/>
                  </a:cubicBezTo>
                  <a:cubicBezTo>
                    <a:pt x="6189" y="12050"/>
                    <a:pt x="6152" y="12639"/>
                    <a:pt x="6483" y="12897"/>
                  </a:cubicBezTo>
                  <a:cubicBezTo>
                    <a:pt x="6513" y="12914"/>
                    <a:pt x="6544" y="12923"/>
                    <a:pt x="6575" y="12923"/>
                  </a:cubicBezTo>
                  <a:cubicBezTo>
                    <a:pt x="6640" y="12923"/>
                    <a:pt x="6703" y="12886"/>
                    <a:pt x="6741" y="12823"/>
                  </a:cubicBezTo>
                  <a:cubicBezTo>
                    <a:pt x="6943" y="12529"/>
                    <a:pt x="6814" y="12032"/>
                    <a:pt x="6833" y="11700"/>
                  </a:cubicBezTo>
                  <a:cubicBezTo>
                    <a:pt x="6851" y="11424"/>
                    <a:pt x="6980" y="11038"/>
                    <a:pt x="6851" y="10780"/>
                  </a:cubicBezTo>
                  <a:lnTo>
                    <a:pt x="10385" y="7633"/>
                  </a:lnTo>
                  <a:lnTo>
                    <a:pt x="10385" y="7633"/>
                  </a:lnTo>
                  <a:cubicBezTo>
                    <a:pt x="10293" y="8203"/>
                    <a:pt x="10293" y="8811"/>
                    <a:pt x="10146" y="9344"/>
                  </a:cubicBezTo>
                  <a:cubicBezTo>
                    <a:pt x="9943" y="10209"/>
                    <a:pt x="9318" y="11130"/>
                    <a:pt x="9299" y="12013"/>
                  </a:cubicBezTo>
                  <a:cubicBezTo>
                    <a:pt x="9299" y="12155"/>
                    <a:pt x="9420" y="12265"/>
                    <a:pt x="9551" y="12265"/>
                  </a:cubicBezTo>
                  <a:cubicBezTo>
                    <a:pt x="9590" y="12265"/>
                    <a:pt x="9630" y="12255"/>
                    <a:pt x="9667" y="12234"/>
                  </a:cubicBezTo>
                  <a:cubicBezTo>
                    <a:pt x="10477" y="11737"/>
                    <a:pt x="10790" y="10467"/>
                    <a:pt x="10992" y="9602"/>
                  </a:cubicBezTo>
                  <a:cubicBezTo>
                    <a:pt x="11158" y="8829"/>
                    <a:pt x="11379" y="7780"/>
                    <a:pt x="11103" y="6988"/>
                  </a:cubicBezTo>
                  <a:lnTo>
                    <a:pt x="11692" y="6473"/>
                  </a:lnTo>
                  <a:cubicBezTo>
                    <a:pt x="12723" y="5553"/>
                    <a:pt x="13717" y="4577"/>
                    <a:pt x="14802" y="3731"/>
                  </a:cubicBezTo>
                  <a:cubicBezTo>
                    <a:pt x="14913" y="3657"/>
                    <a:pt x="15005" y="3583"/>
                    <a:pt x="15097" y="3528"/>
                  </a:cubicBezTo>
                  <a:cubicBezTo>
                    <a:pt x="15134" y="4117"/>
                    <a:pt x="15189" y="4706"/>
                    <a:pt x="15189" y="5313"/>
                  </a:cubicBezTo>
                  <a:cubicBezTo>
                    <a:pt x="15189" y="6142"/>
                    <a:pt x="14894" y="7117"/>
                    <a:pt x="15097" y="7946"/>
                  </a:cubicBezTo>
                  <a:cubicBezTo>
                    <a:pt x="15129" y="8072"/>
                    <a:pt x="15246" y="8145"/>
                    <a:pt x="15364" y="8145"/>
                  </a:cubicBezTo>
                  <a:cubicBezTo>
                    <a:pt x="15451" y="8145"/>
                    <a:pt x="15539" y="8105"/>
                    <a:pt x="15594" y="8019"/>
                  </a:cubicBezTo>
                  <a:cubicBezTo>
                    <a:pt x="16109" y="7283"/>
                    <a:pt x="16036" y="6068"/>
                    <a:pt x="16017" y="5203"/>
                  </a:cubicBezTo>
                  <a:cubicBezTo>
                    <a:pt x="16017" y="4504"/>
                    <a:pt x="15925" y="3786"/>
                    <a:pt x="15760" y="3105"/>
                  </a:cubicBezTo>
                  <a:cubicBezTo>
                    <a:pt x="16367" y="2773"/>
                    <a:pt x="16974" y="2497"/>
                    <a:pt x="17582" y="2185"/>
                  </a:cubicBezTo>
                  <a:lnTo>
                    <a:pt x="17582" y="2185"/>
                  </a:lnTo>
                  <a:cubicBezTo>
                    <a:pt x="17490" y="4228"/>
                    <a:pt x="17729" y="6252"/>
                    <a:pt x="17250" y="8277"/>
                  </a:cubicBezTo>
                  <a:cubicBezTo>
                    <a:pt x="16643" y="10835"/>
                    <a:pt x="15005" y="12749"/>
                    <a:pt x="12667" y="13872"/>
                  </a:cubicBezTo>
                  <a:cubicBezTo>
                    <a:pt x="10403" y="14995"/>
                    <a:pt x="7863" y="15216"/>
                    <a:pt x="5360" y="15326"/>
                  </a:cubicBezTo>
                  <a:cubicBezTo>
                    <a:pt x="4109" y="15363"/>
                    <a:pt x="2397" y="15326"/>
                    <a:pt x="1145" y="15897"/>
                  </a:cubicBezTo>
                  <a:cubicBezTo>
                    <a:pt x="1918" y="13780"/>
                    <a:pt x="2195" y="11498"/>
                    <a:pt x="2968" y="9381"/>
                  </a:cubicBezTo>
                  <a:cubicBezTo>
                    <a:pt x="3888" y="6823"/>
                    <a:pt x="5360" y="4356"/>
                    <a:pt x="7624" y="2792"/>
                  </a:cubicBezTo>
                  <a:cubicBezTo>
                    <a:pt x="9149" y="1747"/>
                    <a:pt x="10667" y="1345"/>
                    <a:pt x="12289" y="1345"/>
                  </a:cubicBezTo>
                  <a:close/>
                  <a:moveTo>
                    <a:pt x="19899" y="0"/>
                  </a:moveTo>
                  <a:cubicBezTo>
                    <a:pt x="19840" y="0"/>
                    <a:pt x="19778" y="15"/>
                    <a:pt x="19717" y="49"/>
                  </a:cubicBezTo>
                  <a:cubicBezTo>
                    <a:pt x="18840" y="591"/>
                    <a:pt x="17977" y="766"/>
                    <a:pt x="17114" y="766"/>
                  </a:cubicBezTo>
                  <a:cubicBezTo>
                    <a:pt x="15524" y="766"/>
                    <a:pt x="13930" y="171"/>
                    <a:pt x="12236" y="171"/>
                  </a:cubicBezTo>
                  <a:cubicBezTo>
                    <a:pt x="12129" y="171"/>
                    <a:pt x="12021" y="173"/>
                    <a:pt x="11913" y="178"/>
                  </a:cubicBezTo>
                  <a:cubicBezTo>
                    <a:pt x="9778" y="270"/>
                    <a:pt x="7771" y="1209"/>
                    <a:pt x="6152" y="2571"/>
                  </a:cubicBezTo>
                  <a:cubicBezTo>
                    <a:pt x="2084" y="6013"/>
                    <a:pt x="1348" y="11443"/>
                    <a:pt x="428" y="16357"/>
                  </a:cubicBezTo>
                  <a:cubicBezTo>
                    <a:pt x="354" y="16431"/>
                    <a:pt x="280" y="16504"/>
                    <a:pt x="225" y="16578"/>
                  </a:cubicBezTo>
                  <a:cubicBezTo>
                    <a:pt x="1" y="16785"/>
                    <a:pt x="165" y="17154"/>
                    <a:pt x="459" y="17154"/>
                  </a:cubicBezTo>
                  <a:cubicBezTo>
                    <a:pt x="478" y="17154"/>
                    <a:pt x="499" y="17152"/>
                    <a:pt x="520" y="17148"/>
                  </a:cubicBezTo>
                  <a:cubicBezTo>
                    <a:pt x="1808" y="16891"/>
                    <a:pt x="2931" y="16412"/>
                    <a:pt x="4274" y="16320"/>
                  </a:cubicBezTo>
                  <a:cubicBezTo>
                    <a:pt x="5434" y="16247"/>
                    <a:pt x="6593" y="16228"/>
                    <a:pt x="7771" y="16118"/>
                  </a:cubicBezTo>
                  <a:cubicBezTo>
                    <a:pt x="10183" y="15860"/>
                    <a:pt x="12631" y="15234"/>
                    <a:pt x="14637" y="13799"/>
                  </a:cubicBezTo>
                  <a:cubicBezTo>
                    <a:pt x="18318" y="11148"/>
                    <a:pt x="19091" y="6160"/>
                    <a:pt x="18079" y="1945"/>
                  </a:cubicBezTo>
                  <a:cubicBezTo>
                    <a:pt x="18189" y="1890"/>
                    <a:pt x="18281" y="1835"/>
                    <a:pt x="18373" y="1780"/>
                  </a:cubicBezTo>
                  <a:cubicBezTo>
                    <a:pt x="19109" y="1632"/>
                    <a:pt x="19772" y="1191"/>
                    <a:pt x="20214" y="565"/>
                  </a:cubicBezTo>
                  <a:cubicBezTo>
                    <a:pt x="20364" y="295"/>
                    <a:pt x="20159" y="0"/>
                    <a:pt x="1989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3"/>
            <p:cNvSpPr/>
            <p:nvPr/>
          </p:nvSpPr>
          <p:spPr>
            <a:xfrm>
              <a:off x="6052922" y="3969501"/>
              <a:ext cx="1084572" cy="634057"/>
            </a:xfrm>
            <a:custGeom>
              <a:avLst/>
              <a:gdLst/>
              <a:ahLst/>
              <a:cxnLst/>
              <a:rect l="l" t="t" r="r" b="b"/>
              <a:pathLst>
                <a:path w="20227" h="11825" extrusionOk="0">
                  <a:moveTo>
                    <a:pt x="8926" y="850"/>
                  </a:moveTo>
                  <a:cubicBezTo>
                    <a:pt x="10418" y="850"/>
                    <a:pt x="11899" y="1116"/>
                    <a:pt x="13233" y="1789"/>
                  </a:cubicBezTo>
                  <a:cubicBezTo>
                    <a:pt x="15331" y="2820"/>
                    <a:pt x="16307" y="4458"/>
                    <a:pt x="16969" y="6612"/>
                  </a:cubicBezTo>
                  <a:cubicBezTo>
                    <a:pt x="17024" y="6796"/>
                    <a:pt x="17080" y="6961"/>
                    <a:pt x="17135" y="7145"/>
                  </a:cubicBezTo>
                  <a:cubicBezTo>
                    <a:pt x="16288" y="6649"/>
                    <a:pt x="15221" y="6336"/>
                    <a:pt x="14300" y="6078"/>
                  </a:cubicBezTo>
                  <a:cubicBezTo>
                    <a:pt x="14429" y="5342"/>
                    <a:pt x="14319" y="4587"/>
                    <a:pt x="13969" y="3924"/>
                  </a:cubicBezTo>
                  <a:cubicBezTo>
                    <a:pt x="13711" y="3391"/>
                    <a:pt x="13196" y="2581"/>
                    <a:pt x="12552" y="2526"/>
                  </a:cubicBezTo>
                  <a:cubicBezTo>
                    <a:pt x="12544" y="2525"/>
                    <a:pt x="12537" y="2524"/>
                    <a:pt x="12530" y="2524"/>
                  </a:cubicBezTo>
                  <a:cubicBezTo>
                    <a:pt x="12413" y="2524"/>
                    <a:pt x="12334" y="2661"/>
                    <a:pt x="12386" y="2765"/>
                  </a:cubicBezTo>
                  <a:cubicBezTo>
                    <a:pt x="12533" y="3004"/>
                    <a:pt x="12717" y="3207"/>
                    <a:pt x="12938" y="3391"/>
                  </a:cubicBezTo>
                  <a:cubicBezTo>
                    <a:pt x="13159" y="3612"/>
                    <a:pt x="13343" y="3888"/>
                    <a:pt x="13490" y="4164"/>
                  </a:cubicBezTo>
                  <a:cubicBezTo>
                    <a:pt x="13785" y="4734"/>
                    <a:pt x="13932" y="5342"/>
                    <a:pt x="13951" y="5967"/>
                  </a:cubicBezTo>
                  <a:lnTo>
                    <a:pt x="13454" y="5820"/>
                  </a:lnTo>
                  <a:cubicBezTo>
                    <a:pt x="12000" y="5379"/>
                    <a:pt x="10546" y="4937"/>
                    <a:pt x="9073" y="4513"/>
                  </a:cubicBezTo>
                  <a:cubicBezTo>
                    <a:pt x="9091" y="4477"/>
                    <a:pt x="9091" y="4458"/>
                    <a:pt x="9091" y="4440"/>
                  </a:cubicBezTo>
                  <a:cubicBezTo>
                    <a:pt x="9091" y="4385"/>
                    <a:pt x="9091" y="4329"/>
                    <a:pt x="9055" y="4274"/>
                  </a:cubicBezTo>
                  <a:cubicBezTo>
                    <a:pt x="9055" y="4274"/>
                    <a:pt x="9036" y="4256"/>
                    <a:pt x="9018" y="4256"/>
                  </a:cubicBezTo>
                  <a:cubicBezTo>
                    <a:pt x="8981" y="4072"/>
                    <a:pt x="8944" y="3906"/>
                    <a:pt x="8926" y="3722"/>
                  </a:cubicBezTo>
                  <a:cubicBezTo>
                    <a:pt x="8871" y="3538"/>
                    <a:pt x="8797" y="3335"/>
                    <a:pt x="8723" y="3151"/>
                  </a:cubicBezTo>
                  <a:cubicBezTo>
                    <a:pt x="8576" y="2857"/>
                    <a:pt x="8337" y="2378"/>
                    <a:pt x="7987" y="2286"/>
                  </a:cubicBezTo>
                  <a:cubicBezTo>
                    <a:pt x="7970" y="2281"/>
                    <a:pt x="7953" y="2279"/>
                    <a:pt x="7937" y="2279"/>
                  </a:cubicBezTo>
                  <a:cubicBezTo>
                    <a:pt x="7827" y="2279"/>
                    <a:pt x="7732" y="2379"/>
                    <a:pt x="7748" y="2507"/>
                  </a:cubicBezTo>
                  <a:cubicBezTo>
                    <a:pt x="7785" y="2691"/>
                    <a:pt x="7877" y="2857"/>
                    <a:pt x="8006" y="3023"/>
                  </a:cubicBezTo>
                  <a:cubicBezTo>
                    <a:pt x="8116" y="3188"/>
                    <a:pt x="8226" y="3391"/>
                    <a:pt x="8300" y="3593"/>
                  </a:cubicBezTo>
                  <a:cubicBezTo>
                    <a:pt x="8392" y="3796"/>
                    <a:pt x="8429" y="4109"/>
                    <a:pt x="8539" y="4348"/>
                  </a:cubicBezTo>
                  <a:lnTo>
                    <a:pt x="6441" y="3704"/>
                  </a:lnTo>
                  <a:lnTo>
                    <a:pt x="6459" y="3685"/>
                  </a:lnTo>
                  <a:cubicBezTo>
                    <a:pt x="6570" y="3317"/>
                    <a:pt x="6459" y="2544"/>
                    <a:pt x="5962" y="2507"/>
                  </a:cubicBezTo>
                  <a:cubicBezTo>
                    <a:pt x="5889" y="2507"/>
                    <a:pt x="5834" y="2581"/>
                    <a:pt x="5852" y="2636"/>
                  </a:cubicBezTo>
                  <a:cubicBezTo>
                    <a:pt x="5907" y="2802"/>
                    <a:pt x="5981" y="2949"/>
                    <a:pt x="6073" y="3078"/>
                  </a:cubicBezTo>
                  <a:cubicBezTo>
                    <a:pt x="6165" y="3243"/>
                    <a:pt x="6202" y="3446"/>
                    <a:pt x="6202" y="3630"/>
                  </a:cubicBezTo>
                  <a:lnTo>
                    <a:pt x="5116" y="3299"/>
                  </a:lnTo>
                  <a:cubicBezTo>
                    <a:pt x="5100" y="3294"/>
                    <a:pt x="5085" y="3292"/>
                    <a:pt x="5071" y="3292"/>
                  </a:cubicBezTo>
                  <a:cubicBezTo>
                    <a:pt x="4918" y="3292"/>
                    <a:pt x="4855" y="3543"/>
                    <a:pt x="5024" y="3593"/>
                  </a:cubicBezTo>
                  <a:lnTo>
                    <a:pt x="6588" y="4145"/>
                  </a:lnTo>
                  <a:cubicBezTo>
                    <a:pt x="6496" y="4182"/>
                    <a:pt x="6386" y="4219"/>
                    <a:pt x="6312" y="4256"/>
                  </a:cubicBezTo>
                  <a:cubicBezTo>
                    <a:pt x="6018" y="4385"/>
                    <a:pt x="5576" y="4587"/>
                    <a:pt x="5539" y="4937"/>
                  </a:cubicBezTo>
                  <a:cubicBezTo>
                    <a:pt x="5539" y="5010"/>
                    <a:pt x="5594" y="5084"/>
                    <a:pt x="5686" y="5102"/>
                  </a:cubicBezTo>
                  <a:cubicBezTo>
                    <a:pt x="5695" y="5103"/>
                    <a:pt x="5704" y="5103"/>
                    <a:pt x="5713" y="5103"/>
                  </a:cubicBezTo>
                  <a:cubicBezTo>
                    <a:pt x="6000" y="5103"/>
                    <a:pt x="6301" y="4823"/>
                    <a:pt x="6533" y="4716"/>
                  </a:cubicBezTo>
                  <a:cubicBezTo>
                    <a:pt x="6736" y="4624"/>
                    <a:pt x="7067" y="4550"/>
                    <a:pt x="7196" y="4366"/>
                  </a:cubicBezTo>
                  <a:lnTo>
                    <a:pt x="10840" y="5655"/>
                  </a:lnTo>
                  <a:cubicBezTo>
                    <a:pt x="10398" y="5820"/>
                    <a:pt x="9957" y="6041"/>
                    <a:pt x="9515" y="6170"/>
                  </a:cubicBezTo>
                  <a:cubicBezTo>
                    <a:pt x="8815" y="6354"/>
                    <a:pt x="7913" y="6262"/>
                    <a:pt x="7269" y="6593"/>
                  </a:cubicBezTo>
                  <a:cubicBezTo>
                    <a:pt x="7140" y="6667"/>
                    <a:pt x="7122" y="6869"/>
                    <a:pt x="7251" y="6961"/>
                  </a:cubicBezTo>
                  <a:cubicBezTo>
                    <a:pt x="7500" y="7103"/>
                    <a:pt x="7796" y="7156"/>
                    <a:pt x="8107" y="7156"/>
                  </a:cubicBezTo>
                  <a:cubicBezTo>
                    <a:pt x="8645" y="7156"/>
                    <a:pt x="9225" y="6998"/>
                    <a:pt x="9680" y="6869"/>
                  </a:cubicBezTo>
                  <a:cubicBezTo>
                    <a:pt x="10288" y="6685"/>
                    <a:pt x="11116" y="6428"/>
                    <a:pt x="11576" y="5912"/>
                  </a:cubicBezTo>
                  <a:lnTo>
                    <a:pt x="12184" y="6133"/>
                  </a:lnTo>
                  <a:cubicBezTo>
                    <a:pt x="13251" y="6501"/>
                    <a:pt x="14337" y="6851"/>
                    <a:pt x="15386" y="7293"/>
                  </a:cubicBezTo>
                  <a:cubicBezTo>
                    <a:pt x="15478" y="7330"/>
                    <a:pt x="15552" y="7385"/>
                    <a:pt x="15644" y="7422"/>
                  </a:cubicBezTo>
                  <a:cubicBezTo>
                    <a:pt x="15239" y="7679"/>
                    <a:pt x="14834" y="7955"/>
                    <a:pt x="14392" y="8195"/>
                  </a:cubicBezTo>
                  <a:cubicBezTo>
                    <a:pt x="13785" y="8507"/>
                    <a:pt x="12975" y="8692"/>
                    <a:pt x="12478" y="9170"/>
                  </a:cubicBezTo>
                  <a:cubicBezTo>
                    <a:pt x="12349" y="9299"/>
                    <a:pt x="12441" y="9520"/>
                    <a:pt x="12607" y="9538"/>
                  </a:cubicBezTo>
                  <a:cubicBezTo>
                    <a:pt x="12654" y="9543"/>
                    <a:pt x="12700" y="9545"/>
                    <a:pt x="12748" y="9545"/>
                  </a:cubicBezTo>
                  <a:cubicBezTo>
                    <a:pt x="13449" y="9545"/>
                    <a:pt x="14228" y="9056"/>
                    <a:pt x="14797" y="8728"/>
                  </a:cubicBezTo>
                  <a:cubicBezTo>
                    <a:pt x="15313" y="8452"/>
                    <a:pt x="15773" y="8121"/>
                    <a:pt x="16196" y="7734"/>
                  </a:cubicBezTo>
                  <a:cubicBezTo>
                    <a:pt x="16693" y="8029"/>
                    <a:pt x="17116" y="8360"/>
                    <a:pt x="17577" y="8673"/>
                  </a:cubicBezTo>
                  <a:cubicBezTo>
                    <a:pt x="16086" y="9409"/>
                    <a:pt x="14724" y="10403"/>
                    <a:pt x="13086" y="10845"/>
                  </a:cubicBezTo>
                  <a:cubicBezTo>
                    <a:pt x="12475" y="11014"/>
                    <a:pt x="11869" y="11096"/>
                    <a:pt x="11272" y="11096"/>
                  </a:cubicBezTo>
                  <a:cubicBezTo>
                    <a:pt x="9851" y="11096"/>
                    <a:pt x="8487" y="10633"/>
                    <a:pt x="7269" y="9777"/>
                  </a:cubicBezTo>
                  <a:cubicBezTo>
                    <a:pt x="5576" y="8581"/>
                    <a:pt x="4416" y="6851"/>
                    <a:pt x="3367" y="5102"/>
                  </a:cubicBezTo>
                  <a:cubicBezTo>
                    <a:pt x="2833" y="4219"/>
                    <a:pt x="2189" y="2967"/>
                    <a:pt x="1287" y="2305"/>
                  </a:cubicBezTo>
                  <a:cubicBezTo>
                    <a:pt x="3110" y="2010"/>
                    <a:pt x="4877" y="1329"/>
                    <a:pt x="6680" y="1035"/>
                  </a:cubicBezTo>
                  <a:cubicBezTo>
                    <a:pt x="7420" y="918"/>
                    <a:pt x="8175" y="850"/>
                    <a:pt x="8926" y="850"/>
                  </a:cubicBezTo>
                  <a:close/>
                  <a:moveTo>
                    <a:pt x="9201" y="1"/>
                  </a:moveTo>
                  <a:cubicBezTo>
                    <a:pt x="6313" y="1"/>
                    <a:pt x="3419" y="1065"/>
                    <a:pt x="680" y="1973"/>
                  </a:cubicBezTo>
                  <a:cubicBezTo>
                    <a:pt x="606" y="1937"/>
                    <a:pt x="514" y="1918"/>
                    <a:pt x="441" y="1900"/>
                  </a:cubicBezTo>
                  <a:cubicBezTo>
                    <a:pt x="413" y="1892"/>
                    <a:pt x="386" y="1888"/>
                    <a:pt x="360" y="1888"/>
                  </a:cubicBezTo>
                  <a:cubicBezTo>
                    <a:pt x="144" y="1888"/>
                    <a:pt x="0" y="2144"/>
                    <a:pt x="165" y="2342"/>
                  </a:cubicBezTo>
                  <a:cubicBezTo>
                    <a:pt x="846" y="3170"/>
                    <a:pt x="1619" y="3777"/>
                    <a:pt x="2226" y="4697"/>
                  </a:cubicBezTo>
                  <a:cubicBezTo>
                    <a:pt x="2741" y="5507"/>
                    <a:pt x="3202" y="6336"/>
                    <a:pt x="3754" y="7127"/>
                  </a:cubicBezTo>
                  <a:cubicBezTo>
                    <a:pt x="4895" y="8765"/>
                    <a:pt x="6294" y="10274"/>
                    <a:pt x="8134" y="11140"/>
                  </a:cubicBezTo>
                  <a:cubicBezTo>
                    <a:pt x="9116" y="11614"/>
                    <a:pt x="10147" y="11825"/>
                    <a:pt x="11181" y="11825"/>
                  </a:cubicBezTo>
                  <a:cubicBezTo>
                    <a:pt x="13638" y="11825"/>
                    <a:pt x="16111" y="10633"/>
                    <a:pt x="17963" y="8949"/>
                  </a:cubicBezTo>
                  <a:lnTo>
                    <a:pt x="18202" y="9096"/>
                  </a:lnTo>
                  <a:cubicBezTo>
                    <a:pt x="18607" y="9575"/>
                    <a:pt x="19178" y="9870"/>
                    <a:pt x="19785" y="9943"/>
                  </a:cubicBezTo>
                  <a:cubicBezTo>
                    <a:pt x="20098" y="9943"/>
                    <a:pt x="20227" y="9557"/>
                    <a:pt x="19969" y="9373"/>
                  </a:cubicBezTo>
                  <a:cubicBezTo>
                    <a:pt x="17816" y="8158"/>
                    <a:pt x="17981" y="5747"/>
                    <a:pt x="16822" y="3832"/>
                  </a:cubicBezTo>
                  <a:cubicBezTo>
                    <a:pt x="15865" y="2360"/>
                    <a:pt x="14466" y="1237"/>
                    <a:pt x="12809" y="648"/>
                  </a:cubicBezTo>
                  <a:cubicBezTo>
                    <a:pt x="11615" y="187"/>
                    <a:pt x="10409" y="1"/>
                    <a:pt x="920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3"/>
            <p:cNvSpPr/>
            <p:nvPr/>
          </p:nvSpPr>
          <p:spPr>
            <a:xfrm>
              <a:off x="6669659" y="1191556"/>
              <a:ext cx="744889" cy="406225"/>
            </a:xfrm>
            <a:custGeom>
              <a:avLst/>
              <a:gdLst/>
              <a:ahLst/>
              <a:cxnLst/>
              <a:rect l="l" t="t" r="r" b="b"/>
              <a:pathLst>
                <a:path w="13892" h="7576" extrusionOk="0">
                  <a:moveTo>
                    <a:pt x="6338" y="487"/>
                  </a:moveTo>
                  <a:cubicBezTo>
                    <a:pt x="7011" y="487"/>
                    <a:pt x="7685" y="639"/>
                    <a:pt x="8302" y="938"/>
                  </a:cubicBezTo>
                  <a:cubicBezTo>
                    <a:pt x="9535" y="1509"/>
                    <a:pt x="10492" y="2484"/>
                    <a:pt x="11375" y="3478"/>
                  </a:cubicBezTo>
                  <a:cubicBezTo>
                    <a:pt x="11817" y="3975"/>
                    <a:pt x="12369" y="4712"/>
                    <a:pt x="13032" y="5024"/>
                  </a:cubicBezTo>
                  <a:cubicBezTo>
                    <a:pt x="11909" y="5429"/>
                    <a:pt x="10860" y="6074"/>
                    <a:pt x="9719" y="6479"/>
                  </a:cubicBezTo>
                  <a:cubicBezTo>
                    <a:pt x="8847" y="6797"/>
                    <a:pt x="7914" y="7002"/>
                    <a:pt x="6979" y="7002"/>
                  </a:cubicBezTo>
                  <a:cubicBezTo>
                    <a:pt x="6454" y="7002"/>
                    <a:pt x="5928" y="6937"/>
                    <a:pt x="5412" y="6791"/>
                  </a:cubicBezTo>
                  <a:cubicBezTo>
                    <a:pt x="3958" y="6368"/>
                    <a:pt x="3148" y="5429"/>
                    <a:pt x="2449" y="4123"/>
                  </a:cubicBezTo>
                  <a:cubicBezTo>
                    <a:pt x="2393" y="4012"/>
                    <a:pt x="2338" y="3902"/>
                    <a:pt x="2283" y="3791"/>
                  </a:cubicBezTo>
                  <a:lnTo>
                    <a:pt x="2283" y="3791"/>
                  </a:lnTo>
                  <a:cubicBezTo>
                    <a:pt x="2909" y="3994"/>
                    <a:pt x="3571" y="4104"/>
                    <a:pt x="4234" y="4159"/>
                  </a:cubicBezTo>
                  <a:cubicBezTo>
                    <a:pt x="4234" y="4638"/>
                    <a:pt x="4400" y="5117"/>
                    <a:pt x="4694" y="5485"/>
                  </a:cubicBezTo>
                  <a:cubicBezTo>
                    <a:pt x="4921" y="5781"/>
                    <a:pt x="5312" y="6225"/>
                    <a:pt x="5712" y="6225"/>
                  </a:cubicBezTo>
                  <a:cubicBezTo>
                    <a:pt x="5735" y="6225"/>
                    <a:pt x="5757" y="6224"/>
                    <a:pt x="5780" y="6221"/>
                  </a:cubicBezTo>
                  <a:cubicBezTo>
                    <a:pt x="5854" y="6221"/>
                    <a:pt x="5909" y="6110"/>
                    <a:pt x="5854" y="6055"/>
                  </a:cubicBezTo>
                  <a:cubicBezTo>
                    <a:pt x="5725" y="5908"/>
                    <a:pt x="5596" y="5798"/>
                    <a:pt x="5430" y="5724"/>
                  </a:cubicBezTo>
                  <a:cubicBezTo>
                    <a:pt x="5265" y="5595"/>
                    <a:pt x="5099" y="5448"/>
                    <a:pt x="4970" y="5282"/>
                  </a:cubicBezTo>
                  <a:cubicBezTo>
                    <a:pt x="4713" y="4951"/>
                    <a:pt x="4547" y="4583"/>
                    <a:pt x="4455" y="4178"/>
                  </a:cubicBezTo>
                  <a:lnTo>
                    <a:pt x="4455" y="4178"/>
                  </a:lnTo>
                  <a:lnTo>
                    <a:pt x="4805" y="4215"/>
                  </a:lnTo>
                  <a:cubicBezTo>
                    <a:pt x="5780" y="4325"/>
                    <a:pt x="6774" y="4435"/>
                    <a:pt x="7768" y="4546"/>
                  </a:cubicBezTo>
                  <a:cubicBezTo>
                    <a:pt x="7768" y="4546"/>
                    <a:pt x="7768" y="4564"/>
                    <a:pt x="7768" y="4583"/>
                  </a:cubicBezTo>
                  <a:cubicBezTo>
                    <a:pt x="7768" y="4620"/>
                    <a:pt x="7786" y="4656"/>
                    <a:pt x="7805" y="4675"/>
                  </a:cubicBezTo>
                  <a:cubicBezTo>
                    <a:pt x="7805" y="4693"/>
                    <a:pt x="7823" y="4693"/>
                    <a:pt x="7823" y="4693"/>
                  </a:cubicBezTo>
                  <a:cubicBezTo>
                    <a:pt x="7878" y="4804"/>
                    <a:pt x="7915" y="4914"/>
                    <a:pt x="7952" y="5024"/>
                  </a:cubicBezTo>
                  <a:cubicBezTo>
                    <a:pt x="8007" y="5135"/>
                    <a:pt x="8081" y="5245"/>
                    <a:pt x="8154" y="5356"/>
                  </a:cubicBezTo>
                  <a:cubicBezTo>
                    <a:pt x="8283" y="5540"/>
                    <a:pt x="8486" y="5816"/>
                    <a:pt x="8725" y="5816"/>
                  </a:cubicBezTo>
                  <a:cubicBezTo>
                    <a:pt x="8733" y="5818"/>
                    <a:pt x="8741" y="5818"/>
                    <a:pt x="8749" y="5818"/>
                  </a:cubicBezTo>
                  <a:cubicBezTo>
                    <a:pt x="8829" y="5818"/>
                    <a:pt x="8887" y="5736"/>
                    <a:pt x="8854" y="5669"/>
                  </a:cubicBezTo>
                  <a:cubicBezTo>
                    <a:pt x="8799" y="5540"/>
                    <a:pt x="8725" y="5448"/>
                    <a:pt x="8633" y="5374"/>
                  </a:cubicBezTo>
                  <a:cubicBezTo>
                    <a:pt x="8523" y="5264"/>
                    <a:pt x="8449" y="5153"/>
                    <a:pt x="8357" y="5024"/>
                  </a:cubicBezTo>
                  <a:cubicBezTo>
                    <a:pt x="8283" y="4914"/>
                    <a:pt x="8228" y="4712"/>
                    <a:pt x="8136" y="4564"/>
                  </a:cubicBezTo>
                  <a:lnTo>
                    <a:pt x="8136" y="4564"/>
                  </a:lnTo>
                  <a:lnTo>
                    <a:pt x="9553" y="4730"/>
                  </a:lnTo>
                  <a:lnTo>
                    <a:pt x="9553" y="4748"/>
                  </a:lnTo>
                  <a:cubicBezTo>
                    <a:pt x="9518" y="4979"/>
                    <a:pt x="9670" y="5431"/>
                    <a:pt x="9978" y="5431"/>
                  </a:cubicBezTo>
                  <a:cubicBezTo>
                    <a:pt x="9989" y="5431"/>
                    <a:pt x="10001" y="5431"/>
                    <a:pt x="10013" y="5429"/>
                  </a:cubicBezTo>
                  <a:cubicBezTo>
                    <a:pt x="10050" y="5429"/>
                    <a:pt x="10087" y="5374"/>
                    <a:pt x="10069" y="5337"/>
                  </a:cubicBezTo>
                  <a:cubicBezTo>
                    <a:pt x="10032" y="5227"/>
                    <a:pt x="9921" y="5172"/>
                    <a:pt x="9866" y="5080"/>
                  </a:cubicBezTo>
                  <a:cubicBezTo>
                    <a:pt x="9793" y="4988"/>
                    <a:pt x="9737" y="4859"/>
                    <a:pt x="9719" y="4748"/>
                  </a:cubicBezTo>
                  <a:lnTo>
                    <a:pt x="9719" y="4748"/>
                  </a:lnTo>
                  <a:lnTo>
                    <a:pt x="10455" y="4822"/>
                  </a:lnTo>
                  <a:cubicBezTo>
                    <a:pt x="10461" y="4823"/>
                    <a:pt x="10466" y="4823"/>
                    <a:pt x="10471" y="4823"/>
                  </a:cubicBezTo>
                  <a:cubicBezTo>
                    <a:pt x="10585" y="4823"/>
                    <a:pt x="10597" y="4637"/>
                    <a:pt x="10474" y="4620"/>
                  </a:cubicBezTo>
                  <a:lnTo>
                    <a:pt x="9406" y="4454"/>
                  </a:lnTo>
                  <a:cubicBezTo>
                    <a:pt x="9461" y="4417"/>
                    <a:pt x="9535" y="4380"/>
                    <a:pt x="9572" y="4343"/>
                  </a:cubicBezTo>
                  <a:cubicBezTo>
                    <a:pt x="9737" y="4233"/>
                    <a:pt x="9995" y="4049"/>
                    <a:pt x="9995" y="3828"/>
                  </a:cubicBezTo>
                  <a:cubicBezTo>
                    <a:pt x="9977" y="3773"/>
                    <a:pt x="9921" y="3736"/>
                    <a:pt x="9885" y="3736"/>
                  </a:cubicBezTo>
                  <a:cubicBezTo>
                    <a:pt x="9682" y="3754"/>
                    <a:pt x="9516" y="3975"/>
                    <a:pt x="9369" y="4086"/>
                  </a:cubicBezTo>
                  <a:cubicBezTo>
                    <a:pt x="9222" y="4196"/>
                    <a:pt x="9056" y="4251"/>
                    <a:pt x="8983" y="4399"/>
                  </a:cubicBezTo>
                  <a:lnTo>
                    <a:pt x="6498" y="3994"/>
                  </a:lnTo>
                  <a:cubicBezTo>
                    <a:pt x="6756" y="3828"/>
                    <a:pt x="7013" y="3644"/>
                    <a:pt x="7289" y="3515"/>
                  </a:cubicBezTo>
                  <a:cubicBezTo>
                    <a:pt x="7713" y="3313"/>
                    <a:pt x="8302" y="3258"/>
                    <a:pt x="8670" y="2963"/>
                  </a:cubicBezTo>
                  <a:cubicBezTo>
                    <a:pt x="8743" y="2908"/>
                    <a:pt x="8725" y="2779"/>
                    <a:pt x="8633" y="2742"/>
                  </a:cubicBezTo>
                  <a:cubicBezTo>
                    <a:pt x="8535" y="2708"/>
                    <a:pt x="8431" y="2694"/>
                    <a:pt x="8324" y="2694"/>
                  </a:cubicBezTo>
                  <a:cubicBezTo>
                    <a:pt x="7907" y="2694"/>
                    <a:pt x="7438" y="2916"/>
                    <a:pt x="7087" y="3092"/>
                  </a:cubicBezTo>
                  <a:cubicBezTo>
                    <a:pt x="6719" y="3276"/>
                    <a:pt x="6203" y="3552"/>
                    <a:pt x="5983" y="3920"/>
                  </a:cubicBezTo>
                  <a:lnTo>
                    <a:pt x="5559" y="3847"/>
                  </a:lnTo>
                  <a:cubicBezTo>
                    <a:pt x="4841" y="3736"/>
                    <a:pt x="4087" y="3644"/>
                    <a:pt x="3369" y="3497"/>
                  </a:cubicBezTo>
                  <a:lnTo>
                    <a:pt x="3185" y="3442"/>
                  </a:lnTo>
                  <a:cubicBezTo>
                    <a:pt x="3424" y="3221"/>
                    <a:pt x="3645" y="3000"/>
                    <a:pt x="3903" y="2797"/>
                  </a:cubicBezTo>
                  <a:cubicBezTo>
                    <a:pt x="4252" y="2521"/>
                    <a:pt x="4749" y="2300"/>
                    <a:pt x="5007" y="1932"/>
                  </a:cubicBezTo>
                  <a:cubicBezTo>
                    <a:pt x="5094" y="1846"/>
                    <a:pt x="5017" y="1710"/>
                    <a:pt x="4900" y="1710"/>
                  </a:cubicBezTo>
                  <a:cubicBezTo>
                    <a:pt x="4893" y="1710"/>
                    <a:pt x="4886" y="1710"/>
                    <a:pt x="4878" y="1711"/>
                  </a:cubicBezTo>
                  <a:cubicBezTo>
                    <a:pt x="4400" y="1748"/>
                    <a:pt x="3921" y="2190"/>
                    <a:pt x="3571" y="2484"/>
                  </a:cubicBezTo>
                  <a:cubicBezTo>
                    <a:pt x="3277" y="2724"/>
                    <a:pt x="3019" y="3000"/>
                    <a:pt x="2798" y="3294"/>
                  </a:cubicBezTo>
                  <a:cubicBezTo>
                    <a:pt x="2449" y="3165"/>
                    <a:pt x="2136" y="3018"/>
                    <a:pt x="1804" y="2853"/>
                  </a:cubicBezTo>
                  <a:cubicBezTo>
                    <a:pt x="2669" y="2208"/>
                    <a:pt x="3424" y="1417"/>
                    <a:pt x="4436" y="920"/>
                  </a:cubicBezTo>
                  <a:cubicBezTo>
                    <a:pt x="5034" y="630"/>
                    <a:pt x="5686" y="487"/>
                    <a:pt x="6338" y="487"/>
                  </a:cubicBezTo>
                  <a:close/>
                  <a:moveTo>
                    <a:pt x="6454" y="0"/>
                  </a:moveTo>
                  <a:cubicBezTo>
                    <a:pt x="4526" y="0"/>
                    <a:pt x="2713" y="1204"/>
                    <a:pt x="1528" y="2742"/>
                  </a:cubicBezTo>
                  <a:lnTo>
                    <a:pt x="1363" y="2669"/>
                  </a:lnTo>
                  <a:cubicBezTo>
                    <a:pt x="1085" y="2456"/>
                    <a:pt x="735" y="2331"/>
                    <a:pt x="377" y="2331"/>
                  </a:cubicBezTo>
                  <a:cubicBezTo>
                    <a:pt x="332" y="2331"/>
                    <a:pt x="286" y="2333"/>
                    <a:pt x="240" y="2337"/>
                  </a:cubicBezTo>
                  <a:cubicBezTo>
                    <a:pt x="37" y="2356"/>
                    <a:pt x="1" y="2632"/>
                    <a:pt x="185" y="2705"/>
                  </a:cubicBezTo>
                  <a:cubicBezTo>
                    <a:pt x="1731" y="3239"/>
                    <a:pt x="1896" y="4804"/>
                    <a:pt x="2872" y="5890"/>
                  </a:cubicBezTo>
                  <a:cubicBezTo>
                    <a:pt x="3663" y="6718"/>
                    <a:pt x="4694" y="7270"/>
                    <a:pt x="5835" y="7472"/>
                  </a:cubicBezTo>
                  <a:cubicBezTo>
                    <a:pt x="6217" y="7543"/>
                    <a:pt x="6593" y="7575"/>
                    <a:pt x="6964" y="7575"/>
                  </a:cubicBezTo>
                  <a:cubicBezTo>
                    <a:pt x="9309" y="7575"/>
                    <a:pt x="11439" y="6284"/>
                    <a:pt x="13474" y="5172"/>
                  </a:cubicBezTo>
                  <a:lnTo>
                    <a:pt x="13639" y="5172"/>
                  </a:lnTo>
                  <a:cubicBezTo>
                    <a:pt x="13646" y="5173"/>
                    <a:pt x="13653" y="5173"/>
                    <a:pt x="13660" y="5173"/>
                  </a:cubicBezTo>
                  <a:cubicBezTo>
                    <a:pt x="13812" y="5173"/>
                    <a:pt x="13891" y="4982"/>
                    <a:pt x="13768" y="4859"/>
                  </a:cubicBezTo>
                  <a:cubicBezTo>
                    <a:pt x="13234" y="4399"/>
                    <a:pt x="12645" y="4123"/>
                    <a:pt x="12148" y="3589"/>
                  </a:cubicBezTo>
                  <a:cubicBezTo>
                    <a:pt x="11725" y="3129"/>
                    <a:pt x="11320" y="2650"/>
                    <a:pt x="10878" y="2208"/>
                  </a:cubicBezTo>
                  <a:cubicBezTo>
                    <a:pt x="9958" y="1288"/>
                    <a:pt x="8872" y="497"/>
                    <a:pt x="7602" y="147"/>
                  </a:cubicBezTo>
                  <a:cubicBezTo>
                    <a:pt x="7218" y="47"/>
                    <a:pt x="6834" y="0"/>
                    <a:pt x="645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3"/>
            <p:cNvSpPr/>
            <p:nvPr/>
          </p:nvSpPr>
          <p:spPr>
            <a:xfrm>
              <a:off x="6188045" y="1533008"/>
              <a:ext cx="744889" cy="406225"/>
            </a:xfrm>
            <a:custGeom>
              <a:avLst/>
              <a:gdLst/>
              <a:ahLst/>
              <a:cxnLst/>
              <a:rect l="l" t="t" r="r" b="b"/>
              <a:pathLst>
                <a:path w="13892" h="7576" extrusionOk="0">
                  <a:moveTo>
                    <a:pt x="6331" y="485"/>
                  </a:moveTo>
                  <a:cubicBezTo>
                    <a:pt x="7005" y="485"/>
                    <a:pt x="7680" y="637"/>
                    <a:pt x="8302" y="939"/>
                  </a:cubicBezTo>
                  <a:cubicBezTo>
                    <a:pt x="9535" y="1509"/>
                    <a:pt x="10492" y="2485"/>
                    <a:pt x="11375" y="3479"/>
                  </a:cubicBezTo>
                  <a:cubicBezTo>
                    <a:pt x="11817" y="3976"/>
                    <a:pt x="12369" y="4712"/>
                    <a:pt x="13032" y="5025"/>
                  </a:cubicBezTo>
                  <a:cubicBezTo>
                    <a:pt x="11909" y="5430"/>
                    <a:pt x="10860" y="6074"/>
                    <a:pt x="9719" y="6479"/>
                  </a:cubicBezTo>
                  <a:cubicBezTo>
                    <a:pt x="8847" y="6797"/>
                    <a:pt x="7914" y="7002"/>
                    <a:pt x="6984" y="7002"/>
                  </a:cubicBezTo>
                  <a:cubicBezTo>
                    <a:pt x="6462" y="7002"/>
                    <a:pt x="5940" y="6937"/>
                    <a:pt x="5430" y="6792"/>
                  </a:cubicBezTo>
                  <a:cubicBezTo>
                    <a:pt x="3958" y="6369"/>
                    <a:pt x="3148" y="5430"/>
                    <a:pt x="2449" y="4123"/>
                  </a:cubicBezTo>
                  <a:cubicBezTo>
                    <a:pt x="2393" y="4013"/>
                    <a:pt x="2338" y="3902"/>
                    <a:pt x="2283" y="3810"/>
                  </a:cubicBezTo>
                  <a:lnTo>
                    <a:pt x="2283" y="3810"/>
                  </a:lnTo>
                  <a:cubicBezTo>
                    <a:pt x="2909" y="3994"/>
                    <a:pt x="3571" y="4105"/>
                    <a:pt x="4234" y="4141"/>
                  </a:cubicBezTo>
                  <a:cubicBezTo>
                    <a:pt x="4234" y="4638"/>
                    <a:pt x="4400" y="5099"/>
                    <a:pt x="4694" y="5485"/>
                  </a:cubicBezTo>
                  <a:cubicBezTo>
                    <a:pt x="4921" y="5781"/>
                    <a:pt x="5312" y="6226"/>
                    <a:pt x="5712" y="6226"/>
                  </a:cubicBezTo>
                  <a:cubicBezTo>
                    <a:pt x="5735" y="6226"/>
                    <a:pt x="5757" y="6224"/>
                    <a:pt x="5780" y="6221"/>
                  </a:cubicBezTo>
                  <a:cubicBezTo>
                    <a:pt x="5872" y="6221"/>
                    <a:pt x="5909" y="6111"/>
                    <a:pt x="5854" y="6056"/>
                  </a:cubicBezTo>
                  <a:cubicBezTo>
                    <a:pt x="5725" y="5908"/>
                    <a:pt x="5596" y="5798"/>
                    <a:pt x="5430" y="5724"/>
                  </a:cubicBezTo>
                  <a:cubicBezTo>
                    <a:pt x="5265" y="5595"/>
                    <a:pt x="5099" y="5448"/>
                    <a:pt x="4970" y="5283"/>
                  </a:cubicBezTo>
                  <a:cubicBezTo>
                    <a:pt x="4712" y="4951"/>
                    <a:pt x="4547" y="4583"/>
                    <a:pt x="4473" y="4178"/>
                  </a:cubicBezTo>
                  <a:lnTo>
                    <a:pt x="4473" y="4178"/>
                  </a:lnTo>
                  <a:lnTo>
                    <a:pt x="4805" y="4215"/>
                  </a:lnTo>
                  <a:cubicBezTo>
                    <a:pt x="5798" y="4325"/>
                    <a:pt x="6774" y="4436"/>
                    <a:pt x="7768" y="4546"/>
                  </a:cubicBezTo>
                  <a:cubicBezTo>
                    <a:pt x="7768" y="4546"/>
                    <a:pt x="7768" y="4565"/>
                    <a:pt x="7768" y="4583"/>
                  </a:cubicBezTo>
                  <a:cubicBezTo>
                    <a:pt x="7768" y="4620"/>
                    <a:pt x="7786" y="4657"/>
                    <a:pt x="7805" y="4675"/>
                  </a:cubicBezTo>
                  <a:cubicBezTo>
                    <a:pt x="7805" y="4694"/>
                    <a:pt x="7823" y="4694"/>
                    <a:pt x="7841" y="4694"/>
                  </a:cubicBezTo>
                  <a:cubicBezTo>
                    <a:pt x="7878" y="4804"/>
                    <a:pt x="7915" y="4914"/>
                    <a:pt x="7952" y="5025"/>
                  </a:cubicBezTo>
                  <a:cubicBezTo>
                    <a:pt x="8007" y="5135"/>
                    <a:pt x="8081" y="5246"/>
                    <a:pt x="8154" y="5356"/>
                  </a:cubicBezTo>
                  <a:cubicBezTo>
                    <a:pt x="8283" y="5540"/>
                    <a:pt x="8504" y="5816"/>
                    <a:pt x="8743" y="5816"/>
                  </a:cubicBezTo>
                  <a:cubicBezTo>
                    <a:pt x="8751" y="5818"/>
                    <a:pt x="8759" y="5819"/>
                    <a:pt x="8767" y="5819"/>
                  </a:cubicBezTo>
                  <a:cubicBezTo>
                    <a:pt x="8844" y="5819"/>
                    <a:pt x="8889" y="5735"/>
                    <a:pt x="8872" y="5651"/>
                  </a:cubicBezTo>
                  <a:cubicBezTo>
                    <a:pt x="8817" y="5540"/>
                    <a:pt x="8725" y="5448"/>
                    <a:pt x="8633" y="5356"/>
                  </a:cubicBezTo>
                  <a:cubicBezTo>
                    <a:pt x="8541" y="5264"/>
                    <a:pt x="8449" y="5154"/>
                    <a:pt x="8375" y="5025"/>
                  </a:cubicBezTo>
                  <a:cubicBezTo>
                    <a:pt x="8283" y="4914"/>
                    <a:pt x="8228" y="4712"/>
                    <a:pt x="8136" y="4565"/>
                  </a:cubicBezTo>
                  <a:lnTo>
                    <a:pt x="8136" y="4565"/>
                  </a:lnTo>
                  <a:lnTo>
                    <a:pt x="9553" y="4730"/>
                  </a:lnTo>
                  <a:lnTo>
                    <a:pt x="9553" y="4749"/>
                  </a:lnTo>
                  <a:cubicBezTo>
                    <a:pt x="9535" y="4979"/>
                    <a:pt x="9689" y="5432"/>
                    <a:pt x="9979" y="5432"/>
                  </a:cubicBezTo>
                  <a:cubicBezTo>
                    <a:pt x="9991" y="5432"/>
                    <a:pt x="10002" y="5431"/>
                    <a:pt x="10013" y="5430"/>
                  </a:cubicBezTo>
                  <a:cubicBezTo>
                    <a:pt x="10069" y="5430"/>
                    <a:pt x="10087" y="5375"/>
                    <a:pt x="10069" y="5338"/>
                  </a:cubicBezTo>
                  <a:cubicBezTo>
                    <a:pt x="10032" y="5227"/>
                    <a:pt x="9940" y="5172"/>
                    <a:pt x="9866" y="5080"/>
                  </a:cubicBezTo>
                  <a:cubicBezTo>
                    <a:pt x="9792" y="4970"/>
                    <a:pt x="9756" y="4859"/>
                    <a:pt x="9719" y="4730"/>
                  </a:cubicBezTo>
                  <a:lnTo>
                    <a:pt x="9719" y="4730"/>
                  </a:lnTo>
                  <a:lnTo>
                    <a:pt x="10455" y="4822"/>
                  </a:lnTo>
                  <a:cubicBezTo>
                    <a:pt x="10584" y="4822"/>
                    <a:pt x="10602" y="4657"/>
                    <a:pt x="10492" y="4620"/>
                  </a:cubicBezTo>
                  <a:lnTo>
                    <a:pt x="9406" y="4454"/>
                  </a:lnTo>
                  <a:cubicBezTo>
                    <a:pt x="9480" y="4417"/>
                    <a:pt x="9535" y="4381"/>
                    <a:pt x="9590" y="4344"/>
                  </a:cubicBezTo>
                  <a:cubicBezTo>
                    <a:pt x="9756" y="4233"/>
                    <a:pt x="10013" y="4049"/>
                    <a:pt x="9995" y="3829"/>
                  </a:cubicBezTo>
                  <a:cubicBezTo>
                    <a:pt x="9995" y="3773"/>
                    <a:pt x="9940" y="3736"/>
                    <a:pt x="9885" y="3736"/>
                  </a:cubicBezTo>
                  <a:cubicBezTo>
                    <a:pt x="9700" y="3755"/>
                    <a:pt x="9535" y="3976"/>
                    <a:pt x="9388" y="4086"/>
                  </a:cubicBezTo>
                  <a:cubicBezTo>
                    <a:pt x="9240" y="4197"/>
                    <a:pt x="9056" y="4252"/>
                    <a:pt x="9001" y="4381"/>
                  </a:cubicBezTo>
                  <a:lnTo>
                    <a:pt x="6498" y="3994"/>
                  </a:lnTo>
                  <a:cubicBezTo>
                    <a:pt x="6774" y="3829"/>
                    <a:pt x="7013" y="3626"/>
                    <a:pt x="7289" y="3516"/>
                  </a:cubicBezTo>
                  <a:cubicBezTo>
                    <a:pt x="7731" y="3295"/>
                    <a:pt x="8320" y="3258"/>
                    <a:pt x="8688" y="2963"/>
                  </a:cubicBezTo>
                  <a:cubicBezTo>
                    <a:pt x="8762" y="2890"/>
                    <a:pt x="8743" y="2779"/>
                    <a:pt x="8651" y="2724"/>
                  </a:cubicBezTo>
                  <a:cubicBezTo>
                    <a:pt x="8557" y="2692"/>
                    <a:pt x="8457" y="2677"/>
                    <a:pt x="8354" y="2677"/>
                  </a:cubicBezTo>
                  <a:cubicBezTo>
                    <a:pt x="7933" y="2677"/>
                    <a:pt x="7460" y="2911"/>
                    <a:pt x="7105" y="3074"/>
                  </a:cubicBezTo>
                  <a:cubicBezTo>
                    <a:pt x="6737" y="3276"/>
                    <a:pt x="6240" y="3534"/>
                    <a:pt x="6001" y="3921"/>
                  </a:cubicBezTo>
                  <a:lnTo>
                    <a:pt x="5578" y="3847"/>
                  </a:lnTo>
                  <a:cubicBezTo>
                    <a:pt x="4860" y="3736"/>
                    <a:pt x="4105" y="3644"/>
                    <a:pt x="3387" y="3479"/>
                  </a:cubicBezTo>
                  <a:cubicBezTo>
                    <a:pt x="3332" y="3479"/>
                    <a:pt x="3277" y="3442"/>
                    <a:pt x="3203" y="3424"/>
                  </a:cubicBezTo>
                  <a:cubicBezTo>
                    <a:pt x="3442" y="3221"/>
                    <a:pt x="3663" y="3000"/>
                    <a:pt x="3921" y="2798"/>
                  </a:cubicBezTo>
                  <a:cubicBezTo>
                    <a:pt x="4271" y="2522"/>
                    <a:pt x="4768" y="2301"/>
                    <a:pt x="5044" y="1933"/>
                  </a:cubicBezTo>
                  <a:cubicBezTo>
                    <a:pt x="5113" y="1846"/>
                    <a:pt x="5035" y="1710"/>
                    <a:pt x="4918" y="1710"/>
                  </a:cubicBezTo>
                  <a:cubicBezTo>
                    <a:pt x="4911" y="1710"/>
                    <a:pt x="4904" y="1711"/>
                    <a:pt x="4897" y="1712"/>
                  </a:cubicBezTo>
                  <a:cubicBezTo>
                    <a:pt x="4418" y="1749"/>
                    <a:pt x="3939" y="2190"/>
                    <a:pt x="3590" y="2485"/>
                  </a:cubicBezTo>
                  <a:cubicBezTo>
                    <a:pt x="3295" y="2724"/>
                    <a:pt x="3038" y="3000"/>
                    <a:pt x="2817" y="3295"/>
                  </a:cubicBezTo>
                  <a:cubicBezTo>
                    <a:pt x="2467" y="3166"/>
                    <a:pt x="2154" y="3000"/>
                    <a:pt x="1823" y="2835"/>
                  </a:cubicBezTo>
                  <a:cubicBezTo>
                    <a:pt x="2688" y="2190"/>
                    <a:pt x="3442" y="1399"/>
                    <a:pt x="4455" y="902"/>
                  </a:cubicBezTo>
                  <a:cubicBezTo>
                    <a:pt x="5048" y="623"/>
                    <a:pt x="5689" y="485"/>
                    <a:pt x="6331" y="485"/>
                  </a:cubicBezTo>
                  <a:close/>
                  <a:moveTo>
                    <a:pt x="6453" y="1"/>
                  </a:moveTo>
                  <a:cubicBezTo>
                    <a:pt x="4521" y="1"/>
                    <a:pt x="2697" y="1205"/>
                    <a:pt x="1528" y="2743"/>
                  </a:cubicBezTo>
                  <a:lnTo>
                    <a:pt x="1363" y="2669"/>
                  </a:lnTo>
                  <a:cubicBezTo>
                    <a:pt x="1085" y="2457"/>
                    <a:pt x="735" y="2331"/>
                    <a:pt x="377" y="2331"/>
                  </a:cubicBezTo>
                  <a:cubicBezTo>
                    <a:pt x="332" y="2331"/>
                    <a:pt x="286" y="2333"/>
                    <a:pt x="240" y="2338"/>
                  </a:cubicBezTo>
                  <a:cubicBezTo>
                    <a:pt x="37" y="2356"/>
                    <a:pt x="1" y="2632"/>
                    <a:pt x="185" y="2706"/>
                  </a:cubicBezTo>
                  <a:cubicBezTo>
                    <a:pt x="1731" y="3240"/>
                    <a:pt x="1896" y="4804"/>
                    <a:pt x="2890" y="5890"/>
                  </a:cubicBezTo>
                  <a:cubicBezTo>
                    <a:pt x="3663" y="6718"/>
                    <a:pt x="4694" y="7289"/>
                    <a:pt x="5835" y="7473"/>
                  </a:cubicBezTo>
                  <a:cubicBezTo>
                    <a:pt x="6217" y="7543"/>
                    <a:pt x="6593" y="7576"/>
                    <a:pt x="6964" y="7576"/>
                  </a:cubicBezTo>
                  <a:cubicBezTo>
                    <a:pt x="9309" y="7576"/>
                    <a:pt x="11439" y="6285"/>
                    <a:pt x="13474" y="5172"/>
                  </a:cubicBezTo>
                  <a:cubicBezTo>
                    <a:pt x="13529" y="5172"/>
                    <a:pt x="13584" y="5191"/>
                    <a:pt x="13639" y="5191"/>
                  </a:cubicBezTo>
                  <a:cubicBezTo>
                    <a:pt x="13646" y="5191"/>
                    <a:pt x="13652" y="5192"/>
                    <a:pt x="13659" y="5192"/>
                  </a:cubicBezTo>
                  <a:cubicBezTo>
                    <a:pt x="13812" y="5192"/>
                    <a:pt x="13892" y="4984"/>
                    <a:pt x="13768" y="4878"/>
                  </a:cubicBezTo>
                  <a:cubicBezTo>
                    <a:pt x="13234" y="4417"/>
                    <a:pt x="12645" y="4123"/>
                    <a:pt x="12148" y="3589"/>
                  </a:cubicBezTo>
                  <a:cubicBezTo>
                    <a:pt x="11725" y="3129"/>
                    <a:pt x="11339" y="2651"/>
                    <a:pt x="10878" y="2209"/>
                  </a:cubicBezTo>
                  <a:cubicBezTo>
                    <a:pt x="9958" y="1289"/>
                    <a:pt x="8872" y="497"/>
                    <a:pt x="7602" y="147"/>
                  </a:cubicBezTo>
                  <a:cubicBezTo>
                    <a:pt x="7218" y="47"/>
                    <a:pt x="6833" y="1"/>
                    <a:pt x="645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3"/>
            <p:cNvSpPr/>
            <p:nvPr/>
          </p:nvSpPr>
          <p:spPr>
            <a:xfrm>
              <a:off x="4636604" y="725651"/>
              <a:ext cx="587300" cy="887357"/>
            </a:xfrm>
            <a:custGeom>
              <a:avLst/>
              <a:gdLst/>
              <a:ahLst/>
              <a:cxnLst/>
              <a:rect l="l" t="t" r="r" b="b"/>
              <a:pathLst>
                <a:path w="10953" h="16549" extrusionOk="0">
                  <a:moveTo>
                    <a:pt x="1252" y="921"/>
                  </a:moveTo>
                  <a:lnTo>
                    <a:pt x="1252" y="921"/>
                  </a:lnTo>
                  <a:cubicBezTo>
                    <a:pt x="2633" y="1768"/>
                    <a:pt x="4197" y="2283"/>
                    <a:pt x="5578" y="3130"/>
                  </a:cubicBezTo>
                  <a:cubicBezTo>
                    <a:pt x="7234" y="4142"/>
                    <a:pt x="8743" y="5523"/>
                    <a:pt x="9535" y="7327"/>
                  </a:cubicBezTo>
                  <a:cubicBezTo>
                    <a:pt x="10326" y="9204"/>
                    <a:pt x="10069" y="10842"/>
                    <a:pt x="9296" y="12664"/>
                  </a:cubicBezTo>
                  <a:cubicBezTo>
                    <a:pt x="9240" y="12812"/>
                    <a:pt x="9167" y="12959"/>
                    <a:pt x="9112" y="13124"/>
                  </a:cubicBezTo>
                  <a:cubicBezTo>
                    <a:pt x="8780" y="12296"/>
                    <a:pt x="8339" y="11523"/>
                    <a:pt x="7823" y="10805"/>
                  </a:cubicBezTo>
                  <a:cubicBezTo>
                    <a:pt x="8320" y="10382"/>
                    <a:pt x="8670" y="9811"/>
                    <a:pt x="8817" y="9186"/>
                  </a:cubicBezTo>
                  <a:cubicBezTo>
                    <a:pt x="8928" y="8689"/>
                    <a:pt x="9056" y="7842"/>
                    <a:pt x="8651" y="7437"/>
                  </a:cubicBezTo>
                  <a:cubicBezTo>
                    <a:pt x="8625" y="7411"/>
                    <a:pt x="8590" y="7399"/>
                    <a:pt x="8554" y="7399"/>
                  </a:cubicBezTo>
                  <a:cubicBezTo>
                    <a:pt x="8490" y="7399"/>
                    <a:pt x="8424" y="7439"/>
                    <a:pt x="8412" y="7511"/>
                  </a:cubicBezTo>
                  <a:cubicBezTo>
                    <a:pt x="8375" y="7750"/>
                    <a:pt x="8375" y="7989"/>
                    <a:pt x="8431" y="8229"/>
                  </a:cubicBezTo>
                  <a:cubicBezTo>
                    <a:pt x="8431" y="8523"/>
                    <a:pt x="8412" y="8799"/>
                    <a:pt x="8357" y="9075"/>
                  </a:cubicBezTo>
                  <a:cubicBezTo>
                    <a:pt x="8228" y="9609"/>
                    <a:pt x="7989" y="10106"/>
                    <a:pt x="7639" y="10529"/>
                  </a:cubicBezTo>
                  <a:lnTo>
                    <a:pt x="7381" y="10161"/>
                  </a:lnTo>
                  <a:cubicBezTo>
                    <a:pt x="6664" y="9038"/>
                    <a:pt x="5946" y="7916"/>
                    <a:pt x="5210" y="6811"/>
                  </a:cubicBezTo>
                  <a:cubicBezTo>
                    <a:pt x="5228" y="6793"/>
                    <a:pt x="5246" y="6793"/>
                    <a:pt x="5265" y="6774"/>
                  </a:cubicBezTo>
                  <a:cubicBezTo>
                    <a:pt x="5302" y="6738"/>
                    <a:pt x="5320" y="6701"/>
                    <a:pt x="5338" y="6646"/>
                  </a:cubicBezTo>
                  <a:cubicBezTo>
                    <a:pt x="5338" y="6627"/>
                    <a:pt x="5338" y="6627"/>
                    <a:pt x="5338" y="6609"/>
                  </a:cubicBezTo>
                  <a:cubicBezTo>
                    <a:pt x="5394" y="6462"/>
                    <a:pt x="5486" y="6333"/>
                    <a:pt x="5559" y="6204"/>
                  </a:cubicBezTo>
                  <a:cubicBezTo>
                    <a:pt x="5633" y="6038"/>
                    <a:pt x="5706" y="5873"/>
                    <a:pt x="5743" y="5707"/>
                  </a:cubicBezTo>
                  <a:cubicBezTo>
                    <a:pt x="5817" y="5412"/>
                    <a:pt x="5927" y="4971"/>
                    <a:pt x="5743" y="4713"/>
                  </a:cubicBezTo>
                  <a:cubicBezTo>
                    <a:pt x="5716" y="4658"/>
                    <a:pt x="5665" y="4630"/>
                    <a:pt x="5612" y="4630"/>
                  </a:cubicBezTo>
                  <a:cubicBezTo>
                    <a:pt x="5559" y="4630"/>
                    <a:pt x="5504" y="4658"/>
                    <a:pt x="5467" y="4713"/>
                  </a:cubicBezTo>
                  <a:cubicBezTo>
                    <a:pt x="5394" y="4860"/>
                    <a:pt x="5357" y="5026"/>
                    <a:pt x="5357" y="5192"/>
                  </a:cubicBezTo>
                  <a:cubicBezTo>
                    <a:pt x="5338" y="5376"/>
                    <a:pt x="5283" y="5560"/>
                    <a:pt x="5228" y="5744"/>
                  </a:cubicBezTo>
                  <a:cubicBezTo>
                    <a:pt x="5173" y="5928"/>
                    <a:pt x="5025" y="6167"/>
                    <a:pt x="4952" y="6388"/>
                  </a:cubicBezTo>
                  <a:cubicBezTo>
                    <a:pt x="4602" y="5854"/>
                    <a:pt x="4271" y="5320"/>
                    <a:pt x="3921" y="4768"/>
                  </a:cubicBezTo>
                  <a:lnTo>
                    <a:pt x="3940" y="4768"/>
                  </a:lnTo>
                  <a:cubicBezTo>
                    <a:pt x="4216" y="4584"/>
                    <a:pt x="4584" y="4014"/>
                    <a:pt x="4271" y="3701"/>
                  </a:cubicBezTo>
                  <a:cubicBezTo>
                    <a:pt x="4251" y="3688"/>
                    <a:pt x="4229" y="3682"/>
                    <a:pt x="4209" y="3682"/>
                  </a:cubicBezTo>
                  <a:cubicBezTo>
                    <a:pt x="4170" y="3682"/>
                    <a:pt x="4135" y="3702"/>
                    <a:pt x="4124" y="3738"/>
                  </a:cubicBezTo>
                  <a:cubicBezTo>
                    <a:pt x="4068" y="3866"/>
                    <a:pt x="4050" y="4014"/>
                    <a:pt x="4032" y="4161"/>
                  </a:cubicBezTo>
                  <a:cubicBezTo>
                    <a:pt x="3995" y="4308"/>
                    <a:pt x="3903" y="4474"/>
                    <a:pt x="3792" y="4603"/>
                  </a:cubicBezTo>
                  <a:lnTo>
                    <a:pt x="3259" y="3774"/>
                  </a:lnTo>
                  <a:cubicBezTo>
                    <a:pt x="3230" y="3722"/>
                    <a:pt x="3188" y="3701"/>
                    <a:pt x="3147" y="3701"/>
                  </a:cubicBezTo>
                  <a:cubicBezTo>
                    <a:pt x="3059" y="3701"/>
                    <a:pt x="2975" y="3802"/>
                    <a:pt x="3038" y="3903"/>
                  </a:cubicBezTo>
                  <a:lnTo>
                    <a:pt x="3755" y="5155"/>
                  </a:lnTo>
                  <a:cubicBezTo>
                    <a:pt x="3682" y="5118"/>
                    <a:pt x="3571" y="5100"/>
                    <a:pt x="3516" y="5081"/>
                  </a:cubicBezTo>
                  <a:cubicBezTo>
                    <a:pt x="3355" y="5027"/>
                    <a:pt x="3149" y="4967"/>
                    <a:pt x="2962" y="4967"/>
                  </a:cubicBezTo>
                  <a:cubicBezTo>
                    <a:pt x="2829" y="4967"/>
                    <a:pt x="2706" y="4997"/>
                    <a:pt x="2614" y="5081"/>
                  </a:cubicBezTo>
                  <a:cubicBezTo>
                    <a:pt x="2559" y="5136"/>
                    <a:pt x="2559" y="5228"/>
                    <a:pt x="2614" y="5284"/>
                  </a:cubicBezTo>
                  <a:cubicBezTo>
                    <a:pt x="2798" y="5449"/>
                    <a:pt x="3166" y="5449"/>
                    <a:pt x="3406" y="5504"/>
                  </a:cubicBezTo>
                  <a:cubicBezTo>
                    <a:pt x="3562" y="5551"/>
                    <a:pt x="3757" y="5664"/>
                    <a:pt x="3947" y="5664"/>
                  </a:cubicBezTo>
                  <a:cubicBezTo>
                    <a:pt x="3982" y="5664"/>
                    <a:pt x="4016" y="5660"/>
                    <a:pt x="4050" y="5652"/>
                  </a:cubicBezTo>
                  <a:lnTo>
                    <a:pt x="5743" y="8578"/>
                  </a:lnTo>
                  <a:cubicBezTo>
                    <a:pt x="5357" y="8431"/>
                    <a:pt x="4933" y="8339"/>
                    <a:pt x="4565" y="8173"/>
                  </a:cubicBezTo>
                  <a:cubicBezTo>
                    <a:pt x="3995" y="7897"/>
                    <a:pt x="3443" y="7327"/>
                    <a:pt x="2835" y="7179"/>
                  </a:cubicBezTo>
                  <a:cubicBezTo>
                    <a:pt x="2826" y="7178"/>
                    <a:pt x="2816" y="7178"/>
                    <a:pt x="2807" y="7178"/>
                  </a:cubicBezTo>
                  <a:cubicBezTo>
                    <a:pt x="2674" y="7178"/>
                    <a:pt x="2580" y="7298"/>
                    <a:pt x="2614" y="7419"/>
                  </a:cubicBezTo>
                  <a:cubicBezTo>
                    <a:pt x="2835" y="8063"/>
                    <a:pt x="3700" y="8449"/>
                    <a:pt x="4289" y="8726"/>
                  </a:cubicBezTo>
                  <a:cubicBezTo>
                    <a:pt x="4733" y="8923"/>
                    <a:pt x="5338" y="9179"/>
                    <a:pt x="5896" y="9179"/>
                  </a:cubicBezTo>
                  <a:cubicBezTo>
                    <a:pt x="5962" y="9179"/>
                    <a:pt x="6028" y="9175"/>
                    <a:pt x="6093" y="9167"/>
                  </a:cubicBezTo>
                  <a:cubicBezTo>
                    <a:pt x="6185" y="9333"/>
                    <a:pt x="6277" y="9480"/>
                    <a:pt x="6369" y="9646"/>
                  </a:cubicBezTo>
                  <a:cubicBezTo>
                    <a:pt x="6866" y="10511"/>
                    <a:pt x="7418" y="11339"/>
                    <a:pt x="7860" y="12223"/>
                  </a:cubicBezTo>
                  <a:cubicBezTo>
                    <a:pt x="7897" y="12315"/>
                    <a:pt x="7915" y="12388"/>
                    <a:pt x="7952" y="12462"/>
                  </a:cubicBezTo>
                  <a:cubicBezTo>
                    <a:pt x="7529" y="12407"/>
                    <a:pt x="7105" y="12351"/>
                    <a:pt x="6700" y="12259"/>
                  </a:cubicBezTo>
                  <a:cubicBezTo>
                    <a:pt x="6142" y="12137"/>
                    <a:pt x="5518" y="11833"/>
                    <a:pt x="4952" y="11833"/>
                  </a:cubicBezTo>
                  <a:cubicBezTo>
                    <a:pt x="4921" y="11833"/>
                    <a:pt x="4891" y="11834"/>
                    <a:pt x="4860" y="11836"/>
                  </a:cubicBezTo>
                  <a:cubicBezTo>
                    <a:pt x="4676" y="11836"/>
                    <a:pt x="4602" y="12039"/>
                    <a:pt x="4731" y="12167"/>
                  </a:cubicBezTo>
                  <a:cubicBezTo>
                    <a:pt x="5173" y="12628"/>
                    <a:pt x="6038" y="12756"/>
                    <a:pt x="6645" y="12848"/>
                  </a:cubicBezTo>
                  <a:cubicBezTo>
                    <a:pt x="7061" y="12941"/>
                    <a:pt x="7478" y="12982"/>
                    <a:pt x="7905" y="12982"/>
                  </a:cubicBezTo>
                  <a:cubicBezTo>
                    <a:pt x="7988" y="12982"/>
                    <a:pt x="8071" y="12980"/>
                    <a:pt x="8154" y="12977"/>
                  </a:cubicBezTo>
                  <a:cubicBezTo>
                    <a:pt x="8302" y="13437"/>
                    <a:pt x="8412" y="13898"/>
                    <a:pt x="8523" y="14376"/>
                  </a:cubicBezTo>
                  <a:cubicBezTo>
                    <a:pt x="7105" y="14026"/>
                    <a:pt x="5651" y="13916"/>
                    <a:pt x="4289" y="13290"/>
                  </a:cubicBezTo>
                  <a:cubicBezTo>
                    <a:pt x="2651" y="12517"/>
                    <a:pt x="1455" y="11063"/>
                    <a:pt x="1031" y="9296"/>
                  </a:cubicBezTo>
                  <a:cubicBezTo>
                    <a:pt x="571" y="7548"/>
                    <a:pt x="774" y="5725"/>
                    <a:pt x="1068" y="3977"/>
                  </a:cubicBezTo>
                  <a:cubicBezTo>
                    <a:pt x="1197" y="3093"/>
                    <a:pt x="1492" y="1897"/>
                    <a:pt x="1252" y="921"/>
                  </a:cubicBezTo>
                  <a:close/>
                  <a:moveTo>
                    <a:pt x="702" y="0"/>
                  </a:moveTo>
                  <a:cubicBezTo>
                    <a:pt x="563" y="0"/>
                    <a:pt x="424" y="118"/>
                    <a:pt x="479" y="296"/>
                  </a:cubicBezTo>
                  <a:cubicBezTo>
                    <a:pt x="479" y="1234"/>
                    <a:pt x="645" y="2099"/>
                    <a:pt x="516" y="3038"/>
                  </a:cubicBezTo>
                  <a:cubicBezTo>
                    <a:pt x="406" y="3885"/>
                    <a:pt x="240" y="4695"/>
                    <a:pt x="166" y="5541"/>
                  </a:cubicBezTo>
                  <a:cubicBezTo>
                    <a:pt x="1" y="7271"/>
                    <a:pt x="93" y="9075"/>
                    <a:pt x="811" y="10677"/>
                  </a:cubicBezTo>
                  <a:cubicBezTo>
                    <a:pt x="2101" y="13522"/>
                    <a:pt x="5274" y="14806"/>
                    <a:pt x="8279" y="14806"/>
                  </a:cubicBezTo>
                  <a:cubicBezTo>
                    <a:pt x="8403" y="14806"/>
                    <a:pt x="8528" y="14804"/>
                    <a:pt x="8651" y="14799"/>
                  </a:cubicBezTo>
                  <a:cubicBezTo>
                    <a:pt x="8670" y="14873"/>
                    <a:pt x="8688" y="14947"/>
                    <a:pt x="8707" y="15020"/>
                  </a:cubicBezTo>
                  <a:cubicBezTo>
                    <a:pt x="8725" y="15572"/>
                    <a:pt x="8928" y="16088"/>
                    <a:pt x="9314" y="16474"/>
                  </a:cubicBezTo>
                  <a:cubicBezTo>
                    <a:pt x="9366" y="16526"/>
                    <a:pt x="9428" y="16549"/>
                    <a:pt x="9489" y="16549"/>
                  </a:cubicBezTo>
                  <a:cubicBezTo>
                    <a:pt x="9644" y="16549"/>
                    <a:pt x="9790" y="16402"/>
                    <a:pt x="9737" y="16217"/>
                  </a:cubicBezTo>
                  <a:cubicBezTo>
                    <a:pt x="8983" y="14174"/>
                    <a:pt x="10455" y="12664"/>
                    <a:pt x="10768" y="10732"/>
                  </a:cubicBezTo>
                  <a:cubicBezTo>
                    <a:pt x="10952" y="9204"/>
                    <a:pt x="10658" y="7658"/>
                    <a:pt x="9903" y="6333"/>
                  </a:cubicBezTo>
                  <a:cubicBezTo>
                    <a:pt x="8062" y="2983"/>
                    <a:pt x="4363" y="1713"/>
                    <a:pt x="1031" y="351"/>
                  </a:cubicBezTo>
                  <a:cubicBezTo>
                    <a:pt x="995" y="296"/>
                    <a:pt x="958" y="222"/>
                    <a:pt x="921" y="167"/>
                  </a:cubicBezTo>
                  <a:cubicBezTo>
                    <a:pt x="885" y="50"/>
                    <a:pt x="794" y="0"/>
                    <a:pt x="702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3"/>
            <p:cNvSpPr/>
            <p:nvPr/>
          </p:nvSpPr>
          <p:spPr>
            <a:xfrm>
              <a:off x="2854221" y="3230724"/>
              <a:ext cx="739259" cy="962265"/>
            </a:xfrm>
            <a:custGeom>
              <a:avLst/>
              <a:gdLst/>
              <a:ahLst/>
              <a:cxnLst/>
              <a:rect l="l" t="t" r="r" b="b"/>
              <a:pathLst>
                <a:path w="13787" h="17946" extrusionOk="0">
                  <a:moveTo>
                    <a:pt x="1050" y="935"/>
                  </a:moveTo>
                  <a:lnTo>
                    <a:pt x="1050" y="935"/>
                  </a:lnTo>
                  <a:cubicBezTo>
                    <a:pt x="2799" y="1689"/>
                    <a:pt x="4731" y="2058"/>
                    <a:pt x="6480" y="2831"/>
                  </a:cubicBezTo>
                  <a:cubicBezTo>
                    <a:pt x="8578" y="3751"/>
                    <a:pt x="10584" y="5131"/>
                    <a:pt x="11799" y="7119"/>
                  </a:cubicBezTo>
                  <a:cubicBezTo>
                    <a:pt x="13032" y="9181"/>
                    <a:pt x="12977" y="11150"/>
                    <a:pt x="12370" y="13414"/>
                  </a:cubicBezTo>
                  <a:cubicBezTo>
                    <a:pt x="12314" y="13598"/>
                    <a:pt x="12277" y="13800"/>
                    <a:pt x="12222" y="13984"/>
                  </a:cubicBezTo>
                  <a:cubicBezTo>
                    <a:pt x="11744" y="13064"/>
                    <a:pt x="10989" y="12218"/>
                    <a:pt x="10345" y="11481"/>
                  </a:cubicBezTo>
                  <a:cubicBezTo>
                    <a:pt x="10860" y="10892"/>
                    <a:pt x="11173" y="10174"/>
                    <a:pt x="11247" y="9401"/>
                  </a:cubicBezTo>
                  <a:cubicBezTo>
                    <a:pt x="11302" y="8794"/>
                    <a:pt x="11302" y="7800"/>
                    <a:pt x="10787" y="7377"/>
                  </a:cubicBezTo>
                  <a:cubicBezTo>
                    <a:pt x="10756" y="7357"/>
                    <a:pt x="10722" y="7348"/>
                    <a:pt x="10688" y="7348"/>
                  </a:cubicBezTo>
                  <a:cubicBezTo>
                    <a:pt x="10598" y="7348"/>
                    <a:pt x="10511" y="7412"/>
                    <a:pt x="10511" y="7506"/>
                  </a:cubicBezTo>
                  <a:cubicBezTo>
                    <a:pt x="10455" y="7800"/>
                    <a:pt x="10584" y="8058"/>
                    <a:pt x="10639" y="8352"/>
                  </a:cubicBezTo>
                  <a:cubicBezTo>
                    <a:pt x="10695" y="8684"/>
                    <a:pt x="10713" y="9015"/>
                    <a:pt x="10695" y="9346"/>
                  </a:cubicBezTo>
                  <a:cubicBezTo>
                    <a:pt x="10621" y="10009"/>
                    <a:pt x="10419" y="10635"/>
                    <a:pt x="10087" y="11187"/>
                  </a:cubicBezTo>
                  <a:cubicBezTo>
                    <a:pt x="9958" y="11040"/>
                    <a:pt x="9830" y="10911"/>
                    <a:pt x="9719" y="10782"/>
                  </a:cubicBezTo>
                  <a:cubicBezTo>
                    <a:pt x="8688" y="9585"/>
                    <a:pt x="7676" y="8389"/>
                    <a:pt x="6645" y="7193"/>
                  </a:cubicBezTo>
                  <a:cubicBezTo>
                    <a:pt x="6645" y="7174"/>
                    <a:pt x="6682" y="7174"/>
                    <a:pt x="6682" y="7156"/>
                  </a:cubicBezTo>
                  <a:cubicBezTo>
                    <a:pt x="6719" y="7101"/>
                    <a:pt x="6737" y="7045"/>
                    <a:pt x="6756" y="6990"/>
                  </a:cubicBezTo>
                  <a:cubicBezTo>
                    <a:pt x="6756" y="6972"/>
                    <a:pt x="6756" y="6953"/>
                    <a:pt x="6756" y="6953"/>
                  </a:cubicBezTo>
                  <a:cubicBezTo>
                    <a:pt x="6793" y="6769"/>
                    <a:pt x="6866" y="6604"/>
                    <a:pt x="6958" y="6438"/>
                  </a:cubicBezTo>
                  <a:cubicBezTo>
                    <a:pt x="7013" y="6236"/>
                    <a:pt x="7050" y="6033"/>
                    <a:pt x="7087" y="5812"/>
                  </a:cubicBezTo>
                  <a:cubicBezTo>
                    <a:pt x="7124" y="5463"/>
                    <a:pt x="7197" y="4929"/>
                    <a:pt x="6921" y="4653"/>
                  </a:cubicBezTo>
                  <a:cubicBezTo>
                    <a:pt x="6884" y="4608"/>
                    <a:pt x="6832" y="4587"/>
                    <a:pt x="6780" y="4587"/>
                  </a:cubicBezTo>
                  <a:cubicBezTo>
                    <a:pt x="6704" y="4587"/>
                    <a:pt x="6630" y="4631"/>
                    <a:pt x="6609" y="4708"/>
                  </a:cubicBezTo>
                  <a:cubicBezTo>
                    <a:pt x="6535" y="4892"/>
                    <a:pt x="6516" y="5094"/>
                    <a:pt x="6535" y="5279"/>
                  </a:cubicBezTo>
                  <a:cubicBezTo>
                    <a:pt x="6553" y="5518"/>
                    <a:pt x="6535" y="5739"/>
                    <a:pt x="6498" y="5960"/>
                  </a:cubicBezTo>
                  <a:cubicBezTo>
                    <a:pt x="6461" y="6199"/>
                    <a:pt x="6314" y="6475"/>
                    <a:pt x="6259" y="6751"/>
                  </a:cubicBezTo>
                  <a:lnTo>
                    <a:pt x="4786" y="5039"/>
                  </a:lnTo>
                  <a:lnTo>
                    <a:pt x="4805" y="5039"/>
                  </a:lnTo>
                  <a:cubicBezTo>
                    <a:pt x="5099" y="4782"/>
                    <a:pt x="5431" y="4045"/>
                    <a:pt x="5026" y="3732"/>
                  </a:cubicBezTo>
                  <a:cubicBezTo>
                    <a:pt x="5007" y="3720"/>
                    <a:pt x="4985" y="3714"/>
                    <a:pt x="4962" y="3714"/>
                  </a:cubicBezTo>
                  <a:cubicBezTo>
                    <a:pt x="4915" y="3714"/>
                    <a:pt x="4866" y="3739"/>
                    <a:pt x="4842" y="3788"/>
                  </a:cubicBezTo>
                  <a:cubicBezTo>
                    <a:pt x="4823" y="3953"/>
                    <a:pt x="4805" y="4137"/>
                    <a:pt x="4823" y="4303"/>
                  </a:cubicBezTo>
                  <a:cubicBezTo>
                    <a:pt x="4786" y="4505"/>
                    <a:pt x="4731" y="4690"/>
                    <a:pt x="4621" y="4855"/>
                  </a:cubicBezTo>
                  <a:lnTo>
                    <a:pt x="3848" y="3972"/>
                  </a:lnTo>
                  <a:cubicBezTo>
                    <a:pt x="3815" y="3940"/>
                    <a:pt x="3779" y="3926"/>
                    <a:pt x="3743" y="3926"/>
                  </a:cubicBezTo>
                  <a:cubicBezTo>
                    <a:pt x="3636" y="3926"/>
                    <a:pt x="3539" y="4050"/>
                    <a:pt x="3608" y="4174"/>
                  </a:cubicBezTo>
                  <a:lnTo>
                    <a:pt x="4676" y="5518"/>
                  </a:lnTo>
                  <a:cubicBezTo>
                    <a:pt x="4565" y="5499"/>
                    <a:pt x="4437" y="5481"/>
                    <a:pt x="4363" y="5463"/>
                  </a:cubicBezTo>
                  <a:cubicBezTo>
                    <a:pt x="4235" y="5440"/>
                    <a:pt x="4077" y="5418"/>
                    <a:pt x="3918" y="5418"/>
                  </a:cubicBezTo>
                  <a:cubicBezTo>
                    <a:pt x="3687" y="5418"/>
                    <a:pt x="3455" y="5465"/>
                    <a:pt x="3314" y="5628"/>
                  </a:cubicBezTo>
                  <a:cubicBezTo>
                    <a:pt x="3259" y="5702"/>
                    <a:pt x="3277" y="5794"/>
                    <a:pt x="3351" y="5849"/>
                  </a:cubicBezTo>
                  <a:cubicBezTo>
                    <a:pt x="3590" y="6033"/>
                    <a:pt x="4032" y="5960"/>
                    <a:pt x="4308" y="5996"/>
                  </a:cubicBezTo>
                  <a:cubicBezTo>
                    <a:pt x="4485" y="6010"/>
                    <a:pt x="4703" y="6084"/>
                    <a:pt x="4894" y="6084"/>
                  </a:cubicBezTo>
                  <a:cubicBezTo>
                    <a:pt x="4961" y="6084"/>
                    <a:pt x="5024" y="6075"/>
                    <a:pt x="5081" y="6052"/>
                  </a:cubicBezTo>
                  <a:cubicBezTo>
                    <a:pt x="5909" y="7119"/>
                    <a:pt x="6737" y="8168"/>
                    <a:pt x="7566" y="9217"/>
                  </a:cubicBezTo>
                  <a:cubicBezTo>
                    <a:pt x="7087" y="9107"/>
                    <a:pt x="6572" y="9070"/>
                    <a:pt x="6112" y="8923"/>
                  </a:cubicBezTo>
                  <a:cubicBezTo>
                    <a:pt x="5394" y="8702"/>
                    <a:pt x="4657" y="8113"/>
                    <a:pt x="3903" y="8058"/>
                  </a:cubicBezTo>
                  <a:cubicBezTo>
                    <a:pt x="3894" y="8057"/>
                    <a:pt x="3886" y="8056"/>
                    <a:pt x="3878" y="8056"/>
                  </a:cubicBezTo>
                  <a:cubicBezTo>
                    <a:pt x="3726" y="8056"/>
                    <a:pt x="3630" y="8213"/>
                    <a:pt x="3682" y="8352"/>
                  </a:cubicBezTo>
                  <a:cubicBezTo>
                    <a:pt x="4050" y="9070"/>
                    <a:pt x="5118" y="9401"/>
                    <a:pt x="5854" y="9622"/>
                  </a:cubicBezTo>
                  <a:cubicBezTo>
                    <a:pt x="6324" y="9757"/>
                    <a:pt x="6912" y="9920"/>
                    <a:pt x="7460" y="9920"/>
                  </a:cubicBezTo>
                  <a:cubicBezTo>
                    <a:pt x="7663" y="9920"/>
                    <a:pt x="7860" y="9898"/>
                    <a:pt x="8044" y="9843"/>
                  </a:cubicBezTo>
                  <a:lnTo>
                    <a:pt x="8449" y="10377"/>
                  </a:lnTo>
                  <a:cubicBezTo>
                    <a:pt x="9185" y="11297"/>
                    <a:pt x="9940" y="12199"/>
                    <a:pt x="10603" y="13175"/>
                  </a:cubicBezTo>
                  <a:cubicBezTo>
                    <a:pt x="10676" y="13248"/>
                    <a:pt x="10713" y="13340"/>
                    <a:pt x="10768" y="13432"/>
                  </a:cubicBezTo>
                  <a:cubicBezTo>
                    <a:pt x="10271" y="13432"/>
                    <a:pt x="9756" y="13432"/>
                    <a:pt x="9259" y="13395"/>
                  </a:cubicBezTo>
                  <a:cubicBezTo>
                    <a:pt x="8669" y="13365"/>
                    <a:pt x="8016" y="13161"/>
                    <a:pt x="7414" y="13161"/>
                  </a:cubicBezTo>
                  <a:cubicBezTo>
                    <a:pt x="7284" y="13161"/>
                    <a:pt x="7156" y="13170"/>
                    <a:pt x="7032" y="13193"/>
                  </a:cubicBezTo>
                  <a:cubicBezTo>
                    <a:pt x="6829" y="13230"/>
                    <a:pt x="6774" y="13469"/>
                    <a:pt x="6940" y="13598"/>
                  </a:cubicBezTo>
                  <a:cubicBezTo>
                    <a:pt x="7529" y="14077"/>
                    <a:pt x="8560" y="14077"/>
                    <a:pt x="9296" y="14113"/>
                  </a:cubicBezTo>
                  <a:cubicBezTo>
                    <a:pt x="9448" y="14123"/>
                    <a:pt x="9598" y="14127"/>
                    <a:pt x="9748" y="14127"/>
                  </a:cubicBezTo>
                  <a:cubicBezTo>
                    <a:pt x="10198" y="14127"/>
                    <a:pt x="10639" y="14086"/>
                    <a:pt x="11081" y="14003"/>
                  </a:cubicBezTo>
                  <a:cubicBezTo>
                    <a:pt x="11339" y="14537"/>
                    <a:pt x="11541" y="15070"/>
                    <a:pt x="11762" y="15604"/>
                  </a:cubicBezTo>
                  <a:cubicBezTo>
                    <a:pt x="10032" y="15402"/>
                    <a:pt x="8302" y="15512"/>
                    <a:pt x="6609" y="14997"/>
                  </a:cubicBezTo>
                  <a:cubicBezTo>
                    <a:pt x="4510" y="14334"/>
                    <a:pt x="2964" y="12825"/>
                    <a:pt x="2136" y="10800"/>
                  </a:cubicBezTo>
                  <a:cubicBezTo>
                    <a:pt x="1326" y="8812"/>
                    <a:pt x="1252" y="6659"/>
                    <a:pt x="1308" y="4542"/>
                  </a:cubicBezTo>
                  <a:cubicBezTo>
                    <a:pt x="1326" y="3475"/>
                    <a:pt x="1473" y="2021"/>
                    <a:pt x="1050" y="935"/>
                  </a:cubicBezTo>
                  <a:close/>
                  <a:moveTo>
                    <a:pt x="304" y="0"/>
                  </a:moveTo>
                  <a:cubicBezTo>
                    <a:pt x="144" y="0"/>
                    <a:pt x="1" y="131"/>
                    <a:pt x="38" y="327"/>
                  </a:cubicBezTo>
                  <a:cubicBezTo>
                    <a:pt x="166" y="1432"/>
                    <a:pt x="516" y="2407"/>
                    <a:pt x="516" y="3548"/>
                  </a:cubicBezTo>
                  <a:cubicBezTo>
                    <a:pt x="516" y="4542"/>
                    <a:pt x="461" y="5536"/>
                    <a:pt x="516" y="6530"/>
                  </a:cubicBezTo>
                  <a:cubicBezTo>
                    <a:pt x="590" y="8592"/>
                    <a:pt x="995" y="10690"/>
                    <a:pt x="2099" y="12475"/>
                  </a:cubicBezTo>
                  <a:cubicBezTo>
                    <a:pt x="3763" y="15105"/>
                    <a:pt x="6794" y="16211"/>
                    <a:pt x="9808" y="16211"/>
                  </a:cubicBezTo>
                  <a:cubicBezTo>
                    <a:pt x="10528" y="16211"/>
                    <a:pt x="11247" y="16148"/>
                    <a:pt x="11946" y="16028"/>
                  </a:cubicBezTo>
                  <a:lnTo>
                    <a:pt x="12057" y="16285"/>
                  </a:lnTo>
                  <a:cubicBezTo>
                    <a:pt x="12167" y="16911"/>
                    <a:pt x="12498" y="17500"/>
                    <a:pt x="12995" y="17887"/>
                  </a:cubicBezTo>
                  <a:cubicBezTo>
                    <a:pt x="13053" y="17928"/>
                    <a:pt x="13115" y="17946"/>
                    <a:pt x="13174" y="17946"/>
                  </a:cubicBezTo>
                  <a:cubicBezTo>
                    <a:pt x="13379" y="17946"/>
                    <a:pt x="13560" y="17728"/>
                    <a:pt x="13474" y="17500"/>
                  </a:cubicBezTo>
                  <a:cubicBezTo>
                    <a:pt x="12259" y="15236"/>
                    <a:pt x="13732" y="13230"/>
                    <a:pt x="13787" y="10892"/>
                  </a:cubicBezTo>
                  <a:cubicBezTo>
                    <a:pt x="13768" y="9089"/>
                    <a:pt x="13161" y="7322"/>
                    <a:pt x="12057" y="5886"/>
                  </a:cubicBezTo>
                  <a:cubicBezTo>
                    <a:pt x="9369" y="2242"/>
                    <a:pt x="4805" y="1340"/>
                    <a:pt x="700" y="291"/>
                  </a:cubicBezTo>
                  <a:cubicBezTo>
                    <a:pt x="645" y="217"/>
                    <a:pt x="590" y="162"/>
                    <a:pt x="535" y="107"/>
                  </a:cubicBezTo>
                  <a:cubicBezTo>
                    <a:pt x="467" y="33"/>
                    <a:pt x="383" y="0"/>
                    <a:pt x="30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3"/>
            <p:cNvSpPr/>
            <p:nvPr/>
          </p:nvSpPr>
          <p:spPr>
            <a:xfrm>
              <a:off x="2142630" y="3504347"/>
              <a:ext cx="741243" cy="962157"/>
            </a:xfrm>
            <a:custGeom>
              <a:avLst/>
              <a:gdLst/>
              <a:ahLst/>
              <a:cxnLst/>
              <a:rect l="l" t="t" r="r" b="b"/>
              <a:pathLst>
                <a:path w="13824" h="17944" extrusionOk="0">
                  <a:moveTo>
                    <a:pt x="1069" y="930"/>
                  </a:moveTo>
                  <a:lnTo>
                    <a:pt x="1069" y="930"/>
                  </a:lnTo>
                  <a:cubicBezTo>
                    <a:pt x="2817" y="1685"/>
                    <a:pt x="4750" y="2071"/>
                    <a:pt x="6498" y="2826"/>
                  </a:cubicBezTo>
                  <a:cubicBezTo>
                    <a:pt x="8597" y="3746"/>
                    <a:pt x="10603" y="5127"/>
                    <a:pt x="11818" y="7115"/>
                  </a:cubicBezTo>
                  <a:cubicBezTo>
                    <a:pt x="13051" y="9194"/>
                    <a:pt x="12996" y="11164"/>
                    <a:pt x="12388" y="13428"/>
                  </a:cubicBezTo>
                  <a:cubicBezTo>
                    <a:pt x="12333" y="13612"/>
                    <a:pt x="12296" y="13796"/>
                    <a:pt x="12241" y="13980"/>
                  </a:cubicBezTo>
                  <a:cubicBezTo>
                    <a:pt x="11763" y="13060"/>
                    <a:pt x="11008" y="12213"/>
                    <a:pt x="10364" y="11477"/>
                  </a:cubicBezTo>
                  <a:cubicBezTo>
                    <a:pt x="10861" y="10906"/>
                    <a:pt x="11192" y="10170"/>
                    <a:pt x="11266" y="9415"/>
                  </a:cubicBezTo>
                  <a:cubicBezTo>
                    <a:pt x="11321" y="8789"/>
                    <a:pt x="11321" y="7796"/>
                    <a:pt x="10805" y="7391"/>
                  </a:cubicBezTo>
                  <a:cubicBezTo>
                    <a:pt x="10772" y="7368"/>
                    <a:pt x="10733" y="7358"/>
                    <a:pt x="10695" y="7358"/>
                  </a:cubicBezTo>
                  <a:cubicBezTo>
                    <a:pt x="10609" y="7358"/>
                    <a:pt x="10529" y="7412"/>
                    <a:pt x="10529" y="7501"/>
                  </a:cubicBezTo>
                  <a:cubicBezTo>
                    <a:pt x="10474" y="7796"/>
                    <a:pt x="10603" y="8072"/>
                    <a:pt x="10658" y="8366"/>
                  </a:cubicBezTo>
                  <a:cubicBezTo>
                    <a:pt x="10713" y="8679"/>
                    <a:pt x="10732" y="9029"/>
                    <a:pt x="10713" y="9360"/>
                  </a:cubicBezTo>
                  <a:cubicBezTo>
                    <a:pt x="10640" y="10004"/>
                    <a:pt x="10437" y="10630"/>
                    <a:pt x="10106" y="11201"/>
                  </a:cubicBezTo>
                  <a:cubicBezTo>
                    <a:pt x="9977" y="11053"/>
                    <a:pt x="9848" y="10906"/>
                    <a:pt x="9738" y="10777"/>
                  </a:cubicBezTo>
                  <a:cubicBezTo>
                    <a:pt x="8726" y="9581"/>
                    <a:pt x="7695" y="8385"/>
                    <a:pt x="6664" y="7207"/>
                  </a:cubicBezTo>
                  <a:cubicBezTo>
                    <a:pt x="6683" y="7188"/>
                    <a:pt x="6683" y="7170"/>
                    <a:pt x="6701" y="7151"/>
                  </a:cubicBezTo>
                  <a:cubicBezTo>
                    <a:pt x="6738" y="7115"/>
                    <a:pt x="6756" y="7059"/>
                    <a:pt x="6756" y="6986"/>
                  </a:cubicBezTo>
                  <a:cubicBezTo>
                    <a:pt x="6775" y="6986"/>
                    <a:pt x="6775" y="6967"/>
                    <a:pt x="6756" y="6949"/>
                  </a:cubicBezTo>
                  <a:cubicBezTo>
                    <a:pt x="6811" y="6783"/>
                    <a:pt x="6885" y="6599"/>
                    <a:pt x="6959" y="6434"/>
                  </a:cubicBezTo>
                  <a:cubicBezTo>
                    <a:pt x="7032" y="6231"/>
                    <a:pt x="7087" y="6029"/>
                    <a:pt x="7106" y="5826"/>
                  </a:cubicBezTo>
                  <a:cubicBezTo>
                    <a:pt x="7143" y="5476"/>
                    <a:pt x="7198" y="4924"/>
                    <a:pt x="6940" y="4648"/>
                  </a:cubicBezTo>
                  <a:cubicBezTo>
                    <a:pt x="6903" y="4603"/>
                    <a:pt x="6850" y="4583"/>
                    <a:pt x="6797" y="4583"/>
                  </a:cubicBezTo>
                  <a:cubicBezTo>
                    <a:pt x="6720" y="4583"/>
                    <a:pt x="6642" y="4627"/>
                    <a:pt x="6609" y="4703"/>
                  </a:cubicBezTo>
                  <a:cubicBezTo>
                    <a:pt x="6554" y="4887"/>
                    <a:pt x="6535" y="5090"/>
                    <a:pt x="6554" y="5292"/>
                  </a:cubicBezTo>
                  <a:cubicBezTo>
                    <a:pt x="6572" y="5513"/>
                    <a:pt x="6554" y="5752"/>
                    <a:pt x="6498" y="5973"/>
                  </a:cubicBezTo>
                  <a:cubicBezTo>
                    <a:pt x="6462" y="6194"/>
                    <a:pt x="6333" y="6489"/>
                    <a:pt x="6278" y="6746"/>
                  </a:cubicBezTo>
                  <a:lnTo>
                    <a:pt x="4805" y="5035"/>
                  </a:lnTo>
                  <a:lnTo>
                    <a:pt x="4824" y="5035"/>
                  </a:lnTo>
                  <a:cubicBezTo>
                    <a:pt x="5118" y="4777"/>
                    <a:pt x="5449" y="4041"/>
                    <a:pt x="5044" y="3746"/>
                  </a:cubicBezTo>
                  <a:cubicBezTo>
                    <a:pt x="5026" y="3728"/>
                    <a:pt x="5004" y="3720"/>
                    <a:pt x="4980" y="3720"/>
                  </a:cubicBezTo>
                  <a:cubicBezTo>
                    <a:pt x="4934" y="3720"/>
                    <a:pt x="4885" y="3752"/>
                    <a:pt x="4860" y="3801"/>
                  </a:cubicBezTo>
                  <a:cubicBezTo>
                    <a:pt x="4842" y="3967"/>
                    <a:pt x="4824" y="4133"/>
                    <a:pt x="4842" y="4298"/>
                  </a:cubicBezTo>
                  <a:cubicBezTo>
                    <a:pt x="4805" y="4501"/>
                    <a:pt x="4750" y="4703"/>
                    <a:pt x="4640" y="4869"/>
                  </a:cubicBezTo>
                  <a:lnTo>
                    <a:pt x="3866" y="3967"/>
                  </a:lnTo>
                  <a:cubicBezTo>
                    <a:pt x="3836" y="3937"/>
                    <a:pt x="3800" y="3924"/>
                    <a:pt x="3765" y="3924"/>
                  </a:cubicBezTo>
                  <a:cubicBezTo>
                    <a:pt x="3651" y="3924"/>
                    <a:pt x="3543" y="4057"/>
                    <a:pt x="3627" y="4170"/>
                  </a:cubicBezTo>
                  <a:lnTo>
                    <a:pt x="4695" y="5532"/>
                  </a:lnTo>
                  <a:cubicBezTo>
                    <a:pt x="4584" y="5495"/>
                    <a:pt x="4455" y="5476"/>
                    <a:pt x="4382" y="5476"/>
                  </a:cubicBezTo>
                  <a:cubicBezTo>
                    <a:pt x="4236" y="5452"/>
                    <a:pt x="4058" y="5424"/>
                    <a:pt x="3885" y="5424"/>
                  </a:cubicBezTo>
                  <a:cubicBezTo>
                    <a:pt x="3666" y="5424"/>
                    <a:pt x="3456" y="5469"/>
                    <a:pt x="3333" y="5624"/>
                  </a:cubicBezTo>
                  <a:cubicBezTo>
                    <a:pt x="3277" y="5697"/>
                    <a:pt x="3296" y="5808"/>
                    <a:pt x="3370" y="5863"/>
                  </a:cubicBezTo>
                  <a:cubicBezTo>
                    <a:pt x="3504" y="5975"/>
                    <a:pt x="3720" y="5991"/>
                    <a:pt x="3935" y="5991"/>
                  </a:cubicBezTo>
                  <a:cubicBezTo>
                    <a:pt x="4026" y="5991"/>
                    <a:pt x="4117" y="5988"/>
                    <a:pt x="4201" y="5988"/>
                  </a:cubicBezTo>
                  <a:cubicBezTo>
                    <a:pt x="4245" y="5988"/>
                    <a:pt x="4287" y="5989"/>
                    <a:pt x="4327" y="5992"/>
                  </a:cubicBezTo>
                  <a:cubicBezTo>
                    <a:pt x="4491" y="6019"/>
                    <a:pt x="4718" y="6098"/>
                    <a:pt x="4914" y="6098"/>
                  </a:cubicBezTo>
                  <a:cubicBezTo>
                    <a:pt x="4980" y="6098"/>
                    <a:pt x="5044" y="6089"/>
                    <a:pt x="5100" y="6065"/>
                  </a:cubicBezTo>
                  <a:cubicBezTo>
                    <a:pt x="5928" y="7115"/>
                    <a:pt x="6756" y="8164"/>
                    <a:pt x="7584" y="9231"/>
                  </a:cubicBezTo>
                  <a:cubicBezTo>
                    <a:pt x="7087" y="9121"/>
                    <a:pt x="6591" y="9084"/>
                    <a:pt x="6130" y="8937"/>
                  </a:cubicBezTo>
                  <a:cubicBezTo>
                    <a:pt x="5413" y="8697"/>
                    <a:pt x="4676" y="8127"/>
                    <a:pt x="3922" y="8053"/>
                  </a:cubicBezTo>
                  <a:cubicBezTo>
                    <a:pt x="3756" y="8053"/>
                    <a:pt x="3646" y="8219"/>
                    <a:pt x="3701" y="8366"/>
                  </a:cubicBezTo>
                  <a:cubicBezTo>
                    <a:pt x="4069" y="9084"/>
                    <a:pt x="5136" y="9415"/>
                    <a:pt x="5873" y="9636"/>
                  </a:cubicBezTo>
                  <a:cubicBezTo>
                    <a:pt x="6329" y="9770"/>
                    <a:pt x="6923" y="9934"/>
                    <a:pt x="7476" y="9934"/>
                  </a:cubicBezTo>
                  <a:cubicBezTo>
                    <a:pt x="7680" y="9934"/>
                    <a:pt x="7879" y="9912"/>
                    <a:pt x="8063" y="9857"/>
                  </a:cubicBezTo>
                  <a:cubicBezTo>
                    <a:pt x="8192" y="10041"/>
                    <a:pt x="8339" y="10207"/>
                    <a:pt x="8468" y="10372"/>
                  </a:cubicBezTo>
                  <a:cubicBezTo>
                    <a:pt x="9204" y="11293"/>
                    <a:pt x="9959" y="12213"/>
                    <a:pt x="10621" y="13170"/>
                  </a:cubicBezTo>
                  <a:cubicBezTo>
                    <a:pt x="10677" y="13262"/>
                    <a:pt x="10732" y="13354"/>
                    <a:pt x="10787" y="13446"/>
                  </a:cubicBezTo>
                  <a:cubicBezTo>
                    <a:pt x="10272" y="13446"/>
                    <a:pt x="9775" y="13446"/>
                    <a:pt x="9278" y="13409"/>
                  </a:cubicBezTo>
                  <a:cubicBezTo>
                    <a:pt x="8701" y="13365"/>
                    <a:pt x="8065" y="13166"/>
                    <a:pt x="7474" y="13166"/>
                  </a:cubicBezTo>
                  <a:cubicBezTo>
                    <a:pt x="7330" y="13166"/>
                    <a:pt x="7188" y="13178"/>
                    <a:pt x="7051" y="13207"/>
                  </a:cubicBezTo>
                  <a:cubicBezTo>
                    <a:pt x="6848" y="13244"/>
                    <a:pt x="6793" y="13483"/>
                    <a:pt x="6940" y="13612"/>
                  </a:cubicBezTo>
                  <a:cubicBezTo>
                    <a:pt x="7548" y="14072"/>
                    <a:pt x="8578" y="14090"/>
                    <a:pt x="9315" y="14109"/>
                  </a:cubicBezTo>
                  <a:cubicBezTo>
                    <a:pt x="9498" y="14120"/>
                    <a:pt x="9681" y="14126"/>
                    <a:pt x="9862" y="14126"/>
                  </a:cubicBezTo>
                  <a:cubicBezTo>
                    <a:pt x="10279" y="14126"/>
                    <a:pt x="10689" y="14094"/>
                    <a:pt x="11100" y="14017"/>
                  </a:cubicBezTo>
                  <a:cubicBezTo>
                    <a:pt x="11358" y="14532"/>
                    <a:pt x="11560" y="15066"/>
                    <a:pt x="11781" y="15618"/>
                  </a:cubicBezTo>
                  <a:cubicBezTo>
                    <a:pt x="10051" y="15416"/>
                    <a:pt x="8321" y="15526"/>
                    <a:pt x="6627" y="15011"/>
                  </a:cubicBezTo>
                  <a:cubicBezTo>
                    <a:pt x="4529" y="14330"/>
                    <a:pt x="2983" y="12839"/>
                    <a:pt x="2155" y="10796"/>
                  </a:cubicBezTo>
                  <a:cubicBezTo>
                    <a:pt x="1345" y="8808"/>
                    <a:pt x="1271" y="6654"/>
                    <a:pt x="1326" y="4538"/>
                  </a:cubicBezTo>
                  <a:cubicBezTo>
                    <a:pt x="1345" y="3470"/>
                    <a:pt x="1492" y="2016"/>
                    <a:pt x="1069" y="930"/>
                  </a:cubicBezTo>
                  <a:close/>
                  <a:moveTo>
                    <a:pt x="322" y="0"/>
                  </a:moveTo>
                  <a:cubicBezTo>
                    <a:pt x="159" y="0"/>
                    <a:pt x="1" y="141"/>
                    <a:pt x="38" y="341"/>
                  </a:cubicBezTo>
                  <a:cubicBezTo>
                    <a:pt x="185" y="1446"/>
                    <a:pt x="535" y="2403"/>
                    <a:pt x="535" y="3562"/>
                  </a:cubicBezTo>
                  <a:cubicBezTo>
                    <a:pt x="535" y="4556"/>
                    <a:pt x="480" y="5532"/>
                    <a:pt x="517" y="6526"/>
                  </a:cubicBezTo>
                  <a:cubicBezTo>
                    <a:pt x="609" y="8605"/>
                    <a:pt x="995" y="10704"/>
                    <a:pt x="2100" y="12471"/>
                  </a:cubicBezTo>
                  <a:cubicBezTo>
                    <a:pt x="3771" y="15112"/>
                    <a:pt x="6833" y="16217"/>
                    <a:pt x="9865" y="16217"/>
                  </a:cubicBezTo>
                  <a:cubicBezTo>
                    <a:pt x="10572" y="16217"/>
                    <a:pt x="11279" y="16156"/>
                    <a:pt x="11965" y="16041"/>
                  </a:cubicBezTo>
                  <a:lnTo>
                    <a:pt x="12075" y="16281"/>
                  </a:lnTo>
                  <a:cubicBezTo>
                    <a:pt x="12186" y="16925"/>
                    <a:pt x="12517" y="17495"/>
                    <a:pt x="13014" y="17900"/>
                  </a:cubicBezTo>
                  <a:cubicBezTo>
                    <a:pt x="13066" y="17930"/>
                    <a:pt x="13120" y="17943"/>
                    <a:pt x="13172" y="17943"/>
                  </a:cubicBezTo>
                  <a:cubicBezTo>
                    <a:pt x="13381" y="17943"/>
                    <a:pt x="13563" y="17734"/>
                    <a:pt x="13474" y="17514"/>
                  </a:cubicBezTo>
                  <a:cubicBezTo>
                    <a:pt x="12260" y="15231"/>
                    <a:pt x="13750" y="13225"/>
                    <a:pt x="13787" y="10906"/>
                  </a:cubicBezTo>
                  <a:cubicBezTo>
                    <a:pt x="13824" y="9084"/>
                    <a:pt x="13143" y="7335"/>
                    <a:pt x="12075" y="5881"/>
                  </a:cubicBezTo>
                  <a:cubicBezTo>
                    <a:pt x="9388" y="2255"/>
                    <a:pt x="4824" y="1354"/>
                    <a:pt x="701" y="304"/>
                  </a:cubicBezTo>
                  <a:cubicBezTo>
                    <a:pt x="645" y="231"/>
                    <a:pt x="590" y="157"/>
                    <a:pt x="535" y="102"/>
                  </a:cubicBezTo>
                  <a:cubicBezTo>
                    <a:pt x="476" y="31"/>
                    <a:pt x="398" y="0"/>
                    <a:pt x="322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3"/>
            <p:cNvSpPr/>
            <p:nvPr/>
          </p:nvSpPr>
          <p:spPr>
            <a:xfrm>
              <a:off x="205715" y="1828239"/>
              <a:ext cx="606657" cy="806767"/>
            </a:xfrm>
            <a:custGeom>
              <a:avLst/>
              <a:gdLst/>
              <a:ahLst/>
              <a:cxnLst/>
              <a:rect l="l" t="t" r="r" b="b"/>
              <a:pathLst>
                <a:path w="11314" h="15046" extrusionOk="0">
                  <a:moveTo>
                    <a:pt x="877" y="789"/>
                  </a:moveTo>
                  <a:lnTo>
                    <a:pt x="877" y="789"/>
                  </a:lnTo>
                  <a:cubicBezTo>
                    <a:pt x="2313" y="1451"/>
                    <a:pt x="3914" y="1783"/>
                    <a:pt x="5350" y="2427"/>
                  </a:cubicBezTo>
                  <a:cubicBezTo>
                    <a:pt x="7080" y="3218"/>
                    <a:pt x="8736" y="4378"/>
                    <a:pt x="9712" y="6053"/>
                  </a:cubicBezTo>
                  <a:cubicBezTo>
                    <a:pt x="10706" y="7783"/>
                    <a:pt x="10651" y="9421"/>
                    <a:pt x="10098" y="11280"/>
                  </a:cubicBezTo>
                  <a:cubicBezTo>
                    <a:pt x="10062" y="11427"/>
                    <a:pt x="10025" y="11593"/>
                    <a:pt x="9988" y="11740"/>
                  </a:cubicBezTo>
                  <a:cubicBezTo>
                    <a:pt x="9546" y="10986"/>
                    <a:pt x="9049" y="10286"/>
                    <a:pt x="8460" y="9642"/>
                  </a:cubicBezTo>
                  <a:cubicBezTo>
                    <a:pt x="8884" y="9182"/>
                    <a:pt x="9160" y="8575"/>
                    <a:pt x="9233" y="7949"/>
                  </a:cubicBezTo>
                  <a:cubicBezTo>
                    <a:pt x="9289" y="7433"/>
                    <a:pt x="9307" y="6605"/>
                    <a:pt x="8865" y="6255"/>
                  </a:cubicBezTo>
                  <a:cubicBezTo>
                    <a:pt x="8841" y="6241"/>
                    <a:pt x="8813" y="6234"/>
                    <a:pt x="8787" y="6234"/>
                  </a:cubicBezTo>
                  <a:cubicBezTo>
                    <a:pt x="8713" y="6234"/>
                    <a:pt x="8644" y="6285"/>
                    <a:pt x="8644" y="6366"/>
                  </a:cubicBezTo>
                  <a:cubicBezTo>
                    <a:pt x="8626" y="6587"/>
                    <a:pt x="8663" y="6826"/>
                    <a:pt x="8736" y="7065"/>
                  </a:cubicBezTo>
                  <a:cubicBezTo>
                    <a:pt x="8773" y="7323"/>
                    <a:pt x="8792" y="7599"/>
                    <a:pt x="8755" y="7875"/>
                  </a:cubicBezTo>
                  <a:cubicBezTo>
                    <a:pt x="8700" y="8427"/>
                    <a:pt x="8516" y="8943"/>
                    <a:pt x="8239" y="9403"/>
                  </a:cubicBezTo>
                  <a:cubicBezTo>
                    <a:pt x="8129" y="9274"/>
                    <a:pt x="8037" y="9164"/>
                    <a:pt x="7945" y="9053"/>
                  </a:cubicBezTo>
                  <a:cubicBezTo>
                    <a:pt x="7098" y="8041"/>
                    <a:pt x="6270" y="7047"/>
                    <a:pt x="5423" y="6053"/>
                  </a:cubicBezTo>
                  <a:cubicBezTo>
                    <a:pt x="5442" y="6035"/>
                    <a:pt x="5460" y="6016"/>
                    <a:pt x="5479" y="6016"/>
                  </a:cubicBezTo>
                  <a:cubicBezTo>
                    <a:pt x="5497" y="5961"/>
                    <a:pt x="5515" y="5924"/>
                    <a:pt x="5515" y="5869"/>
                  </a:cubicBezTo>
                  <a:cubicBezTo>
                    <a:pt x="5534" y="5869"/>
                    <a:pt x="5515" y="5850"/>
                    <a:pt x="5515" y="5832"/>
                  </a:cubicBezTo>
                  <a:cubicBezTo>
                    <a:pt x="5571" y="5685"/>
                    <a:pt x="5626" y="5556"/>
                    <a:pt x="5681" y="5427"/>
                  </a:cubicBezTo>
                  <a:cubicBezTo>
                    <a:pt x="5736" y="5243"/>
                    <a:pt x="5792" y="5077"/>
                    <a:pt x="5810" y="4912"/>
                  </a:cubicBezTo>
                  <a:cubicBezTo>
                    <a:pt x="5847" y="4617"/>
                    <a:pt x="5902" y="4176"/>
                    <a:pt x="5681" y="3936"/>
                  </a:cubicBezTo>
                  <a:cubicBezTo>
                    <a:pt x="5649" y="3896"/>
                    <a:pt x="5604" y="3877"/>
                    <a:pt x="5559" y="3877"/>
                  </a:cubicBezTo>
                  <a:cubicBezTo>
                    <a:pt x="5501" y="3877"/>
                    <a:pt x="5444" y="3910"/>
                    <a:pt x="5423" y="3973"/>
                  </a:cubicBezTo>
                  <a:cubicBezTo>
                    <a:pt x="5368" y="4139"/>
                    <a:pt x="5350" y="4304"/>
                    <a:pt x="5368" y="4470"/>
                  </a:cubicBezTo>
                  <a:cubicBezTo>
                    <a:pt x="5368" y="4654"/>
                    <a:pt x="5350" y="4838"/>
                    <a:pt x="5313" y="5022"/>
                  </a:cubicBezTo>
                  <a:cubicBezTo>
                    <a:pt x="5276" y="5206"/>
                    <a:pt x="5166" y="5446"/>
                    <a:pt x="5110" y="5666"/>
                  </a:cubicBezTo>
                  <a:cubicBezTo>
                    <a:pt x="4724" y="5188"/>
                    <a:pt x="4319" y="4709"/>
                    <a:pt x="3914" y="4231"/>
                  </a:cubicBezTo>
                  <a:lnTo>
                    <a:pt x="3933" y="4231"/>
                  </a:lnTo>
                  <a:cubicBezTo>
                    <a:pt x="4190" y="4028"/>
                    <a:pt x="4466" y="3421"/>
                    <a:pt x="4135" y="3163"/>
                  </a:cubicBezTo>
                  <a:cubicBezTo>
                    <a:pt x="4115" y="3150"/>
                    <a:pt x="4094" y="3144"/>
                    <a:pt x="4073" y="3144"/>
                  </a:cubicBezTo>
                  <a:cubicBezTo>
                    <a:pt x="4035" y="3144"/>
                    <a:pt x="4000" y="3164"/>
                    <a:pt x="3988" y="3200"/>
                  </a:cubicBezTo>
                  <a:cubicBezTo>
                    <a:pt x="3951" y="3347"/>
                    <a:pt x="3951" y="3476"/>
                    <a:pt x="3951" y="3623"/>
                  </a:cubicBezTo>
                  <a:cubicBezTo>
                    <a:pt x="3933" y="3789"/>
                    <a:pt x="3877" y="3936"/>
                    <a:pt x="3785" y="4084"/>
                  </a:cubicBezTo>
                  <a:lnTo>
                    <a:pt x="3159" y="3347"/>
                  </a:lnTo>
                  <a:cubicBezTo>
                    <a:pt x="3129" y="3312"/>
                    <a:pt x="3094" y="3298"/>
                    <a:pt x="3060" y="3298"/>
                  </a:cubicBezTo>
                  <a:cubicBezTo>
                    <a:pt x="2969" y="3298"/>
                    <a:pt x="2890" y="3401"/>
                    <a:pt x="2957" y="3495"/>
                  </a:cubicBezTo>
                  <a:lnTo>
                    <a:pt x="3822" y="4654"/>
                  </a:lnTo>
                  <a:cubicBezTo>
                    <a:pt x="3730" y="4617"/>
                    <a:pt x="3638" y="4599"/>
                    <a:pt x="3564" y="4599"/>
                  </a:cubicBezTo>
                  <a:cubicBezTo>
                    <a:pt x="3441" y="4574"/>
                    <a:pt x="3292" y="4549"/>
                    <a:pt x="3148" y="4549"/>
                  </a:cubicBezTo>
                  <a:cubicBezTo>
                    <a:pt x="2970" y="4549"/>
                    <a:pt x="2801" y="4587"/>
                    <a:pt x="2699" y="4709"/>
                  </a:cubicBezTo>
                  <a:cubicBezTo>
                    <a:pt x="2644" y="4765"/>
                    <a:pt x="2663" y="4857"/>
                    <a:pt x="2718" y="4893"/>
                  </a:cubicBezTo>
                  <a:cubicBezTo>
                    <a:pt x="2920" y="5059"/>
                    <a:pt x="3270" y="4985"/>
                    <a:pt x="3509" y="5022"/>
                  </a:cubicBezTo>
                  <a:cubicBezTo>
                    <a:pt x="3657" y="5037"/>
                    <a:pt x="3864" y="5111"/>
                    <a:pt x="4035" y="5111"/>
                  </a:cubicBezTo>
                  <a:cubicBezTo>
                    <a:pt x="4077" y="5111"/>
                    <a:pt x="4117" y="5107"/>
                    <a:pt x="4153" y="5096"/>
                  </a:cubicBezTo>
                  <a:cubicBezTo>
                    <a:pt x="4816" y="5979"/>
                    <a:pt x="5497" y="6844"/>
                    <a:pt x="6160" y="7728"/>
                  </a:cubicBezTo>
                  <a:cubicBezTo>
                    <a:pt x="5773" y="7636"/>
                    <a:pt x="5350" y="7599"/>
                    <a:pt x="4963" y="7470"/>
                  </a:cubicBezTo>
                  <a:cubicBezTo>
                    <a:pt x="4374" y="7286"/>
                    <a:pt x="3767" y="6789"/>
                    <a:pt x="3159" y="6734"/>
                  </a:cubicBezTo>
                  <a:cubicBezTo>
                    <a:pt x="3150" y="6733"/>
                    <a:pt x="3141" y="6732"/>
                    <a:pt x="3132" y="6732"/>
                  </a:cubicBezTo>
                  <a:cubicBezTo>
                    <a:pt x="3001" y="6732"/>
                    <a:pt x="2924" y="6853"/>
                    <a:pt x="2975" y="6973"/>
                  </a:cubicBezTo>
                  <a:cubicBezTo>
                    <a:pt x="3270" y="7562"/>
                    <a:pt x="4153" y="7857"/>
                    <a:pt x="4742" y="8041"/>
                  </a:cubicBezTo>
                  <a:cubicBezTo>
                    <a:pt x="5153" y="8168"/>
                    <a:pt x="5673" y="8328"/>
                    <a:pt x="6150" y="8328"/>
                  </a:cubicBezTo>
                  <a:cubicBezTo>
                    <a:pt x="6294" y="8328"/>
                    <a:pt x="6433" y="8314"/>
                    <a:pt x="6565" y="8280"/>
                  </a:cubicBezTo>
                  <a:cubicBezTo>
                    <a:pt x="6675" y="8427"/>
                    <a:pt x="6804" y="8575"/>
                    <a:pt x="6896" y="8722"/>
                  </a:cubicBezTo>
                  <a:cubicBezTo>
                    <a:pt x="7485" y="9495"/>
                    <a:pt x="8111" y="10249"/>
                    <a:pt x="8644" y="11059"/>
                  </a:cubicBezTo>
                  <a:cubicBezTo>
                    <a:pt x="8700" y="11133"/>
                    <a:pt x="8736" y="11207"/>
                    <a:pt x="8773" y="11280"/>
                  </a:cubicBezTo>
                  <a:cubicBezTo>
                    <a:pt x="8368" y="11280"/>
                    <a:pt x="7945" y="11280"/>
                    <a:pt x="7522" y="11243"/>
                  </a:cubicBezTo>
                  <a:cubicBezTo>
                    <a:pt x="7035" y="11198"/>
                    <a:pt x="6497" y="11014"/>
                    <a:pt x="5993" y="11014"/>
                  </a:cubicBezTo>
                  <a:cubicBezTo>
                    <a:pt x="5887" y="11014"/>
                    <a:pt x="5783" y="11022"/>
                    <a:pt x="5681" y="11041"/>
                  </a:cubicBezTo>
                  <a:cubicBezTo>
                    <a:pt x="5534" y="11059"/>
                    <a:pt x="5479" y="11262"/>
                    <a:pt x="5607" y="11372"/>
                  </a:cubicBezTo>
                  <a:cubicBezTo>
                    <a:pt x="6086" y="11759"/>
                    <a:pt x="6951" y="11777"/>
                    <a:pt x="7558" y="11832"/>
                  </a:cubicBezTo>
                  <a:cubicBezTo>
                    <a:pt x="7716" y="11844"/>
                    <a:pt x="7873" y="11850"/>
                    <a:pt x="8030" y="11850"/>
                  </a:cubicBezTo>
                  <a:cubicBezTo>
                    <a:pt x="8368" y="11850"/>
                    <a:pt x="8704" y="11822"/>
                    <a:pt x="9031" y="11759"/>
                  </a:cubicBezTo>
                  <a:cubicBezTo>
                    <a:pt x="9252" y="12200"/>
                    <a:pt x="9399" y="12642"/>
                    <a:pt x="9583" y="13102"/>
                  </a:cubicBezTo>
                  <a:cubicBezTo>
                    <a:pt x="8147" y="12918"/>
                    <a:pt x="6712" y="12974"/>
                    <a:pt x="5313" y="12532"/>
                  </a:cubicBezTo>
                  <a:cubicBezTo>
                    <a:pt x="3620" y="11980"/>
                    <a:pt x="2258" y="10673"/>
                    <a:pt x="1650" y="8979"/>
                  </a:cubicBezTo>
                  <a:cubicBezTo>
                    <a:pt x="1006" y="7323"/>
                    <a:pt x="988" y="5538"/>
                    <a:pt x="1043" y="3789"/>
                  </a:cubicBezTo>
                  <a:cubicBezTo>
                    <a:pt x="1080" y="2906"/>
                    <a:pt x="1208" y="1709"/>
                    <a:pt x="877" y="789"/>
                  </a:cubicBezTo>
                  <a:close/>
                  <a:moveTo>
                    <a:pt x="263" y="0"/>
                  </a:moveTo>
                  <a:cubicBezTo>
                    <a:pt x="128" y="0"/>
                    <a:pt x="0" y="122"/>
                    <a:pt x="49" y="292"/>
                  </a:cubicBezTo>
                  <a:cubicBezTo>
                    <a:pt x="141" y="1212"/>
                    <a:pt x="417" y="2004"/>
                    <a:pt x="399" y="2961"/>
                  </a:cubicBezTo>
                  <a:cubicBezTo>
                    <a:pt x="399" y="3771"/>
                    <a:pt x="343" y="4599"/>
                    <a:pt x="362" y="5427"/>
                  </a:cubicBezTo>
                  <a:cubicBezTo>
                    <a:pt x="399" y="7139"/>
                    <a:pt x="712" y="8869"/>
                    <a:pt x="1613" y="10360"/>
                  </a:cubicBezTo>
                  <a:cubicBezTo>
                    <a:pt x="2963" y="12604"/>
                    <a:pt x="5550" y="13562"/>
                    <a:pt x="8107" y="13562"/>
                  </a:cubicBezTo>
                  <a:cubicBezTo>
                    <a:pt x="8653" y="13562"/>
                    <a:pt x="9199" y="13518"/>
                    <a:pt x="9730" y="13434"/>
                  </a:cubicBezTo>
                  <a:cubicBezTo>
                    <a:pt x="9749" y="13507"/>
                    <a:pt x="9786" y="13581"/>
                    <a:pt x="9822" y="13655"/>
                  </a:cubicBezTo>
                  <a:cubicBezTo>
                    <a:pt x="9896" y="14188"/>
                    <a:pt x="10154" y="14667"/>
                    <a:pt x="10577" y="14998"/>
                  </a:cubicBezTo>
                  <a:cubicBezTo>
                    <a:pt x="10622" y="15031"/>
                    <a:pt x="10671" y="15046"/>
                    <a:pt x="10719" y="15046"/>
                  </a:cubicBezTo>
                  <a:cubicBezTo>
                    <a:pt x="10885" y="15046"/>
                    <a:pt x="11035" y="14871"/>
                    <a:pt x="10964" y="14685"/>
                  </a:cubicBezTo>
                  <a:cubicBezTo>
                    <a:pt x="9988" y="12789"/>
                    <a:pt x="11240" y="11151"/>
                    <a:pt x="11313" y="9219"/>
                  </a:cubicBezTo>
                  <a:cubicBezTo>
                    <a:pt x="11313" y="7709"/>
                    <a:pt x="10835" y="6237"/>
                    <a:pt x="9951" y="5041"/>
                  </a:cubicBezTo>
                  <a:cubicBezTo>
                    <a:pt x="7761" y="2004"/>
                    <a:pt x="3988" y="1194"/>
                    <a:pt x="583" y="274"/>
                  </a:cubicBezTo>
                  <a:cubicBezTo>
                    <a:pt x="546" y="200"/>
                    <a:pt x="509" y="163"/>
                    <a:pt x="454" y="108"/>
                  </a:cubicBezTo>
                  <a:cubicBezTo>
                    <a:pt x="404" y="33"/>
                    <a:pt x="332" y="0"/>
                    <a:pt x="26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3"/>
            <p:cNvSpPr/>
            <p:nvPr/>
          </p:nvSpPr>
          <p:spPr>
            <a:xfrm>
              <a:off x="820200" y="3834003"/>
              <a:ext cx="524082" cy="944355"/>
            </a:xfrm>
            <a:custGeom>
              <a:avLst/>
              <a:gdLst/>
              <a:ahLst/>
              <a:cxnLst/>
              <a:rect l="l" t="t" r="r" b="b"/>
              <a:pathLst>
                <a:path w="9774" h="17612" extrusionOk="0">
                  <a:moveTo>
                    <a:pt x="4252" y="2237"/>
                  </a:moveTo>
                  <a:cubicBezTo>
                    <a:pt x="5375" y="3065"/>
                    <a:pt x="6627" y="3672"/>
                    <a:pt x="7584" y="4703"/>
                  </a:cubicBezTo>
                  <a:cubicBezTo>
                    <a:pt x="8762" y="5954"/>
                    <a:pt x="9277" y="7685"/>
                    <a:pt x="9019" y="9378"/>
                  </a:cubicBezTo>
                  <a:cubicBezTo>
                    <a:pt x="8780" y="11071"/>
                    <a:pt x="7989" y="12599"/>
                    <a:pt x="7124" y="14035"/>
                  </a:cubicBezTo>
                  <a:cubicBezTo>
                    <a:pt x="6682" y="14771"/>
                    <a:pt x="6001" y="15728"/>
                    <a:pt x="5872" y="16648"/>
                  </a:cubicBezTo>
                  <a:cubicBezTo>
                    <a:pt x="4952" y="15433"/>
                    <a:pt x="3774" y="14403"/>
                    <a:pt x="2853" y="13188"/>
                  </a:cubicBezTo>
                  <a:cubicBezTo>
                    <a:pt x="1749" y="11734"/>
                    <a:pt x="902" y="9967"/>
                    <a:pt x="866" y="8108"/>
                  </a:cubicBezTo>
                  <a:cubicBezTo>
                    <a:pt x="810" y="6175"/>
                    <a:pt x="1620" y="4832"/>
                    <a:pt x="2945" y="3507"/>
                  </a:cubicBezTo>
                  <a:cubicBezTo>
                    <a:pt x="3056" y="3396"/>
                    <a:pt x="3166" y="3286"/>
                    <a:pt x="3277" y="3175"/>
                  </a:cubicBezTo>
                  <a:cubicBezTo>
                    <a:pt x="3277" y="4022"/>
                    <a:pt x="3387" y="4850"/>
                    <a:pt x="3590" y="5660"/>
                  </a:cubicBezTo>
                  <a:cubicBezTo>
                    <a:pt x="3001" y="5862"/>
                    <a:pt x="2504" y="6249"/>
                    <a:pt x="2154" y="6746"/>
                  </a:cubicBezTo>
                  <a:cubicBezTo>
                    <a:pt x="1859" y="7151"/>
                    <a:pt x="1455" y="7832"/>
                    <a:pt x="1675" y="8329"/>
                  </a:cubicBezTo>
                  <a:cubicBezTo>
                    <a:pt x="1695" y="8387"/>
                    <a:pt x="1739" y="8414"/>
                    <a:pt x="1788" y="8414"/>
                  </a:cubicBezTo>
                  <a:cubicBezTo>
                    <a:pt x="1832" y="8414"/>
                    <a:pt x="1880" y="8391"/>
                    <a:pt x="1915" y="8347"/>
                  </a:cubicBezTo>
                  <a:cubicBezTo>
                    <a:pt x="2025" y="8163"/>
                    <a:pt x="2099" y="7942"/>
                    <a:pt x="2154" y="7721"/>
                  </a:cubicBezTo>
                  <a:cubicBezTo>
                    <a:pt x="2246" y="7464"/>
                    <a:pt x="2356" y="7224"/>
                    <a:pt x="2522" y="7004"/>
                  </a:cubicBezTo>
                  <a:cubicBezTo>
                    <a:pt x="2817" y="6580"/>
                    <a:pt x="3203" y="6231"/>
                    <a:pt x="3663" y="5973"/>
                  </a:cubicBezTo>
                  <a:lnTo>
                    <a:pt x="3755" y="6396"/>
                  </a:lnTo>
                  <a:cubicBezTo>
                    <a:pt x="3976" y="7629"/>
                    <a:pt x="4234" y="8863"/>
                    <a:pt x="4473" y="10096"/>
                  </a:cubicBezTo>
                  <a:cubicBezTo>
                    <a:pt x="4455" y="10096"/>
                    <a:pt x="4436" y="10114"/>
                    <a:pt x="4418" y="10114"/>
                  </a:cubicBezTo>
                  <a:cubicBezTo>
                    <a:pt x="4381" y="10133"/>
                    <a:pt x="4344" y="10151"/>
                    <a:pt x="4307" y="10206"/>
                  </a:cubicBezTo>
                  <a:cubicBezTo>
                    <a:pt x="4307" y="10206"/>
                    <a:pt x="4307" y="10225"/>
                    <a:pt x="4307" y="10243"/>
                  </a:cubicBezTo>
                  <a:cubicBezTo>
                    <a:pt x="4197" y="10335"/>
                    <a:pt x="4087" y="10427"/>
                    <a:pt x="3976" y="10501"/>
                  </a:cubicBezTo>
                  <a:cubicBezTo>
                    <a:pt x="3847" y="10630"/>
                    <a:pt x="3737" y="10758"/>
                    <a:pt x="3626" y="10887"/>
                  </a:cubicBezTo>
                  <a:cubicBezTo>
                    <a:pt x="3461" y="11108"/>
                    <a:pt x="3203" y="11458"/>
                    <a:pt x="3277" y="11752"/>
                  </a:cubicBezTo>
                  <a:cubicBezTo>
                    <a:pt x="3301" y="11837"/>
                    <a:pt x="3365" y="11882"/>
                    <a:pt x="3432" y="11882"/>
                  </a:cubicBezTo>
                  <a:cubicBezTo>
                    <a:pt x="3467" y="11882"/>
                    <a:pt x="3503" y="11870"/>
                    <a:pt x="3534" y="11844"/>
                  </a:cubicBezTo>
                  <a:cubicBezTo>
                    <a:pt x="3645" y="11752"/>
                    <a:pt x="3737" y="11623"/>
                    <a:pt x="3792" y="11476"/>
                  </a:cubicBezTo>
                  <a:cubicBezTo>
                    <a:pt x="3884" y="11311"/>
                    <a:pt x="3995" y="11163"/>
                    <a:pt x="4105" y="11016"/>
                  </a:cubicBezTo>
                  <a:cubicBezTo>
                    <a:pt x="4215" y="10869"/>
                    <a:pt x="4436" y="10740"/>
                    <a:pt x="4565" y="10556"/>
                  </a:cubicBezTo>
                  <a:cubicBezTo>
                    <a:pt x="4676" y="11145"/>
                    <a:pt x="4786" y="11734"/>
                    <a:pt x="4915" y="12323"/>
                  </a:cubicBezTo>
                  <a:lnTo>
                    <a:pt x="4896" y="12323"/>
                  </a:lnTo>
                  <a:cubicBezTo>
                    <a:pt x="4584" y="12397"/>
                    <a:pt x="4050" y="12765"/>
                    <a:pt x="4215" y="13151"/>
                  </a:cubicBezTo>
                  <a:cubicBezTo>
                    <a:pt x="4239" y="13187"/>
                    <a:pt x="4278" y="13207"/>
                    <a:pt x="4313" y="13207"/>
                  </a:cubicBezTo>
                  <a:cubicBezTo>
                    <a:pt x="4332" y="13207"/>
                    <a:pt x="4350" y="13201"/>
                    <a:pt x="4363" y="13188"/>
                  </a:cubicBezTo>
                  <a:cubicBezTo>
                    <a:pt x="4455" y="13078"/>
                    <a:pt x="4528" y="12967"/>
                    <a:pt x="4602" y="12838"/>
                  </a:cubicBezTo>
                  <a:cubicBezTo>
                    <a:pt x="4694" y="12709"/>
                    <a:pt x="4823" y="12599"/>
                    <a:pt x="4952" y="12525"/>
                  </a:cubicBezTo>
                  <a:cubicBezTo>
                    <a:pt x="5007" y="12838"/>
                    <a:pt x="5080" y="13151"/>
                    <a:pt x="5136" y="13446"/>
                  </a:cubicBezTo>
                  <a:cubicBezTo>
                    <a:pt x="5152" y="13510"/>
                    <a:pt x="5203" y="13539"/>
                    <a:pt x="5255" y="13539"/>
                  </a:cubicBezTo>
                  <a:cubicBezTo>
                    <a:pt x="5320" y="13539"/>
                    <a:pt x="5385" y="13492"/>
                    <a:pt x="5375" y="13409"/>
                  </a:cubicBezTo>
                  <a:lnTo>
                    <a:pt x="5173" y="12047"/>
                  </a:lnTo>
                  <a:lnTo>
                    <a:pt x="5173" y="12047"/>
                  </a:lnTo>
                  <a:cubicBezTo>
                    <a:pt x="5246" y="12120"/>
                    <a:pt x="5320" y="12176"/>
                    <a:pt x="5375" y="12212"/>
                  </a:cubicBezTo>
                  <a:cubicBezTo>
                    <a:pt x="5546" y="12353"/>
                    <a:pt x="5797" y="12546"/>
                    <a:pt x="6037" y="12546"/>
                  </a:cubicBezTo>
                  <a:cubicBezTo>
                    <a:pt x="6081" y="12546"/>
                    <a:pt x="6124" y="12539"/>
                    <a:pt x="6166" y="12525"/>
                  </a:cubicBezTo>
                  <a:cubicBezTo>
                    <a:pt x="6222" y="12489"/>
                    <a:pt x="6258" y="12415"/>
                    <a:pt x="6222" y="12341"/>
                  </a:cubicBezTo>
                  <a:cubicBezTo>
                    <a:pt x="6130" y="12120"/>
                    <a:pt x="5798" y="12010"/>
                    <a:pt x="5614" y="11881"/>
                  </a:cubicBezTo>
                  <a:cubicBezTo>
                    <a:pt x="5430" y="11734"/>
                    <a:pt x="5301" y="11550"/>
                    <a:pt x="5099" y="11513"/>
                  </a:cubicBezTo>
                  <a:cubicBezTo>
                    <a:pt x="4952" y="10464"/>
                    <a:pt x="4804" y="9396"/>
                    <a:pt x="4639" y="8347"/>
                  </a:cubicBezTo>
                  <a:lnTo>
                    <a:pt x="4639" y="8347"/>
                  </a:lnTo>
                  <a:cubicBezTo>
                    <a:pt x="4933" y="8605"/>
                    <a:pt x="5265" y="8844"/>
                    <a:pt x="5522" y="9120"/>
                  </a:cubicBezTo>
                  <a:cubicBezTo>
                    <a:pt x="5946" y="9562"/>
                    <a:pt x="6222" y="10280"/>
                    <a:pt x="6719" y="10593"/>
                  </a:cubicBezTo>
                  <a:cubicBezTo>
                    <a:pt x="6752" y="10615"/>
                    <a:pt x="6790" y="10626"/>
                    <a:pt x="6825" y="10626"/>
                  </a:cubicBezTo>
                  <a:cubicBezTo>
                    <a:pt x="6907" y="10626"/>
                    <a:pt x="6982" y="10572"/>
                    <a:pt x="6995" y="10482"/>
                  </a:cubicBezTo>
                  <a:cubicBezTo>
                    <a:pt x="7013" y="9838"/>
                    <a:pt x="6406" y="9176"/>
                    <a:pt x="5982" y="8752"/>
                  </a:cubicBezTo>
                  <a:cubicBezTo>
                    <a:pt x="5614" y="8366"/>
                    <a:pt x="5099" y="7850"/>
                    <a:pt x="4547" y="7721"/>
                  </a:cubicBezTo>
                  <a:cubicBezTo>
                    <a:pt x="4528" y="7537"/>
                    <a:pt x="4492" y="7372"/>
                    <a:pt x="4473" y="7188"/>
                  </a:cubicBezTo>
                  <a:cubicBezTo>
                    <a:pt x="4326" y="6267"/>
                    <a:pt x="4160" y="5329"/>
                    <a:pt x="4087" y="4390"/>
                  </a:cubicBezTo>
                  <a:lnTo>
                    <a:pt x="4087" y="4151"/>
                  </a:lnTo>
                  <a:cubicBezTo>
                    <a:pt x="4436" y="4353"/>
                    <a:pt x="4786" y="4537"/>
                    <a:pt x="5117" y="4777"/>
                  </a:cubicBezTo>
                  <a:cubicBezTo>
                    <a:pt x="5596" y="5089"/>
                    <a:pt x="6038" y="5605"/>
                    <a:pt x="6590" y="5789"/>
                  </a:cubicBezTo>
                  <a:cubicBezTo>
                    <a:pt x="6611" y="5797"/>
                    <a:pt x="6633" y="5801"/>
                    <a:pt x="6654" y="5801"/>
                  </a:cubicBezTo>
                  <a:cubicBezTo>
                    <a:pt x="6776" y="5801"/>
                    <a:pt x="6873" y="5675"/>
                    <a:pt x="6811" y="5550"/>
                  </a:cubicBezTo>
                  <a:cubicBezTo>
                    <a:pt x="6590" y="4979"/>
                    <a:pt x="5872" y="4574"/>
                    <a:pt x="5375" y="4261"/>
                  </a:cubicBezTo>
                  <a:cubicBezTo>
                    <a:pt x="4970" y="4003"/>
                    <a:pt x="4547" y="3783"/>
                    <a:pt x="4087" y="3617"/>
                  </a:cubicBezTo>
                  <a:cubicBezTo>
                    <a:pt x="4123" y="3157"/>
                    <a:pt x="4197" y="2697"/>
                    <a:pt x="4252" y="2237"/>
                  </a:cubicBezTo>
                  <a:close/>
                  <a:moveTo>
                    <a:pt x="4069" y="1"/>
                  </a:moveTo>
                  <a:cubicBezTo>
                    <a:pt x="3951" y="1"/>
                    <a:pt x="3832" y="82"/>
                    <a:pt x="3810" y="230"/>
                  </a:cubicBezTo>
                  <a:cubicBezTo>
                    <a:pt x="3755" y="2292"/>
                    <a:pt x="1933" y="3083"/>
                    <a:pt x="994" y="4684"/>
                  </a:cubicBezTo>
                  <a:cubicBezTo>
                    <a:pt x="277" y="5954"/>
                    <a:pt x="0" y="7409"/>
                    <a:pt x="203" y="8844"/>
                  </a:cubicBezTo>
                  <a:cubicBezTo>
                    <a:pt x="608" y="12452"/>
                    <a:pt x="3442" y="14881"/>
                    <a:pt x="5872" y="17237"/>
                  </a:cubicBezTo>
                  <a:cubicBezTo>
                    <a:pt x="5872" y="17311"/>
                    <a:pt x="5890" y="17366"/>
                    <a:pt x="5909" y="17440"/>
                  </a:cubicBezTo>
                  <a:cubicBezTo>
                    <a:pt x="5929" y="17550"/>
                    <a:pt x="6025" y="17611"/>
                    <a:pt x="6124" y="17611"/>
                  </a:cubicBezTo>
                  <a:cubicBezTo>
                    <a:pt x="6206" y="17611"/>
                    <a:pt x="6290" y="17569"/>
                    <a:pt x="6332" y="17477"/>
                  </a:cubicBezTo>
                  <a:cubicBezTo>
                    <a:pt x="6682" y="16648"/>
                    <a:pt x="6829" y="15838"/>
                    <a:pt x="7271" y="15047"/>
                  </a:cubicBezTo>
                  <a:cubicBezTo>
                    <a:pt x="7657" y="14366"/>
                    <a:pt x="8099" y="13685"/>
                    <a:pt x="8449" y="12986"/>
                  </a:cubicBezTo>
                  <a:cubicBezTo>
                    <a:pt x="9222" y="11513"/>
                    <a:pt x="9774" y="9893"/>
                    <a:pt x="9700" y="8218"/>
                  </a:cubicBezTo>
                  <a:cubicBezTo>
                    <a:pt x="9572" y="5163"/>
                    <a:pt x="7032" y="2862"/>
                    <a:pt x="4271" y="1868"/>
                  </a:cubicBezTo>
                  <a:cubicBezTo>
                    <a:pt x="4271" y="1776"/>
                    <a:pt x="4289" y="1703"/>
                    <a:pt x="4289" y="1629"/>
                  </a:cubicBezTo>
                  <a:cubicBezTo>
                    <a:pt x="4473" y="1151"/>
                    <a:pt x="4473" y="617"/>
                    <a:pt x="4289" y="138"/>
                  </a:cubicBezTo>
                  <a:cubicBezTo>
                    <a:pt x="4242" y="45"/>
                    <a:pt x="4156" y="1"/>
                    <a:pt x="4069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3"/>
            <p:cNvSpPr/>
            <p:nvPr/>
          </p:nvSpPr>
          <p:spPr>
            <a:xfrm>
              <a:off x="1023527" y="1538852"/>
              <a:ext cx="666175" cy="1077548"/>
            </a:xfrm>
            <a:custGeom>
              <a:avLst/>
              <a:gdLst/>
              <a:ahLst/>
              <a:cxnLst/>
              <a:rect l="l" t="t" r="r" b="b"/>
              <a:pathLst>
                <a:path w="12424" h="20096" extrusionOk="0">
                  <a:moveTo>
                    <a:pt x="7546" y="2523"/>
                  </a:moveTo>
                  <a:cubicBezTo>
                    <a:pt x="8504" y="3812"/>
                    <a:pt x="9645" y="4934"/>
                    <a:pt x="10363" y="6407"/>
                  </a:cubicBezTo>
                  <a:cubicBezTo>
                    <a:pt x="11246" y="8229"/>
                    <a:pt x="11191" y="10217"/>
                    <a:pt x="10326" y="12039"/>
                  </a:cubicBezTo>
                  <a:cubicBezTo>
                    <a:pt x="9497" y="13843"/>
                    <a:pt x="8062" y="15223"/>
                    <a:pt x="6589" y="16512"/>
                  </a:cubicBezTo>
                  <a:cubicBezTo>
                    <a:pt x="5872" y="17156"/>
                    <a:pt x="4786" y="17984"/>
                    <a:pt x="4325" y="18941"/>
                  </a:cubicBezTo>
                  <a:cubicBezTo>
                    <a:pt x="3736" y="17285"/>
                    <a:pt x="2798" y="15757"/>
                    <a:pt x="2209" y="14082"/>
                  </a:cubicBezTo>
                  <a:cubicBezTo>
                    <a:pt x="1528" y="12076"/>
                    <a:pt x="1196" y="9867"/>
                    <a:pt x="1804" y="7787"/>
                  </a:cubicBezTo>
                  <a:cubicBezTo>
                    <a:pt x="2430" y="5652"/>
                    <a:pt x="3792" y="4474"/>
                    <a:pt x="5706" y="3462"/>
                  </a:cubicBezTo>
                  <a:cubicBezTo>
                    <a:pt x="5872" y="3388"/>
                    <a:pt x="6019" y="3296"/>
                    <a:pt x="6166" y="3204"/>
                  </a:cubicBezTo>
                  <a:lnTo>
                    <a:pt x="6166" y="3204"/>
                  </a:lnTo>
                  <a:cubicBezTo>
                    <a:pt x="5853" y="4106"/>
                    <a:pt x="5743" y="5155"/>
                    <a:pt x="5651" y="6057"/>
                  </a:cubicBezTo>
                  <a:cubicBezTo>
                    <a:pt x="4933" y="6075"/>
                    <a:pt x="4252" y="6315"/>
                    <a:pt x="3681" y="6756"/>
                  </a:cubicBezTo>
                  <a:cubicBezTo>
                    <a:pt x="3221" y="7088"/>
                    <a:pt x="2522" y="7714"/>
                    <a:pt x="2595" y="8321"/>
                  </a:cubicBezTo>
                  <a:cubicBezTo>
                    <a:pt x="2608" y="8410"/>
                    <a:pt x="2683" y="8464"/>
                    <a:pt x="2758" y="8464"/>
                  </a:cubicBezTo>
                  <a:cubicBezTo>
                    <a:pt x="2792" y="8464"/>
                    <a:pt x="2825" y="8454"/>
                    <a:pt x="2853" y="8431"/>
                  </a:cubicBezTo>
                  <a:cubicBezTo>
                    <a:pt x="3055" y="8266"/>
                    <a:pt x="3221" y="8045"/>
                    <a:pt x="3350" y="7824"/>
                  </a:cubicBezTo>
                  <a:cubicBezTo>
                    <a:pt x="3534" y="7566"/>
                    <a:pt x="3755" y="7345"/>
                    <a:pt x="4013" y="7161"/>
                  </a:cubicBezTo>
                  <a:cubicBezTo>
                    <a:pt x="4491" y="6793"/>
                    <a:pt x="5043" y="6536"/>
                    <a:pt x="5632" y="6425"/>
                  </a:cubicBezTo>
                  <a:lnTo>
                    <a:pt x="5632" y="6425"/>
                  </a:lnTo>
                  <a:cubicBezTo>
                    <a:pt x="5614" y="6591"/>
                    <a:pt x="5595" y="6756"/>
                    <a:pt x="5577" y="6922"/>
                  </a:cubicBezTo>
                  <a:cubicBezTo>
                    <a:pt x="5393" y="8358"/>
                    <a:pt x="5227" y="9812"/>
                    <a:pt x="5062" y="11247"/>
                  </a:cubicBezTo>
                  <a:lnTo>
                    <a:pt x="5006" y="11247"/>
                  </a:lnTo>
                  <a:cubicBezTo>
                    <a:pt x="4951" y="11247"/>
                    <a:pt x="4896" y="11266"/>
                    <a:pt x="4859" y="11303"/>
                  </a:cubicBezTo>
                  <a:cubicBezTo>
                    <a:pt x="4841" y="11321"/>
                    <a:pt x="4841" y="11321"/>
                    <a:pt x="4841" y="11340"/>
                  </a:cubicBezTo>
                  <a:cubicBezTo>
                    <a:pt x="4675" y="11413"/>
                    <a:pt x="4528" y="11468"/>
                    <a:pt x="4362" y="11524"/>
                  </a:cubicBezTo>
                  <a:cubicBezTo>
                    <a:pt x="4178" y="11597"/>
                    <a:pt x="4013" y="11708"/>
                    <a:pt x="3865" y="11818"/>
                  </a:cubicBezTo>
                  <a:cubicBezTo>
                    <a:pt x="3589" y="12002"/>
                    <a:pt x="3184" y="12297"/>
                    <a:pt x="3166" y="12665"/>
                  </a:cubicBezTo>
                  <a:cubicBezTo>
                    <a:pt x="3150" y="12760"/>
                    <a:pt x="3244" y="12856"/>
                    <a:pt x="3354" y="12856"/>
                  </a:cubicBezTo>
                  <a:cubicBezTo>
                    <a:pt x="3371" y="12856"/>
                    <a:pt x="3388" y="12854"/>
                    <a:pt x="3405" y="12849"/>
                  </a:cubicBezTo>
                  <a:cubicBezTo>
                    <a:pt x="3571" y="12775"/>
                    <a:pt x="3718" y="12665"/>
                    <a:pt x="3828" y="12517"/>
                  </a:cubicBezTo>
                  <a:cubicBezTo>
                    <a:pt x="3976" y="12370"/>
                    <a:pt x="4141" y="12241"/>
                    <a:pt x="4325" y="12131"/>
                  </a:cubicBezTo>
                  <a:cubicBezTo>
                    <a:pt x="4491" y="12021"/>
                    <a:pt x="4786" y="11928"/>
                    <a:pt x="4988" y="11781"/>
                  </a:cubicBezTo>
                  <a:lnTo>
                    <a:pt x="4988" y="11781"/>
                  </a:lnTo>
                  <a:cubicBezTo>
                    <a:pt x="4914" y="12481"/>
                    <a:pt x="4841" y="13180"/>
                    <a:pt x="4767" y="13861"/>
                  </a:cubicBezTo>
                  <a:lnTo>
                    <a:pt x="4749" y="13843"/>
                  </a:lnTo>
                  <a:cubicBezTo>
                    <a:pt x="4724" y="13840"/>
                    <a:pt x="4698" y="13839"/>
                    <a:pt x="4671" y="13839"/>
                  </a:cubicBezTo>
                  <a:cubicBezTo>
                    <a:pt x="4290" y="13839"/>
                    <a:pt x="3684" y="14077"/>
                    <a:pt x="3718" y="14524"/>
                  </a:cubicBezTo>
                  <a:cubicBezTo>
                    <a:pt x="3732" y="14566"/>
                    <a:pt x="3780" y="14609"/>
                    <a:pt x="3826" y="14609"/>
                  </a:cubicBezTo>
                  <a:cubicBezTo>
                    <a:pt x="3839" y="14609"/>
                    <a:pt x="3853" y="14606"/>
                    <a:pt x="3865" y="14597"/>
                  </a:cubicBezTo>
                  <a:cubicBezTo>
                    <a:pt x="4013" y="14542"/>
                    <a:pt x="4105" y="14395"/>
                    <a:pt x="4233" y="14303"/>
                  </a:cubicBezTo>
                  <a:cubicBezTo>
                    <a:pt x="4381" y="14192"/>
                    <a:pt x="4565" y="14119"/>
                    <a:pt x="4730" y="14100"/>
                  </a:cubicBezTo>
                  <a:lnTo>
                    <a:pt x="4730" y="14100"/>
                  </a:lnTo>
                  <a:cubicBezTo>
                    <a:pt x="4694" y="14450"/>
                    <a:pt x="4657" y="14800"/>
                    <a:pt x="4620" y="15168"/>
                  </a:cubicBezTo>
                  <a:cubicBezTo>
                    <a:pt x="4600" y="15269"/>
                    <a:pt x="4680" y="15326"/>
                    <a:pt x="4759" y="15326"/>
                  </a:cubicBezTo>
                  <a:cubicBezTo>
                    <a:pt x="4823" y="15326"/>
                    <a:pt x="4888" y="15288"/>
                    <a:pt x="4896" y="15205"/>
                  </a:cubicBezTo>
                  <a:cubicBezTo>
                    <a:pt x="4988" y="14689"/>
                    <a:pt x="5080" y="14156"/>
                    <a:pt x="5154" y="13640"/>
                  </a:cubicBezTo>
                  <a:cubicBezTo>
                    <a:pt x="5209" y="13714"/>
                    <a:pt x="5246" y="13806"/>
                    <a:pt x="5319" y="13880"/>
                  </a:cubicBezTo>
                  <a:cubicBezTo>
                    <a:pt x="5467" y="14137"/>
                    <a:pt x="5743" y="14505"/>
                    <a:pt x="6074" y="14505"/>
                  </a:cubicBezTo>
                  <a:cubicBezTo>
                    <a:pt x="6148" y="14487"/>
                    <a:pt x="6203" y="14413"/>
                    <a:pt x="6203" y="14340"/>
                  </a:cubicBezTo>
                  <a:cubicBezTo>
                    <a:pt x="6166" y="14064"/>
                    <a:pt x="5853" y="13806"/>
                    <a:pt x="5706" y="13603"/>
                  </a:cubicBezTo>
                  <a:cubicBezTo>
                    <a:pt x="5577" y="13419"/>
                    <a:pt x="5467" y="13143"/>
                    <a:pt x="5264" y="13033"/>
                  </a:cubicBezTo>
                  <a:cubicBezTo>
                    <a:pt x="5448" y="11818"/>
                    <a:pt x="5651" y="10603"/>
                    <a:pt x="5853" y="9388"/>
                  </a:cubicBezTo>
                  <a:cubicBezTo>
                    <a:pt x="6092" y="9775"/>
                    <a:pt x="6368" y="10143"/>
                    <a:pt x="6553" y="10530"/>
                  </a:cubicBezTo>
                  <a:cubicBezTo>
                    <a:pt x="6847" y="11155"/>
                    <a:pt x="6921" y="12039"/>
                    <a:pt x="7344" y="12573"/>
                  </a:cubicBezTo>
                  <a:cubicBezTo>
                    <a:pt x="7385" y="12622"/>
                    <a:pt x="7443" y="12645"/>
                    <a:pt x="7503" y="12645"/>
                  </a:cubicBezTo>
                  <a:cubicBezTo>
                    <a:pt x="7577" y="12645"/>
                    <a:pt x="7653" y="12608"/>
                    <a:pt x="7694" y="12536"/>
                  </a:cubicBezTo>
                  <a:cubicBezTo>
                    <a:pt x="7933" y="11836"/>
                    <a:pt x="7491" y="10898"/>
                    <a:pt x="7197" y="10272"/>
                  </a:cubicBezTo>
                  <a:cubicBezTo>
                    <a:pt x="6921" y="9720"/>
                    <a:pt x="6534" y="8984"/>
                    <a:pt x="5982" y="8634"/>
                  </a:cubicBezTo>
                  <a:cubicBezTo>
                    <a:pt x="6000" y="8431"/>
                    <a:pt x="6037" y="8229"/>
                    <a:pt x="6074" y="8026"/>
                  </a:cubicBezTo>
                  <a:cubicBezTo>
                    <a:pt x="6240" y="6959"/>
                    <a:pt x="6387" y="5891"/>
                    <a:pt x="6626" y="4824"/>
                  </a:cubicBezTo>
                  <a:cubicBezTo>
                    <a:pt x="6645" y="4732"/>
                    <a:pt x="6681" y="4640"/>
                    <a:pt x="6700" y="4566"/>
                  </a:cubicBezTo>
                  <a:cubicBezTo>
                    <a:pt x="7013" y="4897"/>
                    <a:pt x="7344" y="5247"/>
                    <a:pt x="7620" y="5597"/>
                  </a:cubicBezTo>
                  <a:cubicBezTo>
                    <a:pt x="8025" y="6112"/>
                    <a:pt x="8338" y="6848"/>
                    <a:pt x="8872" y="7235"/>
                  </a:cubicBezTo>
                  <a:cubicBezTo>
                    <a:pt x="8912" y="7265"/>
                    <a:pt x="8957" y="7279"/>
                    <a:pt x="9000" y="7279"/>
                  </a:cubicBezTo>
                  <a:cubicBezTo>
                    <a:pt x="9114" y="7279"/>
                    <a:pt x="9216" y="7184"/>
                    <a:pt x="9203" y="7051"/>
                  </a:cubicBezTo>
                  <a:cubicBezTo>
                    <a:pt x="9148" y="6352"/>
                    <a:pt x="8504" y="5652"/>
                    <a:pt x="8080" y="5137"/>
                  </a:cubicBezTo>
                  <a:cubicBezTo>
                    <a:pt x="7731" y="4695"/>
                    <a:pt x="7326" y="4308"/>
                    <a:pt x="6884" y="3977"/>
                  </a:cubicBezTo>
                  <a:cubicBezTo>
                    <a:pt x="7086" y="3480"/>
                    <a:pt x="7326" y="3020"/>
                    <a:pt x="7546" y="2523"/>
                  </a:cubicBezTo>
                  <a:close/>
                  <a:moveTo>
                    <a:pt x="8072" y="1"/>
                  </a:moveTo>
                  <a:cubicBezTo>
                    <a:pt x="7968" y="1"/>
                    <a:pt x="7861" y="54"/>
                    <a:pt x="7804" y="167"/>
                  </a:cubicBezTo>
                  <a:cubicBezTo>
                    <a:pt x="7013" y="2413"/>
                    <a:pt x="4730" y="2670"/>
                    <a:pt x="3129" y="4088"/>
                  </a:cubicBezTo>
                  <a:cubicBezTo>
                    <a:pt x="1896" y="5229"/>
                    <a:pt x="1086" y="6738"/>
                    <a:pt x="792" y="8376"/>
                  </a:cubicBezTo>
                  <a:cubicBezTo>
                    <a:pt x="0" y="12481"/>
                    <a:pt x="2246" y="16125"/>
                    <a:pt x="4105" y="19585"/>
                  </a:cubicBezTo>
                  <a:cubicBezTo>
                    <a:pt x="4086" y="19659"/>
                    <a:pt x="4068" y="19733"/>
                    <a:pt x="4068" y="19806"/>
                  </a:cubicBezTo>
                  <a:cubicBezTo>
                    <a:pt x="4055" y="19980"/>
                    <a:pt x="4194" y="20095"/>
                    <a:pt x="4336" y="20095"/>
                  </a:cubicBezTo>
                  <a:cubicBezTo>
                    <a:pt x="4405" y="20095"/>
                    <a:pt x="4474" y="20069"/>
                    <a:pt x="4528" y="20009"/>
                  </a:cubicBezTo>
                  <a:cubicBezTo>
                    <a:pt x="5191" y="19236"/>
                    <a:pt x="5632" y="18389"/>
                    <a:pt x="6405" y="17671"/>
                  </a:cubicBezTo>
                  <a:cubicBezTo>
                    <a:pt x="7086" y="17045"/>
                    <a:pt x="7786" y="16456"/>
                    <a:pt x="8430" y="15831"/>
                  </a:cubicBezTo>
                  <a:cubicBezTo>
                    <a:pt x="9774" y="14468"/>
                    <a:pt x="10970" y="12904"/>
                    <a:pt x="11467" y="11045"/>
                  </a:cubicBezTo>
                  <a:cubicBezTo>
                    <a:pt x="12424" y="7603"/>
                    <a:pt x="10436" y="4198"/>
                    <a:pt x="7749" y="2118"/>
                  </a:cubicBezTo>
                  <a:cubicBezTo>
                    <a:pt x="7786" y="2045"/>
                    <a:pt x="7823" y="1971"/>
                    <a:pt x="7841" y="1897"/>
                  </a:cubicBezTo>
                  <a:cubicBezTo>
                    <a:pt x="8209" y="1437"/>
                    <a:pt x="8393" y="848"/>
                    <a:pt x="8356" y="241"/>
                  </a:cubicBezTo>
                  <a:cubicBezTo>
                    <a:pt x="8336" y="86"/>
                    <a:pt x="8206" y="1"/>
                    <a:pt x="8072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3"/>
            <p:cNvSpPr/>
            <p:nvPr/>
          </p:nvSpPr>
          <p:spPr>
            <a:xfrm>
              <a:off x="2222631" y="2929702"/>
              <a:ext cx="747141" cy="401507"/>
            </a:xfrm>
            <a:custGeom>
              <a:avLst/>
              <a:gdLst/>
              <a:ahLst/>
              <a:cxnLst/>
              <a:rect l="l" t="t" r="r" b="b"/>
              <a:pathLst>
                <a:path w="13934" h="7488" extrusionOk="0">
                  <a:moveTo>
                    <a:pt x="7558" y="566"/>
                  </a:moveTo>
                  <a:cubicBezTo>
                    <a:pt x="7578" y="566"/>
                    <a:pt x="7599" y="567"/>
                    <a:pt x="7620" y="567"/>
                  </a:cubicBezTo>
                  <a:cubicBezTo>
                    <a:pt x="9129" y="567"/>
                    <a:pt x="10160" y="1248"/>
                    <a:pt x="11172" y="2315"/>
                  </a:cubicBezTo>
                  <a:cubicBezTo>
                    <a:pt x="11246" y="2407"/>
                    <a:pt x="11338" y="2481"/>
                    <a:pt x="11430" y="2573"/>
                  </a:cubicBezTo>
                  <a:cubicBezTo>
                    <a:pt x="11362" y="2571"/>
                    <a:pt x="11295" y="2570"/>
                    <a:pt x="11227" y="2570"/>
                  </a:cubicBezTo>
                  <a:cubicBezTo>
                    <a:pt x="10633" y="2570"/>
                    <a:pt x="10041" y="2641"/>
                    <a:pt x="9479" y="2757"/>
                  </a:cubicBezTo>
                  <a:cubicBezTo>
                    <a:pt x="9332" y="2297"/>
                    <a:pt x="9037" y="1892"/>
                    <a:pt x="8651" y="1616"/>
                  </a:cubicBezTo>
                  <a:cubicBezTo>
                    <a:pt x="8407" y="1418"/>
                    <a:pt x="7998" y="1156"/>
                    <a:pt x="7646" y="1156"/>
                  </a:cubicBezTo>
                  <a:cubicBezTo>
                    <a:pt x="7573" y="1156"/>
                    <a:pt x="7502" y="1167"/>
                    <a:pt x="7436" y="1193"/>
                  </a:cubicBezTo>
                  <a:cubicBezTo>
                    <a:pt x="7344" y="1229"/>
                    <a:pt x="7344" y="1340"/>
                    <a:pt x="7399" y="1377"/>
                  </a:cubicBezTo>
                  <a:cubicBezTo>
                    <a:pt x="7565" y="1487"/>
                    <a:pt x="7731" y="1542"/>
                    <a:pt x="7896" y="1598"/>
                  </a:cubicBezTo>
                  <a:cubicBezTo>
                    <a:pt x="8099" y="1671"/>
                    <a:pt x="8283" y="1763"/>
                    <a:pt x="8448" y="1892"/>
                  </a:cubicBezTo>
                  <a:cubicBezTo>
                    <a:pt x="8780" y="2131"/>
                    <a:pt x="9037" y="2444"/>
                    <a:pt x="9221" y="2812"/>
                  </a:cubicBezTo>
                  <a:lnTo>
                    <a:pt x="8890" y="2868"/>
                  </a:lnTo>
                  <a:cubicBezTo>
                    <a:pt x="7915" y="3015"/>
                    <a:pt x="6958" y="3181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64" y="3254"/>
                    <a:pt x="5945" y="3236"/>
                    <a:pt x="5908" y="3217"/>
                  </a:cubicBezTo>
                  <a:lnTo>
                    <a:pt x="5890" y="3217"/>
                  </a:lnTo>
                  <a:cubicBezTo>
                    <a:pt x="5798" y="3125"/>
                    <a:pt x="5743" y="3033"/>
                    <a:pt x="5688" y="2941"/>
                  </a:cubicBezTo>
                  <a:cubicBezTo>
                    <a:pt x="5595" y="2831"/>
                    <a:pt x="5503" y="2739"/>
                    <a:pt x="5393" y="2665"/>
                  </a:cubicBezTo>
                  <a:cubicBezTo>
                    <a:pt x="5246" y="2535"/>
                    <a:pt x="5013" y="2361"/>
                    <a:pt x="4796" y="2361"/>
                  </a:cubicBezTo>
                  <a:cubicBezTo>
                    <a:pt x="4768" y="2361"/>
                    <a:pt x="4740" y="2364"/>
                    <a:pt x="4712" y="2371"/>
                  </a:cubicBezTo>
                  <a:cubicBezTo>
                    <a:pt x="4620" y="2389"/>
                    <a:pt x="4583" y="2481"/>
                    <a:pt x="4638" y="2555"/>
                  </a:cubicBezTo>
                  <a:cubicBezTo>
                    <a:pt x="4712" y="2665"/>
                    <a:pt x="4822" y="2739"/>
                    <a:pt x="4933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485" y="3309"/>
                    <a:pt x="5614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185" y="3413"/>
                    <a:pt x="3969" y="3065"/>
                    <a:pt x="3719" y="3065"/>
                  </a:cubicBezTo>
                  <a:cubicBezTo>
                    <a:pt x="3682" y="3065"/>
                    <a:pt x="3645" y="3072"/>
                    <a:pt x="3608" y="3088"/>
                  </a:cubicBezTo>
                  <a:cubicBezTo>
                    <a:pt x="3552" y="3107"/>
                    <a:pt x="3552" y="3162"/>
                    <a:pt x="3571" y="3199"/>
                  </a:cubicBezTo>
                  <a:cubicBezTo>
                    <a:pt x="3644" y="3273"/>
                    <a:pt x="3736" y="3328"/>
                    <a:pt x="3829" y="3383"/>
                  </a:cubicBezTo>
                  <a:cubicBezTo>
                    <a:pt x="3939" y="3457"/>
                    <a:pt x="4013" y="3567"/>
                    <a:pt x="4068" y="3677"/>
                  </a:cubicBezTo>
                  <a:lnTo>
                    <a:pt x="3350" y="3788"/>
                  </a:lnTo>
                  <a:cubicBezTo>
                    <a:pt x="3227" y="3806"/>
                    <a:pt x="3238" y="3992"/>
                    <a:pt x="3352" y="3992"/>
                  </a:cubicBezTo>
                  <a:cubicBezTo>
                    <a:pt x="3357" y="3992"/>
                    <a:pt x="3363" y="3991"/>
                    <a:pt x="3368" y="3990"/>
                  </a:cubicBezTo>
                  <a:lnTo>
                    <a:pt x="4436" y="3862"/>
                  </a:lnTo>
                  <a:lnTo>
                    <a:pt x="4436" y="3862"/>
                  </a:lnTo>
                  <a:cubicBezTo>
                    <a:pt x="4399" y="3898"/>
                    <a:pt x="4344" y="3954"/>
                    <a:pt x="4307" y="4009"/>
                  </a:cubicBezTo>
                  <a:cubicBezTo>
                    <a:pt x="4178" y="4156"/>
                    <a:pt x="3976" y="4395"/>
                    <a:pt x="4049" y="4616"/>
                  </a:cubicBezTo>
                  <a:cubicBezTo>
                    <a:pt x="4063" y="4658"/>
                    <a:pt x="4098" y="4678"/>
                    <a:pt x="4137" y="4678"/>
                  </a:cubicBezTo>
                  <a:cubicBezTo>
                    <a:pt x="4151" y="4678"/>
                    <a:pt x="4164" y="4676"/>
                    <a:pt x="4178" y="4671"/>
                  </a:cubicBezTo>
                  <a:cubicBezTo>
                    <a:pt x="4362" y="4598"/>
                    <a:pt x="4454" y="4340"/>
                    <a:pt x="4565" y="4211"/>
                  </a:cubicBezTo>
                  <a:cubicBezTo>
                    <a:pt x="4675" y="4064"/>
                    <a:pt x="4822" y="3972"/>
                    <a:pt x="4859" y="3806"/>
                  </a:cubicBezTo>
                  <a:lnTo>
                    <a:pt x="7344" y="3530"/>
                  </a:lnTo>
                  <a:lnTo>
                    <a:pt x="7344" y="3530"/>
                  </a:lnTo>
                  <a:cubicBezTo>
                    <a:pt x="7142" y="3751"/>
                    <a:pt x="6939" y="4009"/>
                    <a:pt x="6718" y="4193"/>
                  </a:cubicBezTo>
                  <a:cubicBezTo>
                    <a:pt x="6369" y="4506"/>
                    <a:pt x="5798" y="4708"/>
                    <a:pt x="5540" y="5095"/>
                  </a:cubicBezTo>
                  <a:cubicBezTo>
                    <a:pt x="5467" y="5187"/>
                    <a:pt x="5522" y="5297"/>
                    <a:pt x="5632" y="5316"/>
                  </a:cubicBezTo>
                  <a:cubicBezTo>
                    <a:pt x="5642" y="5316"/>
                    <a:pt x="5652" y="5316"/>
                    <a:pt x="5661" y="5316"/>
                  </a:cubicBezTo>
                  <a:cubicBezTo>
                    <a:pt x="6149" y="5316"/>
                    <a:pt x="6652" y="4868"/>
                    <a:pt x="7013" y="4561"/>
                  </a:cubicBezTo>
                  <a:cubicBezTo>
                    <a:pt x="7307" y="4285"/>
                    <a:pt x="7731" y="3898"/>
                    <a:pt x="7841" y="3475"/>
                  </a:cubicBezTo>
                  <a:lnTo>
                    <a:pt x="8264" y="3420"/>
                  </a:lnTo>
                  <a:cubicBezTo>
                    <a:pt x="8982" y="3328"/>
                    <a:pt x="9718" y="3217"/>
                    <a:pt x="10455" y="3199"/>
                  </a:cubicBezTo>
                  <a:lnTo>
                    <a:pt x="10639" y="3199"/>
                  </a:lnTo>
                  <a:cubicBezTo>
                    <a:pt x="10473" y="3457"/>
                    <a:pt x="10326" y="3733"/>
                    <a:pt x="10142" y="3990"/>
                  </a:cubicBezTo>
                  <a:cubicBezTo>
                    <a:pt x="9866" y="4358"/>
                    <a:pt x="9442" y="4690"/>
                    <a:pt x="9295" y="5113"/>
                  </a:cubicBezTo>
                  <a:cubicBezTo>
                    <a:pt x="9247" y="5209"/>
                    <a:pt x="9337" y="5304"/>
                    <a:pt x="9434" y="5304"/>
                  </a:cubicBezTo>
                  <a:cubicBezTo>
                    <a:pt x="9449" y="5304"/>
                    <a:pt x="9464" y="5302"/>
                    <a:pt x="9479" y="5297"/>
                  </a:cubicBezTo>
                  <a:cubicBezTo>
                    <a:pt x="9921" y="5132"/>
                    <a:pt x="10271" y="4579"/>
                    <a:pt x="10528" y="4193"/>
                  </a:cubicBezTo>
                  <a:cubicBezTo>
                    <a:pt x="10749" y="3898"/>
                    <a:pt x="10915" y="3567"/>
                    <a:pt x="11062" y="3217"/>
                  </a:cubicBezTo>
                  <a:cubicBezTo>
                    <a:pt x="11412" y="3236"/>
                    <a:pt x="11761" y="3309"/>
                    <a:pt x="12130" y="3365"/>
                  </a:cubicBezTo>
                  <a:cubicBezTo>
                    <a:pt x="11467" y="4230"/>
                    <a:pt x="10952" y="5187"/>
                    <a:pt x="10123" y="5923"/>
                  </a:cubicBezTo>
                  <a:cubicBezTo>
                    <a:pt x="9323" y="6621"/>
                    <a:pt x="8305" y="6997"/>
                    <a:pt x="7259" y="6997"/>
                  </a:cubicBezTo>
                  <a:cubicBezTo>
                    <a:pt x="6981" y="6997"/>
                    <a:pt x="6702" y="6971"/>
                    <a:pt x="6424" y="6917"/>
                  </a:cubicBezTo>
                  <a:lnTo>
                    <a:pt x="6442" y="6917"/>
                  </a:lnTo>
                  <a:cubicBezTo>
                    <a:pt x="5117" y="6714"/>
                    <a:pt x="3939" y="6033"/>
                    <a:pt x="2816" y="5316"/>
                  </a:cubicBezTo>
                  <a:cubicBezTo>
                    <a:pt x="2264" y="4947"/>
                    <a:pt x="1546" y="4395"/>
                    <a:pt x="810" y="4285"/>
                  </a:cubicBezTo>
                  <a:cubicBezTo>
                    <a:pt x="1785" y="3585"/>
                    <a:pt x="2614" y="2684"/>
                    <a:pt x="3589" y="2003"/>
                  </a:cubicBezTo>
                  <a:cubicBezTo>
                    <a:pt x="4750" y="1186"/>
                    <a:pt x="6126" y="566"/>
                    <a:pt x="7558" y="566"/>
                  </a:cubicBezTo>
                  <a:close/>
                  <a:moveTo>
                    <a:pt x="7618" y="1"/>
                  </a:moveTo>
                  <a:cubicBezTo>
                    <a:pt x="7429" y="1"/>
                    <a:pt x="7239" y="11"/>
                    <a:pt x="7050" y="33"/>
                  </a:cubicBezTo>
                  <a:cubicBezTo>
                    <a:pt x="4233" y="272"/>
                    <a:pt x="2264" y="2407"/>
                    <a:pt x="350" y="4266"/>
                  </a:cubicBezTo>
                  <a:cubicBezTo>
                    <a:pt x="313" y="4266"/>
                    <a:pt x="258" y="4266"/>
                    <a:pt x="203" y="4285"/>
                  </a:cubicBezTo>
                  <a:cubicBezTo>
                    <a:pt x="19" y="4322"/>
                    <a:pt x="0" y="4561"/>
                    <a:pt x="166" y="4635"/>
                  </a:cubicBezTo>
                  <a:cubicBezTo>
                    <a:pt x="792" y="4911"/>
                    <a:pt x="1417" y="5039"/>
                    <a:pt x="2025" y="5408"/>
                  </a:cubicBezTo>
                  <a:cubicBezTo>
                    <a:pt x="2559" y="5739"/>
                    <a:pt x="3074" y="6089"/>
                    <a:pt x="3608" y="6402"/>
                  </a:cubicBezTo>
                  <a:cubicBezTo>
                    <a:pt x="4749" y="7027"/>
                    <a:pt x="6000" y="7487"/>
                    <a:pt x="7289" y="7487"/>
                  </a:cubicBezTo>
                  <a:cubicBezTo>
                    <a:pt x="9718" y="7451"/>
                    <a:pt x="11559" y="5536"/>
                    <a:pt x="12424" y="3401"/>
                  </a:cubicBezTo>
                  <a:lnTo>
                    <a:pt x="12590" y="3420"/>
                  </a:lnTo>
                  <a:cubicBezTo>
                    <a:pt x="12785" y="3498"/>
                    <a:pt x="12996" y="3540"/>
                    <a:pt x="13206" y="3540"/>
                  </a:cubicBezTo>
                  <a:cubicBezTo>
                    <a:pt x="13392" y="3540"/>
                    <a:pt x="13577" y="3507"/>
                    <a:pt x="13749" y="3438"/>
                  </a:cubicBezTo>
                  <a:cubicBezTo>
                    <a:pt x="13933" y="3365"/>
                    <a:pt x="13896" y="3107"/>
                    <a:pt x="13712" y="3070"/>
                  </a:cubicBezTo>
                  <a:cubicBezTo>
                    <a:pt x="12093" y="2978"/>
                    <a:pt x="11504" y="1524"/>
                    <a:pt x="10289" y="751"/>
                  </a:cubicBezTo>
                  <a:cubicBezTo>
                    <a:pt x="9478" y="261"/>
                    <a:pt x="8553" y="1"/>
                    <a:pt x="7618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3"/>
            <p:cNvSpPr/>
            <p:nvPr/>
          </p:nvSpPr>
          <p:spPr>
            <a:xfrm>
              <a:off x="53380" y="3294586"/>
              <a:ext cx="456682" cy="608319"/>
            </a:xfrm>
            <a:custGeom>
              <a:avLst/>
              <a:gdLst/>
              <a:ahLst/>
              <a:cxnLst/>
              <a:rect l="l" t="t" r="r" b="b"/>
              <a:pathLst>
                <a:path w="8517" h="11345" extrusionOk="0">
                  <a:moveTo>
                    <a:pt x="1325" y="1492"/>
                  </a:moveTo>
                  <a:lnTo>
                    <a:pt x="1325" y="1492"/>
                  </a:lnTo>
                  <a:cubicBezTo>
                    <a:pt x="2393" y="1621"/>
                    <a:pt x="3479" y="1566"/>
                    <a:pt x="4546" y="1916"/>
                  </a:cubicBezTo>
                  <a:cubicBezTo>
                    <a:pt x="5816" y="2339"/>
                    <a:pt x="6847" y="3314"/>
                    <a:pt x="7307" y="4584"/>
                  </a:cubicBezTo>
                  <a:cubicBezTo>
                    <a:pt x="7786" y="5836"/>
                    <a:pt x="7804" y="7180"/>
                    <a:pt x="7767" y="8487"/>
                  </a:cubicBezTo>
                  <a:cubicBezTo>
                    <a:pt x="7731" y="9149"/>
                    <a:pt x="7639" y="10051"/>
                    <a:pt x="7896" y="10750"/>
                  </a:cubicBezTo>
                  <a:cubicBezTo>
                    <a:pt x="6810" y="10253"/>
                    <a:pt x="5614" y="9996"/>
                    <a:pt x="4510" y="9499"/>
                  </a:cubicBezTo>
                  <a:cubicBezTo>
                    <a:pt x="3203" y="8910"/>
                    <a:pt x="1970" y="8026"/>
                    <a:pt x="1233" y="6775"/>
                  </a:cubicBezTo>
                  <a:cubicBezTo>
                    <a:pt x="479" y="5486"/>
                    <a:pt x="516" y="4253"/>
                    <a:pt x="939" y="2836"/>
                  </a:cubicBezTo>
                  <a:cubicBezTo>
                    <a:pt x="976" y="2726"/>
                    <a:pt x="1013" y="2615"/>
                    <a:pt x="1031" y="2486"/>
                  </a:cubicBezTo>
                  <a:cubicBezTo>
                    <a:pt x="1362" y="3057"/>
                    <a:pt x="1749" y="3591"/>
                    <a:pt x="2190" y="4069"/>
                  </a:cubicBezTo>
                  <a:cubicBezTo>
                    <a:pt x="1859" y="4437"/>
                    <a:pt x="1657" y="4879"/>
                    <a:pt x="1601" y="5358"/>
                  </a:cubicBezTo>
                  <a:cubicBezTo>
                    <a:pt x="1565" y="5744"/>
                    <a:pt x="1546" y="6370"/>
                    <a:pt x="1878" y="6628"/>
                  </a:cubicBezTo>
                  <a:cubicBezTo>
                    <a:pt x="1893" y="6643"/>
                    <a:pt x="1912" y="6650"/>
                    <a:pt x="1931" y="6650"/>
                  </a:cubicBezTo>
                  <a:cubicBezTo>
                    <a:pt x="1979" y="6650"/>
                    <a:pt x="2030" y="6607"/>
                    <a:pt x="2043" y="6554"/>
                  </a:cubicBezTo>
                  <a:cubicBezTo>
                    <a:pt x="2043" y="6370"/>
                    <a:pt x="2025" y="6186"/>
                    <a:pt x="1970" y="6020"/>
                  </a:cubicBezTo>
                  <a:cubicBezTo>
                    <a:pt x="1933" y="5818"/>
                    <a:pt x="1933" y="5615"/>
                    <a:pt x="1951" y="5394"/>
                  </a:cubicBezTo>
                  <a:cubicBezTo>
                    <a:pt x="1988" y="4989"/>
                    <a:pt x="2135" y="4603"/>
                    <a:pt x="2338" y="4253"/>
                  </a:cubicBezTo>
                  <a:cubicBezTo>
                    <a:pt x="2411" y="4345"/>
                    <a:pt x="2503" y="4419"/>
                    <a:pt x="2559" y="4511"/>
                  </a:cubicBezTo>
                  <a:cubicBezTo>
                    <a:pt x="3184" y="5266"/>
                    <a:pt x="3829" y="6020"/>
                    <a:pt x="4454" y="6775"/>
                  </a:cubicBezTo>
                  <a:cubicBezTo>
                    <a:pt x="4436" y="6793"/>
                    <a:pt x="4436" y="6793"/>
                    <a:pt x="4418" y="6812"/>
                  </a:cubicBezTo>
                  <a:cubicBezTo>
                    <a:pt x="4399" y="6830"/>
                    <a:pt x="4381" y="6867"/>
                    <a:pt x="4381" y="6904"/>
                  </a:cubicBezTo>
                  <a:cubicBezTo>
                    <a:pt x="4381" y="6922"/>
                    <a:pt x="4381" y="6922"/>
                    <a:pt x="4381" y="6940"/>
                  </a:cubicBezTo>
                  <a:cubicBezTo>
                    <a:pt x="4344" y="7051"/>
                    <a:pt x="4307" y="7143"/>
                    <a:pt x="4252" y="7253"/>
                  </a:cubicBezTo>
                  <a:cubicBezTo>
                    <a:pt x="4215" y="7382"/>
                    <a:pt x="4178" y="7511"/>
                    <a:pt x="4160" y="7640"/>
                  </a:cubicBezTo>
                  <a:cubicBezTo>
                    <a:pt x="4123" y="7861"/>
                    <a:pt x="4086" y="8192"/>
                    <a:pt x="4252" y="8376"/>
                  </a:cubicBezTo>
                  <a:cubicBezTo>
                    <a:pt x="4274" y="8398"/>
                    <a:pt x="4304" y="8408"/>
                    <a:pt x="4335" y="8408"/>
                  </a:cubicBezTo>
                  <a:cubicBezTo>
                    <a:pt x="4383" y="8408"/>
                    <a:pt x="4432" y="8384"/>
                    <a:pt x="4454" y="8339"/>
                  </a:cubicBezTo>
                  <a:cubicBezTo>
                    <a:pt x="4491" y="8229"/>
                    <a:pt x="4510" y="8100"/>
                    <a:pt x="4491" y="7971"/>
                  </a:cubicBezTo>
                  <a:cubicBezTo>
                    <a:pt x="4491" y="7824"/>
                    <a:pt x="4510" y="7695"/>
                    <a:pt x="4528" y="7548"/>
                  </a:cubicBezTo>
                  <a:cubicBezTo>
                    <a:pt x="4565" y="7401"/>
                    <a:pt x="4657" y="7235"/>
                    <a:pt x="4675" y="7069"/>
                  </a:cubicBezTo>
                  <a:lnTo>
                    <a:pt x="5596" y="8137"/>
                  </a:lnTo>
                  <a:lnTo>
                    <a:pt x="5577" y="8137"/>
                  </a:lnTo>
                  <a:cubicBezTo>
                    <a:pt x="5393" y="8302"/>
                    <a:pt x="5172" y="8763"/>
                    <a:pt x="5430" y="8965"/>
                  </a:cubicBezTo>
                  <a:cubicBezTo>
                    <a:pt x="5440" y="8970"/>
                    <a:pt x="5451" y="8972"/>
                    <a:pt x="5462" y="8972"/>
                  </a:cubicBezTo>
                  <a:cubicBezTo>
                    <a:pt x="5494" y="8972"/>
                    <a:pt x="5527" y="8955"/>
                    <a:pt x="5540" y="8928"/>
                  </a:cubicBezTo>
                  <a:cubicBezTo>
                    <a:pt x="5559" y="8818"/>
                    <a:pt x="5577" y="8726"/>
                    <a:pt x="5559" y="8615"/>
                  </a:cubicBezTo>
                  <a:cubicBezTo>
                    <a:pt x="5577" y="8487"/>
                    <a:pt x="5632" y="8376"/>
                    <a:pt x="5688" y="8266"/>
                  </a:cubicBezTo>
                  <a:lnTo>
                    <a:pt x="6148" y="8818"/>
                  </a:lnTo>
                  <a:cubicBezTo>
                    <a:pt x="6173" y="8848"/>
                    <a:pt x="6202" y="8860"/>
                    <a:pt x="6230" y="8860"/>
                  </a:cubicBezTo>
                  <a:cubicBezTo>
                    <a:pt x="6304" y="8860"/>
                    <a:pt x="6367" y="8774"/>
                    <a:pt x="6313" y="8707"/>
                  </a:cubicBezTo>
                  <a:cubicBezTo>
                    <a:pt x="6074" y="8413"/>
                    <a:pt x="5872" y="8137"/>
                    <a:pt x="5651" y="7842"/>
                  </a:cubicBezTo>
                  <a:lnTo>
                    <a:pt x="5651" y="7842"/>
                  </a:lnTo>
                  <a:cubicBezTo>
                    <a:pt x="5724" y="7861"/>
                    <a:pt x="5798" y="7879"/>
                    <a:pt x="5853" y="7898"/>
                  </a:cubicBezTo>
                  <a:cubicBezTo>
                    <a:pt x="5940" y="7913"/>
                    <a:pt x="6046" y="7929"/>
                    <a:pt x="6151" y="7929"/>
                  </a:cubicBezTo>
                  <a:cubicBezTo>
                    <a:pt x="6292" y="7929"/>
                    <a:pt x="6431" y="7901"/>
                    <a:pt x="6516" y="7806"/>
                  </a:cubicBezTo>
                  <a:cubicBezTo>
                    <a:pt x="6534" y="7750"/>
                    <a:pt x="6534" y="7695"/>
                    <a:pt x="6479" y="7658"/>
                  </a:cubicBezTo>
                  <a:cubicBezTo>
                    <a:pt x="6332" y="7548"/>
                    <a:pt x="6074" y="7585"/>
                    <a:pt x="5890" y="7566"/>
                  </a:cubicBezTo>
                  <a:cubicBezTo>
                    <a:pt x="5748" y="7552"/>
                    <a:pt x="5627" y="7494"/>
                    <a:pt x="5512" y="7494"/>
                  </a:cubicBezTo>
                  <a:cubicBezTo>
                    <a:pt x="5478" y="7494"/>
                    <a:pt x="5445" y="7499"/>
                    <a:pt x="5411" y="7511"/>
                  </a:cubicBezTo>
                  <a:cubicBezTo>
                    <a:pt x="4896" y="6848"/>
                    <a:pt x="4399" y="6186"/>
                    <a:pt x="3884" y="5523"/>
                  </a:cubicBezTo>
                  <a:lnTo>
                    <a:pt x="3884" y="5523"/>
                  </a:lnTo>
                  <a:cubicBezTo>
                    <a:pt x="4197" y="5578"/>
                    <a:pt x="4510" y="5615"/>
                    <a:pt x="4786" y="5707"/>
                  </a:cubicBezTo>
                  <a:cubicBezTo>
                    <a:pt x="5246" y="5854"/>
                    <a:pt x="5688" y="6241"/>
                    <a:pt x="6166" y="6278"/>
                  </a:cubicBezTo>
                  <a:cubicBezTo>
                    <a:pt x="6174" y="6279"/>
                    <a:pt x="6182" y="6280"/>
                    <a:pt x="6190" y="6280"/>
                  </a:cubicBezTo>
                  <a:cubicBezTo>
                    <a:pt x="6287" y="6280"/>
                    <a:pt x="6347" y="6179"/>
                    <a:pt x="6313" y="6094"/>
                  </a:cubicBezTo>
                  <a:cubicBezTo>
                    <a:pt x="6074" y="5634"/>
                    <a:pt x="5411" y="5431"/>
                    <a:pt x="4970" y="5284"/>
                  </a:cubicBezTo>
                  <a:cubicBezTo>
                    <a:pt x="4665" y="5187"/>
                    <a:pt x="4287" y="5079"/>
                    <a:pt x="3930" y="5079"/>
                  </a:cubicBezTo>
                  <a:cubicBezTo>
                    <a:pt x="3813" y="5079"/>
                    <a:pt x="3698" y="5091"/>
                    <a:pt x="3589" y="5118"/>
                  </a:cubicBezTo>
                  <a:lnTo>
                    <a:pt x="3350" y="4787"/>
                  </a:lnTo>
                  <a:cubicBezTo>
                    <a:pt x="2908" y="4198"/>
                    <a:pt x="2430" y="3646"/>
                    <a:pt x="2025" y="3020"/>
                  </a:cubicBezTo>
                  <a:cubicBezTo>
                    <a:pt x="1988" y="2965"/>
                    <a:pt x="1970" y="2910"/>
                    <a:pt x="1933" y="2854"/>
                  </a:cubicBezTo>
                  <a:cubicBezTo>
                    <a:pt x="2246" y="2854"/>
                    <a:pt x="2559" y="2854"/>
                    <a:pt x="2871" y="2891"/>
                  </a:cubicBezTo>
                  <a:cubicBezTo>
                    <a:pt x="3241" y="2922"/>
                    <a:pt x="3662" y="3056"/>
                    <a:pt x="4037" y="3056"/>
                  </a:cubicBezTo>
                  <a:cubicBezTo>
                    <a:pt x="4111" y="3056"/>
                    <a:pt x="4183" y="3050"/>
                    <a:pt x="4252" y="3038"/>
                  </a:cubicBezTo>
                  <a:cubicBezTo>
                    <a:pt x="4381" y="3020"/>
                    <a:pt x="4418" y="2854"/>
                    <a:pt x="4326" y="2781"/>
                  </a:cubicBezTo>
                  <a:cubicBezTo>
                    <a:pt x="3957" y="2486"/>
                    <a:pt x="3295" y="2468"/>
                    <a:pt x="2853" y="2449"/>
                  </a:cubicBezTo>
                  <a:cubicBezTo>
                    <a:pt x="2716" y="2436"/>
                    <a:pt x="2582" y="2430"/>
                    <a:pt x="2448" y="2430"/>
                  </a:cubicBezTo>
                  <a:cubicBezTo>
                    <a:pt x="2206" y="2430"/>
                    <a:pt x="1968" y="2451"/>
                    <a:pt x="1730" y="2486"/>
                  </a:cubicBezTo>
                  <a:cubicBezTo>
                    <a:pt x="1565" y="2155"/>
                    <a:pt x="1454" y="1824"/>
                    <a:pt x="1325" y="1492"/>
                  </a:cubicBezTo>
                  <a:close/>
                  <a:moveTo>
                    <a:pt x="468" y="0"/>
                  </a:moveTo>
                  <a:cubicBezTo>
                    <a:pt x="342" y="0"/>
                    <a:pt x="234" y="119"/>
                    <a:pt x="276" y="259"/>
                  </a:cubicBezTo>
                  <a:cubicBezTo>
                    <a:pt x="1013" y="1695"/>
                    <a:pt x="74" y="2928"/>
                    <a:pt x="19" y="4382"/>
                  </a:cubicBezTo>
                  <a:cubicBezTo>
                    <a:pt x="0" y="5523"/>
                    <a:pt x="368" y="6628"/>
                    <a:pt x="1049" y="7548"/>
                  </a:cubicBezTo>
                  <a:cubicBezTo>
                    <a:pt x="2687" y="9849"/>
                    <a:pt x="5540" y="10456"/>
                    <a:pt x="8099" y="11155"/>
                  </a:cubicBezTo>
                  <a:cubicBezTo>
                    <a:pt x="8136" y="11192"/>
                    <a:pt x="8172" y="11229"/>
                    <a:pt x="8191" y="11284"/>
                  </a:cubicBezTo>
                  <a:cubicBezTo>
                    <a:pt x="8232" y="11326"/>
                    <a:pt x="8281" y="11344"/>
                    <a:pt x="8328" y="11344"/>
                  </a:cubicBezTo>
                  <a:cubicBezTo>
                    <a:pt x="8427" y="11344"/>
                    <a:pt x="8516" y="11262"/>
                    <a:pt x="8504" y="11137"/>
                  </a:cubicBezTo>
                  <a:cubicBezTo>
                    <a:pt x="8430" y="10456"/>
                    <a:pt x="8228" y="9849"/>
                    <a:pt x="8228" y="9131"/>
                  </a:cubicBezTo>
                  <a:cubicBezTo>
                    <a:pt x="8228" y="8505"/>
                    <a:pt x="8283" y="7879"/>
                    <a:pt x="8283" y="7272"/>
                  </a:cubicBezTo>
                  <a:cubicBezTo>
                    <a:pt x="8246" y="5965"/>
                    <a:pt x="8007" y="4658"/>
                    <a:pt x="7344" y="3535"/>
                  </a:cubicBezTo>
                  <a:cubicBezTo>
                    <a:pt x="6311" y="1834"/>
                    <a:pt x="4363" y="1123"/>
                    <a:pt x="2431" y="1123"/>
                  </a:cubicBezTo>
                  <a:cubicBezTo>
                    <a:pt x="2022" y="1123"/>
                    <a:pt x="1614" y="1155"/>
                    <a:pt x="1215" y="1216"/>
                  </a:cubicBezTo>
                  <a:cubicBezTo>
                    <a:pt x="1197" y="1161"/>
                    <a:pt x="1178" y="1106"/>
                    <a:pt x="1141" y="1051"/>
                  </a:cubicBezTo>
                  <a:cubicBezTo>
                    <a:pt x="1086" y="646"/>
                    <a:pt x="884" y="296"/>
                    <a:pt x="589" y="38"/>
                  </a:cubicBezTo>
                  <a:cubicBezTo>
                    <a:pt x="550" y="12"/>
                    <a:pt x="508" y="0"/>
                    <a:pt x="46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3"/>
            <p:cNvSpPr/>
            <p:nvPr/>
          </p:nvSpPr>
          <p:spPr>
            <a:xfrm>
              <a:off x="6811806" y="1861859"/>
              <a:ext cx="748106" cy="401507"/>
            </a:xfrm>
            <a:custGeom>
              <a:avLst/>
              <a:gdLst/>
              <a:ahLst/>
              <a:cxnLst/>
              <a:rect l="l" t="t" r="r" b="b"/>
              <a:pathLst>
                <a:path w="13952" h="7488" extrusionOk="0">
                  <a:moveTo>
                    <a:pt x="7575" y="566"/>
                  </a:moveTo>
                  <a:cubicBezTo>
                    <a:pt x="7596" y="566"/>
                    <a:pt x="7617" y="567"/>
                    <a:pt x="7638" y="567"/>
                  </a:cubicBezTo>
                  <a:cubicBezTo>
                    <a:pt x="9148" y="567"/>
                    <a:pt x="10178" y="1248"/>
                    <a:pt x="11191" y="2315"/>
                  </a:cubicBezTo>
                  <a:cubicBezTo>
                    <a:pt x="11264" y="2407"/>
                    <a:pt x="11356" y="2481"/>
                    <a:pt x="11430" y="2573"/>
                  </a:cubicBezTo>
                  <a:cubicBezTo>
                    <a:pt x="11364" y="2571"/>
                    <a:pt x="11298" y="2570"/>
                    <a:pt x="11232" y="2570"/>
                  </a:cubicBezTo>
                  <a:cubicBezTo>
                    <a:pt x="10651" y="2570"/>
                    <a:pt x="10057" y="2641"/>
                    <a:pt x="9479" y="2757"/>
                  </a:cubicBezTo>
                  <a:cubicBezTo>
                    <a:pt x="9350" y="2297"/>
                    <a:pt x="9056" y="1892"/>
                    <a:pt x="8669" y="1616"/>
                  </a:cubicBezTo>
                  <a:cubicBezTo>
                    <a:pt x="8425" y="1418"/>
                    <a:pt x="8017" y="1156"/>
                    <a:pt x="7654" y="1156"/>
                  </a:cubicBezTo>
                  <a:cubicBezTo>
                    <a:pt x="7579" y="1156"/>
                    <a:pt x="7505" y="1167"/>
                    <a:pt x="7436" y="1193"/>
                  </a:cubicBezTo>
                  <a:cubicBezTo>
                    <a:pt x="7362" y="1229"/>
                    <a:pt x="7344" y="1340"/>
                    <a:pt x="7418" y="1377"/>
                  </a:cubicBezTo>
                  <a:cubicBezTo>
                    <a:pt x="7565" y="1487"/>
                    <a:pt x="7730" y="1542"/>
                    <a:pt x="7915" y="1598"/>
                  </a:cubicBezTo>
                  <a:cubicBezTo>
                    <a:pt x="8117" y="1671"/>
                    <a:pt x="8301" y="1763"/>
                    <a:pt x="8467" y="1892"/>
                  </a:cubicBezTo>
                  <a:cubicBezTo>
                    <a:pt x="8780" y="2131"/>
                    <a:pt x="9056" y="2444"/>
                    <a:pt x="9240" y="2812"/>
                  </a:cubicBezTo>
                  <a:lnTo>
                    <a:pt x="8908" y="2868"/>
                  </a:lnTo>
                  <a:cubicBezTo>
                    <a:pt x="7933" y="3015"/>
                    <a:pt x="6957" y="3180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82" y="3254"/>
                    <a:pt x="5964" y="3236"/>
                    <a:pt x="5927" y="3217"/>
                  </a:cubicBezTo>
                  <a:lnTo>
                    <a:pt x="5890" y="3217"/>
                  </a:lnTo>
                  <a:cubicBezTo>
                    <a:pt x="5816" y="3125"/>
                    <a:pt x="5743" y="3033"/>
                    <a:pt x="5687" y="2941"/>
                  </a:cubicBezTo>
                  <a:cubicBezTo>
                    <a:pt x="5595" y="2831"/>
                    <a:pt x="5503" y="2739"/>
                    <a:pt x="5411" y="2665"/>
                  </a:cubicBezTo>
                  <a:cubicBezTo>
                    <a:pt x="5249" y="2535"/>
                    <a:pt x="5028" y="2361"/>
                    <a:pt x="4814" y="2361"/>
                  </a:cubicBezTo>
                  <a:cubicBezTo>
                    <a:pt x="4786" y="2361"/>
                    <a:pt x="4758" y="2364"/>
                    <a:pt x="4730" y="2371"/>
                  </a:cubicBezTo>
                  <a:cubicBezTo>
                    <a:pt x="4638" y="2389"/>
                    <a:pt x="4602" y="2481"/>
                    <a:pt x="4657" y="2555"/>
                  </a:cubicBezTo>
                  <a:cubicBezTo>
                    <a:pt x="4730" y="2665"/>
                    <a:pt x="4822" y="2739"/>
                    <a:pt x="4951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522" y="3309"/>
                    <a:pt x="5632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201" y="3411"/>
                    <a:pt x="3981" y="3070"/>
                    <a:pt x="3727" y="3070"/>
                  </a:cubicBezTo>
                  <a:cubicBezTo>
                    <a:pt x="3694" y="3070"/>
                    <a:pt x="3660" y="3076"/>
                    <a:pt x="3626" y="3088"/>
                  </a:cubicBezTo>
                  <a:cubicBezTo>
                    <a:pt x="3571" y="3107"/>
                    <a:pt x="3552" y="3162"/>
                    <a:pt x="3589" y="3199"/>
                  </a:cubicBezTo>
                  <a:cubicBezTo>
                    <a:pt x="3663" y="3272"/>
                    <a:pt x="3755" y="3328"/>
                    <a:pt x="3847" y="3383"/>
                  </a:cubicBezTo>
                  <a:cubicBezTo>
                    <a:pt x="3939" y="3457"/>
                    <a:pt x="4031" y="3567"/>
                    <a:pt x="4086" y="3677"/>
                  </a:cubicBezTo>
                  <a:lnTo>
                    <a:pt x="3350" y="3788"/>
                  </a:lnTo>
                  <a:cubicBezTo>
                    <a:pt x="3227" y="3805"/>
                    <a:pt x="3255" y="3991"/>
                    <a:pt x="3370" y="3991"/>
                  </a:cubicBezTo>
                  <a:cubicBezTo>
                    <a:pt x="3376" y="3991"/>
                    <a:pt x="3381" y="3991"/>
                    <a:pt x="3387" y="3990"/>
                  </a:cubicBezTo>
                  <a:lnTo>
                    <a:pt x="4454" y="3861"/>
                  </a:lnTo>
                  <a:lnTo>
                    <a:pt x="4454" y="3861"/>
                  </a:lnTo>
                  <a:cubicBezTo>
                    <a:pt x="4399" y="3917"/>
                    <a:pt x="4362" y="3972"/>
                    <a:pt x="4325" y="4009"/>
                  </a:cubicBezTo>
                  <a:cubicBezTo>
                    <a:pt x="4178" y="4156"/>
                    <a:pt x="3994" y="4395"/>
                    <a:pt x="4068" y="4616"/>
                  </a:cubicBezTo>
                  <a:cubicBezTo>
                    <a:pt x="4082" y="4658"/>
                    <a:pt x="4116" y="4678"/>
                    <a:pt x="4156" y="4678"/>
                  </a:cubicBezTo>
                  <a:cubicBezTo>
                    <a:pt x="4169" y="4678"/>
                    <a:pt x="4183" y="4676"/>
                    <a:pt x="4197" y="4671"/>
                  </a:cubicBezTo>
                  <a:cubicBezTo>
                    <a:pt x="4362" y="4598"/>
                    <a:pt x="4473" y="4358"/>
                    <a:pt x="4583" y="4211"/>
                  </a:cubicBezTo>
                  <a:cubicBezTo>
                    <a:pt x="4694" y="4082"/>
                    <a:pt x="4841" y="3990"/>
                    <a:pt x="4859" y="3825"/>
                  </a:cubicBezTo>
                  <a:lnTo>
                    <a:pt x="7362" y="3530"/>
                  </a:lnTo>
                  <a:lnTo>
                    <a:pt x="7362" y="3530"/>
                  </a:lnTo>
                  <a:cubicBezTo>
                    <a:pt x="7142" y="3769"/>
                    <a:pt x="6957" y="4009"/>
                    <a:pt x="6737" y="4211"/>
                  </a:cubicBezTo>
                  <a:cubicBezTo>
                    <a:pt x="6368" y="4524"/>
                    <a:pt x="5816" y="4727"/>
                    <a:pt x="5540" y="5095"/>
                  </a:cubicBezTo>
                  <a:cubicBezTo>
                    <a:pt x="5485" y="5187"/>
                    <a:pt x="5540" y="5297"/>
                    <a:pt x="5632" y="5316"/>
                  </a:cubicBezTo>
                  <a:cubicBezTo>
                    <a:pt x="5652" y="5317"/>
                    <a:pt x="5671" y="5318"/>
                    <a:pt x="5691" y="5318"/>
                  </a:cubicBezTo>
                  <a:cubicBezTo>
                    <a:pt x="6186" y="5318"/>
                    <a:pt x="6676" y="4880"/>
                    <a:pt x="7013" y="4561"/>
                  </a:cubicBezTo>
                  <a:cubicBezTo>
                    <a:pt x="7326" y="4285"/>
                    <a:pt x="7749" y="3898"/>
                    <a:pt x="7859" y="3475"/>
                  </a:cubicBezTo>
                  <a:lnTo>
                    <a:pt x="8264" y="3420"/>
                  </a:lnTo>
                  <a:cubicBezTo>
                    <a:pt x="9000" y="3346"/>
                    <a:pt x="9737" y="3217"/>
                    <a:pt x="10455" y="3199"/>
                  </a:cubicBezTo>
                  <a:lnTo>
                    <a:pt x="10657" y="3199"/>
                  </a:lnTo>
                  <a:cubicBezTo>
                    <a:pt x="10491" y="3457"/>
                    <a:pt x="10326" y="3733"/>
                    <a:pt x="10142" y="3990"/>
                  </a:cubicBezTo>
                  <a:cubicBezTo>
                    <a:pt x="9884" y="4358"/>
                    <a:pt x="9461" y="4690"/>
                    <a:pt x="9313" y="5113"/>
                  </a:cubicBezTo>
                  <a:cubicBezTo>
                    <a:pt x="9266" y="5209"/>
                    <a:pt x="9356" y="5304"/>
                    <a:pt x="9453" y="5304"/>
                  </a:cubicBezTo>
                  <a:cubicBezTo>
                    <a:pt x="9468" y="5304"/>
                    <a:pt x="9483" y="5302"/>
                    <a:pt x="9497" y="5297"/>
                  </a:cubicBezTo>
                  <a:cubicBezTo>
                    <a:pt x="9939" y="5131"/>
                    <a:pt x="10289" y="4579"/>
                    <a:pt x="10528" y="4193"/>
                  </a:cubicBezTo>
                  <a:cubicBezTo>
                    <a:pt x="10749" y="3898"/>
                    <a:pt x="10933" y="3567"/>
                    <a:pt x="11062" y="3217"/>
                  </a:cubicBezTo>
                  <a:cubicBezTo>
                    <a:pt x="11430" y="3254"/>
                    <a:pt x="11780" y="3309"/>
                    <a:pt x="12129" y="3383"/>
                  </a:cubicBezTo>
                  <a:cubicBezTo>
                    <a:pt x="11467" y="4230"/>
                    <a:pt x="10952" y="5187"/>
                    <a:pt x="10142" y="5923"/>
                  </a:cubicBezTo>
                  <a:cubicBezTo>
                    <a:pt x="9342" y="6621"/>
                    <a:pt x="8312" y="6997"/>
                    <a:pt x="7270" y="6997"/>
                  </a:cubicBezTo>
                  <a:cubicBezTo>
                    <a:pt x="6994" y="6997"/>
                    <a:pt x="6716" y="6971"/>
                    <a:pt x="6442" y="6917"/>
                  </a:cubicBezTo>
                  <a:cubicBezTo>
                    <a:pt x="5117" y="6714"/>
                    <a:pt x="3939" y="6033"/>
                    <a:pt x="2835" y="5316"/>
                  </a:cubicBezTo>
                  <a:cubicBezTo>
                    <a:pt x="2282" y="4947"/>
                    <a:pt x="1546" y="4395"/>
                    <a:pt x="828" y="4285"/>
                  </a:cubicBezTo>
                  <a:cubicBezTo>
                    <a:pt x="1804" y="3585"/>
                    <a:pt x="2632" y="2683"/>
                    <a:pt x="3608" y="2002"/>
                  </a:cubicBezTo>
                  <a:cubicBezTo>
                    <a:pt x="4769" y="1186"/>
                    <a:pt x="6126" y="566"/>
                    <a:pt x="7575" y="566"/>
                  </a:cubicBezTo>
                  <a:close/>
                  <a:moveTo>
                    <a:pt x="7626" y="1"/>
                  </a:moveTo>
                  <a:cubicBezTo>
                    <a:pt x="7435" y="1"/>
                    <a:pt x="7242" y="11"/>
                    <a:pt x="7049" y="33"/>
                  </a:cubicBezTo>
                  <a:cubicBezTo>
                    <a:pt x="4233" y="272"/>
                    <a:pt x="2264" y="2407"/>
                    <a:pt x="368" y="4266"/>
                  </a:cubicBezTo>
                  <a:cubicBezTo>
                    <a:pt x="313" y="4266"/>
                    <a:pt x="258" y="4285"/>
                    <a:pt x="203" y="4285"/>
                  </a:cubicBezTo>
                  <a:cubicBezTo>
                    <a:pt x="37" y="4322"/>
                    <a:pt x="0" y="4561"/>
                    <a:pt x="166" y="4634"/>
                  </a:cubicBezTo>
                  <a:cubicBezTo>
                    <a:pt x="792" y="4911"/>
                    <a:pt x="1436" y="5039"/>
                    <a:pt x="2043" y="5408"/>
                  </a:cubicBezTo>
                  <a:cubicBezTo>
                    <a:pt x="2577" y="5739"/>
                    <a:pt x="3074" y="6089"/>
                    <a:pt x="3626" y="6401"/>
                  </a:cubicBezTo>
                  <a:cubicBezTo>
                    <a:pt x="4749" y="7027"/>
                    <a:pt x="6000" y="7487"/>
                    <a:pt x="7307" y="7487"/>
                  </a:cubicBezTo>
                  <a:cubicBezTo>
                    <a:pt x="9718" y="7451"/>
                    <a:pt x="11577" y="5536"/>
                    <a:pt x="12424" y="3401"/>
                  </a:cubicBezTo>
                  <a:lnTo>
                    <a:pt x="12608" y="3420"/>
                  </a:lnTo>
                  <a:cubicBezTo>
                    <a:pt x="12804" y="3498"/>
                    <a:pt x="13009" y="3540"/>
                    <a:pt x="13217" y="3540"/>
                  </a:cubicBezTo>
                  <a:cubicBezTo>
                    <a:pt x="13401" y="3540"/>
                    <a:pt x="13586" y="3507"/>
                    <a:pt x="13768" y="3438"/>
                  </a:cubicBezTo>
                  <a:cubicBezTo>
                    <a:pt x="13952" y="3364"/>
                    <a:pt x="13915" y="3107"/>
                    <a:pt x="13712" y="3070"/>
                  </a:cubicBezTo>
                  <a:cubicBezTo>
                    <a:pt x="12111" y="2978"/>
                    <a:pt x="11522" y="1524"/>
                    <a:pt x="10289" y="751"/>
                  </a:cubicBezTo>
                  <a:cubicBezTo>
                    <a:pt x="9493" y="261"/>
                    <a:pt x="8570" y="1"/>
                    <a:pt x="7626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3"/>
            <p:cNvSpPr/>
            <p:nvPr/>
          </p:nvSpPr>
          <p:spPr>
            <a:xfrm>
              <a:off x="7343287" y="2701548"/>
              <a:ext cx="679473" cy="420595"/>
            </a:xfrm>
            <a:custGeom>
              <a:avLst/>
              <a:gdLst/>
              <a:ahLst/>
              <a:cxnLst/>
              <a:rect l="l" t="t" r="r" b="b"/>
              <a:pathLst>
                <a:path w="12672" h="7844" extrusionOk="0">
                  <a:moveTo>
                    <a:pt x="7059" y="498"/>
                  </a:moveTo>
                  <a:cubicBezTo>
                    <a:pt x="7951" y="498"/>
                    <a:pt x="8838" y="660"/>
                    <a:pt x="9709" y="846"/>
                  </a:cubicBezTo>
                  <a:cubicBezTo>
                    <a:pt x="10232" y="963"/>
                    <a:pt x="10882" y="1148"/>
                    <a:pt x="11486" y="1148"/>
                  </a:cubicBezTo>
                  <a:cubicBezTo>
                    <a:pt x="11646" y="1148"/>
                    <a:pt x="11804" y="1135"/>
                    <a:pt x="11954" y="1104"/>
                  </a:cubicBezTo>
                  <a:lnTo>
                    <a:pt x="11954" y="1104"/>
                  </a:lnTo>
                  <a:cubicBezTo>
                    <a:pt x="11292" y="2098"/>
                    <a:pt x="10831" y="3239"/>
                    <a:pt x="10150" y="4214"/>
                  </a:cubicBezTo>
                  <a:cubicBezTo>
                    <a:pt x="9341" y="5411"/>
                    <a:pt x="8273" y="6478"/>
                    <a:pt x="6893" y="6975"/>
                  </a:cubicBezTo>
                  <a:cubicBezTo>
                    <a:pt x="6374" y="7171"/>
                    <a:pt x="5884" y="7258"/>
                    <a:pt x="5408" y="7258"/>
                  </a:cubicBezTo>
                  <a:cubicBezTo>
                    <a:pt x="4582" y="7258"/>
                    <a:pt x="3794" y="6997"/>
                    <a:pt x="2954" y="6589"/>
                  </a:cubicBezTo>
                  <a:lnTo>
                    <a:pt x="2622" y="6442"/>
                  </a:lnTo>
                  <a:cubicBezTo>
                    <a:pt x="3248" y="6221"/>
                    <a:pt x="3837" y="5926"/>
                    <a:pt x="4389" y="5577"/>
                  </a:cubicBezTo>
                  <a:cubicBezTo>
                    <a:pt x="4684" y="5963"/>
                    <a:pt x="5089" y="6239"/>
                    <a:pt x="5549" y="6368"/>
                  </a:cubicBezTo>
                  <a:cubicBezTo>
                    <a:pt x="5754" y="6429"/>
                    <a:pt x="6038" y="6496"/>
                    <a:pt x="6304" y="6496"/>
                  </a:cubicBezTo>
                  <a:cubicBezTo>
                    <a:pt x="6516" y="6496"/>
                    <a:pt x="6717" y="6454"/>
                    <a:pt x="6856" y="6331"/>
                  </a:cubicBezTo>
                  <a:cubicBezTo>
                    <a:pt x="6911" y="6276"/>
                    <a:pt x="6893" y="6166"/>
                    <a:pt x="6801" y="6147"/>
                  </a:cubicBezTo>
                  <a:cubicBezTo>
                    <a:pt x="6698" y="6124"/>
                    <a:pt x="6589" y="6109"/>
                    <a:pt x="6477" y="6109"/>
                  </a:cubicBezTo>
                  <a:cubicBezTo>
                    <a:pt x="6407" y="6109"/>
                    <a:pt x="6337" y="6115"/>
                    <a:pt x="6267" y="6129"/>
                  </a:cubicBezTo>
                  <a:cubicBezTo>
                    <a:pt x="6064" y="6129"/>
                    <a:pt x="5862" y="6092"/>
                    <a:pt x="5659" y="6037"/>
                  </a:cubicBezTo>
                  <a:cubicBezTo>
                    <a:pt x="5254" y="5926"/>
                    <a:pt x="4905" y="5724"/>
                    <a:pt x="4592" y="5448"/>
                  </a:cubicBezTo>
                  <a:lnTo>
                    <a:pt x="4886" y="5282"/>
                  </a:lnTo>
                  <a:cubicBezTo>
                    <a:pt x="5751" y="4785"/>
                    <a:pt x="6598" y="4307"/>
                    <a:pt x="7463" y="3810"/>
                  </a:cubicBezTo>
                  <a:cubicBezTo>
                    <a:pt x="7463" y="3828"/>
                    <a:pt x="7463" y="3828"/>
                    <a:pt x="7482" y="3846"/>
                  </a:cubicBezTo>
                  <a:cubicBezTo>
                    <a:pt x="7500" y="3865"/>
                    <a:pt x="7537" y="3883"/>
                    <a:pt x="7574" y="3902"/>
                  </a:cubicBezTo>
                  <a:lnTo>
                    <a:pt x="7592" y="3902"/>
                  </a:lnTo>
                  <a:cubicBezTo>
                    <a:pt x="7702" y="3957"/>
                    <a:pt x="7794" y="4012"/>
                    <a:pt x="7886" y="4086"/>
                  </a:cubicBezTo>
                  <a:cubicBezTo>
                    <a:pt x="7997" y="4141"/>
                    <a:pt x="8126" y="4196"/>
                    <a:pt x="8255" y="4233"/>
                  </a:cubicBezTo>
                  <a:cubicBezTo>
                    <a:pt x="8384" y="4280"/>
                    <a:pt x="8567" y="4342"/>
                    <a:pt x="8734" y="4342"/>
                  </a:cubicBezTo>
                  <a:cubicBezTo>
                    <a:pt x="8829" y="4342"/>
                    <a:pt x="8918" y="4323"/>
                    <a:pt x="8991" y="4270"/>
                  </a:cubicBezTo>
                  <a:cubicBezTo>
                    <a:pt x="9064" y="4233"/>
                    <a:pt x="9064" y="4122"/>
                    <a:pt x="8991" y="4067"/>
                  </a:cubicBezTo>
                  <a:cubicBezTo>
                    <a:pt x="8880" y="4012"/>
                    <a:pt x="8752" y="3975"/>
                    <a:pt x="8641" y="3975"/>
                  </a:cubicBezTo>
                  <a:cubicBezTo>
                    <a:pt x="8494" y="3938"/>
                    <a:pt x="8365" y="3902"/>
                    <a:pt x="8218" y="3865"/>
                  </a:cubicBezTo>
                  <a:cubicBezTo>
                    <a:pt x="8089" y="3810"/>
                    <a:pt x="7923" y="3681"/>
                    <a:pt x="7758" y="3626"/>
                  </a:cubicBezTo>
                  <a:lnTo>
                    <a:pt x="8991" y="2926"/>
                  </a:lnTo>
                  <a:lnTo>
                    <a:pt x="8991" y="2944"/>
                  </a:lnTo>
                  <a:cubicBezTo>
                    <a:pt x="9087" y="3096"/>
                    <a:pt x="9338" y="3299"/>
                    <a:pt x="9559" y="3299"/>
                  </a:cubicBezTo>
                  <a:cubicBezTo>
                    <a:pt x="9633" y="3299"/>
                    <a:pt x="9704" y="3276"/>
                    <a:pt x="9764" y="3221"/>
                  </a:cubicBezTo>
                  <a:cubicBezTo>
                    <a:pt x="9801" y="3202"/>
                    <a:pt x="9801" y="3147"/>
                    <a:pt x="9764" y="3110"/>
                  </a:cubicBezTo>
                  <a:cubicBezTo>
                    <a:pt x="9672" y="3073"/>
                    <a:pt x="9561" y="3037"/>
                    <a:pt x="9451" y="3037"/>
                  </a:cubicBezTo>
                  <a:cubicBezTo>
                    <a:pt x="9341" y="3000"/>
                    <a:pt x="9230" y="2926"/>
                    <a:pt x="9138" y="2852"/>
                  </a:cubicBezTo>
                  <a:lnTo>
                    <a:pt x="9764" y="2484"/>
                  </a:lnTo>
                  <a:cubicBezTo>
                    <a:pt x="9859" y="2421"/>
                    <a:pt x="9804" y="2289"/>
                    <a:pt x="9716" y="2289"/>
                  </a:cubicBezTo>
                  <a:cubicBezTo>
                    <a:pt x="9702" y="2289"/>
                    <a:pt x="9687" y="2293"/>
                    <a:pt x="9672" y="2300"/>
                  </a:cubicBezTo>
                  <a:lnTo>
                    <a:pt x="8715" y="2797"/>
                  </a:lnTo>
                  <a:cubicBezTo>
                    <a:pt x="8752" y="2742"/>
                    <a:pt x="8770" y="2668"/>
                    <a:pt x="8788" y="2613"/>
                  </a:cubicBezTo>
                  <a:cubicBezTo>
                    <a:pt x="8862" y="2429"/>
                    <a:pt x="8954" y="2135"/>
                    <a:pt x="8825" y="1951"/>
                  </a:cubicBezTo>
                  <a:cubicBezTo>
                    <a:pt x="8798" y="1932"/>
                    <a:pt x="8770" y="1923"/>
                    <a:pt x="8745" y="1923"/>
                  </a:cubicBezTo>
                  <a:cubicBezTo>
                    <a:pt x="8719" y="1923"/>
                    <a:pt x="8696" y="1932"/>
                    <a:pt x="8678" y="1951"/>
                  </a:cubicBezTo>
                  <a:cubicBezTo>
                    <a:pt x="8531" y="2079"/>
                    <a:pt x="8531" y="2356"/>
                    <a:pt x="8475" y="2521"/>
                  </a:cubicBezTo>
                  <a:cubicBezTo>
                    <a:pt x="8439" y="2668"/>
                    <a:pt x="8328" y="2834"/>
                    <a:pt x="8347" y="2981"/>
                  </a:cubicBezTo>
                  <a:lnTo>
                    <a:pt x="6120" y="4141"/>
                  </a:lnTo>
                  <a:cubicBezTo>
                    <a:pt x="6230" y="3846"/>
                    <a:pt x="6322" y="3552"/>
                    <a:pt x="6469" y="3276"/>
                  </a:cubicBezTo>
                  <a:cubicBezTo>
                    <a:pt x="6690" y="2871"/>
                    <a:pt x="7132" y="2484"/>
                    <a:pt x="7261" y="2024"/>
                  </a:cubicBezTo>
                  <a:cubicBezTo>
                    <a:pt x="7294" y="1940"/>
                    <a:pt x="7221" y="1856"/>
                    <a:pt x="7123" y="1856"/>
                  </a:cubicBezTo>
                  <a:cubicBezTo>
                    <a:pt x="7114" y="1856"/>
                    <a:pt x="7105" y="1857"/>
                    <a:pt x="7095" y="1859"/>
                  </a:cubicBezTo>
                  <a:cubicBezTo>
                    <a:pt x="6616" y="2006"/>
                    <a:pt x="6285" y="2632"/>
                    <a:pt x="6064" y="3037"/>
                  </a:cubicBezTo>
                  <a:cubicBezTo>
                    <a:pt x="5880" y="3423"/>
                    <a:pt x="5623" y="3920"/>
                    <a:pt x="5659" y="4362"/>
                  </a:cubicBezTo>
                  <a:lnTo>
                    <a:pt x="5291" y="4564"/>
                  </a:lnTo>
                  <a:cubicBezTo>
                    <a:pt x="4647" y="4896"/>
                    <a:pt x="4003" y="5245"/>
                    <a:pt x="3322" y="5558"/>
                  </a:cubicBezTo>
                  <a:cubicBezTo>
                    <a:pt x="3267" y="5577"/>
                    <a:pt x="3211" y="5595"/>
                    <a:pt x="3156" y="5613"/>
                  </a:cubicBezTo>
                  <a:cubicBezTo>
                    <a:pt x="3211" y="5300"/>
                    <a:pt x="3267" y="4988"/>
                    <a:pt x="3340" y="4693"/>
                  </a:cubicBezTo>
                  <a:cubicBezTo>
                    <a:pt x="3469" y="4270"/>
                    <a:pt x="3745" y="3791"/>
                    <a:pt x="3745" y="3349"/>
                  </a:cubicBezTo>
                  <a:cubicBezTo>
                    <a:pt x="3732" y="3269"/>
                    <a:pt x="3659" y="3217"/>
                    <a:pt x="3585" y="3217"/>
                  </a:cubicBezTo>
                  <a:cubicBezTo>
                    <a:pt x="3558" y="3217"/>
                    <a:pt x="3531" y="3224"/>
                    <a:pt x="3506" y="3239"/>
                  </a:cubicBezTo>
                  <a:cubicBezTo>
                    <a:pt x="3138" y="3552"/>
                    <a:pt x="3027" y="4196"/>
                    <a:pt x="2917" y="4638"/>
                  </a:cubicBezTo>
                  <a:cubicBezTo>
                    <a:pt x="2825" y="5006"/>
                    <a:pt x="2770" y="5374"/>
                    <a:pt x="2770" y="5742"/>
                  </a:cubicBezTo>
                  <a:cubicBezTo>
                    <a:pt x="2420" y="5853"/>
                    <a:pt x="2070" y="5908"/>
                    <a:pt x="1702" y="5981"/>
                  </a:cubicBezTo>
                  <a:cubicBezTo>
                    <a:pt x="2033" y="4951"/>
                    <a:pt x="2162" y="3865"/>
                    <a:pt x="2696" y="2889"/>
                  </a:cubicBezTo>
                  <a:cubicBezTo>
                    <a:pt x="3303" y="1693"/>
                    <a:pt x="4445" y="865"/>
                    <a:pt x="5770" y="625"/>
                  </a:cubicBezTo>
                  <a:cubicBezTo>
                    <a:pt x="6200" y="536"/>
                    <a:pt x="6630" y="498"/>
                    <a:pt x="7059" y="498"/>
                  </a:cubicBezTo>
                  <a:close/>
                  <a:moveTo>
                    <a:pt x="7054" y="0"/>
                  </a:moveTo>
                  <a:cubicBezTo>
                    <a:pt x="6270" y="0"/>
                    <a:pt x="5494" y="115"/>
                    <a:pt x="4757" y="404"/>
                  </a:cubicBezTo>
                  <a:cubicBezTo>
                    <a:pt x="2512" y="1270"/>
                    <a:pt x="1444" y="3736"/>
                    <a:pt x="1408" y="6018"/>
                  </a:cubicBezTo>
                  <a:lnTo>
                    <a:pt x="1224" y="6073"/>
                  </a:lnTo>
                  <a:cubicBezTo>
                    <a:pt x="1199" y="6072"/>
                    <a:pt x="1175" y="6072"/>
                    <a:pt x="1151" y="6072"/>
                  </a:cubicBezTo>
                  <a:cubicBezTo>
                    <a:pt x="787" y="6072"/>
                    <a:pt x="414" y="6201"/>
                    <a:pt x="138" y="6460"/>
                  </a:cubicBezTo>
                  <a:cubicBezTo>
                    <a:pt x="1" y="6580"/>
                    <a:pt x="103" y="6795"/>
                    <a:pt x="265" y="6795"/>
                  </a:cubicBezTo>
                  <a:cubicBezTo>
                    <a:pt x="278" y="6795"/>
                    <a:pt x="290" y="6794"/>
                    <a:pt x="303" y="6791"/>
                  </a:cubicBezTo>
                  <a:cubicBezTo>
                    <a:pt x="566" y="6710"/>
                    <a:pt x="814" y="6676"/>
                    <a:pt x="1052" y="6676"/>
                  </a:cubicBezTo>
                  <a:cubicBezTo>
                    <a:pt x="2216" y="6676"/>
                    <a:pt x="3142" y="7504"/>
                    <a:pt x="4334" y="7748"/>
                  </a:cubicBezTo>
                  <a:cubicBezTo>
                    <a:pt x="4654" y="7812"/>
                    <a:pt x="4979" y="7844"/>
                    <a:pt x="5303" y="7844"/>
                  </a:cubicBezTo>
                  <a:cubicBezTo>
                    <a:pt x="6098" y="7844"/>
                    <a:pt x="6891" y="7654"/>
                    <a:pt x="7610" y="7288"/>
                  </a:cubicBezTo>
                  <a:cubicBezTo>
                    <a:pt x="10169" y="6073"/>
                    <a:pt x="11255" y="3386"/>
                    <a:pt x="12377" y="975"/>
                  </a:cubicBezTo>
                  <a:cubicBezTo>
                    <a:pt x="12433" y="957"/>
                    <a:pt x="12470" y="920"/>
                    <a:pt x="12525" y="901"/>
                  </a:cubicBezTo>
                  <a:cubicBezTo>
                    <a:pt x="12672" y="809"/>
                    <a:pt x="12617" y="570"/>
                    <a:pt x="12451" y="570"/>
                  </a:cubicBezTo>
                  <a:cubicBezTo>
                    <a:pt x="12283" y="557"/>
                    <a:pt x="12118" y="553"/>
                    <a:pt x="11954" y="553"/>
                  </a:cubicBezTo>
                  <a:cubicBezTo>
                    <a:pt x="11750" y="553"/>
                    <a:pt x="11548" y="559"/>
                    <a:pt x="11345" y="559"/>
                  </a:cubicBezTo>
                  <a:cubicBezTo>
                    <a:pt x="11037" y="559"/>
                    <a:pt x="10728" y="546"/>
                    <a:pt x="10408" y="478"/>
                  </a:cubicBezTo>
                  <a:cubicBezTo>
                    <a:pt x="9801" y="368"/>
                    <a:pt x="9193" y="220"/>
                    <a:pt x="8586" y="128"/>
                  </a:cubicBezTo>
                  <a:cubicBezTo>
                    <a:pt x="8078" y="49"/>
                    <a:pt x="7565" y="0"/>
                    <a:pt x="705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3"/>
            <p:cNvSpPr/>
            <p:nvPr/>
          </p:nvSpPr>
          <p:spPr>
            <a:xfrm>
              <a:off x="7270686" y="3293299"/>
              <a:ext cx="747141" cy="401131"/>
            </a:xfrm>
            <a:custGeom>
              <a:avLst/>
              <a:gdLst/>
              <a:ahLst/>
              <a:cxnLst/>
              <a:rect l="l" t="t" r="r" b="b"/>
              <a:pathLst>
                <a:path w="13934" h="7481" extrusionOk="0">
                  <a:moveTo>
                    <a:pt x="7621" y="559"/>
                  </a:moveTo>
                  <a:cubicBezTo>
                    <a:pt x="9130" y="559"/>
                    <a:pt x="10161" y="1259"/>
                    <a:pt x="11173" y="2326"/>
                  </a:cubicBezTo>
                  <a:cubicBezTo>
                    <a:pt x="11247" y="2400"/>
                    <a:pt x="11339" y="2492"/>
                    <a:pt x="11431" y="2584"/>
                  </a:cubicBezTo>
                  <a:cubicBezTo>
                    <a:pt x="11349" y="2582"/>
                    <a:pt x="11268" y="2580"/>
                    <a:pt x="11186" y="2580"/>
                  </a:cubicBezTo>
                  <a:cubicBezTo>
                    <a:pt x="10606" y="2580"/>
                    <a:pt x="10028" y="2639"/>
                    <a:pt x="9480" y="2768"/>
                  </a:cubicBezTo>
                  <a:cubicBezTo>
                    <a:pt x="9332" y="2308"/>
                    <a:pt x="9056" y="1903"/>
                    <a:pt x="8651" y="1608"/>
                  </a:cubicBezTo>
                  <a:cubicBezTo>
                    <a:pt x="8408" y="1425"/>
                    <a:pt x="8000" y="1167"/>
                    <a:pt x="7647" y="1167"/>
                  </a:cubicBezTo>
                  <a:cubicBezTo>
                    <a:pt x="7574" y="1167"/>
                    <a:pt x="7503" y="1178"/>
                    <a:pt x="7437" y="1203"/>
                  </a:cubicBezTo>
                  <a:cubicBezTo>
                    <a:pt x="7363" y="1240"/>
                    <a:pt x="7345" y="1332"/>
                    <a:pt x="7400" y="1387"/>
                  </a:cubicBezTo>
                  <a:cubicBezTo>
                    <a:pt x="7566" y="1480"/>
                    <a:pt x="7731" y="1553"/>
                    <a:pt x="7897" y="1590"/>
                  </a:cubicBezTo>
                  <a:cubicBezTo>
                    <a:pt x="8099" y="1664"/>
                    <a:pt x="8283" y="1774"/>
                    <a:pt x="8449" y="1884"/>
                  </a:cubicBezTo>
                  <a:cubicBezTo>
                    <a:pt x="8780" y="2142"/>
                    <a:pt x="9038" y="2455"/>
                    <a:pt x="9222" y="2805"/>
                  </a:cubicBezTo>
                  <a:lnTo>
                    <a:pt x="8891" y="2860"/>
                  </a:lnTo>
                  <a:cubicBezTo>
                    <a:pt x="7915" y="3026"/>
                    <a:pt x="6958" y="3191"/>
                    <a:pt x="5983" y="3338"/>
                  </a:cubicBezTo>
                  <a:cubicBezTo>
                    <a:pt x="5983" y="3320"/>
                    <a:pt x="5983" y="3320"/>
                    <a:pt x="5983" y="3302"/>
                  </a:cubicBezTo>
                  <a:cubicBezTo>
                    <a:pt x="5964" y="3265"/>
                    <a:pt x="5946" y="3228"/>
                    <a:pt x="5909" y="3210"/>
                  </a:cubicBezTo>
                  <a:lnTo>
                    <a:pt x="5891" y="3210"/>
                  </a:lnTo>
                  <a:cubicBezTo>
                    <a:pt x="5817" y="3136"/>
                    <a:pt x="5743" y="3044"/>
                    <a:pt x="5688" y="2952"/>
                  </a:cubicBezTo>
                  <a:cubicBezTo>
                    <a:pt x="5596" y="2842"/>
                    <a:pt x="5504" y="2750"/>
                    <a:pt x="5394" y="2676"/>
                  </a:cubicBezTo>
                  <a:cubicBezTo>
                    <a:pt x="5247" y="2546"/>
                    <a:pt x="5014" y="2372"/>
                    <a:pt x="4797" y="2372"/>
                  </a:cubicBezTo>
                  <a:cubicBezTo>
                    <a:pt x="4768" y="2372"/>
                    <a:pt x="4740" y="2375"/>
                    <a:pt x="4713" y="2381"/>
                  </a:cubicBezTo>
                  <a:cubicBezTo>
                    <a:pt x="4639" y="2381"/>
                    <a:pt x="4584" y="2492"/>
                    <a:pt x="4639" y="2565"/>
                  </a:cubicBezTo>
                  <a:cubicBezTo>
                    <a:pt x="4713" y="2657"/>
                    <a:pt x="4823" y="2750"/>
                    <a:pt x="4934" y="2805"/>
                  </a:cubicBezTo>
                  <a:cubicBezTo>
                    <a:pt x="5062" y="2860"/>
                    <a:pt x="5173" y="2952"/>
                    <a:pt x="5283" y="3044"/>
                  </a:cubicBezTo>
                  <a:cubicBezTo>
                    <a:pt x="5394" y="3136"/>
                    <a:pt x="5504" y="3320"/>
                    <a:pt x="5633" y="3431"/>
                  </a:cubicBezTo>
                  <a:lnTo>
                    <a:pt x="4234" y="3651"/>
                  </a:lnTo>
                  <a:lnTo>
                    <a:pt x="4234" y="3633"/>
                  </a:lnTo>
                  <a:cubicBezTo>
                    <a:pt x="4202" y="3424"/>
                    <a:pt x="3974" y="3075"/>
                    <a:pt x="3720" y="3075"/>
                  </a:cubicBezTo>
                  <a:cubicBezTo>
                    <a:pt x="3683" y="3075"/>
                    <a:pt x="3646" y="3083"/>
                    <a:pt x="3608" y="3099"/>
                  </a:cubicBezTo>
                  <a:cubicBezTo>
                    <a:pt x="3571" y="3118"/>
                    <a:pt x="3553" y="3173"/>
                    <a:pt x="3571" y="3210"/>
                  </a:cubicBezTo>
                  <a:cubicBezTo>
                    <a:pt x="3664" y="3283"/>
                    <a:pt x="3737" y="3338"/>
                    <a:pt x="3848" y="3394"/>
                  </a:cubicBezTo>
                  <a:cubicBezTo>
                    <a:pt x="3940" y="3467"/>
                    <a:pt x="4013" y="3559"/>
                    <a:pt x="4068" y="3670"/>
                  </a:cubicBezTo>
                  <a:lnTo>
                    <a:pt x="3351" y="3799"/>
                  </a:lnTo>
                  <a:cubicBezTo>
                    <a:pt x="3228" y="3816"/>
                    <a:pt x="3239" y="3984"/>
                    <a:pt x="3351" y="3984"/>
                  </a:cubicBezTo>
                  <a:cubicBezTo>
                    <a:pt x="3357" y="3984"/>
                    <a:pt x="3363" y="3984"/>
                    <a:pt x="3369" y="3983"/>
                  </a:cubicBezTo>
                  <a:lnTo>
                    <a:pt x="4437" y="3872"/>
                  </a:lnTo>
                  <a:lnTo>
                    <a:pt x="4437" y="3872"/>
                  </a:lnTo>
                  <a:cubicBezTo>
                    <a:pt x="4400" y="3909"/>
                    <a:pt x="4345" y="3964"/>
                    <a:pt x="4308" y="4020"/>
                  </a:cubicBezTo>
                  <a:cubicBezTo>
                    <a:pt x="4179" y="4167"/>
                    <a:pt x="3976" y="4406"/>
                    <a:pt x="4050" y="4627"/>
                  </a:cubicBezTo>
                  <a:cubicBezTo>
                    <a:pt x="4064" y="4668"/>
                    <a:pt x="4109" y="4689"/>
                    <a:pt x="4146" y="4689"/>
                  </a:cubicBezTo>
                  <a:cubicBezTo>
                    <a:pt x="4158" y="4689"/>
                    <a:pt x="4170" y="4687"/>
                    <a:pt x="4179" y="4682"/>
                  </a:cubicBezTo>
                  <a:cubicBezTo>
                    <a:pt x="4363" y="4608"/>
                    <a:pt x="4455" y="4351"/>
                    <a:pt x="4565" y="4222"/>
                  </a:cubicBezTo>
                  <a:cubicBezTo>
                    <a:pt x="4676" y="4075"/>
                    <a:pt x="4823" y="3983"/>
                    <a:pt x="4860" y="3817"/>
                  </a:cubicBezTo>
                  <a:lnTo>
                    <a:pt x="7345" y="3541"/>
                  </a:lnTo>
                  <a:lnTo>
                    <a:pt x="7345" y="3541"/>
                  </a:lnTo>
                  <a:cubicBezTo>
                    <a:pt x="7142" y="3762"/>
                    <a:pt x="6940" y="4020"/>
                    <a:pt x="6719" y="4204"/>
                  </a:cubicBezTo>
                  <a:cubicBezTo>
                    <a:pt x="6369" y="4516"/>
                    <a:pt x="5817" y="4719"/>
                    <a:pt x="5541" y="5105"/>
                  </a:cubicBezTo>
                  <a:cubicBezTo>
                    <a:pt x="5467" y="5179"/>
                    <a:pt x="5522" y="5308"/>
                    <a:pt x="5633" y="5326"/>
                  </a:cubicBezTo>
                  <a:cubicBezTo>
                    <a:pt x="5643" y="5327"/>
                    <a:pt x="5652" y="5327"/>
                    <a:pt x="5662" y="5327"/>
                  </a:cubicBezTo>
                  <a:cubicBezTo>
                    <a:pt x="6151" y="5327"/>
                    <a:pt x="6670" y="4878"/>
                    <a:pt x="7013" y="4572"/>
                  </a:cubicBezTo>
                  <a:cubicBezTo>
                    <a:pt x="7326" y="4296"/>
                    <a:pt x="7731" y="3909"/>
                    <a:pt x="7842" y="3486"/>
                  </a:cubicBezTo>
                  <a:lnTo>
                    <a:pt x="8265" y="3431"/>
                  </a:lnTo>
                  <a:cubicBezTo>
                    <a:pt x="8983" y="3338"/>
                    <a:pt x="9719" y="3228"/>
                    <a:pt x="10455" y="3191"/>
                  </a:cubicBezTo>
                  <a:lnTo>
                    <a:pt x="10639" y="3191"/>
                  </a:lnTo>
                  <a:cubicBezTo>
                    <a:pt x="10474" y="3467"/>
                    <a:pt x="10326" y="3743"/>
                    <a:pt x="10142" y="4001"/>
                  </a:cubicBezTo>
                  <a:cubicBezTo>
                    <a:pt x="9885" y="4369"/>
                    <a:pt x="9443" y="4682"/>
                    <a:pt x="9296" y="5124"/>
                  </a:cubicBezTo>
                  <a:cubicBezTo>
                    <a:pt x="9266" y="5214"/>
                    <a:pt x="9334" y="5304"/>
                    <a:pt x="9420" y="5304"/>
                  </a:cubicBezTo>
                  <a:cubicBezTo>
                    <a:pt x="9439" y="5304"/>
                    <a:pt x="9459" y="5300"/>
                    <a:pt x="9480" y="5290"/>
                  </a:cubicBezTo>
                  <a:cubicBezTo>
                    <a:pt x="9940" y="5142"/>
                    <a:pt x="10271" y="4590"/>
                    <a:pt x="10529" y="4204"/>
                  </a:cubicBezTo>
                  <a:cubicBezTo>
                    <a:pt x="10750" y="3891"/>
                    <a:pt x="10915" y="3559"/>
                    <a:pt x="11063" y="3210"/>
                  </a:cubicBezTo>
                  <a:cubicBezTo>
                    <a:pt x="11412" y="3228"/>
                    <a:pt x="11762" y="3302"/>
                    <a:pt x="12130" y="3357"/>
                  </a:cubicBezTo>
                  <a:cubicBezTo>
                    <a:pt x="11449" y="4222"/>
                    <a:pt x="10952" y="5179"/>
                    <a:pt x="10124" y="5915"/>
                  </a:cubicBezTo>
                  <a:cubicBezTo>
                    <a:pt x="9314" y="6622"/>
                    <a:pt x="8280" y="6999"/>
                    <a:pt x="7221" y="6999"/>
                  </a:cubicBezTo>
                  <a:cubicBezTo>
                    <a:pt x="6956" y="6999"/>
                    <a:pt x="6689" y="6975"/>
                    <a:pt x="6424" y="6928"/>
                  </a:cubicBezTo>
                  <a:lnTo>
                    <a:pt x="6443" y="6928"/>
                  </a:lnTo>
                  <a:cubicBezTo>
                    <a:pt x="5118" y="6707"/>
                    <a:pt x="3940" y="6044"/>
                    <a:pt x="2817" y="5308"/>
                  </a:cubicBezTo>
                  <a:cubicBezTo>
                    <a:pt x="2265" y="4958"/>
                    <a:pt x="1547" y="4406"/>
                    <a:pt x="811" y="4277"/>
                  </a:cubicBezTo>
                  <a:cubicBezTo>
                    <a:pt x="1786" y="3596"/>
                    <a:pt x="2614" y="2694"/>
                    <a:pt x="3590" y="1995"/>
                  </a:cubicBezTo>
                  <a:cubicBezTo>
                    <a:pt x="4768" y="1167"/>
                    <a:pt x="6167" y="559"/>
                    <a:pt x="7621" y="559"/>
                  </a:cubicBezTo>
                  <a:close/>
                  <a:moveTo>
                    <a:pt x="7560" y="0"/>
                  </a:moveTo>
                  <a:cubicBezTo>
                    <a:pt x="7390" y="0"/>
                    <a:pt x="7220" y="9"/>
                    <a:pt x="7050" y="25"/>
                  </a:cubicBezTo>
                  <a:cubicBezTo>
                    <a:pt x="4234" y="283"/>
                    <a:pt x="2265" y="2418"/>
                    <a:pt x="350" y="4277"/>
                  </a:cubicBezTo>
                  <a:cubicBezTo>
                    <a:pt x="314" y="4277"/>
                    <a:pt x="258" y="4277"/>
                    <a:pt x="203" y="4296"/>
                  </a:cubicBezTo>
                  <a:cubicBezTo>
                    <a:pt x="38" y="4314"/>
                    <a:pt x="1" y="4553"/>
                    <a:pt x="166" y="4627"/>
                  </a:cubicBezTo>
                  <a:cubicBezTo>
                    <a:pt x="792" y="4921"/>
                    <a:pt x="1418" y="5050"/>
                    <a:pt x="2025" y="5418"/>
                  </a:cubicBezTo>
                  <a:cubicBezTo>
                    <a:pt x="2559" y="5750"/>
                    <a:pt x="3075" y="6099"/>
                    <a:pt x="3608" y="6394"/>
                  </a:cubicBezTo>
                  <a:cubicBezTo>
                    <a:pt x="4728" y="7008"/>
                    <a:pt x="5954" y="7480"/>
                    <a:pt x="7217" y="7480"/>
                  </a:cubicBezTo>
                  <a:cubicBezTo>
                    <a:pt x="7241" y="7480"/>
                    <a:pt x="7265" y="7480"/>
                    <a:pt x="7289" y="7480"/>
                  </a:cubicBezTo>
                  <a:cubicBezTo>
                    <a:pt x="9719" y="7461"/>
                    <a:pt x="11578" y="5529"/>
                    <a:pt x="12425" y="3394"/>
                  </a:cubicBezTo>
                  <a:lnTo>
                    <a:pt x="12590" y="3412"/>
                  </a:lnTo>
                  <a:cubicBezTo>
                    <a:pt x="12786" y="3500"/>
                    <a:pt x="12997" y="3541"/>
                    <a:pt x="13210" y="3541"/>
                  </a:cubicBezTo>
                  <a:cubicBezTo>
                    <a:pt x="13398" y="3541"/>
                    <a:pt x="13587" y="3509"/>
                    <a:pt x="13768" y="3449"/>
                  </a:cubicBezTo>
                  <a:cubicBezTo>
                    <a:pt x="13934" y="3357"/>
                    <a:pt x="13897" y="3099"/>
                    <a:pt x="13713" y="3081"/>
                  </a:cubicBezTo>
                  <a:cubicBezTo>
                    <a:pt x="12093" y="2970"/>
                    <a:pt x="11523" y="1535"/>
                    <a:pt x="10290" y="762"/>
                  </a:cubicBezTo>
                  <a:cubicBezTo>
                    <a:pt x="9462" y="262"/>
                    <a:pt x="8514" y="0"/>
                    <a:pt x="756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3"/>
            <p:cNvSpPr/>
            <p:nvPr/>
          </p:nvSpPr>
          <p:spPr>
            <a:xfrm>
              <a:off x="8395794" y="1921431"/>
              <a:ext cx="748106" cy="401185"/>
            </a:xfrm>
            <a:custGeom>
              <a:avLst/>
              <a:gdLst/>
              <a:ahLst/>
              <a:cxnLst/>
              <a:rect l="l" t="t" r="r" b="b"/>
              <a:pathLst>
                <a:path w="13952" h="7482" extrusionOk="0">
                  <a:moveTo>
                    <a:pt x="7639" y="560"/>
                  </a:moveTo>
                  <a:cubicBezTo>
                    <a:pt x="9148" y="579"/>
                    <a:pt x="10179" y="1260"/>
                    <a:pt x="11191" y="2327"/>
                  </a:cubicBezTo>
                  <a:cubicBezTo>
                    <a:pt x="11265" y="2401"/>
                    <a:pt x="11357" y="2493"/>
                    <a:pt x="11449" y="2585"/>
                  </a:cubicBezTo>
                  <a:cubicBezTo>
                    <a:pt x="11367" y="2583"/>
                    <a:pt x="11286" y="2581"/>
                    <a:pt x="11204" y="2581"/>
                  </a:cubicBezTo>
                  <a:cubicBezTo>
                    <a:pt x="10623" y="2581"/>
                    <a:pt x="10044" y="2640"/>
                    <a:pt x="9479" y="2769"/>
                  </a:cubicBezTo>
                  <a:cubicBezTo>
                    <a:pt x="9351" y="2309"/>
                    <a:pt x="9056" y="1904"/>
                    <a:pt x="8669" y="1609"/>
                  </a:cubicBezTo>
                  <a:cubicBezTo>
                    <a:pt x="8426" y="1426"/>
                    <a:pt x="8018" y="1168"/>
                    <a:pt x="7665" y="1168"/>
                  </a:cubicBezTo>
                  <a:cubicBezTo>
                    <a:pt x="7592" y="1168"/>
                    <a:pt x="7521" y="1179"/>
                    <a:pt x="7455" y="1204"/>
                  </a:cubicBezTo>
                  <a:cubicBezTo>
                    <a:pt x="7363" y="1241"/>
                    <a:pt x="7363" y="1333"/>
                    <a:pt x="7418" y="1388"/>
                  </a:cubicBezTo>
                  <a:cubicBezTo>
                    <a:pt x="7584" y="1480"/>
                    <a:pt x="7749" y="1554"/>
                    <a:pt x="7915" y="1591"/>
                  </a:cubicBezTo>
                  <a:cubicBezTo>
                    <a:pt x="8117" y="1665"/>
                    <a:pt x="8301" y="1775"/>
                    <a:pt x="8467" y="1885"/>
                  </a:cubicBezTo>
                  <a:cubicBezTo>
                    <a:pt x="8798" y="2143"/>
                    <a:pt x="9056" y="2456"/>
                    <a:pt x="9240" y="2806"/>
                  </a:cubicBezTo>
                  <a:lnTo>
                    <a:pt x="8909" y="2861"/>
                  </a:lnTo>
                  <a:cubicBezTo>
                    <a:pt x="7933" y="3027"/>
                    <a:pt x="6976" y="3192"/>
                    <a:pt x="6001" y="3339"/>
                  </a:cubicBezTo>
                  <a:cubicBezTo>
                    <a:pt x="6001" y="3339"/>
                    <a:pt x="6001" y="3321"/>
                    <a:pt x="6001" y="3303"/>
                  </a:cubicBezTo>
                  <a:cubicBezTo>
                    <a:pt x="5982" y="3266"/>
                    <a:pt x="5964" y="3229"/>
                    <a:pt x="5927" y="3211"/>
                  </a:cubicBezTo>
                  <a:lnTo>
                    <a:pt x="5909" y="3211"/>
                  </a:lnTo>
                  <a:cubicBezTo>
                    <a:pt x="5817" y="3137"/>
                    <a:pt x="5761" y="3045"/>
                    <a:pt x="5688" y="2935"/>
                  </a:cubicBezTo>
                  <a:cubicBezTo>
                    <a:pt x="5614" y="2842"/>
                    <a:pt x="5504" y="2750"/>
                    <a:pt x="5412" y="2658"/>
                  </a:cubicBezTo>
                  <a:cubicBezTo>
                    <a:pt x="5259" y="2540"/>
                    <a:pt x="5014" y="2360"/>
                    <a:pt x="4790" y="2360"/>
                  </a:cubicBezTo>
                  <a:cubicBezTo>
                    <a:pt x="4770" y="2360"/>
                    <a:pt x="4750" y="2361"/>
                    <a:pt x="4731" y="2364"/>
                  </a:cubicBezTo>
                  <a:cubicBezTo>
                    <a:pt x="4639" y="2382"/>
                    <a:pt x="4602" y="2493"/>
                    <a:pt x="4657" y="2566"/>
                  </a:cubicBezTo>
                  <a:cubicBezTo>
                    <a:pt x="4731" y="2658"/>
                    <a:pt x="4841" y="2750"/>
                    <a:pt x="4952" y="2787"/>
                  </a:cubicBezTo>
                  <a:cubicBezTo>
                    <a:pt x="5062" y="2861"/>
                    <a:pt x="5191" y="2953"/>
                    <a:pt x="5301" y="3045"/>
                  </a:cubicBezTo>
                  <a:cubicBezTo>
                    <a:pt x="5412" y="3137"/>
                    <a:pt x="5504" y="3303"/>
                    <a:pt x="5633" y="3413"/>
                  </a:cubicBezTo>
                  <a:lnTo>
                    <a:pt x="4252" y="3652"/>
                  </a:lnTo>
                  <a:lnTo>
                    <a:pt x="4252" y="3634"/>
                  </a:lnTo>
                  <a:cubicBezTo>
                    <a:pt x="4204" y="3425"/>
                    <a:pt x="3988" y="3076"/>
                    <a:pt x="3738" y="3076"/>
                  </a:cubicBezTo>
                  <a:cubicBezTo>
                    <a:pt x="3701" y="3076"/>
                    <a:pt x="3664" y="3084"/>
                    <a:pt x="3626" y="3100"/>
                  </a:cubicBezTo>
                  <a:cubicBezTo>
                    <a:pt x="3571" y="3119"/>
                    <a:pt x="3571" y="3174"/>
                    <a:pt x="3589" y="3211"/>
                  </a:cubicBezTo>
                  <a:cubicBezTo>
                    <a:pt x="3663" y="3284"/>
                    <a:pt x="3774" y="3321"/>
                    <a:pt x="3847" y="3395"/>
                  </a:cubicBezTo>
                  <a:cubicBezTo>
                    <a:pt x="3958" y="3468"/>
                    <a:pt x="4031" y="3560"/>
                    <a:pt x="4086" y="3671"/>
                  </a:cubicBezTo>
                  <a:lnTo>
                    <a:pt x="3369" y="3800"/>
                  </a:lnTo>
                  <a:cubicBezTo>
                    <a:pt x="3246" y="3817"/>
                    <a:pt x="3257" y="3985"/>
                    <a:pt x="3369" y="3985"/>
                  </a:cubicBezTo>
                  <a:cubicBezTo>
                    <a:pt x="3375" y="3985"/>
                    <a:pt x="3381" y="3985"/>
                    <a:pt x="3387" y="3984"/>
                  </a:cubicBezTo>
                  <a:lnTo>
                    <a:pt x="4455" y="3873"/>
                  </a:lnTo>
                  <a:lnTo>
                    <a:pt x="4326" y="4020"/>
                  </a:lnTo>
                  <a:cubicBezTo>
                    <a:pt x="4197" y="4168"/>
                    <a:pt x="3994" y="4407"/>
                    <a:pt x="4068" y="4628"/>
                  </a:cubicBezTo>
                  <a:cubicBezTo>
                    <a:pt x="4081" y="4654"/>
                    <a:pt x="4112" y="4680"/>
                    <a:pt x="4149" y="4680"/>
                  </a:cubicBezTo>
                  <a:cubicBezTo>
                    <a:pt x="4165" y="4680"/>
                    <a:pt x="4181" y="4675"/>
                    <a:pt x="4197" y="4665"/>
                  </a:cubicBezTo>
                  <a:cubicBezTo>
                    <a:pt x="4381" y="4609"/>
                    <a:pt x="4473" y="4352"/>
                    <a:pt x="4583" y="4205"/>
                  </a:cubicBezTo>
                  <a:cubicBezTo>
                    <a:pt x="4694" y="4076"/>
                    <a:pt x="4841" y="3984"/>
                    <a:pt x="4878" y="3818"/>
                  </a:cubicBezTo>
                  <a:lnTo>
                    <a:pt x="7363" y="3542"/>
                  </a:lnTo>
                  <a:lnTo>
                    <a:pt x="7363" y="3542"/>
                  </a:lnTo>
                  <a:cubicBezTo>
                    <a:pt x="7160" y="3763"/>
                    <a:pt x="6958" y="4020"/>
                    <a:pt x="6737" y="4205"/>
                  </a:cubicBezTo>
                  <a:cubicBezTo>
                    <a:pt x="6387" y="4517"/>
                    <a:pt x="5817" y="4720"/>
                    <a:pt x="5559" y="5106"/>
                  </a:cubicBezTo>
                  <a:cubicBezTo>
                    <a:pt x="5485" y="5180"/>
                    <a:pt x="5541" y="5309"/>
                    <a:pt x="5651" y="5309"/>
                  </a:cubicBezTo>
                  <a:cubicBezTo>
                    <a:pt x="5670" y="5310"/>
                    <a:pt x="5689" y="5311"/>
                    <a:pt x="5708" y="5311"/>
                  </a:cubicBezTo>
                  <a:cubicBezTo>
                    <a:pt x="6187" y="5311"/>
                    <a:pt x="6677" y="4874"/>
                    <a:pt x="7031" y="4573"/>
                  </a:cubicBezTo>
                  <a:cubicBezTo>
                    <a:pt x="7326" y="4297"/>
                    <a:pt x="7749" y="3910"/>
                    <a:pt x="7860" y="3468"/>
                  </a:cubicBezTo>
                  <a:lnTo>
                    <a:pt x="8283" y="3431"/>
                  </a:lnTo>
                  <a:cubicBezTo>
                    <a:pt x="9001" y="3339"/>
                    <a:pt x="9737" y="3229"/>
                    <a:pt x="10473" y="3192"/>
                  </a:cubicBezTo>
                  <a:lnTo>
                    <a:pt x="10657" y="3192"/>
                  </a:lnTo>
                  <a:cubicBezTo>
                    <a:pt x="10492" y="3468"/>
                    <a:pt x="10344" y="3744"/>
                    <a:pt x="10160" y="4002"/>
                  </a:cubicBezTo>
                  <a:cubicBezTo>
                    <a:pt x="9884" y="4352"/>
                    <a:pt x="9461" y="4683"/>
                    <a:pt x="9314" y="5106"/>
                  </a:cubicBezTo>
                  <a:cubicBezTo>
                    <a:pt x="9268" y="5212"/>
                    <a:pt x="9347" y="5305"/>
                    <a:pt x="9437" y="5305"/>
                  </a:cubicBezTo>
                  <a:cubicBezTo>
                    <a:pt x="9457" y="5305"/>
                    <a:pt x="9478" y="5300"/>
                    <a:pt x="9498" y="5290"/>
                  </a:cubicBezTo>
                  <a:cubicBezTo>
                    <a:pt x="9958" y="5125"/>
                    <a:pt x="10289" y="4591"/>
                    <a:pt x="10547" y="4205"/>
                  </a:cubicBezTo>
                  <a:cubicBezTo>
                    <a:pt x="10749" y="3892"/>
                    <a:pt x="10933" y="3560"/>
                    <a:pt x="11081" y="3211"/>
                  </a:cubicBezTo>
                  <a:cubicBezTo>
                    <a:pt x="11430" y="3247"/>
                    <a:pt x="11780" y="3321"/>
                    <a:pt x="12148" y="3376"/>
                  </a:cubicBezTo>
                  <a:cubicBezTo>
                    <a:pt x="11467" y="4241"/>
                    <a:pt x="10970" y="5198"/>
                    <a:pt x="10142" y="5935"/>
                  </a:cubicBezTo>
                  <a:cubicBezTo>
                    <a:pt x="9342" y="6633"/>
                    <a:pt x="8324" y="7009"/>
                    <a:pt x="7278" y="7009"/>
                  </a:cubicBezTo>
                  <a:cubicBezTo>
                    <a:pt x="7000" y="7009"/>
                    <a:pt x="6720" y="6983"/>
                    <a:pt x="6442" y="6929"/>
                  </a:cubicBezTo>
                  <a:cubicBezTo>
                    <a:pt x="5117" y="6708"/>
                    <a:pt x="3958" y="6045"/>
                    <a:pt x="2835" y="5309"/>
                  </a:cubicBezTo>
                  <a:cubicBezTo>
                    <a:pt x="2283" y="4959"/>
                    <a:pt x="1565" y="4407"/>
                    <a:pt x="829" y="4278"/>
                  </a:cubicBezTo>
                  <a:cubicBezTo>
                    <a:pt x="1804" y="3597"/>
                    <a:pt x="2632" y="2695"/>
                    <a:pt x="3608" y="1996"/>
                  </a:cubicBezTo>
                  <a:cubicBezTo>
                    <a:pt x="4786" y="1186"/>
                    <a:pt x="6185" y="560"/>
                    <a:pt x="7639" y="560"/>
                  </a:cubicBezTo>
                  <a:close/>
                  <a:moveTo>
                    <a:pt x="7598" y="0"/>
                  </a:moveTo>
                  <a:cubicBezTo>
                    <a:pt x="7422" y="0"/>
                    <a:pt x="7245" y="9"/>
                    <a:pt x="7068" y="26"/>
                  </a:cubicBezTo>
                  <a:cubicBezTo>
                    <a:pt x="4252" y="284"/>
                    <a:pt x="2283" y="2419"/>
                    <a:pt x="368" y="4260"/>
                  </a:cubicBezTo>
                  <a:cubicBezTo>
                    <a:pt x="313" y="4260"/>
                    <a:pt x="276" y="4278"/>
                    <a:pt x="221" y="4297"/>
                  </a:cubicBezTo>
                  <a:cubicBezTo>
                    <a:pt x="37" y="4315"/>
                    <a:pt x="0" y="4554"/>
                    <a:pt x="166" y="4628"/>
                  </a:cubicBezTo>
                  <a:cubicBezTo>
                    <a:pt x="810" y="4922"/>
                    <a:pt x="1436" y="5051"/>
                    <a:pt x="2043" y="5419"/>
                  </a:cubicBezTo>
                  <a:cubicBezTo>
                    <a:pt x="2577" y="5732"/>
                    <a:pt x="3093" y="6100"/>
                    <a:pt x="3626" y="6395"/>
                  </a:cubicBezTo>
                  <a:cubicBezTo>
                    <a:pt x="4746" y="7009"/>
                    <a:pt x="5955" y="7481"/>
                    <a:pt x="7234" y="7481"/>
                  </a:cubicBezTo>
                  <a:cubicBezTo>
                    <a:pt x="7259" y="7481"/>
                    <a:pt x="7283" y="7481"/>
                    <a:pt x="7307" y="7481"/>
                  </a:cubicBezTo>
                  <a:cubicBezTo>
                    <a:pt x="9719" y="7462"/>
                    <a:pt x="11578" y="5548"/>
                    <a:pt x="12424" y="3395"/>
                  </a:cubicBezTo>
                  <a:cubicBezTo>
                    <a:pt x="12498" y="3395"/>
                    <a:pt x="12553" y="3413"/>
                    <a:pt x="12608" y="3413"/>
                  </a:cubicBezTo>
                  <a:cubicBezTo>
                    <a:pt x="12804" y="3501"/>
                    <a:pt x="13015" y="3542"/>
                    <a:pt x="13225" y="3542"/>
                  </a:cubicBezTo>
                  <a:cubicBezTo>
                    <a:pt x="13411" y="3542"/>
                    <a:pt x="13595" y="3510"/>
                    <a:pt x="13768" y="3450"/>
                  </a:cubicBezTo>
                  <a:cubicBezTo>
                    <a:pt x="13952" y="3376"/>
                    <a:pt x="13915" y="3100"/>
                    <a:pt x="13713" y="3082"/>
                  </a:cubicBezTo>
                  <a:cubicBezTo>
                    <a:pt x="12111" y="2971"/>
                    <a:pt x="11522" y="1536"/>
                    <a:pt x="10308" y="763"/>
                  </a:cubicBezTo>
                  <a:cubicBezTo>
                    <a:pt x="9485" y="251"/>
                    <a:pt x="8546" y="0"/>
                    <a:pt x="759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3"/>
            <p:cNvSpPr/>
            <p:nvPr/>
          </p:nvSpPr>
          <p:spPr>
            <a:xfrm>
              <a:off x="3179909" y="2572968"/>
              <a:ext cx="883336" cy="475556"/>
            </a:xfrm>
            <a:custGeom>
              <a:avLst/>
              <a:gdLst/>
              <a:ahLst/>
              <a:cxnLst/>
              <a:rect l="l" t="t" r="r" b="b"/>
              <a:pathLst>
                <a:path w="16474" h="8869" extrusionOk="0">
                  <a:moveTo>
                    <a:pt x="7962" y="562"/>
                  </a:moveTo>
                  <a:cubicBezTo>
                    <a:pt x="8240" y="562"/>
                    <a:pt x="8520" y="585"/>
                    <a:pt x="8799" y="631"/>
                  </a:cubicBezTo>
                  <a:cubicBezTo>
                    <a:pt x="10382" y="851"/>
                    <a:pt x="11780" y="1625"/>
                    <a:pt x="13106" y="2434"/>
                  </a:cubicBezTo>
                  <a:cubicBezTo>
                    <a:pt x="13787" y="2858"/>
                    <a:pt x="14652" y="3484"/>
                    <a:pt x="15517" y="3612"/>
                  </a:cubicBezTo>
                  <a:cubicBezTo>
                    <a:pt x="14376" y="4441"/>
                    <a:pt x="13419" y="5545"/>
                    <a:pt x="12296" y="6373"/>
                  </a:cubicBezTo>
                  <a:cubicBezTo>
                    <a:pt x="10915" y="7386"/>
                    <a:pt x="9296" y="8140"/>
                    <a:pt x="7566" y="8177"/>
                  </a:cubicBezTo>
                  <a:cubicBezTo>
                    <a:pt x="7544" y="8177"/>
                    <a:pt x="7523" y="8177"/>
                    <a:pt x="7502" y="8177"/>
                  </a:cubicBezTo>
                  <a:cubicBezTo>
                    <a:pt x="5751" y="8177"/>
                    <a:pt x="4532" y="7426"/>
                    <a:pt x="3332" y="6189"/>
                  </a:cubicBezTo>
                  <a:cubicBezTo>
                    <a:pt x="3222" y="6097"/>
                    <a:pt x="3130" y="5987"/>
                    <a:pt x="3019" y="5895"/>
                  </a:cubicBezTo>
                  <a:cubicBezTo>
                    <a:pt x="3792" y="5895"/>
                    <a:pt x="4565" y="5803"/>
                    <a:pt x="5320" y="5619"/>
                  </a:cubicBezTo>
                  <a:cubicBezTo>
                    <a:pt x="5504" y="6171"/>
                    <a:pt x="5835" y="6631"/>
                    <a:pt x="6314" y="6962"/>
                  </a:cubicBezTo>
                  <a:cubicBezTo>
                    <a:pt x="6611" y="7185"/>
                    <a:pt x="7074" y="7479"/>
                    <a:pt x="7484" y="7479"/>
                  </a:cubicBezTo>
                  <a:cubicBezTo>
                    <a:pt x="7583" y="7479"/>
                    <a:pt x="7679" y="7462"/>
                    <a:pt x="7768" y="7422"/>
                  </a:cubicBezTo>
                  <a:cubicBezTo>
                    <a:pt x="7878" y="7386"/>
                    <a:pt x="7878" y="7257"/>
                    <a:pt x="7805" y="7201"/>
                  </a:cubicBezTo>
                  <a:cubicBezTo>
                    <a:pt x="7621" y="7091"/>
                    <a:pt x="7418" y="7017"/>
                    <a:pt x="7197" y="6962"/>
                  </a:cubicBezTo>
                  <a:cubicBezTo>
                    <a:pt x="6977" y="6889"/>
                    <a:pt x="6756" y="6778"/>
                    <a:pt x="6553" y="6631"/>
                  </a:cubicBezTo>
                  <a:cubicBezTo>
                    <a:pt x="6167" y="6355"/>
                    <a:pt x="5835" y="5987"/>
                    <a:pt x="5596" y="5563"/>
                  </a:cubicBezTo>
                  <a:lnTo>
                    <a:pt x="6001" y="5490"/>
                  </a:lnTo>
                  <a:cubicBezTo>
                    <a:pt x="7142" y="5287"/>
                    <a:pt x="8302" y="5066"/>
                    <a:pt x="9443" y="4846"/>
                  </a:cubicBezTo>
                  <a:lnTo>
                    <a:pt x="9443" y="4846"/>
                  </a:lnTo>
                  <a:cubicBezTo>
                    <a:pt x="9425" y="4864"/>
                    <a:pt x="9425" y="4882"/>
                    <a:pt x="9443" y="4901"/>
                  </a:cubicBezTo>
                  <a:cubicBezTo>
                    <a:pt x="9443" y="4938"/>
                    <a:pt x="9480" y="4974"/>
                    <a:pt x="9517" y="4993"/>
                  </a:cubicBezTo>
                  <a:lnTo>
                    <a:pt x="9553" y="4993"/>
                  </a:lnTo>
                  <a:cubicBezTo>
                    <a:pt x="9645" y="5103"/>
                    <a:pt x="9719" y="5195"/>
                    <a:pt x="9793" y="5324"/>
                  </a:cubicBezTo>
                  <a:cubicBezTo>
                    <a:pt x="9903" y="5435"/>
                    <a:pt x="10013" y="5545"/>
                    <a:pt x="10142" y="5637"/>
                  </a:cubicBezTo>
                  <a:cubicBezTo>
                    <a:pt x="10324" y="5769"/>
                    <a:pt x="10611" y="5976"/>
                    <a:pt x="10868" y="5976"/>
                  </a:cubicBezTo>
                  <a:cubicBezTo>
                    <a:pt x="10896" y="5976"/>
                    <a:pt x="10924" y="5974"/>
                    <a:pt x="10952" y="5968"/>
                  </a:cubicBezTo>
                  <a:cubicBezTo>
                    <a:pt x="11063" y="5950"/>
                    <a:pt x="11099" y="5821"/>
                    <a:pt x="11044" y="5729"/>
                  </a:cubicBezTo>
                  <a:cubicBezTo>
                    <a:pt x="10934" y="5619"/>
                    <a:pt x="10823" y="5527"/>
                    <a:pt x="10676" y="5490"/>
                  </a:cubicBezTo>
                  <a:cubicBezTo>
                    <a:pt x="10529" y="5398"/>
                    <a:pt x="10400" y="5306"/>
                    <a:pt x="10271" y="5195"/>
                  </a:cubicBezTo>
                  <a:cubicBezTo>
                    <a:pt x="10142" y="5085"/>
                    <a:pt x="10013" y="4882"/>
                    <a:pt x="9848" y="4754"/>
                  </a:cubicBezTo>
                  <a:lnTo>
                    <a:pt x="11486" y="4441"/>
                  </a:lnTo>
                  <a:lnTo>
                    <a:pt x="11486" y="4459"/>
                  </a:lnTo>
                  <a:cubicBezTo>
                    <a:pt x="11534" y="4713"/>
                    <a:pt x="11800" y="5118"/>
                    <a:pt x="12097" y="5118"/>
                  </a:cubicBezTo>
                  <a:cubicBezTo>
                    <a:pt x="12145" y="5118"/>
                    <a:pt x="12193" y="5108"/>
                    <a:pt x="12241" y="5085"/>
                  </a:cubicBezTo>
                  <a:cubicBezTo>
                    <a:pt x="12296" y="5066"/>
                    <a:pt x="12314" y="5011"/>
                    <a:pt x="12277" y="4956"/>
                  </a:cubicBezTo>
                  <a:cubicBezTo>
                    <a:pt x="12185" y="4882"/>
                    <a:pt x="12075" y="4809"/>
                    <a:pt x="11965" y="4754"/>
                  </a:cubicBezTo>
                  <a:cubicBezTo>
                    <a:pt x="11836" y="4661"/>
                    <a:pt x="11744" y="4551"/>
                    <a:pt x="11670" y="4422"/>
                  </a:cubicBezTo>
                  <a:lnTo>
                    <a:pt x="12535" y="4257"/>
                  </a:lnTo>
                  <a:cubicBezTo>
                    <a:pt x="12672" y="4239"/>
                    <a:pt x="12650" y="4032"/>
                    <a:pt x="12528" y="4032"/>
                  </a:cubicBezTo>
                  <a:cubicBezTo>
                    <a:pt x="12519" y="4032"/>
                    <a:pt x="12509" y="4033"/>
                    <a:pt x="12498" y="4036"/>
                  </a:cubicBezTo>
                  <a:lnTo>
                    <a:pt x="11228" y="4201"/>
                  </a:lnTo>
                  <a:cubicBezTo>
                    <a:pt x="11283" y="4146"/>
                    <a:pt x="11339" y="4091"/>
                    <a:pt x="11394" y="4017"/>
                  </a:cubicBezTo>
                  <a:cubicBezTo>
                    <a:pt x="11541" y="3833"/>
                    <a:pt x="11762" y="3539"/>
                    <a:pt x="11670" y="3299"/>
                  </a:cubicBezTo>
                  <a:cubicBezTo>
                    <a:pt x="11657" y="3260"/>
                    <a:pt x="11615" y="3229"/>
                    <a:pt x="11572" y="3229"/>
                  </a:cubicBezTo>
                  <a:cubicBezTo>
                    <a:pt x="11555" y="3229"/>
                    <a:pt x="11538" y="3234"/>
                    <a:pt x="11523" y="3244"/>
                  </a:cubicBezTo>
                  <a:cubicBezTo>
                    <a:pt x="11320" y="3318"/>
                    <a:pt x="11210" y="3631"/>
                    <a:pt x="11081" y="3796"/>
                  </a:cubicBezTo>
                  <a:cubicBezTo>
                    <a:pt x="10952" y="3962"/>
                    <a:pt x="10768" y="4091"/>
                    <a:pt x="10750" y="4275"/>
                  </a:cubicBezTo>
                  <a:lnTo>
                    <a:pt x="7805" y="4680"/>
                  </a:lnTo>
                  <a:cubicBezTo>
                    <a:pt x="8044" y="4404"/>
                    <a:pt x="8265" y="4091"/>
                    <a:pt x="8523" y="3870"/>
                  </a:cubicBezTo>
                  <a:cubicBezTo>
                    <a:pt x="8946" y="3484"/>
                    <a:pt x="9590" y="3226"/>
                    <a:pt x="9903" y="2784"/>
                  </a:cubicBezTo>
                  <a:cubicBezTo>
                    <a:pt x="9977" y="2674"/>
                    <a:pt x="9921" y="2545"/>
                    <a:pt x="9793" y="2526"/>
                  </a:cubicBezTo>
                  <a:cubicBezTo>
                    <a:pt x="9783" y="2526"/>
                    <a:pt x="9773" y="2526"/>
                    <a:pt x="9764" y="2526"/>
                  </a:cubicBezTo>
                  <a:cubicBezTo>
                    <a:pt x="9184" y="2526"/>
                    <a:pt x="8590" y="3066"/>
                    <a:pt x="8191" y="3447"/>
                  </a:cubicBezTo>
                  <a:cubicBezTo>
                    <a:pt x="7823" y="3778"/>
                    <a:pt x="7363" y="4257"/>
                    <a:pt x="7216" y="4754"/>
                  </a:cubicBezTo>
                  <a:lnTo>
                    <a:pt x="6737" y="4827"/>
                  </a:lnTo>
                  <a:cubicBezTo>
                    <a:pt x="5872" y="4956"/>
                    <a:pt x="5007" y="5103"/>
                    <a:pt x="4142" y="5158"/>
                  </a:cubicBezTo>
                  <a:lnTo>
                    <a:pt x="3921" y="5158"/>
                  </a:lnTo>
                  <a:cubicBezTo>
                    <a:pt x="4105" y="4846"/>
                    <a:pt x="4289" y="4514"/>
                    <a:pt x="4492" y="4201"/>
                  </a:cubicBezTo>
                  <a:cubicBezTo>
                    <a:pt x="4805" y="3778"/>
                    <a:pt x="5283" y="3355"/>
                    <a:pt x="5467" y="2858"/>
                  </a:cubicBezTo>
                  <a:cubicBezTo>
                    <a:pt x="5511" y="2740"/>
                    <a:pt x="5426" y="2634"/>
                    <a:pt x="5315" y="2634"/>
                  </a:cubicBezTo>
                  <a:cubicBezTo>
                    <a:pt x="5287" y="2634"/>
                    <a:pt x="5257" y="2641"/>
                    <a:pt x="5228" y="2655"/>
                  </a:cubicBezTo>
                  <a:cubicBezTo>
                    <a:pt x="4713" y="2858"/>
                    <a:pt x="4308" y="3520"/>
                    <a:pt x="4032" y="3980"/>
                  </a:cubicBezTo>
                  <a:cubicBezTo>
                    <a:pt x="3774" y="4349"/>
                    <a:pt x="3571" y="4735"/>
                    <a:pt x="3424" y="5158"/>
                  </a:cubicBezTo>
                  <a:cubicBezTo>
                    <a:pt x="3001" y="5122"/>
                    <a:pt x="2578" y="5048"/>
                    <a:pt x="2154" y="4993"/>
                  </a:cubicBezTo>
                  <a:cubicBezTo>
                    <a:pt x="2927" y="3962"/>
                    <a:pt x="3498" y="2821"/>
                    <a:pt x="4455" y="1919"/>
                  </a:cubicBezTo>
                  <a:cubicBezTo>
                    <a:pt x="5423" y="1042"/>
                    <a:pt x="6677" y="562"/>
                    <a:pt x="7962" y="562"/>
                  </a:cubicBezTo>
                  <a:close/>
                  <a:moveTo>
                    <a:pt x="7970" y="1"/>
                  </a:moveTo>
                  <a:cubicBezTo>
                    <a:pt x="7897" y="1"/>
                    <a:pt x="7823" y="2"/>
                    <a:pt x="7750" y="5"/>
                  </a:cubicBezTo>
                  <a:cubicBezTo>
                    <a:pt x="4915" y="97"/>
                    <a:pt x="2762" y="2416"/>
                    <a:pt x="1823" y="4956"/>
                  </a:cubicBezTo>
                  <a:lnTo>
                    <a:pt x="1602" y="4938"/>
                  </a:lnTo>
                  <a:cubicBezTo>
                    <a:pt x="1381" y="4855"/>
                    <a:pt x="1147" y="4813"/>
                    <a:pt x="912" y="4813"/>
                  </a:cubicBezTo>
                  <a:cubicBezTo>
                    <a:pt x="677" y="4813"/>
                    <a:pt x="442" y="4855"/>
                    <a:pt x="222" y="4938"/>
                  </a:cubicBezTo>
                  <a:cubicBezTo>
                    <a:pt x="1" y="5030"/>
                    <a:pt x="56" y="5361"/>
                    <a:pt x="295" y="5379"/>
                  </a:cubicBezTo>
                  <a:cubicBezTo>
                    <a:pt x="2209" y="5453"/>
                    <a:pt x="2927" y="7146"/>
                    <a:pt x="4400" y="8048"/>
                  </a:cubicBezTo>
                  <a:cubicBezTo>
                    <a:pt x="5339" y="8585"/>
                    <a:pt x="6412" y="8868"/>
                    <a:pt x="7490" y="8868"/>
                  </a:cubicBezTo>
                  <a:cubicBezTo>
                    <a:pt x="7742" y="8868"/>
                    <a:pt x="7995" y="8853"/>
                    <a:pt x="8247" y="8821"/>
                  </a:cubicBezTo>
                  <a:cubicBezTo>
                    <a:pt x="11560" y="8453"/>
                    <a:pt x="13842" y="5876"/>
                    <a:pt x="16051" y="3631"/>
                  </a:cubicBezTo>
                  <a:cubicBezTo>
                    <a:pt x="16106" y="3631"/>
                    <a:pt x="16161" y="3612"/>
                    <a:pt x="16235" y="3594"/>
                  </a:cubicBezTo>
                  <a:cubicBezTo>
                    <a:pt x="16437" y="3557"/>
                    <a:pt x="16474" y="3281"/>
                    <a:pt x="16271" y="3189"/>
                  </a:cubicBezTo>
                  <a:cubicBezTo>
                    <a:pt x="15517" y="2876"/>
                    <a:pt x="14762" y="2729"/>
                    <a:pt x="14026" y="2306"/>
                  </a:cubicBezTo>
                  <a:cubicBezTo>
                    <a:pt x="13400" y="1937"/>
                    <a:pt x="12793" y="1551"/>
                    <a:pt x="12130" y="1201"/>
                  </a:cubicBezTo>
                  <a:cubicBezTo>
                    <a:pt x="10851" y="518"/>
                    <a:pt x="9437" y="1"/>
                    <a:pt x="797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3"/>
            <p:cNvSpPr/>
            <p:nvPr/>
          </p:nvSpPr>
          <p:spPr>
            <a:xfrm>
              <a:off x="4471293" y="3412013"/>
              <a:ext cx="746390" cy="522688"/>
            </a:xfrm>
            <a:custGeom>
              <a:avLst/>
              <a:gdLst/>
              <a:ahLst/>
              <a:cxnLst/>
              <a:rect l="l" t="t" r="r" b="b"/>
              <a:pathLst>
                <a:path w="13920" h="9748" extrusionOk="0">
                  <a:moveTo>
                    <a:pt x="8833" y="707"/>
                  </a:moveTo>
                  <a:cubicBezTo>
                    <a:pt x="9377" y="707"/>
                    <a:pt x="9923" y="737"/>
                    <a:pt x="10464" y="775"/>
                  </a:cubicBezTo>
                  <a:cubicBezTo>
                    <a:pt x="10898" y="816"/>
                    <a:pt x="11424" y="880"/>
                    <a:pt x="11948" y="880"/>
                  </a:cubicBezTo>
                  <a:cubicBezTo>
                    <a:pt x="12359" y="880"/>
                    <a:pt x="12769" y="841"/>
                    <a:pt x="13133" y="720"/>
                  </a:cubicBezTo>
                  <a:lnTo>
                    <a:pt x="13133" y="720"/>
                  </a:lnTo>
                  <a:cubicBezTo>
                    <a:pt x="12507" y="1990"/>
                    <a:pt x="12158" y="3388"/>
                    <a:pt x="11532" y="4658"/>
                  </a:cubicBezTo>
                  <a:cubicBezTo>
                    <a:pt x="10759" y="6186"/>
                    <a:pt x="9691" y="7603"/>
                    <a:pt x="8145" y="8413"/>
                  </a:cubicBezTo>
                  <a:cubicBezTo>
                    <a:pt x="7342" y="8848"/>
                    <a:pt x="6569" y="9030"/>
                    <a:pt x="5781" y="9030"/>
                  </a:cubicBezTo>
                  <a:cubicBezTo>
                    <a:pt x="5035" y="9030"/>
                    <a:pt x="4277" y="8866"/>
                    <a:pt x="3470" y="8597"/>
                  </a:cubicBezTo>
                  <a:cubicBezTo>
                    <a:pt x="3341" y="8560"/>
                    <a:pt x="3213" y="8524"/>
                    <a:pt x="3065" y="8487"/>
                  </a:cubicBezTo>
                  <a:cubicBezTo>
                    <a:pt x="3746" y="8119"/>
                    <a:pt x="4409" y="7695"/>
                    <a:pt x="4998" y="7180"/>
                  </a:cubicBezTo>
                  <a:cubicBezTo>
                    <a:pt x="5403" y="7585"/>
                    <a:pt x="5918" y="7843"/>
                    <a:pt x="6489" y="7916"/>
                  </a:cubicBezTo>
                  <a:cubicBezTo>
                    <a:pt x="6655" y="7944"/>
                    <a:pt x="6862" y="7969"/>
                    <a:pt x="7074" y="7969"/>
                  </a:cubicBezTo>
                  <a:cubicBezTo>
                    <a:pt x="7427" y="7969"/>
                    <a:pt x="7791" y="7900"/>
                    <a:pt x="7998" y="7659"/>
                  </a:cubicBezTo>
                  <a:cubicBezTo>
                    <a:pt x="8053" y="7585"/>
                    <a:pt x="8016" y="7474"/>
                    <a:pt x="7906" y="7456"/>
                  </a:cubicBezTo>
                  <a:cubicBezTo>
                    <a:pt x="7855" y="7451"/>
                    <a:pt x="7804" y="7449"/>
                    <a:pt x="7751" y="7449"/>
                  </a:cubicBezTo>
                  <a:cubicBezTo>
                    <a:pt x="7594" y="7449"/>
                    <a:pt x="7432" y="7470"/>
                    <a:pt x="7280" y="7511"/>
                  </a:cubicBezTo>
                  <a:cubicBezTo>
                    <a:pt x="7161" y="7530"/>
                    <a:pt x="7036" y="7539"/>
                    <a:pt x="6912" y="7539"/>
                  </a:cubicBezTo>
                  <a:cubicBezTo>
                    <a:pt x="6788" y="7539"/>
                    <a:pt x="6664" y="7530"/>
                    <a:pt x="6544" y="7511"/>
                  </a:cubicBezTo>
                  <a:cubicBezTo>
                    <a:pt x="6065" y="7438"/>
                    <a:pt x="5605" y="7272"/>
                    <a:pt x="5219" y="6996"/>
                  </a:cubicBezTo>
                  <a:lnTo>
                    <a:pt x="5532" y="6757"/>
                  </a:lnTo>
                  <a:cubicBezTo>
                    <a:pt x="6452" y="6039"/>
                    <a:pt x="7372" y="5321"/>
                    <a:pt x="8293" y="4603"/>
                  </a:cubicBezTo>
                  <a:cubicBezTo>
                    <a:pt x="8293" y="4622"/>
                    <a:pt x="8311" y="4640"/>
                    <a:pt x="8329" y="4640"/>
                  </a:cubicBezTo>
                  <a:cubicBezTo>
                    <a:pt x="8348" y="4677"/>
                    <a:pt x="8385" y="4695"/>
                    <a:pt x="8440" y="4695"/>
                  </a:cubicBezTo>
                  <a:lnTo>
                    <a:pt x="8477" y="4695"/>
                  </a:lnTo>
                  <a:cubicBezTo>
                    <a:pt x="8605" y="4750"/>
                    <a:pt x="8716" y="4806"/>
                    <a:pt x="8845" y="4879"/>
                  </a:cubicBezTo>
                  <a:cubicBezTo>
                    <a:pt x="8992" y="4934"/>
                    <a:pt x="9139" y="4971"/>
                    <a:pt x="9305" y="4990"/>
                  </a:cubicBezTo>
                  <a:cubicBezTo>
                    <a:pt x="9429" y="5016"/>
                    <a:pt x="9582" y="5043"/>
                    <a:pt x="9733" y="5043"/>
                  </a:cubicBezTo>
                  <a:cubicBezTo>
                    <a:pt x="9896" y="5043"/>
                    <a:pt x="10055" y="5012"/>
                    <a:pt x="10170" y="4916"/>
                  </a:cubicBezTo>
                  <a:cubicBezTo>
                    <a:pt x="10244" y="4861"/>
                    <a:pt x="10225" y="4714"/>
                    <a:pt x="10133" y="4677"/>
                  </a:cubicBezTo>
                  <a:cubicBezTo>
                    <a:pt x="10036" y="4635"/>
                    <a:pt x="9929" y="4615"/>
                    <a:pt x="9820" y="4615"/>
                  </a:cubicBezTo>
                  <a:cubicBezTo>
                    <a:pt x="9783" y="4615"/>
                    <a:pt x="9747" y="4617"/>
                    <a:pt x="9710" y="4622"/>
                  </a:cubicBezTo>
                  <a:cubicBezTo>
                    <a:pt x="9544" y="4603"/>
                    <a:pt x="9378" y="4585"/>
                    <a:pt x="9213" y="4548"/>
                  </a:cubicBezTo>
                  <a:cubicBezTo>
                    <a:pt x="9047" y="4511"/>
                    <a:pt x="8845" y="4401"/>
                    <a:pt x="8642" y="4346"/>
                  </a:cubicBezTo>
                  <a:lnTo>
                    <a:pt x="9967" y="3333"/>
                  </a:lnTo>
                  <a:lnTo>
                    <a:pt x="9967" y="3352"/>
                  </a:lnTo>
                  <a:cubicBezTo>
                    <a:pt x="10082" y="3504"/>
                    <a:pt x="10370" y="3682"/>
                    <a:pt x="10617" y="3682"/>
                  </a:cubicBezTo>
                  <a:cubicBezTo>
                    <a:pt x="10729" y="3682"/>
                    <a:pt x="10832" y="3646"/>
                    <a:pt x="10906" y="3554"/>
                  </a:cubicBezTo>
                  <a:cubicBezTo>
                    <a:pt x="10943" y="3517"/>
                    <a:pt x="10925" y="3444"/>
                    <a:pt x="10888" y="3425"/>
                  </a:cubicBezTo>
                  <a:cubicBezTo>
                    <a:pt x="10759" y="3388"/>
                    <a:pt x="10630" y="3388"/>
                    <a:pt x="10501" y="3388"/>
                  </a:cubicBezTo>
                  <a:cubicBezTo>
                    <a:pt x="10354" y="3352"/>
                    <a:pt x="10225" y="3296"/>
                    <a:pt x="10096" y="3223"/>
                  </a:cubicBezTo>
                  <a:lnTo>
                    <a:pt x="10796" y="2689"/>
                  </a:lnTo>
                  <a:cubicBezTo>
                    <a:pt x="10885" y="2615"/>
                    <a:pt x="10818" y="2480"/>
                    <a:pt x="10721" y="2480"/>
                  </a:cubicBezTo>
                  <a:cubicBezTo>
                    <a:pt x="10698" y="2480"/>
                    <a:pt x="10673" y="2487"/>
                    <a:pt x="10648" y="2505"/>
                  </a:cubicBezTo>
                  <a:lnTo>
                    <a:pt x="9618" y="3223"/>
                  </a:lnTo>
                  <a:cubicBezTo>
                    <a:pt x="9636" y="3149"/>
                    <a:pt x="9655" y="3057"/>
                    <a:pt x="9673" y="3002"/>
                  </a:cubicBezTo>
                  <a:cubicBezTo>
                    <a:pt x="9728" y="2763"/>
                    <a:pt x="9783" y="2413"/>
                    <a:pt x="9599" y="2229"/>
                  </a:cubicBezTo>
                  <a:cubicBezTo>
                    <a:pt x="9576" y="2206"/>
                    <a:pt x="9550" y="2196"/>
                    <a:pt x="9524" y="2196"/>
                  </a:cubicBezTo>
                  <a:cubicBezTo>
                    <a:pt x="9489" y="2196"/>
                    <a:pt x="9455" y="2215"/>
                    <a:pt x="9434" y="2247"/>
                  </a:cubicBezTo>
                  <a:cubicBezTo>
                    <a:pt x="9286" y="2413"/>
                    <a:pt x="9323" y="2726"/>
                    <a:pt x="9286" y="2947"/>
                  </a:cubicBezTo>
                  <a:cubicBezTo>
                    <a:pt x="9250" y="3112"/>
                    <a:pt x="9158" y="3333"/>
                    <a:pt x="9213" y="3517"/>
                  </a:cubicBezTo>
                  <a:lnTo>
                    <a:pt x="6783" y="5211"/>
                  </a:lnTo>
                  <a:cubicBezTo>
                    <a:pt x="6875" y="4861"/>
                    <a:pt x="6931" y="4493"/>
                    <a:pt x="7059" y="4161"/>
                  </a:cubicBezTo>
                  <a:cubicBezTo>
                    <a:pt x="7243" y="3646"/>
                    <a:pt x="7704" y="3112"/>
                    <a:pt x="7777" y="2560"/>
                  </a:cubicBezTo>
                  <a:cubicBezTo>
                    <a:pt x="7793" y="2467"/>
                    <a:pt x="7716" y="2386"/>
                    <a:pt x="7614" y="2386"/>
                  </a:cubicBezTo>
                  <a:cubicBezTo>
                    <a:pt x="7595" y="2386"/>
                    <a:pt x="7576" y="2389"/>
                    <a:pt x="7556" y="2394"/>
                  </a:cubicBezTo>
                  <a:cubicBezTo>
                    <a:pt x="7023" y="2652"/>
                    <a:pt x="6746" y="3425"/>
                    <a:pt x="6544" y="3941"/>
                  </a:cubicBezTo>
                  <a:cubicBezTo>
                    <a:pt x="6378" y="4401"/>
                    <a:pt x="6176" y="5045"/>
                    <a:pt x="6286" y="5560"/>
                  </a:cubicBezTo>
                  <a:lnTo>
                    <a:pt x="5900" y="5836"/>
                  </a:lnTo>
                  <a:cubicBezTo>
                    <a:pt x="5182" y="6333"/>
                    <a:pt x="4483" y="6867"/>
                    <a:pt x="3746" y="7327"/>
                  </a:cubicBezTo>
                  <a:cubicBezTo>
                    <a:pt x="3673" y="7364"/>
                    <a:pt x="3617" y="7401"/>
                    <a:pt x="3544" y="7438"/>
                  </a:cubicBezTo>
                  <a:cubicBezTo>
                    <a:pt x="3562" y="7051"/>
                    <a:pt x="3581" y="6683"/>
                    <a:pt x="3617" y="6315"/>
                  </a:cubicBezTo>
                  <a:cubicBezTo>
                    <a:pt x="3691" y="5781"/>
                    <a:pt x="3930" y="5192"/>
                    <a:pt x="3875" y="4677"/>
                  </a:cubicBezTo>
                  <a:cubicBezTo>
                    <a:pt x="3852" y="4583"/>
                    <a:pt x="3776" y="4526"/>
                    <a:pt x="3700" y="4526"/>
                  </a:cubicBezTo>
                  <a:cubicBezTo>
                    <a:pt x="3657" y="4526"/>
                    <a:pt x="3614" y="4545"/>
                    <a:pt x="3581" y="4585"/>
                  </a:cubicBezTo>
                  <a:cubicBezTo>
                    <a:pt x="3194" y="5008"/>
                    <a:pt x="3157" y="5781"/>
                    <a:pt x="3121" y="6315"/>
                  </a:cubicBezTo>
                  <a:cubicBezTo>
                    <a:pt x="3065" y="6757"/>
                    <a:pt x="3065" y="7198"/>
                    <a:pt x="3121" y="7640"/>
                  </a:cubicBezTo>
                  <a:cubicBezTo>
                    <a:pt x="2716" y="7806"/>
                    <a:pt x="2311" y="7935"/>
                    <a:pt x="1906" y="8082"/>
                  </a:cubicBezTo>
                  <a:cubicBezTo>
                    <a:pt x="2127" y="6812"/>
                    <a:pt x="2108" y="5523"/>
                    <a:pt x="2550" y="4290"/>
                  </a:cubicBezTo>
                  <a:cubicBezTo>
                    <a:pt x="3102" y="2799"/>
                    <a:pt x="4298" y="1640"/>
                    <a:pt x="5808" y="1161"/>
                  </a:cubicBezTo>
                  <a:cubicBezTo>
                    <a:pt x="6783" y="812"/>
                    <a:pt x="7805" y="707"/>
                    <a:pt x="8833" y="707"/>
                  </a:cubicBezTo>
                  <a:close/>
                  <a:moveTo>
                    <a:pt x="13634" y="1"/>
                  </a:moveTo>
                  <a:cubicBezTo>
                    <a:pt x="13627" y="1"/>
                    <a:pt x="13619" y="1"/>
                    <a:pt x="13612" y="2"/>
                  </a:cubicBezTo>
                  <a:cubicBezTo>
                    <a:pt x="12891" y="51"/>
                    <a:pt x="12228" y="231"/>
                    <a:pt x="11494" y="231"/>
                  </a:cubicBezTo>
                  <a:cubicBezTo>
                    <a:pt x="11403" y="231"/>
                    <a:pt x="11312" y="229"/>
                    <a:pt x="11219" y="223"/>
                  </a:cubicBezTo>
                  <a:cubicBezTo>
                    <a:pt x="10483" y="186"/>
                    <a:pt x="9765" y="112"/>
                    <a:pt x="9029" y="112"/>
                  </a:cubicBezTo>
                  <a:cubicBezTo>
                    <a:pt x="8967" y="111"/>
                    <a:pt x="8905" y="111"/>
                    <a:pt x="8843" y="111"/>
                  </a:cubicBezTo>
                  <a:cubicBezTo>
                    <a:pt x="7375" y="111"/>
                    <a:pt x="5882" y="327"/>
                    <a:pt x="4575" y="1051"/>
                  </a:cubicBezTo>
                  <a:cubicBezTo>
                    <a:pt x="2090" y="2450"/>
                    <a:pt x="1243" y="5505"/>
                    <a:pt x="1574" y="8192"/>
                  </a:cubicBezTo>
                  <a:lnTo>
                    <a:pt x="1372" y="8266"/>
                  </a:lnTo>
                  <a:cubicBezTo>
                    <a:pt x="912" y="8321"/>
                    <a:pt x="470" y="8542"/>
                    <a:pt x="157" y="8892"/>
                  </a:cubicBezTo>
                  <a:cubicBezTo>
                    <a:pt x="1" y="9048"/>
                    <a:pt x="137" y="9284"/>
                    <a:pt x="316" y="9284"/>
                  </a:cubicBezTo>
                  <a:cubicBezTo>
                    <a:pt x="348" y="9284"/>
                    <a:pt x="382" y="9277"/>
                    <a:pt x="415" y="9260"/>
                  </a:cubicBezTo>
                  <a:cubicBezTo>
                    <a:pt x="852" y="9055"/>
                    <a:pt x="1270" y="8977"/>
                    <a:pt x="1677" y="8977"/>
                  </a:cubicBezTo>
                  <a:cubicBezTo>
                    <a:pt x="2880" y="8977"/>
                    <a:pt x="3995" y="9656"/>
                    <a:pt x="5274" y="9738"/>
                  </a:cubicBezTo>
                  <a:cubicBezTo>
                    <a:pt x="5382" y="9744"/>
                    <a:pt x="5491" y="9747"/>
                    <a:pt x="5599" y="9747"/>
                  </a:cubicBezTo>
                  <a:cubicBezTo>
                    <a:pt x="6830" y="9747"/>
                    <a:pt x="8032" y="9365"/>
                    <a:pt x="9047" y="8671"/>
                  </a:cubicBezTo>
                  <a:cubicBezTo>
                    <a:pt x="11845" y="6830"/>
                    <a:pt x="12692" y="3499"/>
                    <a:pt x="13612" y="499"/>
                  </a:cubicBezTo>
                  <a:cubicBezTo>
                    <a:pt x="13667" y="462"/>
                    <a:pt x="13722" y="425"/>
                    <a:pt x="13759" y="370"/>
                  </a:cubicBezTo>
                  <a:cubicBezTo>
                    <a:pt x="13919" y="245"/>
                    <a:pt x="13839" y="1"/>
                    <a:pt x="13634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3"/>
            <p:cNvSpPr/>
            <p:nvPr/>
          </p:nvSpPr>
          <p:spPr>
            <a:xfrm>
              <a:off x="4329522" y="1567325"/>
              <a:ext cx="590839" cy="416949"/>
            </a:xfrm>
            <a:custGeom>
              <a:avLst/>
              <a:gdLst/>
              <a:ahLst/>
              <a:cxnLst/>
              <a:rect l="l" t="t" r="r" b="b"/>
              <a:pathLst>
                <a:path w="11019" h="7776" extrusionOk="0">
                  <a:moveTo>
                    <a:pt x="740" y="464"/>
                  </a:moveTo>
                  <a:cubicBezTo>
                    <a:pt x="1036" y="488"/>
                    <a:pt x="1333" y="496"/>
                    <a:pt x="1629" y="496"/>
                  </a:cubicBezTo>
                  <a:cubicBezTo>
                    <a:pt x="2177" y="496"/>
                    <a:pt x="2726" y="470"/>
                    <a:pt x="3274" y="470"/>
                  </a:cubicBezTo>
                  <a:cubicBezTo>
                    <a:pt x="3570" y="470"/>
                    <a:pt x="3867" y="477"/>
                    <a:pt x="4163" y="501"/>
                  </a:cubicBezTo>
                  <a:cubicBezTo>
                    <a:pt x="5525" y="612"/>
                    <a:pt x="6924" y="1017"/>
                    <a:pt x="7973" y="1919"/>
                  </a:cubicBezTo>
                  <a:cubicBezTo>
                    <a:pt x="9041" y="2820"/>
                    <a:pt x="9409" y="3962"/>
                    <a:pt x="9501" y="5360"/>
                  </a:cubicBezTo>
                  <a:cubicBezTo>
                    <a:pt x="9501" y="5471"/>
                    <a:pt x="9501" y="5600"/>
                    <a:pt x="9519" y="5710"/>
                  </a:cubicBezTo>
                  <a:cubicBezTo>
                    <a:pt x="9059" y="5305"/>
                    <a:pt x="8544" y="4937"/>
                    <a:pt x="7992" y="4661"/>
                  </a:cubicBezTo>
                  <a:cubicBezTo>
                    <a:pt x="8157" y="4238"/>
                    <a:pt x="8212" y="3759"/>
                    <a:pt x="8102" y="3317"/>
                  </a:cubicBezTo>
                  <a:cubicBezTo>
                    <a:pt x="8010" y="2968"/>
                    <a:pt x="7826" y="2397"/>
                    <a:pt x="7458" y="2268"/>
                  </a:cubicBezTo>
                  <a:cubicBezTo>
                    <a:pt x="7448" y="2266"/>
                    <a:pt x="7438" y="2265"/>
                    <a:pt x="7429" y="2265"/>
                  </a:cubicBezTo>
                  <a:cubicBezTo>
                    <a:pt x="7366" y="2265"/>
                    <a:pt x="7313" y="2315"/>
                    <a:pt x="7329" y="2379"/>
                  </a:cubicBezTo>
                  <a:cubicBezTo>
                    <a:pt x="7366" y="2544"/>
                    <a:pt x="7458" y="2710"/>
                    <a:pt x="7550" y="2839"/>
                  </a:cubicBezTo>
                  <a:cubicBezTo>
                    <a:pt x="7660" y="3023"/>
                    <a:pt x="7734" y="3207"/>
                    <a:pt x="7789" y="3391"/>
                  </a:cubicBezTo>
                  <a:cubicBezTo>
                    <a:pt x="7863" y="3777"/>
                    <a:pt x="7863" y="4164"/>
                    <a:pt x="7789" y="4551"/>
                  </a:cubicBezTo>
                  <a:lnTo>
                    <a:pt x="7513" y="4385"/>
                  </a:lnTo>
                  <a:cubicBezTo>
                    <a:pt x="6703" y="3906"/>
                    <a:pt x="5893" y="3428"/>
                    <a:pt x="5083" y="2949"/>
                  </a:cubicBezTo>
                  <a:cubicBezTo>
                    <a:pt x="5083" y="2949"/>
                    <a:pt x="5102" y="2931"/>
                    <a:pt x="5102" y="2912"/>
                  </a:cubicBezTo>
                  <a:cubicBezTo>
                    <a:pt x="5120" y="2876"/>
                    <a:pt x="5120" y="2839"/>
                    <a:pt x="5102" y="2820"/>
                  </a:cubicBezTo>
                  <a:cubicBezTo>
                    <a:pt x="5102" y="2802"/>
                    <a:pt x="5102" y="2802"/>
                    <a:pt x="5083" y="2784"/>
                  </a:cubicBezTo>
                  <a:cubicBezTo>
                    <a:pt x="5083" y="2673"/>
                    <a:pt x="5083" y="2581"/>
                    <a:pt x="5102" y="2471"/>
                  </a:cubicBezTo>
                  <a:cubicBezTo>
                    <a:pt x="5102" y="2342"/>
                    <a:pt x="5083" y="2213"/>
                    <a:pt x="5065" y="2084"/>
                  </a:cubicBezTo>
                  <a:cubicBezTo>
                    <a:pt x="5028" y="1882"/>
                    <a:pt x="4955" y="1569"/>
                    <a:pt x="4752" y="1458"/>
                  </a:cubicBezTo>
                  <a:cubicBezTo>
                    <a:pt x="4733" y="1449"/>
                    <a:pt x="4713" y="1444"/>
                    <a:pt x="4693" y="1444"/>
                  </a:cubicBezTo>
                  <a:cubicBezTo>
                    <a:pt x="4637" y="1444"/>
                    <a:pt x="4587" y="1482"/>
                    <a:pt x="4587" y="1550"/>
                  </a:cubicBezTo>
                  <a:cubicBezTo>
                    <a:pt x="4568" y="1679"/>
                    <a:pt x="4605" y="1790"/>
                    <a:pt x="4660" y="1900"/>
                  </a:cubicBezTo>
                  <a:cubicBezTo>
                    <a:pt x="4697" y="2029"/>
                    <a:pt x="4734" y="2158"/>
                    <a:pt x="4752" y="2287"/>
                  </a:cubicBezTo>
                  <a:cubicBezTo>
                    <a:pt x="4771" y="2415"/>
                    <a:pt x="4752" y="2618"/>
                    <a:pt x="4771" y="2765"/>
                  </a:cubicBezTo>
                  <a:lnTo>
                    <a:pt x="3629" y="2084"/>
                  </a:lnTo>
                  <a:cubicBezTo>
                    <a:pt x="3740" y="1882"/>
                    <a:pt x="3795" y="1385"/>
                    <a:pt x="3501" y="1311"/>
                  </a:cubicBezTo>
                  <a:cubicBezTo>
                    <a:pt x="3494" y="1308"/>
                    <a:pt x="3486" y="1306"/>
                    <a:pt x="3479" y="1306"/>
                  </a:cubicBezTo>
                  <a:cubicBezTo>
                    <a:pt x="3445" y="1306"/>
                    <a:pt x="3409" y="1336"/>
                    <a:pt x="3409" y="1366"/>
                  </a:cubicBezTo>
                  <a:cubicBezTo>
                    <a:pt x="3427" y="1477"/>
                    <a:pt x="3445" y="1569"/>
                    <a:pt x="3501" y="1661"/>
                  </a:cubicBezTo>
                  <a:cubicBezTo>
                    <a:pt x="3519" y="1771"/>
                    <a:pt x="3519" y="1900"/>
                    <a:pt x="3501" y="2011"/>
                  </a:cubicBezTo>
                  <a:lnTo>
                    <a:pt x="2893" y="1661"/>
                  </a:lnTo>
                  <a:cubicBezTo>
                    <a:pt x="2876" y="1652"/>
                    <a:pt x="2860" y="1649"/>
                    <a:pt x="2845" y="1649"/>
                  </a:cubicBezTo>
                  <a:cubicBezTo>
                    <a:pt x="2759" y="1649"/>
                    <a:pt x="2708" y="1764"/>
                    <a:pt x="2801" y="1826"/>
                  </a:cubicBezTo>
                  <a:lnTo>
                    <a:pt x="3648" y="2379"/>
                  </a:lnTo>
                  <a:cubicBezTo>
                    <a:pt x="3574" y="2379"/>
                    <a:pt x="3519" y="2397"/>
                    <a:pt x="3464" y="2415"/>
                  </a:cubicBezTo>
                  <a:cubicBezTo>
                    <a:pt x="3280" y="2434"/>
                    <a:pt x="2985" y="2489"/>
                    <a:pt x="2912" y="2692"/>
                  </a:cubicBezTo>
                  <a:cubicBezTo>
                    <a:pt x="2893" y="2747"/>
                    <a:pt x="2912" y="2802"/>
                    <a:pt x="2967" y="2820"/>
                  </a:cubicBezTo>
                  <a:cubicBezTo>
                    <a:pt x="2995" y="2830"/>
                    <a:pt x="3026" y="2834"/>
                    <a:pt x="3058" y="2834"/>
                  </a:cubicBezTo>
                  <a:cubicBezTo>
                    <a:pt x="3213" y="2834"/>
                    <a:pt x="3400" y="2740"/>
                    <a:pt x="3537" y="2710"/>
                  </a:cubicBezTo>
                  <a:cubicBezTo>
                    <a:pt x="3703" y="2673"/>
                    <a:pt x="3869" y="2692"/>
                    <a:pt x="3998" y="2600"/>
                  </a:cubicBezTo>
                  <a:lnTo>
                    <a:pt x="5985" y="3906"/>
                  </a:lnTo>
                  <a:cubicBezTo>
                    <a:pt x="5691" y="3943"/>
                    <a:pt x="5396" y="4017"/>
                    <a:pt x="5120" y="4017"/>
                  </a:cubicBezTo>
                  <a:cubicBezTo>
                    <a:pt x="4766" y="4017"/>
                    <a:pt x="4380" y="3908"/>
                    <a:pt x="4019" y="3908"/>
                  </a:cubicBezTo>
                  <a:cubicBezTo>
                    <a:pt x="3911" y="3908"/>
                    <a:pt x="3805" y="3918"/>
                    <a:pt x="3703" y="3943"/>
                  </a:cubicBezTo>
                  <a:cubicBezTo>
                    <a:pt x="3611" y="3980"/>
                    <a:pt x="3574" y="4090"/>
                    <a:pt x="3629" y="4164"/>
                  </a:cubicBezTo>
                  <a:cubicBezTo>
                    <a:pt x="3899" y="4419"/>
                    <a:pt x="4354" y="4467"/>
                    <a:pt x="4759" y="4467"/>
                  </a:cubicBezTo>
                  <a:cubicBezTo>
                    <a:pt x="4880" y="4467"/>
                    <a:pt x="4996" y="4463"/>
                    <a:pt x="5102" y="4459"/>
                  </a:cubicBezTo>
                  <a:cubicBezTo>
                    <a:pt x="5507" y="4440"/>
                    <a:pt x="6041" y="4422"/>
                    <a:pt x="6390" y="4182"/>
                  </a:cubicBezTo>
                  <a:lnTo>
                    <a:pt x="6722" y="4403"/>
                  </a:lnTo>
                  <a:cubicBezTo>
                    <a:pt x="7311" y="4790"/>
                    <a:pt x="7900" y="5158"/>
                    <a:pt x="8452" y="5563"/>
                  </a:cubicBezTo>
                  <a:cubicBezTo>
                    <a:pt x="8507" y="5618"/>
                    <a:pt x="8544" y="5655"/>
                    <a:pt x="8599" y="5692"/>
                  </a:cubicBezTo>
                  <a:cubicBezTo>
                    <a:pt x="8305" y="5784"/>
                    <a:pt x="8028" y="5894"/>
                    <a:pt x="7734" y="5968"/>
                  </a:cubicBezTo>
                  <a:cubicBezTo>
                    <a:pt x="7329" y="6060"/>
                    <a:pt x="6814" y="6060"/>
                    <a:pt x="6446" y="6262"/>
                  </a:cubicBezTo>
                  <a:cubicBezTo>
                    <a:pt x="6335" y="6317"/>
                    <a:pt x="6353" y="6483"/>
                    <a:pt x="6464" y="6520"/>
                  </a:cubicBezTo>
                  <a:cubicBezTo>
                    <a:pt x="6574" y="6557"/>
                    <a:pt x="6693" y="6572"/>
                    <a:pt x="6815" y="6572"/>
                  </a:cubicBezTo>
                  <a:cubicBezTo>
                    <a:pt x="7182" y="6572"/>
                    <a:pt x="7582" y="6437"/>
                    <a:pt x="7900" y="6354"/>
                  </a:cubicBezTo>
                  <a:cubicBezTo>
                    <a:pt x="8249" y="6262"/>
                    <a:pt x="8581" y="6133"/>
                    <a:pt x="8893" y="5949"/>
                  </a:cubicBezTo>
                  <a:cubicBezTo>
                    <a:pt x="9133" y="6207"/>
                    <a:pt x="9354" y="6465"/>
                    <a:pt x="9575" y="6722"/>
                  </a:cubicBezTo>
                  <a:cubicBezTo>
                    <a:pt x="8562" y="6962"/>
                    <a:pt x="7605" y="7330"/>
                    <a:pt x="6556" y="7367"/>
                  </a:cubicBezTo>
                  <a:cubicBezTo>
                    <a:pt x="6536" y="7367"/>
                    <a:pt x="6516" y="7367"/>
                    <a:pt x="6495" y="7367"/>
                  </a:cubicBezTo>
                  <a:cubicBezTo>
                    <a:pt x="5229" y="7367"/>
                    <a:pt x="4022" y="6799"/>
                    <a:pt x="3225" y="5821"/>
                  </a:cubicBezTo>
                  <a:cubicBezTo>
                    <a:pt x="2396" y="4863"/>
                    <a:pt x="1955" y="3649"/>
                    <a:pt x="1568" y="2452"/>
                  </a:cubicBezTo>
                  <a:cubicBezTo>
                    <a:pt x="1384" y="1845"/>
                    <a:pt x="1181" y="998"/>
                    <a:pt x="740" y="464"/>
                  </a:cubicBezTo>
                  <a:close/>
                  <a:moveTo>
                    <a:pt x="3449" y="0"/>
                  </a:moveTo>
                  <a:cubicBezTo>
                    <a:pt x="2438" y="0"/>
                    <a:pt x="1415" y="98"/>
                    <a:pt x="427" y="170"/>
                  </a:cubicBezTo>
                  <a:cubicBezTo>
                    <a:pt x="390" y="152"/>
                    <a:pt x="353" y="115"/>
                    <a:pt x="298" y="96"/>
                  </a:cubicBezTo>
                  <a:cubicBezTo>
                    <a:pt x="273" y="84"/>
                    <a:pt x="248" y="78"/>
                    <a:pt x="223" y="78"/>
                  </a:cubicBezTo>
                  <a:cubicBezTo>
                    <a:pt x="102" y="78"/>
                    <a:pt x="1" y="213"/>
                    <a:pt x="77" y="336"/>
                  </a:cubicBezTo>
                  <a:cubicBezTo>
                    <a:pt x="353" y="925"/>
                    <a:pt x="740" y="1403"/>
                    <a:pt x="961" y="2047"/>
                  </a:cubicBezTo>
                  <a:cubicBezTo>
                    <a:pt x="1145" y="2618"/>
                    <a:pt x="1310" y="3170"/>
                    <a:pt x="1513" y="3741"/>
                  </a:cubicBezTo>
                  <a:cubicBezTo>
                    <a:pt x="1955" y="4882"/>
                    <a:pt x="2580" y="5986"/>
                    <a:pt x="3537" y="6778"/>
                  </a:cubicBezTo>
                  <a:cubicBezTo>
                    <a:pt x="4398" y="7477"/>
                    <a:pt x="5438" y="7774"/>
                    <a:pt x="6503" y="7774"/>
                  </a:cubicBezTo>
                  <a:cubicBezTo>
                    <a:pt x="7626" y="7774"/>
                    <a:pt x="8776" y="7445"/>
                    <a:pt x="9777" y="6906"/>
                  </a:cubicBezTo>
                  <a:cubicBezTo>
                    <a:pt x="9814" y="6943"/>
                    <a:pt x="9851" y="6999"/>
                    <a:pt x="9887" y="7035"/>
                  </a:cubicBezTo>
                  <a:cubicBezTo>
                    <a:pt x="10053" y="7367"/>
                    <a:pt x="10348" y="7643"/>
                    <a:pt x="10716" y="7772"/>
                  </a:cubicBezTo>
                  <a:cubicBezTo>
                    <a:pt x="10731" y="7775"/>
                    <a:pt x="10745" y="7776"/>
                    <a:pt x="10759" y="7776"/>
                  </a:cubicBezTo>
                  <a:cubicBezTo>
                    <a:pt x="10919" y="7776"/>
                    <a:pt x="11018" y="7594"/>
                    <a:pt x="10900" y="7459"/>
                  </a:cubicBezTo>
                  <a:cubicBezTo>
                    <a:pt x="9795" y="6410"/>
                    <a:pt x="10256" y="4992"/>
                    <a:pt x="9832" y="3667"/>
                  </a:cubicBezTo>
                  <a:cubicBezTo>
                    <a:pt x="9482" y="2655"/>
                    <a:pt x="8801" y="1771"/>
                    <a:pt x="7900" y="1164"/>
                  </a:cubicBezTo>
                  <a:cubicBezTo>
                    <a:pt x="6557" y="235"/>
                    <a:pt x="5016" y="0"/>
                    <a:pt x="344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3"/>
            <p:cNvSpPr/>
            <p:nvPr/>
          </p:nvSpPr>
          <p:spPr>
            <a:xfrm>
              <a:off x="5785412" y="1736388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043" y="1232"/>
                  </a:moveTo>
                  <a:cubicBezTo>
                    <a:pt x="5375" y="2005"/>
                    <a:pt x="5835" y="2723"/>
                    <a:pt x="6019" y="3533"/>
                  </a:cubicBezTo>
                  <a:cubicBezTo>
                    <a:pt x="6240" y="4563"/>
                    <a:pt x="5982" y="5631"/>
                    <a:pt x="5301" y="6422"/>
                  </a:cubicBezTo>
                  <a:cubicBezTo>
                    <a:pt x="4657" y="7232"/>
                    <a:pt x="3773" y="7784"/>
                    <a:pt x="2871" y="8263"/>
                  </a:cubicBezTo>
                  <a:cubicBezTo>
                    <a:pt x="2411" y="8502"/>
                    <a:pt x="1767" y="8797"/>
                    <a:pt x="1417" y="9220"/>
                  </a:cubicBezTo>
                  <a:cubicBezTo>
                    <a:pt x="1307" y="8300"/>
                    <a:pt x="1012" y="7416"/>
                    <a:pt x="920" y="6496"/>
                  </a:cubicBezTo>
                  <a:cubicBezTo>
                    <a:pt x="810" y="5392"/>
                    <a:pt x="902" y="4214"/>
                    <a:pt x="1473" y="3238"/>
                  </a:cubicBezTo>
                  <a:cubicBezTo>
                    <a:pt x="2025" y="2263"/>
                    <a:pt x="2890" y="1784"/>
                    <a:pt x="3976" y="1508"/>
                  </a:cubicBezTo>
                  <a:cubicBezTo>
                    <a:pt x="4068" y="1471"/>
                    <a:pt x="4160" y="1453"/>
                    <a:pt x="4252" y="1434"/>
                  </a:cubicBezTo>
                  <a:lnTo>
                    <a:pt x="4252" y="1434"/>
                  </a:lnTo>
                  <a:cubicBezTo>
                    <a:pt x="3994" y="1858"/>
                    <a:pt x="3792" y="2318"/>
                    <a:pt x="3644" y="2815"/>
                  </a:cubicBezTo>
                  <a:cubicBezTo>
                    <a:pt x="3513" y="2782"/>
                    <a:pt x="3379" y="2765"/>
                    <a:pt x="3246" y="2765"/>
                  </a:cubicBezTo>
                  <a:cubicBezTo>
                    <a:pt x="3007" y="2765"/>
                    <a:pt x="2771" y="2819"/>
                    <a:pt x="2558" y="2925"/>
                  </a:cubicBezTo>
                  <a:cubicBezTo>
                    <a:pt x="2282" y="3036"/>
                    <a:pt x="1859" y="3275"/>
                    <a:pt x="1822" y="3588"/>
                  </a:cubicBezTo>
                  <a:cubicBezTo>
                    <a:pt x="1807" y="3649"/>
                    <a:pt x="1855" y="3685"/>
                    <a:pt x="1903" y="3685"/>
                  </a:cubicBezTo>
                  <a:cubicBezTo>
                    <a:pt x="1913" y="3685"/>
                    <a:pt x="1923" y="3683"/>
                    <a:pt x="1933" y="3680"/>
                  </a:cubicBezTo>
                  <a:cubicBezTo>
                    <a:pt x="2061" y="3606"/>
                    <a:pt x="2172" y="3533"/>
                    <a:pt x="2264" y="3422"/>
                  </a:cubicBezTo>
                  <a:cubicBezTo>
                    <a:pt x="2374" y="3312"/>
                    <a:pt x="2522" y="3238"/>
                    <a:pt x="2669" y="3164"/>
                  </a:cubicBezTo>
                  <a:cubicBezTo>
                    <a:pt x="2945" y="3036"/>
                    <a:pt x="3276" y="2980"/>
                    <a:pt x="3589" y="2980"/>
                  </a:cubicBezTo>
                  <a:cubicBezTo>
                    <a:pt x="3552" y="3072"/>
                    <a:pt x="3534" y="3146"/>
                    <a:pt x="3497" y="3238"/>
                  </a:cubicBezTo>
                  <a:cubicBezTo>
                    <a:pt x="3239" y="3956"/>
                    <a:pt x="2982" y="4655"/>
                    <a:pt x="2724" y="5373"/>
                  </a:cubicBezTo>
                  <a:lnTo>
                    <a:pt x="2687" y="5373"/>
                  </a:lnTo>
                  <a:cubicBezTo>
                    <a:pt x="2681" y="5367"/>
                    <a:pt x="2673" y="5365"/>
                    <a:pt x="2664" y="5365"/>
                  </a:cubicBezTo>
                  <a:cubicBezTo>
                    <a:pt x="2646" y="5365"/>
                    <a:pt x="2626" y="5373"/>
                    <a:pt x="2614" y="5373"/>
                  </a:cubicBezTo>
                  <a:cubicBezTo>
                    <a:pt x="2595" y="5392"/>
                    <a:pt x="2595" y="5392"/>
                    <a:pt x="2595" y="5392"/>
                  </a:cubicBezTo>
                  <a:cubicBezTo>
                    <a:pt x="2503" y="5410"/>
                    <a:pt x="2411" y="5428"/>
                    <a:pt x="2338" y="5428"/>
                  </a:cubicBezTo>
                  <a:cubicBezTo>
                    <a:pt x="2227" y="5447"/>
                    <a:pt x="2135" y="5484"/>
                    <a:pt x="2043" y="5520"/>
                  </a:cubicBezTo>
                  <a:cubicBezTo>
                    <a:pt x="1877" y="5594"/>
                    <a:pt x="1638" y="5686"/>
                    <a:pt x="1583" y="5870"/>
                  </a:cubicBezTo>
                  <a:cubicBezTo>
                    <a:pt x="1546" y="5925"/>
                    <a:pt x="1601" y="5999"/>
                    <a:pt x="1675" y="5999"/>
                  </a:cubicBezTo>
                  <a:cubicBezTo>
                    <a:pt x="1767" y="5981"/>
                    <a:pt x="1859" y="5944"/>
                    <a:pt x="1933" y="5870"/>
                  </a:cubicBezTo>
                  <a:cubicBezTo>
                    <a:pt x="2025" y="5815"/>
                    <a:pt x="2135" y="5778"/>
                    <a:pt x="2227" y="5741"/>
                  </a:cubicBezTo>
                  <a:cubicBezTo>
                    <a:pt x="2338" y="5704"/>
                    <a:pt x="2485" y="5686"/>
                    <a:pt x="2614" y="5649"/>
                  </a:cubicBezTo>
                  <a:lnTo>
                    <a:pt x="2614" y="5649"/>
                  </a:lnTo>
                  <a:cubicBezTo>
                    <a:pt x="2485" y="5999"/>
                    <a:pt x="2374" y="6330"/>
                    <a:pt x="2246" y="6680"/>
                  </a:cubicBezTo>
                  <a:cubicBezTo>
                    <a:pt x="2191" y="6658"/>
                    <a:pt x="2119" y="6646"/>
                    <a:pt x="2043" y="6646"/>
                  </a:cubicBezTo>
                  <a:cubicBezTo>
                    <a:pt x="1863" y="6646"/>
                    <a:pt x="1664" y="6714"/>
                    <a:pt x="1638" y="6882"/>
                  </a:cubicBezTo>
                  <a:cubicBezTo>
                    <a:pt x="1638" y="6919"/>
                    <a:pt x="1675" y="6956"/>
                    <a:pt x="1712" y="6956"/>
                  </a:cubicBezTo>
                  <a:cubicBezTo>
                    <a:pt x="1785" y="6919"/>
                    <a:pt x="1859" y="6882"/>
                    <a:pt x="1933" y="6846"/>
                  </a:cubicBezTo>
                  <a:cubicBezTo>
                    <a:pt x="2025" y="6809"/>
                    <a:pt x="2117" y="6790"/>
                    <a:pt x="2227" y="6790"/>
                  </a:cubicBezTo>
                  <a:cubicBezTo>
                    <a:pt x="2154" y="6974"/>
                    <a:pt x="2098" y="7159"/>
                    <a:pt x="2025" y="7324"/>
                  </a:cubicBezTo>
                  <a:cubicBezTo>
                    <a:pt x="2013" y="7382"/>
                    <a:pt x="2060" y="7419"/>
                    <a:pt x="2106" y="7419"/>
                  </a:cubicBezTo>
                  <a:cubicBezTo>
                    <a:pt x="2133" y="7419"/>
                    <a:pt x="2158" y="7406"/>
                    <a:pt x="2172" y="7379"/>
                  </a:cubicBezTo>
                  <a:lnTo>
                    <a:pt x="2485" y="6606"/>
                  </a:lnTo>
                  <a:cubicBezTo>
                    <a:pt x="2503" y="6662"/>
                    <a:pt x="2522" y="6717"/>
                    <a:pt x="2540" y="6754"/>
                  </a:cubicBezTo>
                  <a:cubicBezTo>
                    <a:pt x="2595" y="6901"/>
                    <a:pt x="2687" y="7140"/>
                    <a:pt x="2853" y="7159"/>
                  </a:cubicBezTo>
                  <a:cubicBezTo>
                    <a:pt x="2890" y="7159"/>
                    <a:pt x="2927" y="7140"/>
                    <a:pt x="2945" y="7103"/>
                  </a:cubicBezTo>
                  <a:cubicBezTo>
                    <a:pt x="2963" y="6956"/>
                    <a:pt x="2816" y="6790"/>
                    <a:pt x="2779" y="6662"/>
                  </a:cubicBezTo>
                  <a:cubicBezTo>
                    <a:pt x="2724" y="6533"/>
                    <a:pt x="2706" y="6386"/>
                    <a:pt x="2614" y="6312"/>
                  </a:cubicBezTo>
                  <a:lnTo>
                    <a:pt x="3350" y="4527"/>
                  </a:lnTo>
                  <a:cubicBezTo>
                    <a:pt x="3424" y="4766"/>
                    <a:pt x="3534" y="4987"/>
                    <a:pt x="3571" y="5208"/>
                  </a:cubicBezTo>
                  <a:cubicBezTo>
                    <a:pt x="3644" y="5557"/>
                    <a:pt x="3571" y="6017"/>
                    <a:pt x="3736" y="6330"/>
                  </a:cubicBezTo>
                  <a:cubicBezTo>
                    <a:pt x="3759" y="6375"/>
                    <a:pt x="3801" y="6399"/>
                    <a:pt x="3844" y="6399"/>
                  </a:cubicBezTo>
                  <a:cubicBezTo>
                    <a:pt x="3871" y="6399"/>
                    <a:pt x="3899" y="6389"/>
                    <a:pt x="3920" y="6367"/>
                  </a:cubicBezTo>
                  <a:cubicBezTo>
                    <a:pt x="4123" y="6036"/>
                    <a:pt x="4013" y="5502"/>
                    <a:pt x="3920" y="5152"/>
                  </a:cubicBezTo>
                  <a:cubicBezTo>
                    <a:pt x="3865" y="4784"/>
                    <a:pt x="3736" y="4453"/>
                    <a:pt x="3497" y="4158"/>
                  </a:cubicBezTo>
                  <a:cubicBezTo>
                    <a:pt x="3552" y="4066"/>
                    <a:pt x="3589" y="3974"/>
                    <a:pt x="3626" y="3864"/>
                  </a:cubicBezTo>
                  <a:cubicBezTo>
                    <a:pt x="3847" y="3349"/>
                    <a:pt x="4049" y="2815"/>
                    <a:pt x="4289" y="2299"/>
                  </a:cubicBezTo>
                  <a:cubicBezTo>
                    <a:pt x="4307" y="2263"/>
                    <a:pt x="4344" y="2207"/>
                    <a:pt x="4362" y="2171"/>
                  </a:cubicBezTo>
                  <a:cubicBezTo>
                    <a:pt x="4491" y="2391"/>
                    <a:pt x="4601" y="2594"/>
                    <a:pt x="4712" y="2815"/>
                  </a:cubicBezTo>
                  <a:cubicBezTo>
                    <a:pt x="4859" y="3128"/>
                    <a:pt x="4933" y="3533"/>
                    <a:pt x="5154" y="3809"/>
                  </a:cubicBezTo>
                  <a:cubicBezTo>
                    <a:pt x="5174" y="3836"/>
                    <a:pt x="5204" y="3848"/>
                    <a:pt x="5234" y="3848"/>
                  </a:cubicBezTo>
                  <a:cubicBezTo>
                    <a:pt x="5286" y="3848"/>
                    <a:pt x="5338" y="3812"/>
                    <a:pt x="5338" y="3753"/>
                  </a:cubicBezTo>
                  <a:cubicBezTo>
                    <a:pt x="5411" y="3385"/>
                    <a:pt x="5154" y="2944"/>
                    <a:pt x="5006" y="2631"/>
                  </a:cubicBezTo>
                  <a:cubicBezTo>
                    <a:pt x="4878" y="2373"/>
                    <a:pt x="4712" y="2115"/>
                    <a:pt x="4546" y="1894"/>
                  </a:cubicBezTo>
                  <a:cubicBezTo>
                    <a:pt x="4694" y="1674"/>
                    <a:pt x="4878" y="1453"/>
                    <a:pt x="5043" y="1232"/>
                  </a:cubicBezTo>
                  <a:close/>
                  <a:moveTo>
                    <a:pt x="5561" y="1"/>
                  </a:moveTo>
                  <a:cubicBezTo>
                    <a:pt x="5520" y="1"/>
                    <a:pt x="5479" y="17"/>
                    <a:pt x="5448" y="54"/>
                  </a:cubicBezTo>
                  <a:cubicBezTo>
                    <a:pt x="4767" y="1103"/>
                    <a:pt x="3589" y="956"/>
                    <a:pt x="2595" y="1490"/>
                  </a:cubicBezTo>
                  <a:cubicBezTo>
                    <a:pt x="1822" y="1931"/>
                    <a:pt x="1233" y="2612"/>
                    <a:pt x="884" y="3404"/>
                  </a:cubicBezTo>
                  <a:cubicBezTo>
                    <a:pt x="0" y="5410"/>
                    <a:pt x="699" y="7545"/>
                    <a:pt x="1233" y="9514"/>
                  </a:cubicBezTo>
                  <a:cubicBezTo>
                    <a:pt x="1215" y="9551"/>
                    <a:pt x="1196" y="9588"/>
                    <a:pt x="1196" y="9643"/>
                  </a:cubicBezTo>
                  <a:cubicBezTo>
                    <a:pt x="1154" y="9729"/>
                    <a:pt x="1232" y="9814"/>
                    <a:pt x="1321" y="9814"/>
                  </a:cubicBezTo>
                  <a:cubicBezTo>
                    <a:pt x="1347" y="9814"/>
                    <a:pt x="1374" y="9807"/>
                    <a:pt x="1399" y="9791"/>
                  </a:cubicBezTo>
                  <a:cubicBezTo>
                    <a:pt x="1841" y="9478"/>
                    <a:pt x="2154" y="9110"/>
                    <a:pt x="2632" y="8815"/>
                  </a:cubicBezTo>
                  <a:cubicBezTo>
                    <a:pt x="3055" y="8594"/>
                    <a:pt x="3479" y="8355"/>
                    <a:pt x="3902" y="8134"/>
                  </a:cubicBezTo>
                  <a:cubicBezTo>
                    <a:pt x="4767" y="7637"/>
                    <a:pt x="5503" y="6919"/>
                    <a:pt x="6019" y="6054"/>
                  </a:cubicBezTo>
                  <a:cubicBezTo>
                    <a:pt x="6902" y="4416"/>
                    <a:pt x="6295" y="2428"/>
                    <a:pt x="5172" y="1048"/>
                  </a:cubicBezTo>
                  <a:lnTo>
                    <a:pt x="5264" y="937"/>
                  </a:lnTo>
                  <a:cubicBezTo>
                    <a:pt x="5503" y="753"/>
                    <a:pt x="5669" y="477"/>
                    <a:pt x="5724" y="164"/>
                  </a:cubicBezTo>
                  <a:cubicBezTo>
                    <a:pt x="5724" y="66"/>
                    <a:pt x="5642" y="1"/>
                    <a:pt x="556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3"/>
            <p:cNvSpPr/>
            <p:nvPr/>
          </p:nvSpPr>
          <p:spPr>
            <a:xfrm>
              <a:off x="5472539" y="2512055"/>
              <a:ext cx="650411" cy="873255"/>
            </a:xfrm>
            <a:custGeom>
              <a:avLst/>
              <a:gdLst/>
              <a:ahLst/>
              <a:cxnLst/>
              <a:rect l="l" t="t" r="r" b="b"/>
              <a:pathLst>
                <a:path w="12130" h="16286" extrusionOk="0">
                  <a:moveTo>
                    <a:pt x="1915" y="2172"/>
                  </a:moveTo>
                  <a:lnTo>
                    <a:pt x="1915" y="2172"/>
                  </a:lnTo>
                  <a:cubicBezTo>
                    <a:pt x="3442" y="2374"/>
                    <a:pt x="5007" y="2319"/>
                    <a:pt x="6498" y="2816"/>
                  </a:cubicBezTo>
                  <a:cubicBezTo>
                    <a:pt x="8375" y="3405"/>
                    <a:pt x="9700" y="4785"/>
                    <a:pt x="10418" y="6607"/>
                  </a:cubicBezTo>
                  <a:cubicBezTo>
                    <a:pt x="11099" y="8393"/>
                    <a:pt x="11099" y="10325"/>
                    <a:pt x="11025" y="12221"/>
                  </a:cubicBezTo>
                  <a:cubicBezTo>
                    <a:pt x="10970" y="13160"/>
                    <a:pt x="10823" y="14448"/>
                    <a:pt x="11191" y="15442"/>
                  </a:cubicBezTo>
                  <a:cubicBezTo>
                    <a:pt x="9645" y="14724"/>
                    <a:pt x="7933" y="14356"/>
                    <a:pt x="6387" y="13638"/>
                  </a:cubicBezTo>
                  <a:cubicBezTo>
                    <a:pt x="4510" y="12773"/>
                    <a:pt x="2761" y="11522"/>
                    <a:pt x="1731" y="9700"/>
                  </a:cubicBezTo>
                  <a:cubicBezTo>
                    <a:pt x="663" y="7822"/>
                    <a:pt x="737" y="6074"/>
                    <a:pt x="1344" y="4067"/>
                  </a:cubicBezTo>
                  <a:cubicBezTo>
                    <a:pt x="1381" y="3902"/>
                    <a:pt x="1436" y="3736"/>
                    <a:pt x="1473" y="3570"/>
                  </a:cubicBezTo>
                  <a:cubicBezTo>
                    <a:pt x="1933" y="4399"/>
                    <a:pt x="2485" y="5153"/>
                    <a:pt x="3111" y="5853"/>
                  </a:cubicBezTo>
                  <a:cubicBezTo>
                    <a:pt x="2632" y="6350"/>
                    <a:pt x="2338" y="6994"/>
                    <a:pt x="2264" y="7693"/>
                  </a:cubicBezTo>
                  <a:cubicBezTo>
                    <a:pt x="2191" y="8227"/>
                    <a:pt x="2172" y="9129"/>
                    <a:pt x="2632" y="9497"/>
                  </a:cubicBezTo>
                  <a:cubicBezTo>
                    <a:pt x="2666" y="9520"/>
                    <a:pt x="2702" y="9530"/>
                    <a:pt x="2735" y="9530"/>
                  </a:cubicBezTo>
                  <a:cubicBezTo>
                    <a:pt x="2811" y="9530"/>
                    <a:pt x="2877" y="9476"/>
                    <a:pt x="2890" y="9387"/>
                  </a:cubicBezTo>
                  <a:cubicBezTo>
                    <a:pt x="2890" y="9129"/>
                    <a:pt x="2853" y="8871"/>
                    <a:pt x="2780" y="8632"/>
                  </a:cubicBezTo>
                  <a:cubicBezTo>
                    <a:pt x="2743" y="8337"/>
                    <a:pt x="2724" y="8043"/>
                    <a:pt x="2761" y="7748"/>
                  </a:cubicBezTo>
                  <a:cubicBezTo>
                    <a:pt x="2816" y="7160"/>
                    <a:pt x="3019" y="6607"/>
                    <a:pt x="3332" y="6129"/>
                  </a:cubicBezTo>
                  <a:cubicBezTo>
                    <a:pt x="3442" y="6258"/>
                    <a:pt x="3553" y="6368"/>
                    <a:pt x="3645" y="6497"/>
                  </a:cubicBezTo>
                  <a:cubicBezTo>
                    <a:pt x="4547" y="7583"/>
                    <a:pt x="5430" y="8669"/>
                    <a:pt x="6332" y="9755"/>
                  </a:cubicBezTo>
                  <a:cubicBezTo>
                    <a:pt x="6314" y="9773"/>
                    <a:pt x="6295" y="9773"/>
                    <a:pt x="6277" y="9792"/>
                  </a:cubicBezTo>
                  <a:cubicBezTo>
                    <a:pt x="6240" y="9828"/>
                    <a:pt x="6222" y="9884"/>
                    <a:pt x="6222" y="9939"/>
                  </a:cubicBezTo>
                  <a:cubicBezTo>
                    <a:pt x="6222" y="9939"/>
                    <a:pt x="6222" y="9957"/>
                    <a:pt x="6240" y="9976"/>
                  </a:cubicBezTo>
                  <a:cubicBezTo>
                    <a:pt x="6185" y="10123"/>
                    <a:pt x="6111" y="10288"/>
                    <a:pt x="6038" y="10436"/>
                  </a:cubicBezTo>
                  <a:cubicBezTo>
                    <a:pt x="5982" y="10601"/>
                    <a:pt x="5927" y="10785"/>
                    <a:pt x="5909" y="10988"/>
                  </a:cubicBezTo>
                  <a:cubicBezTo>
                    <a:pt x="5872" y="11282"/>
                    <a:pt x="5798" y="11779"/>
                    <a:pt x="6038" y="12019"/>
                  </a:cubicBezTo>
                  <a:cubicBezTo>
                    <a:pt x="6068" y="12065"/>
                    <a:pt x="6115" y="12085"/>
                    <a:pt x="6162" y="12085"/>
                  </a:cubicBezTo>
                  <a:cubicBezTo>
                    <a:pt x="6227" y="12085"/>
                    <a:pt x="6292" y="12046"/>
                    <a:pt x="6314" y="11982"/>
                  </a:cubicBezTo>
                  <a:cubicBezTo>
                    <a:pt x="6387" y="11816"/>
                    <a:pt x="6406" y="11632"/>
                    <a:pt x="6387" y="11466"/>
                  </a:cubicBezTo>
                  <a:cubicBezTo>
                    <a:pt x="6387" y="11264"/>
                    <a:pt x="6406" y="11062"/>
                    <a:pt x="6442" y="10859"/>
                  </a:cubicBezTo>
                  <a:cubicBezTo>
                    <a:pt x="6479" y="10657"/>
                    <a:pt x="6608" y="10399"/>
                    <a:pt x="6663" y="10178"/>
                  </a:cubicBezTo>
                  <a:lnTo>
                    <a:pt x="7933" y="11724"/>
                  </a:lnTo>
                  <a:lnTo>
                    <a:pt x="7915" y="11724"/>
                  </a:lnTo>
                  <a:cubicBezTo>
                    <a:pt x="7639" y="11963"/>
                    <a:pt x="7344" y="12608"/>
                    <a:pt x="7694" y="12884"/>
                  </a:cubicBezTo>
                  <a:cubicBezTo>
                    <a:pt x="7712" y="12896"/>
                    <a:pt x="7733" y="12902"/>
                    <a:pt x="7753" y="12902"/>
                  </a:cubicBezTo>
                  <a:cubicBezTo>
                    <a:pt x="7792" y="12902"/>
                    <a:pt x="7829" y="12878"/>
                    <a:pt x="7841" y="12828"/>
                  </a:cubicBezTo>
                  <a:cubicBezTo>
                    <a:pt x="7878" y="12681"/>
                    <a:pt x="7896" y="12534"/>
                    <a:pt x="7878" y="12368"/>
                  </a:cubicBezTo>
                  <a:cubicBezTo>
                    <a:pt x="7915" y="12203"/>
                    <a:pt x="7970" y="12019"/>
                    <a:pt x="8081" y="11871"/>
                  </a:cubicBezTo>
                  <a:lnTo>
                    <a:pt x="8743" y="12681"/>
                  </a:lnTo>
                  <a:cubicBezTo>
                    <a:pt x="8774" y="12722"/>
                    <a:pt x="8812" y="12739"/>
                    <a:pt x="8850" y="12739"/>
                  </a:cubicBezTo>
                  <a:cubicBezTo>
                    <a:pt x="8950" y="12739"/>
                    <a:pt x="9044" y="12622"/>
                    <a:pt x="8964" y="12516"/>
                  </a:cubicBezTo>
                  <a:cubicBezTo>
                    <a:pt x="8651" y="12111"/>
                    <a:pt x="8338" y="11687"/>
                    <a:pt x="8044" y="11282"/>
                  </a:cubicBezTo>
                  <a:lnTo>
                    <a:pt x="8044" y="11282"/>
                  </a:lnTo>
                  <a:cubicBezTo>
                    <a:pt x="8136" y="11301"/>
                    <a:pt x="8246" y="11319"/>
                    <a:pt x="8320" y="11338"/>
                  </a:cubicBezTo>
                  <a:cubicBezTo>
                    <a:pt x="8449" y="11363"/>
                    <a:pt x="8614" y="11393"/>
                    <a:pt x="8776" y="11393"/>
                  </a:cubicBezTo>
                  <a:cubicBezTo>
                    <a:pt x="8961" y="11393"/>
                    <a:pt x="9141" y="11355"/>
                    <a:pt x="9259" y="11227"/>
                  </a:cubicBezTo>
                  <a:cubicBezTo>
                    <a:pt x="9295" y="11154"/>
                    <a:pt x="9295" y="11062"/>
                    <a:pt x="9222" y="11025"/>
                  </a:cubicBezTo>
                  <a:cubicBezTo>
                    <a:pt x="9019" y="10859"/>
                    <a:pt x="8633" y="10914"/>
                    <a:pt x="8375" y="10877"/>
                  </a:cubicBezTo>
                  <a:cubicBezTo>
                    <a:pt x="8221" y="10850"/>
                    <a:pt x="8025" y="10779"/>
                    <a:pt x="7843" y="10779"/>
                  </a:cubicBezTo>
                  <a:cubicBezTo>
                    <a:pt x="7785" y="10779"/>
                    <a:pt x="7729" y="10786"/>
                    <a:pt x="7676" y="10804"/>
                  </a:cubicBezTo>
                  <a:lnTo>
                    <a:pt x="5541" y="7933"/>
                  </a:lnTo>
                  <a:lnTo>
                    <a:pt x="5541" y="7933"/>
                  </a:lnTo>
                  <a:cubicBezTo>
                    <a:pt x="5964" y="8043"/>
                    <a:pt x="6424" y="8098"/>
                    <a:pt x="6829" y="8227"/>
                  </a:cubicBezTo>
                  <a:cubicBezTo>
                    <a:pt x="7455" y="8448"/>
                    <a:pt x="8117" y="8982"/>
                    <a:pt x="8780" y="9055"/>
                  </a:cubicBezTo>
                  <a:cubicBezTo>
                    <a:pt x="8927" y="9055"/>
                    <a:pt x="9038" y="8926"/>
                    <a:pt x="8982" y="8779"/>
                  </a:cubicBezTo>
                  <a:cubicBezTo>
                    <a:pt x="8651" y="8135"/>
                    <a:pt x="7712" y="7822"/>
                    <a:pt x="7068" y="7620"/>
                  </a:cubicBezTo>
                  <a:cubicBezTo>
                    <a:pt x="6632" y="7479"/>
                    <a:pt x="6079" y="7306"/>
                    <a:pt x="5571" y="7306"/>
                  </a:cubicBezTo>
                  <a:cubicBezTo>
                    <a:pt x="5413" y="7306"/>
                    <a:pt x="5261" y="7323"/>
                    <a:pt x="5117" y="7362"/>
                  </a:cubicBezTo>
                  <a:lnTo>
                    <a:pt x="4749" y="6883"/>
                  </a:lnTo>
                  <a:cubicBezTo>
                    <a:pt x="4123" y="6055"/>
                    <a:pt x="3461" y="5227"/>
                    <a:pt x="2890" y="4362"/>
                  </a:cubicBezTo>
                  <a:cubicBezTo>
                    <a:pt x="2835" y="4270"/>
                    <a:pt x="2798" y="4196"/>
                    <a:pt x="2761" y="4123"/>
                  </a:cubicBezTo>
                  <a:lnTo>
                    <a:pt x="2761" y="4123"/>
                  </a:lnTo>
                  <a:cubicBezTo>
                    <a:pt x="3221" y="4141"/>
                    <a:pt x="3663" y="4123"/>
                    <a:pt x="4105" y="4178"/>
                  </a:cubicBezTo>
                  <a:cubicBezTo>
                    <a:pt x="4654" y="4240"/>
                    <a:pt x="5256" y="4437"/>
                    <a:pt x="5809" y="4437"/>
                  </a:cubicBezTo>
                  <a:cubicBezTo>
                    <a:pt x="5905" y="4437"/>
                    <a:pt x="6000" y="4431"/>
                    <a:pt x="6093" y="4417"/>
                  </a:cubicBezTo>
                  <a:cubicBezTo>
                    <a:pt x="6258" y="4380"/>
                    <a:pt x="6314" y="4159"/>
                    <a:pt x="6185" y="4049"/>
                  </a:cubicBezTo>
                  <a:cubicBezTo>
                    <a:pt x="5651" y="3626"/>
                    <a:pt x="4731" y="3589"/>
                    <a:pt x="4086" y="3552"/>
                  </a:cubicBezTo>
                  <a:cubicBezTo>
                    <a:pt x="3886" y="3531"/>
                    <a:pt x="3686" y="3521"/>
                    <a:pt x="3486" y="3521"/>
                  </a:cubicBezTo>
                  <a:cubicBezTo>
                    <a:pt x="3152" y="3521"/>
                    <a:pt x="2819" y="3550"/>
                    <a:pt x="2485" y="3607"/>
                  </a:cubicBezTo>
                  <a:cubicBezTo>
                    <a:pt x="2264" y="3129"/>
                    <a:pt x="2099" y="2650"/>
                    <a:pt x="1915" y="2172"/>
                  </a:cubicBezTo>
                  <a:close/>
                  <a:moveTo>
                    <a:pt x="716" y="0"/>
                  </a:moveTo>
                  <a:cubicBezTo>
                    <a:pt x="530" y="0"/>
                    <a:pt x="371" y="188"/>
                    <a:pt x="442" y="386"/>
                  </a:cubicBezTo>
                  <a:cubicBezTo>
                    <a:pt x="1491" y="2448"/>
                    <a:pt x="129" y="4196"/>
                    <a:pt x="37" y="6276"/>
                  </a:cubicBezTo>
                  <a:cubicBezTo>
                    <a:pt x="0" y="7896"/>
                    <a:pt x="516" y="9479"/>
                    <a:pt x="1473" y="10785"/>
                  </a:cubicBezTo>
                  <a:cubicBezTo>
                    <a:pt x="3792" y="14080"/>
                    <a:pt x="7841" y="14982"/>
                    <a:pt x="11486" y="15994"/>
                  </a:cubicBezTo>
                  <a:cubicBezTo>
                    <a:pt x="11541" y="16050"/>
                    <a:pt x="11578" y="16123"/>
                    <a:pt x="11633" y="16178"/>
                  </a:cubicBezTo>
                  <a:cubicBezTo>
                    <a:pt x="11682" y="16253"/>
                    <a:pt x="11757" y="16285"/>
                    <a:pt x="11832" y="16285"/>
                  </a:cubicBezTo>
                  <a:cubicBezTo>
                    <a:pt x="11980" y="16285"/>
                    <a:pt x="12130" y="16159"/>
                    <a:pt x="12093" y="15976"/>
                  </a:cubicBezTo>
                  <a:cubicBezTo>
                    <a:pt x="12001" y="15000"/>
                    <a:pt x="11706" y="14117"/>
                    <a:pt x="11725" y="13105"/>
                  </a:cubicBezTo>
                  <a:cubicBezTo>
                    <a:pt x="11743" y="12221"/>
                    <a:pt x="11817" y="11338"/>
                    <a:pt x="11799" y="10454"/>
                  </a:cubicBezTo>
                  <a:cubicBezTo>
                    <a:pt x="11762" y="8614"/>
                    <a:pt x="11449" y="6718"/>
                    <a:pt x="10492" y="5116"/>
                  </a:cubicBezTo>
                  <a:cubicBezTo>
                    <a:pt x="9019" y="2662"/>
                    <a:pt x="6205" y="1627"/>
                    <a:pt x="3422" y="1627"/>
                  </a:cubicBezTo>
                  <a:cubicBezTo>
                    <a:pt x="2866" y="1627"/>
                    <a:pt x="2310" y="1668"/>
                    <a:pt x="1767" y="1748"/>
                  </a:cubicBezTo>
                  <a:cubicBezTo>
                    <a:pt x="1731" y="1675"/>
                    <a:pt x="1694" y="1601"/>
                    <a:pt x="1675" y="1527"/>
                  </a:cubicBezTo>
                  <a:cubicBezTo>
                    <a:pt x="1602" y="957"/>
                    <a:pt x="1307" y="423"/>
                    <a:pt x="884" y="55"/>
                  </a:cubicBezTo>
                  <a:cubicBezTo>
                    <a:pt x="829" y="17"/>
                    <a:pt x="771" y="0"/>
                    <a:pt x="716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3"/>
            <p:cNvSpPr/>
            <p:nvPr/>
          </p:nvSpPr>
          <p:spPr>
            <a:xfrm>
              <a:off x="7147682" y="3794324"/>
              <a:ext cx="788214" cy="801565"/>
            </a:xfrm>
            <a:custGeom>
              <a:avLst/>
              <a:gdLst/>
              <a:ahLst/>
              <a:cxnLst/>
              <a:rect l="l" t="t" r="r" b="b"/>
              <a:pathLst>
                <a:path w="14700" h="14949" extrusionOk="0">
                  <a:moveTo>
                    <a:pt x="5301" y="1833"/>
                  </a:moveTo>
                  <a:cubicBezTo>
                    <a:pt x="5787" y="1833"/>
                    <a:pt x="6275" y="1863"/>
                    <a:pt x="6767" y="1946"/>
                  </a:cubicBezTo>
                  <a:cubicBezTo>
                    <a:pt x="8774" y="2277"/>
                    <a:pt x="10375" y="3473"/>
                    <a:pt x="11406" y="5240"/>
                  </a:cubicBezTo>
                  <a:cubicBezTo>
                    <a:pt x="12400" y="6971"/>
                    <a:pt x="12731" y="8958"/>
                    <a:pt x="12952" y="10909"/>
                  </a:cubicBezTo>
                  <a:cubicBezTo>
                    <a:pt x="13062" y="11885"/>
                    <a:pt x="13117" y="13247"/>
                    <a:pt x="13633" y="14186"/>
                  </a:cubicBezTo>
                  <a:cubicBezTo>
                    <a:pt x="11939" y="13707"/>
                    <a:pt x="10117" y="13615"/>
                    <a:pt x="8405" y="13118"/>
                  </a:cubicBezTo>
                  <a:cubicBezTo>
                    <a:pt x="6344" y="12548"/>
                    <a:pt x="4319" y="11535"/>
                    <a:pt x="2976" y="9842"/>
                  </a:cubicBezTo>
                  <a:cubicBezTo>
                    <a:pt x="1559" y="8075"/>
                    <a:pt x="1356" y="6271"/>
                    <a:pt x="1651" y="4099"/>
                  </a:cubicBezTo>
                  <a:cubicBezTo>
                    <a:pt x="1669" y="3934"/>
                    <a:pt x="1687" y="3750"/>
                    <a:pt x="1706" y="3566"/>
                  </a:cubicBezTo>
                  <a:cubicBezTo>
                    <a:pt x="2313" y="4339"/>
                    <a:pt x="2994" y="5020"/>
                    <a:pt x="3767" y="5627"/>
                  </a:cubicBezTo>
                  <a:cubicBezTo>
                    <a:pt x="3362" y="6234"/>
                    <a:pt x="3160" y="6934"/>
                    <a:pt x="3197" y="7652"/>
                  </a:cubicBezTo>
                  <a:cubicBezTo>
                    <a:pt x="3215" y="8222"/>
                    <a:pt x="3325" y="9142"/>
                    <a:pt x="3878" y="9455"/>
                  </a:cubicBezTo>
                  <a:cubicBezTo>
                    <a:pt x="3903" y="9468"/>
                    <a:pt x="3929" y="9474"/>
                    <a:pt x="3955" y="9474"/>
                  </a:cubicBezTo>
                  <a:cubicBezTo>
                    <a:pt x="4040" y="9474"/>
                    <a:pt x="4117" y="9407"/>
                    <a:pt x="4117" y="9308"/>
                  </a:cubicBezTo>
                  <a:cubicBezTo>
                    <a:pt x="4080" y="9050"/>
                    <a:pt x="4006" y="8793"/>
                    <a:pt x="3878" y="8553"/>
                  </a:cubicBezTo>
                  <a:cubicBezTo>
                    <a:pt x="3786" y="8259"/>
                    <a:pt x="3730" y="7946"/>
                    <a:pt x="3712" y="7633"/>
                  </a:cubicBezTo>
                  <a:cubicBezTo>
                    <a:pt x="3675" y="7026"/>
                    <a:pt x="3786" y="6418"/>
                    <a:pt x="4043" y="5866"/>
                  </a:cubicBezTo>
                  <a:lnTo>
                    <a:pt x="4411" y="6198"/>
                  </a:lnTo>
                  <a:cubicBezTo>
                    <a:pt x="5516" y="7173"/>
                    <a:pt x="6602" y="8149"/>
                    <a:pt x="7706" y="9124"/>
                  </a:cubicBezTo>
                  <a:cubicBezTo>
                    <a:pt x="7688" y="9124"/>
                    <a:pt x="7669" y="9142"/>
                    <a:pt x="7669" y="9161"/>
                  </a:cubicBezTo>
                  <a:cubicBezTo>
                    <a:pt x="7632" y="9216"/>
                    <a:pt x="7632" y="9271"/>
                    <a:pt x="7632" y="9327"/>
                  </a:cubicBezTo>
                  <a:cubicBezTo>
                    <a:pt x="7632" y="9327"/>
                    <a:pt x="7632" y="9345"/>
                    <a:pt x="7651" y="9363"/>
                  </a:cubicBezTo>
                  <a:cubicBezTo>
                    <a:pt x="7614" y="9529"/>
                    <a:pt x="7577" y="9695"/>
                    <a:pt x="7522" y="9860"/>
                  </a:cubicBezTo>
                  <a:cubicBezTo>
                    <a:pt x="7485" y="10044"/>
                    <a:pt x="7467" y="10247"/>
                    <a:pt x="7467" y="10449"/>
                  </a:cubicBezTo>
                  <a:cubicBezTo>
                    <a:pt x="7467" y="10762"/>
                    <a:pt x="7485" y="11278"/>
                    <a:pt x="7780" y="11498"/>
                  </a:cubicBezTo>
                  <a:cubicBezTo>
                    <a:pt x="7811" y="11530"/>
                    <a:pt x="7851" y="11544"/>
                    <a:pt x="7891" y="11544"/>
                  </a:cubicBezTo>
                  <a:cubicBezTo>
                    <a:pt x="7968" y="11544"/>
                    <a:pt x="8044" y="11491"/>
                    <a:pt x="8056" y="11406"/>
                  </a:cubicBezTo>
                  <a:cubicBezTo>
                    <a:pt x="8111" y="11222"/>
                    <a:pt x="8093" y="11038"/>
                    <a:pt x="8037" y="10854"/>
                  </a:cubicBezTo>
                  <a:cubicBezTo>
                    <a:pt x="8019" y="10652"/>
                    <a:pt x="8001" y="10449"/>
                    <a:pt x="8001" y="10228"/>
                  </a:cubicBezTo>
                  <a:cubicBezTo>
                    <a:pt x="8001" y="10026"/>
                    <a:pt x="8111" y="9731"/>
                    <a:pt x="8111" y="9474"/>
                  </a:cubicBezTo>
                  <a:lnTo>
                    <a:pt x="9694" y="10873"/>
                  </a:lnTo>
                  <a:lnTo>
                    <a:pt x="9675" y="10873"/>
                  </a:lnTo>
                  <a:cubicBezTo>
                    <a:pt x="9418" y="11149"/>
                    <a:pt x="9215" y="11867"/>
                    <a:pt x="9639" y="12106"/>
                  </a:cubicBezTo>
                  <a:cubicBezTo>
                    <a:pt x="9648" y="12109"/>
                    <a:pt x="9659" y="12111"/>
                    <a:pt x="9669" y="12111"/>
                  </a:cubicBezTo>
                  <a:cubicBezTo>
                    <a:pt x="9718" y="12111"/>
                    <a:pt x="9771" y="12078"/>
                    <a:pt x="9786" y="12032"/>
                  </a:cubicBezTo>
                  <a:cubicBezTo>
                    <a:pt x="9804" y="11867"/>
                    <a:pt x="9786" y="11701"/>
                    <a:pt x="9749" y="11554"/>
                  </a:cubicBezTo>
                  <a:cubicBezTo>
                    <a:pt x="9749" y="11370"/>
                    <a:pt x="9786" y="11186"/>
                    <a:pt x="9860" y="11020"/>
                  </a:cubicBezTo>
                  <a:lnTo>
                    <a:pt x="10688" y="11738"/>
                  </a:lnTo>
                  <a:cubicBezTo>
                    <a:pt x="10717" y="11766"/>
                    <a:pt x="10749" y="11779"/>
                    <a:pt x="10781" y="11779"/>
                  </a:cubicBezTo>
                  <a:cubicBezTo>
                    <a:pt x="10890" y="11779"/>
                    <a:pt x="10986" y="11631"/>
                    <a:pt x="10872" y="11517"/>
                  </a:cubicBezTo>
                  <a:lnTo>
                    <a:pt x="9731" y="10412"/>
                  </a:lnTo>
                  <a:cubicBezTo>
                    <a:pt x="9823" y="10412"/>
                    <a:pt x="9933" y="10431"/>
                    <a:pt x="10025" y="10431"/>
                  </a:cubicBezTo>
                  <a:cubicBezTo>
                    <a:pt x="10320" y="10431"/>
                    <a:pt x="10798" y="10431"/>
                    <a:pt x="10964" y="10136"/>
                  </a:cubicBezTo>
                  <a:cubicBezTo>
                    <a:pt x="11001" y="10081"/>
                    <a:pt x="10982" y="9989"/>
                    <a:pt x="10909" y="9952"/>
                  </a:cubicBezTo>
                  <a:cubicBezTo>
                    <a:pt x="10824" y="9900"/>
                    <a:pt x="10720" y="9883"/>
                    <a:pt x="10610" y="9883"/>
                  </a:cubicBezTo>
                  <a:cubicBezTo>
                    <a:pt x="10409" y="9883"/>
                    <a:pt x="10185" y="9940"/>
                    <a:pt x="10007" y="9952"/>
                  </a:cubicBezTo>
                  <a:cubicBezTo>
                    <a:pt x="9881" y="9952"/>
                    <a:pt x="9730" y="9928"/>
                    <a:pt x="9587" y="9928"/>
                  </a:cubicBezTo>
                  <a:cubicBezTo>
                    <a:pt x="9479" y="9928"/>
                    <a:pt x="9376" y="9942"/>
                    <a:pt x="9289" y="9989"/>
                  </a:cubicBezTo>
                  <a:lnTo>
                    <a:pt x="6602" y="7376"/>
                  </a:lnTo>
                  <a:lnTo>
                    <a:pt x="6602" y="7376"/>
                  </a:lnTo>
                  <a:cubicBezTo>
                    <a:pt x="7062" y="7412"/>
                    <a:pt x="7522" y="7394"/>
                    <a:pt x="7982" y="7468"/>
                  </a:cubicBezTo>
                  <a:cubicBezTo>
                    <a:pt x="8636" y="7591"/>
                    <a:pt x="9358" y="8003"/>
                    <a:pt x="10034" y="8003"/>
                  </a:cubicBezTo>
                  <a:cubicBezTo>
                    <a:pt x="10061" y="8003"/>
                    <a:pt x="10089" y="8003"/>
                    <a:pt x="10117" y="8001"/>
                  </a:cubicBezTo>
                  <a:cubicBezTo>
                    <a:pt x="10264" y="7983"/>
                    <a:pt x="10356" y="7817"/>
                    <a:pt x="10283" y="7688"/>
                  </a:cubicBezTo>
                  <a:cubicBezTo>
                    <a:pt x="9841" y="7081"/>
                    <a:pt x="8829" y="6915"/>
                    <a:pt x="8129" y="6805"/>
                  </a:cubicBezTo>
                  <a:cubicBezTo>
                    <a:pt x="7803" y="6755"/>
                    <a:pt x="7407" y="6701"/>
                    <a:pt x="7016" y="6701"/>
                  </a:cubicBezTo>
                  <a:cubicBezTo>
                    <a:pt x="6680" y="6701"/>
                    <a:pt x="6349" y="6741"/>
                    <a:pt x="6068" y="6860"/>
                  </a:cubicBezTo>
                  <a:lnTo>
                    <a:pt x="5626" y="6437"/>
                  </a:lnTo>
                  <a:cubicBezTo>
                    <a:pt x="4853" y="5664"/>
                    <a:pt x="4025" y="4928"/>
                    <a:pt x="3307" y="4136"/>
                  </a:cubicBezTo>
                  <a:cubicBezTo>
                    <a:pt x="3233" y="4062"/>
                    <a:pt x="3178" y="3989"/>
                    <a:pt x="3123" y="3897"/>
                  </a:cubicBezTo>
                  <a:cubicBezTo>
                    <a:pt x="3583" y="3842"/>
                    <a:pt x="4043" y="3768"/>
                    <a:pt x="4522" y="3731"/>
                  </a:cubicBezTo>
                  <a:cubicBezTo>
                    <a:pt x="4593" y="3727"/>
                    <a:pt x="4665" y="3726"/>
                    <a:pt x="4739" y="3726"/>
                  </a:cubicBezTo>
                  <a:cubicBezTo>
                    <a:pt x="5079" y="3726"/>
                    <a:pt x="5443" y="3760"/>
                    <a:pt x="5792" y="3760"/>
                  </a:cubicBezTo>
                  <a:cubicBezTo>
                    <a:pt x="6072" y="3760"/>
                    <a:pt x="6342" y="3738"/>
                    <a:pt x="6583" y="3658"/>
                  </a:cubicBezTo>
                  <a:cubicBezTo>
                    <a:pt x="6767" y="3602"/>
                    <a:pt x="6786" y="3363"/>
                    <a:pt x="6620" y="3271"/>
                  </a:cubicBezTo>
                  <a:cubicBezTo>
                    <a:pt x="6296" y="3074"/>
                    <a:pt x="5871" y="3020"/>
                    <a:pt x="5446" y="3020"/>
                  </a:cubicBezTo>
                  <a:cubicBezTo>
                    <a:pt x="5074" y="3020"/>
                    <a:pt x="4702" y="3061"/>
                    <a:pt x="4393" y="3087"/>
                  </a:cubicBezTo>
                  <a:cubicBezTo>
                    <a:pt x="3822" y="3124"/>
                    <a:pt x="3270" y="3234"/>
                    <a:pt x="2755" y="3400"/>
                  </a:cubicBezTo>
                  <a:cubicBezTo>
                    <a:pt x="2442" y="2958"/>
                    <a:pt x="2203" y="2480"/>
                    <a:pt x="1927" y="2019"/>
                  </a:cubicBezTo>
                  <a:cubicBezTo>
                    <a:pt x="3059" y="1994"/>
                    <a:pt x="4174" y="1833"/>
                    <a:pt x="5301" y="1833"/>
                  </a:cubicBezTo>
                  <a:close/>
                  <a:moveTo>
                    <a:pt x="381" y="0"/>
                  </a:moveTo>
                  <a:cubicBezTo>
                    <a:pt x="171" y="0"/>
                    <a:pt x="0" y="240"/>
                    <a:pt x="123" y="455"/>
                  </a:cubicBezTo>
                  <a:cubicBezTo>
                    <a:pt x="1522" y="2406"/>
                    <a:pt x="417" y="4431"/>
                    <a:pt x="657" y="6584"/>
                  </a:cubicBezTo>
                  <a:cubicBezTo>
                    <a:pt x="896" y="8241"/>
                    <a:pt x="1669" y="9787"/>
                    <a:pt x="2884" y="10983"/>
                  </a:cubicBezTo>
                  <a:cubicBezTo>
                    <a:pt x="5810" y="14020"/>
                    <a:pt x="10136" y="14278"/>
                    <a:pt x="14038" y="14738"/>
                  </a:cubicBezTo>
                  <a:cubicBezTo>
                    <a:pt x="14093" y="14793"/>
                    <a:pt x="14148" y="14830"/>
                    <a:pt x="14222" y="14885"/>
                  </a:cubicBezTo>
                  <a:cubicBezTo>
                    <a:pt x="14271" y="14929"/>
                    <a:pt x="14329" y="14949"/>
                    <a:pt x="14387" y="14949"/>
                  </a:cubicBezTo>
                  <a:cubicBezTo>
                    <a:pt x="14545" y="14949"/>
                    <a:pt x="14699" y="14803"/>
                    <a:pt x="14645" y="14627"/>
                  </a:cubicBezTo>
                  <a:cubicBezTo>
                    <a:pt x="14387" y="13615"/>
                    <a:pt x="13946" y="12768"/>
                    <a:pt x="13798" y="11719"/>
                  </a:cubicBezTo>
                  <a:cubicBezTo>
                    <a:pt x="13670" y="10799"/>
                    <a:pt x="13596" y="9879"/>
                    <a:pt x="13430" y="8977"/>
                  </a:cubicBezTo>
                  <a:cubicBezTo>
                    <a:pt x="13099" y="7081"/>
                    <a:pt x="12473" y="5204"/>
                    <a:pt x="11222" y="3694"/>
                  </a:cubicBezTo>
                  <a:cubicBezTo>
                    <a:pt x="9704" y="1871"/>
                    <a:pt x="7438" y="1113"/>
                    <a:pt x="5132" y="1113"/>
                  </a:cubicBezTo>
                  <a:cubicBezTo>
                    <a:pt x="3970" y="1113"/>
                    <a:pt x="2798" y="1306"/>
                    <a:pt x="1706" y="1651"/>
                  </a:cubicBezTo>
                  <a:cubicBezTo>
                    <a:pt x="1669" y="1578"/>
                    <a:pt x="1614" y="1504"/>
                    <a:pt x="1577" y="1412"/>
                  </a:cubicBezTo>
                  <a:cubicBezTo>
                    <a:pt x="1411" y="841"/>
                    <a:pt x="1025" y="344"/>
                    <a:pt x="509" y="32"/>
                  </a:cubicBezTo>
                  <a:cubicBezTo>
                    <a:pt x="466" y="10"/>
                    <a:pt x="423" y="0"/>
                    <a:pt x="381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3"/>
            <p:cNvSpPr/>
            <p:nvPr/>
          </p:nvSpPr>
          <p:spPr>
            <a:xfrm>
              <a:off x="6508799" y="3215067"/>
              <a:ext cx="518184" cy="754970"/>
            </a:xfrm>
            <a:custGeom>
              <a:avLst/>
              <a:gdLst/>
              <a:ahLst/>
              <a:cxnLst/>
              <a:rect l="l" t="t" r="r" b="b"/>
              <a:pathLst>
                <a:path w="9664" h="14080" extrusionOk="0">
                  <a:moveTo>
                    <a:pt x="829" y="730"/>
                  </a:moveTo>
                  <a:cubicBezTo>
                    <a:pt x="2080" y="1411"/>
                    <a:pt x="3461" y="1816"/>
                    <a:pt x="4712" y="2478"/>
                  </a:cubicBezTo>
                  <a:cubicBezTo>
                    <a:pt x="6203" y="3288"/>
                    <a:pt x="7584" y="4448"/>
                    <a:pt x="8338" y="5994"/>
                  </a:cubicBezTo>
                  <a:cubicBezTo>
                    <a:pt x="9130" y="7614"/>
                    <a:pt x="8946" y="9049"/>
                    <a:pt x="8338" y="10669"/>
                  </a:cubicBezTo>
                  <a:cubicBezTo>
                    <a:pt x="8301" y="10798"/>
                    <a:pt x="8246" y="10945"/>
                    <a:pt x="8191" y="11074"/>
                  </a:cubicBezTo>
                  <a:cubicBezTo>
                    <a:pt x="7878" y="10374"/>
                    <a:pt x="7455" y="9712"/>
                    <a:pt x="6976" y="9104"/>
                  </a:cubicBezTo>
                  <a:cubicBezTo>
                    <a:pt x="7400" y="8718"/>
                    <a:pt x="7676" y="8203"/>
                    <a:pt x="7786" y="7650"/>
                  </a:cubicBezTo>
                  <a:cubicBezTo>
                    <a:pt x="7860" y="7209"/>
                    <a:pt x="7933" y="6472"/>
                    <a:pt x="7565" y="6141"/>
                  </a:cubicBezTo>
                  <a:cubicBezTo>
                    <a:pt x="7539" y="6115"/>
                    <a:pt x="7508" y="6103"/>
                    <a:pt x="7479" y="6103"/>
                  </a:cubicBezTo>
                  <a:cubicBezTo>
                    <a:pt x="7425" y="6103"/>
                    <a:pt x="7375" y="6143"/>
                    <a:pt x="7363" y="6215"/>
                  </a:cubicBezTo>
                  <a:cubicBezTo>
                    <a:pt x="7344" y="6417"/>
                    <a:pt x="7344" y="6638"/>
                    <a:pt x="7400" y="6841"/>
                  </a:cubicBezTo>
                  <a:cubicBezTo>
                    <a:pt x="7418" y="7080"/>
                    <a:pt x="7418" y="7337"/>
                    <a:pt x="7381" y="7577"/>
                  </a:cubicBezTo>
                  <a:cubicBezTo>
                    <a:pt x="7289" y="8055"/>
                    <a:pt x="7087" y="8497"/>
                    <a:pt x="6811" y="8884"/>
                  </a:cubicBezTo>
                  <a:lnTo>
                    <a:pt x="6571" y="8552"/>
                  </a:lnTo>
                  <a:cubicBezTo>
                    <a:pt x="5909" y="7614"/>
                    <a:pt x="5228" y="6656"/>
                    <a:pt x="4547" y="5718"/>
                  </a:cubicBezTo>
                  <a:cubicBezTo>
                    <a:pt x="4547" y="5718"/>
                    <a:pt x="4565" y="5699"/>
                    <a:pt x="4584" y="5699"/>
                  </a:cubicBezTo>
                  <a:cubicBezTo>
                    <a:pt x="4602" y="5663"/>
                    <a:pt x="4639" y="5626"/>
                    <a:pt x="4639" y="5571"/>
                  </a:cubicBezTo>
                  <a:cubicBezTo>
                    <a:pt x="4639" y="5571"/>
                    <a:pt x="4639" y="5552"/>
                    <a:pt x="4639" y="5534"/>
                  </a:cubicBezTo>
                  <a:cubicBezTo>
                    <a:pt x="4694" y="5423"/>
                    <a:pt x="4749" y="5294"/>
                    <a:pt x="4823" y="5184"/>
                  </a:cubicBezTo>
                  <a:cubicBezTo>
                    <a:pt x="4878" y="5037"/>
                    <a:pt x="4933" y="4890"/>
                    <a:pt x="4952" y="4742"/>
                  </a:cubicBezTo>
                  <a:cubicBezTo>
                    <a:pt x="5007" y="4485"/>
                    <a:pt x="5099" y="4080"/>
                    <a:pt x="4915" y="3859"/>
                  </a:cubicBezTo>
                  <a:cubicBezTo>
                    <a:pt x="4891" y="3827"/>
                    <a:pt x="4852" y="3812"/>
                    <a:pt x="4814" y="3812"/>
                  </a:cubicBezTo>
                  <a:cubicBezTo>
                    <a:pt x="4764" y="3812"/>
                    <a:pt x="4715" y="3836"/>
                    <a:pt x="4694" y="3877"/>
                  </a:cubicBezTo>
                  <a:cubicBezTo>
                    <a:pt x="4620" y="4006"/>
                    <a:pt x="4602" y="4153"/>
                    <a:pt x="4602" y="4301"/>
                  </a:cubicBezTo>
                  <a:cubicBezTo>
                    <a:pt x="4602" y="4466"/>
                    <a:pt x="4565" y="4632"/>
                    <a:pt x="4528" y="4797"/>
                  </a:cubicBezTo>
                  <a:cubicBezTo>
                    <a:pt x="4473" y="4963"/>
                    <a:pt x="4363" y="5166"/>
                    <a:pt x="4307" y="5368"/>
                  </a:cubicBezTo>
                  <a:lnTo>
                    <a:pt x="3332" y="4006"/>
                  </a:lnTo>
                  <a:lnTo>
                    <a:pt x="3350" y="4006"/>
                  </a:lnTo>
                  <a:cubicBezTo>
                    <a:pt x="3571" y="3840"/>
                    <a:pt x="3884" y="3325"/>
                    <a:pt x="3590" y="3067"/>
                  </a:cubicBezTo>
                  <a:cubicBezTo>
                    <a:pt x="3577" y="3054"/>
                    <a:pt x="3559" y="3048"/>
                    <a:pt x="3541" y="3048"/>
                  </a:cubicBezTo>
                  <a:cubicBezTo>
                    <a:pt x="3508" y="3048"/>
                    <a:pt x="3473" y="3069"/>
                    <a:pt x="3461" y="3104"/>
                  </a:cubicBezTo>
                  <a:cubicBezTo>
                    <a:pt x="3424" y="3215"/>
                    <a:pt x="3406" y="3343"/>
                    <a:pt x="3406" y="3472"/>
                  </a:cubicBezTo>
                  <a:cubicBezTo>
                    <a:pt x="3369" y="3620"/>
                    <a:pt x="3314" y="3748"/>
                    <a:pt x="3221" y="3859"/>
                  </a:cubicBezTo>
                  <a:lnTo>
                    <a:pt x="2725" y="3159"/>
                  </a:lnTo>
                  <a:cubicBezTo>
                    <a:pt x="2698" y="3122"/>
                    <a:pt x="2663" y="3106"/>
                    <a:pt x="2629" y="3106"/>
                  </a:cubicBezTo>
                  <a:cubicBezTo>
                    <a:pt x="2547" y="3106"/>
                    <a:pt x="2470" y="3197"/>
                    <a:pt x="2522" y="3288"/>
                  </a:cubicBezTo>
                  <a:lnTo>
                    <a:pt x="3221" y="4356"/>
                  </a:lnTo>
                  <a:cubicBezTo>
                    <a:pt x="3129" y="4337"/>
                    <a:pt x="3056" y="4319"/>
                    <a:pt x="2982" y="4301"/>
                  </a:cubicBezTo>
                  <a:cubicBezTo>
                    <a:pt x="2864" y="4261"/>
                    <a:pt x="2704" y="4222"/>
                    <a:pt x="2552" y="4222"/>
                  </a:cubicBezTo>
                  <a:cubicBezTo>
                    <a:pt x="2420" y="4222"/>
                    <a:pt x="2295" y="4252"/>
                    <a:pt x="2209" y="4337"/>
                  </a:cubicBezTo>
                  <a:cubicBezTo>
                    <a:pt x="2172" y="4393"/>
                    <a:pt x="2172" y="4466"/>
                    <a:pt x="2228" y="4503"/>
                  </a:cubicBezTo>
                  <a:cubicBezTo>
                    <a:pt x="2375" y="4669"/>
                    <a:pt x="2706" y="4632"/>
                    <a:pt x="2909" y="4669"/>
                  </a:cubicBezTo>
                  <a:cubicBezTo>
                    <a:pt x="3046" y="4699"/>
                    <a:pt x="3221" y="4793"/>
                    <a:pt x="3381" y="4793"/>
                  </a:cubicBezTo>
                  <a:cubicBezTo>
                    <a:pt x="3415" y="4793"/>
                    <a:pt x="3447" y="4789"/>
                    <a:pt x="3479" y="4779"/>
                  </a:cubicBezTo>
                  <a:lnTo>
                    <a:pt x="5080" y="7264"/>
                  </a:lnTo>
                  <a:cubicBezTo>
                    <a:pt x="4749" y="7153"/>
                    <a:pt x="4363" y="7080"/>
                    <a:pt x="4050" y="6951"/>
                  </a:cubicBezTo>
                  <a:cubicBezTo>
                    <a:pt x="3534" y="6730"/>
                    <a:pt x="3019" y="6270"/>
                    <a:pt x="2485" y="6160"/>
                  </a:cubicBezTo>
                  <a:cubicBezTo>
                    <a:pt x="2476" y="6158"/>
                    <a:pt x="2466" y="6158"/>
                    <a:pt x="2457" y="6158"/>
                  </a:cubicBezTo>
                  <a:cubicBezTo>
                    <a:pt x="2344" y="6158"/>
                    <a:pt x="2267" y="6261"/>
                    <a:pt x="2301" y="6380"/>
                  </a:cubicBezTo>
                  <a:cubicBezTo>
                    <a:pt x="2522" y="6933"/>
                    <a:pt x="3295" y="7245"/>
                    <a:pt x="3810" y="7448"/>
                  </a:cubicBezTo>
                  <a:cubicBezTo>
                    <a:pt x="4196" y="7602"/>
                    <a:pt x="4698" y="7782"/>
                    <a:pt x="5154" y="7782"/>
                  </a:cubicBezTo>
                  <a:cubicBezTo>
                    <a:pt x="5242" y="7782"/>
                    <a:pt x="5328" y="7776"/>
                    <a:pt x="5412" y="7761"/>
                  </a:cubicBezTo>
                  <a:cubicBezTo>
                    <a:pt x="5504" y="7908"/>
                    <a:pt x="5596" y="8037"/>
                    <a:pt x="5688" y="8166"/>
                  </a:cubicBezTo>
                  <a:cubicBezTo>
                    <a:pt x="6166" y="8902"/>
                    <a:pt x="6663" y="9620"/>
                    <a:pt x="7087" y="10374"/>
                  </a:cubicBezTo>
                  <a:cubicBezTo>
                    <a:pt x="7124" y="10448"/>
                    <a:pt x="7160" y="10503"/>
                    <a:pt x="7179" y="10577"/>
                  </a:cubicBezTo>
                  <a:cubicBezTo>
                    <a:pt x="6811" y="10540"/>
                    <a:pt x="6443" y="10522"/>
                    <a:pt x="6074" y="10448"/>
                  </a:cubicBezTo>
                  <a:cubicBezTo>
                    <a:pt x="5605" y="10381"/>
                    <a:pt x="5075" y="10146"/>
                    <a:pt x="4595" y="10146"/>
                  </a:cubicBezTo>
                  <a:cubicBezTo>
                    <a:pt x="4548" y="10146"/>
                    <a:pt x="4501" y="10149"/>
                    <a:pt x="4455" y="10154"/>
                  </a:cubicBezTo>
                  <a:cubicBezTo>
                    <a:pt x="4307" y="10172"/>
                    <a:pt x="4252" y="10356"/>
                    <a:pt x="4344" y="10448"/>
                  </a:cubicBezTo>
                  <a:cubicBezTo>
                    <a:pt x="4768" y="10835"/>
                    <a:pt x="5522" y="10908"/>
                    <a:pt x="6056" y="10982"/>
                  </a:cubicBezTo>
                  <a:cubicBezTo>
                    <a:pt x="6341" y="11018"/>
                    <a:pt x="6626" y="11038"/>
                    <a:pt x="6912" y="11038"/>
                  </a:cubicBezTo>
                  <a:cubicBezTo>
                    <a:pt x="7068" y="11038"/>
                    <a:pt x="7225" y="11032"/>
                    <a:pt x="7381" y="11019"/>
                  </a:cubicBezTo>
                  <a:cubicBezTo>
                    <a:pt x="7547" y="11424"/>
                    <a:pt x="7657" y="11829"/>
                    <a:pt x="7768" y="12233"/>
                  </a:cubicBezTo>
                  <a:cubicBezTo>
                    <a:pt x="6516" y="11976"/>
                    <a:pt x="5228" y="11939"/>
                    <a:pt x="4031" y="11460"/>
                  </a:cubicBezTo>
                  <a:cubicBezTo>
                    <a:pt x="2540" y="10853"/>
                    <a:pt x="1418" y="9601"/>
                    <a:pt x="994" y="8074"/>
                  </a:cubicBezTo>
                  <a:cubicBezTo>
                    <a:pt x="534" y="6546"/>
                    <a:pt x="626" y="4963"/>
                    <a:pt x="792" y="3399"/>
                  </a:cubicBezTo>
                  <a:cubicBezTo>
                    <a:pt x="884" y="2626"/>
                    <a:pt x="1086" y="1558"/>
                    <a:pt x="829" y="730"/>
                  </a:cubicBezTo>
                  <a:close/>
                  <a:moveTo>
                    <a:pt x="349" y="1"/>
                  </a:moveTo>
                  <a:cubicBezTo>
                    <a:pt x="237" y="1"/>
                    <a:pt x="129" y="90"/>
                    <a:pt x="129" y="233"/>
                  </a:cubicBezTo>
                  <a:cubicBezTo>
                    <a:pt x="166" y="1043"/>
                    <a:pt x="350" y="1779"/>
                    <a:pt x="277" y="2626"/>
                  </a:cubicBezTo>
                  <a:cubicBezTo>
                    <a:pt x="221" y="3362"/>
                    <a:pt x="111" y="4080"/>
                    <a:pt x="74" y="4816"/>
                  </a:cubicBezTo>
                  <a:cubicBezTo>
                    <a:pt x="0" y="6344"/>
                    <a:pt x="148" y="7908"/>
                    <a:pt x="847" y="9289"/>
                  </a:cubicBezTo>
                  <a:cubicBezTo>
                    <a:pt x="2033" y="11594"/>
                    <a:pt x="4630" y="12595"/>
                    <a:pt x="7123" y="12595"/>
                  </a:cubicBezTo>
                  <a:cubicBezTo>
                    <a:pt x="7376" y="12595"/>
                    <a:pt x="7628" y="12585"/>
                    <a:pt x="7878" y="12565"/>
                  </a:cubicBezTo>
                  <a:cubicBezTo>
                    <a:pt x="7897" y="12638"/>
                    <a:pt x="7915" y="12694"/>
                    <a:pt x="7933" y="12767"/>
                  </a:cubicBezTo>
                  <a:cubicBezTo>
                    <a:pt x="7970" y="13227"/>
                    <a:pt x="8173" y="13687"/>
                    <a:pt x="8522" y="14019"/>
                  </a:cubicBezTo>
                  <a:cubicBezTo>
                    <a:pt x="8570" y="14061"/>
                    <a:pt x="8623" y="14080"/>
                    <a:pt x="8674" y="14080"/>
                  </a:cubicBezTo>
                  <a:cubicBezTo>
                    <a:pt x="8824" y="14080"/>
                    <a:pt x="8959" y="13925"/>
                    <a:pt x="8890" y="13761"/>
                  </a:cubicBezTo>
                  <a:cubicBezTo>
                    <a:pt x="8154" y="11994"/>
                    <a:pt x="9369" y="10632"/>
                    <a:pt x="9553" y="8920"/>
                  </a:cubicBezTo>
                  <a:cubicBezTo>
                    <a:pt x="9664" y="7577"/>
                    <a:pt x="9332" y="6233"/>
                    <a:pt x="8614" y="5110"/>
                  </a:cubicBezTo>
                  <a:cubicBezTo>
                    <a:pt x="6884" y="2257"/>
                    <a:pt x="3590" y="1282"/>
                    <a:pt x="626" y="251"/>
                  </a:cubicBezTo>
                  <a:cubicBezTo>
                    <a:pt x="589" y="196"/>
                    <a:pt x="553" y="141"/>
                    <a:pt x="516" y="86"/>
                  </a:cubicBezTo>
                  <a:cubicBezTo>
                    <a:pt x="470" y="27"/>
                    <a:pt x="409" y="1"/>
                    <a:pt x="349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3"/>
            <p:cNvSpPr/>
            <p:nvPr/>
          </p:nvSpPr>
          <p:spPr>
            <a:xfrm>
              <a:off x="8038524" y="2418220"/>
              <a:ext cx="665210" cy="846016"/>
            </a:xfrm>
            <a:custGeom>
              <a:avLst/>
              <a:gdLst/>
              <a:ahLst/>
              <a:cxnLst/>
              <a:rect l="l" t="t" r="r" b="b"/>
              <a:pathLst>
                <a:path w="12406" h="15778" extrusionOk="0">
                  <a:moveTo>
                    <a:pt x="10216" y="1989"/>
                  </a:moveTo>
                  <a:cubicBezTo>
                    <a:pt x="10529" y="3443"/>
                    <a:pt x="11099" y="4823"/>
                    <a:pt x="11136" y="6333"/>
                  </a:cubicBezTo>
                  <a:cubicBezTo>
                    <a:pt x="11191" y="8192"/>
                    <a:pt x="10381" y="9959"/>
                    <a:pt x="8964" y="11155"/>
                  </a:cubicBezTo>
                  <a:cubicBezTo>
                    <a:pt x="7584" y="12370"/>
                    <a:pt x="5817" y="13014"/>
                    <a:pt x="4087" y="13548"/>
                  </a:cubicBezTo>
                  <a:cubicBezTo>
                    <a:pt x="3221" y="13824"/>
                    <a:pt x="2007" y="14118"/>
                    <a:pt x="1234" y="14763"/>
                  </a:cubicBezTo>
                  <a:cubicBezTo>
                    <a:pt x="1362" y="13124"/>
                    <a:pt x="1142" y="11450"/>
                    <a:pt x="1270" y="9811"/>
                  </a:cubicBezTo>
                  <a:cubicBezTo>
                    <a:pt x="1436" y="7842"/>
                    <a:pt x="1988" y="5836"/>
                    <a:pt x="3295" y="4290"/>
                  </a:cubicBezTo>
                  <a:cubicBezTo>
                    <a:pt x="4639" y="2707"/>
                    <a:pt x="6258" y="2210"/>
                    <a:pt x="8265" y="2081"/>
                  </a:cubicBezTo>
                  <a:cubicBezTo>
                    <a:pt x="8430" y="2081"/>
                    <a:pt x="8596" y="2063"/>
                    <a:pt x="8762" y="2044"/>
                  </a:cubicBezTo>
                  <a:lnTo>
                    <a:pt x="8762" y="2044"/>
                  </a:lnTo>
                  <a:cubicBezTo>
                    <a:pt x="8173" y="2725"/>
                    <a:pt x="7657" y="3480"/>
                    <a:pt x="7234" y="4271"/>
                  </a:cubicBezTo>
                  <a:cubicBezTo>
                    <a:pt x="6858" y="4112"/>
                    <a:pt x="6454" y="4030"/>
                    <a:pt x="6048" y="4030"/>
                  </a:cubicBezTo>
                  <a:cubicBezTo>
                    <a:pt x="5798" y="4030"/>
                    <a:pt x="5547" y="4061"/>
                    <a:pt x="5301" y="4124"/>
                  </a:cubicBezTo>
                  <a:cubicBezTo>
                    <a:pt x="4786" y="4234"/>
                    <a:pt x="3976" y="4511"/>
                    <a:pt x="3792" y="5044"/>
                  </a:cubicBezTo>
                  <a:cubicBezTo>
                    <a:pt x="3758" y="5162"/>
                    <a:pt x="3832" y="5249"/>
                    <a:pt x="3930" y="5249"/>
                  </a:cubicBezTo>
                  <a:cubicBezTo>
                    <a:pt x="3939" y="5249"/>
                    <a:pt x="3948" y="5248"/>
                    <a:pt x="3958" y="5247"/>
                  </a:cubicBezTo>
                  <a:cubicBezTo>
                    <a:pt x="4197" y="5173"/>
                    <a:pt x="4418" y="5044"/>
                    <a:pt x="4620" y="4897"/>
                  </a:cubicBezTo>
                  <a:cubicBezTo>
                    <a:pt x="4860" y="4768"/>
                    <a:pt x="5136" y="4658"/>
                    <a:pt x="5412" y="4584"/>
                  </a:cubicBezTo>
                  <a:cubicBezTo>
                    <a:pt x="5707" y="4515"/>
                    <a:pt x="6008" y="4478"/>
                    <a:pt x="6309" y="4478"/>
                  </a:cubicBezTo>
                  <a:cubicBezTo>
                    <a:pt x="6570" y="4478"/>
                    <a:pt x="6830" y="4506"/>
                    <a:pt x="7087" y="4566"/>
                  </a:cubicBezTo>
                  <a:cubicBezTo>
                    <a:pt x="7013" y="4713"/>
                    <a:pt x="6921" y="4842"/>
                    <a:pt x="6866" y="4971"/>
                  </a:cubicBezTo>
                  <a:cubicBezTo>
                    <a:pt x="6166" y="6130"/>
                    <a:pt x="5467" y="7308"/>
                    <a:pt x="4786" y="8468"/>
                  </a:cubicBezTo>
                  <a:cubicBezTo>
                    <a:pt x="4768" y="8468"/>
                    <a:pt x="4749" y="8449"/>
                    <a:pt x="4731" y="8449"/>
                  </a:cubicBezTo>
                  <a:cubicBezTo>
                    <a:pt x="4712" y="8440"/>
                    <a:pt x="4689" y="8436"/>
                    <a:pt x="4664" y="8436"/>
                  </a:cubicBezTo>
                  <a:cubicBezTo>
                    <a:pt x="4639" y="8436"/>
                    <a:pt x="4611" y="8440"/>
                    <a:pt x="4584" y="8449"/>
                  </a:cubicBezTo>
                  <a:cubicBezTo>
                    <a:pt x="4584" y="8449"/>
                    <a:pt x="4565" y="8449"/>
                    <a:pt x="4565" y="8468"/>
                  </a:cubicBezTo>
                  <a:cubicBezTo>
                    <a:pt x="4399" y="8468"/>
                    <a:pt x="4234" y="8468"/>
                    <a:pt x="4087" y="8449"/>
                  </a:cubicBezTo>
                  <a:cubicBezTo>
                    <a:pt x="3902" y="8449"/>
                    <a:pt x="3718" y="8468"/>
                    <a:pt x="3553" y="8505"/>
                  </a:cubicBezTo>
                  <a:cubicBezTo>
                    <a:pt x="3240" y="8560"/>
                    <a:pt x="2780" y="8670"/>
                    <a:pt x="2632" y="8965"/>
                  </a:cubicBezTo>
                  <a:cubicBezTo>
                    <a:pt x="2577" y="9075"/>
                    <a:pt x="2651" y="9204"/>
                    <a:pt x="2780" y="9204"/>
                  </a:cubicBezTo>
                  <a:cubicBezTo>
                    <a:pt x="2802" y="9206"/>
                    <a:pt x="2823" y="9208"/>
                    <a:pt x="2845" y="9208"/>
                  </a:cubicBezTo>
                  <a:cubicBezTo>
                    <a:pt x="2989" y="9208"/>
                    <a:pt x="3130" y="9158"/>
                    <a:pt x="3258" y="9094"/>
                  </a:cubicBezTo>
                  <a:cubicBezTo>
                    <a:pt x="3442" y="9038"/>
                    <a:pt x="3626" y="8983"/>
                    <a:pt x="3829" y="8946"/>
                  </a:cubicBezTo>
                  <a:cubicBezTo>
                    <a:pt x="3930" y="8928"/>
                    <a:pt x="4050" y="8928"/>
                    <a:pt x="4172" y="8928"/>
                  </a:cubicBezTo>
                  <a:cubicBezTo>
                    <a:pt x="4294" y="8928"/>
                    <a:pt x="4418" y="8928"/>
                    <a:pt x="4528" y="8910"/>
                  </a:cubicBezTo>
                  <a:lnTo>
                    <a:pt x="4528" y="8910"/>
                  </a:lnTo>
                  <a:lnTo>
                    <a:pt x="3553" y="10584"/>
                  </a:lnTo>
                  <a:lnTo>
                    <a:pt x="3534" y="10584"/>
                  </a:lnTo>
                  <a:cubicBezTo>
                    <a:pt x="3401" y="10501"/>
                    <a:pt x="3186" y="10444"/>
                    <a:pt x="2977" y="10444"/>
                  </a:cubicBezTo>
                  <a:cubicBezTo>
                    <a:pt x="2724" y="10444"/>
                    <a:pt x="2482" y="10528"/>
                    <a:pt x="2412" y="10750"/>
                  </a:cubicBezTo>
                  <a:cubicBezTo>
                    <a:pt x="2393" y="10824"/>
                    <a:pt x="2430" y="10879"/>
                    <a:pt x="2504" y="10879"/>
                  </a:cubicBezTo>
                  <a:cubicBezTo>
                    <a:pt x="2651" y="10861"/>
                    <a:pt x="2798" y="10824"/>
                    <a:pt x="2927" y="10768"/>
                  </a:cubicBezTo>
                  <a:cubicBezTo>
                    <a:pt x="3010" y="10750"/>
                    <a:pt x="3097" y="10741"/>
                    <a:pt x="3185" y="10741"/>
                  </a:cubicBezTo>
                  <a:cubicBezTo>
                    <a:pt x="3272" y="10741"/>
                    <a:pt x="3360" y="10750"/>
                    <a:pt x="3442" y="10768"/>
                  </a:cubicBezTo>
                  <a:lnTo>
                    <a:pt x="2927" y="11634"/>
                  </a:lnTo>
                  <a:cubicBezTo>
                    <a:pt x="2863" y="11748"/>
                    <a:pt x="2950" y="11845"/>
                    <a:pt x="3045" y="11845"/>
                  </a:cubicBezTo>
                  <a:cubicBezTo>
                    <a:pt x="3088" y="11845"/>
                    <a:pt x="3132" y="11826"/>
                    <a:pt x="3166" y="11781"/>
                  </a:cubicBezTo>
                  <a:lnTo>
                    <a:pt x="3976" y="10548"/>
                  </a:lnTo>
                  <a:cubicBezTo>
                    <a:pt x="3976" y="10640"/>
                    <a:pt x="3995" y="10750"/>
                    <a:pt x="4013" y="10824"/>
                  </a:cubicBezTo>
                  <a:cubicBezTo>
                    <a:pt x="4050" y="11100"/>
                    <a:pt x="4142" y="11505"/>
                    <a:pt x="4418" y="11615"/>
                  </a:cubicBezTo>
                  <a:cubicBezTo>
                    <a:pt x="4434" y="11623"/>
                    <a:pt x="4450" y="11627"/>
                    <a:pt x="4466" y="11627"/>
                  </a:cubicBezTo>
                  <a:cubicBezTo>
                    <a:pt x="4522" y="11627"/>
                    <a:pt x="4573" y="11581"/>
                    <a:pt x="4602" y="11523"/>
                  </a:cubicBezTo>
                  <a:cubicBezTo>
                    <a:pt x="4676" y="11284"/>
                    <a:pt x="4491" y="10953"/>
                    <a:pt x="4455" y="10713"/>
                  </a:cubicBezTo>
                  <a:cubicBezTo>
                    <a:pt x="4399" y="10529"/>
                    <a:pt x="4418" y="10235"/>
                    <a:pt x="4289" y="10069"/>
                  </a:cubicBezTo>
                  <a:lnTo>
                    <a:pt x="6166" y="7179"/>
                  </a:lnTo>
                  <a:cubicBezTo>
                    <a:pt x="6222" y="7603"/>
                    <a:pt x="6314" y="8026"/>
                    <a:pt x="6332" y="8431"/>
                  </a:cubicBezTo>
                  <a:cubicBezTo>
                    <a:pt x="6350" y="9094"/>
                    <a:pt x="6074" y="9848"/>
                    <a:pt x="6240" y="10474"/>
                  </a:cubicBezTo>
                  <a:cubicBezTo>
                    <a:pt x="6252" y="10567"/>
                    <a:pt x="6322" y="10616"/>
                    <a:pt x="6401" y="10616"/>
                  </a:cubicBezTo>
                  <a:cubicBezTo>
                    <a:pt x="6446" y="10616"/>
                    <a:pt x="6494" y="10600"/>
                    <a:pt x="6535" y="10566"/>
                  </a:cubicBezTo>
                  <a:cubicBezTo>
                    <a:pt x="7013" y="10069"/>
                    <a:pt x="6995" y="9112"/>
                    <a:pt x="6958" y="8449"/>
                  </a:cubicBezTo>
                  <a:cubicBezTo>
                    <a:pt x="6939" y="7879"/>
                    <a:pt x="6903" y="7106"/>
                    <a:pt x="6553" y="6609"/>
                  </a:cubicBezTo>
                  <a:cubicBezTo>
                    <a:pt x="6645" y="6443"/>
                    <a:pt x="6755" y="6277"/>
                    <a:pt x="6866" y="6130"/>
                  </a:cubicBezTo>
                  <a:cubicBezTo>
                    <a:pt x="7418" y="5284"/>
                    <a:pt x="7933" y="4400"/>
                    <a:pt x="8541" y="3590"/>
                  </a:cubicBezTo>
                  <a:cubicBezTo>
                    <a:pt x="8596" y="3517"/>
                    <a:pt x="8651" y="3461"/>
                    <a:pt x="8706" y="3388"/>
                  </a:cubicBezTo>
                  <a:cubicBezTo>
                    <a:pt x="8854" y="3793"/>
                    <a:pt x="9001" y="4216"/>
                    <a:pt x="9111" y="4639"/>
                  </a:cubicBezTo>
                  <a:cubicBezTo>
                    <a:pt x="9259" y="5228"/>
                    <a:pt x="9240" y="5965"/>
                    <a:pt x="9553" y="6498"/>
                  </a:cubicBezTo>
                  <a:cubicBezTo>
                    <a:pt x="9587" y="6565"/>
                    <a:pt x="9651" y="6598"/>
                    <a:pt x="9716" y="6598"/>
                  </a:cubicBezTo>
                  <a:cubicBezTo>
                    <a:pt x="9794" y="6598"/>
                    <a:pt x="9873" y="6552"/>
                    <a:pt x="9903" y="6462"/>
                  </a:cubicBezTo>
                  <a:cubicBezTo>
                    <a:pt x="10142" y="5854"/>
                    <a:pt x="9848" y="5007"/>
                    <a:pt x="9682" y="4400"/>
                  </a:cubicBezTo>
                  <a:cubicBezTo>
                    <a:pt x="9535" y="3903"/>
                    <a:pt x="9351" y="3425"/>
                    <a:pt x="9093" y="2964"/>
                  </a:cubicBezTo>
                  <a:cubicBezTo>
                    <a:pt x="9461" y="2615"/>
                    <a:pt x="9829" y="2302"/>
                    <a:pt x="10216" y="1989"/>
                  </a:cubicBezTo>
                  <a:close/>
                  <a:moveTo>
                    <a:pt x="11470" y="0"/>
                  </a:moveTo>
                  <a:cubicBezTo>
                    <a:pt x="11406" y="0"/>
                    <a:pt x="11340" y="23"/>
                    <a:pt x="11283" y="75"/>
                  </a:cubicBezTo>
                  <a:cubicBezTo>
                    <a:pt x="9774" y="1676"/>
                    <a:pt x="7731" y="1032"/>
                    <a:pt x="5835" y="1639"/>
                  </a:cubicBezTo>
                  <a:cubicBezTo>
                    <a:pt x="4344" y="2155"/>
                    <a:pt x="3074" y="3130"/>
                    <a:pt x="2209" y="4437"/>
                  </a:cubicBezTo>
                  <a:cubicBezTo>
                    <a:pt x="0" y="7621"/>
                    <a:pt x="516" y="11578"/>
                    <a:pt x="810" y="15223"/>
                  </a:cubicBezTo>
                  <a:cubicBezTo>
                    <a:pt x="774" y="15278"/>
                    <a:pt x="737" y="15352"/>
                    <a:pt x="700" y="15407"/>
                  </a:cubicBezTo>
                  <a:cubicBezTo>
                    <a:pt x="607" y="15592"/>
                    <a:pt x="735" y="15778"/>
                    <a:pt x="909" y="15778"/>
                  </a:cubicBezTo>
                  <a:cubicBezTo>
                    <a:pt x="943" y="15778"/>
                    <a:pt x="977" y="15771"/>
                    <a:pt x="1013" y="15756"/>
                  </a:cubicBezTo>
                  <a:cubicBezTo>
                    <a:pt x="1878" y="15333"/>
                    <a:pt x="2577" y="14781"/>
                    <a:pt x="3498" y="14468"/>
                  </a:cubicBezTo>
                  <a:cubicBezTo>
                    <a:pt x="4307" y="14192"/>
                    <a:pt x="5136" y="13971"/>
                    <a:pt x="5927" y="13658"/>
                  </a:cubicBezTo>
                  <a:cubicBezTo>
                    <a:pt x="7584" y="13014"/>
                    <a:pt x="9185" y="12112"/>
                    <a:pt x="10326" y="10713"/>
                  </a:cubicBezTo>
                  <a:cubicBezTo>
                    <a:pt x="12406" y="8155"/>
                    <a:pt x="12019" y="4492"/>
                    <a:pt x="10510" y="1713"/>
                  </a:cubicBezTo>
                  <a:cubicBezTo>
                    <a:pt x="10565" y="1658"/>
                    <a:pt x="10621" y="1602"/>
                    <a:pt x="10676" y="1547"/>
                  </a:cubicBezTo>
                  <a:cubicBezTo>
                    <a:pt x="11173" y="1290"/>
                    <a:pt x="11541" y="866"/>
                    <a:pt x="11743" y="332"/>
                  </a:cubicBezTo>
                  <a:cubicBezTo>
                    <a:pt x="11783" y="147"/>
                    <a:pt x="11633" y="0"/>
                    <a:pt x="1147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3"/>
            <p:cNvSpPr/>
            <p:nvPr/>
          </p:nvSpPr>
          <p:spPr>
            <a:xfrm>
              <a:off x="3780936" y="3142680"/>
              <a:ext cx="623493" cy="843603"/>
            </a:xfrm>
            <a:custGeom>
              <a:avLst/>
              <a:gdLst/>
              <a:ahLst/>
              <a:cxnLst/>
              <a:rect l="l" t="t" r="r" b="b"/>
              <a:pathLst>
                <a:path w="11628" h="15733" extrusionOk="0">
                  <a:moveTo>
                    <a:pt x="1878" y="2080"/>
                  </a:moveTo>
                  <a:lnTo>
                    <a:pt x="1878" y="2080"/>
                  </a:lnTo>
                  <a:cubicBezTo>
                    <a:pt x="3369" y="2282"/>
                    <a:pt x="4860" y="2245"/>
                    <a:pt x="6296" y="2724"/>
                  </a:cubicBezTo>
                  <a:cubicBezTo>
                    <a:pt x="8044" y="3313"/>
                    <a:pt x="9425" y="4675"/>
                    <a:pt x="10050" y="6424"/>
                  </a:cubicBezTo>
                  <a:cubicBezTo>
                    <a:pt x="10713" y="8154"/>
                    <a:pt x="10713" y="10013"/>
                    <a:pt x="10603" y="11816"/>
                  </a:cubicBezTo>
                  <a:cubicBezTo>
                    <a:pt x="10566" y="12737"/>
                    <a:pt x="10400" y="13970"/>
                    <a:pt x="10750" y="14927"/>
                  </a:cubicBezTo>
                  <a:cubicBezTo>
                    <a:pt x="9259" y="14228"/>
                    <a:pt x="7621" y="13860"/>
                    <a:pt x="6130" y="13179"/>
                  </a:cubicBezTo>
                  <a:cubicBezTo>
                    <a:pt x="4345" y="12332"/>
                    <a:pt x="2651" y="11099"/>
                    <a:pt x="1657" y="9350"/>
                  </a:cubicBezTo>
                  <a:cubicBezTo>
                    <a:pt x="645" y="7546"/>
                    <a:pt x="737" y="5853"/>
                    <a:pt x="1326" y="3920"/>
                  </a:cubicBezTo>
                  <a:cubicBezTo>
                    <a:pt x="1363" y="3773"/>
                    <a:pt x="1418" y="3607"/>
                    <a:pt x="1455" y="3442"/>
                  </a:cubicBezTo>
                  <a:cubicBezTo>
                    <a:pt x="1878" y="4233"/>
                    <a:pt x="2412" y="4970"/>
                    <a:pt x="3019" y="5651"/>
                  </a:cubicBezTo>
                  <a:cubicBezTo>
                    <a:pt x="2559" y="6129"/>
                    <a:pt x="2265" y="6736"/>
                    <a:pt x="2191" y="7399"/>
                  </a:cubicBezTo>
                  <a:cubicBezTo>
                    <a:pt x="2118" y="7933"/>
                    <a:pt x="2099" y="8780"/>
                    <a:pt x="2541" y="9148"/>
                  </a:cubicBezTo>
                  <a:cubicBezTo>
                    <a:pt x="2570" y="9171"/>
                    <a:pt x="2602" y="9181"/>
                    <a:pt x="2634" y="9181"/>
                  </a:cubicBezTo>
                  <a:cubicBezTo>
                    <a:pt x="2703" y="9181"/>
                    <a:pt x="2768" y="9131"/>
                    <a:pt x="2780" y="9056"/>
                  </a:cubicBezTo>
                  <a:cubicBezTo>
                    <a:pt x="2799" y="8798"/>
                    <a:pt x="2762" y="8559"/>
                    <a:pt x="2688" y="8319"/>
                  </a:cubicBezTo>
                  <a:cubicBezTo>
                    <a:pt x="2651" y="8043"/>
                    <a:pt x="2633" y="7749"/>
                    <a:pt x="2670" y="7473"/>
                  </a:cubicBezTo>
                  <a:cubicBezTo>
                    <a:pt x="2743" y="6902"/>
                    <a:pt x="2927" y="6368"/>
                    <a:pt x="3240" y="5908"/>
                  </a:cubicBezTo>
                  <a:cubicBezTo>
                    <a:pt x="3332" y="6019"/>
                    <a:pt x="3443" y="6147"/>
                    <a:pt x="3535" y="6258"/>
                  </a:cubicBezTo>
                  <a:cubicBezTo>
                    <a:pt x="4381" y="7325"/>
                    <a:pt x="5247" y="8375"/>
                    <a:pt x="6093" y="9424"/>
                  </a:cubicBezTo>
                  <a:cubicBezTo>
                    <a:pt x="6075" y="9424"/>
                    <a:pt x="6056" y="9442"/>
                    <a:pt x="6056" y="9461"/>
                  </a:cubicBezTo>
                  <a:cubicBezTo>
                    <a:pt x="6020" y="9497"/>
                    <a:pt x="6001" y="9534"/>
                    <a:pt x="6001" y="9589"/>
                  </a:cubicBezTo>
                  <a:cubicBezTo>
                    <a:pt x="6001" y="9608"/>
                    <a:pt x="6001" y="9608"/>
                    <a:pt x="6001" y="9626"/>
                  </a:cubicBezTo>
                  <a:cubicBezTo>
                    <a:pt x="5946" y="9773"/>
                    <a:pt x="5891" y="9921"/>
                    <a:pt x="5817" y="10068"/>
                  </a:cubicBezTo>
                  <a:cubicBezTo>
                    <a:pt x="5762" y="10234"/>
                    <a:pt x="5707" y="10399"/>
                    <a:pt x="5688" y="10583"/>
                  </a:cubicBezTo>
                  <a:cubicBezTo>
                    <a:pt x="5633" y="10878"/>
                    <a:pt x="5578" y="11356"/>
                    <a:pt x="5799" y="11596"/>
                  </a:cubicBezTo>
                  <a:cubicBezTo>
                    <a:pt x="5831" y="11635"/>
                    <a:pt x="5876" y="11655"/>
                    <a:pt x="5922" y="11655"/>
                  </a:cubicBezTo>
                  <a:cubicBezTo>
                    <a:pt x="5982" y="11655"/>
                    <a:pt x="6043" y="11622"/>
                    <a:pt x="6075" y="11559"/>
                  </a:cubicBezTo>
                  <a:cubicBezTo>
                    <a:pt x="6148" y="11393"/>
                    <a:pt x="6167" y="11227"/>
                    <a:pt x="6148" y="11062"/>
                  </a:cubicBezTo>
                  <a:cubicBezTo>
                    <a:pt x="6148" y="10859"/>
                    <a:pt x="6167" y="10675"/>
                    <a:pt x="6204" y="10473"/>
                  </a:cubicBezTo>
                  <a:cubicBezTo>
                    <a:pt x="6240" y="10289"/>
                    <a:pt x="6369" y="10031"/>
                    <a:pt x="6424" y="9810"/>
                  </a:cubicBezTo>
                  <a:cubicBezTo>
                    <a:pt x="6829" y="10307"/>
                    <a:pt x="7234" y="10804"/>
                    <a:pt x="7639" y="11320"/>
                  </a:cubicBezTo>
                  <a:lnTo>
                    <a:pt x="7621" y="11320"/>
                  </a:lnTo>
                  <a:cubicBezTo>
                    <a:pt x="7363" y="11540"/>
                    <a:pt x="7050" y="12148"/>
                    <a:pt x="7400" y="12424"/>
                  </a:cubicBezTo>
                  <a:cubicBezTo>
                    <a:pt x="7420" y="12437"/>
                    <a:pt x="7441" y="12443"/>
                    <a:pt x="7462" y="12443"/>
                  </a:cubicBezTo>
                  <a:cubicBezTo>
                    <a:pt x="7500" y="12443"/>
                    <a:pt x="7535" y="12423"/>
                    <a:pt x="7547" y="12387"/>
                  </a:cubicBezTo>
                  <a:cubicBezTo>
                    <a:pt x="7584" y="12240"/>
                    <a:pt x="7602" y="12093"/>
                    <a:pt x="7602" y="11945"/>
                  </a:cubicBezTo>
                  <a:cubicBezTo>
                    <a:pt x="7621" y="11780"/>
                    <a:pt x="7676" y="11614"/>
                    <a:pt x="7787" y="11467"/>
                  </a:cubicBezTo>
                  <a:lnTo>
                    <a:pt x="8412" y="12258"/>
                  </a:lnTo>
                  <a:cubicBezTo>
                    <a:pt x="8441" y="12291"/>
                    <a:pt x="8476" y="12305"/>
                    <a:pt x="8511" y="12305"/>
                  </a:cubicBezTo>
                  <a:cubicBezTo>
                    <a:pt x="8614" y="12305"/>
                    <a:pt x="8715" y="12188"/>
                    <a:pt x="8633" y="12093"/>
                  </a:cubicBezTo>
                  <a:cubicBezTo>
                    <a:pt x="8339" y="11688"/>
                    <a:pt x="8044" y="11301"/>
                    <a:pt x="7750" y="10896"/>
                  </a:cubicBezTo>
                  <a:lnTo>
                    <a:pt x="7750" y="10896"/>
                  </a:lnTo>
                  <a:cubicBezTo>
                    <a:pt x="7842" y="10915"/>
                    <a:pt x="7934" y="10951"/>
                    <a:pt x="8026" y="10951"/>
                  </a:cubicBezTo>
                  <a:cubicBezTo>
                    <a:pt x="8146" y="10977"/>
                    <a:pt x="8303" y="11007"/>
                    <a:pt x="8458" y="11007"/>
                  </a:cubicBezTo>
                  <a:cubicBezTo>
                    <a:pt x="8635" y="11007"/>
                    <a:pt x="8810" y="10968"/>
                    <a:pt x="8928" y="10841"/>
                  </a:cubicBezTo>
                  <a:cubicBezTo>
                    <a:pt x="8964" y="10786"/>
                    <a:pt x="8946" y="10694"/>
                    <a:pt x="8891" y="10657"/>
                  </a:cubicBezTo>
                  <a:cubicBezTo>
                    <a:pt x="8688" y="10491"/>
                    <a:pt x="8320" y="10546"/>
                    <a:pt x="8081" y="10510"/>
                  </a:cubicBezTo>
                  <a:cubicBezTo>
                    <a:pt x="7927" y="10482"/>
                    <a:pt x="7742" y="10411"/>
                    <a:pt x="7564" y="10411"/>
                  </a:cubicBezTo>
                  <a:cubicBezTo>
                    <a:pt x="7508" y="10411"/>
                    <a:pt x="7453" y="10418"/>
                    <a:pt x="7400" y="10436"/>
                  </a:cubicBezTo>
                  <a:cubicBezTo>
                    <a:pt x="6719" y="9516"/>
                    <a:pt x="6038" y="8595"/>
                    <a:pt x="5357" y="7675"/>
                  </a:cubicBezTo>
                  <a:lnTo>
                    <a:pt x="5357" y="7675"/>
                  </a:lnTo>
                  <a:cubicBezTo>
                    <a:pt x="5762" y="7767"/>
                    <a:pt x="6204" y="7822"/>
                    <a:pt x="6590" y="7951"/>
                  </a:cubicBezTo>
                  <a:cubicBezTo>
                    <a:pt x="7198" y="8172"/>
                    <a:pt x="7823" y="8687"/>
                    <a:pt x="8468" y="8761"/>
                  </a:cubicBezTo>
                  <a:cubicBezTo>
                    <a:pt x="8476" y="8762"/>
                    <a:pt x="8484" y="8763"/>
                    <a:pt x="8492" y="8763"/>
                  </a:cubicBezTo>
                  <a:cubicBezTo>
                    <a:pt x="8625" y="8763"/>
                    <a:pt x="8705" y="8625"/>
                    <a:pt x="8670" y="8503"/>
                  </a:cubicBezTo>
                  <a:cubicBezTo>
                    <a:pt x="8357" y="7878"/>
                    <a:pt x="7455" y="7565"/>
                    <a:pt x="6829" y="7362"/>
                  </a:cubicBezTo>
                  <a:cubicBezTo>
                    <a:pt x="6409" y="7236"/>
                    <a:pt x="5881" y="7067"/>
                    <a:pt x="5385" y="7067"/>
                  </a:cubicBezTo>
                  <a:cubicBezTo>
                    <a:pt x="5230" y="7067"/>
                    <a:pt x="5078" y="7084"/>
                    <a:pt x="4934" y="7123"/>
                  </a:cubicBezTo>
                  <a:cubicBezTo>
                    <a:pt x="4823" y="6957"/>
                    <a:pt x="4713" y="6810"/>
                    <a:pt x="4602" y="6663"/>
                  </a:cubicBezTo>
                  <a:cubicBezTo>
                    <a:pt x="3995" y="5853"/>
                    <a:pt x="3369" y="5043"/>
                    <a:pt x="2817" y="4196"/>
                  </a:cubicBezTo>
                  <a:cubicBezTo>
                    <a:pt x="2762" y="4123"/>
                    <a:pt x="2725" y="4049"/>
                    <a:pt x="2688" y="3976"/>
                  </a:cubicBezTo>
                  <a:lnTo>
                    <a:pt x="2688" y="3976"/>
                  </a:lnTo>
                  <a:cubicBezTo>
                    <a:pt x="3130" y="3994"/>
                    <a:pt x="3553" y="3994"/>
                    <a:pt x="3995" y="4031"/>
                  </a:cubicBezTo>
                  <a:cubicBezTo>
                    <a:pt x="4503" y="4077"/>
                    <a:pt x="5062" y="4278"/>
                    <a:pt x="5587" y="4278"/>
                  </a:cubicBezTo>
                  <a:cubicBezTo>
                    <a:pt x="5690" y="4278"/>
                    <a:pt x="5791" y="4270"/>
                    <a:pt x="5891" y="4252"/>
                  </a:cubicBezTo>
                  <a:cubicBezTo>
                    <a:pt x="6056" y="4233"/>
                    <a:pt x="6112" y="4031"/>
                    <a:pt x="5983" y="3920"/>
                  </a:cubicBezTo>
                  <a:cubicBezTo>
                    <a:pt x="5486" y="3497"/>
                    <a:pt x="4602" y="3460"/>
                    <a:pt x="3958" y="3423"/>
                  </a:cubicBezTo>
                  <a:cubicBezTo>
                    <a:pt x="3762" y="3402"/>
                    <a:pt x="3563" y="3391"/>
                    <a:pt x="3363" y="3391"/>
                  </a:cubicBezTo>
                  <a:cubicBezTo>
                    <a:pt x="3055" y="3391"/>
                    <a:pt x="2743" y="3416"/>
                    <a:pt x="2430" y="3460"/>
                  </a:cubicBezTo>
                  <a:cubicBezTo>
                    <a:pt x="2228" y="3000"/>
                    <a:pt x="2062" y="2540"/>
                    <a:pt x="1878" y="2080"/>
                  </a:cubicBezTo>
                  <a:close/>
                  <a:moveTo>
                    <a:pt x="725" y="0"/>
                  </a:moveTo>
                  <a:cubicBezTo>
                    <a:pt x="548" y="0"/>
                    <a:pt x="390" y="184"/>
                    <a:pt x="461" y="368"/>
                  </a:cubicBezTo>
                  <a:cubicBezTo>
                    <a:pt x="1455" y="2356"/>
                    <a:pt x="130" y="4049"/>
                    <a:pt x="38" y="6037"/>
                  </a:cubicBezTo>
                  <a:cubicBezTo>
                    <a:pt x="1" y="7602"/>
                    <a:pt x="479" y="9129"/>
                    <a:pt x="1400" y="10399"/>
                  </a:cubicBezTo>
                  <a:cubicBezTo>
                    <a:pt x="3627" y="13583"/>
                    <a:pt x="7529" y="14467"/>
                    <a:pt x="11044" y="15479"/>
                  </a:cubicBezTo>
                  <a:cubicBezTo>
                    <a:pt x="11081" y="15534"/>
                    <a:pt x="11118" y="15590"/>
                    <a:pt x="11173" y="15645"/>
                  </a:cubicBezTo>
                  <a:cubicBezTo>
                    <a:pt x="11222" y="15705"/>
                    <a:pt x="11288" y="15732"/>
                    <a:pt x="11355" y="15732"/>
                  </a:cubicBezTo>
                  <a:cubicBezTo>
                    <a:pt x="11491" y="15732"/>
                    <a:pt x="11627" y="15621"/>
                    <a:pt x="11615" y="15461"/>
                  </a:cubicBezTo>
                  <a:cubicBezTo>
                    <a:pt x="11523" y="14504"/>
                    <a:pt x="11247" y="13657"/>
                    <a:pt x="11265" y="12682"/>
                  </a:cubicBezTo>
                  <a:cubicBezTo>
                    <a:pt x="11284" y="11835"/>
                    <a:pt x="11357" y="10988"/>
                    <a:pt x="11339" y="10123"/>
                  </a:cubicBezTo>
                  <a:cubicBezTo>
                    <a:pt x="11320" y="8356"/>
                    <a:pt x="11026" y="6534"/>
                    <a:pt x="10124" y="4988"/>
                  </a:cubicBezTo>
                  <a:cubicBezTo>
                    <a:pt x="8718" y="2593"/>
                    <a:pt x="5975" y="1586"/>
                    <a:pt x="3280" y="1586"/>
                  </a:cubicBezTo>
                  <a:cubicBezTo>
                    <a:pt x="2765" y="1586"/>
                    <a:pt x="2251" y="1622"/>
                    <a:pt x="1749" y="1693"/>
                  </a:cubicBezTo>
                  <a:cubicBezTo>
                    <a:pt x="1713" y="1620"/>
                    <a:pt x="1676" y="1546"/>
                    <a:pt x="1639" y="1472"/>
                  </a:cubicBezTo>
                  <a:cubicBezTo>
                    <a:pt x="1584" y="920"/>
                    <a:pt x="1308" y="405"/>
                    <a:pt x="884" y="55"/>
                  </a:cubicBezTo>
                  <a:cubicBezTo>
                    <a:pt x="833" y="17"/>
                    <a:pt x="778" y="0"/>
                    <a:pt x="725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3"/>
            <p:cNvSpPr/>
            <p:nvPr/>
          </p:nvSpPr>
          <p:spPr>
            <a:xfrm>
              <a:off x="1188462" y="3127506"/>
              <a:ext cx="797490" cy="670947"/>
            </a:xfrm>
            <a:custGeom>
              <a:avLst/>
              <a:gdLst/>
              <a:ahLst/>
              <a:cxnLst/>
              <a:rect l="l" t="t" r="r" b="b"/>
              <a:pathLst>
                <a:path w="14873" h="12513" extrusionOk="0">
                  <a:moveTo>
                    <a:pt x="14023" y="909"/>
                  </a:moveTo>
                  <a:cubicBezTo>
                    <a:pt x="13452" y="2455"/>
                    <a:pt x="13250" y="4130"/>
                    <a:pt x="12698" y="5657"/>
                  </a:cubicBezTo>
                  <a:cubicBezTo>
                    <a:pt x="12017" y="7535"/>
                    <a:pt x="10949" y="9320"/>
                    <a:pt x="9293" y="10461"/>
                  </a:cubicBezTo>
                  <a:cubicBezTo>
                    <a:pt x="8172" y="11233"/>
                    <a:pt x="7067" y="11531"/>
                    <a:pt x="5879" y="11531"/>
                  </a:cubicBezTo>
                  <a:cubicBezTo>
                    <a:pt x="5253" y="11531"/>
                    <a:pt x="4604" y="11448"/>
                    <a:pt x="3918" y="11308"/>
                  </a:cubicBezTo>
                  <a:cubicBezTo>
                    <a:pt x="3771" y="11271"/>
                    <a:pt x="3605" y="11234"/>
                    <a:pt x="3421" y="11216"/>
                  </a:cubicBezTo>
                  <a:cubicBezTo>
                    <a:pt x="4176" y="10719"/>
                    <a:pt x="4875" y="10112"/>
                    <a:pt x="5483" y="9449"/>
                  </a:cubicBezTo>
                  <a:cubicBezTo>
                    <a:pt x="5998" y="9872"/>
                    <a:pt x="6642" y="10093"/>
                    <a:pt x="7305" y="10112"/>
                  </a:cubicBezTo>
                  <a:cubicBezTo>
                    <a:pt x="7368" y="10114"/>
                    <a:pt x="7435" y="10115"/>
                    <a:pt x="7506" y="10115"/>
                  </a:cubicBezTo>
                  <a:cubicBezTo>
                    <a:pt x="8031" y="10115"/>
                    <a:pt x="8724" y="10037"/>
                    <a:pt x="9017" y="9615"/>
                  </a:cubicBezTo>
                  <a:cubicBezTo>
                    <a:pt x="9072" y="9504"/>
                    <a:pt x="9017" y="9375"/>
                    <a:pt x="8888" y="9375"/>
                  </a:cubicBezTo>
                  <a:cubicBezTo>
                    <a:pt x="8649" y="9394"/>
                    <a:pt x="8409" y="9449"/>
                    <a:pt x="8170" y="9541"/>
                  </a:cubicBezTo>
                  <a:cubicBezTo>
                    <a:pt x="7894" y="9615"/>
                    <a:pt x="7618" y="9633"/>
                    <a:pt x="7323" y="9633"/>
                  </a:cubicBezTo>
                  <a:cubicBezTo>
                    <a:pt x="6753" y="9615"/>
                    <a:pt x="6219" y="9467"/>
                    <a:pt x="5722" y="9210"/>
                  </a:cubicBezTo>
                  <a:cubicBezTo>
                    <a:pt x="5832" y="9099"/>
                    <a:pt x="5943" y="8989"/>
                    <a:pt x="6053" y="8897"/>
                  </a:cubicBezTo>
                  <a:cubicBezTo>
                    <a:pt x="7010" y="7940"/>
                    <a:pt x="7986" y="7001"/>
                    <a:pt x="8943" y="6044"/>
                  </a:cubicBezTo>
                  <a:cubicBezTo>
                    <a:pt x="8961" y="6062"/>
                    <a:pt x="8980" y="6081"/>
                    <a:pt x="8998" y="6081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6" y="6136"/>
                    <a:pt x="9164" y="6118"/>
                    <a:pt x="9164" y="6118"/>
                  </a:cubicBezTo>
                  <a:cubicBezTo>
                    <a:pt x="9330" y="6154"/>
                    <a:pt x="9477" y="6210"/>
                    <a:pt x="9624" y="6265"/>
                  </a:cubicBezTo>
                  <a:cubicBezTo>
                    <a:pt x="9808" y="6302"/>
                    <a:pt x="9992" y="6338"/>
                    <a:pt x="10176" y="6338"/>
                  </a:cubicBezTo>
                  <a:cubicBezTo>
                    <a:pt x="10267" y="6344"/>
                    <a:pt x="10375" y="6352"/>
                    <a:pt x="10488" y="6352"/>
                  </a:cubicBezTo>
                  <a:cubicBezTo>
                    <a:pt x="10741" y="6352"/>
                    <a:pt x="11017" y="6314"/>
                    <a:pt x="11170" y="6136"/>
                  </a:cubicBezTo>
                  <a:cubicBezTo>
                    <a:pt x="11244" y="6044"/>
                    <a:pt x="11207" y="5897"/>
                    <a:pt x="11097" y="5860"/>
                  </a:cubicBezTo>
                  <a:cubicBezTo>
                    <a:pt x="10994" y="5837"/>
                    <a:pt x="10892" y="5821"/>
                    <a:pt x="10789" y="5821"/>
                  </a:cubicBezTo>
                  <a:cubicBezTo>
                    <a:pt x="10726" y="5821"/>
                    <a:pt x="10663" y="5827"/>
                    <a:pt x="10600" y="5842"/>
                  </a:cubicBezTo>
                  <a:cubicBezTo>
                    <a:pt x="10498" y="5851"/>
                    <a:pt x="10402" y="5855"/>
                    <a:pt x="10305" y="5855"/>
                  </a:cubicBezTo>
                  <a:cubicBezTo>
                    <a:pt x="10208" y="5855"/>
                    <a:pt x="10112" y="5851"/>
                    <a:pt x="10011" y="5842"/>
                  </a:cubicBezTo>
                  <a:cubicBezTo>
                    <a:pt x="9808" y="5823"/>
                    <a:pt x="9550" y="5713"/>
                    <a:pt x="9330" y="5694"/>
                  </a:cubicBezTo>
                  <a:lnTo>
                    <a:pt x="10710" y="4332"/>
                  </a:lnTo>
                  <a:lnTo>
                    <a:pt x="10710" y="4351"/>
                  </a:lnTo>
                  <a:cubicBezTo>
                    <a:pt x="10861" y="4513"/>
                    <a:pt x="11173" y="4668"/>
                    <a:pt x="11443" y="4668"/>
                  </a:cubicBezTo>
                  <a:cubicBezTo>
                    <a:pt x="11601" y="4668"/>
                    <a:pt x="11744" y="4615"/>
                    <a:pt x="11833" y="4479"/>
                  </a:cubicBezTo>
                  <a:cubicBezTo>
                    <a:pt x="11870" y="4424"/>
                    <a:pt x="11833" y="4351"/>
                    <a:pt x="11778" y="4332"/>
                  </a:cubicBezTo>
                  <a:cubicBezTo>
                    <a:pt x="11704" y="4323"/>
                    <a:pt x="11630" y="4318"/>
                    <a:pt x="11557" y="4318"/>
                  </a:cubicBezTo>
                  <a:cubicBezTo>
                    <a:pt x="11483" y="4318"/>
                    <a:pt x="11409" y="4323"/>
                    <a:pt x="11336" y="4332"/>
                  </a:cubicBezTo>
                  <a:cubicBezTo>
                    <a:pt x="11170" y="4314"/>
                    <a:pt x="11005" y="4277"/>
                    <a:pt x="10839" y="4185"/>
                  </a:cubicBezTo>
                  <a:lnTo>
                    <a:pt x="11557" y="3486"/>
                  </a:lnTo>
                  <a:cubicBezTo>
                    <a:pt x="11656" y="3386"/>
                    <a:pt x="11580" y="3242"/>
                    <a:pt x="11480" y="3242"/>
                  </a:cubicBezTo>
                  <a:cubicBezTo>
                    <a:pt x="11451" y="3242"/>
                    <a:pt x="11420" y="3254"/>
                    <a:pt x="11391" y="3283"/>
                  </a:cubicBezTo>
                  <a:lnTo>
                    <a:pt x="10268" y="4277"/>
                  </a:lnTo>
                  <a:cubicBezTo>
                    <a:pt x="10287" y="4167"/>
                    <a:pt x="10305" y="4075"/>
                    <a:pt x="10305" y="4001"/>
                  </a:cubicBezTo>
                  <a:cubicBezTo>
                    <a:pt x="10342" y="3725"/>
                    <a:pt x="10360" y="3302"/>
                    <a:pt x="10121" y="3117"/>
                  </a:cubicBezTo>
                  <a:cubicBezTo>
                    <a:pt x="10092" y="3096"/>
                    <a:pt x="10063" y="3085"/>
                    <a:pt x="10036" y="3085"/>
                  </a:cubicBezTo>
                  <a:cubicBezTo>
                    <a:pt x="9995" y="3085"/>
                    <a:pt x="9959" y="3110"/>
                    <a:pt x="9937" y="3154"/>
                  </a:cubicBezTo>
                  <a:cubicBezTo>
                    <a:pt x="9790" y="3375"/>
                    <a:pt x="9882" y="3743"/>
                    <a:pt x="9863" y="3983"/>
                  </a:cubicBezTo>
                  <a:cubicBezTo>
                    <a:pt x="9863" y="4185"/>
                    <a:pt x="9753" y="4461"/>
                    <a:pt x="9845" y="4645"/>
                  </a:cubicBezTo>
                  <a:lnTo>
                    <a:pt x="7268" y="6946"/>
                  </a:lnTo>
                  <a:cubicBezTo>
                    <a:pt x="7342" y="6541"/>
                    <a:pt x="7342" y="6099"/>
                    <a:pt x="7452" y="5694"/>
                  </a:cubicBezTo>
                  <a:cubicBezTo>
                    <a:pt x="7599" y="5068"/>
                    <a:pt x="8060" y="4406"/>
                    <a:pt x="8078" y="3762"/>
                  </a:cubicBezTo>
                  <a:cubicBezTo>
                    <a:pt x="8078" y="3644"/>
                    <a:pt x="7984" y="3561"/>
                    <a:pt x="7880" y="3561"/>
                  </a:cubicBezTo>
                  <a:cubicBezTo>
                    <a:pt x="7854" y="3561"/>
                    <a:pt x="7828" y="3567"/>
                    <a:pt x="7802" y="3578"/>
                  </a:cubicBezTo>
                  <a:cubicBezTo>
                    <a:pt x="7213" y="3946"/>
                    <a:pt x="6974" y="4884"/>
                    <a:pt x="6845" y="5510"/>
                  </a:cubicBezTo>
                  <a:cubicBezTo>
                    <a:pt x="6716" y="6081"/>
                    <a:pt x="6550" y="6835"/>
                    <a:pt x="6753" y="7424"/>
                  </a:cubicBezTo>
                  <a:lnTo>
                    <a:pt x="6329" y="7793"/>
                  </a:lnTo>
                  <a:cubicBezTo>
                    <a:pt x="5575" y="8474"/>
                    <a:pt x="4839" y="9173"/>
                    <a:pt x="4047" y="9799"/>
                  </a:cubicBezTo>
                  <a:cubicBezTo>
                    <a:pt x="3974" y="9854"/>
                    <a:pt x="3900" y="9891"/>
                    <a:pt x="3845" y="9946"/>
                  </a:cubicBezTo>
                  <a:cubicBezTo>
                    <a:pt x="3808" y="9504"/>
                    <a:pt x="3771" y="9081"/>
                    <a:pt x="3771" y="8639"/>
                  </a:cubicBezTo>
                  <a:cubicBezTo>
                    <a:pt x="3771" y="8032"/>
                    <a:pt x="3992" y="7314"/>
                    <a:pt x="3845" y="6725"/>
                  </a:cubicBezTo>
                  <a:cubicBezTo>
                    <a:pt x="3813" y="6630"/>
                    <a:pt x="3727" y="6578"/>
                    <a:pt x="3642" y="6578"/>
                  </a:cubicBezTo>
                  <a:cubicBezTo>
                    <a:pt x="3579" y="6578"/>
                    <a:pt x="3516" y="6607"/>
                    <a:pt x="3477" y="6670"/>
                  </a:cubicBezTo>
                  <a:cubicBezTo>
                    <a:pt x="3108" y="7204"/>
                    <a:pt x="3164" y="8087"/>
                    <a:pt x="3182" y="8731"/>
                  </a:cubicBezTo>
                  <a:cubicBezTo>
                    <a:pt x="3164" y="9228"/>
                    <a:pt x="3237" y="9744"/>
                    <a:pt x="3366" y="10259"/>
                  </a:cubicBezTo>
                  <a:cubicBezTo>
                    <a:pt x="2924" y="10498"/>
                    <a:pt x="2483" y="10701"/>
                    <a:pt x="2022" y="10922"/>
                  </a:cubicBezTo>
                  <a:cubicBezTo>
                    <a:pt x="2096" y="9431"/>
                    <a:pt x="1912" y="7940"/>
                    <a:pt x="2262" y="6467"/>
                  </a:cubicBezTo>
                  <a:cubicBezTo>
                    <a:pt x="2685" y="4664"/>
                    <a:pt x="3918" y="3154"/>
                    <a:pt x="5612" y="2381"/>
                  </a:cubicBezTo>
                  <a:cubicBezTo>
                    <a:pt x="7268" y="1571"/>
                    <a:pt x="9127" y="1406"/>
                    <a:pt x="10931" y="1332"/>
                  </a:cubicBezTo>
                  <a:cubicBezTo>
                    <a:pt x="11851" y="1295"/>
                    <a:pt x="13103" y="1332"/>
                    <a:pt x="14023" y="909"/>
                  </a:cubicBezTo>
                  <a:close/>
                  <a:moveTo>
                    <a:pt x="14523" y="0"/>
                  </a:moveTo>
                  <a:cubicBezTo>
                    <a:pt x="14504" y="0"/>
                    <a:pt x="14485" y="2"/>
                    <a:pt x="14465" y="7"/>
                  </a:cubicBezTo>
                  <a:cubicBezTo>
                    <a:pt x="13526" y="191"/>
                    <a:pt x="12716" y="541"/>
                    <a:pt x="11741" y="614"/>
                  </a:cubicBezTo>
                  <a:cubicBezTo>
                    <a:pt x="10876" y="669"/>
                    <a:pt x="10029" y="669"/>
                    <a:pt x="9182" y="762"/>
                  </a:cubicBezTo>
                  <a:cubicBezTo>
                    <a:pt x="7415" y="946"/>
                    <a:pt x="5630" y="1406"/>
                    <a:pt x="4176" y="2455"/>
                  </a:cubicBezTo>
                  <a:cubicBezTo>
                    <a:pt x="1489" y="4387"/>
                    <a:pt x="937" y="8032"/>
                    <a:pt x="1654" y="11106"/>
                  </a:cubicBezTo>
                  <a:lnTo>
                    <a:pt x="1452" y="11216"/>
                  </a:lnTo>
                  <a:cubicBezTo>
                    <a:pt x="900" y="11326"/>
                    <a:pt x="440" y="11639"/>
                    <a:pt x="108" y="12099"/>
                  </a:cubicBezTo>
                  <a:cubicBezTo>
                    <a:pt x="1" y="12299"/>
                    <a:pt x="150" y="12512"/>
                    <a:pt x="353" y="12512"/>
                  </a:cubicBezTo>
                  <a:cubicBezTo>
                    <a:pt x="392" y="12512"/>
                    <a:pt x="434" y="12504"/>
                    <a:pt x="476" y="12486"/>
                  </a:cubicBezTo>
                  <a:cubicBezTo>
                    <a:pt x="1111" y="12088"/>
                    <a:pt x="1736" y="11959"/>
                    <a:pt x="2365" y="11959"/>
                  </a:cubicBezTo>
                  <a:cubicBezTo>
                    <a:pt x="3524" y="11959"/>
                    <a:pt x="4692" y="12399"/>
                    <a:pt x="5934" y="12399"/>
                  </a:cubicBezTo>
                  <a:cubicBezTo>
                    <a:pt x="6010" y="12399"/>
                    <a:pt x="6087" y="12398"/>
                    <a:pt x="6164" y="12394"/>
                  </a:cubicBezTo>
                  <a:cubicBezTo>
                    <a:pt x="7710" y="12284"/>
                    <a:pt x="9201" y="11658"/>
                    <a:pt x="10379" y="10627"/>
                  </a:cubicBezTo>
                  <a:cubicBezTo>
                    <a:pt x="13342" y="8124"/>
                    <a:pt x="13876" y="4167"/>
                    <a:pt x="14538" y="577"/>
                  </a:cubicBezTo>
                  <a:cubicBezTo>
                    <a:pt x="14594" y="522"/>
                    <a:pt x="14649" y="485"/>
                    <a:pt x="14704" y="430"/>
                  </a:cubicBezTo>
                  <a:cubicBezTo>
                    <a:pt x="14873" y="262"/>
                    <a:pt x="14732" y="0"/>
                    <a:pt x="1452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3"/>
            <p:cNvSpPr/>
            <p:nvPr/>
          </p:nvSpPr>
          <p:spPr>
            <a:xfrm>
              <a:off x="1582355" y="2268889"/>
              <a:ext cx="796471" cy="670304"/>
            </a:xfrm>
            <a:custGeom>
              <a:avLst/>
              <a:gdLst/>
              <a:ahLst/>
              <a:cxnLst/>
              <a:rect l="l" t="t" r="r" b="b"/>
              <a:pathLst>
                <a:path w="14854" h="12501" extrusionOk="0">
                  <a:moveTo>
                    <a:pt x="14021" y="909"/>
                  </a:moveTo>
                  <a:lnTo>
                    <a:pt x="14021" y="909"/>
                  </a:lnTo>
                  <a:cubicBezTo>
                    <a:pt x="13469" y="2455"/>
                    <a:pt x="13248" y="4130"/>
                    <a:pt x="12696" y="5657"/>
                  </a:cubicBezTo>
                  <a:cubicBezTo>
                    <a:pt x="12015" y="7535"/>
                    <a:pt x="10947" y="9320"/>
                    <a:pt x="9291" y="10461"/>
                  </a:cubicBezTo>
                  <a:cubicBezTo>
                    <a:pt x="8170" y="11233"/>
                    <a:pt x="7065" y="11531"/>
                    <a:pt x="5877" y="11531"/>
                  </a:cubicBezTo>
                  <a:cubicBezTo>
                    <a:pt x="5251" y="11531"/>
                    <a:pt x="4602" y="11448"/>
                    <a:pt x="3916" y="11308"/>
                  </a:cubicBezTo>
                  <a:cubicBezTo>
                    <a:pt x="3769" y="11271"/>
                    <a:pt x="3603" y="11234"/>
                    <a:pt x="3438" y="11216"/>
                  </a:cubicBezTo>
                  <a:cubicBezTo>
                    <a:pt x="4174" y="10701"/>
                    <a:pt x="4873" y="10112"/>
                    <a:pt x="5481" y="9449"/>
                  </a:cubicBezTo>
                  <a:cubicBezTo>
                    <a:pt x="5996" y="9872"/>
                    <a:pt x="6659" y="10093"/>
                    <a:pt x="7321" y="10112"/>
                  </a:cubicBezTo>
                  <a:cubicBezTo>
                    <a:pt x="7382" y="10114"/>
                    <a:pt x="7448" y="10115"/>
                    <a:pt x="7517" y="10115"/>
                  </a:cubicBezTo>
                  <a:cubicBezTo>
                    <a:pt x="8033" y="10115"/>
                    <a:pt x="8741" y="10037"/>
                    <a:pt x="9033" y="9615"/>
                  </a:cubicBezTo>
                  <a:cubicBezTo>
                    <a:pt x="9088" y="9504"/>
                    <a:pt x="9015" y="9375"/>
                    <a:pt x="8904" y="9375"/>
                  </a:cubicBezTo>
                  <a:cubicBezTo>
                    <a:pt x="8665" y="9394"/>
                    <a:pt x="8407" y="9449"/>
                    <a:pt x="8186" y="9541"/>
                  </a:cubicBezTo>
                  <a:cubicBezTo>
                    <a:pt x="7910" y="9615"/>
                    <a:pt x="7616" y="9633"/>
                    <a:pt x="7340" y="9633"/>
                  </a:cubicBezTo>
                  <a:cubicBezTo>
                    <a:pt x="6769" y="9615"/>
                    <a:pt x="6217" y="9467"/>
                    <a:pt x="5720" y="9210"/>
                  </a:cubicBezTo>
                  <a:cubicBezTo>
                    <a:pt x="5849" y="9099"/>
                    <a:pt x="5959" y="8989"/>
                    <a:pt x="6051" y="8878"/>
                  </a:cubicBezTo>
                  <a:cubicBezTo>
                    <a:pt x="7027" y="7940"/>
                    <a:pt x="8002" y="7001"/>
                    <a:pt x="8959" y="6044"/>
                  </a:cubicBezTo>
                  <a:cubicBezTo>
                    <a:pt x="8978" y="6062"/>
                    <a:pt x="8978" y="6081"/>
                    <a:pt x="8996" y="6081"/>
                  </a:cubicBezTo>
                  <a:cubicBezTo>
                    <a:pt x="9023" y="6108"/>
                    <a:pt x="9060" y="6125"/>
                    <a:pt x="9099" y="6125"/>
                  </a:cubicBezTo>
                  <a:cubicBezTo>
                    <a:pt x="9114" y="6125"/>
                    <a:pt x="9129" y="6122"/>
                    <a:pt x="9143" y="6118"/>
                  </a:cubicBezTo>
                  <a:cubicBezTo>
                    <a:pt x="9150" y="6124"/>
                    <a:pt x="9154" y="6126"/>
                    <a:pt x="9157" y="6126"/>
                  </a:cubicBezTo>
                  <a:cubicBezTo>
                    <a:pt x="9164" y="6126"/>
                    <a:pt x="9168" y="6118"/>
                    <a:pt x="9180" y="6118"/>
                  </a:cubicBezTo>
                  <a:cubicBezTo>
                    <a:pt x="9328" y="6154"/>
                    <a:pt x="9475" y="6210"/>
                    <a:pt x="9622" y="6265"/>
                  </a:cubicBezTo>
                  <a:cubicBezTo>
                    <a:pt x="9806" y="6302"/>
                    <a:pt x="9990" y="6338"/>
                    <a:pt x="10174" y="6338"/>
                  </a:cubicBezTo>
                  <a:cubicBezTo>
                    <a:pt x="10253" y="6343"/>
                    <a:pt x="10345" y="6348"/>
                    <a:pt x="10441" y="6348"/>
                  </a:cubicBezTo>
                  <a:cubicBezTo>
                    <a:pt x="10706" y="6348"/>
                    <a:pt x="11006" y="6311"/>
                    <a:pt x="11168" y="6136"/>
                  </a:cubicBezTo>
                  <a:cubicBezTo>
                    <a:pt x="11242" y="6062"/>
                    <a:pt x="11205" y="5897"/>
                    <a:pt x="11094" y="5860"/>
                  </a:cubicBezTo>
                  <a:cubicBezTo>
                    <a:pt x="10992" y="5837"/>
                    <a:pt x="10890" y="5821"/>
                    <a:pt x="10787" y="5821"/>
                  </a:cubicBezTo>
                  <a:cubicBezTo>
                    <a:pt x="10724" y="5821"/>
                    <a:pt x="10661" y="5827"/>
                    <a:pt x="10598" y="5841"/>
                  </a:cubicBezTo>
                  <a:cubicBezTo>
                    <a:pt x="10496" y="5851"/>
                    <a:pt x="10400" y="5855"/>
                    <a:pt x="10303" y="5855"/>
                  </a:cubicBezTo>
                  <a:cubicBezTo>
                    <a:pt x="10206" y="5855"/>
                    <a:pt x="10110" y="5851"/>
                    <a:pt x="10009" y="5841"/>
                  </a:cubicBezTo>
                  <a:cubicBezTo>
                    <a:pt x="9806" y="5823"/>
                    <a:pt x="9548" y="5713"/>
                    <a:pt x="9328" y="5694"/>
                  </a:cubicBezTo>
                  <a:lnTo>
                    <a:pt x="10708" y="4332"/>
                  </a:lnTo>
                  <a:lnTo>
                    <a:pt x="10708" y="4351"/>
                  </a:lnTo>
                  <a:cubicBezTo>
                    <a:pt x="10847" y="4513"/>
                    <a:pt x="11162" y="4668"/>
                    <a:pt x="11436" y="4668"/>
                  </a:cubicBezTo>
                  <a:cubicBezTo>
                    <a:pt x="11596" y="4668"/>
                    <a:pt x="11742" y="4615"/>
                    <a:pt x="11831" y="4479"/>
                  </a:cubicBezTo>
                  <a:cubicBezTo>
                    <a:pt x="11867" y="4424"/>
                    <a:pt x="11831" y="4351"/>
                    <a:pt x="11775" y="4332"/>
                  </a:cubicBezTo>
                  <a:cubicBezTo>
                    <a:pt x="11702" y="4323"/>
                    <a:pt x="11628" y="4318"/>
                    <a:pt x="11555" y="4318"/>
                  </a:cubicBezTo>
                  <a:cubicBezTo>
                    <a:pt x="11481" y="4318"/>
                    <a:pt x="11407" y="4323"/>
                    <a:pt x="11334" y="4332"/>
                  </a:cubicBezTo>
                  <a:cubicBezTo>
                    <a:pt x="11168" y="4314"/>
                    <a:pt x="11002" y="4277"/>
                    <a:pt x="10837" y="4185"/>
                  </a:cubicBezTo>
                  <a:lnTo>
                    <a:pt x="11555" y="3486"/>
                  </a:lnTo>
                  <a:cubicBezTo>
                    <a:pt x="11656" y="3384"/>
                    <a:pt x="11575" y="3249"/>
                    <a:pt x="11474" y="3249"/>
                  </a:cubicBezTo>
                  <a:cubicBezTo>
                    <a:pt x="11446" y="3249"/>
                    <a:pt x="11417" y="3259"/>
                    <a:pt x="11389" y="3283"/>
                  </a:cubicBezTo>
                  <a:lnTo>
                    <a:pt x="10266" y="4277"/>
                  </a:lnTo>
                  <a:cubicBezTo>
                    <a:pt x="10285" y="4167"/>
                    <a:pt x="10303" y="4075"/>
                    <a:pt x="10303" y="4001"/>
                  </a:cubicBezTo>
                  <a:cubicBezTo>
                    <a:pt x="10340" y="3725"/>
                    <a:pt x="10358" y="3283"/>
                    <a:pt x="10119" y="3117"/>
                  </a:cubicBezTo>
                  <a:cubicBezTo>
                    <a:pt x="10093" y="3098"/>
                    <a:pt x="10068" y="3090"/>
                    <a:pt x="10044" y="3090"/>
                  </a:cubicBezTo>
                  <a:cubicBezTo>
                    <a:pt x="9998" y="3090"/>
                    <a:pt x="9959" y="3118"/>
                    <a:pt x="9935" y="3154"/>
                  </a:cubicBezTo>
                  <a:cubicBezTo>
                    <a:pt x="9788" y="3375"/>
                    <a:pt x="9880" y="3743"/>
                    <a:pt x="9861" y="3982"/>
                  </a:cubicBezTo>
                  <a:cubicBezTo>
                    <a:pt x="9861" y="4185"/>
                    <a:pt x="9751" y="4461"/>
                    <a:pt x="9843" y="4645"/>
                  </a:cubicBezTo>
                  <a:lnTo>
                    <a:pt x="7266" y="6946"/>
                  </a:lnTo>
                  <a:cubicBezTo>
                    <a:pt x="7340" y="6541"/>
                    <a:pt x="7340" y="6099"/>
                    <a:pt x="7450" y="5694"/>
                  </a:cubicBezTo>
                  <a:cubicBezTo>
                    <a:pt x="7597" y="5068"/>
                    <a:pt x="8058" y="4406"/>
                    <a:pt x="8076" y="3762"/>
                  </a:cubicBezTo>
                  <a:cubicBezTo>
                    <a:pt x="8076" y="3644"/>
                    <a:pt x="7982" y="3561"/>
                    <a:pt x="7878" y="3561"/>
                  </a:cubicBezTo>
                  <a:cubicBezTo>
                    <a:pt x="7852" y="3561"/>
                    <a:pt x="7826" y="3567"/>
                    <a:pt x="7800" y="3578"/>
                  </a:cubicBezTo>
                  <a:cubicBezTo>
                    <a:pt x="7211" y="3946"/>
                    <a:pt x="6972" y="4884"/>
                    <a:pt x="6843" y="5510"/>
                  </a:cubicBezTo>
                  <a:cubicBezTo>
                    <a:pt x="6714" y="6081"/>
                    <a:pt x="6548" y="6835"/>
                    <a:pt x="6751" y="7406"/>
                  </a:cubicBezTo>
                  <a:lnTo>
                    <a:pt x="6327" y="7792"/>
                  </a:lnTo>
                  <a:cubicBezTo>
                    <a:pt x="5573" y="8473"/>
                    <a:pt x="4836" y="9173"/>
                    <a:pt x="4045" y="9799"/>
                  </a:cubicBezTo>
                  <a:cubicBezTo>
                    <a:pt x="3971" y="9854"/>
                    <a:pt x="3898" y="9891"/>
                    <a:pt x="3843" y="9946"/>
                  </a:cubicBezTo>
                  <a:cubicBezTo>
                    <a:pt x="3806" y="9504"/>
                    <a:pt x="3769" y="9081"/>
                    <a:pt x="3769" y="8639"/>
                  </a:cubicBezTo>
                  <a:cubicBezTo>
                    <a:pt x="3769" y="8032"/>
                    <a:pt x="3990" y="7314"/>
                    <a:pt x="3824" y="6725"/>
                  </a:cubicBezTo>
                  <a:cubicBezTo>
                    <a:pt x="3803" y="6630"/>
                    <a:pt x="3728" y="6577"/>
                    <a:pt x="3650" y="6577"/>
                  </a:cubicBezTo>
                  <a:cubicBezTo>
                    <a:pt x="3592" y="6577"/>
                    <a:pt x="3532" y="6607"/>
                    <a:pt x="3493" y="6670"/>
                  </a:cubicBezTo>
                  <a:cubicBezTo>
                    <a:pt x="3106" y="7203"/>
                    <a:pt x="3162" y="8087"/>
                    <a:pt x="3180" y="8731"/>
                  </a:cubicBezTo>
                  <a:cubicBezTo>
                    <a:pt x="3180" y="9247"/>
                    <a:pt x="3235" y="9762"/>
                    <a:pt x="3364" y="10259"/>
                  </a:cubicBezTo>
                  <a:cubicBezTo>
                    <a:pt x="2922" y="10517"/>
                    <a:pt x="2481" y="10719"/>
                    <a:pt x="2020" y="10921"/>
                  </a:cubicBezTo>
                  <a:cubicBezTo>
                    <a:pt x="2094" y="9431"/>
                    <a:pt x="1910" y="7940"/>
                    <a:pt x="2260" y="6467"/>
                  </a:cubicBezTo>
                  <a:cubicBezTo>
                    <a:pt x="2683" y="4663"/>
                    <a:pt x="3916" y="3154"/>
                    <a:pt x="5610" y="2381"/>
                  </a:cubicBezTo>
                  <a:cubicBezTo>
                    <a:pt x="7266" y="1571"/>
                    <a:pt x="9125" y="1406"/>
                    <a:pt x="10947" y="1332"/>
                  </a:cubicBezTo>
                  <a:cubicBezTo>
                    <a:pt x="11867" y="1295"/>
                    <a:pt x="13101" y="1332"/>
                    <a:pt x="14021" y="909"/>
                  </a:cubicBezTo>
                  <a:close/>
                  <a:moveTo>
                    <a:pt x="14539" y="0"/>
                  </a:moveTo>
                  <a:cubicBezTo>
                    <a:pt x="14521" y="0"/>
                    <a:pt x="14501" y="2"/>
                    <a:pt x="14481" y="7"/>
                  </a:cubicBezTo>
                  <a:cubicBezTo>
                    <a:pt x="13542" y="172"/>
                    <a:pt x="12714" y="541"/>
                    <a:pt x="11739" y="596"/>
                  </a:cubicBezTo>
                  <a:cubicBezTo>
                    <a:pt x="10892" y="651"/>
                    <a:pt x="10045" y="669"/>
                    <a:pt x="9199" y="743"/>
                  </a:cubicBezTo>
                  <a:cubicBezTo>
                    <a:pt x="7413" y="946"/>
                    <a:pt x="5646" y="1387"/>
                    <a:pt x="4174" y="2436"/>
                  </a:cubicBezTo>
                  <a:cubicBezTo>
                    <a:pt x="1505" y="4369"/>
                    <a:pt x="934" y="8013"/>
                    <a:pt x="1671" y="11087"/>
                  </a:cubicBezTo>
                  <a:lnTo>
                    <a:pt x="1450" y="11198"/>
                  </a:lnTo>
                  <a:cubicBezTo>
                    <a:pt x="916" y="11326"/>
                    <a:pt x="438" y="11639"/>
                    <a:pt x="106" y="12099"/>
                  </a:cubicBezTo>
                  <a:cubicBezTo>
                    <a:pt x="0" y="12281"/>
                    <a:pt x="156" y="12500"/>
                    <a:pt x="348" y="12500"/>
                  </a:cubicBezTo>
                  <a:cubicBezTo>
                    <a:pt x="389" y="12500"/>
                    <a:pt x="432" y="12490"/>
                    <a:pt x="474" y="12468"/>
                  </a:cubicBezTo>
                  <a:cubicBezTo>
                    <a:pt x="1115" y="12076"/>
                    <a:pt x="1743" y="11949"/>
                    <a:pt x="2371" y="11949"/>
                  </a:cubicBezTo>
                  <a:cubicBezTo>
                    <a:pt x="3529" y="11949"/>
                    <a:pt x="4689" y="12381"/>
                    <a:pt x="5928" y="12381"/>
                  </a:cubicBezTo>
                  <a:cubicBezTo>
                    <a:pt x="6006" y="12381"/>
                    <a:pt x="6084" y="12379"/>
                    <a:pt x="6162" y="12376"/>
                  </a:cubicBezTo>
                  <a:cubicBezTo>
                    <a:pt x="7708" y="12265"/>
                    <a:pt x="9199" y="11658"/>
                    <a:pt x="10377" y="10627"/>
                  </a:cubicBezTo>
                  <a:cubicBezTo>
                    <a:pt x="13340" y="8124"/>
                    <a:pt x="13874" y="4167"/>
                    <a:pt x="14536" y="577"/>
                  </a:cubicBezTo>
                  <a:cubicBezTo>
                    <a:pt x="14592" y="522"/>
                    <a:pt x="14647" y="467"/>
                    <a:pt x="14702" y="412"/>
                  </a:cubicBezTo>
                  <a:cubicBezTo>
                    <a:pt x="14854" y="260"/>
                    <a:pt x="14743" y="0"/>
                    <a:pt x="1453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3"/>
            <p:cNvSpPr/>
            <p:nvPr/>
          </p:nvSpPr>
          <p:spPr>
            <a:xfrm>
              <a:off x="7640235" y="1781536"/>
              <a:ext cx="797490" cy="671108"/>
            </a:xfrm>
            <a:custGeom>
              <a:avLst/>
              <a:gdLst/>
              <a:ahLst/>
              <a:cxnLst/>
              <a:rect l="l" t="t" r="r" b="b"/>
              <a:pathLst>
                <a:path w="14873" h="12516" extrusionOk="0">
                  <a:moveTo>
                    <a:pt x="14018" y="924"/>
                  </a:moveTo>
                  <a:lnTo>
                    <a:pt x="14018" y="924"/>
                  </a:lnTo>
                  <a:cubicBezTo>
                    <a:pt x="13466" y="2451"/>
                    <a:pt x="13245" y="4145"/>
                    <a:pt x="12693" y="5672"/>
                  </a:cubicBezTo>
                  <a:cubicBezTo>
                    <a:pt x="12012" y="7531"/>
                    <a:pt x="10944" y="9335"/>
                    <a:pt x="9287" y="10476"/>
                  </a:cubicBezTo>
                  <a:cubicBezTo>
                    <a:pt x="8179" y="11247"/>
                    <a:pt x="7071" y="11537"/>
                    <a:pt x="5880" y="11537"/>
                  </a:cubicBezTo>
                  <a:cubicBezTo>
                    <a:pt x="5251" y="11537"/>
                    <a:pt x="4600" y="11456"/>
                    <a:pt x="3913" y="11323"/>
                  </a:cubicBezTo>
                  <a:cubicBezTo>
                    <a:pt x="3766" y="11286"/>
                    <a:pt x="3600" y="11249"/>
                    <a:pt x="3434" y="11231"/>
                  </a:cubicBezTo>
                  <a:cubicBezTo>
                    <a:pt x="4171" y="10716"/>
                    <a:pt x="4870" y="10127"/>
                    <a:pt x="5477" y="9464"/>
                  </a:cubicBezTo>
                  <a:cubicBezTo>
                    <a:pt x="5993" y="9869"/>
                    <a:pt x="6637" y="10108"/>
                    <a:pt x="7300" y="10127"/>
                  </a:cubicBezTo>
                  <a:cubicBezTo>
                    <a:pt x="7353" y="10128"/>
                    <a:pt x="7410" y="10130"/>
                    <a:pt x="7470" y="10130"/>
                  </a:cubicBezTo>
                  <a:cubicBezTo>
                    <a:pt x="7999" y="10130"/>
                    <a:pt x="8713" y="10041"/>
                    <a:pt x="9011" y="9611"/>
                  </a:cubicBezTo>
                  <a:cubicBezTo>
                    <a:pt x="9067" y="9519"/>
                    <a:pt x="9011" y="9390"/>
                    <a:pt x="8901" y="9390"/>
                  </a:cubicBezTo>
                  <a:cubicBezTo>
                    <a:pt x="8643" y="9390"/>
                    <a:pt x="8404" y="9446"/>
                    <a:pt x="8183" y="9538"/>
                  </a:cubicBezTo>
                  <a:cubicBezTo>
                    <a:pt x="7889" y="9611"/>
                    <a:pt x="7613" y="9648"/>
                    <a:pt x="7318" y="9648"/>
                  </a:cubicBezTo>
                  <a:cubicBezTo>
                    <a:pt x="6766" y="9630"/>
                    <a:pt x="6214" y="9482"/>
                    <a:pt x="5717" y="9225"/>
                  </a:cubicBezTo>
                  <a:cubicBezTo>
                    <a:pt x="5827" y="9114"/>
                    <a:pt x="5938" y="9004"/>
                    <a:pt x="6048" y="8893"/>
                  </a:cubicBezTo>
                  <a:cubicBezTo>
                    <a:pt x="7024" y="7955"/>
                    <a:pt x="7981" y="6998"/>
                    <a:pt x="8956" y="6059"/>
                  </a:cubicBezTo>
                  <a:cubicBezTo>
                    <a:pt x="8956" y="6059"/>
                    <a:pt x="8975" y="6077"/>
                    <a:pt x="8993" y="6096"/>
                  </a:cubicBezTo>
                  <a:cubicBezTo>
                    <a:pt x="9030" y="6114"/>
                    <a:pt x="9085" y="6132"/>
                    <a:pt x="9140" y="6132"/>
                  </a:cubicBezTo>
                  <a:lnTo>
                    <a:pt x="9177" y="6132"/>
                  </a:lnTo>
                  <a:cubicBezTo>
                    <a:pt x="9324" y="6169"/>
                    <a:pt x="9472" y="6206"/>
                    <a:pt x="9637" y="6280"/>
                  </a:cubicBezTo>
                  <a:cubicBezTo>
                    <a:pt x="9803" y="6317"/>
                    <a:pt x="9987" y="6335"/>
                    <a:pt x="10171" y="6353"/>
                  </a:cubicBezTo>
                  <a:cubicBezTo>
                    <a:pt x="10250" y="6358"/>
                    <a:pt x="10341" y="6363"/>
                    <a:pt x="10438" y="6363"/>
                  </a:cubicBezTo>
                  <a:cubicBezTo>
                    <a:pt x="10703" y="6363"/>
                    <a:pt x="11003" y="6326"/>
                    <a:pt x="11165" y="6151"/>
                  </a:cubicBezTo>
                  <a:cubicBezTo>
                    <a:pt x="11257" y="6059"/>
                    <a:pt x="11220" y="5912"/>
                    <a:pt x="11091" y="5875"/>
                  </a:cubicBezTo>
                  <a:cubicBezTo>
                    <a:pt x="11000" y="5844"/>
                    <a:pt x="10909" y="5831"/>
                    <a:pt x="10818" y="5831"/>
                  </a:cubicBezTo>
                  <a:cubicBezTo>
                    <a:pt x="10743" y="5831"/>
                    <a:pt x="10669" y="5840"/>
                    <a:pt x="10594" y="5856"/>
                  </a:cubicBezTo>
                  <a:cubicBezTo>
                    <a:pt x="10493" y="5866"/>
                    <a:pt x="10396" y="5870"/>
                    <a:pt x="10300" y="5870"/>
                  </a:cubicBezTo>
                  <a:cubicBezTo>
                    <a:pt x="10203" y="5870"/>
                    <a:pt x="10107" y="5866"/>
                    <a:pt x="10005" y="5856"/>
                  </a:cubicBezTo>
                  <a:cubicBezTo>
                    <a:pt x="9821" y="5838"/>
                    <a:pt x="9545" y="5728"/>
                    <a:pt x="9324" y="5709"/>
                  </a:cubicBezTo>
                  <a:cubicBezTo>
                    <a:pt x="9784" y="5249"/>
                    <a:pt x="10245" y="4789"/>
                    <a:pt x="10705" y="4347"/>
                  </a:cubicBezTo>
                  <a:lnTo>
                    <a:pt x="10705" y="4366"/>
                  </a:lnTo>
                  <a:cubicBezTo>
                    <a:pt x="10844" y="4516"/>
                    <a:pt x="11158" y="4674"/>
                    <a:pt x="11431" y="4674"/>
                  </a:cubicBezTo>
                  <a:cubicBezTo>
                    <a:pt x="11592" y="4674"/>
                    <a:pt x="11739" y="4619"/>
                    <a:pt x="11827" y="4476"/>
                  </a:cubicBezTo>
                  <a:cubicBezTo>
                    <a:pt x="11864" y="4421"/>
                    <a:pt x="11846" y="4347"/>
                    <a:pt x="11772" y="4329"/>
                  </a:cubicBezTo>
                  <a:cubicBezTo>
                    <a:pt x="11699" y="4320"/>
                    <a:pt x="11625" y="4315"/>
                    <a:pt x="11551" y="4315"/>
                  </a:cubicBezTo>
                  <a:cubicBezTo>
                    <a:pt x="11478" y="4315"/>
                    <a:pt x="11404" y="4320"/>
                    <a:pt x="11330" y="4329"/>
                  </a:cubicBezTo>
                  <a:cubicBezTo>
                    <a:pt x="11165" y="4329"/>
                    <a:pt x="10999" y="4274"/>
                    <a:pt x="10852" y="4200"/>
                  </a:cubicBezTo>
                  <a:lnTo>
                    <a:pt x="11570" y="3500"/>
                  </a:lnTo>
                  <a:cubicBezTo>
                    <a:pt x="11656" y="3399"/>
                    <a:pt x="11573" y="3264"/>
                    <a:pt x="11471" y="3264"/>
                  </a:cubicBezTo>
                  <a:cubicBezTo>
                    <a:pt x="11443" y="3264"/>
                    <a:pt x="11413" y="3274"/>
                    <a:pt x="11386" y="3298"/>
                  </a:cubicBezTo>
                  <a:lnTo>
                    <a:pt x="10281" y="4274"/>
                  </a:lnTo>
                  <a:cubicBezTo>
                    <a:pt x="10300" y="4181"/>
                    <a:pt x="10300" y="4089"/>
                    <a:pt x="10318" y="4016"/>
                  </a:cubicBezTo>
                  <a:cubicBezTo>
                    <a:pt x="10337" y="3740"/>
                    <a:pt x="10373" y="3298"/>
                    <a:pt x="10116" y="3114"/>
                  </a:cubicBezTo>
                  <a:cubicBezTo>
                    <a:pt x="10097" y="3102"/>
                    <a:pt x="10075" y="3096"/>
                    <a:pt x="10052" y="3096"/>
                  </a:cubicBezTo>
                  <a:cubicBezTo>
                    <a:pt x="10005" y="3096"/>
                    <a:pt x="9956" y="3120"/>
                    <a:pt x="9932" y="3169"/>
                  </a:cubicBezTo>
                  <a:cubicBezTo>
                    <a:pt x="9784" y="3372"/>
                    <a:pt x="9876" y="3740"/>
                    <a:pt x="9858" y="3997"/>
                  </a:cubicBezTo>
                  <a:cubicBezTo>
                    <a:pt x="9858" y="4200"/>
                    <a:pt x="9766" y="4476"/>
                    <a:pt x="9840" y="4660"/>
                  </a:cubicBezTo>
                  <a:lnTo>
                    <a:pt x="7281" y="6961"/>
                  </a:lnTo>
                  <a:cubicBezTo>
                    <a:pt x="7336" y="6556"/>
                    <a:pt x="7355" y="6114"/>
                    <a:pt x="7447" y="5709"/>
                  </a:cubicBezTo>
                  <a:cubicBezTo>
                    <a:pt x="7594" y="5083"/>
                    <a:pt x="8054" y="4421"/>
                    <a:pt x="8073" y="3777"/>
                  </a:cubicBezTo>
                  <a:cubicBezTo>
                    <a:pt x="8073" y="3659"/>
                    <a:pt x="7978" y="3576"/>
                    <a:pt x="7875" y="3576"/>
                  </a:cubicBezTo>
                  <a:cubicBezTo>
                    <a:pt x="7849" y="3576"/>
                    <a:pt x="7822" y="3581"/>
                    <a:pt x="7797" y="3592"/>
                  </a:cubicBezTo>
                  <a:cubicBezTo>
                    <a:pt x="7208" y="3961"/>
                    <a:pt x="6987" y="4899"/>
                    <a:pt x="6839" y="5525"/>
                  </a:cubicBezTo>
                  <a:cubicBezTo>
                    <a:pt x="6711" y="6096"/>
                    <a:pt x="6563" y="6850"/>
                    <a:pt x="6766" y="7421"/>
                  </a:cubicBezTo>
                  <a:lnTo>
                    <a:pt x="6343" y="7807"/>
                  </a:lnTo>
                  <a:cubicBezTo>
                    <a:pt x="5588" y="8488"/>
                    <a:pt x="4852" y="9188"/>
                    <a:pt x="4060" y="9814"/>
                  </a:cubicBezTo>
                  <a:cubicBezTo>
                    <a:pt x="3987" y="9869"/>
                    <a:pt x="3913" y="9906"/>
                    <a:pt x="3839" y="9961"/>
                  </a:cubicBezTo>
                  <a:cubicBezTo>
                    <a:pt x="3803" y="9519"/>
                    <a:pt x="3766" y="9096"/>
                    <a:pt x="3784" y="8654"/>
                  </a:cubicBezTo>
                  <a:cubicBezTo>
                    <a:pt x="3784" y="8047"/>
                    <a:pt x="3987" y="7329"/>
                    <a:pt x="3839" y="6740"/>
                  </a:cubicBezTo>
                  <a:cubicBezTo>
                    <a:pt x="3818" y="6645"/>
                    <a:pt x="3737" y="6592"/>
                    <a:pt x="3654" y="6592"/>
                  </a:cubicBezTo>
                  <a:cubicBezTo>
                    <a:pt x="3592" y="6592"/>
                    <a:pt x="3529" y="6622"/>
                    <a:pt x="3490" y="6685"/>
                  </a:cubicBezTo>
                  <a:cubicBezTo>
                    <a:pt x="3103" y="7218"/>
                    <a:pt x="3158" y="8102"/>
                    <a:pt x="3177" y="8728"/>
                  </a:cubicBezTo>
                  <a:cubicBezTo>
                    <a:pt x="3177" y="9243"/>
                    <a:pt x="3232" y="9758"/>
                    <a:pt x="3361" y="10255"/>
                  </a:cubicBezTo>
                  <a:cubicBezTo>
                    <a:pt x="2919" y="10513"/>
                    <a:pt x="2477" y="10716"/>
                    <a:pt x="2036" y="10936"/>
                  </a:cubicBezTo>
                  <a:cubicBezTo>
                    <a:pt x="2091" y="9446"/>
                    <a:pt x="1907" y="7955"/>
                    <a:pt x="2256" y="6482"/>
                  </a:cubicBezTo>
                  <a:cubicBezTo>
                    <a:pt x="2680" y="4660"/>
                    <a:pt x="3931" y="3169"/>
                    <a:pt x="5606" y="2396"/>
                  </a:cubicBezTo>
                  <a:cubicBezTo>
                    <a:pt x="7263" y="1586"/>
                    <a:pt x="9122" y="1421"/>
                    <a:pt x="10944" y="1347"/>
                  </a:cubicBezTo>
                  <a:cubicBezTo>
                    <a:pt x="11864" y="1310"/>
                    <a:pt x="13097" y="1347"/>
                    <a:pt x="14018" y="924"/>
                  </a:cubicBezTo>
                  <a:close/>
                  <a:moveTo>
                    <a:pt x="14519" y="0"/>
                  </a:moveTo>
                  <a:cubicBezTo>
                    <a:pt x="14505" y="0"/>
                    <a:pt x="14492" y="1"/>
                    <a:pt x="14478" y="3"/>
                  </a:cubicBezTo>
                  <a:cubicBezTo>
                    <a:pt x="13539" y="187"/>
                    <a:pt x="12729" y="537"/>
                    <a:pt x="11754" y="611"/>
                  </a:cubicBezTo>
                  <a:cubicBezTo>
                    <a:pt x="10907" y="666"/>
                    <a:pt x="10042" y="666"/>
                    <a:pt x="9195" y="758"/>
                  </a:cubicBezTo>
                  <a:cubicBezTo>
                    <a:pt x="7428" y="942"/>
                    <a:pt x="5643" y="1402"/>
                    <a:pt x="4189" y="2451"/>
                  </a:cubicBezTo>
                  <a:cubicBezTo>
                    <a:pt x="1502" y="4384"/>
                    <a:pt x="931" y="8028"/>
                    <a:pt x="1667" y="11102"/>
                  </a:cubicBezTo>
                  <a:lnTo>
                    <a:pt x="1447" y="11212"/>
                  </a:lnTo>
                  <a:cubicBezTo>
                    <a:pt x="913" y="11323"/>
                    <a:pt x="434" y="11654"/>
                    <a:pt x="121" y="12096"/>
                  </a:cubicBezTo>
                  <a:cubicBezTo>
                    <a:pt x="0" y="12293"/>
                    <a:pt x="154" y="12515"/>
                    <a:pt x="356" y="12515"/>
                  </a:cubicBezTo>
                  <a:cubicBezTo>
                    <a:pt x="399" y="12515"/>
                    <a:pt x="444" y="12505"/>
                    <a:pt x="489" y="12482"/>
                  </a:cubicBezTo>
                  <a:cubicBezTo>
                    <a:pt x="1124" y="12091"/>
                    <a:pt x="1750" y="11964"/>
                    <a:pt x="2377" y="11964"/>
                  </a:cubicBezTo>
                  <a:cubicBezTo>
                    <a:pt x="3535" y="11964"/>
                    <a:pt x="4697" y="12396"/>
                    <a:pt x="5927" y="12396"/>
                  </a:cubicBezTo>
                  <a:cubicBezTo>
                    <a:pt x="6004" y="12396"/>
                    <a:pt x="6081" y="12394"/>
                    <a:pt x="6158" y="12390"/>
                  </a:cubicBezTo>
                  <a:cubicBezTo>
                    <a:pt x="7723" y="12280"/>
                    <a:pt x="9195" y="11673"/>
                    <a:pt x="10373" y="10642"/>
                  </a:cubicBezTo>
                  <a:cubicBezTo>
                    <a:pt x="13337" y="8139"/>
                    <a:pt x="13870" y="4163"/>
                    <a:pt x="14552" y="574"/>
                  </a:cubicBezTo>
                  <a:cubicBezTo>
                    <a:pt x="14607" y="537"/>
                    <a:pt x="14662" y="482"/>
                    <a:pt x="14699" y="427"/>
                  </a:cubicBezTo>
                  <a:cubicBezTo>
                    <a:pt x="14872" y="271"/>
                    <a:pt x="14735" y="0"/>
                    <a:pt x="1451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3"/>
            <p:cNvSpPr/>
            <p:nvPr/>
          </p:nvSpPr>
          <p:spPr>
            <a:xfrm>
              <a:off x="6586924" y="2452430"/>
              <a:ext cx="796525" cy="670947"/>
            </a:xfrm>
            <a:custGeom>
              <a:avLst/>
              <a:gdLst/>
              <a:ahLst/>
              <a:cxnLst/>
              <a:rect l="l" t="t" r="r" b="b"/>
              <a:pathLst>
                <a:path w="14855" h="12513" extrusionOk="0">
                  <a:moveTo>
                    <a:pt x="14004" y="909"/>
                  </a:moveTo>
                  <a:lnTo>
                    <a:pt x="14004" y="909"/>
                  </a:lnTo>
                  <a:cubicBezTo>
                    <a:pt x="13452" y="2455"/>
                    <a:pt x="13231" y="4130"/>
                    <a:pt x="12679" y="5676"/>
                  </a:cubicBezTo>
                  <a:cubicBezTo>
                    <a:pt x="12017" y="7535"/>
                    <a:pt x="10949" y="9339"/>
                    <a:pt x="9292" y="10480"/>
                  </a:cubicBezTo>
                  <a:cubicBezTo>
                    <a:pt x="8182" y="11244"/>
                    <a:pt x="7079" y="11536"/>
                    <a:pt x="5904" y="11536"/>
                  </a:cubicBezTo>
                  <a:cubicBezTo>
                    <a:pt x="5267" y="11536"/>
                    <a:pt x="4610" y="11451"/>
                    <a:pt x="3918" y="11308"/>
                  </a:cubicBezTo>
                  <a:cubicBezTo>
                    <a:pt x="3752" y="11272"/>
                    <a:pt x="3587" y="11253"/>
                    <a:pt x="3421" y="11216"/>
                  </a:cubicBezTo>
                  <a:cubicBezTo>
                    <a:pt x="4176" y="10719"/>
                    <a:pt x="4857" y="10130"/>
                    <a:pt x="5464" y="9468"/>
                  </a:cubicBezTo>
                  <a:cubicBezTo>
                    <a:pt x="5998" y="9873"/>
                    <a:pt x="6642" y="10112"/>
                    <a:pt x="7305" y="10130"/>
                  </a:cubicBezTo>
                  <a:cubicBezTo>
                    <a:pt x="7358" y="10132"/>
                    <a:pt x="7415" y="10133"/>
                    <a:pt x="7475" y="10133"/>
                  </a:cubicBezTo>
                  <a:cubicBezTo>
                    <a:pt x="8004" y="10133"/>
                    <a:pt x="8718" y="10045"/>
                    <a:pt x="9016" y="9615"/>
                  </a:cubicBezTo>
                  <a:cubicBezTo>
                    <a:pt x="9072" y="9523"/>
                    <a:pt x="9016" y="9394"/>
                    <a:pt x="8888" y="9394"/>
                  </a:cubicBezTo>
                  <a:cubicBezTo>
                    <a:pt x="8648" y="9394"/>
                    <a:pt x="8409" y="9449"/>
                    <a:pt x="8170" y="9542"/>
                  </a:cubicBezTo>
                  <a:cubicBezTo>
                    <a:pt x="7894" y="9615"/>
                    <a:pt x="7618" y="9652"/>
                    <a:pt x="7323" y="9652"/>
                  </a:cubicBezTo>
                  <a:cubicBezTo>
                    <a:pt x="6771" y="9634"/>
                    <a:pt x="6219" y="9486"/>
                    <a:pt x="5722" y="9229"/>
                  </a:cubicBezTo>
                  <a:cubicBezTo>
                    <a:pt x="5832" y="9118"/>
                    <a:pt x="5943" y="8989"/>
                    <a:pt x="6053" y="8897"/>
                  </a:cubicBezTo>
                  <a:cubicBezTo>
                    <a:pt x="7010" y="7959"/>
                    <a:pt x="7986" y="7002"/>
                    <a:pt x="8961" y="6063"/>
                  </a:cubicBezTo>
                  <a:cubicBezTo>
                    <a:pt x="8961" y="6063"/>
                    <a:pt x="8980" y="6081"/>
                    <a:pt x="8998" y="6100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5" y="6136"/>
                    <a:pt x="9164" y="6136"/>
                    <a:pt x="9164" y="6118"/>
                  </a:cubicBezTo>
                  <a:cubicBezTo>
                    <a:pt x="9329" y="6155"/>
                    <a:pt x="9477" y="6210"/>
                    <a:pt x="9624" y="6265"/>
                  </a:cubicBezTo>
                  <a:cubicBezTo>
                    <a:pt x="9789" y="6320"/>
                    <a:pt x="9973" y="6339"/>
                    <a:pt x="10158" y="6357"/>
                  </a:cubicBezTo>
                  <a:cubicBezTo>
                    <a:pt x="10236" y="6362"/>
                    <a:pt x="10328" y="6367"/>
                    <a:pt x="10425" y="6367"/>
                  </a:cubicBezTo>
                  <a:cubicBezTo>
                    <a:pt x="10689" y="6367"/>
                    <a:pt x="10990" y="6330"/>
                    <a:pt x="11151" y="6155"/>
                  </a:cubicBezTo>
                  <a:cubicBezTo>
                    <a:pt x="11243" y="6063"/>
                    <a:pt x="11207" y="5916"/>
                    <a:pt x="11096" y="5879"/>
                  </a:cubicBezTo>
                  <a:cubicBezTo>
                    <a:pt x="11005" y="5848"/>
                    <a:pt x="10908" y="5835"/>
                    <a:pt x="10812" y="5835"/>
                  </a:cubicBezTo>
                  <a:cubicBezTo>
                    <a:pt x="10734" y="5835"/>
                    <a:pt x="10655" y="5844"/>
                    <a:pt x="10581" y="5860"/>
                  </a:cubicBezTo>
                  <a:cubicBezTo>
                    <a:pt x="10489" y="5870"/>
                    <a:pt x="10392" y="5874"/>
                    <a:pt x="10293" y="5874"/>
                  </a:cubicBezTo>
                  <a:cubicBezTo>
                    <a:pt x="10194" y="5874"/>
                    <a:pt x="10093" y="5870"/>
                    <a:pt x="9992" y="5860"/>
                  </a:cubicBezTo>
                  <a:cubicBezTo>
                    <a:pt x="9808" y="5842"/>
                    <a:pt x="9532" y="5732"/>
                    <a:pt x="9311" y="5713"/>
                  </a:cubicBezTo>
                  <a:lnTo>
                    <a:pt x="10691" y="4351"/>
                  </a:lnTo>
                  <a:lnTo>
                    <a:pt x="10691" y="4369"/>
                  </a:lnTo>
                  <a:cubicBezTo>
                    <a:pt x="10841" y="4520"/>
                    <a:pt x="11151" y="4670"/>
                    <a:pt x="11420" y="4670"/>
                  </a:cubicBezTo>
                  <a:cubicBezTo>
                    <a:pt x="11580" y="4670"/>
                    <a:pt x="11725" y="4617"/>
                    <a:pt x="11814" y="4480"/>
                  </a:cubicBezTo>
                  <a:cubicBezTo>
                    <a:pt x="11851" y="4425"/>
                    <a:pt x="11832" y="4351"/>
                    <a:pt x="11759" y="4333"/>
                  </a:cubicBezTo>
                  <a:cubicBezTo>
                    <a:pt x="11685" y="4323"/>
                    <a:pt x="11612" y="4319"/>
                    <a:pt x="11538" y="4319"/>
                  </a:cubicBezTo>
                  <a:cubicBezTo>
                    <a:pt x="11464" y="4319"/>
                    <a:pt x="11391" y="4323"/>
                    <a:pt x="11317" y="4333"/>
                  </a:cubicBezTo>
                  <a:cubicBezTo>
                    <a:pt x="11151" y="4333"/>
                    <a:pt x="10986" y="4277"/>
                    <a:pt x="10839" y="4204"/>
                  </a:cubicBezTo>
                  <a:lnTo>
                    <a:pt x="11556" y="3486"/>
                  </a:lnTo>
                  <a:cubicBezTo>
                    <a:pt x="11656" y="3401"/>
                    <a:pt x="11569" y="3260"/>
                    <a:pt x="11465" y="3260"/>
                  </a:cubicBezTo>
                  <a:cubicBezTo>
                    <a:pt x="11434" y="3260"/>
                    <a:pt x="11402" y="3273"/>
                    <a:pt x="11372" y="3302"/>
                  </a:cubicBezTo>
                  <a:lnTo>
                    <a:pt x="10268" y="4277"/>
                  </a:lnTo>
                  <a:cubicBezTo>
                    <a:pt x="10286" y="4185"/>
                    <a:pt x="10305" y="4075"/>
                    <a:pt x="10305" y="4001"/>
                  </a:cubicBezTo>
                  <a:cubicBezTo>
                    <a:pt x="10323" y="3725"/>
                    <a:pt x="10360" y="3302"/>
                    <a:pt x="10102" y="3118"/>
                  </a:cubicBezTo>
                  <a:cubicBezTo>
                    <a:pt x="10083" y="3105"/>
                    <a:pt x="10059" y="3099"/>
                    <a:pt x="10034" y="3099"/>
                  </a:cubicBezTo>
                  <a:cubicBezTo>
                    <a:pt x="9989" y="3099"/>
                    <a:pt x="9942" y="3119"/>
                    <a:pt x="9918" y="3155"/>
                  </a:cubicBezTo>
                  <a:cubicBezTo>
                    <a:pt x="9771" y="3376"/>
                    <a:pt x="9863" y="3744"/>
                    <a:pt x="9845" y="3983"/>
                  </a:cubicBezTo>
                  <a:cubicBezTo>
                    <a:pt x="9845" y="4185"/>
                    <a:pt x="9753" y="4462"/>
                    <a:pt x="9845" y="4664"/>
                  </a:cubicBezTo>
                  <a:lnTo>
                    <a:pt x="7268" y="6965"/>
                  </a:lnTo>
                  <a:cubicBezTo>
                    <a:pt x="7323" y="6541"/>
                    <a:pt x="7341" y="6100"/>
                    <a:pt x="7433" y="5713"/>
                  </a:cubicBezTo>
                  <a:cubicBezTo>
                    <a:pt x="7599" y="5069"/>
                    <a:pt x="8059" y="4406"/>
                    <a:pt x="8059" y="3762"/>
                  </a:cubicBezTo>
                  <a:cubicBezTo>
                    <a:pt x="8059" y="3659"/>
                    <a:pt x="7966" y="3580"/>
                    <a:pt x="7863" y="3580"/>
                  </a:cubicBezTo>
                  <a:cubicBezTo>
                    <a:pt x="7836" y="3580"/>
                    <a:pt x="7809" y="3585"/>
                    <a:pt x="7783" y="3596"/>
                  </a:cubicBezTo>
                  <a:cubicBezTo>
                    <a:pt x="7194" y="3965"/>
                    <a:pt x="6973" y="4885"/>
                    <a:pt x="6826" y="5529"/>
                  </a:cubicBezTo>
                  <a:cubicBezTo>
                    <a:pt x="6697" y="6081"/>
                    <a:pt x="6550" y="6854"/>
                    <a:pt x="6752" y="7425"/>
                  </a:cubicBezTo>
                  <a:lnTo>
                    <a:pt x="6329" y="7793"/>
                  </a:lnTo>
                  <a:cubicBezTo>
                    <a:pt x="5574" y="8474"/>
                    <a:pt x="4838" y="9173"/>
                    <a:pt x="4047" y="9799"/>
                  </a:cubicBezTo>
                  <a:cubicBezTo>
                    <a:pt x="3973" y="9854"/>
                    <a:pt x="3900" y="9891"/>
                    <a:pt x="3826" y="9946"/>
                  </a:cubicBezTo>
                  <a:cubicBezTo>
                    <a:pt x="3808" y="9505"/>
                    <a:pt x="3771" y="9081"/>
                    <a:pt x="3771" y="8640"/>
                  </a:cubicBezTo>
                  <a:cubicBezTo>
                    <a:pt x="3771" y="8032"/>
                    <a:pt x="3973" y="7314"/>
                    <a:pt x="3826" y="6725"/>
                  </a:cubicBezTo>
                  <a:cubicBezTo>
                    <a:pt x="3804" y="6627"/>
                    <a:pt x="3718" y="6574"/>
                    <a:pt x="3632" y="6574"/>
                  </a:cubicBezTo>
                  <a:cubicBezTo>
                    <a:pt x="3573" y="6574"/>
                    <a:pt x="3514" y="6599"/>
                    <a:pt x="3476" y="6652"/>
                  </a:cubicBezTo>
                  <a:cubicBezTo>
                    <a:pt x="3108" y="7204"/>
                    <a:pt x="3145" y="8087"/>
                    <a:pt x="3163" y="8713"/>
                  </a:cubicBezTo>
                  <a:cubicBezTo>
                    <a:pt x="3163" y="9229"/>
                    <a:pt x="3219" y="9744"/>
                    <a:pt x="3347" y="10241"/>
                  </a:cubicBezTo>
                  <a:cubicBezTo>
                    <a:pt x="2906" y="10499"/>
                    <a:pt x="2464" y="10701"/>
                    <a:pt x="2022" y="10904"/>
                  </a:cubicBezTo>
                  <a:cubicBezTo>
                    <a:pt x="2096" y="9413"/>
                    <a:pt x="1912" y="7940"/>
                    <a:pt x="2243" y="6449"/>
                  </a:cubicBezTo>
                  <a:cubicBezTo>
                    <a:pt x="2685" y="4664"/>
                    <a:pt x="3918" y="3155"/>
                    <a:pt x="5611" y="2400"/>
                  </a:cubicBezTo>
                  <a:cubicBezTo>
                    <a:pt x="7268" y="1572"/>
                    <a:pt x="9108" y="1406"/>
                    <a:pt x="10931" y="1333"/>
                  </a:cubicBezTo>
                  <a:cubicBezTo>
                    <a:pt x="11851" y="1296"/>
                    <a:pt x="13102" y="1333"/>
                    <a:pt x="14004" y="909"/>
                  </a:cubicBezTo>
                  <a:close/>
                  <a:moveTo>
                    <a:pt x="14523" y="1"/>
                  </a:moveTo>
                  <a:cubicBezTo>
                    <a:pt x="14504" y="1"/>
                    <a:pt x="14484" y="3"/>
                    <a:pt x="14464" y="7"/>
                  </a:cubicBezTo>
                  <a:cubicBezTo>
                    <a:pt x="13526" y="191"/>
                    <a:pt x="12698" y="541"/>
                    <a:pt x="11722" y="615"/>
                  </a:cubicBezTo>
                  <a:cubicBezTo>
                    <a:pt x="10875" y="670"/>
                    <a:pt x="10029" y="670"/>
                    <a:pt x="9164" y="762"/>
                  </a:cubicBezTo>
                  <a:cubicBezTo>
                    <a:pt x="7397" y="946"/>
                    <a:pt x="5630" y="1406"/>
                    <a:pt x="4157" y="2455"/>
                  </a:cubicBezTo>
                  <a:cubicBezTo>
                    <a:pt x="1488" y="4388"/>
                    <a:pt x="918" y="8032"/>
                    <a:pt x="1654" y="11106"/>
                  </a:cubicBezTo>
                  <a:lnTo>
                    <a:pt x="1452" y="11216"/>
                  </a:lnTo>
                  <a:cubicBezTo>
                    <a:pt x="899" y="11327"/>
                    <a:pt x="421" y="11640"/>
                    <a:pt x="108" y="12100"/>
                  </a:cubicBezTo>
                  <a:cubicBezTo>
                    <a:pt x="0" y="12300"/>
                    <a:pt x="150" y="12513"/>
                    <a:pt x="341" y="12513"/>
                  </a:cubicBezTo>
                  <a:cubicBezTo>
                    <a:pt x="379" y="12513"/>
                    <a:pt x="418" y="12505"/>
                    <a:pt x="458" y="12486"/>
                  </a:cubicBezTo>
                  <a:cubicBezTo>
                    <a:pt x="1098" y="12088"/>
                    <a:pt x="1726" y="11959"/>
                    <a:pt x="2354" y="11959"/>
                  </a:cubicBezTo>
                  <a:cubicBezTo>
                    <a:pt x="3514" y="11959"/>
                    <a:pt x="4674" y="12400"/>
                    <a:pt x="5915" y="12400"/>
                  </a:cubicBezTo>
                  <a:cubicBezTo>
                    <a:pt x="5992" y="12400"/>
                    <a:pt x="6068" y="12398"/>
                    <a:pt x="6145" y="12394"/>
                  </a:cubicBezTo>
                  <a:cubicBezTo>
                    <a:pt x="7710" y="12284"/>
                    <a:pt x="9182" y="11658"/>
                    <a:pt x="10360" y="10627"/>
                  </a:cubicBezTo>
                  <a:cubicBezTo>
                    <a:pt x="13323" y="8124"/>
                    <a:pt x="13857" y="4167"/>
                    <a:pt x="14538" y="578"/>
                  </a:cubicBezTo>
                  <a:cubicBezTo>
                    <a:pt x="14593" y="523"/>
                    <a:pt x="14649" y="486"/>
                    <a:pt x="14685" y="431"/>
                  </a:cubicBezTo>
                  <a:cubicBezTo>
                    <a:pt x="14854" y="262"/>
                    <a:pt x="14729" y="1"/>
                    <a:pt x="1452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3"/>
            <p:cNvSpPr/>
            <p:nvPr/>
          </p:nvSpPr>
          <p:spPr>
            <a:xfrm>
              <a:off x="3653642" y="4058134"/>
              <a:ext cx="973364" cy="563814"/>
            </a:xfrm>
            <a:custGeom>
              <a:avLst/>
              <a:gdLst/>
              <a:ahLst/>
              <a:cxnLst/>
              <a:rect l="l" t="t" r="r" b="b"/>
              <a:pathLst>
                <a:path w="18153" h="10515" extrusionOk="0">
                  <a:moveTo>
                    <a:pt x="8035" y="661"/>
                  </a:moveTo>
                  <a:cubicBezTo>
                    <a:pt x="9274" y="661"/>
                    <a:pt x="10500" y="1038"/>
                    <a:pt x="11541" y="1774"/>
                  </a:cubicBezTo>
                  <a:cubicBezTo>
                    <a:pt x="13050" y="2824"/>
                    <a:pt x="14118" y="4351"/>
                    <a:pt x="15075" y="5897"/>
                  </a:cubicBezTo>
                  <a:cubicBezTo>
                    <a:pt x="15572" y="6670"/>
                    <a:pt x="16142" y="7775"/>
                    <a:pt x="16971" y="8364"/>
                  </a:cubicBezTo>
                  <a:cubicBezTo>
                    <a:pt x="15351" y="8640"/>
                    <a:pt x="13786" y="9284"/>
                    <a:pt x="12185" y="9560"/>
                  </a:cubicBezTo>
                  <a:cubicBezTo>
                    <a:pt x="11475" y="9681"/>
                    <a:pt x="10746" y="9753"/>
                    <a:pt x="10018" y="9753"/>
                  </a:cubicBezTo>
                  <a:cubicBezTo>
                    <a:pt x="8746" y="9753"/>
                    <a:pt x="7479" y="9533"/>
                    <a:pt x="6332" y="8971"/>
                  </a:cubicBezTo>
                  <a:cubicBezTo>
                    <a:pt x="4455" y="8069"/>
                    <a:pt x="3571" y="6634"/>
                    <a:pt x="2945" y="4719"/>
                  </a:cubicBezTo>
                  <a:cubicBezTo>
                    <a:pt x="2890" y="4572"/>
                    <a:pt x="2835" y="4407"/>
                    <a:pt x="2780" y="4241"/>
                  </a:cubicBezTo>
                  <a:lnTo>
                    <a:pt x="2780" y="4241"/>
                  </a:lnTo>
                  <a:cubicBezTo>
                    <a:pt x="3590" y="4646"/>
                    <a:pt x="4436" y="4959"/>
                    <a:pt x="5320" y="5161"/>
                  </a:cubicBezTo>
                  <a:cubicBezTo>
                    <a:pt x="5228" y="5824"/>
                    <a:pt x="5338" y="6505"/>
                    <a:pt x="5651" y="7075"/>
                  </a:cubicBezTo>
                  <a:cubicBezTo>
                    <a:pt x="5890" y="7536"/>
                    <a:pt x="6351" y="8272"/>
                    <a:pt x="6940" y="8327"/>
                  </a:cubicBezTo>
                  <a:cubicBezTo>
                    <a:pt x="7050" y="8327"/>
                    <a:pt x="7142" y="8198"/>
                    <a:pt x="7068" y="8088"/>
                  </a:cubicBezTo>
                  <a:cubicBezTo>
                    <a:pt x="6940" y="7885"/>
                    <a:pt x="6774" y="7701"/>
                    <a:pt x="6571" y="7536"/>
                  </a:cubicBezTo>
                  <a:cubicBezTo>
                    <a:pt x="6387" y="7333"/>
                    <a:pt x="6203" y="7094"/>
                    <a:pt x="6074" y="6854"/>
                  </a:cubicBezTo>
                  <a:cubicBezTo>
                    <a:pt x="5817" y="6358"/>
                    <a:pt x="5670" y="5805"/>
                    <a:pt x="5651" y="5235"/>
                  </a:cubicBezTo>
                  <a:lnTo>
                    <a:pt x="5651" y="5235"/>
                  </a:lnTo>
                  <a:lnTo>
                    <a:pt x="6093" y="5364"/>
                  </a:lnTo>
                  <a:cubicBezTo>
                    <a:pt x="7400" y="5750"/>
                    <a:pt x="8706" y="6118"/>
                    <a:pt x="10013" y="6486"/>
                  </a:cubicBezTo>
                  <a:cubicBezTo>
                    <a:pt x="9995" y="6505"/>
                    <a:pt x="9995" y="6523"/>
                    <a:pt x="9995" y="6542"/>
                  </a:cubicBezTo>
                  <a:cubicBezTo>
                    <a:pt x="9976" y="6597"/>
                    <a:pt x="9995" y="6652"/>
                    <a:pt x="10013" y="6689"/>
                  </a:cubicBezTo>
                  <a:cubicBezTo>
                    <a:pt x="10032" y="6707"/>
                    <a:pt x="10032" y="6707"/>
                    <a:pt x="10050" y="6707"/>
                  </a:cubicBezTo>
                  <a:cubicBezTo>
                    <a:pt x="10087" y="6854"/>
                    <a:pt x="10124" y="7020"/>
                    <a:pt x="10142" y="7167"/>
                  </a:cubicBezTo>
                  <a:cubicBezTo>
                    <a:pt x="10197" y="7351"/>
                    <a:pt x="10253" y="7517"/>
                    <a:pt x="10345" y="7683"/>
                  </a:cubicBezTo>
                  <a:cubicBezTo>
                    <a:pt x="10473" y="7959"/>
                    <a:pt x="10694" y="8364"/>
                    <a:pt x="11007" y="8437"/>
                  </a:cubicBezTo>
                  <a:cubicBezTo>
                    <a:pt x="11022" y="8442"/>
                    <a:pt x="11037" y="8445"/>
                    <a:pt x="11052" y="8445"/>
                  </a:cubicBezTo>
                  <a:cubicBezTo>
                    <a:pt x="11149" y="8445"/>
                    <a:pt x="11242" y="8349"/>
                    <a:pt x="11210" y="8253"/>
                  </a:cubicBezTo>
                  <a:cubicBezTo>
                    <a:pt x="11173" y="8088"/>
                    <a:pt x="11099" y="7940"/>
                    <a:pt x="10989" y="7812"/>
                  </a:cubicBezTo>
                  <a:cubicBezTo>
                    <a:pt x="10878" y="7646"/>
                    <a:pt x="10786" y="7480"/>
                    <a:pt x="10694" y="7296"/>
                  </a:cubicBezTo>
                  <a:cubicBezTo>
                    <a:pt x="10621" y="7112"/>
                    <a:pt x="10584" y="6836"/>
                    <a:pt x="10492" y="6615"/>
                  </a:cubicBezTo>
                  <a:lnTo>
                    <a:pt x="10492" y="6615"/>
                  </a:lnTo>
                  <a:lnTo>
                    <a:pt x="12369" y="7149"/>
                  </a:lnTo>
                  <a:lnTo>
                    <a:pt x="12351" y="7167"/>
                  </a:lnTo>
                  <a:cubicBezTo>
                    <a:pt x="12259" y="7499"/>
                    <a:pt x="12369" y="8180"/>
                    <a:pt x="12811" y="8217"/>
                  </a:cubicBezTo>
                  <a:cubicBezTo>
                    <a:pt x="12885" y="8217"/>
                    <a:pt x="12921" y="8161"/>
                    <a:pt x="12903" y="8088"/>
                  </a:cubicBezTo>
                  <a:cubicBezTo>
                    <a:pt x="12848" y="7959"/>
                    <a:pt x="12793" y="7830"/>
                    <a:pt x="12701" y="7701"/>
                  </a:cubicBezTo>
                  <a:cubicBezTo>
                    <a:pt x="12627" y="7554"/>
                    <a:pt x="12572" y="7388"/>
                    <a:pt x="12572" y="7223"/>
                  </a:cubicBezTo>
                  <a:lnTo>
                    <a:pt x="12572" y="7223"/>
                  </a:lnTo>
                  <a:lnTo>
                    <a:pt x="13547" y="7499"/>
                  </a:lnTo>
                  <a:cubicBezTo>
                    <a:pt x="13558" y="7501"/>
                    <a:pt x="13569" y="7502"/>
                    <a:pt x="13579" y="7502"/>
                  </a:cubicBezTo>
                  <a:cubicBezTo>
                    <a:pt x="13722" y="7502"/>
                    <a:pt x="13775" y="7275"/>
                    <a:pt x="13621" y="7241"/>
                  </a:cubicBezTo>
                  <a:lnTo>
                    <a:pt x="12222" y="6762"/>
                  </a:lnTo>
                  <a:cubicBezTo>
                    <a:pt x="12314" y="6726"/>
                    <a:pt x="12388" y="6689"/>
                    <a:pt x="12480" y="6652"/>
                  </a:cubicBezTo>
                  <a:cubicBezTo>
                    <a:pt x="12737" y="6542"/>
                    <a:pt x="13124" y="6358"/>
                    <a:pt x="13142" y="6045"/>
                  </a:cubicBezTo>
                  <a:cubicBezTo>
                    <a:pt x="13161" y="5971"/>
                    <a:pt x="13087" y="5916"/>
                    <a:pt x="13013" y="5916"/>
                  </a:cubicBezTo>
                  <a:cubicBezTo>
                    <a:pt x="13004" y="5915"/>
                    <a:pt x="12994" y="5915"/>
                    <a:pt x="12985" y="5915"/>
                  </a:cubicBezTo>
                  <a:cubicBezTo>
                    <a:pt x="12736" y="5915"/>
                    <a:pt x="12472" y="6141"/>
                    <a:pt x="12259" y="6247"/>
                  </a:cubicBezTo>
                  <a:cubicBezTo>
                    <a:pt x="12093" y="6339"/>
                    <a:pt x="11799" y="6394"/>
                    <a:pt x="11670" y="6578"/>
                  </a:cubicBezTo>
                  <a:lnTo>
                    <a:pt x="8412" y="5474"/>
                  </a:lnTo>
                  <a:cubicBezTo>
                    <a:pt x="8798" y="5327"/>
                    <a:pt x="9185" y="5106"/>
                    <a:pt x="9590" y="5014"/>
                  </a:cubicBezTo>
                  <a:cubicBezTo>
                    <a:pt x="10216" y="4830"/>
                    <a:pt x="11026" y="4903"/>
                    <a:pt x="11578" y="4591"/>
                  </a:cubicBezTo>
                  <a:cubicBezTo>
                    <a:pt x="11707" y="4535"/>
                    <a:pt x="11707" y="4351"/>
                    <a:pt x="11596" y="4278"/>
                  </a:cubicBezTo>
                  <a:cubicBezTo>
                    <a:pt x="11383" y="4162"/>
                    <a:pt x="11132" y="4118"/>
                    <a:pt x="10869" y="4118"/>
                  </a:cubicBezTo>
                  <a:cubicBezTo>
                    <a:pt x="10380" y="4118"/>
                    <a:pt x="9849" y="4269"/>
                    <a:pt x="9443" y="4388"/>
                  </a:cubicBezTo>
                  <a:cubicBezTo>
                    <a:pt x="8891" y="4554"/>
                    <a:pt x="8154" y="4793"/>
                    <a:pt x="7749" y="5253"/>
                  </a:cubicBezTo>
                  <a:lnTo>
                    <a:pt x="7216" y="5069"/>
                  </a:lnTo>
                  <a:cubicBezTo>
                    <a:pt x="6258" y="4756"/>
                    <a:pt x="5283" y="4462"/>
                    <a:pt x="4344" y="4075"/>
                  </a:cubicBezTo>
                  <a:cubicBezTo>
                    <a:pt x="4271" y="4038"/>
                    <a:pt x="4197" y="4002"/>
                    <a:pt x="4123" y="3965"/>
                  </a:cubicBezTo>
                  <a:cubicBezTo>
                    <a:pt x="4473" y="3744"/>
                    <a:pt x="4841" y="3486"/>
                    <a:pt x="5228" y="3284"/>
                  </a:cubicBezTo>
                  <a:cubicBezTo>
                    <a:pt x="5762" y="2971"/>
                    <a:pt x="6479" y="2824"/>
                    <a:pt x="6921" y="2382"/>
                  </a:cubicBezTo>
                  <a:cubicBezTo>
                    <a:pt x="7050" y="2271"/>
                    <a:pt x="6958" y="2051"/>
                    <a:pt x="6792" y="2051"/>
                  </a:cubicBezTo>
                  <a:cubicBezTo>
                    <a:pt x="6758" y="2048"/>
                    <a:pt x="6723" y="2046"/>
                    <a:pt x="6688" y="2046"/>
                  </a:cubicBezTo>
                  <a:cubicBezTo>
                    <a:pt x="6068" y="2046"/>
                    <a:pt x="5365" y="2491"/>
                    <a:pt x="4860" y="2787"/>
                  </a:cubicBezTo>
                  <a:cubicBezTo>
                    <a:pt x="4400" y="3044"/>
                    <a:pt x="3995" y="3357"/>
                    <a:pt x="3608" y="3707"/>
                  </a:cubicBezTo>
                  <a:cubicBezTo>
                    <a:pt x="3185" y="3449"/>
                    <a:pt x="2798" y="3173"/>
                    <a:pt x="2375" y="2879"/>
                  </a:cubicBezTo>
                  <a:cubicBezTo>
                    <a:pt x="3718" y="2216"/>
                    <a:pt x="4915" y="1314"/>
                    <a:pt x="6369" y="891"/>
                  </a:cubicBezTo>
                  <a:cubicBezTo>
                    <a:pt x="6917" y="737"/>
                    <a:pt x="7477" y="661"/>
                    <a:pt x="8035" y="661"/>
                  </a:cubicBezTo>
                  <a:close/>
                  <a:moveTo>
                    <a:pt x="8156" y="0"/>
                  </a:moveTo>
                  <a:cubicBezTo>
                    <a:pt x="5905" y="0"/>
                    <a:pt x="3668" y="1102"/>
                    <a:pt x="2007" y="2658"/>
                  </a:cubicBezTo>
                  <a:lnTo>
                    <a:pt x="1804" y="2529"/>
                  </a:lnTo>
                  <a:cubicBezTo>
                    <a:pt x="1436" y="2106"/>
                    <a:pt x="921" y="1848"/>
                    <a:pt x="369" y="1793"/>
                  </a:cubicBezTo>
                  <a:cubicBezTo>
                    <a:pt x="111" y="1793"/>
                    <a:pt x="1" y="2143"/>
                    <a:pt x="221" y="2308"/>
                  </a:cubicBezTo>
                  <a:cubicBezTo>
                    <a:pt x="2172" y="3357"/>
                    <a:pt x="2044" y="5492"/>
                    <a:pt x="3111" y="7186"/>
                  </a:cubicBezTo>
                  <a:cubicBezTo>
                    <a:pt x="3976" y="8493"/>
                    <a:pt x="5246" y="9487"/>
                    <a:pt x="6737" y="9983"/>
                  </a:cubicBezTo>
                  <a:cubicBezTo>
                    <a:pt x="7755" y="10361"/>
                    <a:pt x="8781" y="10515"/>
                    <a:pt x="9805" y="10515"/>
                  </a:cubicBezTo>
                  <a:cubicBezTo>
                    <a:pt x="12431" y="10515"/>
                    <a:pt x="15053" y="9505"/>
                    <a:pt x="17541" y="8658"/>
                  </a:cubicBezTo>
                  <a:cubicBezTo>
                    <a:pt x="17615" y="8677"/>
                    <a:pt x="17688" y="8695"/>
                    <a:pt x="17744" y="8713"/>
                  </a:cubicBezTo>
                  <a:cubicBezTo>
                    <a:pt x="17765" y="8718"/>
                    <a:pt x="17786" y="8721"/>
                    <a:pt x="17806" y="8721"/>
                  </a:cubicBezTo>
                  <a:cubicBezTo>
                    <a:pt x="18013" y="8721"/>
                    <a:pt x="18152" y="8476"/>
                    <a:pt x="18001" y="8309"/>
                  </a:cubicBezTo>
                  <a:cubicBezTo>
                    <a:pt x="17376" y="7591"/>
                    <a:pt x="16676" y="7057"/>
                    <a:pt x="16142" y="6229"/>
                  </a:cubicBezTo>
                  <a:cubicBezTo>
                    <a:pt x="15682" y="5511"/>
                    <a:pt x="15241" y="4775"/>
                    <a:pt x="14744" y="4094"/>
                  </a:cubicBezTo>
                  <a:cubicBezTo>
                    <a:pt x="13713" y="2640"/>
                    <a:pt x="12443" y="1333"/>
                    <a:pt x="10805" y="560"/>
                  </a:cubicBezTo>
                  <a:cubicBezTo>
                    <a:pt x="9943" y="173"/>
                    <a:pt x="9048" y="0"/>
                    <a:pt x="8156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3"/>
            <p:cNvSpPr/>
            <p:nvPr/>
          </p:nvSpPr>
          <p:spPr>
            <a:xfrm>
              <a:off x="2455503" y="1782180"/>
              <a:ext cx="1092561" cy="918993"/>
            </a:xfrm>
            <a:custGeom>
              <a:avLst/>
              <a:gdLst/>
              <a:ahLst/>
              <a:cxnLst/>
              <a:rect l="l" t="t" r="r" b="b"/>
              <a:pathLst>
                <a:path w="20376" h="17139" extrusionOk="0">
                  <a:moveTo>
                    <a:pt x="19235" y="1243"/>
                  </a:moveTo>
                  <a:lnTo>
                    <a:pt x="19235" y="1243"/>
                  </a:lnTo>
                  <a:cubicBezTo>
                    <a:pt x="18462" y="3360"/>
                    <a:pt x="18167" y="5642"/>
                    <a:pt x="17413" y="7759"/>
                  </a:cubicBezTo>
                  <a:cubicBezTo>
                    <a:pt x="16492" y="10317"/>
                    <a:pt x="15020" y="12783"/>
                    <a:pt x="12756" y="14348"/>
                  </a:cubicBezTo>
                  <a:cubicBezTo>
                    <a:pt x="11231" y="15393"/>
                    <a:pt x="9713" y="15795"/>
                    <a:pt x="8091" y="15795"/>
                  </a:cubicBezTo>
                  <a:cubicBezTo>
                    <a:pt x="7228" y="15795"/>
                    <a:pt x="6334" y="15681"/>
                    <a:pt x="5394" y="15489"/>
                  </a:cubicBezTo>
                  <a:cubicBezTo>
                    <a:pt x="5173" y="15452"/>
                    <a:pt x="4952" y="15415"/>
                    <a:pt x="4731" y="15379"/>
                  </a:cubicBezTo>
                  <a:cubicBezTo>
                    <a:pt x="5762" y="14734"/>
                    <a:pt x="6719" y="13796"/>
                    <a:pt x="7529" y="12967"/>
                  </a:cubicBezTo>
                  <a:cubicBezTo>
                    <a:pt x="8247" y="13520"/>
                    <a:pt x="9130" y="13833"/>
                    <a:pt x="10050" y="13869"/>
                  </a:cubicBezTo>
                  <a:cubicBezTo>
                    <a:pt x="10117" y="13871"/>
                    <a:pt x="10189" y="13872"/>
                    <a:pt x="10263" y="13872"/>
                  </a:cubicBezTo>
                  <a:cubicBezTo>
                    <a:pt x="10982" y="13872"/>
                    <a:pt x="11988" y="13771"/>
                    <a:pt x="12388" y="13170"/>
                  </a:cubicBezTo>
                  <a:cubicBezTo>
                    <a:pt x="12462" y="13041"/>
                    <a:pt x="12370" y="12857"/>
                    <a:pt x="12222" y="12857"/>
                  </a:cubicBezTo>
                  <a:cubicBezTo>
                    <a:pt x="12188" y="12853"/>
                    <a:pt x="12155" y="12852"/>
                    <a:pt x="12121" y="12852"/>
                  </a:cubicBezTo>
                  <a:cubicBezTo>
                    <a:pt x="11812" y="12852"/>
                    <a:pt x="11527" y="12995"/>
                    <a:pt x="11228" y="13078"/>
                  </a:cubicBezTo>
                  <a:cubicBezTo>
                    <a:pt x="10892" y="13158"/>
                    <a:pt x="10555" y="13210"/>
                    <a:pt x="10219" y="13210"/>
                  </a:cubicBezTo>
                  <a:cubicBezTo>
                    <a:pt x="10169" y="13210"/>
                    <a:pt x="10119" y="13209"/>
                    <a:pt x="10069" y="13207"/>
                  </a:cubicBezTo>
                  <a:cubicBezTo>
                    <a:pt x="9296" y="13188"/>
                    <a:pt x="8541" y="12986"/>
                    <a:pt x="7860" y="12636"/>
                  </a:cubicBezTo>
                  <a:cubicBezTo>
                    <a:pt x="8026" y="12470"/>
                    <a:pt x="8173" y="12323"/>
                    <a:pt x="8320" y="12176"/>
                  </a:cubicBezTo>
                  <a:cubicBezTo>
                    <a:pt x="9646" y="10888"/>
                    <a:pt x="10971" y="9581"/>
                    <a:pt x="12296" y="8274"/>
                  </a:cubicBezTo>
                  <a:cubicBezTo>
                    <a:pt x="12314" y="8292"/>
                    <a:pt x="12333" y="8329"/>
                    <a:pt x="12351" y="8329"/>
                  </a:cubicBezTo>
                  <a:cubicBezTo>
                    <a:pt x="12396" y="8359"/>
                    <a:pt x="12454" y="8389"/>
                    <a:pt x="12513" y="8389"/>
                  </a:cubicBezTo>
                  <a:cubicBezTo>
                    <a:pt x="12527" y="8389"/>
                    <a:pt x="12540" y="8388"/>
                    <a:pt x="12554" y="8384"/>
                  </a:cubicBezTo>
                  <a:cubicBezTo>
                    <a:pt x="12559" y="8390"/>
                    <a:pt x="12564" y="8392"/>
                    <a:pt x="12570" y="8392"/>
                  </a:cubicBezTo>
                  <a:cubicBezTo>
                    <a:pt x="12583" y="8392"/>
                    <a:pt x="12596" y="8379"/>
                    <a:pt x="12609" y="8366"/>
                  </a:cubicBezTo>
                  <a:cubicBezTo>
                    <a:pt x="12811" y="8421"/>
                    <a:pt x="13014" y="8495"/>
                    <a:pt x="13216" y="8568"/>
                  </a:cubicBezTo>
                  <a:cubicBezTo>
                    <a:pt x="13456" y="8642"/>
                    <a:pt x="13713" y="8679"/>
                    <a:pt x="13952" y="8697"/>
                  </a:cubicBezTo>
                  <a:cubicBezTo>
                    <a:pt x="14064" y="8702"/>
                    <a:pt x="14191" y="8708"/>
                    <a:pt x="14323" y="8708"/>
                  </a:cubicBezTo>
                  <a:cubicBezTo>
                    <a:pt x="14691" y="8708"/>
                    <a:pt x="15098" y="8660"/>
                    <a:pt x="15315" y="8403"/>
                  </a:cubicBezTo>
                  <a:cubicBezTo>
                    <a:pt x="15425" y="8292"/>
                    <a:pt x="15388" y="8090"/>
                    <a:pt x="15222" y="8035"/>
                  </a:cubicBezTo>
                  <a:cubicBezTo>
                    <a:pt x="15094" y="8003"/>
                    <a:pt x="14960" y="7983"/>
                    <a:pt x="14826" y="7983"/>
                  </a:cubicBezTo>
                  <a:cubicBezTo>
                    <a:pt x="14730" y="7983"/>
                    <a:pt x="14634" y="7993"/>
                    <a:pt x="14541" y="8016"/>
                  </a:cubicBezTo>
                  <a:cubicBezTo>
                    <a:pt x="14403" y="8025"/>
                    <a:pt x="14270" y="8030"/>
                    <a:pt x="14139" y="8030"/>
                  </a:cubicBezTo>
                  <a:cubicBezTo>
                    <a:pt x="14008" y="8030"/>
                    <a:pt x="13879" y="8025"/>
                    <a:pt x="13750" y="8016"/>
                  </a:cubicBezTo>
                  <a:cubicBezTo>
                    <a:pt x="13474" y="7979"/>
                    <a:pt x="13124" y="7832"/>
                    <a:pt x="12793" y="7814"/>
                  </a:cubicBezTo>
                  <a:lnTo>
                    <a:pt x="14707" y="5936"/>
                  </a:lnTo>
                  <a:cubicBezTo>
                    <a:pt x="14707" y="5936"/>
                    <a:pt x="14707" y="5955"/>
                    <a:pt x="14707" y="5973"/>
                  </a:cubicBezTo>
                  <a:cubicBezTo>
                    <a:pt x="14914" y="6180"/>
                    <a:pt x="15338" y="6388"/>
                    <a:pt x="15707" y="6388"/>
                  </a:cubicBezTo>
                  <a:cubicBezTo>
                    <a:pt x="15928" y="6388"/>
                    <a:pt x="16129" y="6313"/>
                    <a:pt x="16253" y="6120"/>
                  </a:cubicBezTo>
                  <a:cubicBezTo>
                    <a:pt x="16308" y="6047"/>
                    <a:pt x="16272" y="5955"/>
                    <a:pt x="16180" y="5918"/>
                  </a:cubicBezTo>
                  <a:cubicBezTo>
                    <a:pt x="16078" y="5909"/>
                    <a:pt x="15977" y="5904"/>
                    <a:pt x="15878" y="5904"/>
                  </a:cubicBezTo>
                  <a:cubicBezTo>
                    <a:pt x="15779" y="5904"/>
                    <a:pt x="15683" y="5909"/>
                    <a:pt x="15591" y="5918"/>
                  </a:cubicBezTo>
                  <a:cubicBezTo>
                    <a:pt x="15351" y="5918"/>
                    <a:pt x="15112" y="5844"/>
                    <a:pt x="14910" y="5734"/>
                  </a:cubicBezTo>
                  <a:lnTo>
                    <a:pt x="15903" y="4758"/>
                  </a:lnTo>
                  <a:cubicBezTo>
                    <a:pt x="16032" y="4630"/>
                    <a:pt x="15918" y="4447"/>
                    <a:pt x="15774" y="4447"/>
                  </a:cubicBezTo>
                  <a:cubicBezTo>
                    <a:pt x="15732" y="4447"/>
                    <a:pt x="15688" y="4463"/>
                    <a:pt x="15646" y="4501"/>
                  </a:cubicBezTo>
                  <a:lnTo>
                    <a:pt x="14118" y="5844"/>
                  </a:lnTo>
                  <a:cubicBezTo>
                    <a:pt x="14137" y="5716"/>
                    <a:pt x="14155" y="5568"/>
                    <a:pt x="14173" y="5476"/>
                  </a:cubicBezTo>
                  <a:cubicBezTo>
                    <a:pt x="14210" y="5090"/>
                    <a:pt x="14247" y="4501"/>
                    <a:pt x="13897" y="4262"/>
                  </a:cubicBezTo>
                  <a:cubicBezTo>
                    <a:pt x="13863" y="4241"/>
                    <a:pt x="13826" y="4230"/>
                    <a:pt x="13790" y="4230"/>
                  </a:cubicBezTo>
                  <a:cubicBezTo>
                    <a:pt x="13730" y="4230"/>
                    <a:pt x="13674" y="4259"/>
                    <a:pt x="13640" y="4317"/>
                  </a:cubicBezTo>
                  <a:cubicBezTo>
                    <a:pt x="13456" y="4611"/>
                    <a:pt x="13566" y="5108"/>
                    <a:pt x="13548" y="5458"/>
                  </a:cubicBezTo>
                  <a:cubicBezTo>
                    <a:pt x="13548" y="5716"/>
                    <a:pt x="13419" y="6102"/>
                    <a:pt x="13529" y="6378"/>
                  </a:cubicBezTo>
                  <a:lnTo>
                    <a:pt x="10014" y="9507"/>
                  </a:lnTo>
                  <a:cubicBezTo>
                    <a:pt x="10087" y="8937"/>
                    <a:pt x="10106" y="8329"/>
                    <a:pt x="10235" y="7795"/>
                  </a:cubicBezTo>
                  <a:cubicBezTo>
                    <a:pt x="10455" y="6930"/>
                    <a:pt x="11081" y="6010"/>
                    <a:pt x="11100" y="5127"/>
                  </a:cubicBezTo>
                  <a:cubicBezTo>
                    <a:pt x="11100" y="4984"/>
                    <a:pt x="10979" y="4875"/>
                    <a:pt x="10839" y="4875"/>
                  </a:cubicBezTo>
                  <a:cubicBezTo>
                    <a:pt x="10798" y="4875"/>
                    <a:pt x="10755" y="4885"/>
                    <a:pt x="10713" y="4906"/>
                  </a:cubicBezTo>
                  <a:cubicBezTo>
                    <a:pt x="9903" y="5403"/>
                    <a:pt x="9590" y="6691"/>
                    <a:pt x="9406" y="7556"/>
                  </a:cubicBezTo>
                  <a:cubicBezTo>
                    <a:pt x="9222" y="8311"/>
                    <a:pt x="9001" y="9360"/>
                    <a:pt x="9296" y="10151"/>
                  </a:cubicBezTo>
                  <a:lnTo>
                    <a:pt x="8707" y="10685"/>
                  </a:lnTo>
                  <a:cubicBezTo>
                    <a:pt x="7676" y="11605"/>
                    <a:pt x="6664" y="12563"/>
                    <a:pt x="5578" y="13409"/>
                  </a:cubicBezTo>
                  <a:cubicBezTo>
                    <a:pt x="5486" y="13501"/>
                    <a:pt x="5375" y="13556"/>
                    <a:pt x="5283" y="13630"/>
                  </a:cubicBezTo>
                  <a:cubicBezTo>
                    <a:pt x="5247" y="13023"/>
                    <a:pt x="5191" y="12434"/>
                    <a:pt x="5210" y="11845"/>
                  </a:cubicBezTo>
                  <a:cubicBezTo>
                    <a:pt x="5210" y="10998"/>
                    <a:pt x="5486" y="10023"/>
                    <a:pt x="5283" y="9213"/>
                  </a:cubicBezTo>
                  <a:cubicBezTo>
                    <a:pt x="5252" y="9075"/>
                    <a:pt x="5140" y="9004"/>
                    <a:pt x="5027" y="9004"/>
                  </a:cubicBezTo>
                  <a:cubicBezTo>
                    <a:pt x="4944" y="9004"/>
                    <a:pt x="4859" y="9043"/>
                    <a:pt x="4805" y="9121"/>
                  </a:cubicBezTo>
                  <a:cubicBezTo>
                    <a:pt x="4289" y="9857"/>
                    <a:pt x="4363" y="11090"/>
                    <a:pt x="4381" y="11955"/>
                  </a:cubicBezTo>
                  <a:cubicBezTo>
                    <a:pt x="4381" y="12655"/>
                    <a:pt x="4455" y="13354"/>
                    <a:pt x="4621" y="14035"/>
                  </a:cubicBezTo>
                  <a:cubicBezTo>
                    <a:pt x="4032" y="14385"/>
                    <a:pt x="3424" y="14661"/>
                    <a:pt x="2799" y="14955"/>
                  </a:cubicBezTo>
                  <a:cubicBezTo>
                    <a:pt x="2909" y="12912"/>
                    <a:pt x="2651" y="10888"/>
                    <a:pt x="3130" y="8863"/>
                  </a:cubicBezTo>
                  <a:cubicBezTo>
                    <a:pt x="3737" y="6305"/>
                    <a:pt x="5375" y="4409"/>
                    <a:pt x="7713" y="3268"/>
                  </a:cubicBezTo>
                  <a:cubicBezTo>
                    <a:pt x="9977" y="2163"/>
                    <a:pt x="12517" y="1924"/>
                    <a:pt x="15002" y="1814"/>
                  </a:cubicBezTo>
                  <a:cubicBezTo>
                    <a:pt x="16253" y="1777"/>
                    <a:pt x="17983" y="1814"/>
                    <a:pt x="19235" y="1243"/>
                  </a:cubicBezTo>
                  <a:close/>
                  <a:moveTo>
                    <a:pt x="19953" y="1"/>
                  </a:moveTo>
                  <a:cubicBezTo>
                    <a:pt x="19929" y="1"/>
                    <a:pt x="19905" y="4"/>
                    <a:pt x="19879" y="10"/>
                  </a:cubicBezTo>
                  <a:cubicBezTo>
                    <a:pt x="18591" y="249"/>
                    <a:pt x="17468" y="728"/>
                    <a:pt x="16124" y="820"/>
                  </a:cubicBezTo>
                  <a:cubicBezTo>
                    <a:pt x="14965" y="893"/>
                    <a:pt x="13787" y="912"/>
                    <a:pt x="12627" y="1022"/>
                  </a:cubicBezTo>
                  <a:cubicBezTo>
                    <a:pt x="10198" y="1280"/>
                    <a:pt x="7768" y="1906"/>
                    <a:pt x="5762" y="3341"/>
                  </a:cubicBezTo>
                  <a:cubicBezTo>
                    <a:pt x="2062" y="5992"/>
                    <a:pt x="1289" y="10980"/>
                    <a:pt x="2302" y="15195"/>
                  </a:cubicBezTo>
                  <a:cubicBezTo>
                    <a:pt x="2191" y="15250"/>
                    <a:pt x="2099" y="15305"/>
                    <a:pt x="2007" y="15360"/>
                  </a:cubicBezTo>
                  <a:cubicBezTo>
                    <a:pt x="1252" y="15507"/>
                    <a:pt x="590" y="15949"/>
                    <a:pt x="167" y="16575"/>
                  </a:cubicBezTo>
                  <a:cubicBezTo>
                    <a:pt x="0" y="16832"/>
                    <a:pt x="206" y="17138"/>
                    <a:pt x="468" y="17138"/>
                  </a:cubicBezTo>
                  <a:cubicBezTo>
                    <a:pt x="526" y="17138"/>
                    <a:pt x="586" y="17123"/>
                    <a:pt x="645" y="17090"/>
                  </a:cubicBezTo>
                  <a:cubicBezTo>
                    <a:pt x="1522" y="16555"/>
                    <a:pt x="2385" y="16382"/>
                    <a:pt x="3248" y="16382"/>
                  </a:cubicBezTo>
                  <a:cubicBezTo>
                    <a:pt x="4837" y="16382"/>
                    <a:pt x="6429" y="16969"/>
                    <a:pt x="8122" y="16969"/>
                  </a:cubicBezTo>
                  <a:cubicBezTo>
                    <a:pt x="8231" y="16969"/>
                    <a:pt x="8340" y="16967"/>
                    <a:pt x="8449" y="16962"/>
                  </a:cubicBezTo>
                  <a:cubicBezTo>
                    <a:pt x="10584" y="16869"/>
                    <a:pt x="12590" y="15931"/>
                    <a:pt x="14210" y="14569"/>
                  </a:cubicBezTo>
                  <a:cubicBezTo>
                    <a:pt x="18296" y="11145"/>
                    <a:pt x="19032" y="5697"/>
                    <a:pt x="19953" y="783"/>
                  </a:cubicBezTo>
                  <a:cubicBezTo>
                    <a:pt x="20026" y="709"/>
                    <a:pt x="20100" y="654"/>
                    <a:pt x="20155" y="580"/>
                  </a:cubicBezTo>
                  <a:cubicBezTo>
                    <a:pt x="20375" y="361"/>
                    <a:pt x="20222" y="1"/>
                    <a:pt x="1995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3"/>
            <p:cNvSpPr/>
            <p:nvPr/>
          </p:nvSpPr>
          <p:spPr>
            <a:xfrm>
              <a:off x="4991622" y="3526278"/>
              <a:ext cx="1092025" cy="919369"/>
            </a:xfrm>
            <a:custGeom>
              <a:avLst/>
              <a:gdLst/>
              <a:ahLst/>
              <a:cxnLst/>
              <a:rect l="l" t="t" r="r" b="b"/>
              <a:pathLst>
                <a:path w="20366" h="17146" extrusionOk="0">
                  <a:moveTo>
                    <a:pt x="19221" y="1257"/>
                  </a:moveTo>
                  <a:cubicBezTo>
                    <a:pt x="18448" y="3356"/>
                    <a:pt x="18172" y="5656"/>
                    <a:pt x="17399" y="7773"/>
                  </a:cubicBezTo>
                  <a:cubicBezTo>
                    <a:pt x="16479" y="10331"/>
                    <a:pt x="15007" y="12779"/>
                    <a:pt x="12743" y="14344"/>
                  </a:cubicBezTo>
                  <a:cubicBezTo>
                    <a:pt x="11215" y="15403"/>
                    <a:pt x="9694" y="15809"/>
                    <a:pt x="8069" y="15809"/>
                  </a:cubicBezTo>
                  <a:cubicBezTo>
                    <a:pt x="7208" y="15809"/>
                    <a:pt x="6317" y="15695"/>
                    <a:pt x="5380" y="15503"/>
                  </a:cubicBezTo>
                  <a:cubicBezTo>
                    <a:pt x="5178" y="15467"/>
                    <a:pt x="4939" y="15411"/>
                    <a:pt x="4718" y="15375"/>
                  </a:cubicBezTo>
                  <a:cubicBezTo>
                    <a:pt x="5748" y="14749"/>
                    <a:pt x="6705" y="13792"/>
                    <a:pt x="7534" y="12963"/>
                  </a:cubicBezTo>
                  <a:cubicBezTo>
                    <a:pt x="8252" y="13534"/>
                    <a:pt x="9117" y="13847"/>
                    <a:pt x="10037" y="13865"/>
                  </a:cubicBezTo>
                  <a:cubicBezTo>
                    <a:pt x="10131" y="13870"/>
                    <a:pt x="10233" y="13873"/>
                    <a:pt x="10340" y="13873"/>
                  </a:cubicBezTo>
                  <a:cubicBezTo>
                    <a:pt x="11051" y="13873"/>
                    <a:pt x="11991" y="13744"/>
                    <a:pt x="12374" y="13184"/>
                  </a:cubicBezTo>
                  <a:cubicBezTo>
                    <a:pt x="12448" y="13056"/>
                    <a:pt x="12356" y="12871"/>
                    <a:pt x="12209" y="12871"/>
                  </a:cubicBezTo>
                  <a:cubicBezTo>
                    <a:pt x="12175" y="12868"/>
                    <a:pt x="12141" y="12866"/>
                    <a:pt x="12108" y="12866"/>
                  </a:cubicBezTo>
                  <a:cubicBezTo>
                    <a:pt x="11801" y="12866"/>
                    <a:pt x="11531" y="13009"/>
                    <a:pt x="11215" y="13092"/>
                  </a:cubicBezTo>
                  <a:cubicBezTo>
                    <a:pt x="10847" y="13184"/>
                    <a:pt x="10442" y="13221"/>
                    <a:pt x="10055" y="13221"/>
                  </a:cubicBezTo>
                  <a:cubicBezTo>
                    <a:pt x="9282" y="13203"/>
                    <a:pt x="8528" y="13000"/>
                    <a:pt x="7847" y="12651"/>
                  </a:cubicBezTo>
                  <a:cubicBezTo>
                    <a:pt x="8012" y="12485"/>
                    <a:pt x="8160" y="12338"/>
                    <a:pt x="8307" y="12190"/>
                  </a:cubicBezTo>
                  <a:cubicBezTo>
                    <a:pt x="9632" y="10902"/>
                    <a:pt x="10957" y="9595"/>
                    <a:pt x="12282" y="8288"/>
                  </a:cubicBezTo>
                  <a:cubicBezTo>
                    <a:pt x="12301" y="8307"/>
                    <a:pt x="12301" y="8325"/>
                    <a:pt x="12338" y="8344"/>
                  </a:cubicBezTo>
                  <a:cubicBezTo>
                    <a:pt x="12393" y="8380"/>
                    <a:pt x="12448" y="8399"/>
                    <a:pt x="12522" y="8399"/>
                  </a:cubicBezTo>
                  <a:cubicBezTo>
                    <a:pt x="12540" y="8399"/>
                    <a:pt x="12559" y="8399"/>
                    <a:pt x="12577" y="8380"/>
                  </a:cubicBezTo>
                  <a:cubicBezTo>
                    <a:pt x="12798" y="8436"/>
                    <a:pt x="13000" y="8509"/>
                    <a:pt x="13203" y="8583"/>
                  </a:cubicBezTo>
                  <a:cubicBezTo>
                    <a:pt x="13442" y="8638"/>
                    <a:pt x="13681" y="8693"/>
                    <a:pt x="13939" y="8693"/>
                  </a:cubicBezTo>
                  <a:cubicBezTo>
                    <a:pt x="14053" y="8704"/>
                    <a:pt x="14187" y="8713"/>
                    <a:pt x="14326" y="8713"/>
                  </a:cubicBezTo>
                  <a:cubicBezTo>
                    <a:pt x="14681" y="8713"/>
                    <a:pt x="15076" y="8655"/>
                    <a:pt x="15301" y="8417"/>
                  </a:cubicBezTo>
                  <a:cubicBezTo>
                    <a:pt x="15411" y="8307"/>
                    <a:pt x="15356" y="8104"/>
                    <a:pt x="15209" y="8049"/>
                  </a:cubicBezTo>
                  <a:cubicBezTo>
                    <a:pt x="15091" y="8010"/>
                    <a:pt x="14967" y="7991"/>
                    <a:pt x="14841" y="7991"/>
                  </a:cubicBezTo>
                  <a:cubicBezTo>
                    <a:pt x="14732" y="7991"/>
                    <a:pt x="14621" y="8005"/>
                    <a:pt x="14510" y="8031"/>
                  </a:cubicBezTo>
                  <a:cubicBezTo>
                    <a:pt x="14434" y="8036"/>
                    <a:pt x="14357" y="8038"/>
                    <a:pt x="14279" y="8038"/>
                  </a:cubicBezTo>
                  <a:cubicBezTo>
                    <a:pt x="14092" y="8038"/>
                    <a:pt x="13900" y="8025"/>
                    <a:pt x="13718" y="8012"/>
                  </a:cubicBezTo>
                  <a:cubicBezTo>
                    <a:pt x="13442" y="7994"/>
                    <a:pt x="13092" y="7828"/>
                    <a:pt x="12779" y="7810"/>
                  </a:cubicBezTo>
                  <a:lnTo>
                    <a:pt x="14675" y="5951"/>
                  </a:lnTo>
                  <a:cubicBezTo>
                    <a:pt x="14675" y="5951"/>
                    <a:pt x="14675" y="5969"/>
                    <a:pt x="14694" y="5969"/>
                  </a:cubicBezTo>
                  <a:cubicBezTo>
                    <a:pt x="14903" y="6179"/>
                    <a:pt x="15334" y="6388"/>
                    <a:pt x="15705" y="6388"/>
                  </a:cubicBezTo>
                  <a:cubicBezTo>
                    <a:pt x="15922" y="6388"/>
                    <a:pt x="16118" y="6318"/>
                    <a:pt x="16240" y="6135"/>
                  </a:cubicBezTo>
                  <a:cubicBezTo>
                    <a:pt x="16277" y="6061"/>
                    <a:pt x="16240" y="5951"/>
                    <a:pt x="16166" y="5932"/>
                  </a:cubicBezTo>
                  <a:cubicBezTo>
                    <a:pt x="16065" y="5914"/>
                    <a:pt x="15964" y="5905"/>
                    <a:pt x="15862" y="5905"/>
                  </a:cubicBezTo>
                  <a:cubicBezTo>
                    <a:pt x="15761" y="5905"/>
                    <a:pt x="15660" y="5914"/>
                    <a:pt x="15559" y="5932"/>
                  </a:cubicBezTo>
                  <a:cubicBezTo>
                    <a:pt x="15319" y="5914"/>
                    <a:pt x="15099" y="5840"/>
                    <a:pt x="14878" y="5730"/>
                  </a:cubicBezTo>
                  <a:lnTo>
                    <a:pt x="15872" y="4773"/>
                  </a:lnTo>
                  <a:cubicBezTo>
                    <a:pt x="16003" y="4642"/>
                    <a:pt x="15880" y="4453"/>
                    <a:pt x="15732" y="4453"/>
                  </a:cubicBezTo>
                  <a:cubicBezTo>
                    <a:pt x="15693" y="4453"/>
                    <a:pt x="15652" y="4466"/>
                    <a:pt x="15614" y="4497"/>
                  </a:cubicBezTo>
                  <a:lnTo>
                    <a:pt x="14105" y="5859"/>
                  </a:lnTo>
                  <a:cubicBezTo>
                    <a:pt x="14123" y="5712"/>
                    <a:pt x="14141" y="5583"/>
                    <a:pt x="14160" y="5472"/>
                  </a:cubicBezTo>
                  <a:cubicBezTo>
                    <a:pt x="14197" y="5104"/>
                    <a:pt x="14233" y="4515"/>
                    <a:pt x="13884" y="4258"/>
                  </a:cubicBezTo>
                  <a:cubicBezTo>
                    <a:pt x="13854" y="4240"/>
                    <a:pt x="13823" y="4232"/>
                    <a:pt x="13792" y="4232"/>
                  </a:cubicBezTo>
                  <a:cubicBezTo>
                    <a:pt x="13727" y="4232"/>
                    <a:pt x="13664" y="4269"/>
                    <a:pt x="13626" y="4331"/>
                  </a:cubicBezTo>
                  <a:cubicBezTo>
                    <a:pt x="13442" y="4607"/>
                    <a:pt x="13552" y="5123"/>
                    <a:pt x="13534" y="5454"/>
                  </a:cubicBezTo>
                  <a:cubicBezTo>
                    <a:pt x="13516" y="5730"/>
                    <a:pt x="13405" y="6117"/>
                    <a:pt x="13516" y="6374"/>
                  </a:cubicBezTo>
                  <a:lnTo>
                    <a:pt x="10000" y="9522"/>
                  </a:lnTo>
                  <a:cubicBezTo>
                    <a:pt x="10074" y="8951"/>
                    <a:pt x="10092" y="8344"/>
                    <a:pt x="10221" y="7810"/>
                  </a:cubicBezTo>
                  <a:cubicBezTo>
                    <a:pt x="10442" y="6945"/>
                    <a:pt x="11068" y="6025"/>
                    <a:pt x="11086" y="5141"/>
                  </a:cubicBezTo>
                  <a:cubicBezTo>
                    <a:pt x="11086" y="4999"/>
                    <a:pt x="10965" y="4890"/>
                    <a:pt x="10826" y="4890"/>
                  </a:cubicBezTo>
                  <a:cubicBezTo>
                    <a:pt x="10784" y="4890"/>
                    <a:pt x="10741" y="4899"/>
                    <a:pt x="10700" y="4920"/>
                  </a:cubicBezTo>
                  <a:cubicBezTo>
                    <a:pt x="9890" y="5417"/>
                    <a:pt x="9577" y="6687"/>
                    <a:pt x="9393" y="7552"/>
                  </a:cubicBezTo>
                  <a:cubicBezTo>
                    <a:pt x="9209" y="8325"/>
                    <a:pt x="8988" y="9374"/>
                    <a:pt x="9282" y="10166"/>
                  </a:cubicBezTo>
                  <a:lnTo>
                    <a:pt x="8693" y="10681"/>
                  </a:lnTo>
                  <a:cubicBezTo>
                    <a:pt x="7663" y="11601"/>
                    <a:pt x="6669" y="12559"/>
                    <a:pt x="5564" y="13424"/>
                  </a:cubicBezTo>
                  <a:cubicBezTo>
                    <a:pt x="5472" y="13497"/>
                    <a:pt x="5380" y="13552"/>
                    <a:pt x="5270" y="13626"/>
                  </a:cubicBezTo>
                  <a:cubicBezTo>
                    <a:pt x="5233" y="13037"/>
                    <a:pt x="5178" y="12430"/>
                    <a:pt x="5196" y="11841"/>
                  </a:cubicBezTo>
                  <a:cubicBezTo>
                    <a:pt x="5196" y="10994"/>
                    <a:pt x="5472" y="10019"/>
                    <a:pt x="5270" y="9209"/>
                  </a:cubicBezTo>
                  <a:cubicBezTo>
                    <a:pt x="5238" y="9071"/>
                    <a:pt x="5127" y="9000"/>
                    <a:pt x="5014" y="9000"/>
                  </a:cubicBezTo>
                  <a:cubicBezTo>
                    <a:pt x="4930" y="9000"/>
                    <a:pt x="4846" y="9039"/>
                    <a:pt x="4791" y="9117"/>
                  </a:cubicBezTo>
                  <a:cubicBezTo>
                    <a:pt x="4276" y="9853"/>
                    <a:pt x="4350" y="11086"/>
                    <a:pt x="4368" y="11951"/>
                  </a:cubicBezTo>
                  <a:cubicBezTo>
                    <a:pt x="4368" y="12651"/>
                    <a:pt x="4442" y="13350"/>
                    <a:pt x="4626" y="14049"/>
                  </a:cubicBezTo>
                  <a:cubicBezTo>
                    <a:pt x="4018" y="14381"/>
                    <a:pt x="3411" y="14657"/>
                    <a:pt x="2785" y="14970"/>
                  </a:cubicBezTo>
                  <a:cubicBezTo>
                    <a:pt x="2895" y="12927"/>
                    <a:pt x="2638" y="10884"/>
                    <a:pt x="3116" y="8859"/>
                  </a:cubicBezTo>
                  <a:cubicBezTo>
                    <a:pt x="3724" y="6319"/>
                    <a:pt x="5362" y="4405"/>
                    <a:pt x="7699" y="3282"/>
                  </a:cubicBezTo>
                  <a:cubicBezTo>
                    <a:pt x="9963" y="2159"/>
                    <a:pt x="12503" y="1938"/>
                    <a:pt x="15007" y="1828"/>
                  </a:cubicBezTo>
                  <a:cubicBezTo>
                    <a:pt x="16258" y="1773"/>
                    <a:pt x="17970" y="1828"/>
                    <a:pt x="19221" y="1257"/>
                  </a:cubicBezTo>
                  <a:close/>
                  <a:moveTo>
                    <a:pt x="19907" y="0"/>
                  </a:moveTo>
                  <a:cubicBezTo>
                    <a:pt x="19888" y="0"/>
                    <a:pt x="19868" y="2"/>
                    <a:pt x="19847" y="6"/>
                  </a:cubicBezTo>
                  <a:cubicBezTo>
                    <a:pt x="18559" y="263"/>
                    <a:pt x="17436" y="742"/>
                    <a:pt x="16092" y="834"/>
                  </a:cubicBezTo>
                  <a:cubicBezTo>
                    <a:pt x="14933" y="908"/>
                    <a:pt x="13755" y="908"/>
                    <a:pt x="12595" y="1037"/>
                  </a:cubicBezTo>
                  <a:cubicBezTo>
                    <a:pt x="10166" y="1294"/>
                    <a:pt x="7736" y="1920"/>
                    <a:pt x="5730" y="3356"/>
                  </a:cubicBezTo>
                  <a:cubicBezTo>
                    <a:pt x="2049" y="6006"/>
                    <a:pt x="1276" y="10994"/>
                    <a:pt x="2288" y="15209"/>
                  </a:cubicBezTo>
                  <a:lnTo>
                    <a:pt x="1994" y="15356"/>
                  </a:lnTo>
                  <a:cubicBezTo>
                    <a:pt x="1239" y="15522"/>
                    <a:pt x="595" y="15964"/>
                    <a:pt x="153" y="16589"/>
                  </a:cubicBezTo>
                  <a:cubicBezTo>
                    <a:pt x="1" y="16849"/>
                    <a:pt x="202" y="17146"/>
                    <a:pt x="474" y="17146"/>
                  </a:cubicBezTo>
                  <a:cubicBezTo>
                    <a:pt x="531" y="17146"/>
                    <a:pt x="590" y="17133"/>
                    <a:pt x="650" y="17105"/>
                  </a:cubicBezTo>
                  <a:cubicBezTo>
                    <a:pt x="1521" y="16564"/>
                    <a:pt x="2381" y="16388"/>
                    <a:pt x="3244" y="16388"/>
                  </a:cubicBezTo>
                  <a:cubicBezTo>
                    <a:pt x="4833" y="16388"/>
                    <a:pt x="6430" y="16983"/>
                    <a:pt x="8114" y="16983"/>
                  </a:cubicBezTo>
                  <a:cubicBezTo>
                    <a:pt x="8221" y="16983"/>
                    <a:pt x="8328" y="16981"/>
                    <a:pt x="8436" y="16976"/>
                  </a:cubicBezTo>
                  <a:cubicBezTo>
                    <a:pt x="10571" y="16884"/>
                    <a:pt x="12577" y="15945"/>
                    <a:pt x="14215" y="14583"/>
                  </a:cubicBezTo>
                  <a:cubicBezTo>
                    <a:pt x="18283" y="11141"/>
                    <a:pt x="19001" y="5712"/>
                    <a:pt x="19921" y="779"/>
                  </a:cubicBezTo>
                  <a:cubicBezTo>
                    <a:pt x="19994" y="724"/>
                    <a:pt x="20068" y="650"/>
                    <a:pt x="20142" y="576"/>
                  </a:cubicBezTo>
                  <a:cubicBezTo>
                    <a:pt x="20365" y="353"/>
                    <a:pt x="20187" y="0"/>
                    <a:pt x="19907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3"/>
            <p:cNvSpPr/>
            <p:nvPr/>
          </p:nvSpPr>
          <p:spPr>
            <a:xfrm>
              <a:off x="7932893" y="3293352"/>
              <a:ext cx="1091810" cy="919744"/>
            </a:xfrm>
            <a:custGeom>
              <a:avLst/>
              <a:gdLst/>
              <a:ahLst/>
              <a:cxnLst/>
              <a:rect l="l" t="t" r="r" b="b"/>
              <a:pathLst>
                <a:path w="20362" h="17153" extrusionOk="0">
                  <a:moveTo>
                    <a:pt x="19217" y="1258"/>
                  </a:moveTo>
                  <a:lnTo>
                    <a:pt x="19217" y="1258"/>
                  </a:lnTo>
                  <a:cubicBezTo>
                    <a:pt x="18462" y="3374"/>
                    <a:pt x="18149" y="5657"/>
                    <a:pt x="17395" y="7773"/>
                  </a:cubicBezTo>
                  <a:cubicBezTo>
                    <a:pt x="16474" y="10332"/>
                    <a:pt x="15002" y="12798"/>
                    <a:pt x="12738" y="14363"/>
                  </a:cubicBezTo>
                  <a:cubicBezTo>
                    <a:pt x="11213" y="15407"/>
                    <a:pt x="9695" y="15810"/>
                    <a:pt x="8073" y="15810"/>
                  </a:cubicBezTo>
                  <a:cubicBezTo>
                    <a:pt x="7209" y="15810"/>
                    <a:pt x="6316" y="15696"/>
                    <a:pt x="5376" y="15504"/>
                  </a:cubicBezTo>
                  <a:cubicBezTo>
                    <a:pt x="5155" y="15467"/>
                    <a:pt x="4934" y="15430"/>
                    <a:pt x="4713" y="15375"/>
                  </a:cubicBezTo>
                  <a:cubicBezTo>
                    <a:pt x="5744" y="14749"/>
                    <a:pt x="6701" y="13792"/>
                    <a:pt x="7511" y="12982"/>
                  </a:cubicBezTo>
                  <a:cubicBezTo>
                    <a:pt x="8228" y="13534"/>
                    <a:pt x="9112" y="13847"/>
                    <a:pt x="10032" y="13884"/>
                  </a:cubicBezTo>
                  <a:cubicBezTo>
                    <a:pt x="10099" y="13886"/>
                    <a:pt x="10170" y="13887"/>
                    <a:pt x="10244" y="13887"/>
                  </a:cubicBezTo>
                  <a:cubicBezTo>
                    <a:pt x="10964" y="13887"/>
                    <a:pt x="11969" y="13785"/>
                    <a:pt x="12370" y="13185"/>
                  </a:cubicBezTo>
                  <a:cubicBezTo>
                    <a:pt x="12443" y="13056"/>
                    <a:pt x="12351" y="12890"/>
                    <a:pt x="12204" y="12872"/>
                  </a:cubicBezTo>
                  <a:cubicBezTo>
                    <a:pt x="12170" y="12868"/>
                    <a:pt x="12136" y="12866"/>
                    <a:pt x="12103" y="12866"/>
                  </a:cubicBezTo>
                  <a:cubicBezTo>
                    <a:pt x="11793" y="12866"/>
                    <a:pt x="11509" y="13010"/>
                    <a:pt x="11210" y="13093"/>
                  </a:cubicBezTo>
                  <a:cubicBezTo>
                    <a:pt x="10824" y="13203"/>
                    <a:pt x="10437" y="13240"/>
                    <a:pt x="10051" y="13240"/>
                  </a:cubicBezTo>
                  <a:cubicBezTo>
                    <a:pt x="9278" y="13221"/>
                    <a:pt x="8523" y="13019"/>
                    <a:pt x="7842" y="12669"/>
                  </a:cubicBezTo>
                  <a:lnTo>
                    <a:pt x="8302" y="12209"/>
                  </a:lnTo>
                  <a:cubicBezTo>
                    <a:pt x="9627" y="10902"/>
                    <a:pt x="10971" y="9614"/>
                    <a:pt x="12296" y="8307"/>
                  </a:cubicBezTo>
                  <a:cubicBezTo>
                    <a:pt x="12296" y="8325"/>
                    <a:pt x="12315" y="8344"/>
                    <a:pt x="12351" y="8362"/>
                  </a:cubicBezTo>
                  <a:cubicBezTo>
                    <a:pt x="12407" y="8399"/>
                    <a:pt x="12462" y="8417"/>
                    <a:pt x="12535" y="8417"/>
                  </a:cubicBezTo>
                  <a:cubicBezTo>
                    <a:pt x="12554" y="8417"/>
                    <a:pt x="12572" y="8417"/>
                    <a:pt x="12591" y="8399"/>
                  </a:cubicBezTo>
                  <a:cubicBezTo>
                    <a:pt x="12793" y="8454"/>
                    <a:pt x="12996" y="8528"/>
                    <a:pt x="13198" y="8602"/>
                  </a:cubicBezTo>
                  <a:cubicBezTo>
                    <a:pt x="13437" y="8657"/>
                    <a:pt x="13695" y="8694"/>
                    <a:pt x="13934" y="8712"/>
                  </a:cubicBezTo>
                  <a:cubicBezTo>
                    <a:pt x="14054" y="8722"/>
                    <a:pt x="14191" y="8731"/>
                    <a:pt x="14333" y="8731"/>
                  </a:cubicBezTo>
                  <a:cubicBezTo>
                    <a:pt x="14693" y="8731"/>
                    <a:pt x="15085" y="8674"/>
                    <a:pt x="15296" y="8436"/>
                  </a:cubicBezTo>
                  <a:cubicBezTo>
                    <a:pt x="15425" y="8325"/>
                    <a:pt x="15370" y="8123"/>
                    <a:pt x="15204" y="8068"/>
                  </a:cubicBezTo>
                  <a:cubicBezTo>
                    <a:pt x="15075" y="8025"/>
                    <a:pt x="14939" y="8007"/>
                    <a:pt x="14805" y="8007"/>
                  </a:cubicBezTo>
                  <a:cubicBezTo>
                    <a:pt x="14709" y="8007"/>
                    <a:pt x="14615" y="8016"/>
                    <a:pt x="14523" y="8031"/>
                  </a:cubicBezTo>
                  <a:cubicBezTo>
                    <a:pt x="14385" y="8040"/>
                    <a:pt x="14252" y="8045"/>
                    <a:pt x="14118" y="8045"/>
                  </a:cubicBezTo>
                  <a:cubicBezTo>
                    <a:pt x="13985" y="8045"/>
                    <a:pt x="13851" y="8040"/>
                    <a:pt x="13713" y="8031"/>
                  </a:cubicBezTo>
                  <a:cubicBezTo>
                    <a:pt x="13456" y="7994"/>
                    <a:pt x="13088" y="7847"/>
                    <a:pt x="12775" y="7829"/>
                  </a:cubicBezTo>
                  <a:lnTo>
                    <a:pt x="14670" y="5951"/>
                  </a:lnTo>
                  <a:cubicBezTo>
                    <a:pt x="14670" y="5951"/>
                    <a:pt x="14670" y="5970"/>
                    <a:pt x="14689" y="5988"/>
                  </a:cubicBezTo>
                  <a:cubicBezTo>
                    <a:pt x="14896" y="6195"/>
                    <a:pt x="15319" y="6402"/>
                    <a:pt x="15688" y="6402"/>
                  </a:cubicBezTo>
                  <a:cubicBezTo>
                    <a:pt x="15909" y="6402"/>
                    <a:pt x="16111" y="6328"/>
                    <a:pt x="16235" y="6135"/>
                  </a:cubicBezTo>
                  <a:cubicBezTo>
                    <a:pt x="16290" y="6062"/>
                    <a:pt x="16253" y="5970"/>
                    <a:pt x="16161" y="5933"/>
                  </a:cubicBezTo>
                  <a:cubicBezTo>
                    <a:pt x="16060" y="5924"/>
                    <a:pt x="15959" y="5919"/>
                    <a:pt x="15858" y="5919"/>
                  </a:cubicBezTo>
                  <a:cubicBezTo>
                    <a:pt x="15756" y="5919"/>
                    <a:pt x="15655" y="5924"/>
                    <a:pt x="15554" y="5933"/>
                  </a:cubicBezTo>
                  <a:cubicBezTo>
                    <a:pt x="15333" y="5933"/>
                    <a:pt x="15094" y="5859"/>
                    <a:pt x="14891" y="5749"/>
                  </a:cubicBezTo>
                  <a:lnTo>
                    <a:pt x="15867" y="4773"/>
                  </a:lnTo>
                  <a:cubicBezTo>
                    <a:pt x="15982" y="4644"/>
                    <a:pt x="15884" y="4470"/>
                    <a:pt x="15747" y="4470"/>
                  </a:cubicBezTo>
                  <a:cubicBezTo>
                    <a:pt x="15709" y="4470"/>
                    <a:pt x="15668" y="4483"/>
                    <a:pt x="15628" y="4515"/>
                  </a:cubicBezTo>
                  <a:lnTo>
                    <a:pt x="14100" y="5859"/>
                  </a:lnTo>
                  <a:cubicBezTo>
                    <a:pt x="14137" y="5730"/>
                    <a:pt x="14137" y="5601"/>
                    <a:pt x="14155" y="5491"/>
                  </a:cubicBezTo>
                  <a:cubicBezTo>
                    <a:pt x="14192" y="5104"/>
                    <a:pt x="14229" y="4515"/>
                    <a:pt x="13897" y="4276"/>
                  </a:cubicBezTo>
                  <a:cubicBezTo>
                    <a:pt x="13863" y="4255"/>
                    <a:pt x="13826" y="4245"/>
                    <a:pt x="13790" y="4245"/>
                  </a:cubicBezTo>
                  <a:cubicBezTo>
                    <a:pt x="13730" y="4245"/>
                    <a:pt x="13674" y="4274"/>
                    <a:pt x="13640" y="4331"/>
                  </a:cubicBezTo>
                  <a:cubicBezTo>
                    <a:pt x="13437" y="4626"/>
                    <a:pt x="13566" y="5123"/>
                    <a:pt x="13548" y="5473"/>
                  </a:cubicBezTo>
                  <a:cubicBezTo>
                    <a:pt x="13529" y="5749"/>
                    <a:pt x="13400" y="6117"/>
                    <a:pt x="13529" y="6393"/>
                  </a:cubicBezTo>
                  <a:lnTo>
                    <a:pt x="9977" y="9522"/>
                  </a:lnTo>
                  <a:cubicBezTo>
                    <a:pt x="10069" y="8951"/>
                    <a:pt x="10087" y="8344"/>
                    <a:pt x="10216" y="7810"/>
                  </a:cubicBezTo>
                  <a:cubicBezTo>
                    <a:pt x="10419" y="6945"/>
                    <a:pt x="11045" y="6025"/>
                    <a:pt x="11063" y="5141"/>
                  </a:cubicBezTo>
                  <a:cubicBezTo>
                    <a:pt x="11063" y="4999"/>
                    <a:pt x="10942" y="4890"/>
                    <a:pt x="10811" y="4890"/>
                  </a:cubicBezTo>
                  <a:cubicBezTo>
                    <a:pt x="10772" y="4890"/>
                    <a:pt x="10733" y="4899"/>
                    <a:pt x="10695" y="4920"/>
                  </a:cubicBezTo>
                  <a:cubicBezTo>
                    <a:pt x="9885" y="5417"/>
                    <a:pt x="9572" y="6687"/>
                    <a:pt x="9370" y="7571"/>
                  </a:cubicBezTo>
                  <a:cubicBezTo>
                    <a:pt x="9204" y="8325"/>
                    <a:pt x="8983" y="9375"/>
                    <a:pt x="9259" y="10166"/>
                  </a:cubicBezTo>
                  <a:lnTo>
                    <a:pt x="8689" y="10681"/>
                  </a:lnTo>
                  <a:cubicBezTo>
                    <a:pt x="7658" y="11602"/>
                    <a:pt x="6646" y="12577"/>
                    <a:pt x="5560" y="13424"/>
                  </a:cubicBezTo>
                  <a:cubicBezTo>
                    <a:pt x="5449" y="13497"/>
                    <a:pt x="5357" y="13571"/>
                    <a:pt x="5265" y="13626"/>
                  </a:cubicBezTo>
                  <a:cubicBezTo>
                    <a:pt x="5228" y="13037"/>
                    <a:pt x="5173" y="12448"/>
                    <a:pt x="5173" y="11841"/>
                  </a:cubicBezTo>
                  <a:cubicBezTo>
                    <a:pt x="5173" y="11013"/>
                    <a:pt x="5468" y="10037"/>
                    <a:pt x="5265" y="9209"/>
                  </a:cubicBezTo>
                  <a:cubicBezTo>
                    <a:pt x="5223" y="9084"/>
                    <a:pt x="5110" y="9017"/>
                    <a:pt x="4997" y="9017"/>
                  </a:cubicBezTo>
                  <a:cubicBezTo>
                    <a:pt x="4910" y="9017"/>
                    <a:pt x="4824" y="9056"/>
                    <a:pt x="4768" y="9135"/>
                  </a:cubicBezTo>
                  <a:cubicBezTo>
                    <a:pt x="4271" y="9872"/>
                    <a:pt x="4326" y="11086"/>
                    <a:pt x="4345" y="11951"/>
                  </a:cubicBezTo>
                  <a:cubicBezTo>
                    <a:pt x="4345" y="12669"/>
                    <a:pt x="4437" y="13369"/>
                    <a:pt x="4602" y="14050"/>
                  </a:cubicBezTo>
                  <a:cubicBezTo>
                    <a:pt x="4014" y="14399"/>
                    <a:pt x="3388" y="14675"/>
                    <a:pt x="2780" y="14970"/>
                  </a:cubicBezTo>
                  <a:cubicBezTo>
                    <a:pt x="2872" y="12927"/>
                    <a:pt x="2615" y="10902"/>
                    <a:pt x="3112" y="8878"/>
                  </a:cubicBezTo>
                  <a:cubicBezTo>
                    <a:pt x="3719" y="6338"/>
                    <a:pt x="5357" y="4423"/>
                    <a:pt x="7695" y="3282"/>
                  </a:cubicBezTo>
                  <a:cubicBezTo>
                    <a:pt x="9959" y="2160"/>
                    <a:pt x="12499" y="1939"/>
                    <a:pt x="15002" y="1828"/>
                  </a:cubicBezTo>
                  <a:cubicBezTo>
                    <a:pt x="16235" y="1791"/>
                    <a:pt x="17965" y="1828"/>
                    <a:pt x="19217" y="1258"/>
                  </a:cubicBezTo>
                  <a:close/>
                  <a:moveTo>
                    <a:pt x="19903" y="1"/>
                  </a:moveTo>
                  <a:cubicBezTo>
                    <a:pt x="19884" y="1"/>
                    <a:pt x="19863" y="3"/>
                    <a:pt x="19842" y="6"/>
                  </a:cubicBezTo>
                  <a:cubicBezTo>
                    <a:pt x="18554" y="264"/>
                    <a:pt x="17450" y="742"/>
                    <a:pt x="16106" y="834"/>
                  </a:cubicBezTo>
                  <a:cubicBezTo>
                    <a:pt x="14928" y="908"/>
                    <a:pt x="13769" y="926"/>
                    <a:pt x="12591" y="1037"/>
                  </a:cubicBezTo>
                  <a:cubicBezTo>
                    <a:pt x="10179" y="1294"/>
                    <a:pt x="7731" y="1920"/>
                    <a:pt x="5725" y="3356"/>
                  </a:cubicBezTo>
                  <a:cubicBezTo>
                    <a:pt x="2044" y="6006"/>
                    <a:pt x="1271" y="10994"/>
                    <a:pt x="2283" y="15209"/>
                  </a:cubicBezTo>
                  <a:lnTo>
                    <a:pt x="1989" y="15375"/>
                  </a:lnTo>
                  <a:cubicBezTo>
                    <a:pt x="1253" y="15522"/>
                    <a:pt x="590" y="15964"/>
                    <a:pt x="167" y="16590"/>
                  </a:cubicBezTo>
                  <a:cubicBezTo>
                    <a:pt x="1" y="16846"/>
                    <a:pt x="206" y="17153"/>
                    <a:pt x="468" y="17153"/>
                  </a:cubicBezTo>
                  <a:cubicBezTo>
                    <a:pt x="526" y="17153"/>
                    <a:pt x="586" y="17138"/>
                    <a:pt x="645" y="17105"/>
                  </a:cubicBezTo>
                  <a:cubicBezTo>
                    <a:pt x="1522" y="16564"/>
                    <a:pt x="2383" y="16388"/>
                    <a:pt x="3243" y="16388"/>
                  </a:cubicBezTo>
                  <a:cubicBezTo>
                    <a:pt x="4828" y="16388"/>
                    <a:pt x="6414" y="16984"/>
                    <a:pt x="8108" y="16984"/>
                  </a:cubicBezTo>
                  <a:cubicBezTo>
                    <a:pt x="8215" y="16984"/>
                    <a:pt x="8323" y="16981"/>
                    <a:pt x="8431" y="16976"/>
                  </a:cubicBezTo>
                  <a:cubicBezTo>
                    <a:pt x="10566" y="16884"/>
                    <a:pt x="12572" y="15945"/>
                    <a:pt x="14210" y="14583"/>
                  </a:cubicBezTo>
                  <a:cubicBezTo>
                    <a:pt x="18278" y="11142"/>
                    <a:pt x="19014" y="5712"/>
                    <a:pt x="19935" y="797"/>
                  </a:cubicBezTo>
                  <a:cubicBezTo>
                    <a:pt x="20008" y="724"/>
                    <a:pt x="20082" y="650"/>
                    <a:pt x="20137" y="577"/>
                  </a:cubicBezTo>
                  <a:cubicBezTo>
                    <a:pt x="20361" y="370"/>
                    <a:pt x="20197" y="1"/>
                    <a:pt x="1990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3"/>
            <p:cNvSpPr/>
            <p:nvPr/>
          </p:nvSpPr>
          <p:spPr>
            <a:xfrm>
              <a:off x="4312900" y="2700744"/>
              <a:ext cx="1012614" cy="555396"/>
            </a:xfrm>
            <a:custGeom>
              <a:avLst/>
              <a:gdLst/>
              <a:ahLst/>
              <a:cxnLst/>
              <a:rect l="l" t="t" r="r" b="b"/>
              <a:pathLst>
                <a:path w="18885" h="10358" extrusionOk="0">
                  <a:moveTo>
                    <a:pt x="10474" y="811"/>
                  </a:moveTo>
                  <a:cubicBezTo>
                    <a:pt x="12227" y="811"/>
                    <a:pt x="13562" y="1552"/>
                    <a:pt x="14928" y="2720"/>
                  </a:cubicBezTo>
                  <a:cubicBezTo>
                    <a:pt x="15057" y="2831"/>
                    <a:pt x="15185" y="2941"/>
                    <a:pt x="15314" y="3033"/>
                  </a:cubicBezTo>
                  <a:cubicBezTo>
                    <a:pt x="14412" y="3107"/>
                    <a:pt x="13529" y="3291"/>
                    <a:pt x="12664" y="3585"/>
                  </a:cubicBezTo>
                  <a:cubicBezTo>
                    <a:pt x="12406" y="2959"/>
                    <a:pt x="11964" y="2444"/>
                    <a:pt x="11394" y="2113"/>
                  </a:cubicBezTo>
                  <a:cubicBezTo>
                    <a:pt x="11059" y="1904"/>
                    <a:pt x="10535" y="1631"/>
                    <a:pt x="10076" y="1631"/>
                  </a:cubicBezTo>
                  <a:cubicBezTo>
                    <a:pt x="9929" y="1631"/>
                    <a:pt x="9789" y="1659"/>
                    <a:pt x="9664" y="1726"/>
                  </a:cubicBezTo>
                  <a:cubicBezTo>
                    <a:pt x="9553" y="1782"/>
                    <a:pt x="9553" y="1929"/>
                    <a:pt x="9664" y="1984"/>
                  </a:cubicBezTo>
                  <a:cubicBezTo>
                    <a:pt x="9885" y="2094"/>
                    <a:pt x="10124" y="2168"/>
                    <a:pt x="10363" y="2186"/>
                  </a:cubicBezTo>
                  <a:cubicBezTo>
                    <a:pt x="10639" y="2260"/>
                    <a:pt x="10915" y="2371"/>
                    <a:pt x="11155" y="2518"/>
                  </a:cubicBezTo>
                  <a:cubicBezTo>
                    <a:pt x="11633" y="2812"/>
                    <a:pt x="12056" y="3199"/>
                    <a:pt x="12351" y="3677"/>
                  </a:cubicBezTo>
                  <a:lnTo>
                    <a:pt x="11891" y="3788"/>
                  </a:lnTo>
                  <a:cubicBezTo>
                    <a:pt x="10584" y="4137"/>
                    <a:pt x="9277" y="4506"/>
                    <a:pt x="7970" y="4855"/>
                  </a:cubicBezTo>
                  <a:cubicBezTo>
                    <a:pt x="7970" y="4837"/>
                    <a:pt x="7970" y="4818"/>
                    <a:pt x="7952" y="4800"/>
                  </a:cubicBezTo>
                  <a:cubicBezTo>
                    <a:pt x="7933" y="4763"/>
                    <a:pt x="7897" y="4726"/>
                    <a:pt x="7860" y="4708"/>
                  </a:cubicBezTo>
                  <a:cubicBezTo>
                    <a:pt x="7851" y="4699"/>
                    <a:pt x="7841" y="4694"/>
                    <a:pt x="7835" y="4694"/>
                  </a:cubicBezTo>
                  <a:cubicBezTo>
                    <a:pt x="7828" y="4694"/>
                    <a:pt x="7823" y="4699"/>
                    <a:pt x="7823" y="4708"/>
                  </a:cubicBezTo>
                  <a:cubicBezTo>
                    <a:pt x="7694" y="4598"/>
                    <a:pt x="7602" y="4469"/>
                    <a:pt x="7492" y="4358"/>
                  </a:cubicBezTo>
                  <a:cubicBezTo>
                    <a:pt x="7363" y="4229"/>
                    <a:pt x="7216" y="4119"/>
                    <a:pt x="7068" y="4009"/>
                  </a:cubicBezTo>
                  <a:cubicBezTo>
                    <a:pt x="6854" y="3886"/>
                    <a:pt x="6551" y="3687"/>
                    <a:pt x="6275" y="3687"/>
                  </a:cubicBezTo>
                  <a:cubicBezTo>
                    <a:pt x="6219" y="3687"/>
                    <a:pt x="6164" y="3696"/>
                    <a:pt x="6111" y="3714"/>
                  </a:cubicBezTo>
                  <a:cubicBezTo>
                    <a:pt x="5982" y="3751"/>
                    <a:pt x="5946" y="3898"/>
                    <a:pt x="6019" y="3990"/>
                  </a:cubicBezTo>
                  <a:cubicBezTo>
                    <a:pt x="6148" y="4101"/>
                    <a:pt x="6295" y="4193"/>
                    <a:pt x="6461" y="4248"/>
                  </a:cubicBezTo>
                  <a:cubicBezTo>
                    <a:pt x="6627" y="4322"/>
                    <a:pt x="6811" y="4414"/>
                    <a:pt x="6958" y="4542"/>
                  </a:cubicBezTo>
                  <a:cubicBezTo>
                    <a:pt x="7124" y="4653"/>
                    <a:pt x="7289" y="4874"/>
                    <a:pt x="7492" y="5003"/>
                  </a:cubicBezTo>
                  <a:lnTo>
                    <a:pt x="5633" y="5518"/>
                  </a:lnTo>
                  <a:lnTo>
                    <a:pt x="5633" y="5481"/>
                  </a:lnTo>
                  <a:cubicBezTo>
                    <a:pt x="5555" y="5202"/>
                    <a:pt x="5216" y="4791"/>
                    <a:pt x="4890" y="4791"/>
                  </a:cubicBezTo>
                  <a:cubicBezTo>
                    <a:pt x="4830" y="4791"/>
                    <a:pt x="4770" y="4805"/>
                    <a:pt x="4712" y="4837"/>
                  </a:cubicBezTo>
                  <a:cubicBezTo>
                    <a:pt x="4639" y="4874"/>
                    <a:pt x="4639" y="4947"/>
                    <a:pt x="4676" y="4984"/>
                  </a:cubicBezTo>
                  <a:cubicBezTo>
                    <a:pt x="4805" y="5076"/>
                    <a:pt x="4933" y="5150"/>
                    <a:pt x="5062" y="5205"/>
                  </a:cubicBezTo>
                  <a:cubicBezTo>
                    <a:pt x="5209" y="5297"/>
                    <a:pt x="5338" y="5426"/>
                    <a:pt x="5430" y="5573"/>
                  </a:cubicBezTo>
                  <a:lnTo>
                    <a:pt x="4455" y="5831"/>
                  </a:lnTo>
                  <a:cubicBezTo>
                    <a:pt x="4283" y="5865"/>
                    <a:pt x="4336" y="6092"/>
                    <a:pt x="4478" y="6092"/>
                  </a:cubicBezTo>
                  <a:cubicBezTo>
                    <a:pt x="4488" y="6092"/>
                    <a:pt x="4499" y="6091"/>
                    <a:pt x="4510" y="6088"/>
                  </a:cubicBezTo>
                  <a:lnTo>
                    <a:pt x="5964" y="5776"/>
                  </a:lnTo>
                  <a:lnTo>
                    <a:pt x="5964" y="5776"/>
                  </a:lnTo>
                  <a:cubicBezTo>
                    <a:pt x="5890" y="5849"/>
                    <a:pt x="5835" y="5923"/>
                    <a:pt x="5798" y="5996"/>
                  </a:cubicBezTo>
                  <a:cubicBezTo>
                    <a:pt x="5633" y="6236"/>
                    <a:pt x="5412" y="6585"/>
                    <a:pt x="5541" y="6880"/>
                  </a:cubicBezTo>
                  <a:cubicBezTo>
                    <a:pt x="5565" y="6916"/>
                    <a:pt x="5604" y="6936"/>
                    <a:pt x="5648" y="6936"/>
                  </a:cubicBezTo>
                  <a:cubicBezTo>
                    <a:pt x="5673" y="6936"/>
                    <a:pt x="5699" y="6930"/>
                    <a:pt x="5725" y="6917"/>
                  </a:cubicBezTo>
                  <a:cubicBezTo>
                    <a:pt x="5946" y="6806"/>
                    <a:pt x="6056" y="6438"/>
                    <a:pt x="6185" y="6236"/>
                  </a:cubicBezTo>
                  <a:cubicBezTo>
                    <a:pt x="6277" y="6070"/>
                    <a:pt x="6498" y="5868"/>
                    <a:pt x="6516" y="5647"/>
                  </a:cubicBezTo>
                  <a:lnTo>
                    <a:pt x="9885" y="4911"/>
                  </a:lnTo>
                  <a:lnTo>
                    <a:pt x="9885" y="4911"/>
                  </a:lnTo>
                  <a:cubicBezTo>
                    <a:pt x="9627" y="5242"/>
                    <a:pt x="9406" y="5610"/>
                    <a:pt x="9130" y="5923"/>
                  </a:cubicBezTo>
                  <a:cubicBezTo>
                    <a:pt x="8688" y="6383"/>
                    <a:pt x="7952" y="6751"/>
                    <a:pt x="7639" y="7303"/>
                  </a:cubicBezTo>
                  <a:cubicBezTo>
                    <a:pt x="7565" y="7414"/>
                    <a:pt x="7639" y="7561"/>
                    <a:pt x="7786" y="7579"/>
                  </a:cubicBezTo>
                  <a:cubicBezTo>
                    <a:pt x="8467" y="7543"/>
                    <a:pt x="9130" y="6843"/>
                    <a:pt x="9553" y="6365"/>
                  </a:cubicBezTo>
                  <a:cubicBezTo>
                    <a:pt x="9940" y="5941"/>
                    <a:pt x="10455" y="5352"/>
                    <a:pt x="10547" y="4745"/>
                  </a:cubicBezTo>
                  <a:lnTo>
                    <a:pt x="11118" y="4634"/>
                  </a:lnTo>
                  <a:cubicBezTo>
                    <a:pt x="12093" y="4395"/>
                    <a:pt x="13087" y="4156"/>
                    <a:pt x="14081" y="3990"/>
                  </a:cubicBezTo>
                  <a:cubicBezTo>
                    <a:pt x="14173" y="3972"/>
                    <a:pt x="14247" y="3972"/>
                    <a:pt x="14339" y="3972"/>
                  </a:cubicBezTo>
                  <a:cubicBezTo>
                    <a:pt x="14155" y="4358"/>
                    <a:pt x="13971" y="4763"/>
                    <a:pt x="13750" y="5131"/>
                  </a:cubicBezTo>
                  <a:cubicBezTo>
                    <a:pt x="13455" y="5665"/>
                    <a:pt x="12921" y="6181"/>
                    <a:pt x="12774" y="6788"/>
                  </a:cubicBezTo>
                  <a:cubicBezTo>
                    <a:pt x="12730" y="6921"/>
                    <a:pt x="12828" y="7030"/>
                    <a:pt x="12954" y="7030"/>
                  </a:cubicBezTo>
                  <a:cubicBezTo>
                    <a:pt x="12985" y="7030"/>
                    <a:pt x="13018" y="7023"/>
                    <a:pt x="13050" y="7009"/>
                  </a:cubicBezTo>
                  <a:cubicBezTo>
                    <a:pt x="13639" y="6714"/>
                    <a:pt x="14026" y="5923"/>
                    <a:pt x="14320" y="5371"/>
                  </a:cubicBezTo>
                  <a:cubicBezTo>
                    <a:pt x="14578" y="4911"/>
                    <a:pt x="14762" y="4432"/>
                    <a:pt x="14909" y="3935"/>
                  </a:cubicBezTo>
                  <a:cubicBezTo>
                    <a:pt x="15406" y="3935"/>
                    <a:pt x="15885" y="3972"/>
                    <a:pt x="16382" y="4009"/>
                  </a:cubicBezTo>
                  <a:cubicBezTo>
                    <a:pt x="15609" y="5279"/>
                    <a:pt x="15038" y="6659"/>
                    <a:pt x="14007" y="7782"/>
                  </a:cubicBezTo>
                  <a:cubicBezTo>
                    <a:pt x="12866" y="9007"/>
                    <a:pt x="11265" y="9697"/>
                    <a:pt x="9596" y="9697"/>
                  </a:cubicBezTo>
                  <a:cubicBezTo>
                    <a:pt x="9435" y="9697"/>
                    <a:pt x="9273" y="9691"/>
                    <a:pt x="9111" y="9678"/>
                  </a:cubicBezTo>
                  <a:cubicBezTo>
                    <a:pt x="7271" y="9586"/>
                    <a:pt x="5578" y="8831"/>
                    <a:pt x="3958" y="8003"/>
                  </a:cubicBezTo>
                  <a:cubicBezTo>
                    <a:pt x="3148" y="7598"/>
                    <a:pt x="2062" y="6954"/>
                    <a:pt x="1068" y="6880"/>
                  </a:cubicBezTo>
                  <a:cubicBezTo>
                    <a:pt x="2301" y="5794"/>
                    <a:pt x="3295" y="4450"/>
                    <a:pt x="4547" y="3364"/>
                  </a:cubicBezTo>
                  <a:cubicBezTo>
                    <a:pt x="6038" y="2058"/>
                    <a:pt x="7841" y="1027"/>
                    <a:pt x="9829" y="843"/>
                  </a:cubicBezTo>
                  <a:cubicBezTo>
                    <a:pt x="10050" y="821"/>
                    <a:pt x="10265" y="811"/>
                    <a:pt x="10474" y="811"/>
                  </a:cubicBezTo>
                  <a:close/>
                  <a:moveTo>
                    <a:pt x="10483" y="1"/>
                  </a:moveTo>
                  <a:cubicBezTo>
                    <a:pt x="9982" y="1"/>
                    <a:pt x="9479" y="54"/>
                    <a:pt x="8983" y="162"/>
                  </a:cubicBezTo>
                  <a:cubicBezTo>
                    <a:pt x="5173" y="898"/>
                    <a:pt x="2761" y="4101"/>
                    <a:pt x="442" y="6917"/>
                  </a:cubicBezTo>
                  <a:cubicBezTo>
                    <a:pt x="369" y="6917"/>
                    <a:pt x="295" y="6935"/>
                    <a:pt x="221" y="6972"/>
                  </a:cubicBezTo>
                  <a:cubicBezTo>
                    <a:pt x="19" y="7046"/>
                    <a:pt x="1" y="7340"/>
                    <a:pt x="221" y="7432"/>
                  </a:cubicBezTo>
                  <a:cubicBezTo>
                    <a:pt x="1123" y="7727"/>
                    <a:pt x="2007" y="7819"/>
                    <a:pt x="2890" y="8242"/>
                  </a:cubicBezTo>
                  <a:cubicBezTo>
                    <a:pt x="3663" y="8610"/>
                    <a:pt x="4418" y="9015"/>
                    <a:pt x="5191" y="9346"/>
                  </a:cubicBezTo>
                  <a:cubicBezTo>
                    <a:pt x="6555" y="9929"/>
                    <a:pt x="8008" y="10358"/>
                    <a:pt x="9497" y="10358"/>
                  </a:cubicBezTo>
                  <a:cubicBezTo>
                    <a:pt x="9797" y="10358"/>
                    <a:pt x="10098" y="10340"/>
                    <a:pt x="10400" y="10303"/>
                  </a:cubicBezTo>
                  <a:cubicBezTo>
                    <a:pt x="13676" y="9954"/>
                    <a:pt x="15958" y="7046"/>
                    <a:pt x="16805" y="4009"/>
                  </a:cubicBezTo>
                  <a:lnTo>
                    <a:pt x="17044" y="4009"/>
                  </a:lnTo>
                  <a:cubicBezTo>
                    <a:pt x="17254" y="4066"/>
                    <a:pt x="17469" y="4096"/>
                    <a:pt x="17683" y="4096"/>
                  </a:cubicBezTo>
                  <a:cubicBezTo>
                    <a:pt x="18014" y="4096"/>
                    <a:pt x="18344" y="4025"/>
                    <a:pt x="18646" y="3880"/>
                  </a:cubicBezTo>
                  <a:cubicBezTo>
                    <a:pt x="18885" y="3733"/>
                    <a:pt x="18793" y="3383"/>
                    <a:pt x="18517" y="3364"/>
                  </a:cubicBezTo>
                  <a:cubicBezTo>
                    <a:pt x="18455" y="3368"/>
                    <a:pt x="18394" y="3369"/>
                    <a:pt x="18333" y="3369"/>
                  </a:cubicBezTo>
                  <a:cubicBezTo>
                    <a:pt x="16251" y="3369"/>
                    <a:pt x="15246" y="1554"/>
                    <a:pt x="13510" y="677"/>
                  </a:cubicBezTo>
                  <a:cubicBezTo>
                    <a:pt x="12554" y="230"/>
                    <a:pt x="11522" y="1"/>
                    <a:pt x="1048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3"/>
            <p:cNvSpPr/>
            <p:nvPr/>
          </p:nvSpPr>
          <p:spPr>
            <a:xfrm>
              <a:off x="5854475" y="2121487"/>
              <a:ext cx="1012614" cy="555932"/>
            </a:xfrm>
            <a:custGeom>
              <a:avLst/>
              <a:gdLst/>
              <a:ahLst/>
              <a:cxnLst/>
              <a:rect l="l" t="t" r="r" b="b"/>
              <a:pathLst>
                <a:path w="18885" h="10368" extrusionOk="0">
                  <a:moveTo>
                    <a:pt x="10469" y="810"/>
                  </a:moveTo>
                  <a:cubicBezTo>
                    <a:pt x="12212" y="810"/>
                    <a:pt x="13562" y="1551"/>
                    <a:pt x="14928" y="2719"/>
                  </a:cubicBezTo>
                  <a:cubicBezTo>
                    <a:pt x="15056" y="2829"/>
                    <a:pt x="15185" y="2940"/>
                    <a:pt x="15314" y="3050"/>
                  </a:cubicBezTo>
                  <a:cubicBezTo>
                    <a:pt x="14412" y="3124"/>
                    <a:pt x="13529" y="3290"/>
                    <a:pt x="12664" y="3584"/>
                  </a:cubicBezTo>
                  <a:cubicBezTo>
                    <a:pt x="12406" y="2958"/>
                    <a:pt x="11964" y="2443"/>
                    <a:pt x="11394" y="2112"/>
                  </a:cubicBezTo>
                  <a:cubicBezTo>
                    <a:pt x="11043" y="1901"/>
                    <a:pt x="10511" y="1638"/>
                    <a:pt x="10050" y="1638"/>
                  </a:cubicBezTo>
                  <a:cubicBezTo>
                    <a:pt x="9906" y="1638"/>
                    <a:pt x="9768" y="1664"/>
                    <a:pt x="9645" y="1725"/>
                  </a:cubicBezTo>
                  <a:cubicBezTo>
                    <a:pt x="9553" y="1780"/>
                    <a:pt x="9553" y="1928"/>
                    <a:pt x="9645" y="1983"/>
                  </a:cubicBezTo>
                  <a:cubicBezTo>
                    <a:pt x="9866" y="2093"/>
                    <a:pt x="10105" y="2167"/>
                    <a:pt x="10363" y="2185"/>
                  </a:cubicBezTo>
                  <a:cubicBezTo>
                    <a:pt x="10639" y="2259"/>
                    <a:pt x="10897" y="2369"/>
                    <a:pt x="11154" y="2517"/>
                  </a:cubicBezTo>
                  <a:cubicBezTo>
                    <a:pt x="11633" y="2811"/>
                    <a:pt x="12038" y="3198"/>
                    <a:pt x="12351" y="3676"/>
                  </a:cubicBezTo>
                  <a:lnTo>
                    <a:pt x="11891" y="3805"/>
                  </a:lnTo>
                  <a:cubicBezTo>
                    <a:pt x="10584" y="4136"/>
                    <a:pt x="9277" y="4504"/>
                    <a:pt x="7970" y="4854"/>
                  </a:cubicBezTo>
                  <a:cubicBezTo>
                    <a:pt x="7970" y="4836"/>
                    <a:pt x="7970" y="4817"/>
                    <a:pt x="7970" y="4799"/>
                  </a:cubicBezTo>
                  <a:cubicBezTo>
                    <a:pt x="7933" y="4762"/>
                    <a:pt x="7897" y="4725"/>
                    <a:pt x="7860" y="4707"/>
                  </a:cubicBezTo>
                  <a:cubicBezTo>
                    <a:pt x="7851" y="4698"/>
                    <a:pt x="7846" y="4693"/>
                    <a:pt x="7841" y="4693"/>
                  </a:cubicBezTo>
                  <a:cubicBezTo>
                    <a:pt x="7837" y="4693"/>
                    <a:pt x="7832" y="4698"/>
                    <a:pt x="7823" y="4707"/>
                  </a:cubicBezTo>
                  <a:cubicBezTo>
                    <a:pt x="7712" y="4596"/>
                    <a:pt x="7602" y="4468"/>
                    <a:pt x="7510" y="4357"/>
                  </a:cubicBezTo>
                  <a:cubicBezTo>
                    <a:pt x="7363" y="4228"/>
                    <a:pt x="7216" y="4118"/>
                    <a:pt x="7068" y="4007"/>
                  </a:cubicBezTo>
                  <a:cubicBezTo>
                    <a:pt x="6854" y="3885"/>
                    <a:pt x="6551" y="3686"/>
                    <a:pt x="6275" y="3686"/>
                  </a:cubicBezTo>
                  <a:cubicBezTo>
                    <a:pt x="6219" y="3686"/>
                    <a:pt x="6164" y="3694"/>
                    <a:pt x="6111" y="3713"/>
                  </a:cubicBezTo>
                  <a:cubicBezTo>
                    <a:pt x="5982" y="3750"/>
                    <a:pt x="5946" y="3897"/>
                    <a:pt x="6019" y="3989"/>
                  </a:cubicBezTo>
                  <a:cubicBezTo>
                    <a:pt x="6148" y="4099"/>
                    <a:pt x="6295" y="4191"/>
                    <a:pt x="6461" y="4247"/>
                  </a:cubicBezTo>
                  <a:cubicBezTo>
                    <a:pt x="6627" y="4320"/>
                    <a:pt x="6811" y="4431"/>
                    <a:pt x="6958" y="4541"/>
                  </a:cubicBezTo>
                  <a:cubicBezTo>
                    <a:pt x="7123" y="4652"/>
                    <a:pt x="7308" y="4872"/>
                    <a:pt x="7492" y="5001"/>
                  </a:cubicBezTo>
                  <a:lnTo>
                    <a:pt x="5614" y="5498"/>
                  </a:lnTo>
                  <a:lnTo>
                    <a:pt x="5614" y="5480"/>
                  </a:lnTo>
                  <a:cubicBezTo>
                    <a:pt x="5536" y="5199"/>
                    <a:pt x="5207" y="4773"/>
                    <a:pt x="4873" y="4773"/>
                  </a:cubicBezTo>
                  <a:cubicBezTo>
                    <a:pt x="4813" y="4773"/>
                    <a:pt x="4753" y="4786"/>
                    <a:pt x="4694" y="4817"/>
                  </a:cubicBezTo>
                  <a:cubicBezTo>
                    <a:pt x="4639" y="4854"/>
                    <a:pt x="4639" y="4928"/>
                    <a:pt x="4676" y="4983"/>
                  </a:cubicBezTo>
                  <a:cubicBezTo>
                    <a:pt x="4804" y="5075"/>
                    <a:pt x="4915" y="5149"/>
                    <a:pt x="5062" y="5204"/>
                  </a:cubicBezTo>
                  <a:cubicBezTo>
                    <a:pt x="5209" y="5277"/>
                    <a:pt x="5320" y="5406"/>
                    <a:pt x="5430" y="5554"/>
                  </a:cubicBezTo>
                  <a:lnTo>
                    <a:pt x="4455" y="5830"/>
                  </a:lnTo>
                  <a:cubicBezTo>
                    <a:pt x="4283" y="5864"/>
                    <a:pt x="4336" y="6091"/>
                    <a:pt x="4478" y="6091"/>
                  </a:cubicBezTo>
                  <a:cubicBezTo>
                    <a:pt x="4488" y="6091"/>
                    <a:pt x="4499" y="6090"/>
                    <a:pt x="4510" y="6087"/>
                  </a:cubicBezTo>
                  <a:lnTo>
                    <a:pt x="5964" y="5756"/>
                  </a:lnTo>
                  <a:lnTo>
                    <a:pt x="5964" y="5756"/>
                  </a:lnTo>
                  <a:cubicBezTo>
                    <a:pt x="5890" y="5830"/>
                    <a:pt x="5835" y="5922"/>
                    <a:pt x="5798" y="5995"/>
                  </a:cubicBezTo>
                  <a:cubicBezTo>
                    <a:pt x="5633" y="6216"/>
                    <a:pt x="5393" y="6584"/>
                    <a:pt x="5522" y="6860"/>
                  </a:cubicBezTo>
                  <a:cubicBezTo>
                    <a:pt x="5559" y="6909"/>
                    <a:pt x="5604" y="6934"/>
                    <a:pt x="5652" y="6934"/>
                  </a:cubicBezTo>
                  <a:cubicBezTo>
                    <a:pt x="5676" y="6934"/>
                    <a:pt x="5700" y="6928"/>
                    <a:pt x="5725" y="6916"/>
                  </a:cubicBezTo>
                  <a:cubicBezTo>
                    <a:pt x="5946" y="6787"/>
                    <a:pt x="6056" y="6437"/>
                    <a:pt x="6185" y="6216"/>
                  </a:cubicBezTo>
                  <a:cubicBezTo>
                    <a:pt x="6277" y="6050"/>
                    <a:pt x="6498" y="5848"/>
                    <a:pt x="6516" y="5646"/>
                  </a:cubicBezTo>
                  <a:lnTo>
                    <a:pt x="9884" y="4891"/>
                  </a:lnTo>
                  <a:lnTo>
                    <a:pt x="9884" y="4891"/>
                  </a:lnTo>
                  <a:cubicBezTo>
                    <a:pt x="9627" y="5222"/>
                    <a:pt x="9406" y="5609"/>
                    <a:pt x="9111" y="5903"/>
                  </a:cubicBezTo>
                  <a:cubicBezTo>
                    <a:pt x="8670" y="6382"/>
                    <a:pt x="7952" y="6731"/>
                    <a:pt x="7620" y="7284"/>
                  </a:cubicBezTo>
                  <a:cubicBezTo>
                    <a:pt x="7547" y="7412"/>
                    <a:pt x="7639" y="7560"/>
                    <a:pt x="7786" y="7578"/>
                  </a:cubicBezTo>
                  <a:cubicBezTo>
                    <a:pt x="8486" y="7541"/>
                    <a:pt x="9130" y="6842"/>
                    <a:pt x="9571" y="6345"/>
                  </a:cubicBezTo>
                  <a:cubicBezTo>
                    <a:pt x="9958" y="5922"/>
                    <a:pt x="10455" y="5333"/>
                    <a:pt x="10565" y="4744"/>
                  </a:cubicBezTo>
                  <a:lnTo>
                    <a:pt x="11118" y="4615"/>
                  </a:lnTo>
                  <a:cubicBezTo>
                    <a:pt x="12111" y="4394"/>
                    <a:pt x="13087" y="4136"/>
                    <a:pt x="14081" y="3989"/>
                  </a:cubicBezTo>
                  <a:cubicBezTo>
                    <a:pt x="14173" y="3971"/>
                    <a:pt x="14265" y="3971"/>
                    <a:pt x="14357" y="3952"/>
                  </a:cubicBezTo>
                  <a:lnTo>
                    <a:pt x="14357" y="3952"/>
                  </a:lnTo>
                  <a:cubicBezTo>
                    <a:pt x="14154" y="4339"/>
                    <a:pt x="13970" y="4744"/>
                    <a:pt x="13768" y="5112"/>
                  </a:cubicBezTo>
                  <a:cubicBezTo>
                    <a:pt x="13455" y="5646"/>
                    <a:pt x="12940" y="6179"/>
                    <a:pt x="12774" y="6768"/>
                  </a:cubicBezTo>
                  <a:cubicBezTo>
                    <a:pt x="12731" y="6899"/>
                    <a:pt x="12835" y="7018"/>
                    <a:pt x="12954" y="7018"/>
                  </a:cubicBezTo>
                  <a:cubicBezTo>
                    <a:pt x="12986" y="7018"/>
                    <a:pt x="13019" y="7009"/>
                    <a:pt x="13050" y="6989"/>
                  </a:cubicBezTo>
                  <a:cubicBezTo>
                    <a:pt x="13639" y="6713"/>
                    <a:pt x="14044" y="5903"/>
                    <a:pt x="14339" y="5351"/>
                  </a:cubicBezTo>
                  <a:cubicBezTo>
                    <a:pt x="14578" y="4909"/>
                    <a:pt x="14780" y="4431"/>
                    <a:pt x="14909" y="3934"/>
                  </a:cubicBezTo>
                  <a:cubicBezTo>
                    <a:pt x="15424" y="3934"/>
                    <a:pt x="15903" y="3971"/>
                    <a:pt x="16400" y="3989"/>
                  </a:cubicBezTo>
                  <a:cubicBezTo>
                    <a:pt x="15609" y="5277"/>
                    <a:pt x="15038" y="6658"/>
                    <a:pt x="14007" y="7762"/>
                  </a:cubicBezTo>
                  <a:cubicBezTo>
                    <a:pt x="12866" y="9005"/>
                    <a:pt x="11264" y="9696"/>
                    <a:pt x="9595" y="9696"/>
                  </a:cubicBezTo>
                  <a:cubicBezTo>
                    <a:pt x="9434" y="9696"/>
                    <a:pt x="9273" y="9689"/>
                    <a:pt x="9111" y="9676"/>
                  </a:cubicBezTo>
                  <a:cubicBezTo>
                    <a:pt x="7271" y="9584"/>
                    <a:pt x="5577" y="8830"/>
                    <a:pt x="3958" y="8001"/>
                  </a:cubicBezTo>
                  <a:cubicBezTo>
                    <a:pt x="3129" y="7597"/>
                    <a:pt x="2062" y="6952"/>
                    <a:pt x="1068" y="6879"/>
                  </a:cubicBezTo>
                  <a:cubicBezTo>
                    <a:pt x="2301" y="5793"/>
                    <a:pt x="3295" y="4449"/>
                    <a:pt x="4528" y="3363"/>
                  </a:cubicBezTo>
                  <a:cubicBezTo>
                    <a:pt x="6019" y="2075"/>
                    <a:pt x="7841" y="1026"/>
                    <a:pt x="9829" y="842"/>
                  </a:cubicBezTo>
                  <a:cubicBezTo>
                    <a:pt x="10048" y="820"/>
                    <a:pt x="10261" y="810"/>
                    <a:pt x="10469" y="810"/>
                  </a:cubicBezTo>
                  <a:close/>
                  <a:moveTo>
                    <a:pt x="10474" y="0"/>
                  </a:moveTo>
                  <a:cubicBezTo>
                    <a:pt x="9976" y="0"/>
                    <a:pt x="9476" y="54"/>
                    <a:pt x="8982" y="161"/>
                  </a:cubicBezTo>
                  <a:cubicBezTo>
                    <a:pt x="5172" y="897"/>
                    <a:pt x="2761" y="4099"/>
                    <a:pt x="442" y="6916"/>
                  </a:cubicBezTo>
                  <a:cubicBezTo>
                    <a:pt x="369" y="6934"/>
                    <a:pt x="295" y="6952"/>
                    <a:pt x="221" y="6971"/>
                  </a:cubicBezTo>
                  <a:cubicBezTo>
                    <a:pt x="19" y="7044"/>
                    <a:pt x="0" y="7339"/>
                    <a:pt x="221" y="7431"/>
                  </a:cubicBezTo>
                  <a:cubicBezTo>
                    <a:pt x="1123" y="7725"/>
                    <a:pt x="2007" y="7817"/>
                    <a:pt x="2890" y="8241"/>
                  </a:cubicBezTo>
                  <a:cubicBezTo>
                    <a:pt x="3663" y="8609"/>
                    <a:pt x="4418" y="9014"/>
                    <a:pt x="5191" y="9345"/>
                  </a:cubicBezTo>
                  <a:cubicBezTo>
                    <a:pt x="6572" y="9935"/>
                    <a:pt x="8044" y="10367"/>
                    <a:pt x="9553" y="10367"/>
                  </a:cubicBezTo>
                  <a:cubicBezTo>
                    <a:pt x="9834" y="10367"/>
                    <a:pt x="10117" y="10352"/>
                    <a:pt x="10400" y="10321"/>
                  </a:cubicBezTo>
                  <a:cubicBezTo>
                    <a:pt x="13676" y="9952"/>
                    <a:pt x="15958" y="7044"/>
                    <a:pt x="16805" y="4007"/>
                  </a:cubicBezTo>
                  <a:lnTo>
                    <a:pt x="17044" y="4007"/>
                  </a:lnTo>
                  <a:cubicBezTo>
                    <a:pt x="17244" y="4072"/>
                    <a:pt x="17455" y="4103"/>
                    <a:pt x="17667" y="4103"/>
                  </a:cubicBezTo>
                  <a:cubicBezTo>
                    <a:pt x="18002" y="4103"/>
                    <a:pt x="18341" y="4025"/>
                    <a:pt x="18646" y="3879"/>
                  </a:cubicBezTo>
                  <a:cubicBezTo>
                    <a:pt x="18885" y="3750"/>
                    <a:pt x="18793" y="3382"/>
                    <a:pt x="18517" y="3382"/>
                  </a:cubicBezTo>
                  <a:cubicBezTo>
                    <a:pt x="18465" y="3384"/>
                    <a:pt x="18413" y="3385"/>
                    <a:pt x="18362" y="3385"/>
                  </a:cubicBezTo>
                  <a:cubicBezTo>
                    <a:pt x="16260" y="3385"/>
                    <a:pt x="15254" y="1557"/>
                    <a:pt x="13510" y="694"/>
                  </a:cubicBezTo>
                  <a:cubicBezTo>
                    <a:pt x="12551" y="234"/>
                    <a:pt x="11516" y="0"/>
                    <a:pt x="1047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3"/>
            <p:cNvSpPr/>
            <p:nvPr/>
          </p:nvSpPr>
          <p:spPr>
            <a:xfrm>
              <a:off x="82" y="2530715"/>
              <a:ext cx="435287" cy="674593"/>
            </a:xfrm>
            <a:custGeom>
              <a:avLst/>
              <a:gdLst/>
              <a:ahLst/>
              <a:cxnLst/>
              <a:rect l="l" t="t" r="r" b="b"/>
              <a:pathLst>
                <a:path w="8118" h="12581" extrusionOk="0">
                  <a:moveTo>
                    <a:pt x="1141" y="664"/>
                  </a:moveTo>
                  <a:lnTo>
                    <a:pt x="1141" y="664"/>
                  </a:lnTo>
                  <a:cubicBezTo>
                    <a:pt x="2135" y="1327"/>
                    <a:pt x="3295" y="1768"/>
                    <a:pt x="4289" y="2449"/>
                  </a:cubicBezTo>
                  <a:cubicBezTo>
                    <a:pt x="5504" y="3241"/>
                    <a:pt x="6590" y="4327"/>
                    <a:pt x="7105" y="5707"/>
                  </a:cubicBezTo>
                  <a:cubicBezTo>
                    <a:pt x="7657" y="7124"/>
                    <a:pt x="7399" y="8339"/>
                    <a:pt x="6755" y="9664"/>
                  </a:cubicBezTo>
                  <a:cubicBezTo>
                    <a:pt x="6700" y="9775"/>
                    <a:pt x="6663" y="9904"/>
                    <a:pt x="6608" y="10014"/>
                  </a:cubicBezTo>
                  <a:cubicBezTo>
                    <a:pt x="6387" y="9388"/>
                    <a:pt x="6074" y="8781"/>
                    <a:pt x="5724" y="8229"/>
                  </a:cubicBezTo>
                  <a:cubicBezTo>
                    <a:pt x="6111" y="7934"/>
                    <a:pt x="6387" y="7529"/>
                    <a:pt x="6516" y="7051"/>
                  </a:cubicBezTo>
                  <a:cubicBezTo>
                    <a:pt x="6608" y="6683"/>
                    <a:pt x="6737" y="6057"/>
                    <a:pt x="6442" y="5744"/>
                  </a:cubicBezTo>
                  <a:cubicBezTo>
                    <a:pt x="6422" y="5723"/>
                    <a:pt x="6396" y="5713"/>
                    <a:pt x="6370" y="5713"/>
                  </a:cubicBezTo>
                  <a:cubicBezTo>
                    <a:pt x="6326" y="5713"/>
                    <a:pt x="6281" y="5742"/>
                    <a:pt x="6258" y="5799"/>
                  </a:cubicBezTo>
                  <a:cubicBezTo>
                    <a:pt x="6240" y="5965"/>
                    <a:pt x="6240" y="6149"/>
                    <a:pt x="6258" y="6333"/>
                  </a:cubicBezTo>
                  <a:cubicBezTo>
                    <a:pt x="6258" y="6535"/>
                    <a:pt x="6240" y="6756"/>
                    <a:pt x="6185" y="6959"/>
                  </a:cubicBezTo>
                  <a:cubicBezTo>
                    <a:pt x="6074" y="7345"/>
                    <a:pt x="5872" y="7713"/>
                    <a:pt x="5596" y="8026"/>
                  </a:cubicBezTo>
                  <a:cubicBezTo>
                    <a:pt x="5540" y="7934"/>
                    <a:pt x="5485" y="7824"/>
                    <a:pt x="5430" y="7732"/>
                  </a:cubicBezTo>
                  <a:cubicBezTo>
                    <a:pt x="4933" y="6885"/>
                    <a:pt x="4418" y="6020"/>
                    <a:pt x="3921" y="5173"/>
                  </a:cubicBezTo>
                  <a:cubicBezTo>
                    <a:pt x="3921" y="5173"/>
                    <a:pt x="3939" y="5173"/>
                    <a:pt x="3958" y="5137"/>
                  </a:cubicBezTo>
                  <a:cubicBezTo>
                    <a:pt x="3976" y="5118"/>
                    <a:pt x="3994" y="5081"/>
                    <a:pt x="4013" y="5045"/>
                  </a:cubicBezTo>
                  <a:cubicBezTo>
                    <a:pt x="4013" y="5045"/>
                    <a:pt x="4013" y="5026"/>
                    <a:pt x="4013" y="5026"/>
                  </a:cubicBezTo>
                  <a:cubicBezTo>
                    <a:pt x="4068" y="4916"/>
                    <a:pt x="4123" y="4824"/>
                    <a:pt x="4197" y="4732"/>
                  </a:cubicBezTo>
                  <a:cubicBezTo>
                    <a:pt x="4252" y="4603"/>
                    <a:pt x="4307" y="4492"/>
                    <a:pt x="4344" y="4364"/>
                  </a:cubicBezTo>
                  <a:cubicBezTo>
                    <a:pt x="4418" y="4143"/>
                    <a:pt x="4510" y="3811"/>
                    <a:pt x="4381" y="3609"/>
                  </a:cubicBezTo>
                  <a:cubicBezTo>
                    <a:pt x="4353" y="3572"/>
                    <a:pt x="4312" y="3554"/>
                    <a:pt x="4270" y="3554"/>
                  </a:cubicBezTo>
                  <a:cubicBezTo>
                    <a:pt x="4229" y="3554"/>
                    <a:pt x="4188" y="3572"/>
                    <a:pt x="4160" y="3609"/>
                  </a:cubicBezTo>
                  <a:cubicBezTo>
                    <a:pt x="4105" y="3719"/>
                    <a:pt x="4068" y="3848"/>
                    <a:pt x="4068" y="3977"/>
                  </a:cubicBezTo>
                  <a:cubicBezTo>
                    <a:pt x="4050" y="4124"/>
                    <a:pt x="4013" y="4253"/>
                    <a:pt x="3958" y="4382"/>
                  </a:cubicBezTo>
                  <a:cubicBezTo>
                    <a:pt x="3902" y="4529"/>
                    <a:pt x="3792" y="4695"/>
                    <a:pt x="3737" y="4842"/>
                  </a:cubicBezTo>
                  <a:lnTo>
                    <a:pt x="3000" y="3627"/>
                  </a:lnTo>
                  <a:lnTo>
                    <a:pt x="3019" y="3627"/>
                  </a:lnTo>
                  <a:cubicBezTo>
                    <a:pt x="3221" y="3498"/>
                    <a:pt x="3516" y="3075"/>
                    <a:pt x="3295" y="2836"/>
                  </a:cubicBezTo>
                  <a:cubicBezTo>
                    <a:pt x="3278" y="2819"/>
                    <a:pt x="3258" y="2810"/>
                    <a:pt x="3239" y="2810"/>
                  </a:cubicBezTo>
                  <a:cubicBezTo>
                    <a:pt x="3216" y="2810"/>
                    <a:pt x="3195" y="2824"/>
                    <a:pt x="3184" y="2854"/>
                  </a:cubicBezTo>
                  <a:cubicBezTo>
                    <a:pt x="3148" y="2946"/>
                    <a:pt x="3111" y="3057"/>
                    <a:pt x="3111" y="3167"/>
                  </a:cubicBezTo>
                  <a:cubicBezTo>
                    <a:pt x="3074" y="3278"/>
                    <a:pt x="3000" y="3388"/>
                    <a:pt x="2908" y="3480"/>
                  </a:cubicBezTo>
                  <a:cubicBezTo>
                    <a:pt x="2798" y="3278"/>
                    <a:pt x="2669" y="3057"/>
                    <a:pt x="2540" y="2854"/>
                  </a:cubicBezTo>
                  <a:cubicBezTo>
                    <a:pt x="2517" y="2819"/>
                    <a:pt x="2486" y="2804"/>
                    <a:pt x="2456" y="2804"/>
                  </a:cubicBezTo>
                  <a:cubicBezTo>
                    <a:pt x="2393" y="2804"/>
                    <a:pt x="2337" y="2871"/>
                    <a:pt x="2375" y="2946"/>
                  </a:cubicBezTo>
                  <a:cubicBezTo>
                    <a:pt x="2540" y="3259"/>
                    <a:pt x="2706" y="3590"/>
                    <a:pt x="2872" y="3903"/>
                  </a:cubicBezTo>
                  <a:cubicBezTo>
                    <a:pt x="2816" y="3867"/>
                    <a:pt x="2743" y="3848"/>
                    <a:pt x="2688" y="3830"/>
                  </a:cubicBezTo>
                  <a:cubicBezTo>
                    <a:pt x="2575" y="3785"/>
                    <a:pt x="2415" y="3733"/>
                    <a:pt x="2269" y="3733"/>
                  </a:cubicBezTo>
                  <a:cubicBezTo>
                    <a:pt x="2176" y="3733"/>
                    <a:pt x="2089" y="3754"/>
                    <a:pt x="2025" y="3811"/>
                  </a:cubicBezTo>
                  <a:cubicBezTo>
                    <a:pt x="1988" y="3848"/>
                    <a:pt x="1988" y="3922"/>
                    <a:pt x="2025" y="3959"/>
                  </a:cubicBezTo>
                  <a:cubicBezTo>
                    <a:pt x="2154" y="4087"/>
                    <a:pt x="2430" y="4106"/>
                    <a:pt x="2595" y="4143"/>
                  </a:cubicBezTo>
                  <a:cubicBezTo>
                    <a:pt x="2754" y="4190"/>
                    <a:pt x="2885" y="4279"/>
                    <a:pt x="3013" y="4279"/>
                  </a:cubicBezTo>
                  <a:cubicBezTo>
                    <a:pt x="3033" y="4279"/>
                    <a:pt x="3054" y="4277"/>
                    <a:pt x="3074" y="4272"/>
                  </a:cubicBezTo>
                  <a:lnTo>
                    <a:pt x="4252" y="6517"/>
                  </a:lnTo>
                  <a:cubicBezTo>
                    <a:pt x="3976" y="6388"/>
                    <a:pt x="3663" y="6315"/>
                    <a:pt x="3387" y="6167"/>
                  </a:cubicBezTo>
                  <a:cubicBezTo>
                    <a:pt x="2964" y="5946"/>
                    <a:pt x="2577" y="5505"/>
                    <a:pt x="2117" y="5376"/>
                  </a:cubicBezTo>
                  <a:cubicBezTo>
                    <a:pt x="2109" y="5374"/>
                    <a:pt x="2101" y="5373"/>
                    <a:pt x="2093" y="5373"/>
                  </a:cubicBezTo>
                  <a:cubicBezTo>
                    <a:pt x="2010" y="5373"/>
                    <a:pt x="1934" y="5457"/>
                    <a:pt x="1951" y="5542"/>
                  </a:cubicBezTo>
                  <a:cubicBezTo>
                    <a:pt x="2117" y="6038"/>
                    <a:pt x="2724" y="6351"/>
                    <a:pt x="3166" y="6572"/>
                  </a:cubicBezTo>
                  <a:cubicBezTo>
                    <a:pt x="3500" y="6739"/>
                    <a:pt x="3954" y="6966"/>
                    <a:pt x="4365" y="6966"/>
                  </a:cubicBezTo>
                  <a:cubicBezTo>
                    <a:pt x="4408" y="6966"/>
                    <a:pt x="4450" y="6964"/>
                    <a:pt x="4491" y="6959"/>
                  </a:cubicBezTo>
                  <a:lnTo>
                    <a:pt x="4694" y="7327"/>
                  </a:lnTo>
                  <a:cubicBezTo>
                    <a:pt x="5043" y="7989"/>
                    <a:pt x="5412" y="8634"/>
                    <a:pt x="5706" y="9315"/>
                  </a:cubicBezTo>
                  <a:cubicBezTo>
                    <a:pt x="5743" y="9370"/>
                    <a:pt x="5761" y="9425"/>
                    <a:pt x="5780" y="9480"/>
                  </a:cubicBezTo>
                  <a:cubicBezTo>
                    <a:pt x="5467" y="9425"/>
                    <a:pt x="5154" y="9388"/>
                    <a:pt x="4841" y="9296"/>
                  </a:cubicBezTo>
                  <a:cubicBezTo>
                    <a:pt x="4431" y="9189"/>
                    <a:pt x="3970" y="8927"/>
                    <a:pt x="3523" y="8927"/>
                  </a:cubicBezTo>
                  <a:cubicBezTo>
                    <a:pt x="3508" y="8927"/>
                    <a:pt x="3494" y="8928"/>
                    <a:pt x="3479" y="8928"/>
                  </a:cubicBezTo>
                  <a:cubicBezTo>
                    <a:pt x="3369" y="8928"/>
                    <a:pt x="3313" y="9057"/>
                    <a:pt x="3387" y="9149"/>
                  </a:cubicBezTo>
                  <a:cubicBezTo>
                    <a:pt x="3700" y="9517"/>
                    <a:pt x="4344" y="9628"/>
                    <a:pt x="4786" y="9738"/>
                  </a:cubicBezTo>
                  <a:cubicBezTo>
                    <a:pt x="5154" y="9830"/>
                    <a:pt x="5540" y="9867"/>
                    <a:pt x="5909" y="9867"/>
                  </a:cubicBezTo>
                  <a:cubicBezTo>
                    <a:pt x="6019" y="10217"/>
                    <a:pt x="6074" y="10585"/>
                    <a:pt x="6148" y="10934"/>
                  </a:cubicBezTo>
                  <a:cubicBezTo>
                    <a:pt x="5099" y="10622"/>
                    <a:pt x="4013" y="10493"/>
                    <a:pt x="3019" y="9977"/>
                  </a:cubicBezTo>
                  <a:cubicBezTo>
                    <a:pt x="1822" y="9370"/>
                    <a:pt x="976" y="8229"/>
                    <a:pt x="718" y="6904"/>
                  </a:cubicBezTo>
                  <a:cubicBezTo>
                    <a:pt x="424" y="5578"/>
                    <a:pt x="644" y="4235"/>
                    <a:pt x="902" y="2928"/>
                  </a:cubicBezTo>
                  <a:cubicBezTo>
                    <a:pt x="1049" y="2265"/>
                    <a:pt x="1289" y="1382"/>
                    <a:pt x="1141" y="664"/>
                  </a:cubicBezTo>
                  <a:close/>
                  <a:moveTo>
                    <a:pt x="748" y="0"/>
                  </a:moveTo>
                  <a:cubicBezTo>
                    <a:pt x="659" y="0"/>
                    <a:pt x="571" y="67"/>
                    <a:pt x="571" y="167"/>
                  </a:cubicBezTo>
                  <a:cubicBezTo>
                    <a:pt x="534" y="866"/>
                    <a:pt x="644" y="1511"/>
                    <a:pt x="516" y="2228"/>
                  </a:cubicBezTo>
                  <a:cubicBezTo>
                    <a:pt x="405" y="2836"/>
                    <a:pt x="258" y="3443"/>
                    <a:pt x="166" y="4069"/>
                  </a:cubicBezTo>
                  <a:cubicBezTo>
                    <a:pt x="0" y="5357"/>
                    <a:pt x="0" y="6701"/>
                    <a:pt x="497" y="7934"/>
                  </a:cubicBezTo>
                  <a:cubicBezTo>
                    <a:pt x="1418" y="10180"/>
                    <a:pt x="3902" y="11229"/>
                    <a:pt x="6221" y="11247"/>
                  </a:cubicBezTo>
                  <a:cubicBezTo>
                    <a:pt x="6240" y="11303"/>
                    <a:pt x="6240" y="11358"/>
                    <a:pt x="6258" y="11413"/>
                  </a:cubicBezTo>
                  <a:cubicBezTo>
                    <a:pt x="6240" y="11818"/>
                    <a:pt x="6387" y="12223"/>
                    <a:pt x="6663" y="12517"/>
                  </a:cubicBezTo>
                  <a:cubicBezTo>
                    <a:pt x="6702" y="12561"/>
                    <a:pt x="6750" y="12581"/>
                    <a:pt x="6798" y="12581"/>
                  </a:cubicBezTo>
                  <a:cubicBezTo>
                    <a:pt x="6911" y="12581"/>
                    <a:pt x="7020" y="12475"/>
                    <a:pt x="6994" y="12333"/>
                  </a:cubicBezTo>
                  <a:cubicBezTo>
                    <a:pt x="6498" y="10787"/>
                    <a:pt x="7639" y="9720"/>
                    <a:pt x="7915" y="8266"/>
                  </a:cubicBezTo>
                  <a:cubicBezTo>
                    <a:pt x="8117" y="7143"/>
                    <a:pt x="7933" y="5983"/>
                    <a:pt x="7399" y="4971"/>
                  </a:cubicBezTo>
                  <a:cubicBezTo>
                    <a:pt x="6148" y="2413"/>
                    <a:pt x="3424" y="1327"/>
                    <a:pt x="976" y="222"/>
                  </a:cubicBezTo>
                  <a:cubicBezTo>
                    <a:pt x="957" y="185"/>
                    <a:pt x="939" y="130"/>
                    <a:pt x="902" y="93"/>
                  </a:cubicBezTo>
                  <a:cubicBezTo>
                    <a:pt x="866" y="28"/>
                    <a:pt x="807" y="0"/>
                    <a:pt x="74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3"/>
            <p:cNvSpPr/>
            <p:nvPr/>
          </p:nvSpPr>
          <p:spPr>
            <a:xfrm>
              <a:off x="1780749" y="1529576"/>
              <a:ext cx="774380" cy="646818"/>
            </a:xfrm>
            <a:custGeom>
              <a:avLst/>
              <a:gdLst/>
              <a:ahLst/>
              <a:cxnLst/>
              <a:rect l="l" t="t" r="r" b="b"/>
              <a:pathLst>
                <a:path w="14442" h="12063" extrusionOk="0">
                  <a:moveTo>
                    <a:pt x="8708" y="921"/>
                  </a:moveTo>
                  <a:cubicBezTo>
                    <a:pt x="9330" y="921"/>
                    <a:pt x="9974" y="1006"/>
                    <a:pt x="10652" y="1150"/>
                  </a:cubicBezTo>
                  <a:cubicBezTo>
                    <a:pt x="10818" y="1187"/>
                    <a:pt x="10965" y="1224"/>
                    <a:pt x="11131" y="1242"/>
                  </a:cubicBezTo>
                  <a:cubicBezTo>
                    <a:pt x="10395" y="1721"/>
                    <a:pt x="9732" y="2291"/>
                    <a:pt x="9143" y="2935"/>
                  </a:cubicBezTo>
                  <a:cubicBezTo>
                    <a:pt x="8646" y="2530"/>
                    <a:pt x="8020" y="2310"/>
                    <a:pt x="7376" y="2291"/>
                  </a:cubicBezTo>
                  <a:cubicBezTo>
                    <a:pt x="7315" y="2289"/>
                    <a:pt x="7249" y="2288"/>
                    <a:pt x="7180" y="2288"/>
                  </a:cubicBezTo>
                  <a:cubicBezTo>
                    <a:pt x="6670" y="2288"/>
                    <a:pt x="5995" y="2364"/>
                    <a:pt x="5720" y="2770"/>
                  </a:cubicBezTo>
                  <a:cubicBezTo>
                    <a:pt x="5646" y="2862"/>
                    <a:pt x="5720" y="3009"/>
                    <a:pt x="5830" y="3009"/>
                  </a:cubicBezTo>
                  <a:cubicBezTo>
                    <a:pt x="6069" y="2991"/>
                    <a:pt x="6309" y="2935"/>
                    <a:pt x="6529" y="2862"/>
                  </a:cubicBezTo>
                  <a:cubicBezTo>
                    <a:pt x="6787" y="2788"/>
                    <a:pt x="7063" y="2751"/>
                    <a:pt x="7358" y="2751"/>
                  </a:cubicBezTo>
                  <a:cubicBezTo>
                    <a:pt x="7891" y="2770"/>
                    <a:pt x="8425" y="2917"/>
                    <a:pt x="8904" y="3175"/>
                  </a:cubicBezTo>
                  <a:lnTo>
                    <a:pt x="8591" y="3488"/>
                  </a:lnTo>
                  <a:cubicBezTo>
                    <a:pt x="7634" y="4389"/>
                    <a:pt x="6695" y="5310"/>
                    <a:pt x="5775" y="6230"/>
                  </a:cubicBezTo>
                  <a:cubicBezTo>
                    <a:pt x="5756" y="6212"/>
                    <a:pt x="5738" y="6193"/>
                    <a:pt x="5720" y="6193"/>
                  </a:cubicBezTo>
                  <a:cubicBezTo>
                    <a:pt x="5683" y="6156"/>
                    <a:pt x="5646" y="6138"/>
                    <a:pt x="5591" y="6138"/>
                  </a:cubicBezTo>
                  <a:cubicBezTo>
                    <a:pt x="5572" y="6138"/>
                    <a:pt x="5572" y="6138"/>
                    <a:pt x="5554" y="6156"/>
                  </a:cubicBezTo>
                  <a:cubicBezTo>
                    <a:pt x="5407" y="6120"/>
                    <a:pt x="5259" y="6064"/>
                    <a:pt x="5112" y="6009"/>
                  </a:cubicBezTo>
                  <a:cubicBezTo>
                    <a:pt x="4946" y="5972"/>
                    <a:pt x="4781" y="5936"/>
                    <a:pt x="4597" y="5936"/>
                  </a:cubicBezTo>
                  <a:cubicBezTo>
                    <a:pt x="4502" y="5930"/>
                    <a:pt x="4393" y="5922"/>
                    <a:pt x="4281" y="5922"/>
                  </a:cubicBezTo>
                  <a:cubicBezTo>
                    <a:pt x="4042" y="5922"/>
                    <a:pt x="3790" y="5957"/>
                    <a:pt x="3640" y="6120"/>
                  </a:cubicBezTo>
                  <a:cubicBezTo>
                    <a:pt x="3548" y="6212"/>
                    <a:pt x="3584" y="6359"/>
                    <a:pt x="3695" y="6396"/>
                  </a:cubicBezTo>
                  <a:cubicBezTo>
                    <a:pt x="3792" y="6417"/>
                    <a:pt x="3889" y="6426"/>
                    <a:pt x="3986" y="6426"/>
                  </a:cubicBezTo>
                  <a:cubicBezTo>
                    <a:pt x="4055" y="6426"/>
                    <a:pt x="4123" y="6422"/>
                    <a:pt x="4192" y="6414"/>
                  </a:cubicBezTo>
                  <a:cubicBezTo>
                    <a:pt x="4284" y="6405"/>
                    <a:pt x="4376" y="6400"/>
                    <a:pt x="4468" y="6400"/>
                  </a:cubicBezTo>
                  <a:cubicBezTo>
                    <a:pt x="4560" y="6400"/>
                    <a:pt x="4652" y="6405"/>
                    <a:pt x="4744" y="6414"/>
                  </a:cubicBezTo>
                  <a:cubicBezTo>
                    <a:pt x="4946" y="6433"/>
                    <a:pt x="5186" y="6543"/>
                    <a:pt x="5425" y="6561"/>
                  </a:cubicBezTo>
                  <a:lnTo>
                    <a:pt x="4063" y="7868"/>
                  </a:lnTo>
                  <a:cubicBezTo>
                    <a:pt x="4063" y="7868"/>
                    <a:pt x="4063" y="7850"/>
                    <a:pt x="4063" y="7850"/>
                  </a:cubicBezTo>
                  <a:cubicBezTo>
                    <a:pt x="3924" y="7700"/>
                    <a:pt x="3626" y="7549"/>
                    <a:pt x="3364" y="7549"/>
                  </a:cubicBezTo>
                  <a:cubicBezTo>
                    <a:pt x="3209" y="7549"/>
                    <a:pt x="3066" y="7602"/>
                    <a:pt x="2977" y="7739"/>
                  </a:cubicBezTo>
                  <a:cubicBezTo>
                    <a:pt x="2940" y="7776"/>
                    <a:pt x="2959" y="7850"/>
                    <a:pt x="3032" y="7868"/>
                  </a:cubicBezTo>
                  <a:cubicBezTo>
                    <a:pt x="3097" y="7877"/>
                    <a:pt x="3166" y="7882"/>
                    <a:pt x="3237" y="7882"/>
                  </a:cubicBezTo>
                  <a:cubicBezTo>
                    <a:pt x="3308" y="7882"/>
                    <a:pt x="3382" y="7877"/>
                    <a:pt x="3456" y="7868"/>
                  </a:cubicBezTo>
                  <a:cubicBezTo>
                    <a:pt x="3621" y="7887"/>
                    <a:pt x="3787" y="7942"/>
                    <a:pt x="3934" y="8034"/>
                  </a:cubicBezTo>
                  <a:cubicBezTo>
                    <a:pt x="3695" y="8255"/>
                    <a:pt x="3456" y="8476"/>
                    <a:pt x="3235" y="8715"/>
                  </a:cubicBezTo>
                  <a:cubicBezTo>
                    <a:pt x="3148" y="8801"/>
                    <a:pt x="3231" y="8933"/>
                    <a:pt x="3333" y="8933"/>
                  </a:cubicBezTo>
                  <a:cubicBezTo>
                    <a:pt x="3361" y="8933"/>
                    <a:pt x="3391" y="8923"/>
                    <a:pt x="3419" y="8899"/>
                  </a:cubicBezTo>
                  <a:lnTo>
                    <a:pt x="4486" y="7960"/>
                  </a:lnTo>
                  <a:lnTo>
                    <a:pt x="4486" y="7960"/>
                  </a:lnTo>
                  <a:cubicBezTo>
                    <a:pt x="4468" y="8052"/>
                    <a:pt x="4450" y="8144"/>
                    <a:pt x="4450" y="8218"/>
                  </a:cubicBezTo>
                  <a:cubicBezTo>
                    <a:pt x="4413" y="8476"/>
                    <a:pt x="4394" y="8899"/>
                    <a:pt x="4634" y="9083"/>
                  </a:cubicBezTo>
                  <a:cubicBezTo>
                    <a:pt x="4652" y="9095"/>
                    <a:pt x="4674" y="9101"/>
                    <a:pt x="4698" y="9101"/>
                  </a:cubicBezTo>
                  <a:cubicBezTo>
                    <a:pt x="4744" y="9101"/>
                    <a:pt x="4793" y="9077"/>
                    <a:pt x="4818" y="9028"/>
                  </a:cubicBezTo>
                  <a:cubicBezTo>
                    <a:pt x="4965" y="8825"/>
                    <a:pt x="4873" y="8476"/>
                    <a:pt x="4891" y="8236"/>
                  </a:cubicBezTo>
                  <a:cubicBezTo>
                    <a:pt x="4891" y="8034"/>
                    <a:pt x="4983" y="7776"/>
                    <a:pt x="4891" y="7592"/>
                  </a:cubicBezTo>
                  <a:lnTo>
                    <a:pt x="7376" y="5365"/>
                  </a:lnTo>
                  <a:lnTo>
                    <a:pt x="7376" y="5365"/>
                  </a:lnTo>
                  <a:cubicBezTo>
                    <a:pt x="7321" y="5770"/>
                    <a:pt x="7302" y="6193"/>
                    <a:pt x="7210" y="6580"/>
                  </a:cubicBezTo>
                  <a:cubicBezTo>
                    <a:pt x="7063" y="7187"/>
                    <a:pt x="6603" y="7831"/>
                    <a:pt x="6585" y="8457"/>
                  </a:cubicBezTo>
                  <a:cubicBezTo>
                    <a:pt x="6585" y="8560"/>
                    <a:pt x="6678" y="8639"/>
                    <a:pt x="6781" y="8639"/>
                  </a:cubicBezTo>
                  <a:cubicBezTo>
                    <a:pt x="6808" y="8639"/>
                    <a:pt x="6835" y="8634"/>
                    <a:pt x="6861" y="8623"/>
                  </a:cubicBezTo>
                  <a:cubicBezTo>
                    <a:pt x="7431" y="8273"/>
                    <a:pt x="7652" y="7371"/>
                    <a:pt x="7799" y="6764"/>
                  </a:cubicBezTo>
                  <a:cubicBezTo>
                    <a:pt x="7928" y="6212"/>
                    <a:pt x="8075" y="5475"/>
                    <a:pt x="7873" y="4923"/>
                  </a:cubicBezTo>
                  <a:lnTo>
                    <a:pt x="8296" y="4555"/>
                  </a:lnTo>
                  <a:cubicBezTo>
                    <a:pt x="9033" y="3893"/>
                    <a:pt x="9732" y="3230"/>
                    <a:pt x="10505" y="2623"/>
                  </a:cubicBezTo>
                  <a:cubicBezTo>
                    <a:pt x="10579" y="2567"/>
                    <a:pt x="10652" y="2530"/>
                    <a:pt x="10726" y="2475"/>
                  </a:cubicBezTo>
                  <a:cubicBezTo>
                    <a:pt x="10744" y="2899"/>
                    <a:pt x="10781" y="3322"/>
                    <a:pt x="10763" y="3745"/>
                  </a:cubicBezTo>
                  <a:cubicBezTo>
                    <a:pt x="10763" y="4334"/>
                    <a:pt x="10560" y="5015"/>
                    <a:pt x="10707" y="5604"/>
                  </a:cubicBezTo>
                  <a:cubicBezTo>
                    <a:pt x="10729" y="5690"/>
                    <a:pt x="10806" y="5738"/>
                    <a:pt x="10886" y="5738"/>
                  </a:cubicBezTo>
                  <a:cubicBezTo>
                    <a:pt x="10943" y="5738"/>
                    <a:pt x="11000" y="5713"/>
                    <a:pt x="11039" y="5659"/>
                  </a:cubicBezTo>
                  <a:cubicBezTo>
                    <a:pt x="11407" y="5144"/>
                    <a:pt x="11370" y="4279"/>
                    <a:pt x="11352" y="3672"/>
                  </a:cubicBezTo>
                  <a:cubicBezTo>
                    <a:pt x="11352" y="3175"/>
                    <a:pt x="11296" y="2678"/>
                    <a:pt x="11186" y="2181"/>
                  </a:cubicBezTo>
                  <a:cubicBezTo>
                    <a:pt x="11609" y="1960"/>
                    <a:pt x="12033" y="1757"/>
                    <a:pt x="12474" y="1555"/>
                  </a:cubicBezTo>
                  <a:lnTo>
                    <a:pt x="12474" y="1555"/>
                  </a:lnTo>
                  <a:cubicBezTo>
                    <a:pt x="12401" y="2991"/>
                    <a:pt x="12566" y="4426"/>
                    <a:pt x="12217" y="5862"/>
                  </a:cubicBezTo>
                  <a:cubicBezTo>
                    <a:pt x="11812" y="7592"/>
                    <a:pt x="10615" y="9046"/>
                    <a:pt x="8996" y="9782"/>
                  </a:cubicBezTo>
                  <a:cubicBezTo>
                    <a:pt x="7376" y="10555"/>
                    <a:pt x="5591" y="10721"/>
                    <a:pt x="3824" y="10776"/>
                  </a:cubicBezTo>
                  <a:cubicBezTo>
                    <a:pt x="2940" y="10813"/>
                    <a:pt x="1725" y="10776"/>
                    <a:pt x="860" y="11181"/>
                  </a:cubicBezTo>
                  <a:cubicBezTo>
                    <a:pt x="1394" y="9690"/>
                    <a:pt x="1615" y="8071"/>
                    <a:pt x="2149" y="6580"/>
                  </a:cubicBezTo>
                  <a:cubicBezTo>
                    <a:pt x="2811" y="4776"/>
                    <a:pt x="3842" y="3046"/>
                    <a:pt x="5462" y="1941"/>
                  </a:cubicBezTo>
                  <a:cubicBezTo>
                    <a:pt x="6519" y="1205"/>
                    <a:pt x="7577" y="921"/>
                    <a:pt x="8708" y="921"/>
                  </a:cubicBezTo>
                  <a:close/>
                  <a:moveTo>
                    <a:pt x="14111" y="1"/>
                  </a:moveTo>
                  <a:cubicBezTo>
                    <a:pt x="14075" y="1"/>
                    <a:pt x="14038" y="9"/>
                    <a:pt x="14002" y="27"/>
                  </a:cubicBezTo>
                  <a:cubicBezTo>
                    <a:pt x="13382" y="406"/>
                    <a:pt x="12774" y="529"/>
                    <a:pt x="12166" y="529"/>
                  </a:cubicBezTo>
                  <a:cubicBezTo>
                    <a:pt x="11028" y="529"/>
                    <a:pt x="9890" y="97"/>
                    <a:pt x="8669" y="97"/>
                  </a:cubicBezTo>
                  <a:cubicBezTo>
                    <a:pt x="8606" y="97"/>
                    <a:pt x="8543" y="99"/>
                    <a:pt x="8480" y="101"/>
                  </a:cubicBezTo>
                  <a:cubicBezTo>
                    <a:pt x="6990" y="211"/>
                    <a:pt x="5554" y="800"/>
                    <a:pt x="4413" y="1794"/>
                  </a:cubicBezTo>
                  <a:cubicBezTo>
                    <a:pt x="1523" y="4205"/>
                    <a:pt x="989" y="8034"/>
                    <a:pt x="327" y="11494"/>
                  </a:cubicBezTo>
                  <a:cubicBezTo>
                    <a:pt x="271" y="11549"/>
                    <a:pt x="235" y="11605"/>
                    <a:pt x="179" y="11641"/>
                  </a:cubicBezTo>
                  <a:cubicBezTo>
                    <a:pt x="1" y="11787"/>
                    <a:pt x="108" y="12062"/>
                    <a:pt x="313" y="12062"/>
                  </a:cubicBezTo>
                  <a:cubicBezTo>
                    <a:pt x="340" y="12062"/>
                    <a:pt x="370" y="12057"/>
                    <a:pt x="400" y="12046"/>
                  </a:cubicBezTo>
                  <a:cubicBezTo>
                    <a:pt x="1302" y="11881"/>
                    <a:pt x="2094" y="11549"/>
                    <a:pt x="3032" y="11476"/>
                  </a:cubicBezTo>
                  <a:cubicBezTo>
                    <a:pt x="3861" y="11439"/>
                    <a:pt x="4689" y="11420"/>
                    <a:pt x="5517" y="11347"/>
                  </a:cubicBezTo>
                  <a:cubicBezTo>
                    <a:pt x="7229" y="11181"/>
                    <a:pt x="8941" y="10739"/>
                    <a:pt x="10358" y="9727"/>
                  </a:cubicBezTo>
                  <a:cubicBezTo>
                    <a:pt x="12971" y="7868"/>
                    <a:pt x="13542" y="4353"/>
                    <a:pt x="12843" y="1371"/>
                  </a:cubicBezTo>
                  <a:lnTo>
                    <a:pt x="13045" y="1260"/>
                  </a:lnTo>
                  <a:cubicBezTo>
                    <a:pt x="13560" y="1150"/>
                    <a:pt x="14021" y="837"/>
                    <a:pt x="14333" y="414"/>
                  </a:cubicBezTo>
                  <a:cubicBezTo>
                    <a:pt x="14441" y="214"/>
                    <a:pt x="14292" y="1"/>
                    <a:pt x="1411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3"/>
            <p:cNvSpPr/>
            <p:nvPr/>
          </p:nvSpPr>
          <p:spPr>
            <a:xfrm>
              <a:off x="3798737" y="1755960"/>
              <a:ext cx="587246" cy="884462"/>
            </a:xfrm>
            <a:custGeom>
              <a:avLst/>
              <a:gdLst/>
              <a:ahLst/>
              <a:cxnLst/>
              <a:rect l="l" t="t" r="r" b="b"/>
              <a:pathLst>
                <a:path w="10952" h="16495" extrusionOk="0">
                  <a:moveTo>
                    <a:pt x="2430" y="2155"/>
                  </a:moveTo>
                  <a:cubicBezTo>
                    <a:pt x="3847" y="2523"/>
                    <a:pt x="5319" y="2634"/>
                    <a:pt x="6663" y="3260"/>
                  </a:cubicBezTo>
                  <a:cubicBezTo>
                    <a:pt x="8301" y="4014"/>
                    <a:pt x="9498" y="5487"/>
                    <a:pt x="9921" y="7254"/>
                  </a:cubicBezTo>
                  <a:cubicBezTo>
                    <a:pt x="10381" y="9002"/>
                    <a:pt x="10179" y="10824"/>
                    <a:pt x="9884" y="12591"/>
                  </a:cubicBezTo>
                  <a:cubicBezTo>
                    <a:pt x="9755" y="13475"/>
                    <a:pt x="9461" y="14671"/>
                    <a:pt x="9700" y="15628"/>
                  </a:cubicBezTo>
                  <a:cubicBezTo>
                    <a:pt x="8320" y="14800"/>
                    <a:pt x="6755" y="14266"/>
                    <a:pt x="5375" y="13420"/>
                  </a:cubicBezTo>
                  <a:cubicBezTo>
                    <a:pt x="3718" y="12407"/>
                    <a:pt x="2209" y="11045"/>
                    <a:pt x="1417" y="9223"/>
                  </a:cubicBezTo>
                  <a:cubicBezTo>
                    <a:pt x="626" y="7346"/>
                    <a:pt x="884" y="5708"/>
                    <a:pt x="1657" y="3885"/>
                  </a:cubicBezTo>
                  <a:cubicBezTo>
                    <a:pt x="1712" y="3738"/>
                    <a:pt x="1786" y="3591"/>
                    <a:pt x="1841" y="3425"/>
                  </a:cubicBezTo>
                  <a:cubicBezTo>
                    <a:pt x="2172" y="4254"/>
                    <a:pt x="2614" y="5027"/>
                    <a:pt x="3129" y="5744"/>
                  </a:cubicBezTo>
                  <a:cubicBezTo>
                    <a:pt x="2632" y="6168"/>
                    <a:pt x="2282" y="6738"/>
                    <a:pt x="2135" y="7364"/>
                  </a:cubicBezTo>
                  <a:cubicBezTo>
                    <a:pt x="2025" y="7879"/>
                    <a:pt x="1896" y="8708"/>
                    <a:pt x="2301" y="9113"/>
                  </a:cubicBezTo>
                  <a:cubicBezTo>
                    <a:pt x="2327" y="9139"/>
                    <a:pt x="2360" y="9151"/>
                    <a:pt x="2393" y="9151"/>
                  </a:cubicBezTo>
                  <a:cubicBezTo>
                    <a:pt x="2454" y="9151"/>
                    <a:pt x="2516" y="9110"/>
                    <a:pt x="2540" y="9039"/>
                  </a:cubicBezTo>
                  <a:cubicBezTo>
                    <a:pt x="2577" y="8800"/>
                    <a:pt x="2577" y="8561"/>
                    <a:pt x="2522" y="8321"/>
                  </a:cubicBezTo>
                  <a:cubicBezTo>
                    <a:pt x="2503" y="8027"/>
                    <a:pt x="2540" y="7751"/>
                    <a:pt x="2595" y="7475"/>
                  </a:cubicBezTo>
                  <a:cubicBezTo>
                    <a:pt x="2724" y="6941"/>
                    <a:pt x="2964" y="6444"/>
                    <a:pt x="3313" y="6021"/>
                  </a:cubicBezTo>
                  <a:cubicBezTo>
                    <a:pt x="3405" y="6149"/>
                    <a:pt x="3497" y="6278"/>
                    <a:pt x="3571" y="6407"/>
                  </a:cubicBezTo>
                  <a:cubicBezTo>
                    <a:pt x="4289" y="7511"/>
                    <a:pt x="5007" y="8634"/>
                    <a:pt x="5743" y="9757"/>
                  </a:cubicBezTo>
                  <a:cubicBezTo>
                    <a:pt x="5724" y="9757"/>
                    <a:pt x="5706" y="9757"/>
                    <a:pt x="5688" y="9775"/>
                  </a:cubicBezTo>
                  <a:cubicBezTo>
                    <a:pt x="5651" y="9812"/>
                    <a:pt x="5632" y="9849"/>
                    <a:pt x="5614" y="9904"/>
                  </a:cubicBezTo>
                  <a:cubicBezTo>
                    <a:pt x="5614" y="9923"/>
                    <a:pt x="5614" y="9923"/>
                    <a:pt x="5614" y="9941"/>
                  </a:cubicBezTo>
                  <a:cubicBezTo>
                    <a:pt x="5540" y="10088"/>
                    <a:pt x="5467" y="10217"/>
                    <a:pt x="5393" y="10346"/>
                  </a:cubicBezTo>
                  <a:cubicBezTo>
                    <a:pt x="5319" y="10512"/>
                    <a:pt x="5246" y="10677"/>
                    <a:pt x="5209" y="10843"/>
                  </a:cubicBezTo>
                  <a:cubicBezTo>
                    <a:pt x="5135" y="11137"/>
                    <a:pt x="5007" y="11579"/>
                    <a:pt x="5209" y="11837"/>
                  </a:cubicBezTo>
                  <a:cubicBezTo>
                    <a:pt x="5237" y="11892"/>
                    <a:pt x="5287" y="11920"/>
                    <a:pt x="5340" y="11920"/>
                  </a:cubicBezTo>
                  <a:cubicBezTo>
                    <a:pt x="5393" y="11920"/>
                    <a:pt x="5448" y="11892"/>
                    <a:pt x="5485" y="11837"/>
                  </a:cubicBezTo>
                  <a:cubicBezTo>
                    <a:pt x="5559" y="11689"/>
                    <a:pt x="5596" y="11524"/>
                    <a:pt x="5596" y="11358"/>
                  </a:cubicBezTo>
                  <a:cubicBezTo>
                    <a:pt x="5614" y="11174"/>
                    <a:pt x="5651" y="10990"/>
                    <a:pt x="5706" y="10806"/>
                  </a:cubicBezTo>
                  <a:cubicBezTo>
                    <a:pt x="5780" y="10622"/>
                    <a:pt x="5927" y="10383"/>
                    <a:pt x="6000" y="10162"/>
                  </a:cubicBezTo>
                  <a:lnTo>
                    <a:pt x="7031" y="11782"/>
                  </a:lnTo>
                  <a:lnTo>
                    <a:pt x="7013" y="11782"/>
                  </a:lnTo>
                  <a:cubicBezTo>
                    <a:pt x="6737" y="11966"/>
                    <a:pt x="6369" y="12536"/>
                    <a:pt x="6681" y="12849"/>
                  </a:cubicBezTo>
                  <a:cubicBezTo>
                    <a:pt x="6695" y="12862"/>
                    <a:pt x="6714" y="12868"/>
                    <a:pt x="6736" y="12868"/>
                  </a:cubicBezTo>
                  <a:cubicBezTo>
                    <a:pt x="6774" y="12868"/>
                    <a:pt x="6817" y="12848"/>
                    <a:pt x="6829" y="12812"/>
                  </a:cubicBezTo>
                  <a:cubicBezTo>
                    <a:pt x="6884" y="12683"/>
                    <a:pt x="6902" y="12536"/>
                    <a:pt x="6921" y="12389"/>
                  </a:cubicBezTo>
                  <a:cubicBezTo>
                    <a:pt x="6958" y="12242"/>
                    <a:pt x="7031" y="12076"/>
                    <a:pt x="7142" y="11947"/>
                  </a:cubicBezTo>
                  <a:lnTo>
                    <a:pt x="7712" y="12775"/>
                  </a:lnTo>
                  <a:cubicBezTo>
                    <a:pt x="7735" y="12821"/>
                    <a:pt x="7774" y="12840"/>
                    <a:pt x="7814" y="12840"/>
                  </a:cubicBezTo>
                  <a:cubicBezTo>
                    <a:pt x="7903" y="12840"/>
                    <a:pt x="7996" y="12748"/>
                    <a:pt x="7933" y="12647"/>
                  </a:cubicBezTo>
                  <a:cubicBezTo>
                    <a:pt x="7694" y="12223"/>
                    <a:pt x="7436" y="11800"/>
                    <a:pt x="7197" y="11377"/>
                  </a:cubicBezTo>
                  <a:lnTo>
                    <a:pt x="7197" y="11377"/>
                  </a:lnTo>
                  <a:cubicBezTo>
                    <a:pt x="7289" y="11413"/>
                    <a:pt x="7381" y="11450"/>
                    <a:pt x="7455" y="11469"/>
                  </a:cubicBezTo>
                  <a:cubicBezTo>
                    <a:pt x="7601" y="11521"/>
                    <a:pt x="7795" y="11579"/>
                    <a:pt x="7979" y="11579"/>
                  </a:cubicBezTo>
                  <a:cubicBezTo>
                    <a:pt x="8119" y="11579"/>
                    <a:pt x="8253" y="11546"/>
                    <a:pt x="8356" y="11450"/>
                  </a:cubicBezTo>
                  <a:cubicBezTo>
                    <a:pt x="8393" y="11413"/>
                    <a:pt x="8393" y="11321"/>
                    <a:pt x="8356" y="11266"/>
                  </a:cubicBezTo>
                  <a:cubicBezTo>
                    <a:pt x="8172" y="11082"/>
                    <a:pt x="7804" y="11101"/>
                    <a:pt x="7565" y="11027"/>
                  </a:cubicBezTo>
                  <a:cubicBezTo>
                    <a:pt x="7409" y="10996"/>
                    <a:pt x="7201" y="10886"/>
                    <a:pt x="7018" y="10886"/>
                  </a:cubicBezTo>
                  <a:cubicBezTo>
                    <a:pt x="6985" y="10886"/>
                    <a:pt x="6952" y="10889"/>
                    <a:pt x="6921" y="10898"/>
                  </a:cubicBezTo>
                  <a:lnTo>
                    <a:pt x="5209" y="7972"/>
                  </a:lnTo>
                  <a:lnTo>
                    <a:pt x="5209" y="7972"/>
                  </a:lnTo>
                  <a:cubicBezTo>
                    <a:pt x="5596" y="8119"/>
                    <a:pt x="6019" y="8192"/>
                    <a:pt x="6387" y="8376"/>
                  </a:cubicBezTo>
                  <a:cubicBezTo>
                    <a:pt x="6958" y="8653"/>
                    <a:pt x="7510" y="9223"/>
                    <a:pt x="8136" y="9352"/>
                  </a:cubicBezTo>
                  <a:cubicBezTo>
                    <a:pt x="8151" y="9356"/>
                    <a:pt x="8166" y="9358"/>
                    <a:pt x="8181" y="9358"/>
                  </a:cubicBezTo>
                  <a:cubicBezTo>
                    <a:pt x="8292" y="9358"/>
                    <a:pt x="8389" y="9245"/>
                    <a:pt x="8356" y="9131"/>
                  </a:cubicBezTo>
                  <a:cubicBezTo>
                    <a:pt x="8117" y="8487"/>
                    <a:pt x="7270" y="8082"/>
                    <a:pt x="6681" y="7824"/>
                  </a:cubicBezTo>
                  <a:cubicBezTo>
                    <a:pt x="6229" y="7631"/>
                    <a:pt x="5636" y="7366"/>
                    <a:pt x="5099" y="7366"/>
                  </a:cubicBezTo>
                  <a:cubicBezTo>
                    <a:pt x="5024" y="7366"/>
                    <a:pt x="4950" y="7371"/>
                    <a:pt x="4878" y="7383"/>
                  </a:cubicBezTo>
                  <a:lnTo>
                    <a:pt x="4583" y="6886"/>
                  </a:lnTo>
                  <a:cubicBezTo>
                    <a:pt x="4086" y="6039"/>
                    <a:pt x="3552" y="5192"/>
                    <a:pt x="3111" y="4309"/>
                  </a:cubicBezTo>
                  <a:cubicBezTo>
                    <a:pt x="3074" y="4235"/>
                    <a:pt x="3037" y="4162"/>
                    <a:pt x="3000" y="4088"/>
                  </a:cubicBezTo>
                  <a:lnTo>
                    <a:pt x="3000" y="4088"/>
                  </a:lnTo>
                  <a:cubicBezTo>
                    <a:pt x="3424" y="4143"/>
                    <a:pt x="3847" y="4198"/>
                    <a:pt x="4270" y="4272"/>
                  </a:cubicBezTo>
                  <a:cubicBezTo>
                    <a:pt x="4843" y="4397"/>
                    <a:pt x="5469" y="4714"/>
                    <a:pt x="6062" y="4714"/>
                  </a:cubicBezTo>
                  <a:cubicBezTo>
                    <a:pt x="6078" y="4714"/>
                    <a:pt x="6095" y="4714"/>
                    <a:pt x="6111" y="4714"/>
                  </a:cubicBezTo>
                  <a:cubicBezTo>
                    <a:pt x="6277" y="4695"/>
                    <a:pt x="6350" y="4493"/>
                    <a:pt x="6240" y="4382"/>
                  </a:cubicBezTo>
                  <a:cubicBezTo>
                    <a:pt x="5798" y="3922"/>
                    <a:pt x="4933" y="3793"/>
                    <a:pt x="4326" y="3701"/>
                  </a:cubicBezTo>
                  <a:cubicBezTo>
                    <a:pt x="3909" y="3609"/>
                    <a:pt x="3480" y="3568"/>
                    <a:pt x="3059" y="3568"/>
                  </a:cubicBezTo>
                  <a:cubicBezTo>
                    <a:pt x="2978" y="3568"/>
                    <a:pt x="2897" y="3570"/>
                    <a:pt x="2816" y="3573"/>
                  </a:cubicBezTo>
                  <a:cubicBezTo>
                    <a:pt x="2651" y="3112"/>
                    <a:pt x="2559" y="2634"/>
                    <a:pt x="2430" y="2155"/>
                  </a:cubicBezTo>
                  <a:close/>
                  <a:moveTo>
                    <a:pt x="1470" y="1"/>
                  </a:moveTo>
                  <a:cubicBezTo>
                    <a:pt x="1309" y="1"/>
                    <a:pt x="1162" y="148"/>
                    <a:pt x="1215" y="333"/>
                  </a:cubicBezTo>
                  <a:cubicBezTo>
                    <a:pt x="1970" y="2395"/>
                    <a:pt x="497" y="3885"/>
                    <a:pt x="203" y="5836"/>
                  </a:cubicBezTo>
                  <a:cubicBezTo>
                    <a:pt x="0" y="7346"/>
                    <a:pt x="295" y="8892"/>
                    <a:pt x="1068" y="10217"/>
                  </a:cubicBezTo>
                  <a:cubicBezTo>
                    <a:pt x="2890" y="13567"/>
                    <a:pt x="6589" y="14837"/>
                    <a:pt x="9921" y="16199"/>
                  </a:cubicBezTo>
                  <a:cubicBezTo>
                    <a:pt x="9958" y="16254"/>
                    <a:pt x="9995" y="16328"/>
                    <a:pt x="10031" y="16383"/>
                  </a:cubicBezTo>
                  <a:cubicBezTo>
                    <a:pt x="10080" y="16460"/>
                    <a:pt x="10156" y="16494"/>
                    <a:pt x="10231" y="16494"/>
                  </a:cubicBezTo>
                  <a:cubicBezTo>
                    <a:pt x="10353" y="16494"/>
                    <a:pt x="10473" y="16403"/>
                    <a:pt x="10473" y="16254"/>
                  </a:cubicBezTo>
                  <a:cubicBezTo>
                    <a:pt x="10473" y="15315"/>
                    <a:pt x="10307" y="14469"/>
                    <a:pt x="10436" y="13512"/>
                  </a:cubicBezTo>
                  <a:cubicBezTo>
                    <a:pt x="10547" y="12683"/>
                    <a:pt x="10712" y="11855"/>
                    <a:pt x="10786" y="11027"/>
                  </a:cubicBezTo>
                  <a:cubicBezTo>
                    <a:pt x="10952" y="9278"/>
                    <a:pt x="10860" y="7493"/>
                    <a:pt x="10142" y="5873"/>
                  </a:cubicBezTo>
                  <a:cubicBezTo>
                    <a:pt x="8852" y="3029"/>
                    <a:pt x="5681" y="1762"/>
                    <a:pt x="2695" y="1762"/>
                  </a:cubicBezTo>
                  <a:cubicBezTo>
                    <a:pt x="2569" y="1762"/>
                    <a:pt x="2444" y="1764"/>
                    <a:pt x="2319" y="1769"/>
                  </a:cubicBezTo>
                  <a:cubicBezTo>
                    <a:pt x="2301" y="1677"/>
                    <a:pt x="2264" y="1603"/>
                    <a:pt x="2246" y="1529"/>
                  </a:cubicBezTo>
                  <a:cubicBezTo>
                    <a:pt x="2246" y="977"/>
                    <a:pt x="2025" y="462"/>
                    <a:pt x="1657" y="75"/>
                  </a:cubicBezTo>
                  <a:cubicBezTo>
                    <a:pt x="1600" y="24"/>
                    <a:pt x="1534" y="1"/>
                    <a:pt x="147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3"/>
            <p:cNvSpPr/>
            <p:nvPr/>
          </p:nvSpPr>
          <p:spPr>
            <a:xfrm>
              <a:off x="1411361" y="3796308"/>
              <a:ext cx="654378" cy="875025"/>
            </a:xfrm>
            <a:custGeom>
              <a:avLst/>
              <a:gdLst/>
              <a:ahLst/>
              <a:cxnLst/>
              <a:rect l="l" t="t" r="r" b="b"/>
              <a:pathLst>
                <a:path w="12204" h="16319" extrusionOk="0">
                  <a:moveTo>
                    <a:pt x="10437" y="1081"/>
                  </a:moveTo>
                  <a:cubicBezTo>
                    <a:pt x="10437" y="2682"/>
                    <a:pt x="10786" y="4302"/>
                    <a:pt x="10786" y="5903"/>
                  </a:cubicBezTo>
                  <a:cubicBezTo>
                    <a:pt x="10786" y="7854"/>
                    <a:pt x="10381" y="9860"/>
                    <a:pt x="9240" y="11461"/>
                  </a:cubicBezTo>
                  <a:cubicBezTo>
                    <a:pt x="8044" y="13118"/>
                    <a:pt x="6498" y="13725"/>
                    <a:pt x="4547" y="14001"/>
                  </a:cubicBezTo>
                  <a:cubicBezTo>
                    <a:pt x="4381" y="14038"/>
                    <a:pt x="4215" y="14057"/>
                    <a:pt x="4050" y="14093"/>
                  </a:cubicBezTo>
                  <a:cubicBezTo>
                    <a:pt x="4584" y="13376"/>
                    <a:pt x="5025" y="12603"/>
                    <a:pt x="5375" y="11793"/>
                  </a:cubicBezTo>
                  <a:cubicBezTo>
                    <a:pt x="5679" y="11894"/>
                    <a:pt x="6001" y="11945"/>
                    <a:pt x="6323" y="11945"/>
                  </a:cubicBezTo>
                  <a:cubicBezTo>
                    <a:pt x="6645" y="11945"/>
                    <a:pt x="6967" y="11894"/>
                    <a:pt x="7271" y="11793"/>
                  </a:cubicBezTo>
                  <a:cubicBezTo>
                    <a:pt x="7768" y="11627"/>
                    <a:pt x="8559" y="11296"/>
                    <a:pt x="8688" y="10762"/>
                  </a:cubicBezTo>
                  <a:cubicBezTo>
                    <a:pt x="8705" y="10661"/>
                    <a:pt x="8630" y="10576"/>
                    <a:pt x="8532" y="10576"/>
                  </a:cubicBezTo>
                  <a:cubicBezTo>
                    <a:pt x="8523" y="10576"/>
                    <a:pt x="8514" y="10576"/>
                    <a:pt x="8504" y="10578"/>
                  </a:cubicBezTo>
                  <a:cubicBezTo>
                    <a:pt x="8283" y="10670"/>
                    <a:pt x="8062" y="10799"/>
                    <a:pt x="7897" y="10964"/>
                  </a:cubicBezTo>
                  <a:cubicBezTo>
                    <a:pt x="7657" y="11130"/>
                    <a:pt x="7400" y="11259"/>
                    <a:pt x="7142" y="11333"/>
                  </a:cubicBezTo>
                  <a:cubicBezTo>
                    <a:pt x="6777" y="11458"/>
                    <a:pt x="6404" y="11515"/>
                    <a:pt x="6028" y="11515"/>
                  </a:cubicBezTo>
                  <a:cubicBezTo>
                    <a:pt x="5854" y="11515"/>
                    <a:pt x="5679" y="11503"/>
                    <a:pt x="5504" y="11480"/>
                  </a:cubicBezTo>
                  <a:cubicBezTo>
                    <a:pt x="5578" y="11333"/>
                    <a:pt x="5651" y="11204"/>
                    <a:pt x="5706" y="11075"/>
                  </a:cubicBezTo>
                  <a:cubicBezTo>
                    <a:pt x="6295" y="9879"/>
                    <a:pt x="6866" y="8682"/>
                    <a:pt x="7455" y="7486"/>
                  </a:cubicBezTo>
                  <a:cubicBezTo>
                    <a:pt x="7473" y="7486"/>
                    <a:pt x="7492" y="7504"/>
                    <a:pt x="7510" y="7504"/>
                  </a:cubicBezTo>
                  <a:cubicBezTo>
                    <a:pt x="7529" y="7513"/>
                    <a:pt x="7552" y="7518"/>
                    <a:pt x="7575" y="7518"/>
                  </a:cubicBezTo>
                  <a:cubicBezTo>
                    <a:pt x="7598" y="7518"/>
                    <a:pt x="7621" y="7513"/>
                    <a:pt x="7639" y="7504"/>
                  </a:cubicBezTo>
                  <a:cubicBezTo>
                    <a:pt x="7657" y="7504"/>
                    <a:pt x="7676" y="7504"/>
                    <a:pt x="7676" y="7486"/>
                  </a:cubicBezTo>
                  <a:cubicBezTo>
                    <a:pt x="7823" y="7467"/>
                    <a:pt x="7989" y="7467"/>
                    <a:pt x="8136" y="7467"/>
                  </a:cubicBezTo>
                  <a:cubicBezTo>
                    <a:pt x="8320" y="7449"/>
                    <a:pt x="8486" y="7412"/>
                    <a:pt x="8670" y="7375"/>
                  </a:cubicBezTo>
                  <a:cubicBezTo>
                    <a:pt x="8946" y="7283"/>
                    <a:pt x="9388" y="7136"/>
                    <a:pt x="9516" y="6860"/>
                  </a:cubicBezTo>
                  <a:cubicBezTo>
                    <a:pt x="9572" y="6750"/>
                    <a:pt x="9480" y="6621"/>
                    <a:pt x="9369" y="6621"/>
                  </a:cubicBezTo>
                  <a:cubicBezTo>
                    <a:pt x="9203" y="6639"/>
                    <a:pt x="9038" y="6694"/>
                    <a:pt x="8909" y="6768"/>
                  </a:cubicBezTo>
                  <a:cubicBezTo>
                    <a:pt x="8725" y="6860"/>
                    <a:pt x="8541" y="6915"/>
                    <a:pt x="8357" y="6952"/>
                  </a:cubicBezTo>
                  <a:cubicBezTo>
                    <a:pt x="8173" y="7007"/>
                    <a:pt x="7897" y="6989"/>
                    <a:pt x="7676" y="7044"/>
                  </a:cubicBezTo>
                  <a:cubicBezTo>
                    <a:pt x="7952" y="6473"/>
                    <a:pt x="8228" y="5903"/>
                    <a:pt x="8504" y="5332"/>
                  </a:cubicBezTo>
                  <a:cubicBezTo>
                    <a:pt x="8504" y="5332"/>
                    <a:pt x="8504" y="5351"/>
                    <a:pt x="8522" y="5351"/>
                  </a:cubicBezTo>
                  <a:cubicBezTo>
                    <a:pt x="8632" y="5405"/>
                    <a:pt x="8794" y="5440"/>
                    <a:pt x="8960" y="5440"/>
                  </a:cubicBezTo>
                  <a:cubicBezTo>
                    <a:pt x="9241" y="5440"/>
                    <a:pt x="9532" y="5341"/>
                    <a:pt x="9590" y="5075"/>
                  </a:cubicBezTo>
                  <a:cubicBezTo>
                    <a:pt x="9608" y="5019"/>
                    <a:pt x="9553" y="4964"/>
                    <a:pt x="9498" y="4964"/>
                  </a:cubicBezTo>
                  <a:cubicBezTo>
                    <a:pt x="9351" y="5001"/>
                    <a:pt x="9222" y="5038"/>
                    <a:pt x="9093" y="5111"/>
                  </a:cubicBezTo>
                  <a:cubicBezTo>
                    <a:pt x="8972" y="5138"/>
                    <a:pt x="8850" y="5155"/>
                    <a:pt x="8729" y="5155"/>
                  </a:cubicBezTo>
                  <a:cubicBezTo>
                    <a:pt x="8685" y="5155"/>
                    <a:pt x="8640" y="5153"/>
                    <a:pt x="8596" y="5148"/>
                  </a:cubicBezTo>
                  <a:lnTo>
                    <a:pt x="9019" y="4246"/>
                  </a:lnTo>
                  <a:cubicBezTo>
                    <a:pt x="9057" y="4158"/>
                    <a:pt x="8983" y="4078"/>
                    <a:pt x="8903" y="4078"/>
                  </a:cubicBezTo>
                  <a:cubicBezTo>
                    <a:pt x="8866" y="4078"/>
                    <a:pt x="8828" y="4095"/>
                    <a:pt x="8799" y="4136"/>
                  </a:cubicBezTo>
                  <a:lnTo>
                    <a:pt x="8099" y="5406"/>
                  </a:lnTo>
                  <a:cubicBezTo>
                    <a:pt x="8081" y="5314"/>
                    <a:pt x="8062" y="5222"/>
                    <a:pt x="8044" y="5148"/>
                  </a:cubicBezTo>
                  <a:cubicBezTo>
                    <a:pt x="7989" y="4872"/>
                    <a:pt x="7860" y="4467"/>
                    <a:pt x="7584" y="4394"/>
                  </a:cubicBezTo>
                  <a:cubicBezTo>
                    <a:pt x="7571" y="4390"/>
                    <a:pt x="7558" y="4389"/>
                    <a:pt x="7546" y="4389"/>
                  </a:cubicBezTo>
                  <a:cubicBezTo>
                    <a:pt x="7486" y="4389"/>
                    <a:pt x="7433" y="4425"/>
                    <a:pt x="7418" y="4486"/>
                  </a:cubicBezTo>
                  <a:cubicBezTo>
                    <a:pt x="7363" y="4743"/>
                    <a:pt x="7565" y="5038"/>
                    <a:pt x="7621" y="5277"/>
                  </a:cubicBezTo>
                  <a:cubicBezTo>
                    <a:pt x="7676" y="5461"/>
                    <a:pt x="7694" y="5756"/>
                    <a:pt x="7841" y="5903"/>
                  </a:cubicBezTo>
                  <a:cubicBezTo>
                    <a:pt x="7289" y="6897"/>
                    <a:pt x="6755" y="7891"/>
                    <a:pt x="6222" y="8866"/>
                  </a:cubicBezTo>
                  <a:cubicBezTo>
                    <a:pt x="6148" y="8461"/>
                    <a:pt x="6001" y="8056"/>
                    <a:pt x="5964" y="7651"/>
                  </a:cubicBezTo>
                  <a:cubicBezTo>
                    <a:pt x="5909" y="7026"/>
                    <a:pt x="6111" y="6253"/>
                    <a:pt x="5909" y="5664"/>
                  </a:cubicBezTo>
                  <a:cubicBezTo>
                    <a:pt x="5875" y="5574"/>
                    <a:pt x="5801" y="5526"/>
                    <a:pt x="5728" y="5526"/>
                  </a:cubicBezTo>
                  <a:cubicBezTo>
                    <a:pt x="5680" y="5526"/>
                    <a:pt x="5632" y="5546"/>
                    <a:pt x="5596" y="5590"/>
                  </a:cubicBezTo>
                  <a:cubicBezTo>
                    <a:pt x="5173" y="6124"/>
                    <a:pt x="5265" y="7062"/>
                    <a:pt x="5338" y="7688"/>
                  </a:cubicBezTo>
                  <a:cubicBezTo>
                    <a:pt x="5412" y="8259"/>
                    <a:pt x="5522" y="8995"/>
                    <a:pt x="5890" y="9474"/>
                  </a:cubicBezTo>
                  <a:lnTo>
                    <a:pt x="5633" y="9971"/>
                  </a:lnTo>
                  <a:cubicBezTo>
                    <a:pt x="5154" y="10836"/>
                    <a:pt x="4712" y="11719"/>
                    <a:pt x="4179" y="12566"/>
                  </a:cubicBezTo>
                  <a:cubicBezTo>
                    <a:pt x="4142" y="12639"/>
                    <a:pt x="4087" y="12695"/>
                    <a:pt x="4031" y="12768"/>
                  </a:cubicBezTo>
                  <a:cubicBezTo>
                    <a:pt x="3866" y="12382"/>
                    <a:pt x="3682" y="11995"/>
                    <a:pt x="3553" y="11590"/>
                  </a:cubicBezTo>
                  <a:cubicBezTo>
                    <a:pt x="3350" y="11020"/>
                    <a:pt x="3295" y="10302"/>
                    <a:pt x="2964" y="9805"/>
                  </a:cubicBezTo>
                  <a:cubicBezTo>
                    <a:pt x="2925" y="9742"/>
                    <a:pt x="2865" y="9713"/>
                    <a:pt x="2805" y="9713"/>
                  </a:cubicBezTo>
                  <a:cubicBezTo>
                    <a:pt x="2726" y="9713"/>
                    <a:pt x="2646" y="9765"/>
                    <a:pt x="2614" y="9860"/>
                  </a:cubicBezTo>
                  <a:cubicBezTo>
                    <a:pt x="2449" y="10486"/>
                    <a:pt x="2798" y="11277"/>
                    <a:pt x="3019" y="11866"/>
                  </a:cubicBezTo>
                  <a:cubicBezTo>
                    <a:pt x="3185" y="12345"/>
                    <a:pt x="3406" y="12787"/>
                    <a:pt x="3682" y="13210"/>
                  </a:cubicBezTo>
                  <a:cubicBezTo>
                    <a:pt x="3369" y="13578"/>
                    <a:pt x="3019" y="13928"/>
                    <a:pt x="2688" y="14259"/>
                  </a:cubicBezTo>
                  <a:cubicBezTo>
                    <a:pt x="2246" y="12860"/>
                    <a:pt x="1602" y="11553"/>
                    <a:pt x="1436" y="10081"/>
                  </a:cubicBezTo>
                  <a:cubicBezTo>
                    <a:pt x="1234" y="8277"/>
                    <a:pt x="1860" y="6473"/>
                    <a:pt x="3148" y="5203"/>
                  </a:cubicBezTo>
                  <a:cubicBezTo>
                    <a:pt x="4418" y="3915"/>
                    <a:pt x="6074" y="3142"/>
                    <a:pt x="7731" y="2479"/>
                  </a:cubicBezTo>
                  <a:cubicBezTo>
                    <a:pt x="8559" y="2148"/>
                    <a:pt x="9737" y="1762"/>
                    <a:pt x="10437" y="1081"/>
                  </a:cubicBezTo>
                  <a:close/>
                  <a:moveTo>
                    <a:pt x="10737" y="1"/>
                  </a:moveTo>
                  <a:cubicBezTo>
                    <a:pt x="10678" y="1"/>
                    <a:pt x="10617" y="26"/>
                    <a:pt x="10565" y="87"/>
                  </a:cubicBezTo>
                  <a:cubicBezTo>
                    <a:pt x="9756" y="547"/>
                    <a:pt x="9130" y="1154"/>
                    <a:pt x="8246" y="1541"/>
                  </a:cubicBezTo>
                  <a:cubicBezTo>
                    <a:pt x="7473" y="1872"/>
                    <a:pt x="6682" y="2148"/>
                    <a:pt x="5946" y="2516"/>
                  </a:cubicBezTo>
                  <a:cubicBezTo>
                    <a:pt x="4363" y="3271"/>
                    <a:pt x="2872" y="4283"/>
                    <a:pt x="1878" y="5737"/>
                  </a:cubicBezTo>
                  <a:cubicBezTo>
                    <a:pt x="1" y="8406"/>
                    <a:pt x="700" y="11958"/>
                    <a:pt x="2375" y="14554"/>
                  </a:cubicBezTo>
                  <a:lnTo>
                    <a:pt x="2228" y="14738"/>
                  </a:lnTo>
                  <a:cubicBezTo>
                    <a:pt x="1768" y="15014"/>
                    <a:pt x="1418" y="15474"/>
                    <a:pt x="1289" y="15989"/>
                  </a:cubicBezTo>
                  <a:cubicBezTo>
                    <a:pt x="1251" y="16180"/>
                    <a:pt x="1398" y="16318"/>
                    <a:pt x="1553" y="16318"/>
                  </a:cubicBezTo>
                  <a:cubicBezTo>
                    <a:pt x="1622" y="16318"/>
                    <a:pt x="1692" y="16291"/>
                    <a:pt x="1749" y="16229"/>
                  </a:cubicBezTo>
                  <a:cubicBezTo>
                    <a:pt x="3111" y="14535"/>
                    <a:pt x="5154" y="15014"/>
                    <a:pt x="6958" y="14259"/>
                  </a:cubicBezTo>
                  <a:cubicBezTo>
                    <a:pt x="8375" y="13652"/>
                    <a:pt x="9535" y="12584"/>
                    <a:pt x="10271" y="11259"/>
                  </a:cubicBezTo>
                  <a:cubicBezTo>
                    <a:pt x="12204" y="7964"/>
                    <a:pt x="11375" y="4117"/>
                    <a:pt x="10823" y="584"/>
                  </a:cubicBezTo>
                  <a:cubicBezTo>
                    <a:pt x="10842" y="528"/>
                    <a:pt x="10878" y="455"/>
                    <a:pt x="10915" y="381"/>
                  </a:cubicBezTo>
                  <a:cubicBezTo>
                    <a:pt x="11066" y="216"/>
                    <a:pt x="10910" y="1"/>
                    <a:pt x="10737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3"/>
            <p:cNvSpPr/>
            <p:nvPr/>
          </p:nvSpPr>
          <p:spPr>
            <a:xfrm>
              <a:off x="587275" y="2678385"/>
              <a:ext cx="649445" cy="909771"/>
            </a:xfrm>
            <a:custGeom>
              <a:avLst/>
              <a:gdLst/>
              <a:ahLst/>
              <a:cxnLst/>
              <a:rect l="l" t="t" r="r" b="b"/>
              <a:pathLst>
                <a:path w="12112" h="16967" extrusionOk="0">
                  <a:moveTo>
                    <a:pt x="9829" y="1094"/>
                  </a:moveTo>
                  <a:cubicBezTo>
                    <a:pt x="9958" y="2695"/>
                    <a:pt x="10418" y="4278"/>
                    <a:pt x="10547" y="5880"/>
                  </a:cubicBezTo>
                  <a:cubicBezTo>
                    <a:pt x="10694" y="7812"/>
                    <a:pt x="10455" y="9855"/>
                    <a:pt x="9424" y="11549"/>
                  </a:cubicBezTo>
                  <a:cubicBezTo>
                    <a:pt x="8375" y="13297"/>
                    <a:pt x="6884" y="14015"/>
                    <a:pt x="4952" y="14438"/>
                  </a:cubicBezTo>
                  <a:cubicBezTo>
                    <a:pt x="4786" y="14475"/>
                    <a:pt x="4621" y="14512"/>
                    <a:pt x="4473" y="14549"/>
                  </a:cubicBezTo>
                  <a:cubicBezTo>
                    <a:pt x="4933" y="13794"/>
                    <a:pt x="5320" y="13003"/>
                    <a:pt x="5596" y="12156"/>
                  </a:cubicBezTo>
                  <a:cubicBezTo>
                    <a:pt x="5842" y="12219"/>
                    <a:pt x="6090" y="12250"/>
                    <a:pt x="6336" y="12250"/>
                  </a:cubicBezTo>
                  <a:cubicBezTo>
                    <a:pt x="6737" y="12250"/>
                    <a:pt x="7134" y="12168"/>
                    <a:pt x="7510" y="12009"/>
                  </a:cubicBezTo>
                  <a:cubicBezTo>
                    <a:pt x="7989" y="11825"/>
                    <a:pt x="8743" y="11438"/>
                    <a:pt x="8836" y="10886"/>
                  </a:cubicBezTo>
                  <a:cubicBezTo>
                    <a:pt x="8836" y="10780"/>
                    <a:pt x="8760" y="10711"/>
                    <a:pt x="8682" y="10711"/>
                  </a:cubicBezTo>
                  <a:cubicBezTo>
                    <a:pt x="8666" y="10711"/>
                    <a:pt x="8649" y="10714"/>
                    <a:pt x="8633" y="10720"/>
                  </a:cubicBezTo>
                  <a:cubicBezTo>
                    <a:pt x="8412" y="10831"/>
                    <a:pt x="8210" y="10978"/>
                    <a:pt x="8044" y="11144"/>
                  </a:cubicBezTo>
                  <a:cubicBezTo>
                    <a:pt x="7823" y="11328"/>
                    <a:pt x="7584" y="11475"/>
                    <a:pt x="7326" y="11585"/>
                  </a:cubicBezTo>
                  <a:cubicBezTo>
                    <a:pt x="6861" y="11785"/>
                    <a:pt x="6366" y="11864"/>
                    <a:pt x="5867" y="11864"/>
                  </a:cubicBezTo>
                  <a:cubicBezTo>
                    <a:pt x="5814" y="11864"/>
                    <a:pt x="5760" y="11863"/>
                    <a:pt x="5707" y="11862"/>
                  </a:cubicBezTo>
                  <a:cubicBezTo>
                    <a:pt x="5762" y="11714"/>
                    <a:pt x="5817" y="11567"/>
                    <a:pt x="5872" y="11420"/>
                  </a:cubicBezTo>
                  <a:cubicBezTo>
                    <a:pt x="6369" y="10187"/>
                    <a:pt x="6848" y="8953"/>
                    <a:pt x="7345" y="7720"/>
                  </a:cubicBezTo>
                  <a:cubicBezTo>
                    <a:pt x="7363" y="7720"/>
                    <a:pt x="7363" y="7739"/>
                    <a:pt x="7400" y="7739"/>
                  </a:cubicBezTo>
                  <a:cubicBezTo>
                    <a:pt x="7437" y="7739"/>
                    <a:pt x="7492" y="7739"/>
                    <a:pt x="7529" y="7720"/>
                  </a:cubicBezTo>
                  <a:cubicBezTo>
                    <a:pt x="7547" y="7720"/>
                    <a:pt x="7566" y="7702"/>
                    <a:pt x="7566" y="7702"/>
                  </a:cubicBezTo>
                  <a:cubicBezTo>
                    <a:pt x="7713" y="7665"/>
                    <a:pt x="7860" y="7647"/>
                    <a:pt x="8026" y="7647"/>
                  </a:cubicBezTo>
                  <a:cubicBezTo>
                    <a:pt x="8191" y="7610"/>
                    <a:pt x="8375" y="7573"/>
                    <a:pt x="8541" y="7499"/>
                  </a:cubicBezTo>
                  <a:cubicBezTo>
                    <a:pt x="8817" y="7389"/>
                    <a:pt x="9240" y="7223"/>
                    <a:pt x="9351" y="6929"/>
                  </a:cubicBezTo>
                  <a:cubicBezTo>
                    <a:pt x="9403" y="6808"/>
                    <a:pt x="9325" y="6688"/>
                    <a:pt x="9210" y="6688"/>
                  </a:cubicBezTo>
                  <a:cubicBezTo>
                    <a:pt x="9202" y="6688"/>
                    <a:pt x="9194" y="6688"/>
                    <a:pt x="9185" y="6690"/>
                  </a:cubicBezTo>
                  <a:cubicBezTo>
                    <a:pt x="9020" y="6726"/>
                    <a:pt x="8854" y="6782"/>
                    <a:pt x="8725" y="6874"/>
                  </a:cubicBezTo>
                  <a:cubicBezTo>
                    <a:pt x="8559" y="6966"/>
                    <a:pt x="8375" y="7058"/>
                    <a:pt x="8191" y="7113"/>
                  </a:cubicBezTo>
                  <a:cubicBezTo>
                    <a:pt x="8007" y="7168"/>
                    <a:pt x="7731" y="7186"/>
                    <a:pt x="7510" y="7260"/>
                  </a:cubicBezTo>
                  <a:cubicBezTo>
                    <a:pt x="7750" y="6653"/>
                    <a:pt x="7989" y="6064"/>
                    <a:pt x="8210" y="5475"/>
                  </a:cubicBezTo>
                  <a:cubicBezTo>
                    <a:pt x="8210" y="5475"/>
                    <a:pt x="8210" y="5493"/>
                    <a:pt x="8228" y="5493"/>
                  </a:cubicBezTo>
                  <a:cubicBezTo>
                    <a:pt x="8323" y="5532"/>
                    <a:pt x="8451" y="5554"/>
                    <a:pt x="8584" y="5554"/>
                  </a:cubicBezTo>
                  <a:cubicBezTo>
                    <a:pt x="8889" y="5554"/>
                    <a:pt x="9226" y="5438"/>
                    <a:pt x="9277" y="5143"/>
                  </a:cubicBezTo>
                  <a:cubicBezTo>
                    <a:pt x="9296" y="5088"/>
                    <a:pt x="9240" y="5033"/>
                    <a:pt x="9167" y="5033"/>
                  </a:cubicBezTo>
                  <a:cubicBezTo>
                    <a:pt x="9038" y="5070"/>
                    <a:pt x="8909" y="5125"/>
                    <a:pt x="8780" y="5217"/>
                  </a:cubicBezTo>
                  <a:cubicBezTo>
                    <a:pt x="8615" y="5272"/>
                    <a:pt x="8449" y="5291"/>
                    <a:pt x="8283" y="5291"/>
                  </a:cubicBezTo>
                  <a:cubicBezTo>
                    <a:pt x="8412" y="4978"/>
                    <a:pt x="8504" y="4665"/>
                    <a:pt x="8651" y="4370"/>
                  </a:cubicBezTo>
                  <a:cubicBezTo>
                    <a:pt x="8675" y="4263"/>
                    <a:pt x="8598" y="4186"/>
                    <a:pt x="8516" y="4186"/>
                  </a:cubicBezTo>
                  <a:cubicBezTo>
                    <a:pt x="8472" y="4186"/>
                    <a:pt x="8426" y="4208"/>
                    <a:pt x="8394" y="4260"/>
                  </a:cubicBezTo>
                  <a:lnTo>
                    <a:pt x="7805" y="5585"/>
                  </a:lnTo>
                  <a:cubicBezTo>
                    <a:pt x="7786" y="5493"/>
                    <a:pt x="7750" y="5401"/>
                    <a:pt x="7731" y="5328"/>
                  </a:cubicBezTo>
                  <a:cubicBezTo>
                    <a:pt x="7639" y="5070"/>
                    <a:pt x="7492" y="4665"/>
                    <a:pt x="7197" y="4610"/>
                  </a:cubicBezTo>
                  <a:cubicBezTo>
                    <a:pt x="7188" y="4607"/>
                    <a:pt x="7178" y="4606"/>
                    <a:pt x="7169" y="4606"/>
                  </a:cubicBezTo>
                  <a:cubicBezTo>
                    <a:pt x="7106" y="4606"/>
                    <a:pt x="7050" y="4656"/>
                    <a:pt x="7050" y="4720"/>
                  </a:cubicBezTo>
                  <a:cubicBezTo>
                    <a:pt x="7013" y="4978"/>
                    <a:pt x="7234" y="5272"/>
                    <a:pt x="7326" y="5493"/>
                  </a:cubicBezTo>
                  <a:cubicBezTo>
                    <a:pt x="7381" y="5677"/>
                    <a:pt x="7418" y="5953"/>
                    <a:pt x="7566" y="6101"/>
                  </a:cubicBezTo>
                  <a:lnTo>
                    <a:pt x="6185" y="9193"/>
                  </a:lnTo>
                  <a:cubicBezTo>
                    <a:pt x="6075" y="8788"/>
                    <a:pt x="5909" y="8383"/>
                    <a:pt x="5854" y="7996"/>
                  </a:cubicBezTo>
                  <a:cubicBezTo>
                    <a:pt x="5725" y="7352"/>
                    <a:pt x="5872" y="6579"/>
                    <a:pt x="5633" y="6009"/>
                  </a:cubicBezTo>
                  <a:cubicBezTo>
                    <a:pt x="5600" y="5932"/>
                    <a:pt x="5528" y="5888"/>
                    <a:pt x="5456" y="5888"/>
                  </a:cubicBezTo>
                  <a:cubicBezTo>
                    <a:pt x="5407" y="5888"/>
                    <a:pt x="5357" y="5908"/>
                    <a:pt x="5320" y="5953"/>
                  </a:cubicBezTo>
                  <a:cubicBezTo>
                    <a:pt x="4933" y="6524"/>
                    <a:pt x="5099" y="7444"/>
                    <a:pt x="5228" y="8070"/>
                  </a:cubicBezTo>
                  <a:cubicBezTo>
                    <a:pt x="5338" y="8622"/>
                    <a:pt x="5504" y="9358"/>
                    <a:pt x="5909" y="9800"/>
                  </a:cubicBezTo>
                  <a:cubicBezTo>
                    <a:pt x="5835" y="9966"/>
                    <a:pt x="5762" y="10150"/>
                    <a:pt x="5688" y="10315"/>
                  </a:cubicBezTo>
                  <a:cubicBezTo>
                    <a:pt x="5283" y="11217"/>
                    <a:pt x="4915" y="12138"/>
                    <a:pt x="4437" y="13021"/>
                  </a:cubicBezTo>
                  <a:cubicBezTo>
                    <a:pt x="4400" y="13095"/>
                    <a:pt x="4363" y="13168"/>
                    <a:pt x="4308" y="13242"/>
                  </a:cubicBezTo>
                  <a:cubicBezTo>
                    <a:pt x="4124" y="12874"/>
                    <a:pt x="3903" y="12506"/>
                    <a:pt x="3737" y="12101"/>
                  </a:cubicBezTo>
                  <a:cubicBezTo>
                    <a:pt x="3498" y="11549"/>
                    <a:pt x="3387" y="10831"/>
                    <a:pt x="3019" y="10352"/>
                  </a:cubicBezTo>
                  <a:cubicBezTo>
                    <a:pt x="2984" y="10304"/>
                    <a:pt x="2931" y="10281"/>
                    <a:pt x="2877" y="10281"/>
                  </a:cubicBezTo>
                  <a:cubicBezTo>
                    <a:pt x="2789" y="10281"/>
                    <a:pt x="2699" y="10341"/>
                    <a:pt x="2688" y="10444"/>
                  </a:cubicBezTo>
                  <a:cubicBezTo>
                    <a:pt x="2559" y="11070"/>
                    <a:pt x="2964" y="11843"/>
                    <a:pt x="3222" y="12414"/>
                  </a:cubicBezTo>
                  <a:cubicBezTo>
                    <a:pt x="3443" y="12874"/>
                    <a:pt x="3700" y="13297"/>
                    <a:pt x="3995" y="13702"/>
                  </a:cubicBezTo>
                  <a:cubicBezTo>
                    <a:pt x="3719" y="14107"/>
                    <a:pt x="3387" y="14457"/>
                    <a:pt x="3074" y="14825"/>
                  </a:cubicBezTo>
                  <a:cubicBezTo>
                    <a:pt x="2559" y="13481"/>
                    <a:pt x="1804" y="12211"/>
                    <a:pt x="1528" y="10757"/>
                  </a:cubicBezTo>
                  <a:cubicBezTo>
                    <a:pt x="1197" y="8972"/>
                    <a:pt x="1694" y="7131"/>
                    <a:pt x="2890" y="5769"/>
                  </a:cubicBezTo>
                  <a:cubicBezTo>
                    <a:pt x="4032" y="4389"/>
                    <a:pt x="5651" y="3487"/>
                    <a:pt x="7234" y="2695"/>
                  </a:cubicBezTo>
                  <a:cubicBezTo>
                    <a:pt x="8044" y="2291"/>
                    <a:pt x="9185" y="1830"/>
                    <a:pt x="9829" y="1094"/>
                  </a:cubicBezTo>
                  <a:close/>
                  <a:moveTo>
                    <a:pt x="10063" y="0"/>
                  </a:moveTo>
                  <a:cubicBezTo>
                    <a:pt x="10000" y="0"/>
                    <a:pt x="9935" y="29"/>
                    <a:pt x="9885" y="100"/>
                  </a:cubicBezTo>
                  <a:cubicBezTo>
                    <a:pt x="9112" y="634"/>
                    <a:pt x="8523" y="1278"/>
                    <a:pt x="7676" y="1720"/>
                  </a:cubicBezTo>
                  <a:cubicBezTo>
                    <a:pt x="6940" y="2106"/>
                    <a:pt x="6185" y="2456"/>
                    <a:pt x="5449" y="2880"/>
                  </a:cubicBezTo>
                  <a:cubicBezTo>
                    <a:pt x="3940" y="3745"/>
                    <a:pt x="2522" y="4867"/>
                    <a:pt x="1639" y="6395"/>
                  </a:cubicBezTo>
                  <a:cubicBezTo>
                    <a:pt x="1" y="9211"/>
                    <a:pt x="939" y="12690"/>
                    <a:pt x="2835" y="15156"/>
                  </a:cubicBezTo>
                  <a:lnTo>
                    <a:pt x="2688" y="15340"/>
                  </a:lnTo>
                  <a:cubicBezTo>
                    <a:pt x="2246" y="15653"/>
                    <a:pt x="1952" y="16132"/>
                    <a:pt x="1841" y="16665"/>
                  </a:cubicBezTo>
                  <a:cubicBezTo>
                    <a:pt x="1829" y="16848"/>
                    <a:pt x="1971" y="16967"/>
                    <a:pt x="2116" y="16967"/>
                  </a:cubicBezTo>
                  <a:cubicBezTo>
                    <a:pt x="2189" y="16967"/>
                    <a:pt x="2264" y="16936"/>
                    <a:pt x="2320" y="16868"/>
                  </a:cubicBezTo>
                  <a:cubicBezTo>
                    <a:pt x="3553" y="15064"/>
                    <a:pt x="5614" y="15395"/>
                    <a:pt x="7381" y="14512"/>
                  </a:cubicBezTo>
                  <a:cubicBezTo>
                    <a:pt x="8743" y="13794"/>
                    <a:pt x="9811" y="12653"/>
                    <a:pt x="10455" y="11254"/>
                  </a:cubicBezTo>
                  <a:cubicBezTo>
                    <a:pt x="12112" y="7831"/>
                    <a:pt x="11007" y="4058"/>
                    <a:pt x="10179" y="579"/>
                  </a:cubicBezTo>
                  <a:cubicBezTo>
                    <a:pt x="10198" y="505"/>
                    <a:pt x="10234" y="450"/>
                    <a:pt x="10253" y="376"/>
                  </a:cubicBezTo>
                  <a:cubicBezTo>
                    <a:pt x="10386" y="203"/>
                    <a:pt x="10229" y="0"/>
                    <a:pt x="1006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3"/>
            <p:cNvSpPr/>
            <p:nvPr/>
          </p:nvSpPr>
          <p:spPr>
            <a:xfrm>
              <a:off x="4777736" y="-81287"/>
              <a:ext cx="768535" cy="596201"/>
            </a:xfrm>
            <a:custGeom>
              <a:avLst/>
              <a:gdLst/>
              <a:ahLst/>
              <a:cxnLst/>
              <a:rect l="l" t="t" r="r" b="b"/>
              <a:pathLst>
                <a:path w="14333" h="11119" extrusionOk="0">
                  <a:moveTo>
                    <a:pt x="13510" y="811"/>
                  </a:moveTo>
                  <a:lnTo>
                    <a:pt x="13510" y="811"/>
                  </a:lnTo>
                  <a:cubicBezTo>
                    <a:pt x="12940" y="2229"/>
                    <a:pt x="12663" y="3775"/>
                    <a:pt x="12075" y="5173"/>
                  </a:cubicBezTo>
                  <a:cubicBezTo>
                    <a:pt x="11375" y="6867"/>
                    <a:pt x="10289" y="8487"/>
                    <a:pt x="8706" y="9480"/>
                  </a:cubicBezTo>
                  <a:cubicBezTo>
                    <a:pt x="7738" y="10079"/>
                    <a:pt x="6796" y="10317"/>
                    <a:pt x="5812" y="10317"/>
                  </a:cubicBezTo>
                  <a:cubicBezTo>
                    <a:pt x="5130" y="10317"/>
                    <a:pt x="4427" y="10202"/>
                    <a:pt x="3681" y="10014"/>
                  </a:cubicBezTo>
                  <a:cubicBezTo>
                    <a:pt x="3534" y="9977"/>
                    <a:pt x="3387" y="9941"/>
                    <a:pt x="3221" y="9904"/>
                  </a:cubicBezTo>
                  <a:cubicBezTo>
                    <a:pt x="3939" y="9480"/>
                    <a:pt x="4602" y="8965"/>
                    <a:pt x="5209" y="8376"/>
                  </a:cubicBezTo>
                  <a:cubicBezTo>
                    <a:pt x="5669" y="8781"/>
                    <a:pt x="6258" y="9020"/>
                    <a:pt x="6884" y="9057"/>
                  </a:cubicBezTo>
                  <a:cubicBezTo>
                    <a:pt x="7009" y="9072"/>
                    <a:pt x="7157" y="9082"/>
                    <a:pt x="7312" y="9082"/>
                  </a:cubicBezTo>
                  <a:cubicBezTo>
                    <a:pt x="7752" y="9082"/>
                    <a:pt x="8254" y="8997"/>
                    <a:pt x="8485" y="8671"/>
                  </a:cubicBezTo>
                  <a:cubicBezTo>
                    <a:pt x="8541" y="8579"/>
                    <a:pt x="8485" y="8468"/>
                    <a:pt x="8375" y="8450"/>
                  </a:cubicBezTo>
                  <a:cubicBezTo>
                    <a:pt x="8154" y="8450"/>
                    <a:pt x="7933" y="8487"/>
                    <a:pt x="7712" y="8579"/>
                  </a:cubicBezTo>
                  <a:cubicBezTo>
                    <a:pt x="7524" y="8606"/>
                    <a:pt x="7325" y="8623"/>
                    <a:pt x="7131" y="8623"/>
                  </a:cubicBezTo>
                  <a:cubicBezTo>
                    <a:pt x="7060" y="8623"/>
                    <a:pt x="6990" y="8620"/>
                    <a:pt x="6921" y="8615"/>
                  </a:cubicBezTo>
                  <a:cubicBezTo>
                    <a:pt x="6387" y="8579"/>
                    <a:pt x="5890" y="8431"/>
                    <a:pt x="5448" y="8155"/>
                  </a:cubicBezTo>
                  <a:cubicBezTo>
                    <a:pt x="5559" y="8063"/>
                    <a:pt x="5669" y="7971"/>
                    <a:pt x="5761" y="7879"/>
                  </a:cubicBezTo>
                  <a:cubicBezTo>
                    <a:pt x="6700" y="7051"/>
                    <a:pt x="7657" y="6204"/>
                    <a:pt x="8577" y="5358"/>
                  </a:cubicBezTo>
                  <a:cubicBezTo>
                    <a:pt x="8596" y="5376"/>
                    <a:pt x="8614" y="5394"/>
                    <a:pt x="8633" y="5413"/>
                  </a:cubicBezTo>
                  <a:cubicBezTo>
                    <a:pt x="8651" y="5431"/>
                    <a:pt x="8706" y="5450"/>
                    <a:pt x="8761" y="5450"/>
                  </a:cubicBezTo>
                  <a:lnTo>
                    <a:pt x="8780" y="5450"/>
                  </a:lnTo>
                  <a:cubicBezTo>
                    <a:pt x="8927" y="5486"/>
                    <a:pt x="9056" y="5542"/>
                    <a:pt x="9203" y="5615"/>
                  </a:cubicBezTo>
                  <a:cubicBezTo>
                    <a:pt x="9350" y="5652"/>
                    <a:pt x="9516" y="5689"/>
                    <a:pt x="9700" y="5707"/>
                  </a:cubicBezTo>
                  <a:cubicBezTo>
                    <a:pt x="9805" y="5721"/>
                    <a:pt x="9933" y="5735"/>
                    <a:pt x="10062" y="5735"/>
                  </a:cubicBezTo>
                  <a:cubicBezTo>
                    <a:pt x="10276" y="5735"/>
                    <a:pt x="10495" y="5697"/>
                    <a:pt x="10620" y="5560"/>
                  </a:cubicBezTo>
                  <a:cubicBezTo>
                    <a:pt x="10694" y="5486"/>
                    <a:pt x="10676" y="5358"/>
                    <a:pt x="10565" y="5302"/>
                  </a:cubicBezTo>
                  <a:cubicBezTo>
                    <a:pt x="10457" y="5275"/>
                    <a:pt x="10340" y="5258"/>
                    <a:pt x="10227" y="5258"/>
                  </a:cubicBezTo>
                  <a:cubicBezTo>
                    <a:pt x="10185" y="5258"/>
                    <a:pt x="10145" y="5261"/>
                    <a:pt x="10105" y="5266"/>
                  </a:cubicBezTo>
                  <a:cubicBezTo>
                    <a:pt x="10056" y="5270"/>
                    <a:pt x="10006" y="5273"/>
                    <a:pt x="9957" y="5273"/>
                  </a:cubicBezTo>
                  <a:cubicBezTo>
                    <a:pt x="9824" y="5273"/>
                    <a:pt x="9693" y="5256"/>
                    <a:pt x="9571" y="5229"/>
                  </a:cubicBezTo>
                  <a:cubicBezTo>
                    <a:pt x="9387" y="5210"/>
                    <a:pt x="9148" y="5100"/>
                    <a:pt x="8927" y="5063"/>
                  </a:cubicBezTo>
                  <a:lnTo>
                    <a:pt x="10289" y="3867"/>
                  </a:lnTo>
                  <a:lnTo>
                    <a:pt x="10289" y="3885"/>
                  </a:lnTo>
                  <a:cubicBezTo>
                    <a:pt x="10424" y="4032"/>
                    <a:pt x="10731" y="4204"/>
                    <a:pt x="10991" y="4204"/>
                  </a:cubicBezTo>
                  <a:cubicBezTo>
                    <a:pt x="11121" y="4204"/>
                    <a:pt x="11240" y="4161"/>
                    <a:pt x="11320" y="4051"/>
                  </a:cubicBezTo>
                  <a:cubicBezTo>
                    <a:pt x="11357" y="3996"/>
                    <a:pt x="11338" y="3922"/>
                    <a:pt x="11283" y="3903"/>
                  </a:cubicBezTo>
                  <a:cubicBezTo>
                    <a:pt x="11192" y="3890"/>
                    <a:pt x="11092" y="3877"/>
                    <a:pt x="10995" y="3877"/>
                  </a:cubicBezTo>
                  <a:cubicBezTo>
                    <a:pt x="10955" y="3877"/>
                    <a:pt x="10916" y="3880"/>
                    <a:pt x="10878" y="3885"/>
                  </a:cubicBezTo>
                  <a:cubicBezTo>
                    <a:pt x="10712" y="3867"/>
                    <a:pt x="10565" y="3811"/>
                    <a:pt x="10418" y="3738"/>
                  </a:cubicBezTo>
                  <a:lnTo>
                    <a:pt x="11117" y="3112"/>
                  </a:lnTo>
                  <a:cubicBezTo>
                    <a:pt x="11222" y="3023"/>
                    <a:pt x="11133" y="2885"/>
                    <a:pt x="11027" y="2885"/>
                  </a:cubicBezTo>
                  <a:cubicBezTo>
                    <a:pt x="11002" y="2885"/>
                    <a:pt x="10976" y="2892"/>
                    <a:pt x="10952" y="2910"/>
                  </a:cubicBezTo>
                  <a:lnTo>
                    <a:pt x="9884" y="3775"/>
                  </a:lnTo>
                  <a:cubicBezTo>
                    <a:pt x="9903" y="3701"/>
                    <a:pt x="9921" y="3609"/>
                    <a:pt x="9921" y="3535"/>
                  </a:cubicBezTo>
                  <a:cubicBezTo>
                    <a:pt x="9976" y="3278"/>
                    <a:pt x="10013" y="2873"/>
                    <a:pt x="9792" y="2689"/>
                  </a:cubicBezTo>
                  <a:cubicBezTo>
                    <a:pt x="9773" y="2676"/>
                    <a:pt x="9748" y="2670"/>
                    <a:pt x="9724" y="2670"/>
                  </a:cubicBezTo>
                  <a:cubicBezTo>
                    <a:pt x="9679" y="2670"/>
                    <a:pt x="9632" y="2690"/>
                    <a:pt x="9608" y="2726"/>
                  </a:cubicBezTo>
                  <a:cubicBezTo>
                    <a:pt x="9461" y="2928"/>
                    <a:pt x="9535" y="3259"/>
                    <a:pt x="9516" y="3499"/>
                  </a:cubicBezTo>
                  <a:cubicBezTo>
                    <a:pt x="9498" y="3683"/>
                    <a:pt x="9387" y="3940"/>
                    <a:pt x="9461" y="4124"/>
                  </a:cubicBezTo>
                  <a:lnTo>
                    <a:pt x="6976" y="6131"/>
                  </a:lnTo>
                  <a:cubicBezTo>
                    <a:pt x="7050" y="5744"/>
                    <a:pt x="7087" y="5339"/>
                    <a:pt x="7197" y="4989"/>
                  </a:cubicBezTo>
                  <a:cubicBezTo>
                    <a:pt x="7363" y="4400"/>
                    <a:pt x="7823" y="3811"/>
                    <a:pt x="7860" y="3204"/>
                  </a:cubicBezTo>
                  <a:cubicBezTo>
                    <a:pt x="7874" y="3101"/>
                    <a:pt x="7784" y="3022"/>
                    <a:pt x="7690" y="3022"/>
                  </a:cubicBezTo>
                  <a:cubicBezTo>
                    <a:pt x="7667" y="3022"/>
                    <a:pt x="7643" y="3027"/>
                    <a:pt x="7620" y="3038"/>
                  </a:cubicBezTo>
                  <a:cubicBezTo>
                    <a:pt x="7050" y="3351"/>
                    <a:pt x="6792" y="4198"/>
                    <a:pt x="6645" y="4787"/>
                  </a:cubicBezTo>
                  <a:cubicBezTo>
                    <a:pt x="6498" y="5302"/>
                    <a:pt x="6313" y="6002"/>
                    <a:pt x="6479" y="6536"/>
                  </a:cubicBezTo>
                  <a:lnTo>
                    <a:pt x="6056" y="6867"/>
                  </a:lnTo>
                  <a:cubicBezTo>
                    <a:pt x="5338" y="7474"/>
                    <a:pt x="4620" y="8082"/>
                    <a:pt x="3866" y="8634"/>
                  </a:cubicBezTo>
                  <a:cubicBezTo>
                    <a:pt x="3792" y="8671"/>
                    <a:pt x="3718" y="8707"/>
                    <a:pt x="3645" y="8763"/>
                  </a:cubicBezTo>
                  <a:cubicBezTo>
                    <a:pt x="3645" y="8358"/>
                    <a:pt x="3626" y="7953"/>
                    <a:pt x="3645" y="7548"/>
                  </a:cubicBezTo>
                  <a:cubicBezTo>
                    <a:pt x="3681" y="6977"/>
                    <a:pt x="3902" y="6333"/>
                    <a:pt x="3792" y="5762"/>
                  </a:cubicBezTo>
                  <a:cubicBezTo>
                    <a:pt x="3770" y="5677"/>
                    <a:pt x="3693" y="5628"/>
                    <a:pt x="3614" y="5628"/>
                  </a:cubicBezTo>
                  <a:cubicBezTo>
                    <a:pt x="3557" y="5628"/>
                    <a:pt x="3499" y="5653"/>
                    <a:pt x="3461" y="5707"/>
                  </a:cubicBezTo>
                  <a:cubicBezTo>
                    <a:pt x="3092" y="6186"/>
                    <a:pt x="3111" y="7014"/>
                    <a:pt x="3092" y="7603"/>
                  </a:cubicBezTo>
                  <a:cubicBezTo>
                    <a:pt x="3056" y="8063"/>
                    <a:pt x="3092" y="8542"/>
                    <a:pt x="3185" y="9020"/>
                  </a:cubicBezTo>
                  <a:cubicBezTo>
                    <a:pt x="2780" y="9223"/>
                    <a:pt x="2356" y="9388"/>
                    <a:pt x="1915" y="9572"/>
                  </a:cubicBezTo>
                  <a:cubicBezTo>
                    <a:pt x="2062" y="8192"/>
                    <a:pt x="1951" y="6812"/>
                    <a:pt x="2338" y="5450"/>
                  </a:cubicBezTo>
                  <a:cubicBezTo>
                    <a:pt x="2816" y="3793"/>
                    <a:pt x="4050" y="2449"/>
                    <a:pt x="5651" y="1824"/>
                  </a:cubicBezTo>
                  <a:lnTo>
                    <a:pt x="5651" y="1805"/>
                  </a:lnTo>
                  <a:cubicBezTo>
                    <a:pt x="7105" y="1180"/>
                    <a:pt x="8668" y="1067"/>
                    <a:pt x="10225" y="1067"/>
                  </a:cubicBezTo>
                  <a:cubicBezTo>
                    <a:pt x="10363" y="1067"/>
                    <a:pt x="10501" y="1067"/>
                    <a:pt x="10639" y="1069"/>
                  </a:cubicBezTo>
                  <a:cubicBezTo>
                    <a:pt x="10956" y="1069"/>
                    <a:pt x="11318" y="1085"/>
                    <a:pt x="11691" y="1085"/>
                  </a:cubicBezTo>
                  <a:cubicBezTo>
                    <a:pt x="12314" y="1085"/>
                    <a:pt x="12969" y="1041"/>
                    <a:pt x="13510" y="811"/>
                  </a:cubicBezTo>
                  <a:close/>
                  <a:moveTo>
                    <a:pt x="14011" y="1"/>
                  </a:moveTo>
                  <a:cubicBezTo>
                    <a:pt x="14004" y="1"/>
                    <a:pt x="13996" y="1"/>
                    <a:pt x="13989" y="1"/>
                  </a:cubicBezTo>
                  <a:cubicBezTo>
                    <a:pt x="13105" y="130"/>
                    <a:pt x="12332" y="425"/>
                    <a:pt x="11430" y="425"/>
                  </a:cubicBezTo>
                  <a:cubicBezTo>
                    <a:pt x="11232" y="429"/>
                    <a:pt x="11035" y="431"/>
                    <a:pt x="10837" y="431"/>
                  </a:cubicBezTo>
                  <a:cubicBezTo>
                    <a:pt x="10639" y="431"/>
                    <a:pt x="10441" y="429"/>
                    <a:pt x="10243" y="429"/>
                  </a:cubicBezTo>
                  <a:cubicBezTo>
                    <a:pt x="9847" y="429"/>
                    <a:pt x="9452" y="434"/>
                    <a:pt x="9056" y="462"/>
                  </a:cubicBezTo>
                  <a:cubicBezTo>
                    <a:pt x="7399" y="554"/>
                    <a:pt x="5725" y="885"/>
                    <a:pt x="4326" y="1805"/>
                  </a:cubicBezTo>
                  <a:cubicBezTo>
                    <a:pt x="1749" y="3480"/>
                    <a:pt x="1049" y="6830"/>
                    <a:pt x="1602" y="9720"/>
                  </a:cubicBezTo>
                  <a:cubicBezTo>
                    <a:pt x="1528" y="9738"/>
                    <a:pt x="1454" y="9775"/>
                    <a:pt x="1399" y="9812"/>
                  </a:cubicBezTo>
                  <a:cubicBezTo>
                    <a:pt x="884" y="9885"/>
                    <a:pt x="424" y="10161"/>
                    <a:pt x="111" y="10566"/>
                  </a:cubicBezTo>
                  <a:cubicBezTo>
                    <a:pt x="0" y="10756"/>
                    <a:pt x="133" y="10972"/>
                    <a:pt x="324" y="10972"/>
                  </a:cubicBezTo>
                  <a:cubicBezTo>
                    <a:pt x="356" y="10972"/>
                    <a:pt x="389" y="10966"/>
                    <a:pt x="424" y="10953"/>
                  </a:cubicBezTo>
                  <a:cubicBezTo>
                    <a:pt x="970" y="10646"/>
                    <a:pt x="1500" y="10539"/>
                    <a:pt x="2025" y="10539"/>
                  </a:cubicBezTo>
                  <a:cubicBezTo>
                    <a:pt x="3231" y="10539"/>
                    <a:pt x="4411" y="11106"/>
                    <a:pt x="5706" y="11119"/>
                  </a:cubicBezTo>
                  <a:cubicBezTo>
                    <a:pt x="7160" y="11082"/>
                    <a:pt x="8559" y="10585"/>
                    <a:pt x="9700" y="9683"/>
                  </a:cubicBezTo>
                  <a:cubicBezTo>
                    <a:pt x="12571" y="7493"/>
                    <a:pt x="13234" y="3830"/>
                    <a:pt x="14026" y="535"/>
                  </a:cubicBezTo>
                  <a:cubicBezTo>
                    <a:pt x="14081" y="480"/>
                    <a:pt x="14118" y="443"/>
                    <a:pt x="14173" y="388"/>
                  </a:cubicBezTo>
                  <a:cubicBezTo>
                    <a:pt x="14333" y="246"/>
                    <a:pt x="14218" y="1"/>
                    <a:pt x="1401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3"/>
            <p:cNvSpPr/>
            <p:nvPr/>
          </p:nvSpPr>
          <p:spPr>
            <a:xfrm>
              <a:off x="1819925" y="-208419"/>
              <a:ext cx="748160" cy="402096"/>
            </a:xfrm>
            <a:custGeom>
              <a:avLst/>
              <a:gdLst/>
              <a:ahLst/>
              <a:cxnLst/>
              <a:rect l="l" t="t" r="r" b="b"/>
              <a:pathLst>
                <a:path w="13953" h="7499" extrusionOk="0">
                  <a:moveTo>
                    <a:pt x="6695" y="492"/>
                  </a:moveTo>
                  <a:cubicBezTo>
                    <a:pt x="6966" y="492"/>
                    <a:pt x="7239" y="518"/>
                    <a:pt x="7510" y="571"/>
                  </a:cubicBezTo>
                  <a:cubicBezTo>
                    <a:pt x="8835" y="792"/>
                    <a:pt x="10013" y="1454"/>
                    <a:pt x="11118" y="2191"/>
                  </a:cubicBezTo>
                  <a:cubicBezTo>
                    <a:pt x="11670" y="2540"/>
                    <a:pt x="12406" y="3093"/>
                    <a:pt x="13124" y="3221"/>
                  </a:cubicBezTo>
                  <a:cubicBezTo>
                    <a:pt x="12148" y="3902"/>
                    <a:pt x="11320" y="4804"/>
                    <a:pt x="10345" y="5504"/>
                  </a:cubicBezTo>
                  <a:cubicBezTo>
                    <a:pt x="9184" y="6302"/>
                    <a:pt x="7826" y="6921"/>
                    <a:pt x="6377" y="6921"/>
                  </a:cubicBezTo>
                  <a:cubicBezTo>
                    <a:pt x="6356" y="6921"/>
                    <a:pt x="6335" y="6921"/>
                    <a:pt x="6314" y="6921"/>
                  </a:cubicBezTo>
                  <a:cubicBezTo>
                    <a:pt x="4805" y="6921"/>
                    <a:pt x="3792" y="6258"/>
                    <a:pt x="2762" y="5172"/>
                  </a:cubicBezTo>
                  <a:cubicBezTo>
                    <a:pt x="2688" y="5099"/>
                    <a:pt x="2596" y="5007"/>
                    <a:pt x="2522" y="4915"/>
                  </a:cubicBezTo>
                  <a:lnTo>
                    <a:pt x="2522" y="4915"/>
                  </a:lnTo>
                  <a:cubicBezTo>
                    <a:pt x="2602" y="4917"/>
                    <a:pt x="2681" y="4918"/>
                    <a:pt x="2761" y="4918"/>
                  </a:cubicBezTo>
                  <a:cubicBezTo>
                    <a:pt x="3329" y="4918"/>
                    <a:pt x="3908" y="4860"/>
                    <a:pt x="4473" y="4731"/>
                  </a:cubicBezTo>
                  <a:cubicBezTo>
                    <a:pt x="4602" y="5191"/>
                    <a:pt x="4897" y="5596"/>
                    <a:pt x="5283" y="5890"/>
                  </a:cubicBezTo>
                  <a:cubicBezTo>
                    <a:pt x="5527" y="6073"/>
                    <a:pt x="5935" y="6332"/>
                    <a:pt x="6298" y="6332"/>
                  </a:cubicBezTo>
                  <a:cubicBezTo>
                    <a:pt x="6373" y="6332"/>
                    <a:pt x="6447" y="6321"/>
                    <a:pt x="6516" y="6295"/>
                  </a:cubicBezTo>
                  <a:cubicBezTo>
                    <a:pt x="6590" y="6258"/>
                    <a:pt x="6590" y="6166"/>
                    <a:pt x="6535" y="6111"/>
                  </a:cubicBezTo>
                  <a:cubicBezTo>
                    <a:pt x="6387" y="6019"/>
                    <a:pt x="6222" y="5945"/>
                    <a:pt x="6038" y="5909"/>
                  </a:cubicBezTo>
                  <a:cubicBezTo>
                    <a:pt x="5835" y="5835"/>
                    <a:pt x="5651" y="5725"/>
                    <a:pt x="5486" y="5614"/>
                  </a:cubicBezTo>
                  <a:cubicBezTo>
                    <a:pt x="5173" y="5356"/>
                    <a:pt x="4897" y="5044"/>
                    <a:pt x="4713" y="4694"/>
                  </a:cubicBezTo>
                  <a:lnTo>
                    <a:pt x="5044" y="4639"/>
                  </a:lnTo>
                  <a:cubicBezTo>
                    <a:pt x="6017" y="4473"/>
                    <a:pt x="6990" y="4326"/>
                    <a:pt x="7963" y="4161"/>
                  </a:cubicBezTo>
                  <a:lnTo>
                    <a:pt x="7963" y="4161"/>
                  </a:lnTo>
                  <a:cubicBezTo>
                    <a:pt x="7952" y="4166"/>
                    <a:pt x="7955" y="4181"/>
                    <a:pt x="7970" y="4197"/>
                  </a:cubicBezTo>
                  <a:cubicBezTo>
                    <a:pt x="7970" y="4234"/>
                    <a:pt x="7989" y="4252"/>
                    <a:pt x="8026" y="4271"/>
                  </a:cubicBezTo>
                  <a:cubicBezTo>
                    <a:pt x="8035" y="4280"/>
                    <a:pt x="8039" y="4284"/>
                    <a:pt x="8044" y="4284"/>
                  </a:cubicBezTo>
                  <a:cubicBezTo>
                    <a:pt x="8049" y="4284"/>
                    <a:pt x="8053" y="4280"/>
                    <a:pt x="8062" y="4271"/>
                  </a:cubicBezTo>
                  <a:cubicBezTo>
                    <a:pt x="8136" y="4363"/>
                    <a:pt x="8191" y="4455"/>
                    <a:pt x="8265" y="4547"/>
                  </a:cubicBezTo>
                  <a:cubicBezTo>
                    <a:pt x="8357" y="4657"/>
                    <a:pt x="8449" y="4749"/>
                    <a:pt x="8541" y="4823"/>
                  </a:cubicBezTo>
                  <a:cubicBezTo>
                    <a:pt x="8704" y="4953"/>
                    <a:pt x="8924" y="5127"/>
                    <a:pt x="9139" y="5127"/>
                  </a:cubicBezTo>
                  <a:cubicBezTo>
                    <a:pt x="9167" y="5127"/>
                    <a:pt x="9194" y="5124"/>
                    <a:pt x="9222" y="5117"/>
                  </a:cubicBezTo>
                  <a:cubicBezTo>
                    <a:pt x="9314" y="5117"/>
                    <a:pt x="9351" y="5007"/>
                    <a:pt x="9296" y="4933"/>
                  </a:cubicBezTo>
                  <a:cubicBezTo>
                    <a:pt x="9222" y="4841"/>
                    <a:pt x="9130" y="4749"/>
                    <a:pt x="9001" y="4712"/>
                  </a:cubicBezTo>
                  <a:cubicBezTo>
                    <a:pt x="8891" y="4639"/>
                    <a:pt x="8762" y="4547"/>
                    <a:pt x="8670" y="4455"/>
                  </a:cubicBezTo>
                  <a:cubicBezTo>
                    <a:pt x="8559" y="4363"/>
                    <a:pt x="8449" y="4197"/>
                    <a:pt x="8320" y="4086"/>
                  </a:cubicBezTo>
                  <a:lnTo>
                    <a:pt x="9719" y="3847"/>
                  </a:lnTo>
                  <a:lnTo>
                    <a:pt x="9719" y="3866"/>
                  </a:lnTo>
                  <a:cubicBezTo>
                    <a:pt x="9751" y="4074"/>
                    <a:pt x="9965" y="4423"/>
                    <a:pt x="10227" y="4423"/>
                  </a:cubicBezTo>
                  <a:cubicBezTo>
                    <a:pt x="10266" y="4423"/>
                    <a:pt x="10305" y="4416"/>
                    <a:pt x="10345" y="4399"/>
                  </a:cubicBezTo>
                  <a:cubicBezTo>
                    <a:pt x="10382" y="4381"/>
                    <a:pt x="10400" y="4326"/>
                    <a:pt x="10363" y="4289"/>
                  </a:cubicBezTo>
                  <a:cubicBezTo>
                    <a:pt x="10290" y="4215"/>
                    <a:pt x="10197" y="4160"/>
                    <a:pt x="10105" y="4105"/>
                  </a:cubicBezTo>
                  <a:cubicBezTo>
                    <a:pt x="10013" y="4031"/>
                    <a:pt x="9921" y="3939"/>
                    <a:pt x="9866" y="3829"/>
                  </a:cubicBezTo>
                  <a:lnTo>
                    <a:pt x="10602" y="3700"/>
                  </a:lnTo>
                  <a:cubicBezTo>
                    <a:pt x="10725" y="3682"/>
                    <a:pt x="10698" y="3515"/>
                    <a:pt x="10583" y="3515"/>
                  </a:cubicBezTo>
                  <a:cubicBezTo>
                    <a:pt x="10578" y="3515"/>
                    <a:pt x="10572" y="3515"/>
                    <a:pt x="10566" y="3516"/>
                  </a:cubicBezTo>
                  <a:lnTo>
                    <a:pt x="9498" y="3626"/>
                  </a:lnTo>
                  <a:cubicBezTo>
                    <a:pt x="9553" y="3590"/>
                    <a:pt x="9590" y="3534"/>
                    <a:pt x="9627" y="3479"/>
                  </a:cubicBezTo>
                  <a:cubicBezTo>
                    <a:pt x="9774" y="3332"/>
                    <a:pt x="9958" y="3093"/>
                    <a:pt x="9885" y="2872"/>
                  </a:cubicBezTo>
                  <a:cubicBezTo>
                    <a:pt x="9870" y="2842"/>
                    <a:pt x="9830" y="2812"/>
                    <a:pt x="9786" y="2812"/>
                  </a:cubicBezTo>
                  <a:cubicBezTo>
                    <a:pt x="9776" y="2812"/>
                    <a:pt x="9766" y="2813"/>
                    <a:pt x="9756" y="2816"/>
                  </a:cubicBezTo>
                  <a:cubicBezTo>
                    <a:pt x="9590" y="2890"/>
                    <a:pt x="9480" y="3148"/>
                    <a:pt x="9369" y="3277"/>
                  </a:cubicBezTo>
                  <a:cubicBezTo>
                    <a:pt x="9259" y="3424"/>
                    <a:pt x="9112" y="3516"/>
                    <a:pt x="9093" y="3682"/>
                  </a:cubicBezTo>
                  <a:lnTo>
                    <a:pt x="6590" y="3976"/>
                  </a:lnTo>
                  <a:cubicBezTo>
                    <a:pt x="6811" y="3737"/>
                    <a:pt x="6995" y="3479"/>
                    <a:pt x="7216" y="3295"/>
                  </a:cubicBezTo>
                  <a:cubicBezTo>
                    <a:pt x="7584" y="2982"/>
                    <a:pt x="8136" y="2780"/>
                    <a:pt x="8412" y="2393"/>
                  </a:cubicBezTo>
                  <a:cubicBezTo>
                    <a:pt x="8467" y="2320"/>
                    <a:pt x="8412" y="2209"/>
                    <a:pt x="8320" y="2191"/>
                  </a:cubicBezTo>
                  <a:cubicBezTo>
                    <a:pt x="8301" y="2189"/>
                    <a:pt x="8281" y="2189"/>
                    <a:pt x="8261" y="2189"/>
                  </a:cubicBezTo>
                  <a:cubicBezTo>
                    <a:pt x="7766" y="2189"/>
                    <a:pt x="7276" y="2626"/>
                    <a:pt x="6940" y="2927"/>
                  </a:cubicBezTo>
                  <a:cubicBezTo>
                    <a:pt x="6627" y="3203"/>
                    <a:pt x="6222" y="3590"/>
                    <a:pt x="6093" y="4031"/>
                  </a:cubicBezTo>
                  <a:lnTo>
                    <a:pt x="5688" y="4068"/>
                  </a:lnTo>
                  <a:cubicBezTo>
                    <a:pt x="4952" y="4160"/>
                    <a:pt x="4216" y="4271"/>
                    <a:pt x="3479" y="4307"/>
                  </a:cubicBezTo>
                  <a:lnTo>
                    <a:pt x="3295" y="4307"/>
                  </a:lnTo>
                  <a:cubicBezTo>
                    <a:pt x="3461" y="4031"/>
                    <a:pt x="3627" y="3755"/>
                    <a:pt x="3811" y="3497"/>
                  </a:cubicBezTo>
                  <a:cubicBezTo>
                    <a:pt x="4068" y="3148"/>
                    <a:pt x="4492" y="2816"/>
                    <a:pt x="4639" y="2393"/>
                  </a:cubicBezTo>
                  <a:cubicBezTo>
                    <a:pt x="4684" y="2288"/>
                    <a:pt x="4606" y="2195"/>
                    <a:pt x="4516" y="2195"/>
                  </a:cubicBezTo>
                  <a:cubicBezTo>
                    <a:pt x="4496" y="2195"/>
                    <a:pt x="4475" y="2199"/>
                    <a:pt x="4455" y="2209"/>
                  </a:cubicBezTo>
                  <a:cubicBezTo>
                    <a:pt x="4013" y="2375"/>
                    <a:pt x="3663" y="2927"/>
                    <a:pt x="3424" y="3295"/>
                  </a:cubicBezTo>
                  <a:cubicBezTo>
                    <a:pt x="3203" y="3608"/>
                    <a:pt x="3019" y="3939"/>
                    <a:pt x="2890" y="4289"/>
                  </a:cubicBezTo>
                  <a:cubicBezTo>
                    <a:pt x="2522" y="4252"/>
                    <a:pt x="2173" y="4179"/>
                    <a:pt x="1823" y="4123"/>
                  </a:cubicBezTo>
                  <a:cubicBezTo>
                    <a:pt x="2485" y="3277"/>
                    <a:pt x="3001" y="2301"/>
                    <a:pt x="3811" y="1583"/>
                  </a:cubicBezTo>
                  <a:cubicBezTo>
                    <a:pt x="4616" y="881"/>
                    <a:pt x="5642" y="492"/>
                    <a:pt x="6695" y="492"/>
                  </a:cubicBezTo>
                  <a:close/>
                  <a:moveTo>
                    <a:pt x="6645" y="0"/>
                  </a:moveTo>
                  <a:cubicBezTo>
                    <a:pt x="4234" y="37"/>
                    <a:pt x="2375" y="1970"/>
                    <a:pt x="1528" y="4105"/>
                  </a:cubicBezTo>
                  <a:lnTo>
                    <a:pt x="1344" y="4068"/>
                  </a:lnTo>
                  <a:cubicBezTo>
                    <a:pt x="1149" y="3990"/>
                    <a:pt x="938" y="3948"/>
                    <a:pt x="728" y="3948"/>
                  </a:cubicBezTo>
                  <a:cubicBezTo>
                    <a:pt x="542" y="3948"/>
                    <a:pt x="357" y="3981"/>
                    <a:pt x="185" y="4050"/>
                  </a:cubicBezTo>
                  <a:cubicBezTo>
                    <a:pt x="1" y="4123"/>
                    <a:pt x="37" y="4399"/>
                    <a:pt x="240" y="4418"/>
                  </a:cubicBezTo>
                  <a:cubicBezTo>
                    <a:pt x="1841" y="4528"/>
                    <a:pt x="2430" y="5964"/>
                    <a:pt x="3663" y="6737"/>
                  </a:cubicBezTo>
                  <a:cubicBezTo>
                    <a:pt x="4476" y="7237"/>
                    <a:pt x="5421" y="7498"/>
                    <a:pt x="6386" y="7498"/>
                  </a:cubicBezTo>
                  <a:cubicBezTo>
                    <a:pt x="6558" y="7498"/>
                    <a:pt x="6730" y="7490"/>
                    <a:pt x="6903" y="7473"/>
                  </a:cubicBezTo>
                  <a:cubicBezTo>
                    <a:pt x="9701" y="7215"/>
                    <a:pt x="11688" y="5080"/>
                    <a:pt x="13584" y="3221"/>
                  </a:cubicBezTo>
                  <a:cubicBezTo>
                    <a:pt x="13639" y="3221"/>
                    <a:pt x="13695" y="3221"/>
                    <a:pt x="13731" y="3203"/>
                  </a:cubicBezTo>
                  <a:cubicBezTo>
                    <a:pt x="13915" y="3166"/>
                    <a:pt x="13952" y="2927"/>
                    <a:pt x="13787" y="2872"/>
                  </a:cubicBezTo>
                  <a:cubicBezTo>
                    <a:pt x="13142" y="2577"/>
                    <a:pt x="12517" y="2448"/>
                    <a:pt x="11909" y="2080"/>
                  </a:cubicBezTo>
                  <a:cubicBezTo>
                    <a:pt x="11375" y="1749"/>
                    <a:pt x="10860" y="1399"/>
                    <a:pt x="10326" y="1105"/>
                  </a:cubicBezTo>
                  <a:cubicBezTo>
                    <a:pt x="9204" y="461"/>
                    <a:pt x="7952" y="0"/>
                    <a:pt x="6645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3"/>
            <p:cNvSpPr/>
            <p:nvPr/>
          </p:nvSpPr>
          <p:spPr>
            <a:xfrm>
              <a:off x="205715" y="-76761"/>
              <a:ext cx="606657" cy="806767"/>
            </a:xfrm>
            <a:custGeom>
              <a:avLst/>
              <a:gdLst/>
              <a:ahLst/>
              <a:cxnLst/>
              <a:rect l="l" t="t" r="r" b="b"/>
              <a:pathLst>
                <a:path w="11314" h="15046" extrusionOk="0">
                  <a:moveTo>
                    <a:pt x="877" y="789"/>
                  </a:moveTo>
                  <a:lnTo>
                    <a:pt x="877" y="789"/>
                  </a:lnTo>
                  <a:cubicBezTo>
                    <a:pt x="2313" y="1451"/>
                    <a:pt x="3914" y="1783"/>
                    <a:pt x="5350" y="2427"/>
                  </a:cubicBezTo>
                  <a:cubicBezTo>
                    <a:pt x="7080" y="3218"/>
                    <a:pt x="8736" y="4378"/>
                    <a:pt x="9712" y="6053"/>
                  </a:cubicBezTo>
                  <a:cubicBezTo>
                    <a:pt x="10706" y="7783"/>
                    <a:pt x="10651" y="9421"/>
                    <a:pt x="10098" y="11280"/>
                  </a:cubicBezTo>
                  <a:cubicBezTo>
                    <a:pt x="10062" y="11427"/>
                    <a:pt x="10025" y="11593"/>
                    <a:pt x="9988" y="11740"/>
                  </a:cubicBezTo>
                  <a:cubicBezTo>
                    <a:pt x="9546" y="10986"/>
                    <a:pt x="9049" y="10286"/>
                    <a:pt x="8460" y="9642"/>
                  </a:cubicBezTo>
                  <a:cubicBezTo>
                    <a:pt x="8884" y="9182"/>
                    <a:pt x="9160" y="8575"/>
                    <a:pt x="9233" y="7949"/>
                  </a:cubicBezTo>
                  <a:cubicBezTo>
                    <a:pt x="9289" y="7433"/>
                    <a:pt x="9307" y="6605"/>
                    <a:pt x="8865" y="6255"/>
                  </a:cubicBezTo>
                  <a:cubicBezTo>
                    <a:pt x="8841" y="6241"/>
                    <a:pt x="8813" y="6234"/>
                    <a:pt x="8787" y="6234"/>
                  </a:cubicBezTo>
                  <a:cubicBezTo>
                    <a:pt x="8713" y="6234"/>
                    <a:pt x="8644" y="6285"/>
                    <a:pt x="8644" y="6366"/>
                  </a:cubicBezTo>
                  <a:cubicBezTo>
                    <a:pt x="8626" y="6587"/>
                    <a:pt x="8663" y="6826"/>
                    <a:pt x="8736" y="7065"/>
                  </a:cubicBezTo>
                  <a:cubicBezTo>
                    <a:pt x="8773" y="7323"/>
                    <a:pt x="8792" y="7599"/>
                    <a:pt x="8755" y="7875"/>
                  </a:cubicBezTo>
                  <a:cubicBezTo>
                    <a:pt x="8700" y="8427"/>
                    <a:pt x="8516" y="8943"/>
                    <a:pt x="8239" y="9403"/>
                  </a:cubicBezTo>
                  <a:cubicBezTo>
                    <a:pt x="8129" y="9274"/>
                    <a:pt x="8037" y="9164"/>
                    <a:pt x="7945" y="9053"/>
                  </a:cubicBezTo>
                  <a:cubicBezTo>
                    <a:pt x="7098" y="8041"/>
                    <a:pt x="6270" y="7047"/>
                    <a:pt x="5423" y="6053"/>
                  </a:cubicBezTo>
                  <a:cubicBezTo>
                    <a:pt x="5442" y="6035"/>
                    <a:pt x="5460" y="6016"/>
                    <a:pt x="5479" y="6016"/>
                  </a:cubicBezTo>
                  <a:cubicBezTo>
                    <a:pt x="5497" y="5961"/>
                    <a:pt x="5515" y="5924"/>
                    <a:pt x="5515" y="5869"/>
                  </a:cubicBezTo>
                  <a:cubicBezTo>
                    <a:pt x="5534" y="5869"/>
                    <a:pt x="5515" y="5850"/>
                    <a:pt x="5515" y="5832"/>
                  </a:cubicBezTo>
                  <a:cubicBezTo>
                    <a:pt x="5571" y="5685"/>
                    <a:pt x="5626" y="5556"/>
                    <a:pt x="5681" y="5427"/>
                  </a:cubicBezTo>
                  <a:cubicBezTo>
                    <a:pt x="5736" y="5243"/>
                    <a:pt x="5792" y="5077"/>
                    <a:pt x="5810" y="4912"/>
                  </a:cubicBezTo>
                  <a:cubicBezTo>
                    <a:pt x="5847" y="4617"/>
                    <a:pt x="5902" y="4176"/>
                    <a:pt x="5681" y="3936"/>
                  </a:cubicBezTo>
                  <a:cubicBezTo>
                    <a:pt x="5649" y="3896"/>
                    <a:pt x="5604" y="3877"/>
                    <a:pt x="5559" y="3877"/>
                  </a:cubicBezTo>
                  <a:cubicBezTo>
                    <a:pt x="5501" y="3877"/>
                    <a:pt x="5444" y="3910"/>
                    <a:pt x="5423" y="3973"/>
                  </a:cubicBezTo>
                  <a:cubicBezTo>
                    <a:pt x="5368" y="4139"/>
                    <a:pt x="5350" y="4304"/>
                    <a:pt x="5368" y="4470"/>
                  </a:cubicBezTo>
                  <a:cubicBezTo>
                    <a:pt x="5368" y="4654"/>
                    <a:pt x="5350" y="4838"/>
                    <a:pt x="5313" y="5022"/>
                  </a:cubicBezTo>
                  <a:cubicBezTo>
                    <a:pt x="5276" y="5206"/>
                    <a:pt x="5166" y="5446"/>
                    <a:pt x="5110" y="5666"/>
                  </a:cubicBezTo>
                  <a:cubicBezTo>
                    <a:pt x="4724" y="5188"/>
                    <a:pt x="4319" y="4709"/>
                    <a:pt x="3914" y="4231"/>
                  </a:cubicBezTo>
                  <a:lnTo>
                    <a:pt x="3933" y="4231"/>
                  </a:lnTo>
                  <a:cubicBezTo>
                    <a:pt x="4190" y="4028"/>
                    <a:pt x="4466" y="3421"/>
                    <a:pt x="4135" y="3163"/>
                  </a:cubicBezTo>
                  <a:cubicBezTo>
                    <a:pt x="4115" y="3150"/>
                    <a:pt x="4094" y="3144"/>
                    <a:pt x="4073" y="3144"/>
                  </a:cubicBezTo>
                  <a:cubicBezTo>
                    <a:pt x="4035" y="3144"/>
                    <a:pt x="4000" y="3164"/>
                    <a:pt x="3988" y="3200"/>
                  </a:cubicBezTo>
                  <a:cubicBezTo>
                    <a:pt x="3951" y="3347"/>
                    <a:pt x="3951" y="3476"/>
                    <a:pt x="3951" y="3623"/>
                  </a:cubicBezTo>
                  <a:cubicBezTo>
                    <a:pt x="3933" y="3789"/>
                    <a:pt x="3877" y="3936"/>
                    <a:pt x="3785" y="4084"/>
                  </a:cubicBezTo>
                  <a:lnTo>
                    <a:pt x="3159" y="3347"/>
                  </a:lnTo>
                  <a:cubicBezTo>
                    <a:pt x="3129" y="3312"/>
                    <a:pt x="3094" y="3298"/>
                    <a:pt x="3060" y="3298"/>
                  </a:cubicBezTo>
                  <a:cubicBezTo>
                    <a:pt x="2969" y="3298"/>
                    <a:pt x="2890" y="3401"/>
                    <a:pt x="2957" y="3495"/>
                  </a:cubicBezTo>
                  <a:lnTo>
                    <a:pt x="3822" y="4654"/>
                  </a:lnTo>
                  <a:cubicBezTo>
                    <a:pt x="3730" y="4617"/>
                    <a:pt x="3638" y="4599"/>
                    <a:pt x="3564" y="4599"/>
                  </a:cubicBezTo>
                  <a:cubicBezTo>
                    <a:pt x="3441" y="4574"/>
                    <a:pt x="3292" y="4549"/>
                    <a:pt x="3148" y="4549"/>
                  </a:cubicBezTo>
                  <a:cubicBezTo>
                    <a:pt x="2970" y="4549"/>
                    <a:pt x="2801" y="4587"/>
                    <a:pt x="2699" y="4709"/>
                  </a:cubicBezTo>
                  <a:cubicBezTo>
                    <a:pt x="2644" y="4765"/>
                    <a:pt x="2663" y="4857"/>
                    <a:pt x="2718" y="4893"/>
                  </a:cubicBezTo>
                  <a:cubicBezTo>
                    <a:pt x="2920" y="5059"/>
                    <a:pt x="3270" y="4985"/>
                    <a:pt x="3509" y="5022"/>
                  </a:cubicBezTo>
                  <a:cubicBezTo>
                    <a:pt x="3657" y="5037"/>
                    <a:pt x="3864" y="5111"/>
                    <a:pt x="4035" y="5111"/>
                  </a:cubicBezTo>
                  <a:cubicBezTo>
                    <a:pt x="4077" y="5111"/>
                    <a:pt x="4117" y="5107"/>
                    <a:pt x="4153" y="5096"/>
                  </a:cubicBezTo>
                  <a:cubicBezTo>
                    <a:pt x="4816" y="5979"/>
                    <a:pt x="5497" y="6844"/>
                    <a:pt x="6160" y="7728"/>
                  </a:cubicBezTo>
                  <a:cubicBezTo>
                    <a:pt x="5773" y="7636"/>
                    <a:pt x="5350" y="7599"/>
                    <a:pt x="4963" y="7470"/>
                  </a:cubicBezTo>
                  <a:cubicBezTo>
                    <a:pt x="4374" y="7286"/>
                    <a:pt x="3767" y="6789"/>
                    <a:pt x="3159" y="6734"/>
                  </a:cubicBezTo>
                  <a:cubicBezTo>
                    <a:pt x="3150" y="6733"/>
                    <a:pt x="3141" y="6732"/>
                    <a:pt x="3132" y="6732"/>
                  </a:cubicBezTo>
                  <a:cubicBezTo>
                    <a:pt x="3001" y="6732"/>
                    <a:pt x="2924" y="6853"/>
                    <a:pt x="2975" y="6973"/>
                  </a:cubicBezTo>
                  <a:cubicBezTo>
                    <a:pt x="3270" y="7562"/>
                    <a:pt x="4153" y="7857"/>
                    <a:pt x="4742" y="8041"/>
                  </a:cubicBezTo>
                  <a:cubicBezTo>
                    <a:pt x="5153" y="8168"/>
                    <a:pt x="5673" y="8328"/>
                    <a:pt x="6150" y="8328"/>
                  </a:cubicBezTo>
                  <a:cubicBezTo>
                    <a:pt x="6294" y="8328"/>
                    <a:pt x="6433" y="8314"/>
                    <a:pt x="6565" y="8280"/>
                  </a:cubicBezTo>
                  <a:cubicBezTo>
                    <a:pt x="6675" y="8427"/>
                    <a:pt x="6804" y="8575"/>
                    <a:pt x="6896" y="8722"/>
                  </a:cubicBezTo>
                  <a:cubicBezTo>
                    <a:pt x="7485" y="9495"/>
                    <a:pt x="8111" y="10249"/>
                    <a:pt x="8644" y="11059"/>
                  </a:cubicBezTo>
                  <a:cubicBezTo>
                    <a:pt x="8700" y="11133"/>
                    <a:pt x="8736" y="11207"/>
                    <a:pt x="8773" y="11280"/>
                  </a:cubicBezTo>
                  <a:cubicBezTo>
                    <a:pt x="8368" y="11280"/>
                    <a:pt x="7945" y="11280"/>
                    <a:pt x="7522" y="11243"/>
                  </a:cubicBezTo>
                  <a:cubicBezTo>
                    <a:pt x="7035" y="11198"/>
                    <a:pt x="6497" y="11014"/>
                    <a:pt x="5993" y="11014"/>
                  </a:cubicBezTo>
                  <a:cubicBezTo>
                    <a:pt x="5887" y="11014"/>
                    <a:pt x="5783" y="11022"/>
                    <a:pt x="5681" y="11041"/>
                  </a:cubicBezTo>
                  <a:cubicBezTo>
                    <a:pt x="5534" y="11059"/>
                    <a:pt x="5479" y="11262"/>
                    <a:pt x="5607" y="11372"/>
                  </a:cubicBezTo>
                  <a:cubicBezTo>
                    <a:pt x="6086" y="11759"/>
                    <a:pt x="6951" y="11777"/>
                    <a:pt x="7558" y="11832"/>
                  </a:cubicBezTo>
                  <a:cubicBezTo>
                    <a:pt x="7716" y="11844"/>
                    <a:pt x="7873" y="11850"/>
                    <a:pt x="8030" y="11850"/>
                  </a:cubicBezTo>
                  <a:cubicBezTo>
                    <a:pt x="8368" y="11850"/>
                    <a:pt x="8704" y="11822"/>
                    <a:pt x="9031" y="11759"/>
                  </a:cubicBezTo>
                  <a:cubicBezTo>
                    <a:pt x="9252" y="12200"/>
                    <a:pt x="9399" y="12642"/>
                    <a:pt x="9583" y="13102"/>
                  </a:cubicBezTo>
                  <a:cubicBezTo>
                    <a:pt x="8147" y="12918"/>
                    <a:pt x="6712" y="12974"/>
                    <a:pt x="5313" y="12532"/>
                  </a:cubicBezTo>
                  <a:cubicBezTo>
                    <a:pt x="3620" y="11980"/>
                    <a:pt x="2258" y="10673"/>
                    <a:pt x="1650" y="8979"/>
                  </a:cubicBezTo>
                  <a:cubicBezTo>
                    <a:pt x="1006" y="7323"/>
                    <a:pt x="988" y="5538"/>
                    <a:pt x="1043" y="3789"/>
                  </a:cubicBezTo>
                  <a:cubicBezTo>
                    <a:pt x="1080" y="2906"/>
                    <a:pt x="1208" y="1709"/>
                    <a:pt x="877" y="789"/>
                  </a:cubicBezTo>
                  <a:close/>
                  <a:moveTo>
                    <a:pt x="263" y="0"/>
                  </a:moveTo>
                  <a:cubicBezTo>
                    <a:pt x="128" y="0"/>
                    <a:pt x="0" y="122"/>
                    <a:pt x="49" y="292"/>
                  </a:cubicBezTo>
                  <a:cubicBezTo>
                    <a:pt x="141" y="1212"/>
                    <a:pt x="417" y="2004"/>
                    <a:pt x="399" y="2961"/>
                  </a:cubicBezTo>
                  <a:cubicBezTo>
                    <a:pt x="399" y="3771"/>
                    <a:pt x="343" y="4599"/>
                    <a:pt x="362" y="5427"/>
                  </a:cubicBezTo>
                  <a:cubicBezTo>
                    <a:pt x="399" y="7139"/>
                    <a:pt x="712" y="8869"/>
                    <a:pt x="1613" y="10360"/>
                  </a:cubicBezTo>
                  <a:cubicBezTo>
                    <a:pt x="2963" y="12604"/>
                    <a:pt x="5550" y="13562"/>
                    <a:pt x="8107" y="13562"/>
                  </a:cubicBezTo>
                  <a:cubicBezTo>
                    <a:pt x="8653" y="13562"/>
                    <a:pt x="9199" y="13518"/>
                    <a:pt x="9730" y="13434"/>
                  </a:cubicBezTo>
                  <a:cubicBezTo>
                    <a:pt x="9749" y="13507"/>
                    <a:pt x="9786" y="13581"/>
                    <a:pt x="9822" y="13655"/>
                  </a:cubicBezTo>
                  <a:cubicBezTo>
                    <a:pt x="9896" y="14188"/>
                    <a:pt x="10154" y="14667"/>
                    <a:pt x="10577" y="14998"/>
                  </a:cubicBezTo>
                  <a:cubicBezTo>
                    <a:pt x="10622" y="15031"/>
                    <a:pt x="10671" y="15046"/>
                    <a:pt x="10719" y="15046"/>
                  </a:cubicBezTo>
                  <a:cubicBezTo>
                    <a:pt x="10885" y="15046"/>
                    <a:pt x="11035" y="14871"/>
                    <a:pt x="10964" y="14685"/>
                  </a:cubicBezTo>
                  <a:cubicBezTo>
                    <a:pt x="9988" y="12789"/>
                    <a:pt x="11240" y="11151"/>
                    <a:pt x="11313" y="9219"/>
                  </a:cubicBezTo>
                  <a:cubicBezTo>
                    <a:pt x="11313" y="7709"/>
                    <a:pt x="10835" y="6237"/>
                    <a:pt x="9951" y="5041"/>
                  </a:cubicBezTo>
                  <a:cubicBezTo>
                    <a:pt x="7761" y="2004"/>
                    <a:pt x="3988" y="1194"/>
                    <a:pt x="583" y="274"/>
                  </a:cubicBezTo>
                  <a:cubicBezTo>
                    <a:pt x="546" y="200"/>
                    <a:pt x="509" y="163"/>
                    <a:pt x="454" y="108"/>
                  </a:cubicBezTo>
                  <a:cubicBezTo>
                    <a:pt x="404" y="33"/>
                    <a:pt x="332" y="0"/>
                    <a:pt x="26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3"/>
            <p:cNvSpPr/>
            <p:nvPr/>
          </p:nvSpPr>
          <p:spPr>
            <a:xfrm>
              <a:off x="1108627" y="-365110"/>
              <a:ext cx="666175" cy="1077548"/>
            </a:xfrm>
            <a:custGeom>
              <a:avLst/>
              <a:gdLst/>
              <a:ahLst/>
              <a:cxnLst/>
              <a:rect l="l" t="t" r="r" b="b"/>
              <a:pathLst>
                <a:path w="12424" h="20096" extrusionOk="0">
                  <a:moveTo>
                    <a:pt x="7546" y="2523"/>
                  </a:moveTo>
                  <a:cubicBezTo>
                    <a:pt x="8504" y="3812"/>
                    <a:pt x="9645" y="4934"/>
                    <a:pt x="10363" y="6407"/>
                  </a:cubicBezTo>
                  <a:cubicBezTo>
                    <a:pt x="11246" y="8229"/>
                    <a:pt x="11191" y="10217"/>
                    <a:pt x="10326" y="12039"/>
                  </a:cubicBezTo>
                  <a:cubicBezTo>
                    <a:pt x="9497" y="13843"/>
                    <a:pt x="8062" y="15223"/>
                    <a:pt x="6589" y="16512"/>
                  </a:cubicBezTo>
                  <a:cubicBezTo>
                    <a:pt x="5872" y="17156"/>
                    <a:pt x="4786" y="17984"/>
                    <a:pt x="4325" y="18941"/>
                  </a:cubicBezTo>
                  <a:cubicBezTo>
                    <a:pt x="3736" y="17285"/>
                    <a:pt x="2798" y="15757"/>
                    <a:pt x="2209" y="14082"/>
                  </a:cubicBezTo>
                  <a:cubicBezTo>
                    <a:pt x="1528" y="12076"/>
                    <a:pt x="1196" y="9867"/>
                    <a:pt x="1804" y="7787"/>
                  </a:cubicBezTo>
                  <a:cubicBezTo>
                    <a:pt x="2430" y="5652"/>
                    <a:pt x="3792" y="4474"/>
                    <a:pt x="5706" y="3462"/>
                  </a:cubicBezTo>
                  <a:cubicBezTo>
                    <a:pt x="5872" y="3388"/>
                    <a:pt x="6019" y="3296"/>
                    <a:pt x="6166" y="3204"/>
                  </a:cubicBezTo>
                  <a:lnTo>
                    <a:pt x="6166" y="3204"/>
                  </a:lnTo>
                  <a:cubicBezTo>
                    <a:pt x="5853" y="4106"/>
                    <a:pt x="5743" y="5155"/>
                    <a:pt x="5651" y="6057"/>
                  </a:cubicBezTo>
                  <a:cubicBezTo>
                    <a:pt x="4933" y="6075"/>
                    <a:pt x="4252" y="6315"/>
                    <a:pt x="3681" y="6756"/>
                  </a:cubicBezTo>
                  <a:cubicBezTo>
                    <a:pt x="3221" y="7088"/>
                    <a:pt x="2522" y="7714"/>
                    <a:pt x="2595" y="8321"/>
                  </a:cubicBezTo>
                  <a:cubicBezTo>
                    <a:pt x="2608" y="8410"/>
                    <a:pt x="2683" y="8464"/>
                    <a:pt x="2758" y="8464"/>
                  </a:cubicBezTo>
                  <a:cubicBezTo>
                    <a:pt x="2792" y="8464"/>
                    <a:pt x="2825" y="8454"/>
                    <a:pt x="2853" y="8431"/>
                  </a:cubicBezTo>
                  <a:cubicBezTo>
                    <a:pt x="3055" y="8266"/>
                    <a:pt x="3221" y="8045"/>
                    <a:pt x="3350" y="7824"/>
                  </a:cubicBezTo>
                  <a:cubicBezTo>
                    <a:pt x="3534" y="7566"/>
                    <a:pt x="3755" y="7345"/>
                    <a:pt x="4013" y="7161"/>
                  </a:cubicBezTo>
                  <a:cubicBezTo>
                    <a:pt x="4491" y="6793"/>
                    <a:pt x="5043" y="6536"/>
                    <a:pt x="5632" y="6425"/>
                  </a:cubicBezTo>
                  <a:lnTo>
                    <a:pt x="5632" y="6425"/>
                  </a:lnTo>
                  <a:cubicBezTo>
                    <a:pt x="5614" y="6591"/>
                    <a:pt x="5595" y="6756"/>
                    <a:pt x="5577" y="6922"/>
                  </a:cubicBezTo>
                  <a:cubicBezTo>
                    <a:pt x="5393" y="8358"/>
                    <a:pt x="5227" y="9812"/>
                    <a:pt x="5062" y="11247"/>
                  </a:cubicBezTo>
                  <a:lnTo>
                    <a:pt x="5006" y="11247"/>
                  </a:lnTo>
                  <a:cubicBezTo>
                    <a:pt x="4951" y="11247"/>
                    <a:pt x="4896" y="11266"/>
                    <a:pt x="4859" y="11303"/>
                  </a:cubicBezTo>
                  <a:cubicBezTo>
                    <a:pt x="4841" y="11321"/>
                    <a:pt x="4841" y="11321"/>
                    <a:pt x="4841" y="11340"/>
                  </a:cubicBezTo>
                  <a:cubicBezTo>
                    <a:pt x="4675" y="11413"/>
                    <a:pt x="4528" y="11468"/>
                    <a:pt x="4362" y="11524"/>
                  </a:cubicBezTo>
                  <a:cubicBezTo>
                    <a:pt x="4178" y="11597"/>
                    <a:pt x="4013" y="11708"/>
                    <a:pt x="3865" y="11818"/>
                  </a:cubicBezTo>
                  <a:cubicBezTo>
                    <a:pt x="3589" y="12002"/>
                    <a:pt x="3184" y="12297"/>
                    <a:pt x="3166" y="12665"/>
                  </a:cubicBezTo>
                  <a:cubicBezTo>
                    <a:pt x="3150" y="12760"/>
                    <a:pt x="3244" y="12856"/>
                    <a:pt x="3354" y="12856"/>
                  </a:cubicBezTo>
                  <a:cubicBezTo>
                    <a:pt x="3371" y="12856"/>
                    <a:pt x="3388" y="12854"/>
                    <a:pt x="3405" y="12849"/>
                  </a:cubicBezTo>
                  <a:cubicBezTo>
                    <a:pt x="3571" y="12775"/>
                    <a:pt x="3718" y="12665"/>
                    <a:pt x="3828" y="12517"/>
                  </a:cubicBezTo>
                  <a:cubicBezTo>
                    <a:pt x="3976" y="12370"/>
                    <a:pt x="4141" y="12241"/>
                    <a:pt x="4325" y="12131"/>
                  </a:cubicBezTo>
                  <a:cubicBezTo>
                    <a:pt x="4491" y="12021"/>
                    <a:pt x="4786" y="11928"/>
                    <a:pt x="4988" y="11781"/>
                  </a:cubicBezTo>
                  <a:lnTo>
                    <a:pt x="4988" y="11781"/>
                  </a:lnTo>
                  <a:cubicBezTo>
                    <a:pt x="4914" y="12481"/>
                    <a:pt x="4841" y="13180"/>
                    <a:pt x="4767" y="13861"/>
                  </a:cubicBezTo>
                  <a:lnTo>
                    <a:pt x="4749" y="13843"/>
                  </a:lnTo>
                  <a:cubicBezTo>
                    <a:pt x="4724" y="13840"/>
                    <a:pt x="4698" y="13839"/>
                    <a:pt x="4671" y="13839"/>
                  </a:cubicBezTo>
                  <a:cubicBezTo>
                    <a:pt x="4290" y="13839"/>
                    <a:pt x="3684" y="14077"/>
                    <a:pt x="3718" y="14524"/>
                  </a:cubicBezTo>
                  <a:cubicBezTo>
                    <a:pt x="3732" y="14566"/>
                    <a:pt x="3780" y="14609"/>
                    <a:pt x="3826" y="14609"/>
                  </a:cubicBezTo>
                  <a:cubicBezTo>
                    <a:pt x="3839" y="14609"/>
                    <a:pt x="3853" y="14606"/>
                    <a:pt x="3865" y="14597"/>
                  </a:cubicBezTo>
                  <a:cubicBezTo>
                    <a:pt x="4013" y="14542"/>
                    <a:pt x="4105" y="14395"/>
                    <a:pt x="4233" y="14303"/>
                  </a:cubicBezTo>
                  <a:cubicBezTo>
                    <a:pt x="4381" y="14192"/>
                    <a:pt x="4565" y="14119"/>
                    <a:pt x="4730" y="14100"/>
                  </a:cubicBezTo>
                  <a:lnTo>
                    <a:pt x="4730" y="14100"/>
                  </a:lnTo>
                  <a:cubicBezTo>
                    <a:pt x="4694" y="14450"/>
                    <a:pt x="4657" y="14800"/>
                    <a:pt x="4620" y="15168"/>
                  </a:cubicBezTo>
                  <a:cubicBezTo>
                    <a:pt x="4600" y="15269"/>
                    <a:pt x="4680" y="15326"/>
                    <a:pt x="4759" y="15326"/>
                  </a:cubicBezTo>
                  <a:cubicBezTo>
                    <a:pt x="4823" y="15326"/>
                    <a:pt x="4888" y="15288"/>
                    <a:pt x="4896" y="15205"/>
                  </a:cubicBezTo>
                  <a:cubicBezTo>
                    <a:pt x="4988" y="14689"/>
                    <a:pt x="5080" y="14156"/>
                    <a:pt x="5154" y="13640"/>
                  </a:cubicBezTo>
                  <a:cubicBezTo>
                    <a:pt x="5209" y="13714"/>
                    <a:pt x="5246" y="13806"/>
                    <a:pt x="5319" y="13880"/>
                  </a:cubicBezTo>
                  <a:cubicBezTo>
                    <a:pt x="5467" y="14137"/>
                    <a:pt x="5743" y="14505"/>
                    <a:pt x="6074" y="14505"/>
                  </a:cubicBezTo>
                  <a:cubicBezTo>
                    <a:pt x="6148" y="14487"/>
                    <a:pt x="6203" y="14413"/>
                    <a:pt x="6203" y="14340"/>
                  </a:cubicBezTo>
                  <a:cubicBezTo>
                    <a:pt x="6166" y="14064"/>
                    <a:pt x="5853" y="13806"/>
                    <a:pt x="5706" y="13603"/>
                  </a:cubicBezTo>
                  <a:cubicBezTo>
                    <a:pt x="5577" y="13419"/>
                    <a:pt x="5467" y="13143"/>
                    <a:pt x="5264" y="13033"/>
                  </a:cubicBezTo>
                  <a:cubicBezTo>
                    <a:pt x="5448" y="11818"/>
                    <a:pt x="5651" y="10603"/>
                    <a:pt x="5853" y="9388"/>
                  </a:cubicBezTo>
                  <a:cubicBezTo>
                    <a:pt x="6092" y="9775"/>
                    <a:pt x="6368" y="10143"/>
                    <a:pt x="6553" y="10530"/>
                  </a:cubicBezTo>
                  <a:cubicBezTo>
                    <a:pt x="6847" y="11155"/>
                    <a:pt x="6921" y="12039"/>
                    <a:pt x="7344" y="12573"/>
                  </a:cubicBezTo>
                  <a:cubicBezTo>
                    <a:pt x="7385" y="12622"/>
                    <a:pt x="7443" y="12645"/>
                    <a:pt x="7503" y="12645"/>
                  </a:cubicBezTo>
                  <a:cubicBezTo>
                    <a:pt x="7577" y="12645"/>
                    <a:pt x="7653" y="12608"/>
                    <a:pt x="7694" y="12536"/>
                  </a:cubicBezTo>
                  <a:cubicBezTo>
                    <a:pt x="7933" y="11836"/>
                    <a:pt x="7491" y="10898"/>
                    <a:pt x="7197" y="10272"/>
                  </a:cubicBezTo>
                  <a:cubicBezTo>
                    <a:pt x="6921" y="9720"/>
                    <a:pt x="6534" y="8984"/>
                    <a:pt x="5982" y="8634"/>
                  </a:cubicBezTo>
                  <a:cubicBezTo>
                    <a:pt x="6000" y="8431"/>
                    <a:pt x="6037" y="8229"/>
                    <a:pt x="6074" y="8026"/>
                  </a:cubicBezTo>
                  <a:cubicBezTo>
                    <a:pt x="6240" y="6959"/>
                    <a:pt x="6387" y="5891"/>
                    <a:pt x="6626" y="4824"/>
                  </a:cubicBezTo>
                  <a:cubicBezTo>
                    <a:pt x="6645" y="4732"/>
                    <a:pt x="6681" y="4640"/>
                    <a:pt x="6700" y="4566"/>
                  </a:cubicBezTo>
                  <a:cubicBezTo>
                    <a:pt x="7013" y="4897"/>
                    <a:pt x="7344" y="5247"/>
                    <a:pt x="7620" y="5597"/>
                  </a:cubicBezTo>
                  <a:cubicBezTo>
                    <a:pt x="8025" y="6112"/>
                    <a:pt x="8338" y="6848"/>
                    <a:pt x="8872" y="7235"/>
                  </a:cubicBezTo>
                  <a:cubicBezTo>
                    <a:pt x="8912" y="7265"/>
                    <a:pt x="8957" y="7279"/>
                    <a:pt x="9000" y="7279"/>
                  </a:cubicBezTo>
                  <a:cubicBezTo>
                    <a:pt x="9114" y="7279"/>
                    <a:pt x="9216" y="7184"/>
                    <a:pt x="9203" y="7051"/>
                  </a:cubicBezTo>
                  <a:cubicBezTo>
                    <a:pt x="9148" y="6352"/>
                    <a:pt x="8504" y="5652"/>
                    <a:pt x="8080" y="5137"/>
                  </a:cubicBezTo>
                  <a:cubicBezTo>
                    <a:pt x="7731" y="4695"/>
                    <a:pt x="7326" y="4308"/>
                    <a:pt x="6884" y="3977"/>
                  </a:cubicBezTo>
                  <a:cubicBezTo>
                    <a:pt x="7086" y="3480"/>
                    <a:pt x="7326" y="3020"/>
                    <a:pt x="7546" y="2523"/>
                  </a:cubicBezTo>
                  <a:close/>
                  <a:moveTo>
                    <a:pt x="8072" y="1"/>
                  </a:moveTo>
                  <a:cubicBezTo>
                    <a:pt x="7968" y="1"/>
                    <a:pt x="7861" y="54"/>
                    <a:pt x="7804" y="167"/>
                  </a:cubicBezTo>
                  <a:cubicBezTo>
                    <a:pt x="7013" y="2413"/>
                    <a:pt x="4730" y="2670"/>
                    <a:pt x="3129" y="4088"/>
                  </a:cubicBezTo>
                  <a:cubicBezTo>
                    <a:pt x="1896" y="5229"/>
                    <a:pt x="1086" y="6738"/>
                    <a:pt x="792" y="8376"/>
                  </a:cubicBezTo>
                  <a:cubicBezTo>
                    <a:pt x="0" y="12481"/>
                    <a:pt x="2246" y="16125"/>
                    <a:pt x="4105" y="19585"/>
                  </a:cubicBezTo>
                  <a:cubicBezTo>
                    <a:pt x="4086" y="19659"/>
                    <a:pt x="4068" y="19733"/>
                    <a:pt x="4068" y="19806"/>
                  </a:cubicBezTo>
                  <a:cubicBezTo>
                    <a:pt x="4055" y="19980"/>
                    <a:pt x="4194" y="20095"/>
                    <a:pt x="4336" y="20095"/>
                  </a:cubicBezTo>
                  <a:cubicBezTo>
                    <a:pt x="4405" y="20095"/>
                    <a:pt x="4474" y="20069"/>
                    <a:pt x="4528" y="20009"/>
                  </a:cubicBezTo>
                  <a:cubicBezTo>
                    <a:pt x="5191" y="19236"/>
                    <a:pt x="5632" y="18389"/>
                    <a:pt x="6405" y="17671"/>
                  </a:cubicBezTo>
                  <a:cubicBezTo>
                    <a:pt x="7086" y="17045"/>
                    <a:pt x="7786" y="16456"/>
                    <a:pt x="8430" y="15831"/>
                  </a:cubicBezTo>
                  <a:cubicBezTo>
                    <a:pt x="9774" y="14468"/>
                    <a:pt x="10970" y="12904"/>
                    <a:pt x="11467" y="11045"/>
                  </a:cubicBezTo>
                  <a:cubicBezTo>
                    <a:pt x="12424" y="7603"/>
                    <a:pt x="10436" y="4198"/>
                    <a:pt x="7749" y="2118"/>
                  </a:cubicBezTo>
                  <a:cubicBezTo>
                    <a:pt x="7786" y="2045"/>
                    <a:pt x="7823" y="1971"/>
                    <a:pt x="7841" y="1897"/>
                  </a:cubicBezTo>
                  <a:cubicBezTo>
                    <a:pt x="8209" y="1437"/>
                    <a:pt x="8393" y="848"/>
                    <a:pt x="8356" y="241"/>
                  </a:cubicBezTo>
                  <a:cubicBezTo>
                    <a:pt x="8336" y="86"/>
                    <a:pt x="8206" y="1"/>
                    <a:pt x="8072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3"/>
            <p:cNvSpPr/>
            <p:nvPr/>
          </p:nvSpPr>
          <p:spPr>
            <a:xfrm>
              <a:off x="6811806" y="-16016"/>
              <a:ext cx="748106" cy="401507"/>
            </a:xfrm>
            <a:custGeom>
              <a:avLst/>
              <a:gdLst/>
              <a:ahLst/>
              <a:cxnLst/>
              <a:rect l="l" t="t" r="r" b="b"/>
              <a:pathLst>
                <a:path w="13952" h="7488" extrusionOk="0">
                  <a:moveTo>
                    <a:pt x="7575" y="566"/>
                  </a:moveTo>
                  <a:cubicBezTo>
                    <a:pt x="7596" y="566"/>
                    <a:pt x="7617" y="567"/>
                    <a:pt x="7638" y="567"/>
                  </a:cubicBezTo>
                  <a:cubicBezTo>
                    <a:pt x="9148" y="567"/>
                    <a:pt x="10178" y="1248"/>
                    <a:pt x="11191" y="2315"/>
                  </a:cubicBezTo>
                  <a:cubicBezTo>
                    <a:pt x="11264" y="2407"/>
                    <a:pt x="11356" y="2481"/>
                    <a:pt x="11430" y="2573"/>
                  </a:cubicBezTo>
                  <a:cubicBezTo>
                    <a:pt x="11364" y="2571"/>
                    <a:pt x="11298" y="2570"/>
                    <a:pt x="11232" y="2570"/>
                  </a:cubicBezTo>
                  <a:cubicBezTo>
                    <a:pt x="10651" y="2570"/>
                    <a:pt x="10057" y="2641"/>
                    <a:pt x="9479" y="2757"/>
                  </a:cubicBezTo>
                  <a:cubicBezTo>
                    <a:pt x="9350" y="2297"/>
                    <a:pt x="9056" y="1892"/>
                    <a:pt x="8669" y="1616"/>
                  </a:cubicBezTo>
                  <a:cubicBezTo>
                    <a:pt x="8425" y="1418"/>
                    <a:pt x="8017" y="1156"/>
                    <a:pt x="7654" y="1156"/>
                  </a:cubicBezTo>
                  <a:cubicBezTo>
                    <a:pt x="7579" y="1156"/>
                    <a:pt x="7505" y="1167"/>
                    <a:pt x="7436" y="1193"/>
                  </a:cubicBezTo>
                  <a:cubicBezTo>
                    <a:pt x="7362" y="1229"/>
                    <a:pt x="7344" y="1340"/>
                    <a:pt x="7418" y="1377"/>
                  </a:cubicBezTo>
                  <a:cubicBezTo>
                    <a:pt x="7565" y="1487"/>
                    <a:pt x="7730" y="1542"/>
                    <a:pt x="7915" y="1598"/>
                  </a:cubicBezTo>
                  <a:cubicBezTo>
                    <a:pt x="8117" y="1671"/>
                    <a:pt x="8301" y="1763"/>
                    <a:pt x="8467" y="1892"/>
                  </a:cubicBezTo>
                  <a:cubicBezTo>
                    <a:pt x="8780" y="2131"/>
                    <a:pt x="9056" y="2444"/>
                    <a:pt x="9240" y="2812"/>
                  </a:cubicBezTo>
                  <a:lnTo>
                    <a:pt x="8908" y="2868"/>
                  </a:lnTo>
                  <a:cubicBezTo>
                    <a:pt x="7933" y="3015"/>
                    <a:pt x="6957" y="3180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82" y="3254"/>
                    <a:pt x="5964" y="3236"/>
                    <a:pt x="5927" y="3217"/>
                  </a:cubicBezTo>
                  <a:lnTo>
                    <a:pt x="5890" y="3217"/>
                  </a:lnTo>
                  <a:cubicBezTo>
                    <a:pt x="5816" y="3125"/>
                    <a:pt x="5743" y="3033"/>
                    <a:pt x="5687" y="2941"/>
                  </a:cubicBezTo>
                  <a:cubicBezTo>
                    <a:pt x="5595" y="2831"/>
                    <a:pt x="5503" y="2739"/>
                    <a:pt x="5411" y="2665"/>
                  </a:cubicBezTo>
                  <a:cubicBezTo>
                    <a:pt x="5249" y="2535"/>
                    <a:pt x="5028" y="2361"/>
                    <a:pt x="4814" y="2361"/>
                  </a:cubicBezTo>
                  <a:cubicBezTo>
                    <a:pt x="4786" y="2361"/>
                    <a:pt x="4758" y="2364"/>
                    <a:pt x="4730" y="2371"/>
                  </a:cubicBezTo>
                  <a:cubicBezTo>
                    <a:pt x="4638" y="2389"/>
                    <a:pt x="4602" y="2481"/>
                    <a:pt x="4657" y="2555"/>
                  </a:cubicBezTo>
                  <a:cubicBezTo>
                    <a:pt x="4730" y="2665"/>
                    <a:pt x="4822" y="2739"/>
                    <a:pt x="4951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522" y="3309"/>
                    <a:pt x="5632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201" y="3411"/>
                    <a:pt x="3981" y="3070"/>
                    <a:pt x="3727" y="3070"/>
                  </a:cubicBezTo>
                  <a:cubicBezTo>
                    <a:pt x="3694" y="3070"/>
                    <a:pt x="3660" y="3076"/>
                    <a:pt x="3626" y="3088"/>
                  </a:cubicBezTo>
                  <a:cubicBezTo>
                    <a:pt x="3571" y="3107"/>
                    <a:pt x="3552" y="3162"/>
                    <a:pt x="3589" y="3199"/>
                  </a:cubicBezTo>
                  <a:cubicBezTo>
                    <a:pt x="3663" y="3272"/>
                    <a:pt x="3755" y="3328"/>
                    <a:pt x="3847" y="3383"/>
                  </a:cubicBezTo>
                  <a:cubicBezTo>
                    <a:pt x="3939" y="3457"/>
                    <a:pt x="4031" y="3567"/>
                    <a:pt x="4086" y="3677"/>
                  </a:cubicBezTo>
                  <a:lnTo>
                    <a:pt x="3350" y="3788"/>
                  </a:lnTo>
                  <a:cubicBezTo>
                    <a:pt x="3227" y="3805"/>
                    <a:pt x="3255" y="3991"/>
                    <a:pt x="3370" y="3991"/>
                  </a:cubicBezTo>
                  <a:cubicBezTo>
                    <a:pt x="3376" y="3991"/>
                    <a:pt x="3381" y="3991"/>
                    <a:pt x="3387" y="3990"/>
                  </a:cubicBezTo>
                  <a:lnTo>
                    <a:pt x="4454" y="3861"/>
                  </a:lnTo>
                  <a:lnTo>
                    <a:pt x="4454" y="3861"/>
                  </a:lnTo>
                  <a:cubicBezTo>
                    <a:pt x="4399" y="3917"/>
                    <a:pt x="4362" y="3972"/>
                    <a:pt x="4325" y="4009"/>
                  </a:cubicBezTo>
                  <a:cubicBezTo>
                    <a:pt x="4178" y="4156"/>
                    <a:pt x="3994" y="4395"/>
                    <a:pt x="4068" y="4616"/>
                  </a:cubicBezTo>
                  <a:cubicBezTo>
                    <a:pt x="4082" y="4658"/>
                    <a:pt x="4116" y="4678"/>
                    <a:pt x="4156" y="4678"/>
                  </a:cubicBezTo>
                  <a:cubicBezTo>
                    <a:pt x="4169" y="4678"/>
                    <a:pt x="4183" y="4676"/>
                    <a:pt x="4197" y="4671"/>
                  </a:cubicBezTo>
                  <a:cubicBezTo>
                    <a:pt x="4362" y="4598"/>
                    <a:pt x="4473" y="4358"/>
                    <a:pt x="4583" y="4211"/>
                  </a:cubicBezTo>
                  <a:cubicBezTo>
                    <a:pt x="4694" y="4082"/>
                    <a:pt x="4841" y="3990"/>
                    <a:pt x="4859" y="3825"/>
                  </a:cubicBezTo>
                  <a:lnTo>
                    <a:pt x="7362" y="3530"/>
                  </a:lnTo>
                  <a:lnTo>
                    <a:pt x="7362" y="3530"/>
                  </a:lnTo>
                  <a:cubicBezTo>
                    <a:pt x="7142" y="3769"/>
                    <a:pt x="6957" y="4009"/>
                    <a:pt x="6737" y="4211"/>
                  </a:cubicBezTo>
                  <a:cubicBezTo>
                    <a:pt x="6368" y="4524"/>
                    <a:pt x="5816" y="4727"/>
                    <a:pt x="5540" y="5095"/>
                  </a:cubicBezTo>
                  <a:cubicBezTo>
                    <a:pt x="5485" y="5187"/>
                    <a:pt x="5540" y="5297"/>
                    <a:pt x="5632" y="5316"/>
                  </a:cubicBezTo>
                  <a:cubicBezTo>
                    <a:pt x="5652" y="5317"/>
                    <a:pt x="5671" y="5318"/>
                    <a:pt x="5691" y="5318"/>
                  </a:cubicBezTo>
                  <a:cubicBezTo>
                    <a:pt x="6186" y="5318"/>
                    <a:pt x="6676" y="4880"/>
                    <a:pt x="7013" y="4561"/>
                  </a:cubicBezTo>
                  <a:cubicBezTo>
                    <a:pt x="7326" y="4285"/>
                    <a:pt x="7749" y="3898"/>
                    <a:pt x="7859" y="3475"/>
                  </a:cubicBezTo>
                  <a:lnTo>
                    <a:pt x="8264" y="3420"/>
                  </a:lnTo>
                  <a:cubicBezTo>
                    <a:pt x="9000" y="3346"/>
                    <a:pt x="9737" y="3217"/>
                    <a:pt x="10455" y="3199"/>
                  </a:cubicBezTo>
                  <a:lnTo>
                    <a:pt x="10657" y="3199"/>
                  </a:lnTo>
                  <a:cubicBezTo>
                    <a:pt x="10491" y="3457"/>
                    <a:pt x="10326" y="3733"/>
                    <a:pt x="10142" y="3990"/>
                  </a:cubicBezTo>
                  <a:cubicBezTo>
                    <a:pt x="9884" y="4358"/>
                    <a:pt x="9461" y="4690"/>
                    <a:pt x="9313" y="5113"/>
                  </a:cubicBezTo>
                  <a:cubicBezTo>
                    <a:pt x="9266" y="5209"/>
                    <a:pt x="9356" y="5304"/>
                    <a:pt x="9453" y="5304"/>
                  </a:cubicBezTo>
                  <a:cubicBezTo>
                    <a:pt x="9468" y="5304"/>
                    <a:pt x="9483" y="5302"/>
                    <a:pt x="9497" y="5297"/>
                  </a:cubicBezTo>
                  <a:cubicBezTo>
                    <a:pt x="9939" y="5131"/>
                    <a:pt x="10289" y="4579"/>
                    <a:pt x="10528" y="4193"/>
                  </a:cubicBezTo>
                  <a:cubicBezTo>
                    <a:pt x="10749" y="3898"/>
                    <a:pt x="10933" y="3567"/>
                    <a:pt x="11062" y="3217"/>
                  </a:cubicBezTo>
                  <a:cubicBezTo>
                    <a:pt x="11430" y="3254"/>
                    <a:pt x="11780" y="3309"/>
                    <a:pt x="12129" y="3383"/>
                  </a:cubicBezTo>
                  <a:cubicBezTo>
                    <a:pt x="11467" y="4230"/>
                    <a:pt x="10952" y="5187"/>
                    <a:pt x="10142" y="5923"/>
                  </a:cubicBezTo>
                  <a:cubicBezTo>
                    <a:pt x="9342" y="6621"/>
                    <a:pt x="8312" y="6997"/>
                    <a:pt x="7270" y="6997"/>
                  </a:cubicBezTo>
                  <a:cubicBezTo>
                    <a:pt x="6994" y="6997"/>
                    <a:pt x="6716" y="6971"/>
                    <a:pt x="6442" y="6917"/>
                  </a:cubicBezTo>
                  <a:cubicBezTo>
                    <a:pt x="5117" y="6714"/>
                    <a:pt x="3939" y="6033"/>
                    <a:pt x="2835" y="5316"/>
                  </a:cubicBezTo>
                  <a:cubicBezTo>
                    <a:pt x="2282" y="4947"/>
                    <a:pt x="1546" y="4395"/>
                    <a:pt x="828" y="4285"/>
                  </a:cubicBezTo>
                  <a:cubicBezTo>
                    <a:pt x="1804" y="3585"/>
                    <a:pt x="2632" y="2683"/>
                    <a:pt x="3608" y="2002"/>
                  </a:cubicBezTo>
                  <a:cubicBezTo>
                    <a:pt x="4769" y="1186"/>
                    <a:pt x="6126" y="566"/>
                    <a:pt x="7575" y="566"/>
                  </a:cubicBezTo>
                  <a:close/>
                  <a:moveTo>
                    <a:pt x="7626" y="1"/>
                  </a:moveTo>
                  <a:cubicBezTo>
                    <a:pt x="7435" y="1"/>
                    <a:pt x="7242" y="11"/>
                    <a:pt x="7049" y="33"/>
                  </a:cubicBezTo>
                  <a:cubicBezTo>
                    <a:pt x="4233" y="272"/>
                    <a:pt x="2264" y="2407"/>
                    <a:pt x="368" y="4266"/>
                  </a:cubicBezTo>
                  <a:cubicBezTo>
                    <a:pt x="313" y="4266"/>
                    <a:pt x="258" y="4285"/>
                    <a:pt x="203" y="4285"/>
                  </a:cubicBezTo>
                  <a:cubicBezTo>
                    <a:pt x="37" y="4322"/>
                    <a:pt x="0" y="4561"/>
                    <a:pt x="166" y="4634"/>
                  </a:cubicBezTo>
                  <a:cubicBezTo>
                    <a:pt x="792" y="4911"/>
                    <a:pt x="1436" y="5039"/>
                    <a:pt x="2043" y="5408"/>
                  </a:cubicBezTo>
                  <a:cubicBezTo>
                    <a:pt x="2577" y="5739"/>
                    <a:pt x="3074" y="6089"/>
                    <a:pt x="3626" y="6401"/>
                  </a:cubicBezTo>
                  <a:cubicBezTo>
                    <a:pt x="4749" y="7027"/>
                    <a:pt x="6000" y="7487"/>
                    <a:pt x="7307" y="7487"/>
                  </a:cubicBezTo>
                  <a:cubicBezTo>
                    <a:pt x="9718" y="7451"/>
                    <a:pt x="11577" y="5536"/>
                    <a:pt x="12424" y="3401"/>
                  </a:cubicBezTo>
                  <a:lnTo>
                    <a:pt x="12608" y="3420"/>
                  </a:lnTo>
                  <a:cubicBezTo>
                    <a:pt x="12804" y="3498"/>
                    <a:pt x="13009" y="3540"/>
                    <a:pt x="13217" y="3540"/>
                  </a:cubicBezTo>
                  <a:cubicBezTo>
                    <a:pt x="13401" y="3540"/>
                    <a:pt x="13586" y="3507"/>
                    <a:pt x="13768" y="3438"/>
                  </a:cubicBezTo>
                  <a:cubicBezTo>
                    <a:pt x="13952" y="3364"/>
                    <a:pt x="13915" y="3107"/>
                    <a:pt x="13712" y="3070"/>
                  </a:cubicBezTo>
                  <a:cubicBezTo>
                    <a:pt x="12111" y="2978"/>
                    <a:pt x="11522" y="1524"/>
                    <a:pt x="10289" y="751"/>
                  </a:cubicBezTo>
                  <a:cubicBezTo>
                    <a:pt x="9493" y="261"/>
                    <a:pt x="8570" y="1"/>
                    <a:pt x="7626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3"/>
            <p:cNvSpPr/>
            <p:nvPr/>
          </p:nvSpPr>
          <p:spPr>
            <a:xfrm>
              <a:off x="8252669" y="409431"/>
              <a:ext cx="748106" cy="401185"/>
            </a:xfrm>
            <a:custGeom>
              <a:avLst/>
              <a:gdLst/>
              <a:ahLst/>
              <a:cxnLst/>
              <a:rect l="l" t="t" r="r" b="b"/>
              <a:pathLst>
                <a:path w="13952" h="7482" extrusionOk="0">
                  <a:moveTo>
                    <a:pt x="7639" y="560"/>
                  </a:moveTo>
                  <a:cubicBezTo>
                    <a:pt x="9148" y="579"/>
                    <a:pt x="10179" y="1260"/>
                    <a:pt x="11191" y="2327"/>
                  </a:cubicBezTo>
                  <a:cubicBezTo>
                    <a:pt x="11265" y="2401"/>
                    <a:pt x="11357" y="2493"/>
                    <a:pt x="11449" y="2585"/>
                  </a:cubicBezTo>
                  <a:cubicBezTo>
                    <a:pt x="11367" y="2583"/>
                    <a:pt x="11286" y="2581"/>
                    <a:pt x="11204" y="2581"/>
                  </a:cubicBezTo>
                  <a:cubicBezTo>
                    <a:pt x="10623" y="2581"/>
                    <a:pt x="10044" y="2640"/>
                    <a:pt x="9479" y="2769"/>
                  </a:cubicBezTo>
                  <a:cubicBezTo>
                    <a:pt x="9351" y="2309"/>
                    <a:pt x="9056" y="1904"/>
                    <a:pt x="8669" y="1609"/>
                  </a:cubicBezTo>
                  <a:cubicBezTo>
                    <a:pt x="8426" y="1426"/>
                    <a:pt x="8018" y="1168"/>
                    <a:pt x="7665" y="1168"/>
                  </a:cubicBezTo>
                  <a:cubicBezTo>
                    <a:pt x="7592" y="1168"/>
                    <a:pt x="7521" y="1179"/>
                    <a:pt x="7455" y="1204"/>
                  </a:cubicBezTo>
                  <a:cubicBezTo>
                    <a:pt x="7363" y="1241"/>
                    <a:pt x="7363" y="1333"/>
                    <a:pt x="7418" y="1388"/>
                  </a:cubicBezTo>
                  <a:cubicBezTo>
                    <a:pt x="7584" y="1480"/>
                    <a:pt x="7749" y="1554"/>
                    <a:pt x="7915" y="1591"/>
                  </a:cubicBezTo>
                  <a:cubicBezTo>
                    <a:pt x="8117" y="1665"/>
                    <a:pt x="8301" y="1775"/>
                    <a:pt x="8467" y="1885"/>
                  </a:cubicBezTo>
                  <a:cubicBezTo>
                    <a:pt x="8798" y="2143"/>
                    <a:pt x="9056" y="2456"/>
                    <a:pt x="9240" y="2806"/>
                  </a:cubicBezTo>
                  <a:lnTo>
                    <a:pt x="8909" y="2861"/>
                  </a:lnTo>
                  <a:cubicBezTo>
                    <a:pt x="7933" y="3027"/>
                    <a:pt x="6976" y="3192"/>
                    <a:pt x="6001" y="3339"/>
                  </a:cubicBezTo>
                  <a:cubicBezTo>
                    <a:pt x="6001" y="3339"/>
                    <a:pt x="6001" y="3321"/>
                    <a:pt x="6001" y="3303"/>
                  </a:cubicBezTo>
                  <a:cubicBezTo>
                    <a:pt x="5982" y="3266"/>
                    <a:pt x="5964" y="3229"/>
                    <a:pt x="5927" y="3211"/>
                  </a:cubicBezTo>
                  <a:lnTo>
                    <a:pt x="5909" y="3211"/>
                  </a:lnTo>
                  <a:cubicBezTo>
                    <a:pt x="5817" y="3137"/>
                    <a:pt x="5761" y="3045"/>
                    <a:pt x="5688" y="2935"/>
                  </a:cubicBezTo>
                  <a:cubicBezTo>
                    <a:pt x="5614" y="2842"/>
                    <a:pt x="5504" y="2750"/>
                    <a:pt x="5412" y="2658"/>
                  </a:cubicBezTo>
                  <a:cubicBezTo>
                    <a:pt x="5259" y="2540"/>
                    <a:pt x="5014" y="2360"/>
                    <a:pt x="4790" y="2360"/>
                  </a:cubicBezTo>
                  <a:cubicBezTo>
                    <a:pt x="4770" y="2360"/>
                    <a:pt x="4750" y="2361"/>
                    <a:pt x="4731" y="2364"/>
                  </a:cubicBezTo>
                  <a:cubicBezTo>
                    <a:pt x="4639" y="2382"/>
                    <a:pt x="4602" y="2493"/>
                    <a:pt x="4657" y="2566"/>
                  </a:cubicBezTo>
                  <a:cubicBezTo>
                    <a:pt x="4731" y="2658"/>
                    <a:pt x="4841" y="2750"/>
                    <a:pt x="4952" y="2787"/>
                  </a:cubicBezTo>
                  <a:cubicBezTo>
                    <a:pt x="5062" y="2861"/>
                    <a:pt x="5191" y="2953"/>
                    <a:pt x="5301" y="3045"/>
                  </a:cubicBezTo>
                  <a:cubicBezTo>
                    <a:pt x="5412" y="3137"/>
                    <a:pt x="5504" y="3303"/>
                    <a:pt x="5633" y="3413"/>
                  </a:cubicBezTo>
                  <a:lnTo>
                    <a:pt x="4252" y="3652"/>
                  </a:lnTo>
                  <a:lnTo>
                    <a:pt x="4252" y="3634"/>
                  </a:lnTo>
                  <a:cubicBezTo>
                    <a:pt x="4204" y="3425"/>
                    <a:pt x="3988" y="3076"/>
                    <a:pt x="3738" y="3076"/>
                  </a:cubicBezTo>
                  <a:cubicBezTo>
                    <a:pt x="3701" y="3076"/>
                    <a:pt x="3664" y="3084"/>
                    <a:pt x="3626" y="3100"/>
                  </a:cubicBezTo>
                  <a:cubicBezTo>
                    <a:pt x="3571" y="3119"/>
                    <a:pt x="3571" y="3174"/>
                    <a:pt x="3589" y="3211"/>
                  </a:cubicBezTo>
                  <a:cubicBezTo>
                    <a:pt x="3663" y="3284"/>
                    <a:pt x="3774" y="3321"/>
                    <a:pt x="3847" y="3395"/>
                  </a:cubicBezTo>
                  <a:cubicBezTo>
                    <a:pt x="3958" y="3468"/>
                    <a:pt x="4031" y="3560"/>
                    <a:pt x="4086" y="3671"/>
                  </a:cubicBezTo>
                  <a:lnTo>
                    <a:pt x="3369" y="3800"/>
                  </a:lnTo>
                  <a:cubicBezTo>
                    <a:pt x="3246" y="3817"/>
                    <a:pt x="3257" y="3985"/>
                    <a:pt x="3369" y="3985"/>
                  </a:cubicBezTo>
                  <a:cubicBezTo>
                    <a:pt x="3375" y="3985"/>
                    <a:pt x="3381" y="3985"/>
                    <a:pt x="3387" y="3984"/>
                  </a:cubicBezTo>
                  <a:lnTo>
                    <a:pt x="4455" y="3873"/>
                  </a:lnTo>
                  <a:lnTo>
                    <a:pt x="4326" y="4020"/>
                  </a:lnTo>
                  <a:cubicBezTo>
                    <a:pt x="4197" y="4168"/>
                    <a:pt x="3994" y="4407"/>
                    <a:pt x="4068" y="4628"/>
                  </a:cubicBezTo>
                  <a:cubicBezTo>
                    <a:pt x="4081" y="4654"/>
                    <a:pt x="4112" y="4680"/>
                    <a:pt x="4149" y="4680"/>
                  </a:cubicBezTo>
                  <a:cubicBezTo>
                    <a:pt x="4165" y="4680"/>
                    <a:pt x="4181" y="4675"/>
                    <a:pt x="4197" y="4665"/>
                  </a:cubicBezTo>
                  <a:cubicBezTo>
                    <a:pt x="4381" y="4609"/>
                    <a:pt x="4473" y="4352"/>
                    <a:pt x="4583" y="4205"/>
                  </a:cubicBezTo>
                  <a:cubicBezTo>
                    <a:pt x="4694" y="4076"/>
                    <a:pt x="4841" y="3984"/>
                    <a:pt x="4878" y="3818"/>
                  </a:cubicBezTo>
                  <a:lnTo>
                    <a:pt x="7363" y="3542"/>
                  </a:lnTo>
                  <a:lnTo>
                    <a:pt x="7363" y="3542"/>
                  </a:lnTo>
                  <a:cubicBezTo>
                    <a:pt x="7160" y="3763"/>
                    <a:pt x="6958" y="4020"/>
                    <a:pt x="6737" y="4205"/>
                  </a:cubicBezTo>
                  <a:cubicBezTo>
                    <a:pt x="6387" y="4517"/>
                    <a:pt x="5817" y="4720"/>
                    <a:pt x="5559" y="5106"/>
                  </a:cubicBezTo>
                  <a:cubicBezTo>
                    <a:pt x="5485" y="5180"/>
                    <a:pt x="5541" y="5309"/>
                    <a:pt x="5651" y="5309"/>
                  </a:cubicBezTo>
                  <a:cubicBezTo>
                    <a:pt x="5670" y="5310"/>
                    <a:pt x="5689" y="5311"/>
                    <a:pt x="5708" y="5311"/>
                  </a:cubicBezTo>
                  <a:cubicBezTo>
                    <a:pt x="6187" y="5311"/>
                    <a:pt x="6677" y="4874"/>
                    <a:pt x="7031" y="4573"/>
                  </a:cubicBezTo>
                  <a:cubicBezTo>
                    <a:pt x="7326" y="4297"/>
                    <a:pt x="7749" y="3910"/>
                    <a:pt x="7860" y="3468"/>
                  </a:cubicBezTo>
                  <a:lnTo>
                    <a:pt x="8283" y="3431"/>
                  </a:lnTo>
                  <a:cubicBezTo>
                    <a:pt x="9001" y="3339"/>
                    <a:pt x="9737" y="3229"/>
                    <a:pt x="10473" y="3192"/>
                  </a:cubicBezTo>
                  <a:lnTo>
                    <a:pt x="10657" y="3192"/>
                  </a:lnTo>
                  <a:cubicBezTo>
                    <a:pt x="10492" y="3468"/>
                    <a:pt x="10344" y="3744"/>
                    <a:pt x="10160" y="4002"/>
                  </a:cubicBezTo>
                  <a:cubicBezTo>
                    <a:pt x="9884" y="4352"/>
                    <a:pt x="9461" y="4683"/>
                    <a:pt x="9314" y="5106"/>
                  </a:cubicBezTo>
                  <a:cubicBezTo>
                    <a:pt x="9268" y="5212"/>
                    <a:pt x="9347" y="5305"/>
                    <a:pt x="9437" y="5305"/>
                  </a:cubicBezTo>
                  <a:cubicBezTo>
                    <a:pt x="9457" y="5305"/>
                    <a:pt x="9478" y="5300"/>
                    <a:pt x="9498" y="5290"/>
                  </a:cubicBezTo>
                  <a:cubicBezTo>
                    <a:pt x="9958" y="5125"/>
                    <a:pt x="10289" y="4591"/>
                    <a:pt x="10547" y="4205"/>
                  </a:cubicBezTo>
                  <a:cubicBezTo>
                    <a:pt x="10749" y="3892"/>
                    <a:pt x="10933" y="3560"/>
                    <a:pt x="11081" y="3211"/>
                  </a:cubicBezTo>
                  <a:cubicBezTo>
                    <a:pt x="11430" y="3247"/>
                    <a:pt x="11780" y="3321"/>
                    <a:pt x="12148" y="3376"/>
                  </a:cubicBezTo>
                  <a:cubicBezTo>
                    <a:pt x="11467" y="4241"/>
                    <a:pt x="10970" y="5198"/>
                    <a:pt x="10142" y="5935"/>
                  </a:cubicBezTo>
                  <a:cubicBezTo>
                    <a:pt x="9342" y="6633"/>
                    <a:pt x="8324" y="7009"/>
                    <a:pt x="7278" y="7009"/>
                  </a:cubicBezTo>
                  <a:cubicBezTo>
                    <a:pt x="7000" y="7009"/>
                    <a:pt x="6720" y="6983"/>
                    <a:pt x="6442" y="6929"/>
                  </a:cubicBezTo>
                  <a:cubicBezTo>
                    <a:pt x="5117" y="6708"/>
                    <a:pt x="3958" y="6045"/>
                    <a:pt x="2835" y="5309"/>
                  </a:cubicBezTo>
                  <a:cubicBezTo>
                    <a:pt x="2283" y="4959"/>
                    <a:pt x="1565" y="4407"/>
                    <a:pt x="829" y="4278"/>
                  </a:cubicBezTo>
                  <a:cubicBezTo>
                    <a:pt x="1804" y="3597"/>
                    <a:pt x="2632" y="2695"/>
                    <a:pt x="3608" y="1996"/>
                  </a:cubicBezTo>
                  <a:cubicBezTo>
                    <a:pt x="4786" y="1186"/>
                    <a:pt x="6185" y="560"/>
                    <a:pt x="7639" y="560"/>
                  </a:cubicBezTo>
                  <a:close/>
                  <a:moveTo>
                    <a:pt x="7598" y="0"/>
                  </a:moveTo>
                  <a:cubicBezTo>
                    <a:pt x="7422" y="0"/>
                    <a:pt x="7245" y="9"/>
                    <a:pt x="7068" y="26"/>
                  </a:cubicBezTo>
                  <a:cubicBezTo>
                    <a:pt x="4252" y="284"/>
                    <a:pt x="2283" y="2419"/>
                    <a:pt x="368" y="4260"/>
                  </a:cubicBezTo>
                  <a:cubicBezTo>
                    <a:pt x="313" y="4260"/>
                    <a:pt x="276" y="4278"/>
                    <a:pt x="221" y="4297"/>
                  </a:cubicBezTo>
                  <a:cubicBezTo>
                    <a:pt x="37" y="4315"/>
                    <a:pt x="0" y="4554"/>
                    <a:pt x="166" y="4628"/>
                  </a:cubicBezTo>
                  <a:cubicBezTo>
                    <a:pt x="810" y="4922"/>
                    <a:pt x="1436" y="5051"/>
                    <a:pt x="2043" y="5419"/>
                  </a:cubicBezTo>
                  <a:cubicBezTo>
                    <a:pt x="2577" y="5732"/>
                    <a:pt x="3093" y="6100"/>
                    <a:pt x="3626" y="6395"/>
                  </a:cubicBezTo>
                  <a:cubicBezTo>
                    <a:pt x="4746" y="7009"/>
                    <a:pt x="5955" y="7481"/>
                    <a:pt x="7234" y="7481"/>
                  </a:cubicBezTo>
                  <a:cubicBezTo>
                    <a:pt x="7259" y="7481"/>
                    <a:pt x="7283" y="7481"/>
                    <a:pt x="7307" y="7481"/>
                  </a:cubicBezTo>
                  <a:cubicBezTo>
                    <a:pt x="9719" y="7462"/>
                    <a:pt x="11578" y="5548"/>
                    <a:pt x="12424" y="3395"/>
                  </a:cubicBezTo>
                  <a:cubicBezTo>
                    <a:pt x="12498" y="3395"/>
                    <a:pt x="12553" y="3413"/>
                    <a:pt x="12608" y="3413"/>
                  </a:cubicBezTo>
                  <a:cubicBezTo>
                    <a:pt x="12804" y="3501"/>
                    <a:pt x="13015" y="3542"/>
                    <a:pt x="13225" y="3542"/>
                  </a:cubicBezTo>
                  <a:cubicBezTo>
                    <a:pt x="13411" y="3542"/>
                    <a:pt x="13595" y="3510"/>
                    <a:pt x="13768" y="3450"/>
                  </a:cubicBezTo>
                  <a:cubicBezTo>
                    <a:pt x="13952" y="3376"/>
                    <a:pt x="13915" y="3100"/>
                    <a:pt x="13713" y="3082"/>
                  </a:cubicBezTo>
                  <a:cubicBezTo>
                    <a:pt x="12111" y="2971"/>
                    <a:pt x="11522" y="1536"/>
                    <a:pt x="10308" y="763"/>
                  </a:cubicBezTo>
                  <a:cubicBezTo>
                    <a:pt x="9485" y="251"/>
                    <a:pt x="8546" y="0"/>
                    <a:pt x="759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3"/>
            <p:cNvSpPr/>
            <p:nvPr/>
          </p:nvSpPr>
          <p:spPr>
            <a:xfrm>
              <a:off x="2302546" y="623843"/>
              <a:ext cx="883336" cy="475556"/>
            </a:xfrm>
            <a:custGeom>
              <a:avLst/>
              <a:gdLst/>
              <a:ahLst/>
              <a:cxnLst/>
              <a:rect l="l" t="t" r="r" b="b"/>
              <a:pathLst>
                <a:path w="16474" h="8869" extrusionOk="0">
                  <a:moveTo>
                    <a:pt x="7962" y="562"/>
                  </a:moveTo>
                  <a:cubicBezTo>
                    <a:pt x="8240" y="562"/>
                    <a:pt x="8520" y="585"/>
                    <a:pt x="8799" y="631"/>
                  </a:cubicBezTo>
                  <a:cubicBezTo>
                    <a:pt x="10382" y="851"/>
                    <a:pt x="11780" y="1625"/>
                    <a:pt x="13106" y="2434"/>
                  </a:cubicBezTo>
                  <a:cubicBezTo>
                    <a:pt x="13787" y="2858"/>
                    <a:pt x="14652" y="3484"/>
                    <a:pt x="15517" y="3612"/>
                  </a:cubicBezTo>
                  <a:cubicBezTo>
                    <a:pt x="14376" y="4441"/>
                    <a:pt x="13419" y="5545"/>
                    <a:pt x="12296" y="6373"/>
                  </a:cubicBezTo>
                  <a:cubicBezTo>
                    <a:pt x="10915" y="7386"/>
                    <a:pt x="9296" y="8140"/>
                    <a:pt x="7566" y="8177"/>
                  </a:cubicBezTo>
                  <a:cubicBezTo>
                    <a:pt x="7544" y="8177"/>
                    <a:pt x="7523" y="8177"/>
                    <a:pt x="7502" y="8177"/>
                  </a:cubicBezTo>
                  <a:cubicBezTo>
                    <a:pt x="5751" y="8177"/>
                    <a:pt x="4532" y="7426"/>
                    <a:pt x="3332" y="6189"/>
                  </a:cubicBezTo>
                  <a:cubicBezTo>
                    <a:pt x="3222" y="6097"/>
                    <a:pt x="3130" y="5987"/>
                    <a:pt x="3019" y="5895"/>
                  </a:cubicBezTo>
                  <a:cubicBezTo>
                    <a:pt x="3792" y="5895"/>
                    <a:pt x="4565" y="5803"/>
                    <a:pt x="5320" y="5619"/>
                  </a:cubicBezTo>
                  <a:cubicBezTo>
                    <a:pt x="5504" y="6171"/>
                    <a:pt x="5835" y="6631"/>
                    <a:pt x="6314" y="6962"/>
                  </a:cubicBezTo>
                  <a:cubicBezTo>
                    <a:pt x="6611" y="7185"/>
                    <a:pt x="7074" y="7479"/>
                    <a:pt x="7484" y="7479"/>
                  </a:cubicBezTo>
                  <a:cubicBezTo>
                    <a:pt x="7583" y="7479"/>
                    <a:pt x="7679" y="7462"/>
                    <a:pt x="7768" y="7422"/>
                  </a:cubicBezTo>
                  <a:cubicBezTo>
                    <a:pt x="7878" y="7386"/>
                    <a:pt x="7878" y="7257"/>
                    <a:pt x="7805" y="7201"/>
                  </a:cubicBezTo>
                  <a:cubicBezTo>
                    <a:pt x="7621" y="7091"/>
                    <a:pt x="7418" y="7017"/>
                    <a:pt x="7197" y="6962"/>
                  </a:cubicBezTo>
                  <a:cubicBezTo>
                    <a:pt x="6977" y="6889"/>
                    <a:pt x="6756" y="6778"/>
                    <a:pt x="6553" y="6631"/>
                  </a:cubicBezTo>
                  <a:cubicBezTo>
                    <a:pt x="6167" y="6355"/>
                    <a:pt x="5835" y="5987"/>
                    <a:pt x="5596" y="5563"/>
                  </a:cubicBezTo>
                  <a:lnTo>
                    <a:pt x="6001" y="5490"/>
                  </a:lnTo>
                  <a:cubicBezTo>
                    <a:pt x="7142" y="5287"/>
                    <a:pt x="8302" y="5066"/>
                    <a:pt x="9443" y="4846"/>
                  </a:cubicBezTo>
                  <a:lnTo>
                    <a:pt x="9443" y="4846"/>
                  </a:lnTo>
                  <a:cubicBezTo>
                    <a:pt x="9425" y="4864"/>
                    <a:pt x="9425" y="4882"/>
                    <a:pt x="9443" y="4901"/>
                  </a:cubicBezTo>
                  <a:cubicBezTo>
                    <a:pt x="9443" y="4938"/>
                    <a:pt x="9480" y="4974"/>
                    <a:pt x="9517" y="4993"/>
                  </a:cubicBezTo>
                  <a:lnTo>
                    <a:pt x="9553" y="4993"/>
                  </a:lnTo>
                  <a:cubicBezTo>
                    <a:pt x="9645" y="5103"/>
                    <a:pt x="9719" y="5195"/>
                    <a:pt x="9793" y="5324"/>
                  </a:cubicBezTo>
                  <a:cubicBezTo>
                    <a:pt x="9903" y="5435"/>
                    <a:pt x="10013" y="5545"/>
                    <a:pt x="10142" y="5637"/>
                  </a:cubicBezTo>
                  <a:cubicBezTo>
                    <a:pt x="10324" y="5769"/>
                    <a:pt x="10611" y="5976"/>
                    <a:pt x="10868" y="5976"/>
                  </a:cubicBezTo>
                  <a:cubicBezTo>
                    <a:pt x="10896" y="5976"/>
                    <a:pt x="10924" y="5974"/>
                    <a:pt x="10952" y="5968"/>
                  </a:cubicBezTo>
                  <a:cubicBezTo>
                    <a:pt x="11063" y="5950"/>
                    <a:pt x="11099" y="5821"/>
                    <a:pt x="11044" y="5729"/>
                  </a:cubicBezTo>
                  <a:cubicBezTo>
                    <a:pt x="10934" y="5619"/>
                    <a:pt x="10823" y="5527"/>
                    <a:pt x="10676" y="5490"/>
                  </a:cubicBezTo>
                  <a:cubicBezTo>
                    <a:pt x="10529" y="5398"/>
                    <a:pt x="10400" y="5306"/>
                    <a:pt x="10271" y="5195"/>
                  </a:cubicBezTo>
                  <a:cubicBezTo>
                    <a:pt x="10142" y="5085"/>
                    <a:pt x="10013" y="4882"/>
                    <a:pt x="9848" y="4754"/>
                  </a:cubicBezTo>
                  <a:lnTo>
                    <a:pt x="11486" y="4441"/>
                  </a:lnTo>
                  <a:lnTo>
                    <a:pt x="11486" y="4459"/>
                  </a:lnTo>
                  <a:cubicBezTo>
                    <a:pt x="11534" y="4713"/>
                    <a:pt x="11800" y="5118"/>
                    <a:pt x="12097" y="5118"/>
                  </a:cubicBezTo>
                  <a:cubicBezTo>
                    <a:pt x="12145" y="5118"/>
                    <a:pt x="12193" y="5108"/>
                    <a:pt x="12241" y="5085"/>
                  </a:cubicBezTo>
                  <a:cubicBezTo>
                    <a:pt x="12296" y="5066"/>
                    <a:pt x="12314" y="5011"/>
                    <a:pt x="12277" y="4956"/>
                  </a:cubicBezTo>
                  <a:cubicBezTo>
                    <a:pt x="12185" y="4882"/>
                    <a:pt x="12075" y="4809"/>
                    <a:pt x="11965" y="4754"/>
                  </a:cubicBezTo>
                  <a:cubicBezTo>
                    <a:pt x="11836" y="4661"/>
                    <a:pt x="11744" y="4551"/>
                    <a:pt x="11670" y="4422"/>
                  </a:cubicBezTo>
                  <a:lnTo>
                    <a:pt x="12535" y="4257"/>
                  </a:lnTo>
                  <a:cubicBezTo>
                    <a:pt x="12672" y="4239"/>
                    <a:pt x="12650" y="4032"/>
                    <a:pt x="12528" y="4032"/>
                  </a:cubicBezTo>
                  <a:cubicBezTo>
                    <a:pt x="12519" y="4032"/>
                    <a:pt x="12509" y="4033"/>
                    <a:pt x="12498" y="4036"/>
                  </a:cubicBezTo>
                  <a:lnTo>
                    <a:pt x="11228" y="4201"/>
                  </a:lnTo>
                  <a:cubicBezTo>
                    <a:pt x="11283" y="4146"/>
                    <a:pt x="11339" y="4091"/>
                    <a:pt x="11394" y="4017"/>
                  </a:cubicBezTo>
                  <a:cubicBezTo>
                    <a:pt x="11541" y="3833"/>
                    <a:pt x="11762" y="3539"/>
                    <a:pt x="11670" y="3299"/>
                  </a:cubicBezTo>
                  <a:cubicBezTo>
                    <a:pt x="11657" y="3260"/>
                    <a:pt x="11615" y="3229"/>
                    <a:pt x="11572" y="3229"/>
                  </a:cubicBezTo>
                  <a:cubicBezTo>
                    <a:pt x="11555" y="3229"/>
                    <a:pt x="11538" y="3234"/>
                    <a:pt x="11523" y="3244"/>
                  </a:cubicBezTo>
                  <a:cubicBezTo>
                    <a:pt x="11320" y="3318"/>
                    <a:pt x="11210" y="3631"/>
                    <a:pt x="11081" y="3796"/>
                  </a:cubicBezTo>
                  <a:cubicBezTo>
                    <a:pt x="10952" y="3962"/>
                    <a:pt x="10768" y="4091"/>
                    <a:pt x="10750" y="4275"/>
                  </a:cubicBezTo>
                  <a:lnTo>
                    <a:pt x="7805" y="4680"/>
                  </a:lnTo>
                  <a:cubicBezTo>
                    <a:pt x="8044" y="4404"/>
                    <a:pt x="8265" y="4091"/>
                    <a:pt x="8523" y="3870"/>
                  </a:cubicBezTo>
                  <a:cubicBezTo>
                    <a:pt x="8946" y="3484"/>
                    <a:pt x="9590" y="3226"/>
                    <a:pt x="9903" y="2784"/>
                  </a:cubicBezTo>
                  <a:cubicBezTo>
                    <a:pt x="9977" y="2674"/>
                    <a:pt x="9921" y="2545"/>
                    <a:pt x="9793" y="2526"/>
                  </a:cubicBezTo>
                  <a:cubicBezTo>
                    <a:pt x="9783" y="2526"/>
                    <a:pt x="9773" y="2526"/>
                    <a:pt x="9764" y="2526"/>
                  </a:cubicBezTo>
                  <a:cubicBezTo>
                    <a:pt x="9184" y="2526"/>
                    <a:pt x="8590" y="3066"/>
                    <a:pt x="8191" y="3447"/>
                  </a:cubicBezTo>
                  <a:cubicBezTo>
                    <a:pt x="7823" y="3778"/>
                    <a:pt x="7363" y="4257"/>
                    <a:pt x="7216" y="4754"/>
                  </a:cubicBezTo>
                  <a:lnTo>
                    <a:pt x="6737" y="4827"/>
                  </a:lnTo>
                  <a:cubicBezTo>
                    <a:pt x="5872" y="4956"/>
                    <a:pt x="5007" y="5103"/>
                    <a:pt x="4142" y="5158"/>
                  </a:cubicBezTo>
                  <a:lnTo>
                    <a:pt x="3921" y="5158"/>
                  </a:lnTo>
                  <a:cubicBezTo>
                    <a:pt x="4105" y="4846"/>
                    <a:pt x="4289" y="4514"/>
                    <a:pt x="4492" y="4201"/>
                  </a:cubicBezTo>
                  <a:cubicBezTo>
                    <a:pt x="4805" y="3778"/>
                    <a:pt x="5283" y="3355"/>
                    <a:pt x="5467" y="2858"/>
                  </a:cubicBezTo>
                  <a:cubicBezTo>
                    <a:pt x="5511" y="2740"/>
                    <a:pt x="5426" y="2634"/>
                    <a:pt x="5315" y="2634"/>
                  </a:cubicBezTo>
                  <a:cubicBezTo>
                    <a:pt x="5287" y="2634"/>
                    <a:pt x="5257" y="2641"/>
                    <a:pt x="5228" y="2655"/>
                  </a:cubicBezTo>
                  <a:cubicBezTo>
                    <a:pt x="4713" y="2858"/>
                    <a:pt x="4308" y="3520"/>
                    <a:pt x="4032" y="3980"/>
                  </a:cubicBezTo>
                  <a:cubicBezTo>
                    <a:pt x="3774" y="4349"/>
                    <a:pt x="3571" y="4735"/>
                    <a:pt x="3424" y="5158"/>
                  </a:cubicBezTo>
                  <a:cubicBezTo>
                    <a:pt x="3001" y="5122"/>
                    <a:pt x="2578" y="5048"/>
                    <a:pt x="2154" y="4993"/>
                  </a:cubicBezTo>
                  <a:cubicBezTo>
                    <a:pt x="2927" y="3962"/>
                    <a:pt x="3498" y="2821"/>
                    <a:pt x="4455" y="1919"/>
                  </a:cubicBezTo>
                  <a:cubicBezTo>
                    <a:pt x="5423" y="1042"/>
                    <a:pt x="6677" y="562"/>
                    <a:pt x="7962" y="562"/>
                  </a:cubicBezTo>
                  <a:close/>
                  <a:moveTo>
                    <a:pt x="7970" y="1"/>
                  </a:moveTo>
                  <a:cubicBezTo>
                    <a:pt x="7897" y="1"/>
                    <a:pt x="7823" y="2"/>
                    <a:pt x="7750" y="5"/>
                  </a:cubicBezTo>
                  <a:cubicBezTo>
                    <a:pt x="4915" y="97"/>
                    <a:pt x="2762" y="2416"/>
                    <a:pt x="1823" y="4956"/>
                  </a:cubicBezTo>
                  <a:lnTo>
                    <a:pt x="1602" y="4938"/>
                  </a:lnTo>
                  <a:cubicBezTo>
                    <a:pt x="1381" y="4855"/>
                    <a:pt x="1147" y="4813"/>
                    <a:pt x="912" y="4813"/>
                  </a:cubicBezTo>
                  <a:cubicBezTo>
                    <a:pt x="677" y="4813"/>
                    <a:pt x="442" y="4855"/>
                    <a:pt x="222" y="4938"/>
                  </a:cubicBezTo>
                  <a:cubicBezTo>
                    <a:pt x="1" y="5030"/>
                    <a:pt x="56" y="5361"/>
                    <a:pt x="295" y="5379"/>
                  </a:cubicBezTo>
                  <a:cubicBezTo>
                    <a:pt x="2209" y="5453"/>
                    <a:pt x="2927" y="7146"/>
                    <a:pt x="4400" y="8048"/>
                  </a:cubicBezTo>
                  <a:cubicBezTo>
                    <a:pt x="5339" y="8585"/>
                    <a:pt x="6412" y="8868"/>
                    <a:pt x="7490" y="8868"/>
                  </a:cubicBezTo>
                  <a:cubicBezTo>
                    <a:pt x="7742" y="8868"/>
                    <a:pt x="7995" y="8853"/>
                    <a:pt x="8247" y="8821"/>
                  </a:cubicBezTo>
                  <a:cubicBezTo>
                    <a:pt x="11560" y="8453"/>
                    <a:pt x="13842" y="5876"/>
                    <a:pt x="16051" y="3631"/>
                  </a:cubicBezTo>
                  <a:cubicBezTo>
                    <a:pt x="16106" y="3631"/>
                    <a:pt x="16161" y="3612"/>
                    <a:pt x="16235" y="3594"/>
                  </a:cubicBezTo>
                  <a:cubicBezTo>
                    <a:pt x="16437" y="3557"/>
                    <a:pt x="16474" y="3281"/>
                    <a:pt x="16271" y="3189"/>
                  </a:cubicBezTo>
                  <a:cubicBezTo>
                    <a:pt x="15517" y="2876"/>
                    <a:pt x="14762" y="2729"/>
                    <a:pt x="14026" y="2306"/>
                  </a:cubicBezTo>
                  <a:cubicBezTo>
                    <a:pt x="13400" y="1937"/>
                    <a:pt x="12793" y="1551"/>
                    <a:pt x="12130" y="1201"/>
                  </a:cubicBezTo>
                  <a:cubicBezTo>
                    <a:pt x="10851" y="518"/>
                    <a:pt x="9437" y="1"/>
                    <a:pt x="797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3"/>
            <p:cNvSpPr/>
            <p:nvPr/>
          </p:nvSpPr>
          <p:spPr>
            <a:xfrm>
              <a:off x="4082647" y="-120788"/>
              <a:ext cx="590839" cy="416949"/>
            </a:xfrm>
            <a:custGeom>
              <a:avLst/>
              <a:gdLst/>
              <a:ahLst/>
              <a:cxnLst/>
              <a:rect l="l" t="t" r="r" b="b"/>
              <a:pathLst>
                <a:path w="11019" h="7776" extrusionOk="0">
                  <a:moveTo>
                    <a:pt x="740" y="464"/>
                  </a:moveTo>
                  <a:cubicBezTo>
                    <a:pt x="1036" y="488"/>
                    <a:pt x="1333" y="496"/>
                    <a:pt x="1629" y="496"/>
                  </a:cubicBezTo>
                  <a:cubicBezTo>
                    <a:pt x="2177" y="496"/>
                    <a:pt x="2726" y="470"/>
                    <a:pt x="3274" y="470"/>
                  </a:cubicBezTo>
                  <a:cubicBezTo>
                    <a:pt x="3570" y="470"/>
                    <a:pt x="3867" y="477"/>
                    <a:pt x="4163" y="501"/>
                  </a:cubicBezTo>
                  <a:cubicBezTo>
                    <a:pt x="5525" y="612"/>
                    <a:pt x="6924" y="1017"/>
                    <a:pt x="7973" y="1919"/>
                  </a:cubicBezTo>
                  <a:cubicBezTo>
                    <a:pt x="9041" y="2820"/>
                    <a:pt x="9409" y="3962"/>
                    <a:pt x="9501" y="5360"/>
                  </a:cubicBezTo>
                  <a:cubicBezTo>
                    <a:pt x="9501" y="5471"/>
                    <a:pt x="9501" y="5600"/>
                    <a:pt x="9519" y="5710"/>
                  </a:cubicBezTo>
                  <a:cubicBezTo>
                    <a:pt x="9059" y="5305"/>
                    <a:pt x="8544" y="4937"/>
                    <a:pt x="7992" y="4661"/>
                  </a:cubicBezTo>
                  <a:cubicBezTo>
                    <a:pt x="8157" y="4238"/>
                    <a:pt x="8212" y="3759"/>
                    <a:pt x="8102" y="3317"/>
                  </a:cubicBezTo>
                  <a:cubicBezTo>
                    <a:pt x="8010" y="2968"/>
                    <a:pt x="7826" y="2397"/>
                    <a:pt x="7458" y="2268"/>
                  </a:cubicBezTo>
                  <a:cubicBezTo>
                    <a:pt x="7448" y="2266"/>
                    <a:pt x="7438" y="2265"/>
                    <a:pt x="7429" y="2265"/>
                  </a:cubicBezTo>
                  <a:cubicBezTo>
                    <a:pt x="7366" y="2265"/>
                    <a:pt x="7313" y="2315"/>
                    <a:pt x="7329" y="2379"/>
                  </a:cubicBezTo>
                  <a:cubicBezTo>
                    <a:pt x="7366" y="2544"/>
                    <a:pt x="7458" y="2710"/>
                    <a:pt x="7550" y="2839"/>
                  </a:cubicBezTo>
                  <a:cubicBezTo>
                    <a:pt x="7660" y="3023"/>
                    <a:pt x="7734" y="3207"/>
                    <a:pt x="7789" y="3391"/>
                  </a:cubicBezTo>
                  <a:cubicBezTo>
                    <a:pt x="7863" y="3777"/>
                    <a:pt x="7863" y="4164"/>
                    <a:pt x="7789" y="4551"/>
                  </a:cubicBezTo>
                  <a:lnTo>
                    <a:pt x="7513" y="4385"/>
                  </a:lnTo>
                  <a:cubicBezTo>
                    <a:pt x="6703" y="3906"/>
                    <a:pt x="5893" y="3428"/>
                    <a:pt x="5083" y="2949"/>
                  </a:cubicBezTo>
                  <a:cubicBezTo>
                    <a:pt x="5083" y="2949"/>
                    <a:pt x="5102" y="2931"/>
                    <a:pt x="5102" y="2912"/>
                  </a:cubicBezTo>
                  <a:cubicBezTo>
                    <a:pt x="5120" y="2876"/>
                    <a:pt x="5120" y="2839"/>
                    <a:pt x="5102" y="2820"/>
                  </a:cubicBezTo>
                  <a:cubicBezTo>
                    <a:pt x="5102" y="2802"/>
                    <a:pt x="5102" y="2802"/>
                    <a:pt x="5083" y="2784"/>
                  </a:cubicBezTo>
                  <a:cubicBezTo>
                    <a:pt x="5083" y="2673"/>
                    <a:pt x="5083" y="2581"/>
                    <a:pt x="5102" y="2471"/>
                  </a:cubicBezTo>
                  <a:cubicBezTo>
                    <a:pt x="5102" y="2342"/>
                    <a:pt x="5083" y="2213"/>
                    <a:pt x="5065" y="2084"/>
                  </a:cubicBezTo>
                  <a:cubicBezTo>
                    <a:pt x="5028" y="1882"/>
                    <a:pt x="4955" y="1569"/>
                    <a:pt x="4752" y="1458"/>
                  </a:cubicBezTo>
                  <a:cubicBezTo>
                    <a:pt x="4733" y="1449"/>
                    <a:pt x="4713" y="1444"/>
                    <a:pt x="4693" y="1444"/>
                  </a:cubicBezTo>
                  <a:cubicBezTo>
                    <a:pt x="4637" y="1444"/>
                    <a:pt x="4587" y="1482"/>
                    <a:pt x="4587" y="1550"/>
                  </a:cubicBezTo>
                  <a:cubicBezTo>
                    <a:pt x="4568" y="1679"/>
                    <a:pt x="4605" y="1790"/>
                    <a:pt x="4660" y="1900"/>
                  </a:cubicBezTo>
                  <a:cubicBezTo>
                    <a:pt x="4697" y="2029"/>
                    <a:pt x="4734" y="2158"/>
                    <a:pt x="4752" y="2287"/>
                  </a:cubicBezTo>
                  <a:cubicBezTo>
                    <a:pt x="4771" y="2415"/>
                    <a:pt x="4752" y="2618"/>
                    <a:pt x="4771" y="2765"/>
                  </a:cubicBezTo>
                  <a:lnTo>
                    <a:pt x="3629" y="2084"/>
                  </a:lnTo>
                  <a:cubicBezTo>
                    <a:pt x="3740" y="1882"/>
                    <a:pt x="3795" y="1385"/>
                    <a:pt x="3501" y="1311"/>
                  </a:cubicBezTo>
                  <a:cubicBezTo>
                    <a:pt x="3494" y="1308"/>
                    <a:pt x="3486" y="1306"/>
                    <a:pt x="3479" y="1306"/>
                  </a:cubicBezTo>
                  <a:cubicBezTo>
                    <a:pt x="3445" y="1306"/>
                    <a:pt x="3409" y="1336"/>
                    <a:pt x="3409" y="1366"/>
                  </a:cubicBezTo>
                  <a:cubicBezTo>
                    <a:pt x="3427" y="1477"/>
                    <a:pt x="3445" y="1569"/>
                    <a:pt x="3501" y="1661"/>
                  </a:cubicBezTo>
                  <a:cubicBezTo>
                    <a:pt x="3519" y="1771"/>
                    <a:pt x="3519" y="1900"/>
                    <a:pt x="3501" y="2011"/>
                  </a:cubicBezTo>
                  <a:lnTo>
                    <a:pt x="2893" y="1661"/>
                  </a:lnTo>
                  <a:cubicBezTo>
                    <a:pt x="2876" y="1652"/>
                    <a:pt x="2860" y="1649"/>
                    <a:pt x="2845" y="1649"/>
                  </a:cubicBezTo>
                  <a:cubicBezTo>
                    <a:pt x="2759" y="1649"/>
                    <a:pt x="2708" y="1764"/>
                    <a:pt x="2801" y="1826"/>
                  </a:cubicBezTo>
                  <a:lnTo>
                    <a:pt x="3648" y="2379"/>
                  </a:lnTo>
                  <a:cubicBezTo>
                    <a:pt x="3574" y="2379"/>
                    <a:pt x="3519" y="2397"/>
                    <a:pt x="3464" y="2415"/>
                  </a:cubicBezTo>
                  <a:cubicBezTo>
                    <a:pt x="3280" y="2434"/>
                    <a:pt x="2985" y="2489"/>
                    <a:pt x="2912" y="2692"/>
                  </a:cubicBezTo>
                  <a:cubicBezTo>
                    <a:pt x="2893" y="2747"/>
                    <a:pt x="2912" y="2802"/>
                    <a:pt x="2967" y="2820"/>
                  </a:cubicBezTo>
                  <a:cubicBezTo>
                    <a:pt x="2995" y="2830"/>
                    <a:pt x="3026" y="2834"/>
                    <a:pt x="3058" y="2834"/>
                  </a:cubicBezTo>
                  <a:cubicBezTo>
                    <a:pt x="3213" y="2834"/>
                    <a:pt x="3400" y="2740"/>
                    <a:pt x="3537" y="2710"/>
                  </a:cubicBezTo>
                  <a:cubicBezTo>
                    <a:pt x="3703" y="2673"/>
                    <a:pt x="3869" y="2692"/>
                    <a:pt x="3998" y="2600"/>
                  </a:cubicBezTo>
                  <a:lnTo>
                    <a:pt x="5985" y="3906"/>
                  </a:lnTo>
                  <a:cubicBezTo>
                    <a:pt x="5691" y="3943"/>
                    <a:pt x="5396" y="4017"/>
                    <a:pt x="5120" y="4017"/>
                  </a:cubicBezTo>
                  <a:cubicBezTo>
                    <a:pt x="4766" y="4017"/>
                    <a:pt x="4380" y="3908"/>
                    <a:pt x="4019" y="3908"/>
                  </a:cubicBezTo>
                  <a:cubicBezTo>
                    <a:pt x="3911" y="3908"/>
                    <a:pt x="3805" y="3918"/>
                    <a:pt x="3703" y="3943"/>
                  </a:cubicBezTo>
                  <a:cubicBezTo>
                    <a:pt x="3611" y="3980"/>
                    <a:pt x="3574" y="4090"/>
                    <a:pt x="3629" y="4164"/>
                  </a:cubicBezTo>
                  <a:cubicBezTo>
                    <a:pt x="3899" y="4419"/>
                    <a:pt x="4354" y="4467"/>
                    <a:pt x="4759" y="4467"/>
                  </a:cubicBezTo>
                  <a:cubicBezTo>
                    <a:pt x="4880" y="4467"/>
                    <a:pt x="4996" y="4463"/>
                    <a:pt x="5102" y="4459"/>
                  </a:cubicBezTo>
                  <a:cubicBezTo>
                    <a:pt x="5507" y="4440"/>
                    <a:pt x="6041" y="4422"/>
                    <a:pt x="6390" y="4182"/>
                  </a:cubicBezTo>
                  <a:lnTo>
                    <a:pt x="6722" y="4403"/>
                  </a:lnTo>
                  <a:cubicBezTo>
                    <a:pt x="7311" y="4790"/>
                    <a:pt x="7900" y="5158"/>
                    <a:pt x="8452" y="5563"/>
                  </a:cubicBezTo>
                  <a:cubicBezTo>
                    <a:pt x="8507" y="5618"/>
                    <a:pt x="8544" y="5655"/>
                    <a:pt x="8599" y="5692"/>
                  </a:cubicBezTo>
                  <a:cubicBezTo>
                    <a:pt x="8305" y="5784"/>
                    <a:pt x="8028" y="5894"/>
                    <a:pt x="7734" y="5968"/>
                  </a:cubicBezTo>
                  <a:cubicBezTo>
                    <a:pt x="7329" y="6060"/>
                    <a:pt x="6814" y="6060"/>
                    <a:pt x="6446" y="6262"/>
                  </a:cubicBezTo>
                  <a:cubicBezTo>
                    <a:pt x="6335" y="6317"/>
                    <a:pt x="6353" y="6483"/>
                    <a:pt x="6464" y="6520"/>
                  </a:cubicBezTo>
                  <a:cubicBezTo>
                    <a:pt x="6574" y="6557"/>
                    <a:pt x="6693" y="6572"/>
                    <a:pt x="6815" y="6572"/>
                  </a:cubicBezTo>
                  <a:cubicBezTo>
                    <a:pt x="7182" y="6572"/>
                    <a:pt x="7582" y="6437"/>
                    <a:pt x="7900" y="6354"/>
                  </a:cubicBezTo>
                  <a:cubicBezTo>
                    <a:pt x="8249" y="6262"/>
                    <a:pt x="8581" y="6133"/>
                    <a:pt x="8893" y="5949"/>
                  </a:cubicBezTo>
                  <a:cubicBezTo>
                    <a:pt x="9133" y="6207"/>
                    <a:pt x="9354" y="6465"/>
                    <a:pt x="9575" y="6722"/>
                  </a:cubicBezTo>
                  <a:cubicBezTo>
                    <a:pt x="8562" y="6962"/>
                    <a:pt x="7605" y="7330"/>
                    <a:pt x="6556" y="7367"/>
                  </a:cubicBezTo>
                  <a:cubicBezTo>
                    <a:pt x="6536" y="7367"/>
                    <a:pt x="6516" y="7367"/>
                    <a:pt x="6495" y="7367"/>
                  </a:cubicBezTo>
                  <a:cubicBezTo>
                    <a:pt x="5229" y="7367"/>
                    <a:pt x="4022" y="6799"/>
                    <a:pt x="3225" y="5821"/>
                  </a:cubicBezTo>
                  <a:cubicBezTo>
                    <a:pt x="2396" y="4863"/>
                    <a:pt x="1955" y="3649"/>
                    <a:pt x="1568" y="2452"/>
                  </a:cubicBezTo>
                  <a:cubicBezTo>
                    <a:pt x="1384" y="1845"/>
                    <a:pt x="1181" y="998"/>
                    <a:pt x="740" y="464"/>
                  </a:cubicBezTo>
                  <a:close/>
                  <a:moveTo>
                    <a:pt x="3449" y="0"/>
                  </a:moveTo>
                  <a:cubicBezTo>
                    <a:pt x="2438" y="0"/>
                    <a:pt x="1415" y="98"/>
                    <a:pt x="427" y="170"/>
                  </a:cubicBezTo>
                  <a:cubicBezTo>
                    <a:pt x="390" y="152"/>
                    <a:pt x="353" y="115"/>
                    <a:pt x="298" y="96"/>
                  </a:cubicBezTo>
                  <a:cubicBezTo>
                    <a:pt x="273" y="84"/>
                    <a:pt x="248" y="78"/>
                    <a:pt x="223" y="78"/>
                  </a:cubicBezTo>
                  <a:cubicBezTo>
                    <a:pt x="102" y="78"/>
                    <a:pt x="1" y="213"/>
                    <a:pt x="77" y="336"/>
                  </a:cubicBezTo>
                  <a:cubicBezTo>
                    <a:pt x="353" y="925"/>
                    <a:pt x="740" y="1403"/>
                    <a:pt x="961" y="2047"/>
                  </a:cubicBezTo>
                  <a:cubicBezTo>
                    <a:pt x="1145" y="2618"/>
                    <a:pt x="1310" y="3170"/>
                    <a:pt x="1513" y="3741"/>
                  </a:cubicBezTo>
                  <a:cubicBezTo>
                    <a:pt x="1955" y="4882"/>
                    <a:pt x="2580" y="5986"/>
                    <a:pt x="3537" y="6778"/>
                  </a:cubicBezTo>
                  <a:cubicBezTo>
                    <a:pt x="4398" y="7477"/>
                    <a:pt x="5438" y="7774"/>
                    <a:pt x="6503" y="7774"/>
                  </a:cubicBezTo>
                  <a:cubicBezTo>
                    <a:pt x="7626" y="7774"/>
                    <a:pt x="8776" y="7445"/>
                    <a:pt x="9777" y="6906"/>
                  </a:cubicBezTo>
                  <a:cubicBezTo>
                    <a:pt x="9814" y="6943"/>
                    <a:pt x="9851" y="6999"/>
                    <a:pt x="9887" y="7035"/>
                  </a:cubicBezTo>
                  <a:cubicBezTo>
                    <a:pt x="10053" y="7367"/>
                    <a:pt x="10348" y="7643"/>
                    <a:pt x="10716" y="7772"/>
                  </a:cubicBezTo>
                  <a:cubicBezTo>
                    <a:pt x="10731" y="7775"/>
                    <a:pt x="10745" y="7776"/>
                    <a:pt x="10759" y="7776"/>
                  </a:cubicBezTo>
                  <a:cubicBezTo>
                    <a:pt x="10919" y="7776"/>
                    <a:pt x="11018" y="7594"/>
                    <a:pt x="10900" y="7459"/>
                  </a:cubicBezTo>
                  <a:cubicBezTo>
                    <a:pt x="9795" y="6410"/>
                    <a:pt x="10256" y="4992"/>
                    <a:pt x="9832" y="3667"/>
                  </a:cubicBezTo>
                  <a:cubicBezTo>
                    <a:pt x="9482" y="2655"/>
                    <a:pt x="8801" y="1771"/>
                    <a:pt x="7900" y="1164"/>
                  </a:cubicBezTo>
                  <a:cubicBezTo>
                    <a:pt x="6557" y="235"/>
                    <a:pt x="5016" y="0"/>
                    <a:pt x="344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3"/>
            <p:cNvSpPr/>
            <p:nvPr/>
          </p:nvSpPr>
          <p:spPr>
            <a:xfrm>
              <a:off x="5227987" y="544476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043" y="1232"/>
                  </a:moveTo>
                  <a:cubicBezTo>
                    <a:pt x="5375" y="2005"/>
                    <a:pt x="5835" y="2723"/>
                    <a:pt x="6019" y="3533"/>
                  </a:cubicBezTo>
                  <a:cubicBezTo>
                    <a:pt x="6240" y="4563"/>
                    <a:pt x="5982" y="5631"/>
                    <a:pt x="5301" y="6422"/>
                  </a:cubicBezTo>
                  <a:cubicBezTo>
                    <a:pt x="4657" y="7232"/>
                    <a:pt x="3773" y="7784"/>
                    <a:pt x="2871" y="8263"/>
                  </a:cubicBezTo>
                  <a:cubicBezTo>
                    <a:pt x="2411" y="8502"/>
                    <a:pt x="1767" y="8797"/>
                    <a:pt x="1417" y="9220"/>
                  </a:cubicBezTo>
                  <a:cubicBezTo>
                    <a:pt x="1307" y="8300"/>
                    <a:pt x="1012" y="7416"/>
                    <a:pt x="920" y="6496"/>
                  </a:cubicBezTo>
                  <a:cubicBezTo>
                    <a:pt x="810" y="5392"/>
                    <a:pt x="902" y="4214"/>
                    <a:pt x="1473" y="3238"/>
                  </a:cubicBezTo>
                  <a:cubicBezTo>
                    <a:pt x="2025" y="2263"/>
                    <a:pt x="2890" y="1784"/>
                    <a:pt x="3976" y="1508"/>
                  </a:cubicBezTo>
                  <a:cubicBezTo>
                    <a:pt x="4068" y="1471"/>
                    <a:pt x="4160" y="1453"/>
                    <a:pt x="4252" y="1434"/>
                  </a:cubicBezTo>
                  <a:lnTo>
                    <a:pt x="4252" y="1434"/>
                  </a:lnTo>
                  <a:cubicBezTo>
                    <a:pt x="3994" y="1858"/>
                    <a:pt x="3792" y="2318"/>
                    <a:pt x="3644" y="2815"/>
                  </a:cubicBezTo>
                  <a:cubicBezTo>
                    <a:pt x="3513" y="2782"/>
                    <a:pt x="3379" y="2765"/>
                    <a:pt x="3246" y="2765"/>
                  </a:cubicBezTo>
                  <a:cubicBezTo>
                    <a:pt x="3007" y="2765"/>
                    <a:pt x="2771" y="2819"/>
                    <a:pt x="2558" y="2925"/>
                  </a:cubicBezTo>
                  <a:cubicBezTo>
                    <a:pt x="2282" y="3036"/>
                    <a:pt x="1859" y="3275"/>
                    <a:pt x="1822" y="3588"/>
                  </a:cubicBezTo>
                  <a:cubicBezTo>
                    <a:pt x="1807" y="3649"/>
                    <a:pt x="1855" y="3685"/>
                    <a:pt x="1903" y="3685"/>
                  </a:cubicBezTo>
                  <a:cubicBezTo>
                    <a:pt x="1913" y="3685"/>
                    <a:pt x="1923" y="3683"/>
                    <a:pt x="1933" y="3680"/>
                  </a:cubicBezTo>
                  <a:cubicBezTo>
                    <a:pt x="2061" y="3606"/>
                    <a:pt x="2172" y="3533"/>
                    <a:pt x="2264" y="3422"/>
                  </a:cubicBezTo>
                  <a:cubicBezTo>
                    <a:pt x="2374" y="3312"/>
                    <a:pt x="2522" y="3238"/>
                    <a:pt x="2669" y="3164"/>
                  </a:cubicBezTo>
                  <a:cubicBezTo>
                    <a:pt x="2945" y="3036"/>
                    <a:pt x="3276" y="2980"/>
                    <a:pt x="3589" y="2980"/>
                  </a:cubicBezTo>
                  <a:cubicBezTo>
                    <a:pt x="3552" y="3072"/>
                    <a:pt x="3534" y="3146"/>
                    <a:pt x="3497" y="3238"/>
                  </a:cubicBezTo>
                  <a:cubicBezTo>
                    <a:pt x="3239" y="3956"/>
                    <a:pt x="2982" y="4655"/>
                    <a:pt x="2724" y="5373"/>
                  </a:cubicBezTo>
                  <a:lnTo>
                    <a:pt x="2687" y="5373"/>
                  </a:lnTo>
                  <a:cubicBezTo>
                    <a:pt x="2681" y="5367"/>
                    <a:pt x="2673" y="5365"/>
                    <a:pt x="2664" y="5365"/>
                  </a:cubicBezTo>
                  <a:cubicBezTo>
                    <a:pt x="2646" y="5365"/>
                    <a:pt x="2626" y="5373"/>
                    <a:pt x="2614" y="5373"/>
                  </a:cubicBezTo>
                  <a:cubicBezTo>
                    <a:pt x="2595" y="5392"/>
                    <a:pt x="2595" y="5392"/>
                    <a:pt x="2595" y="5392"/>
                  </a:cubicBezTo>
                  <a:cubicBezTo>
                    <a:pt x="2503" y="5410"/>
                    <a:pt x="2411" y="5428"/>
                    <a:pt x="2338" y="5428"/>
                  </a:cubicBezTo>
                  <a:cubicBezTo>
                    <a:pt x="2227" y="5447"/>
                    <a:pt x="2135" y="5484"/>
                    <a:pt x="2043" y="5520"/>
                  </a:cubicBezTo>
                  <a:cubicBezTo>
                    <a:pt x="1877" y="5594"/>
                    <a:pt x="1638" y="5686"/>
                    <a:pt x="1583" y="5870"/>
                  </a:cubicBezTo>
                  <a:cubicBezTo>
                    <a:pt x="1546" y="5925"/>
                    <a:pt x="1601" y="5999"/>
                    <a:pt x="1675" y="5999"/>
                  </a:cubicBezTo>
                  <a:cubicBezTo>
                    <a:pt x="1767" y="5981"/>
                    <a:pt x="1859" y="5944"/>
                    <a:pt x="1933" y="5870"/>
                  </a:cubicBezTo>
                  <a:cubicBezTo>
                    <a:pt x="2025" y="5815"/>
                    <a:pt x="2135" y="5778"/>
                    <a:pt x="2227" y="5741"/>
                  </a:cubicBezTo>
                  <a:cubicBezTo>
                    <a:pt x="2338" y="5704"/>
                    <a:pt x="2485" y="5686"/>
                    <a:pt x="2614" y="5649"/>
                  </a:cubicBezTo>
                  <a:lnTo>
                    <a:pt x="2614" y="5649"/>
                  </a:lnTo>
                  <a:cubicBezTo>
                    <a:pt x="2485" y="5999"/>
                    <a:pt x="2374" y="6330"/>
                    <a:pt x="2246" y="6680"/>
                  </a:cubicBezTo>
                  <a:cubicBezTo>
                    <a:pt x="2191" y="6658"/>
                    <a:pt x="2119" y="6646"/>
                    <a:pt x="2043" y="6646"/>
                  </a:cubicBezTo>
                  <a:cubicBezTo>
                    <a:pt x="1863" y="6646"/>
                    <a:pt x="1664" y="6714"/>
                    <a:pt x="1638" y="6882"/>
                  </a:cubicBezTo>
                  <a:cubicBezTo>
                    <a:pt x="1638" y="6919"/>
                    <a:pt x="1675" y="6956"/>
                    <a:pt x="1712" y="6956"/>
                  </a:cubicBezTo>
                  <a:cubicBezTo>
                    <a:pt x="1785" y="6919"/>
                    <a:pt x="1859" y="6882"/>
                    <a:pt x="1933" y="6846"/>
                  </a:cubicBezTo>
                  <a:cubicBezTo>
                    <a:pt x="2025" y="6809"/>
                    <a:pt x="2117" y="6790"/>
                    <a:pt x="2227" y="6790"/>
                  </a:cubicBezTo>
                  <a:cubicBezTo>
                    <a:pt x="2154" y="6974"/>
                    <a:pt x="2098" y="7159"/>
                    <a:pt x="2025" y="7324"/>
                  </a:cubicBezTo>
                  <a:cubicBezTo>
                    <a:pt x="2013" y="7382"/>
                    <a:pt x="2060" y="7419"/>
                    <a:pt x="2106" y="7419"/>
                  </a:cubicBezTo>
                  <a:cubicBezTo>
                    <a:pt x="2133" y="7419"/>
                    <a:pt x="2158" y="7406"/>
                    <a:pt x="2172" y="7379"/>
                  </a:cubicBezTo>
                  <a:lnTo>
                    <a:pt x="2485" y="6606"/>
                  </a:lnTo>
                  <a:cubicBezTo>
                    <a:pt x="2503" y="6662"/>
                    <a:pt x="2522" y="6717"/>
                    <a:pt x="2540" y="6754"/>
                  </a:cubicBezTo>
                  <a:cubicBezTo>
                    <a:pt x="2595" y="6901"/>
                    <a:pt x="2687" y="7140"/>
                    <a:pt x="2853" y="7159"/>
                  </a:cubicBezTo>
                  <a:cubicBezTo>
                    <a:pt x="2890" y="7159"/>
                    <a:pt x="2927" y="7140"/>
                    <a:pt x="2945" y="7103"/>
                  </a:cubicBezTo>
                  <a:cubicBezTo>
                    <a:pt x="2963" y="6956"/>
                    <a:pt x="2816" y="6790"/>
                    <a:pt x="2779" y="6662"/>
                  </a:cubicBezTo>
                  <a:cubicBezTo>
                    <a:pt x="2724" y="6533"/>
                    <a:pt x="2706" y="6386"/>
                    <a:pt x="2614" y="6312"/>
                  </a:cubicBezTo>
                  <a:lnTo>
                    <a:pt x="3350" y="4527"/>
                  </a:lnTo>
                  <a:cubicBezTo>
                    <a:pt x="3424" y="4766"/>
                    <a:pt x="3534" y="4987"/>
                    <a:pt x="3571" y="5208"/>
                  </a:cubicBezTo>
                  <a:cubicBezTo>
                    <a:pt x="3644" y="5557"/>
                    <a:pt x="3571" y="6017"/>
                    <a:pt x="3736" y="6330"/>
                  </a:cubicBezTo>
                  <a:cubicBezTo>
                    <a:pt x="3759" y="6375"/>
                    <a:pt x="3801" y="6399"/>
                    <a:pt x="3844" y="6399"/>
                  </a:cubicBezTo>
                  <a:cubicBezTo>
                    <a:pt x="3871" y="6399"/>
                    <a:pt x="3899" y="6389"/>
                    <a:pt x="3920" y="6367"/>
                  </a:cubicBezTo>
                  <a:cubicBezTo>
                    <a:pt x="4123" y="6036"/>
                    <a:pt x="4013" y="5502"/>
                    <a:pt x="3920" y="5152"/>
                  </a:cubicBezTo>
                  <a:cubicBezTo>
                    <a:pt x="3865" y="4784"/>
                    <a:pt x="3736" y="4453"/>
                    <a:pt x="3497" y="4158"/>
                  </a:cubicBezTo>
                  <a:cubicBezTo>
                    <a:pt x="3552" y="4066"/>
                    <a:pt x="3589" y="3974"/>
                    <a:pt x="3626" y="3864"/>
                  </a:cubicBezTo>
                  <a:cubicBezTo>
                    <a:pt x="3847" y="3349"/>
                    <a:pt x="4049" y="2815"/>
                    <a:pt x="4289" y="2299"/>
                  </a:cubicBezTo>
                  <a:cubicBezTo>
                    <a:pt x="4307" y="2263"/>
                    <a:pt x="4344" y="2207"/>
                    <a:pt x="4362" y="2171"/>
                  </a:cubicBezTo>
                  <a:cubicBezTo>
                    <a:pt x="4491" y="2391"/>
                    <a:pt x="4601" y="2594"/>
                    <a:pt x="4712" y="2815"/>
                  </a:cubicBezTo>
                  <a:cubicBezTo>
                    <a:pt x="4859" y="3128"/>
                    <a:pt x="4933" y="3533"/>
                    <a:pt x="5154" y="3809"/>
                  </a:cubicBezTo>
                  <a:cubicBezTo>
                    <a:pt x="5174" y="3836"/>
                    <a:pt x="5204" y="3848"/>
                    <a:pt x="5234" y="3848"/>
                  </a:cubicBezTo>
                  <a:cubicBezTo>
                    <a:pt x="5286" y="3848"/>
                    <a:pt x="5338" y="3812"/>
                    <a:pt x="5338" y="3753"/>
                  </a:cubicBezTo>
                  <a:cubicBezTo>
                    <a:pt x="5411" y="3385"/>
                    <a:pt x="5154" y="2944"/>
                    <a:pt x="5006" y="2631"/>
                  </a:cubicBezTo>
                  <a:cubicBezTo>
                    <a:pt x="4878" y="2373"/>
                    <a:pt x="4712" y="2115"/>
                    <a:pt x="4546" y="1894"/>
                  </a:cubicBezTo>
                  <a:cubicBezTo>
                    <a:pt x="4694" y="1674"/>
                    <a:pt x="4878" y="1453"/>
                    <a:pt x="5043" y="1232"/>
                  </a:cubicBezTo>
                  <a:close/>
                  <a:moveTo>
                    <a:pt x="5561" y="1"/>
                  </a:moveTo>
                  <a:cubicBezTo>
                    <a:pt x="5520" y="1"/>
                    <a:pt x="5479" y="17"/>
                    <a:pt x="5448" y="54"/>
                  </a:cubicBezTo>
                  <a:cubicBezTo>
                    <a:pt x="4767" y="1103"/>
                    <a:pt x="3589" y="956"/>
                    <a:pt x="2595" y="1490"/>
                  </a:cubicBezTo>
                  <a:cubicBezTo>
                    <a:pt x="1822" y="1931"/>
                    <a:pt x="1233" y="2612"/>
                    <a:pt x="884" y="3404"/>
                  </a:cubicBezTo>
                  <a:cubicBezTo>
                    <a:pt x="0" y="5410"/>
                    <a:pt x="699" y="7545"/>
                    <a:pt x="1233" y="9514"/>
                  </a:cubicBezTo>
                  <a:cubicBezTo>
                    <a:pt x="1215" y="9551"/>
                    <a:pt x="1196" y="9588"/>
                    <a:pt x="1196" y="9643"/>
                  </a:cubicBezTo>
                  <a:cubicBezTo>
                    <a:pt x="1154" y="9729"/>
                    <a:pt x="1232" y="9814"/>
                    <a:pt x="1321" y="9814"/>
                  </a:cubicBezTo>
                  <a:cubicBezTo>
                    <a:pt x="1347" y="9814"/>
                    <a:pt x="1374" y="9807"/>
                    <a:pt x="1399" y="9791"/>
                  </a:cubicBezTo>
                  <a:cubicBezTo>
                    <a:pt x="1841" y="9478"/>
                    <a:pt x="2154" y="9110"/>
                    <a:pt x="2632" y="8815"/>
                  </a:cubicBezTo>
                  <a:cubicBezTo>
                    <a:pt x="3055" y="8594"/>
                    <a:pt x="3479" y="8355"/>
                    <a:pt x="3902" y="8134"/>
                  </a:cubicBezTo>
                  <a:cubicBezTo>
                    <a:pt x="4767" y="7637"/>
                    <a:pt x="5503" y="6919"/>
                    <a:pt x="6019" y="6054"/>
                  </a:cubicBezTo>
                  <a:cubicBezTo>
                    <a:pt x="6902" y="4416"/>
                    <a:pt x="6295" y="2428"/>
                    <a:pt x="5172" y="1048"/>
                  </a:cubicBezTo>
                  <a:lnTo>
                    <a:pt x="5264" y="937"/>
                  </a:lnTo>
                  <a:cubicBezTo>
                    <a:pt x="5503" y="753"/>
                    <a:pt x="5669" y="477"/>
                    <a:pt x="5724" y="164"/>
                  </a:cubicBezTo>
                  <a:cubicBezTo>
                    <a:pt x="5724" y="66"/>
                    <a:pt x="5642" y="1"/>
                    <a:pt x="556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3"/>
            <p:cNvSpPr/>
            <p:nvPr/>
          </p:nvSpPr>
          <p:spPr>
            <a:xfrm>
              <a:off x="8870399" y="504645"/>
              <a:ext cx="665210" cy="846016"/>
            </a:xfrm>
            <a:custGeom>
              <a:avLst/>
              <a:gdLst/>
              <a:ahLst/>
              <a:cxnLst/>
              <a:rect l="l" t="t" r="r" b="b"/>
              <a:pathLst>
                <a:path w="12406" h="15778" extrusionOk="0">
                  <a:moveTo>
                    <a:pt x="10216" y="1989"/>
                  </a:moveTo>
                  <a:cubicBezTo>
                    <a:pt x="10529" y="3443"/>
                    <a:pt x="11099" y="4823"/>
                    <a:pt x="11136" y="6333"/>
                  </a:cubicBezTo>
                  <a:cubicBezTo>
                    <a:pt x="11191" y="8192"/>
                    <a:pt x="10381" y="9959"/>
                    <a:pt x="8964" y="11155"/>
                  </a:cubicBezTo>
                  <a:cubicBezTo>
                    <a:pt x="7584" y="12370"/>
                    <a:pt x="5817" y="13014"/>
                    <a:pt x="4087" y="13548"/>
                  </a:cubicBezTo>
                  <a:cubicBezTo>
                    <a:pt x="3221" y="13824"/>
                    <a:pt x="2007" y="14118"/>
                    <a:pt x="1234" y="14763"/>
                  </a:cubicBezTo>
                  <a:cubicBezTo>
                    <a:pt x="1362" y="13124"/>
                    <a:pt x="1142" y="11450"/>
                    <a:pt x="1270" y="9811"/>
                  </a:cubicBezTo>
                  <a:cubicBezTo>
                    <a:pt x="1436" y="7842"/>
                    <a:pt x="1988" y="5836"/>
                    <a:pt x="3295" y="4290"/>
                  </a:cubicBezTo>
                  <a:cubicBezTo>
                    <a:pt x="4639" y="2707"/>
                    <a:pt x="6258" y="2210"/>
                    <a:pt x="8265" y="2081"/>
                  </a:cubicBezTo>
                  <a:cubicBezTo>
                    <a:pt x="8430" y="2081"/>
                    <a:pt x="8596" y="2063"/>
                    <a:pt x="8762" y="2044"/>
                  </a:cubicBezTo>
                  <a:lnTo>
                    <a:pt x="8762" y="2044"/>
                  </a:lnTo>
                  <a:cubicBezTo>
                    <a:pt x="8173" y="2725"/>
                    <a:pt x="7657" y="3480"/>
                    <a:pt x="7234" y="4271"/>
                  </a:cubicBezTo>
                  <a:cubicBezTo>
                    <a:pt x="6858" y="4112"/>
                    <a:pt x="6454" y="4030"/>
                    <a:pt x="6048" y="4030"/>
                  </a:cubicBezTo>
                  <a:cubicBezTo>
                    <a:pt x="5798" y="4030"/>
                    <a:pt x="5547" y="4061"/>
                    <a:pt x="5301" y="4124"/>
                  </a:cubicBezTo>
                  <a:cubicBezTo>
                    <a:pt x="4786" y="4234"/>
                    <a:pt x="3976" y="4511"/>
                    <a:pt x="3792" y="5044"/>
                  </a:cubicBezTo>
                  <a:cubicBezTo>
                    <a:pt x="3758" y="5162"/>
                    <a:pt x="3832" y="5249"/>
                    <a:pt x="3930" y="5249"/>
                  </a:cubicBezTo>
                  <a:cubicBezTo>
                    <a:pt x="3939" y="5249"/>
                    <a:pt x="3948" y="5248"/>
                    <a:pt x="3958" y="5247"/>
                  </a:cubicBezTo>
                  <a:cubicBezTo>
                    <a:pt x="4197" y="5173"/>
                    <a:pt x="4418" y="5044"/>
                    <a:pt x="4620" y="4897"/>
                  </a:cubicBezTo>
                  <a:cubicBezTo>
                    <a:pt x="4860" y="4768"/>
                    <a:pt x="5136" y="4658"/>
                    <a:pt x="5412" y="4584"/>
                  </a:cubicBezTo>
                  <a:cubicBezTo>
                    <a:pt x="5707" y="4515"/>
                    <a:pt x="6008" y="4478"/>
                    <a:pt x="6309" y="4478"/>
                  </a:cubicBezTo>
                  <a:cubicBezTo>
                    <a:pt x="6570" y="4478"/>
                    <a:pt x="6830" y="4506"/>
                    <a:pt x="7087" y="4566"/>
                  </a:cubicBezTo>
                  <a:cubicBezTo>
                    <a:pt x="7013" y="4713"/>
                    <a:pt x="6921" y="4842"/>
                    <a:pt x="6866" y="4971"/>
                  </a:cubicBezTo>
                  <a:cubicBezTo>
                    <a:pt x="6166" y="6130"/>
                    <a:pt x="5467" y="7308"/>
                    <a:pt x="4786" y="8468"/>
                  </a:cubicBezTo>
                  <a:cubicBezTo>
                    <a:pt x="4768" y="8468"/>
                    <a:pt x="4749" y="8449"/>
                    <a:pt x="4731" y="8449"/>
                  </a:cubicBezTo>
                  <a:cubicBezTo>
                    <a:pt x="4712" y="8440"/>
                    <a:pt x="4689" y="8436"/>
                    <a:pt x="4664" y="8436"/>
                  </a:cubicBezTo>
                  <a:cubicBezTo>
                    <a:pt x="4639" y="8436"/>
                    <a:pt x="4611" y="8440"/>
                    <a:pt x="4584" y="8449"/>
                  </a:cubicBezTo>
                  <a:cubicBezTo>
                    <a:pt x="4584" y="8449"/>
                    <a:pt x="4565" y="8449"/>
                    <a:pt x="4565" y="8468"/>
                  </a:cubicBezTo>
                  <a:cubicBezTo>
                    <a:pt x="4399" y="8468"/>
                    <a:pt x="4234" y="8468"/>
                    <a:pt x="4087" y="8449"/>
                  </a:cubicBezTo>
                  <a:cubicBezTo>
                    <a:pt x="3902" y="8449"/>
                    <a:pt x="3718" y="8468"/>
                    <a:pt x="3553" y="8505"/>
                  </a:cubicBezTo>
                  <a:cubicBezTo>
                    <a:pt x="3240" y="8560"/>
                    <a:pt x="2780" y="8670"/>
                    <a:pt x="2632" y="8965"/>
                  </a:cubicBezTo>
                  <a:cubicBezTo>
                    <a:pt x="2577" y="9075"/>
                    <a:pt x="2651" y="9204"/>
                    <a:pt x="2780" y="9204"/>
                  </a:cubicBezTo>
                  <a:cubicBezTo>
                    <a:pt x="2802" y="9206"/>
                    <a:pt x="2823" y="9208"/>
                    <a:pt x="2845" y="9208"/>
                  </a:cubicBezTo>
                  <a:cubicBezTo>
                    <a:pt x="2989" y="9208"/>
                    <a:pt x="3130" y="9158"/>
                    <a:pt x="3258" y="9094"/>
                  </a:cubicBezTo>
                  <a:cubicBezTo>
                    <a:pt x="3442" y="9038"/>
                    <a:pt x="3626" y="8983"/>
                    <a:pt x="3829" y="8946"/>
                  </a:cubicBezTo>
                  <a:cubicBezTo>
                    <a:pt x="3930" y="8928"/>
                    <a:pt x="4050" y="8928"/>
                    <a:pt x="4172" y="8928"/>
                  </a:cubicBezTo>
                  <a:cubicBezTo>
                    <a:pt x="4294" y="8928"/>
                    <a:pt x="4418" y="8928"/>
                    <a:pt x="4528" y="8910"/>
                  </a:cubicBezTo>
                  <a:lnTo>
                    <a:pt x="4528" y="8910"/>
                  </a:lnTo>
                  <a:lnTo>
                    <a:pt x="3553" y="10584"/>
                  </a:lnTo>
                  <a:lnTo>
                    <a:pt x="3534" y="10584"/>
                  </a:lnTo>
                  <a:cubicBezTo>
                    <a:pt x="3401" y="10501"/>
                    <a:pt x="3186" y="10444"/>
                    <a:pt x="2977" y="10444"/>
                  </a:cubicBezTo>
                  <a:cubicBezTo>
                    <a:pt x="2724" y="10444"/>
                    <a:pt x="2482" y="10528"/>
                    <a:pt x="2412" y="10750"/>
                  </a:cubicBezTo>
                  <a:cubicBezTo>
                    <a:pt x="2393" y="10824"/>
                    <a:pt x="2430" y="10879"/>
                    <a:pt x="2504" y="10879"/>
                  </a:cubicBezTo>
                  <a:cubicBezTo>
                    <a:pt x="2651" y="10861"/>
                    <a:pt x="2798" y="10824"/>
                    <a:pt x="2927" y="10768"/>
                  </a:cubicBezTo>
                  <a:cubicBezTo>
                    <a:pt x="3010" y="10750"/>
                    <a:pt x="3097" y="10741"/>
                    <a:pt x="3185" y="10741"/>
                  </a:cubicBezTo>
                  <a:cubicBezTo>
                    <a:pt x="3272" y="10741"/>
                    <a:pt x="3360" y="10750"/>
                    <a:pt x="3442" y="10768"/>
                  </a:cubicBezTo>
                  <a:lnTo>
                    <a:pt x="2927" y="11634"/>
                  </a:lnTo>
                  <a:cubicBezTo>
                    <a:pt x="2863" y="11748"/>
                    <a:pt x="2950" y="11845"/>
                    <a:pt x="3045" y="11845"/>
                  </a:cubicBezTo>
                  <a:cubicBezTo>
                    <a:pt x="3088" y="11845"/>
                    <a:pt x="3132" y="11826"/>
                    <a:pt x="3166" y="11781"/>
                  </a:cubicBezTo>
                  <a:lnTo>
                    <a:pt x="3976" y="10548"/>
                  </a:lnTo>
                  <a:cubicBezTo>
                    <a:pt x="3976" y="10640"/>
                    <a:pt x="3995" y="10750"/>
                    <a:pt x="4013" y="10824"/>
                  </a:cubicBezTo>
                  <a:cubicBezTo>
                    <a:pt x="4050" y="11100"/>
                    <a:pt x="4142" y="11505"/>
                    <a:pt x="4418" y="11615"/>
                  </a:cubicBezTo>
                  <a:cubicBezTo>
                    <a:pt x="4434" y="11623"/>
                    <a:pt x="4450" y="11627"/>
                    <a:pt x="4466" y="11627"/>
                  </a:cubicBezTo>
                  <a:cubicBezTo>
                    <a:pt x="4522" y="11627"/>
                    <a:pt x="4573" y="11581"/>
                    <a:pt x="4602" y="11523"/>
                  </a:cubicBezTo>
                  <a:cubicBezTo>
                    <a:pt x="4676" y="11284"/>
                    <a:pt x="4491" y="10953"/>
                    <a:pt x="4455" y="10713"/>
                  </a:cubicBezTo>
                  <a:cubicBezTo>
                    <a:pt x="4399" y="10529"/>
                    <a:pt x="4418" y="10235"/>
                    <a:pt x="4289" y="10069"/>
                  </a:cubicBezTo>
                  <a:lnTo>
                    <a:pt x="6166" y="7179"/>
                  </a:lnTo>
                  <a:cubicBezTo>
                    <a:pt x="6222" y="7603"/>
                    <a:pt x="6314" y="8026"/>
                    <a:pt x="6332" y="8431"/>
                  </a:cubicBezTo>
                  <a:cubicBezTo>
                    <a:pt x="6350" y="9094"/>
                    <a:pt x="6074" y="9848"/>
                    <a:pt x="6240" y="10474"/>
                  </a:cubicBezTo>
                  <a:cubicBezTo>
                    <a:pt x="6252" y="10567"/>
                    <a:pt x="6322" y="10616"/>
                    <a:pt x="6401" y="10616"/>
                  </a:cubicBezTo>
                  <a:cubicBezTo>
                    <a:pt x="6446" y="10616"/>
                    <a:pt x="6494" y="10600"/>
                    <a:pt x="6535" y="10566"/>
                  </a:cubicBezTo>
                  <a:cubicBezTo>
                    <a:pt x="7013" y="10069"/>
                    <a:pt x="6995" y="9112"/>
                    <a:pt x="6958" y="8449"/>
                  </a:cubicBezTo>
                  <a:cubicBezTo>
                    <a:pt x="6939" y="7879"/>
                    <a:pt x="6903" y="7106"/>
                    <a:pt x="6553" y="6609"/>
                  </a:cubicBezTo>
                  <a:cubicBezTo>
                    <a:pt x="6645" y="6443"/>
                    <a:pt x="6755" y="6277"/>
                    <a:pt x="6866" y="6130"/>
                  </a:cubicBezTo>
                  <a:cubicBezTo>
                    <a:pt x="7418" y="5284"/>
                    <a:pt x="7933" y="4400"/>
                    <a:pt x="8541" y="3590"/>
                  </a:cubicBezTo>
                  <a:cubicBezTo>
                    <a:pt x="8596" y="3517"/>
                    <a:pt x="8651" y="3461"/>
                    <a:pt x="8706" y="3388"/>
                  </a:cubicBezTo>
                  <a:cubicBezTo>
                    <a:pt x="8854" y="3793"/>
                    <a:pt x="9001" y="4216"/>
                    <a:pt x="9111" y="4639"/>
                  </a:cubicBezTo>
                  <a:cubicBezTo>
                    <a:pt x="9259" y="5228"/>
                    <a:pt x="9240" y="5965"/>
                    <a:pt x="9553" y="6498"/>
                  </a:cubicBezTo>
                  <a:cubicBezTo>
                    <a:pt x="9587" y="6565"/>
                    <a:pt x="9651" y="6598"/>
                    <a:pt x="9716" y="6598"/>
                  </a:cubicBezTo>
                  <a:cubicBezTo>
                    <a:pt x="9794" y="6598"/>
                    <a:pt x="9873" y="6552"/>
                    <a:pt x="9903" y="6462"/>
                  </a:cubicBezTo>
                  <a:cubicBezTo>
                    <a:pt x="10142" y="5854"/>
                    <a:pt x="9848" y="5007"/>
                    <a:pt x="9682" y="4400"/>
                  </a:cubicBezTo>
                  <a:cubicBezTo>
                    <a:pt x="9535" y="3903"/>
                    <a:pt x="9351" y="3425"/>
                    <a:pt x="9093" y="2964"/>
                  </a:cubicBezTo>
                  <a:cubicBezTo>
                    <a:pt x="9461" y="2615"/>
                    <a:pt x="9829" y="2302"/>
                    <a:pt x="10216" y="1989"/>
                  </a:cubicBezTo>
                  <a:close/>
                  <a:moveTo>
                    <a:pt x="11470" y="0"/>
                  </a:moveTo>
                  <a:cubicBezTo>
                    <a:pt x="11406" y="0"/>
                    <a:pt x="11340" y="23"/>
                    <a:pt x="11283" y="75"/>
                  </a:cubicBezTo>
                  <a:cubicBezTo>
                    <a:pt x="9774" y="1676"/>
                    <a:pt x="7731" y="1032"/>
                    <a:pt x="5835" y="1639"/>
                  </a:cubicBezTo>
                  <a:cubicBezTo>
                    <a:pt x="4344" y="2155"/>
                    <a:pt x="3074" y="3130"/>
                    <a:pt x="2209" y="4437"/>
                  </a:cubicBezTo>
                  <a:cubicBezTo>
                    <a:pt x="0" y="7621"/>
                    <a:pt x="516" y="11578"/>
                    <a:pt x="810" y="15223"/>
                  </a:cubicBezTo>
                  <a:cubicBezTo>
                    <a:pt x="774" y="15278"/>
                    <a:pt x="737" y="15352"/>
                    <a:pt x="700" y="15407"/>
                  </a:cubicBezTo>
                  <a:cubicBezTo>
                    <a:pt x="607" y="15592"/>
                    <a:pt x="735" y="15778"/>
                    <a:pt x="909" y="15778"/>
                  </a:cubicBezTo>
                  <a:cubicBezTo>
                    <a:pt x="943" y="15778"/>
                    <a:pt x="977" y="15771"/>
                    <a:pt x="1013" y="15756"/>
                  </a:cubicBezTo>
                  <a:cubicBezTo>
                    <a:pt x="1878" y="15333"/>
                    <a:pt x="2577" y="14781"/>
                    <a:pt x="3498" y="14468"/>
                  </a:cubicBezTo>
                  <a:cubicBezTo>
                    <a:pt x="4307" y="14192"/>
                    <a:pt x="5136" y="13971"/>
                    <a:pt x="5927" y="13658"/>
                  </a:cubicBezTo>
                  <a:cubicBezTo>
                    <a:pt x="7584" y="13014"/>
                    <a:pt x="9185" y="12112"/>
                    <a:pt x="10326" y="10713"/>
                  </a:cubicBezTo>
                  <a:cubicBezTo>
                    <a:pt x="12406" y="8155"/>
                    <a:pt x="12019" y="4492"/>
                    <a:pt x="10510" y="1713"/>
                  </a:cubicBezTo>
                  <a:cubicBezTo>
                    <a:pt x="10565" y="1658"/>
                    <a:pt x="10621" y="1602"/>
                    <a:pt x="10676" y="1547"/>
                  </a:cubicBezTo>
                  <a:cubicBezTo>
                    <a:pt x="11173" y="1290"/>
                    <a:pt x="11541" y="866"/>
                    <a:pt x="11743" y="332"/>
                  </a:cubicBezTo>
                  <a:cubicBezTo>
                    <a:pt x="11783" y="147"/>
                    <a:pt x="11633" y="0"/>
                    <a:pt x="1147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3"/>
            <p:cNvSpPr/>
            <p:nvPr/>
          </p:nvSpPr>
          <p:spPr>
            <a:xfrm>
              <a:off x="1582355" y="363889"/>
              <a:ext cx="796471" cy="670304"/>
            </a:xfrm>
            <a:custGeom>
              <a:avLst/>
              <a:gdLst/>
              <a:ahLst/>
              <a:cxnLst/>
              <a:rect l="l" t="t" r="r" b="b"/>
              <a:pathLst>
                <a:path w="14854" h="12501" extrusionOk="0">
                  <a:moveTo>
                    <a:pt x="14021" y="909"/>
                  </a:moveTo>
                  <a:lnTo>
                    <a:pt x="14021" y="909"/>
                  </a:lnTo>
                  <a:cubicBezTo>
                    <a:pt x="13469" y="2455"/>
                    <a:pt x="13248" y="4130"/>
                    <a:pt x="12696" y="5657"/>
                  </a:cubicBezTo>
                  <a:cubicBezTo>
                    <a:pt x="12015" y="7535"/>
                    <a:pt x="10947" y="9320"/>
                    <a:pt x="9291" y="10461"/>
                  </a:cubicBezTo>
                  <a:cubicBezTo>
                    <a:pt x="8170" y="11233"/>
                    <a:pt x="7065" y="11531"/>
                    <a:pt x="5877" y="11531"/>
                  </a:cubicBezTo>
                  <a:cubicBezTo>
                    <a:pt x="5251" y="11531"/>
                    <a:pt x="4602" y="11448"/>
                    <a:pt x="3916" y="11308"/>
                  </a:cubicBezTo>
                  <a:cubicBezTo>
                    <a:pt x="3769" y="11271"/>
                    <a:pt x="3603" y="11234"/>
                    <a:pt x="3438" y="11216"/>
                  </a:cubicBezTo>
                  <a:cubicBezTo>
                    <a:pt x="4174" y="10701"/>
                    <a:pt x="4873" y="10112"/>
                    <a:pt x="5481" y="9449"/>
                  </a:cubicBezTo>
                  <a:cubicBezTo>
                    <a:pt x="5996" y="9872"/>
                    <a:pt x="6659" y="10093"/>
                    <a:pt x="7321" y="10112"/>
                  </a:cubicBezTo>
                  <a:cubicBezTo>
                    <a:pt x="7382" y="10114"/>
                    <a:pt x="7448" y="10115"/>
                    <a:pt x="7517" y="10115"/>
                  </a:cubicBezTo>
                  <a:cubicBezTo>
                    <a:pt x="8033" y="10115"/>
                    <a:pt x="8741" y="10037"/>
                    <a:pt x="9033" y="9615"/>
                  </a:cubicBezTo>
                  <a:cubicBezTo>
                    <a:pt x="9088" y="9504"/>
                    <a:pt x="9015" y="9375"/>
                    <a:pt x="8904" y="9375"/>
                  </a:cubicBezTo>
                  <a:cubicBezTo>
                    <a:pt x="8665" y="9394"/>
                    <a:pt x="8407" y="9449"/>
                    <a:pt x="8186" y="9541"/>
                  </a:cubicBezTo>
                  <a:cubicBezTo>
                    <a:pt x="7910" y="9615"/>
                    <a:pt x="7616" y="9633"/>
                    <a:pt x="7340" y="9633"/>
                  </a:cubicBezTo>
                  <a:cubicBezTo>
                    <a:pt x="6769" y="9615"/>
                    <a:pt x="6217" y="9467"/>
                    <a:pt x="5720" y="9210"/>
                  </a:cubicBezTo>
                  <a:cubicBezTo>
                    <a:pt x="5849" y="9099"/>
                    <a:pt x="5959" y="8989"/>
                    <a:pt x="6051" y="8878"/>
                  </a:cubicBezTo>
                  <a:cubicBezTo>
                    <a:pt x="7027" y="7940"/>
                    <a:pt x="8002" y="7001"/>
                    <a:pt x="8959" y="6044"/>
                  </a:cubicBezTo>
                  <a:cubicBezTo>
                    <a:pt x="8978" y="6062"/>
                    <a:pt x="8978" y="6081"/>
                    <a:pt x="8996" y="6081"/>
                  </a:cubicBezTo>
                  <a:cubicBezTo>
                    <a:pt x="9023" y="6108"/>
                    <a:pt x="9060" y="6125"/>
                    <a:pt x="9099" y="6125"/>
                  </a:cubicBezTo>
                  <a:cubicBezTo>
                    <a:pt x="9114" y="6125"/>
                    <a:pt x="9129" y="6122"/>
                    <a:pt x="9143" y="6118"/>
                  </a:cubicBezTo>
                  <a:cubicBezTo>
                    <a:pt x="9150" y="6124"/>
                    <a:pt x="9154" y="6126"/>
                    <a:pt x="9157" y="6126"/>
                  </a:cubicBezTo>
                  <a:cubicBezTo>
                    <a:pt x="9164" y="6126"/>
                    <a:pt x="9168" y="6118"/>
                    <a:pt x="9180" y="6118"/>
                  </a:cubicBezTo>
                  <a:cubicBezTo>
                    <a:pt x="9328" y="6154"/>
                    <a:pt x="9475" y="6210"/>
                    <a:pt x="9622" y="6265"/>
                  </a:cubicBezTo>
                  <a:cubicBezTo>
                    <a:pt x="9806" y="6302"/>
                    <a:pt x="9990" y="6338"/>
                    <a:pt x="10174" y="6338"/>
                  </a:cubicBezTo>
                  <a:cubicBezTo>
                    <a:pt x="10253" y="6343"/>
                    <a:pt x="10345" y="6348"/>
                    <a:pt x="10441" y="6348"/>
                  </a:cubicBezTo>
                  <a:cubicBezTo>
                    <a:pt x="10706" y="6348"/>
                    <a:pt x="11006" y="6311"/>
                    <a:pt x="11168" y="6136"/>
                  </a:cubicBezTo>
                  <a:cubicBezTo>
                    <a:pt x="11242" y="6062"/>
                    <a:pt x="11205" y="5897"/>
                    <a:pt x="11094" y="5860"/>
                  </a:cubicBezTo>
                  <a:cubicBezTo>
                    <a:pt x="10992" y="5837"/>
                    <a:pt x="10890" y="5821"/>
                    <a:pt x="10787" y="5821"/>
                  </a:cubicBezTo>
                  <a:cubicBezTo>
                    <a:pt x="10724" y="5821"/>
                    <a:pt x="10661" y="5827"/>
                    <a:pt x="10598" y="5841"/>
                  </a:cubicBezTo>
                  <a:cubicBezTo>
                    <a:pt x="10496" y="5851"/>
                    <a:pt x="10400" y="5855"/>
                    <a:pt x="10303" y="5855"/>
                  </a:cubicBezTo>
                  <a:cubicBezTo>
                    <a:pt x="10206" y="5855"/>
                    <a:pt x="10110" y="5851"/>
                    <a:pt x="10009" y="5841"/>
                  </a:cubicBezTo>
                  <a:cubicBezTo>
                    <a:pt x="9806" y="5823"/>
                    <a:pt x="9548" y="5713"/>
                    <a:pt x="9328" y="5694"/>
                  </a:cubicBezTo>
                  <a:lnTo>
                    <a:pt x="10708" y="4332"/>
                  </a:lnTo>
                  <a:lnTo>
                    <a:pt x="10708" y="4351"/>
                  </a:lnTo>
                  <a:cubicBezTo>
                    <a:pt x="10847" y="4513"/>
                    <a:pt x="11162" y="4668"/>
                    <a:pt x="11436" y="4668"/>
                  </a:cubicBezTo>
                  <a:cubicBezTo>
                    <a:pt x="11596" y="4668"/>
                    <a:pt x="11742" y="4615"/>
                    <a:pt x="11831" y="4479"/>
                  </a:cubicBezTo>
                  <a:cubicBezTo>
                    <a:pt x="11867" y="4424"/>
                    <a:pt x="11831" y="4351"/>
                    <a:pt x="11775" y="4332"/>
                  </a:cubicBezTo>
                  <a:cubicBezTo>
                    <a:pt x="11702" y="4323"/>
                    <a:pt x="11628" y="4318"/>
                    <a:pt x="11555" y="4318"/>
                  </a:cubicBezTo>
                  <a:cubicBezTo>
                    <a:pt x="11481" y="4318"/>
                    <a:pt x="11407" y="4323"/>
                    <a:pt x="11334" y="4332"/>
                  </a:cubicBezTo>
                  <a:cubicBezTo>
                    <a:pt x="11168" y="4314"/>
                    <a:pt x="11002" y="4277"/>
                    <a:pt x="10837" y="4185"/>
                  </a:cubicBezTo>
                  <a:lnTo>
                    <a:pt x="11555" y="3486"/>
                  </a:lnTo>
                  <a:cubicBezTo>
                    <a:pt x="11656" y="3384"/>
                    <a:pt x="11575" y="3249"/>
                    <a:pt x="11474" y="3249"/>
                  </a:cubicBezTo>
                  <a:cubicBezTo>
                    <a:pt x="11446" y="3249"/>
                    <a:pt x="11417" y="3259"/>
                    <a:pt x="11389" y="3283"/>
                  </a:cubicBezTo>
                  <a:lnTo>
                    <a:pt x="10266" y="4277"/>
                  </a:lnTo>
                  <a:cubicBezTo>
                    <a:pt x="10285" y="4167"/>
                    <a:pt x="10303" y="4075"/>
                    <a:pt x="10303" y="4001"/>
                  </a:cubicBezTo>
                  <a:cubicBezTo>
                    <a:pt x="10340" y="3725"/>
                    <a:pt x="10358" y="3283"/>
                    <a:pt x="10119" y="3117"/>
                  </a:cubicBezTo>
                  <a:cubicBezTo>
                    <a:pt x="10093" y="3098"/>
                    <a:pt x="10068" y="3090"/>
                    <a:pt x="10044" y="3090"/>
                  </a:cubicBezTo>
                  <a:cubicBezTo>
                    <a:pt x="9998" y="3090"/>
                    <a:pt x="9959" y="3118"/>
                    <a:pt x="9935" y="3154"/>
                  </a:cubicBezTo>
                  <a:cubicBezTo>
                    <a:pt x="9788" y="3375"/>
                    <a:pt x="9880" y="3743"/>
                    <a:pt x="9861" y="3982"/>
                  </a:cubicBezTo>
                  <a:cubicBezTo>
                    <a:pt x="9861" y="4185"/>
                    <a:pt x="9751" y="4461"/>
                    <a:pt x="9843" y="4645"/>
                  </a:cubicBezTo>
                  <a:lnTo>
                    <a:pt x="7266" y="6946"/>
                  </a:lnTo>
                  <a:cubicBezTo>
                    <a:pt x="7340" y="6541"/>
                    <a:pt x="7340" y="6099"/>
                    <a:pt x="7450" y="5694"/>
                  </a:cubicBezTo>
                  <a:cubicBezTo>
                    <a:pt x="7597" y="5068"/>
                    <a:pt x="8058" y="4406"/>
                    <a:pt x="8076" y="3762"/>
                  </a:cubicBezTo>
                  <a:cubicBezTo>
                    <a:pt x="8076" y="3644"/>
                    <a:pt x="7982" y="3561"/>
                    <a:pt x="7878" y="3561"/>
                  </a:cubicBezTo>
                  <a:cubicBezTo>
                    <a:pt x="7852" y="3561"/>
                    <a:pt x="7826" y="3567"/>
                    <a:pt x="7800" y="3578"/>
                  </a:cubicBezTo>
                  <a:cubicBezTo>
                    <a:pt x="7211" y="3946"/>
                    <a:pt x="6972" y="4884"/>
                    <a:pt x="6843" y="5510"/>
                  </a:cubicBezTo>
                  <a:cubicBezTo>
                    <a:pt x="6714" y="6081"/>
                    <a:pt x="6548" y="6835"/>
                    <a:pt x="6751" y="7406"/>
                  </a:cubicBezTo>
                  <a:lnTo>
                    <a:pt x="6327" y="7792"/>
                  </a:lnTo>
                  <a:cubicBezTo>
                    <a:pt x="5573" y="8473"/>
                    <a:pt x="4836" y="9173"/>
                    <a:pt x="4045" y="9799"/>
                  </a:cubicBezTo>
                  <a:cubicBezTo>
                    <a:pt x="3971" y="9854"/>
                    <a:pt x="3898" y="9891"/>
                    <a:pt x="3843" y="9946"/>
                  </a:cubicBezTo>
                  <a:cubicBezTo>
                    <a:pt x="3806" y="9504"/>
                    <a:pt x="3769" y="9081"/>
                    <a:pt x="3769" y="8639"/>
                  </a:cubicBezTo>
                  <a:cubicBezTo>
                    <a:pt x="3769" y="8032"/>
                    <a:pt x="3990" y="7314"/>
                    <a:pt x="3824" y="6725"/>
                  </a:cubicBezTo>
                  <a:cubicBezTo>
                    <a:pt x="3803" y="6630"/>
                    <a:pt x="3728" y="6577"/>
                    <a:pt x="3650" y="6577"/>
                  </a:cubicBezTo>
                  <a:cubicBezTo>
                    <a:pt x="3592" y="6577"/>
                    <a:pt x="3532" y="6607"/>
                    <a:pt x="3493" y="6670"/>
                  </a:cubicBezTo>
                  <a:cubicBezTo>
                    <a:pt x="3106" y="7203"/>
                    <a:pt x="3162" y="8087"/>
                    <a:pt x="3180" y="8731"/>
                  </a:cubicBezTo>
                  <a:cubicBezTo>
                    <a:pt x="3180" y="9247"/>
                    <a:pt x="3235" y="9762"/>
                    <a:pt x="3364" y="10259"/>
                  </a:cubicBezTo>
                  <a:cubicBezTo>
                    <a:pt x="2922" y="10517"/>
                    <a:pt x="2481" y="10719"/>
                    <a:pt x="2020" y="10921"/>
                  </a:cubicBezTo>
                  <a:cubicBezTo>
                    <a:pt x="2094" y="9431"/>
                    <a:pt x="1910" y="7940"/>
                    <a:pt x="2260" y="6467"/>
                  </a:cubicBezTo>
                  <a:cubicBezTo>
                    <a:pt x="2683" y="4663"/>
                    <a:pt x="3916" y="3154"/>
                    <a:pt x="5610" y="2381"/>
                  </a:cubicBezTo>
                  <a:cubicBezTo>
                    <a:pt x="7266" y="1571"/>
                    <a:pt x="9125" y="1406"/>
                    <a:pt x="10947" y="1332"/>
                  </a:cubicBezTo>
                  <a:cubicBezTo>
                    <a:pt x="11867" y="1295"/>
                    <a:pt x="13101" y="1332"/>
                    <a:pt x="14021" y="909"/>
                  </a:cubicBezTo>
                  <a:close/>
                  <a:moveTo>
                    <a:pt x="14539" y="0"/>
                  </a:moveTo>
                  <a:cubicBezTo>
                    <a:pt x="14521" y="0"/>
                    <a:pt x="14501" y="2"/>
                    <a:pt x="14481" y="7"/>
                  </a:cubicBezTo>
                  <a:cubicBezTo>
                    <a:pt x="13542" y="172"/>
                    <a:pt x="12714" y="541"/>
                    <a:pt x="11739" y="596"/>
                  </a:cubicBezTo>
                  <a:cubicBezTo>
                    <a:pt x="10892" y="651"/>
                    <a:pt x="10045" y="669"/>
                    <a:pt x="9199" y="743"/>
                  </a:cubicBezTo>
                  <a:cubicBezTo>
                    <a:pt x="7413" y="946"/>
                    <a:pt x="5646" y="1387"/>
                    <a:pt x="4174" y="2436"/>
                  </a:cubicBezTo>
                  <a:cubicBezTo>
                    <a:pt x="1505" y="4369"/>
                    <a:pt x="934" y="8013"/>
                    <a:pt x="1671" y="11087"/>
                  </a:cubicBezTo>
                  <a:lnTo>
                    <a:pt x="1450" y="11198"/>
                  </a:lnTo>
                  <a:cubicBezTo>
                    <a:pt x="916" y="11326"/>
                    <a:pt x="438" y="11639"/>
                    <a:pt x="106" y="12099"/>
                  </a:cubicBezTo>
                  <a:cubicBezTo>
                    <a:pt x="0" y="12281"/>
                    <a:pt x="156" y="12500"/>
                    <a:pt x="348" y="12500"/>
                  </a:cubicBezTo>
                  <a:cubicBezTo>
                    <a:pt x="389" y="12500"/>
                    <a:pt x="432" y="12490"/>
                    <a:pt x="474" y="12468"/>
                  </a:cubicBezTo>
                  <a:cubicBezTo>
                    <a:pt x="1115" y="12076"/>
                    <a:pt x="1743" y="11949"/>
                    <a:pt x="2371" y="11949"/>
                  </a:cubicBezTo>
                  <a:cubicBezTo>
                    <a:pt x="3529" y="11949"/>
                    <a:pt x="4689" y="12381"/>
                    <a:pt x="5928" y="12381"/>
                  </a:cubicBezTo>
                  <a:cubicBezTo>
                    <a:pt x="6006" y="12381"/>
                    <a:pt x="6084" y="12379"/>
                    <a:pt x="6162" y="12376"/>
                  </a:cubicBezTo>
                  <a:cubicBezTo>
                    <a:pt x="7708" y="12265"/>
                    <a:pt x="9199" y="11658"/>
                    <a:pt x="10377" y="10627"/>
                  </a:cubicBezTo>
                  <a:cubicBezTo>
                    <a:pt x="13340" y="8124"/>
                    <a:pt x="13874" y="4167"/>
                    <a:pt x="14536" y="577"/>
                  </a:cubicBezTo>
                  <a:cubicBezTo>
                    <a:pt x="14592" y="522"/>
                    <a:pt x="14647" y="467"/>
                    <a:pt x="14702" y="412"/>
                  </a:cubicBezTo>
                  <a:cubicBezTo>
                    <a:pt x="14854" y="260"/>
                    <a:pt x="14743" y="0"/>
                    <a:pt x="1453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3"/>
            <p:cNvSpPr/>
            <p:nvPr/>
          </p:nvSpPr>
          <p:spPr>
            <a:xfrm>
              <a:off x="7708535" y="-43314"/>
              <a:ext cx="797490" cy="671108"/>
            </a:xfrm>
            <a:custGeom>
              <a:avLst/>
              <a:gdLst/>
              <a:ahLst/>
              <a:cxnLst/>
              <a:rect l="l" t="t" r="r" b="b"/>
              <a:pathLst>
                <a:path w="14873" h="12516" extrusionOk="0">
                  <a:moveTo>
                    <a:pt x="14018" y="924"/>
                  </a:moveTo>
                  <a:lnTo>
                    <a:pt x="14018" y="924"/>
                  </a:lnTo>
                  <a:cubicBezTo>
                    <a:pt x="13466" y="2451"/>
                    <a:pt x="13245" y="4145"/>
                    <a:pt x="12693" y="5672"/>
                  </a:cubicBezTo>
                  <a:cubicBezTo>
                    <a:pt x="12012" y="7531"/>
                    <a:pt x="10944" y="9335"/>
                    <a:pt x="9287" y="10476"/>
                  </a:cubicBezTo>
                  <a:cubicBezTo>
                    <a:pt x="8179" y="11247"/>
                    <a:pt x="7071" y="11537"/>
                    <a:pt x="5880" y="11537"/>
                  </a:cubicBezTo>
                  <a:cubicBezTo>
                    <a:pt x="5251" y="11537"/>
                    <a:pt x="4600" y="11456"/>
                    <a:pt x="3913" y="11323"/>
                  </a:cubicBezTo>
                  <a:cubicBezTo>
                    <a:pt x="3766" y="11286"/>
                    <a:pt x="3600" y="11249"/>
                    <a:pt x="3434" y="11231"/>
                  </a:cubicBezTo>
                  <a:cubicBezTo>
                    <a:pt x="4171" y="10716"/>
                    <a:pt x="4870" y="10127"/>
                    <a:pt x="5477" y="9464"/>
                  </a:cubicBezTo>
                  <a:cubicBezTo>
                    <a:pt x="5993" y="9869"/>
                    <a:pt x="6637" y="10108"/>
                    <a:pt x="7300" y="10127"/>
                  </a:cubicBezTo>
                  <a:cubicBezTo>
                    <a:pt x="7353" y="10128"/>
                    <a:pt x="7410" y="10130"/>
                    <a:pt x="7470" y="10130"/>
                  </a:cubicBezTo>
                  <a:cubicBezTo>
                    <a:pt x="7999" y="10130"/>
                    <a:pt x="8713" y="10041"/>
                    <a:pt x="9011" y="9611"/>
                  </a:cubicBezTo>
                  <a:cubicBezTo>
                    <a:pt x="9067" y="9519"/>
                    <a:pt x="9011" y="9390"/>
                    <a:pt x="8901" y="9390"/>
                  </a:cubicBezTo>
                  <a:cubicBezTo>
                    <a:pt x="8643" y="9390"/>
                    <a:pt x="8404" y="9446"/>
                    <a:pt x="8183" y="9538"/>
                  </a:cubicBezTo>
                  <a:cubicBezTo>
                    <a:pt x="7889" y="9611"/>
                    <a:pt x="7613" y="9648"/>
                    <a:pt x="7318" y="9648"/>
                  </a:cubicBezTo>
                  <a:cubicBezTo>
                    <a:pt x="6766" y="9630"/>
                    <a:pt x="6214" y="9482"/>
                    <a:pt x="5717" y="9225"/>
                  </a:cubicBezTo>
                  <a:cubicBezTo>
                    <a:pt x="5827" y="9114"/>
                    <a:pt x="5938" y="9004"/>
                    <a:pt x="6048" y="8893"/>
                  </a:cubicBezTo>
                  <a:cubicBezTo>
                    <a:pt x="7024" y="7955"/>
                    <a:pt x="7981" y="6998"/>
                    <a:pt x="8956" y="6059"/>
                  </a:cubicBezTo>
                  <a:cubicBezTo>
                    <a:pt x="8956" y="6059"/>
                    <a:pt x="8975" y="6077"/>
                    <a:pt x="8993" y="6096"/>
                  </a:cubicBezTo>
                  <a:cubicBezTo>
                    <a:pt x="9030" y="6114"/>
                    <a:pt x="9085" y="6132"/>
                    <a:pt x="9140" y="6132"/>
                  </a:cubicBezTo>
                  <a:lnTo>
                    <a:pt x="9177" y="6132"/>
                  </a:lnTo>
                  <a:cubicBezTo>
                    <a:pt x="9324" y="6169"/>
                    <a:pt x="9472" y="6206"/>
                    <a:pt x="9637" y="6280"/>
                  </a:cubicBezTo>
                  <a:cubicBezTo>
                    <a:pt x="9803" y="6317"/>
                    <a:pt x="9987" y="6335"/>
                    <a:pt x="10171" y="6353"/>
                  </a:cubicBezTo>
                  <a:cubicBezTo>
                    <a:pt x="10250" y="6358"/>
                    <a:pt x="10341" y="6363"/>
                    <a:pt x="10438" y="6363"/>
                  </a:cubicBezTo>
                  <a:cubicBezTo>
                    <a:pt x="10703" y="6363"/>
                    <a:pt x="11003" y="6326"/>
                    <a:pt x="11165" y="6151"/>
                  </a:cubicBezTo>
                  <a:cubicBezTo>
                    <a:pt x="11257" y="6059"/>
                    <a:pt x="11220" y="5912"/>
                    <a:pt x="11091" y="5875"/>
                  </a:cubicBezTo>
                  <a:cubicBezTo>
                    <a:pt x="11000" y="5844"/>
                    <a:pt x="10909" y="5831"/>
                    <a:pt x="10818" y="5831"/>
                  </a:cubicBezTo>
                  <a:cubicBezTo>
                    <a:pt x="10743" y="5831"/>
                    <a:pt x="10669" y="5840"/>
                    <a:pt x="10594" y="5856"/>
                  </a:cubicBezTo>
                  <a:cubicBezTo>
                    <a:pt x="10493" y="5866"/>
                    <a:pt x="10396" y="5870"/>
                    <a:pt x="10300" y="5870"/>
                  </a:cubicBezTo>
                  <a:cubicBezTo>
                    <a:pt x="10203" y="5870"/>
                    <a:pt x="10107" y="5866"/>
                    <a:pt x="10005" y="5856"/>
                  </a:cubicBezTo>
                  <a:cubicBezTo>
                    <a:pt x="9821" y="5838"/>
                    <a:pt x="9545" y="5728"/>
                    <a:pt x="9324" y="5709"/>
                  </a:cubicBezTo>
                  <a:cubicBezTo>
                    <a:pt x="9784" y="5249"/>
                    <a:pt x="10245" y="4789"/>
                    <a:pt x="10705" y="4347"/>
                  </a:cubicBezTo>
                  <a:lnTo>
                    <a:pt x="10705" y="4366"/>
                  </a:lnTo>
                  <a:cubicBezTo>
                    <a:pt x="10844" y="4516"/>
                    <a:pt x="11158" y="4674"/>
                    <a:pt x="11431" y="4674"/>
                  </a:cubicBezTo>
                  <a:cubicBezTo>
                    <a:pt x="11592" y="4674"/>
                    <a:pt x="11739" y="4619"/>
                    <a:pt x="11827" y="4476"/>
                  </a:cubicBezTo>
                  <a:cubicBezTo>
                    <a:pt x="11864" y="4421"/>
                    <a:pt x="11846" y="4347"/>
                    <a:pt x="11772" y="4329"/>
                  </a:cubicBezTo>
                  <a:cubicBezTo>
                    <a:pt x="11699" y="4320"/>
                    <a:pt x="11625" y="4315"/>
                    <a:pt x="11551" y="4315"/>
                  </a:cubicBezTo>
                  <a:cubicBezTo>
                    <a:pt x="11478" y="4315"/>
                    <a:pt x="11404" y="4320"/>
                    <a:pt x="11330" y="4329"/>
                  </a:cubicBezTo>
                  <a:cubicBezTo>
                    <a:pt x="11165" y="4329"/>
                    <a:pt x="10999" y="4274"/>
                    <a:pt x="10852" y="4200"/>
                  </a:cubicBezTo>
                  <a:lnTo>
                    <a:pt x="11570" y="3500"/>
                  </a:lnTo>
                  <a:cubicBezTo>
                    <a:pt x="11656" y="3399"/>
                    <a:pt x="11573" y="3264"/>
                    <a:pt x="11471" y="3264"/>
                  </a:cubicBezTo>
                  <a:cubicBezTo>
                    <a:pt x="11443" y="3264"/>
                    <a:pt x="11413" y="3274"/>
                    <a:pt x="11386" y="3298"/>
                  </a:cubicBezTo>
                  <a:lnTo>
                    <a:pt x="10281" y="4274"/>
                  </a:lnTo>
                  <a:cubicBezTo>
                    <a:pt x="10300" y="4181"/>
                    <a:pt x="10300" y="4089"/>
                    <a:pt x="10318" y="4016"/>
                  </a:cubicBezTo>
                  <a:cubicBezTo>
                    <a:pt x="10337" y="3740"/>
                    <a:pt x="10373" y="3298"/>
                    <a:pt x="10116" y="3114"/>
                  </a:cubicBezTo>
                  <a:cubicBezTo>
                    <a:pt x="10097" y="3102"/>
                    <a:pt x="10075" y="3096"/>
                    <a:pt x="10052" y="3096"/>
                  </a:cubicBezTo>
                  <a:cubicBezTo>
                    <a:pt x="10005" y="3096"/>
                    <a:pt x="9956" y="3120"/>
                    <a:pt x="9932" y="3169"/>
                  </a:cubicBezTo>
                  <a:cubicBezTo>
                    <a:pt x="9784" y="3372"/>
                    <a:pt x="9876" y="3740"/>
                    <a:pt x="9858" y="3997"/>
                  </a:cubicBezTo>
                  <a:cubicBezTo>
                    <a:pt x="9858" y="4200"/>
                    <a:pt x="9766" y="4476"/>
                    <a:pt x="9840" y="4660"/>
                  </a:cubicBezTo>
                  <a:lnTo>
                    <a:pt x="7281" y="6961"/>
                  </a:lnTo>
                  <a:cubicBezTo>
                    <a:pt x="7336" y="6556"/>
                    <a:pt x="7355" y="6114"/>
                    <a:pt x="7447" y="5709"/>
                  </a:cubicBezTo>
                  <a:cubicBezTo>
                    <a:pt x="7594" y="5083"/>
                    <a:pt x="8054" y="4421"/>
                    <a:pt x="8073" y="3777"/>
                  </a:cubicBezTo>
                  <a:cubicBezTo>
                    <a:pt x="8073" y="3659"/>
                    <a:pt x="7978" y="3576"/>
                    <a:pt x="7875" y="3576"/>
                  </a:cubicBezTo>
                  <a:cubicBezTo>
                    <a:pt x="7849" y="3576"/>
                    <a:pt x="7822" y="3581"/>
                    <a:pt x="7797" y="3592"/>
                  </a:cubicBezTo>
                  <a:cubicBezTo>
                    <a:pt x="7208" y="3961"/>
                    <a:pt x="6987" y="4899"/>
                    <a:pt x="6839" y="5525"/>
                  </a:cubicBezTo>
                  <a:cubicBezTo>
                    <a:pt x="6711" y="6096"/>
                    <a:pt x="6563" y="6850"/>
                    <a:pt x="6766" y="7421"/>
                  </a:cubicBezTo>
                  <a:lnTo>
                    <a:pt x="6343" y="7807"/>
                  </a:lnTo>
                  <a:cubicBezTo>
                    <a:pt x="5588" y="8488"/>
                    <a:pt x="4852" y="9188"/>
                    <a:pt x="4060" y="9814"/>
                  </a:cubicBezTo>
                  <a:cubicBezTo>
                    <a:pt x="3987" y="9869"/>
                    <a:pt x="3913" y="9906"/>
                    <a:pt x="3839" y="9961"/>
                  </a:cubicBezTo>
                  <a:cubicBezTo>
                    <a:pt x="3803" y="9519"/>
                    <a:pt x="3766" y="9096"/>
                    <a:pt x="3784" y="8654"/>
                  </a:cubicBezTo>
                  <a:cubicBezTo>
                    <a:pt x="3784" y="8047"/>
                    <a:pt x="3987" y="7329"/>
                    <a:pt x="3839" y="6740"/>
                  </a:cubicBezTo>
                  <a:cubicBezTo>
                    <a:pt x="3818" y="6645"/>
                    <a:pt x="3737" y="6592"/>
                    <a:pt x="3654" y="6592"/>
                  </a:cubicBezTo>
                  <a:cubicBezTo>
                    <a:pt x="3592" y="6592"/>
                    <a:pt x="3529" y="6622"/>
                    <a:pt x="3490" y="6685"/>
                  </a:cubicBezTo>
                  <a:cubicBezTo>
                    <a:pt x="3103" y="7218"/>
                    <a:pt x="3158" y="8102"/>
                    <a:pt x="3177" y="8728"/>
                  </a:cubicBezTo>
                  <a:cubicBezTo>
                    <a:pt x="3177" y="9243"/>
                    <a:pt x="3232" y="9758"/>
                    <a:pt x="3361" y="10255"/>
                  </a:cubicBezTo>
                  <a:cubicBezTo>
                    <a:pt x="2919" y="10513"/>
                    <a:pt x="2477" y="10716"/>
                    <a:pt x="2036" y="10936"/>
                  </a:cubicBezTo>
                  <a:cubicBezTo>
                    <a:pt x="2091" y="9446"/>
                    <a:pt x="1907" y="7955"/>
                    <a:pt x="2256" y="6482"/>
                  </a:cubicBezTo>
                  <a:cubicBezTo>
                    <a:pt x="2680" y="4660"/>
                    <a:pt x="3931" y="3169"/>
                    <a:pt x="5606" y="2396"/>
                  </a:cubicBezTo>
                  <a:cubicBezTo>
                    <a:pt x="7263" y="1586"/>
                    <a:pt x="9122" y="1421"/>
                    <a:pt x="10944" y="1347"/>
                  </a:cubicBezTo>
                  <a:cubicBezTo>
                    <a:pt x="11864" y="1310"/>
                    <a:pt x="13097" y="1347"/>
                    <a:pt x="14018" y="924"/>
                  </a:cubicBezTo>
                  <a:close/>
                  <a:moveTo>
                    <a:pt x="14519" y="0"/>
                  </a:moveTo>
                  <a:cubicBezTo>
                    <a:pt x="14505" y="0"/>
                    <a:pt x="14492" y="1"/>
                    <a:pt x="14478" y="3"/>
                  </a:cubicBezTo>
                  <a:cubicBezTo>
                    <a:pt x="13539" y="187"/>
                    <a:pt x="12729" y="537"/>
                    <a:pt x="11754" y="611"/>
                  </a:cubicBezTo>
                  <a:cubicBezTo>
                    <a:pt x="10907" y="666"/>
                    <a:pt x="10042" y="666"/>
                    <a:pt x="9195" y="758"/>
                  </a:cubicBezTo>
                  <a:cubicBezTo>
                    <a:pt x="7428" y="942"/>
                    <a:pt x="5643" y="1402"/>
                    <a:pt x="4189" y="2451"/>
                  </a:cubicBezTo>
                  <a:cubicBezTo>
                    <a:pt x="1502" y="4384"/>
                    <a:pt x="931" y="8028"/>
                    <a:pt x="1667" y="11102"/>
                  </a:cubicBezTo>
                  <a:lnTo>
                    <a:pt x="1447" y="11212"/>
                  </a:lnTo>
                  <a:cubicBezTo>
                    <a:pt x="913" y="11323"/>
                    <a:pt x="434" y="11654"/>
                    <a:pt x="121" y="12096"/>
                  </a:cubicBezTo>
                  <a:cubicBezTo>
                    <a:pt x="0" y="12293"/>
                    <a:pt x="154" y="12515"/>
                    <a:pt x="356" y="12515"/>
                  </a:cubicBezTo>
                  <a:cubicBezTo>
                    <a:pt x="399" y="12515"/>
                    <a:pt x="444" y="12505"/>
                    <a:pt x="489" y="12482"/>
                  </a:cubicBezTo>
                  <a:cubicBezTo>
                    <a:pt x="1124" y="12091"/>
                    <a:pt x="1750" y="11964"/>
                    <a:pt x="2377" y="11964"/>
                  </a:cubicBezTo>
                  <a:cubicBezTo>
                    <a:pt x="3535" y="11964"/>
                    <a:pt x="4697" y="12396"/>
                    <a:pt x="5927" y="12396"/>
                  </a:cubicBezTo>
                  <a:cubicBezTo>
                    <a:pt x="6004" y="12396"/>
                    <a:pt x="6081" y="12394"/>
                    <a:pt x="6158" y="12390"/>
                  </a:cubicBezTo>
                  <a:cubicBezTo>
                    <a:pt x="7723" y="12280"/>
                    <a:pt x="9195" y="11673"/>
                    <a:pt x="10373" y="10642"/>
                  </a:cubicBezTo>
                  <a:cubicBezTo>
                    <a:pt x="13337" y="8139"/>
                    <a:pt x="13870" y="4163"/>
                    <a:pt x="14552" y="574"/>
                  </a:cubicBezTo>
                  <a:cubicBezTo>
                    <a:pt x="14607" y="537"/>
                    <a:pt x="14662" y="482"/>
                    <a:pt x="14699" y="427"/>
                  </a:cubicBezTo>
                  <a:cubicBezTo>
                    <a:pt x="14872" y="271"/>
                    <a:pt x="14735" y="0"/>
                    <a:pt x="14519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3"/>
            <p:cNvSpPr/>
            <p:nvPr/>
          </p:nvSpPr>
          <p:spPr>
            <a:xfrm>
              <a:off x="6612986" y="453055"/>
              <a:ext cx="796525" cy="670947"/>
            </a:xfrm>
            <a:custGeom>
              <a:avLst/>
              <a:gdLst/>
              <a:ahLst/>
              <a:cxnLst/>
              <a:rect l="l" t="t" r="r" b="b"/>
              <a:pathLst>
                <a:path w="14855" h="12513" extrusionOk="0">
                  <a:moveTo>
                    <a:pt x="14004" y="909"/>
                  </a:moveTo>
                  <a:lnTo>
                    <a:pt x="14004" y="909"/>
                  </a:lnTo>
                  <a:cubicBezTo>
                    <a:pt x="13452" y="2455"/>
                    <a:pt x="13231" y="4130"/>
                    <a:pt x="12679" y="5676"/>
                  </a:cubicBezTo>
                  <a:cubicBezTo>
                    <a:pt x="12017" y="7535"/>
                    <a:pt x="10949" y="9339"/>
                    <a:pt x="9292" y="10480"/>
                  </a:cubicBezTo>
                  <a:cubicBezTo>
                    <a:pt x="8182" y="11244"/>
                    <a:pt x="7079" y="11536"/>
                    <a:pt x="5904" y="11536"/>
                  </a:cubicBezTo>
                  <a:cubicBezTo>
                    <a:pt x="5267" y="11536"/>
                    <a:pt x="4610" y="11451"/>
                    <a:pt x="3918" y="11308"/>
                  </a:cubicBezTo>
                  <a:cubicBezTo>
                    <a:pt x="3752" y="11272"/>
                    <a:pt x="3587" y="11253"/>
                    <a:pt x="3421" y="11216"/>
                  </a:cubicBezTo>
                  <a:cubicBezTo>
                    <a:pt x="4176" y="10719"/>
                    <a:pt x="4857" y="10130"/>
                    <a:pt x="5464" y="9468"/>
                  </a:cubicBezTo>
                  <a:cubicBezTo>
                    <a:pt x="5998" y="9873"/>
                    <a:pt x="6642" y="10112"/>
                    <a:pt x="7305" y="10130"/>
                  </a:cubicBezTo>
                  <a:cubicBezTo>
                    <a:pt x="7358" y="10132"/>
                    <a:pt x="7415" y="10133"/>
                    <a:pt x="7475" y="10133"/>
                  </a:cubicBezTo>
                  <a:cubicBezTo>
                    <a:pt x="8004" y="10133"/>
                    <a:pt x="8718" y="10045"/>
                    <a:pt x="9016" y="9615"/>
                  </a:cubicBezTo>
                  <a:cubicBezTo>
                    <a:pt x="9072" y="9523"/>
                    <a:pt x="9016" y="9394"/>
                    <a:pt x="8888" y="9394"/>
                  </a:cubicBezTo>
                  <a:cubicBezTo>
                    <a:pt x="8648" y="9394"/>
                    <a:pt x="8409" y="9449"/>
                    <a:pt x="8170" y="9542"/>
                  </a:cubicBezTo>
                  <a:cubicBezTo>
                    <a:pt x="7894" y="9615"/>
                    <a:pt x="7618" y="9652"/>
                    <a:pt x="7323" y="9652"/>
                  </a:cubicBezTo>
                  <a:cubicBezTo>
                    <a:pt x="6771" y="9634"/>
                    <a:pt x="6219" y="9486"/>
                    <a:pt x="5722" y="9229"/>
                  </a:cubicBezTo>
                  <a:cubicBezTo>
                    <a:pt x="5832" y="9118"/>
                    <a:pt x="5943" y="8989"/>
                    <a:pt x="6053" y="8897"/>
                  </a:cubicBezTo>
                  <a:cubicBezTo>
                    <a:pt x="7010" y="7959"/>
                    <a:pt x="7986" y="7002"/>
                    <a:pt x="8961" y="6063"/>
                  </a:cubicBezTo>
                  <a:cubicBezTo>
                    <a:pt x="8961" y="6063"/>
                    <a:pt x="8980" y="6081"/>
                    <a:pt x="8998" y="6100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5" y="6136"/>
                    <a:pt x="9164" y="6136"/>
                    <a:pt x="9164" y="6118"/>
                  </a:cubicBezTo>
                  <a:cubicBezTo>
                    <a:pt x="9329" y="6155"/>
                    <a:pt x="9477" y="6210"/>
                    <a:pt x="9624" y="6265"/>
                  </a:cubicBezTo>
                  <a:cubicBezTo>
                    <a:pt x="9789" y="6320"/>
                    <a:pt x="9973" y="6339"/>
                    <a:pt x="10158" y="6357"/>
                  </a:cubicBezTo>
                  <a:cubicBezTo>
                    <a:pt x="10236" y="6362"/>
                    <a:pt x="10328" y="6367"/>
                    <a:pt x="10425" y="6367"/>
                  </a:cubicBezTo>
                  <a:cubicBezTo>
                    <a:pt x="10689" y="6367"/>
                    <a:pt x="10990" y="6330"/>
                    <a:pt x="11151" y="6155"/>
                  </a:cubicBezTo>
                  <a:cubicBezTo>
                    <a:pt x="11243" y="6063"/>
                    <a:pt x="11207" y="5916"/>
                    <a:pt x="11096" y="5879"/>
                  </a:cubicBezTo>
                  <a:cubicBezTo>
                    <a:pt x="11005" y="5848"/>
                    <a:pt x="10908" y="5835"/>
                    <a:pt x="10812" y="5835"/>
                  </a:cubicBezTo>
                  <a:cubicBezTo>
                    <a:pt x="10734" y="5835"/>
                    <a:pt x="10655" y="5844"/>
                    <a:pt x="10581" y="5860"/>
                  </a:cubicBezTo>
                  <a:cubicBezTo>
                    <a:pt x="10489" y="5870"/>
                    <a:pt x="10392" y="5874"/>
                    <a:pt x="10293" y="5874"/>
                  </a:cubicBezTo>
                  <a:cubicBezTo>
                    <a:pt x="10194" y="5874"/>
                    <a:pt x="10093" y="5870"/>
                    <a:pt x="9992" y="5860"/>
                  </a:cubicBezTo>
                  <a:cubicBezTo>
                    <a:pt x="9808" y="5842"/>
                    <a:pt x="9532" y="5732"/>
                    <a:pt x="9311" y="5713"/>
                  </a:cubicBezTo>
                  <a:lnTo>
                    <a:pt x="10691" y="4351"/>
                  </a:lnTo>
                  <a:lnTo>
                    <a:pt x="10691" y="4369"/>
                  </a:lnTo>
                  <a:cubicBezTo>
                    <a:pt x="10841" y="4520"/>
                    <a:pt x="11151" y="4670"/>
                    <a:pt x="11420" y="4670"/>
                  </a:cubicBezTo>
                  <a:cubicBezTo>
                    <a:pt x="11580" y="4670"/>
                    <a:pt x="11725" y="4617"/>
                    <a:pt x="11814" y="4480"/>
                  </a:cubicBezTo>
                  <a:cubicBezTo>
                    <a:pt x="11851" y="4425"/>
                    <a:pt x="11832" y="4351"/>
                    <a:pt x="11759" y="4333"/>
                  </a:cubicBezTo>
                  <a:cubicBezTo>
                    <a:pt x="11685" y="4323"/>
                    <a:pt x="11612" y="4319"/>
                    <a:pt x="11538" y="4319"/>
                  </a:cubicBezTo>
                  <a:cubicBezTo>
                    <a:pt x="11464" y="4319"/>
                    <a:pt x="11391" y="4323"/>
                    <a:pt x="11317" y="4333"/>
                  </a:cubicBezTo>
                  <a:cubicBezTo>
                    <a:pt x="11151" y="4333"/>
                    <a:pt x="10986" y="4277"/>
                    <a:pt x="10839" y="4204"/>
                  </a:cubicBezTo>
                  <a:lnTo>
                    <a:pt x="11556" y="3486"/>
                  </a:lnTo>
                  <a:cubicBezTo>
                    <a:pt x="11656" y="3401"/>
                    <a:pt x="11569" y="3260"/>
                    <a:pt x="11465" y="3260"/>
                  </a:cubicBezTo>
                  <a:cubicBezTo>
                    <a:pt x="11434" y="3260"/>
                    <a:pt x="11402" y="3273"/>
                    <a:pt x="11372" y="3302"/>
                  </a:cubicBezTo>
                  <a:lnTo>
                    <a:pt x="10268" y="4277"/>
                  </a:lnTo>
                  <a:cubicBezTo>
                    <a:pt x="10286" y="4185"/>
                    <a:pt x="10305" y="4075"/>
                    <a:pt x="10305" y="4001"/>
                  </a:cubicBezTo>
                  <a:cubicBezTo>
                    <a:pt x="10323" y="3725"/>
                    <a:pt x="10360" y="3302"/>
                    <a:pt x="10102" y="3118"/>
                  </a:cubicBezTo>
                  <a:cubicBezTo>
                    <a:pt x="10083" y="3105"/>
                    <a:pt x="10059" y="3099"/>
                    <a:pt x="10034" y="3099"/>
                  </a:cubicBezTo>
                  <a:cubicBezTo>
                    <a:pt x="9989" y="3099"/>
                    <a:pt x="9942" y="3119"/>
                    <a:pt x="9918" y="3155"/>
                  </a:cubicBezTo>
                  <a:cubicBezTo>
                    <a:pt x="9771" y="3376"/>
                    <a:pt x="9863" y="3744"/>
                    <a:pt x="9845" y="3983"/>
                  </a:cubicBezTo>
                  <a:cubicBezTo>
                    <a:pt x="9845" y="4185"/>
                    <a:pt x="9753" y="4462"/>
                    <a:pt x="9845" y="4664"/>
                  </a:cubicBezTo>
                  <a:lnTo>
                    <a:pt x="7268" y="6965"/>
                  </a:lnTo>
                  <a:cubicBezTo>
                    <a:pt x="7323" y="6541"/>
                    <a:pt x="7341" y="6100"/>
                    <a:pt x="7433" y="5713"/>
                  </a:cubicBezTo>
                  <a:cubicBezTo>
                    <a:pt x="7599" y="5069"/>
                    <a:pt x="8059" y="4406"/>
                    <a:pt x="8059" y="3762"/>
                  </a:cubicBezTo>
                  <a:cubicBezTo>
                    <a:pt x="8059" y="3659"/>
                    <a:pt x="7966" y="3580"/>
                    <a:pt x="7863" y="3580"/>
                  </a:cubicBezTo>
                  <a:cubicBezTo>
                    <a:pt x="7836" y="3580"/>
                    <a:pt x="7809" y="3585"/>
                    <a:pt x="7783" y="3596"/>
                  </a:cubicBezTo>
                  <a:cubicBezTo>
                    <a:pt x="7194" y="3965"/>
                    <a:pt x="6973" y="4885"/>
                    <a:pt x="6826" y="5529"/>
                  </a:cubicBezTo>
                  <a:cubicBezTo>
                    <a:pt x="6697" y="6081"/>
                    <a:pt x="6550" y="6854"/>
                    <a:pt x="6752" y="7425"/>
                  </a:cubicBezTo>
                  <a:lnTo>
                    <a:pt x="6329" y="7793"/>
                  </a:lnTo>
                  <a:cubicBezTo>
                    <a:pt x="5574" y="8474"/>
                    <a:pt x="4838" y="9173"/>
                    <a:pt x="4047" y="9799"/>
                  </a:cubicBezTo>
                  <a:cubicBezTo>
                    <a:pt x="3973" y="9854"/>
                    <a:pt x="3900" y="9891"/>
                    <a:pt x="3826" y="9946"/>
                  </a:cubicBezTo>
                  <a:cubicBezTo>
                    <a:pt x="3808" y="9505"/>
                    <a:pt x="3771" y="9081"/>
                    <a:pt x="3771" y="8640"/>
                  </a:cubicBezTo>
                  <a:cubicBezTo>
                    <a:pt x="3771" y="8032"/>
                    <a:pt x="3973" y="7314"/>
                    <a:pt x="3826" y="6725"/>
                  </a:cubicBezTo>
                  <a:cubicBezTo>
                    <a:pt x="3804" y="6627"/>
                    <a:pt x="3718" y="6574"/>
                    <a:pt x="3632" y="6574"/>
                  </a:cubicBezTo>
                  <a:cubicBezTo>
                    <a:pt x="3573" y="6574"/>
                    <a:pt x="3514" y="6599"/>
                    <a:pt x="3476" y="6652"/>
                  </a:cubicBezTo>
                  <a:cubicBezTo>
                    <a:pt x="3108" y="7204"/>
                    <a:pt x="3145" y="8087"/>
                    <a:pt x="3163" y="8713"/>
                  </a:cubicBezTo>
                  <a:cubicBezTo>
                    <a:pt x="3163" y="9229"/>
                    <a:pt x="3219" y="9744"/>
                    <a:pt x="3347" y="10241"/>
                  </a:cubicBezTo>
                  <a:cubicBezTo>
                    <a:pt x="2906" y="10499"/>
                    <a:pt x="2464" y="10701"/>
                    <a:pt x="2022" y="10904"/>
                  </a:cubicBezTo>
                  <a:cubicBezTo>
                    <a:pt x="2096" y="9413"/>
                    <a:pt x="1912" y="7940"/>
                    <a:pt x="2243" y="6449"/>
                  </a:cubicBezTo>
                  <a:cubicBezTo>
                    <a:pt x="2685" y="4664"/>
                    <a:pt x="3918" y="3155"/>
                    <a:pt x="5611" y="2400"/>
                  </a:cubicBezTo>
                  <a:cubicBezTo>
                    <a:pt x="7268" y="1572"/>
                    <a:pt x="9108" y="1406"/>
                    <a:pt x="10931" y="1333"/>
                  </a:cubicBezTo>
                  <a:cubicBezTo>
                    <a:pt x="11851" y="1296"/>
                    <a:pt x="13102" y="1333"/>
                    <a:pt x="14004" y="909"/>
                  </a:cubicBezTo>
                  <a:close/>
                  <a:moveTo>
                    <a:pt x="14523" y="1"/>
                  </a:moveTo>
                  <a:cubicBezTo>
                    <a:pt x="14504" y="1"/>
                    <a:pt x="14484" y="3"/>
                    <a:pt x="14464" y="7"/>
                  </a:cubicBezTo>
                  <a:cubicBezTo>
                    <a:pt x="13526" y="191"/>
                    <a:pt x="12698" y="541"/>
                    <a:pt x="11722" y="615"/>
                  </a:cubicBezTo>
                  <a:cubicBezTo>
                    <a:pt x="10875" y="670"/>
                    <a:pt x="10029" y="670"/>
                    <a:pt x="9164" y="762"/>
                  </a:cubicBezTo>
                  <a:cubicBezTo>
                    <a:pt x="7397" y="946"/>
                    <a:pt x="5630" y="1406"/>
                    <a:pt x="4157" y="2455"/>
                  </a:cubicBezTo>
                  <a:cubicBezTo>
                    <a:pt x="1488" y="4388"/>
                    <a:pt x="918" y="8032"/>
                    <a:pt x="1654" y="11106"/>
                  </a:cubicBezTo>
                  <a:lnTo>
                    <a:pt x="1452" y="11216"/>
                  </a:lnTo>
                  <a:cubicBezTo>
                    <a:pt x="899" y="11327"/>
                    <a:pt x="421" y="11640"/>
                    <a:pt x="108" y="12100"/>
                  </a:cubicBezTo>
                  <a:cubicBezTo>
                    <a:pt x="0" y="12300"/>
                    <a:pt x="150" y="12513"/>
                    <a:pt x="341" y="12513"/>
                  </a:cubicBezTo>
                  <a:cubicBezTo>
                    <a:pt x="379" y="12513"/>
                    <a:pt x="418" y="12505"/>
                    <a:pt x="458" y="12486"/>
                  </a:cubicBezTo>
                  <a:cubicBezTo>
                    <a:pt x="1098" y="12088"/>
                    <a:pt x="1726" y="11959"/>
                    <a:pt x="2354" y="11959"/>
                  </a:cubicBezTo>
                  <a:cubicBezTo>
                    <a:pt x="3514" y="11959"/>
                    <a:pt x="4674" y="12400"/>
                    <a:pt x="5915" y="12400"/>
                  </a:cubicBezTo>
                  <a:cubicBezTo>
                    <a:pt x="5992" y="12400"/>
                    <a:pt x="6068" y="12398"/>
                    <a:pt x="6145" y="12394"/>
                  </a:cubicBezTo>
                  <a:cubicBezTo>
                    <a:pt x="7710" y="12284"/>
                    <a:pt x="9182" y="11658"/>
                    <a:pt x="10360" y="10627"/>
                  </a:cubicBezTo>
                  <a:cubicBezTo>
                    <a:pt x="13323" y="8124"/>
                    <a:pt x="13857" y="4167"/>
                    <a:pt x="14538" y="578"/>
                  </a:cubicBezTo>
                  <a:cubicBezTo>
                    <a:pt x="14593" y="523"/>
                    <a:pt x="14649" y="486"/>
                    <a:pt x="14685" y="431"/>
                  </a:cubicBezTo>
                  <a:cubicBezTo>
                    <a:pt x="14854" y="262"/>
                    <a:pt x="14729" y="1"/>
                    <a:pt x="14523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3"/>
            <p:cNvSpPr/>
            <p:nvPr/>
          </p:nvSpPr>
          <p:spPr>
            <a:xfrm>
              <a:off x="5650550" y="-102763"/>
              <a:ext cx="1012614" cy="555932"/>
            </a:xfrm>
            <a:custGeom>
              <a:avLst/>
              <a:gdLst/>
              <a:ahLst/>
              <a:cxnLst/>
              <a:rect l="l" t="t" r="r" b="b"/>
              <a:pathLst>
                <a:path w="18885" h="10368" extrusionOk="0">
                  <a:moveTo>
                    <a:pt x="10469" y="810"/>
                  </a:moveTo>
                  <a:cubicBezTo>
                    <a:pt x="12212" y="810"/>
                    <a:pt x="13562" y="1551"/>
                    <a:pt x="14928" y="2719"/>
                  </a:cubicBezTo>
                  <a:cubicBezTo>
                    <a:pt x="15056" y="2829"/>
                    <a:pt x="15185" y="2940"/>
                    <a:pt x="15314" y="3050"/>
                  </a:cubicBezTo>
                  <a:cubicBezTo>
                    <a:pt x="14412" y="3124"/>
                    <a:pt x="13529" y="3290"/>
                    <a:pt x="12664" y="3584"/>
                  </a:cubicBezTo>
                  <a:cubicBezTo>
                    <a:pt x="12406" y="2958"/>
                    <a:pt x="11964" y="2443"/>
                    <a:pt x="11394" y="2112"/>
                  </a:cubicBezTo>
                  <a:cubicBezTo>
                    <a:pt x="11043" y="1901"/>
                    <a:pt x="10511" y="1638"/>
                    <a:pt x="10050" y="1638"/>
                  </a:cubicBezTo>
                  <a:cubicBezTo>
                    <a:pt x="9906" y="1638"/>
                    <a:pt x="9768" y="1664"/>
                    <a:pt x="9645" y="1725"/>
                  </a:cubicBezTo>
                  <a:cubicBezTo>
                    <a:pt x="9553" y="1780"/>
                    <a:pt x="9553" y="1928"/>
                    <a:pt x="9645" y="1983"/>
                  </a:cubicBezTo>
                  <a:cubicBezTo>
                    <a:pt x="9866" y="2093"/>
                    <a:pt x="10105" y="2167"/>
                    <a:pt x="10363" y="2185"/>
                  </a:cubicBezTo>
                  <a:cubicBezTo>
                    <a:pt x="10639" y="2259"/>
                    <a:pt x="10897" y="2369"/>
                    <a:pt x="11154" y="2517"/>
                  </a:cubicBezTo>
                  <a:cubicBezTo>
                    <a:pt x="11633" y="2811"/>
                    <a:pt x="12038" y="3198"/>
                    <a:pt x="12351" y="3676"/>
                  </a:cubicBezTo>
                  <a:lnTo>
                    <a:pt x="11891" y="3805"/>
                  </a:lnTo>
                  <a:cubicBezTo>
                    <a:pt x="10584" y="4136"/>
                    <a:pt x="9277" y="4504"/>
                    <a:pt x="7970" y="4854"/>
                  </a:cubicBezTo>
                  <a:cubicBezTo>
                    <a:pt x="7970" y="4836"/>
                    <a:pt x="7970" y="4817"/>
                    <a:pt x="7970" y="4799"/>
                  </a:cubicBezTo>
                  <a:cubicBezTo>
                    <a:pt x="7933" y="4762"/>
                    <a:pt x="7897" y="4725"/>
                    <a:pt x="7860" y="4707"/>
                  </a:cubicBezTo>
                  <a:cubicBezTo>
                    <a:pt x="7851" y="4698"/>
                    <a:pt x="7846" y="4693"/>
                    <a:pt x="7841" y="4693"/>
                  </a:cubicBezTo>
                  <a:cubicBezTo>
                    <a:pt x="7837" y="4693"/>
                    <a:pt x="7832" y="4698"/>
                    <a:pt x="7823" y="4707"/>
                  </a:cubicBezTo>
                  <a:cubicBezTo>
                    <a:pt x="7712" y="4596"/>
                    <a:pt x="7602" y="4468"/>
                    <a:pt x="7510" y="4357"/>
                  </a:cubicBezTo>
                  <a:cubicBezTo>
                    <a:pt x="7363" y="4228"/>
                    <a:pt x="7216" y="4118"/>
                    <a:pt x="7068" y="4007"/>
                  </a:cubicBezTo>
                  <a:cubicBezTo>
                    <a:pt x="6854" y="3885"/>
                    <a:pt x="6551" y="3686"/>
                    <a:pt x="6275" y="3686"/>
                  </a:cubicBezTo>
                  <a:cubicBezTo>
                    <a:pt x="6219" y="3686"/>
                    <a:pt x="6164" y="3694"/>
                    <a:pt x="6111" y="3713"/>
                  </a:cubicBezTo>
                  <a:cubicBezTo>
                    <a:pt x="5982" y="3750"/>
                    <a:pt x="5946" y="3897"/>
                    <a:pt x="6019" y="3989"/>
                  </a:cubicBezTo>
                  <a:cubicBezTo>
                    <a:pt x="6148" y="4099"/>
                    <a:pt x="6295" y="4191"/>
                    <a:pt x="6461" y="4247"/>
                  </a:cubicBezTo>
                  <a:cubicBezTo>
                    <a:pt x="6627" y="4320"/>
                    <a:pt x="6811" y="4431"/>
                    <a:pt x="6958" y="4541"/>
                  </a:cubicBezTo>
                  <a:cubicBezTo>
                    <a:pt x="7123" y="4652"/>
                    <a:pt x="7308" y="4872"/>
                    <a:pt x="7492" y="5001"/>
                  </a:cubicBezTo>
                  <a:lnTo>
                    <a:pt x="5614" y="5498"/>
                  </a:lnTo>
                  <a:lnTo>
                    <a:pt x="5614" y="5480"/>
                  </a:lnTo>
                  <a:cubicBezTo>
                    <a:pt x="5536" y="5199"/>
                    <a:pt x="5207" y="4773"/>
                    <a:pt x="4873" y="4773"/>
                  </a:cubicBezTo>
                  <a:cubicBezTo>
                    <a:pt x="4813" y="4773"/>
                    <a:pt x="4753" y="4786"/>
                    <a:pt x="4694" y="4817"/>
                  </a:cubicBezTo>
                  <a:cubicBezTo>
                    <a:pt x="4639" y="4854"/>
                    <a:pt x="4639" y="4928"/>
                    <a:pt x="4676" y="4983"/>
                  </a:cubicBezTo>
                  <a:cubicBezTo>
                    <a:pt x="4804" y="5075"/>
                    <a:pt x="4915" y="5149"/>
                    <a:pt x="5062" y="5204"/>
                  </a:cubicBezTo>
                  <a:cubicBezTo>
                    <a:pt x="5209" y="5277"/>
                    <a:pt x="5320" y="5406"/>
                    <a:pt x="5430" y="5554"/>
                  </a:cubicBezTo>
                  <a:lnTo>
                    <a:pt x="4455" y="5830"/>
                  </a:lnTo>
                  <a:cubicBezTo>
                    <a:pt x="4283" y="5864"/>
                    <a:pt x="4336" y="6091"/>
                    <a:pt x="4478" y="6091"/>
                  </a:cubicBezTo>
                  <a:cubicBezTo>
                    <a:pt x="4488" y="6091"/>
                    <a:pt x="4499" y="6090"/>
                    <a:pt x="4510" y="6087"/>
                  </a:cubicBezTo>
                  <a:lnTo>
                    <a:pt x="5964" y="5756"/>
                  </a:lnTo>
                  <a:lnTo>
                    <a:pt x="5964" y="5756"/>
                  </a:lnTo>
                  <a:cubicBezTo>
                    <a:pt x="5890" y="5830"/>
                    <a:pt x="5835" y="5922"/>
                    <a:pt x="5798" y="5995"/>
                  </a:cubicBezTo>
                  <a:cubicBezTo>
                    <a:pt x="5633" y="6216"/>
                    <a:pt x="5393" y="6584"/>
                    <a:pt x="5522" y="6860"/>
                  </a:cubicBezTo>
                  <a:cubicBezTo>
                    <a:pt x="5559" y="6909"/>
                    <a:pt x="5604" y="6934"/>
                    <a:pt x="5652" y="6934"/>
                  </a:cubicBezTo>
                  <a:cubicBezTo>
                    <a:pt x="5676" y="6934"/>
                    <a:pt x="5700" y="6928"/>
                    <a:pt x="5725" y="6916"/>
                  </a:cubicBezTo>
                  <a:cubicBezTo>
                    <a:pt x="5946" y="6787"/>
                    <a:pt x="6056" y="6437"/>
                    <a:pt x="6185" y="6216"/>
                  </a:cubicBezTo>
                  <a:cubicBezTo>
                    <a:pt x="6277" y="6050"/>
                    <a:pt x="6498" y="5848"/>
                    <a:pt x="6516" y="5646"/>
                  </a:cubicBezTo>
                  <a:lnTo>
                    <a:pt x="9884" y="4891"/>
                  </a:lnTo>
                  <a:lnTo>
                    <a:pt x="9884" y="4891"/>
                  </a:lnTo>
                  <a:cubicBezTo>
                    <a:pt x="9627" y="5222"/>
                    <a:pt x="9406" y="5609"/>
                    <a:pt x="9111" y="5903"/>
                  </a:cubicBezTo>
                  <a:cubicBezTo>
                    <a:pt x="8670" y="6382"/>
                    <a:pt x="7952" y="6731"/>
                    <a:pt x="7620" y="7284"/>
                  </a:cubicBezTo>
                  <a:cubicBezTo>
                    <a:pt x="7547" y="7412"/>
                    <a:pt x="7639" y="7560"/>
                    <a:pt x="7786" y="7578"/>
                  </a:cubicBezTo>
                  <a:cubicBezTo>
                    <a:pt x="8486" y="7541"/>
                    <a:pt x="9130" y="6842"/>
                    <a:pt x="9571" y="6345"/>
                  </a:cubicBezTo>
                  <a:cubicBezTo>
                    <a:pt x="9958" y="5922"/>
                    <a:pt x="10455" y="5333"/>
                    <a:pt x="10565" y="4744"/>
                  </a:cubicBezTo>
                  <a:lnTo>
                    <a:pt x="11118" y="4615"/>
                  </a:lnTo>
                  <a:cubicBezTo>
                    <a:pt x="12111" y="4394"/>
                    <a:pt x="13087" y="4136"/>
                    <a:pt x="14081" y="3989"/>
                  </a:cubicBezTo>
                  <a:cubicBezTo>
                    <a:pt x="14173" y="3971"/>
                    <a:pt x="14265" y="3971"/>
                    <a:pt x="14357" y="3952"/>
                  </a:cubicBezTo>
                  <a:lnTo>
                    <a:pt x="14357" y="3952"/>
                  </a:lnTo>
                  <a:cubicBezTo>
                    <a:pt x="14154" y="4339"/>
                    <a:pt x="13970" y="4744"/>
                    <a:pt x="13768" y="5112"/>
                  </a:cubicBezTo>
                  <a:cubicBezTo>
                    <a:pt x="13455" y="5646"/>
                    <a:pt x="12940" y="6179"/>
                    <a:pt x="12774" y="6768"/>
                  </a:cubicBezTo>
                  <a:cubicBezTo>
                    <a:pt x="12731" y="6899"/>
                    <a:pt x="12835" y="7018"/>
                    <a:pt x="12954" y="7018"/>
                  </a:cubicBezTo>
                  <a:cubicBezTo>
                    <a:pt x="12986" y="7018"/>
                    <a:pt x="13019" y="7009"/>
                    <a:pt x="13050" y="6989"/>
                  </a:cubicBezTo>
                  <a:cubicBezTo>
                    <a:pt x="13639" y="6713"/>
                    <a:pt x="14044" y="5903"/>
                    <a:pt x="14339" y="5351"/>
                  </a:cubicBezTo>
                  <a:cubicBezTo>
                    <a:pt x="14578" y="4909"/>
                    <a:pt x="14780" y="4431"/>
                    <a:pt x="14909" y="3934"/>
                  </a:cubicBezTo>
                  <a:cubicBezTo>
                    <a:pt x="15424" y="3934"/>
                    <a:pt x="15903" y="3971"/>
                    <a:pt x="16400" y="3989"/>
                  </a:cubicBezTo>
                  <a:cubicBezTo>
                    <a:pt x="15609" y="5277"/>
                    <a:pt x="15038" y="6658"/>
                    <a:pt x="14007" y="7762"/>
                  </a:cubicBezTo>
                  <a:cubicBezTo>
                    <a:pt x="12866" y="9005"/>
                    <a:pt x="11264" y="9696"/>
                    <a:pt x="9595" y="9696"/>
                  </a:cubicBezTo>
                  <a:cubicBezTo>
                    <a:pt x="9434" y="9696"/>
                    <a:pt x="9273" y="9689"/>
                    <a:pt x="9111" y="9676"/>
                  </a:cubicBezTo>
                  <a:cubicBezTo>
                    <a:pt x="7271" y="9584"/>
                    <a:pt x="5577" y="8830"/>
                    <a:pt x="3958" y="8001"/>
                  </a:cubicBezTo>
                  <a:cubicBezTo>
                    <a:pt x="3129" y="7597"/>
                    <a:pt x="2062" y="6952"/>
                    <a:pt x="1068" y="6879"/>
                  </a:cubicBezTo>
                  <a:cubicBezTo>
                    <a:pt x="2301" y="5793"/>
                    <a:pt x="3295" y="4449"/>
                    <a:pt x="4528" y="3363"/>
                  </a:cubicBezTo>
                  <a:cubicBezTo>
                    <a:pt x="6019" y="2075"/>
                    <a:pt x="7841" y="1026"/>
                    <a:pt x="9829" y="842"/>
                  </a:cubicBezTo>
                  <a:cubicBezTo>
                    <a:pt x="10048" y="820"/>
                    <a:pt x="10261" y="810"/>
                    <a:pt x="10469" y="810"/>
                  </a:cubicBezTo>
                  <a:close/>
                  <a:moveTo>
                    <a:pt x="10474" y="0"/>
                  </a:moveTo>
                  <a:cubicBezTo>
                    <a:pt x="9976" y="0"/>
                    <a:pt x="9476" y="54"/>
                    <a:pt x="8982" y="161"/>
                  </a:cubicBezTo>
                  <a:cubicBezTo>
                    <a:pt x="5172" y="897"/>
                    <a:pt x="2761" y="4099"/>
                    <a:pt x="442" y="6916"/>
                  </a:cubicBezTo>
                  <a:cubicBezTo>
                    <a:pt x="369" y="6934"/>
                    <a:pt x="295" y="6952"/>
                    <a:pt x="221" y="6971"/>
                  </a:cubicBezTo>
                  <a:cubicBezTo>
                    <a:pt x="19" y="7044"/>
                    <a:pt x="0" y="7339"/>
                    <a:pt x="221" y="7431"/>
                  </a:cubicBezTo>
                  <a:cubicBezTo>
                    <a:pt x="1123" y="7725"/>
                    <a:pt x="2007" y="7817"/>
                    <a:pt x="2890" y="8241"/>
                  </a:cubicBezTo>
                  <a:cubicBezTo>
                    <a:pt x="3663" y="8609"/>
                    <a:pt x="4418" y="9014"/>
                    <a:pt x="5191" y="9345"/>
                  </a:cubicBezTo>
                  <a:cubicBezTo>
                    <a:pt x="6572" y="9935"/>
                    <a:pt x="8044" y="10367"/>
                    <a:pt x="9553" y="10367"/>
                  </a:cubicBezTo>
                  <a:cubicBezTo>
                    <a:pt x="9834" y="10367"/>
                    <a:pt x="10117" y="10352"/>
                    <a:pt x="10400" y="10321"/>
                  </a:cubicBezTo>
                  <a:cubicBezTo>
                    <a:pt x="13676" y="9952"/>
                    <a:pt x="15958" y="7044"/>
                    <a:pt x="16805" y="4007"/>
                  </a:cubicBezTo>
                  <a:lnTo>
                    <a:pt x="17044" y="4007"/>
                  </a:lnTo>
                  <a:cubicBezTo>
                    <a:pt x="17244" y="4072"/>
                    <a:pt x="17455" y="4103"/>
                    <a:pt x="17667" y="4103"/>
                  </a:cubicBezTo>
                  <a:cubicBezTo>
                    <a:pt x="18002" y="4103"/>
                    <a:pt x="18341" y="4025"/>
                    <a:pt x="18646" y="3879"/>
                  </a:cubicBezTo>
                  <a:cubicBezTo>
                    <a:pt x="18885" y="3750"/>
                    <a:pt x="18793" y="3382"/>
                    <a:pt x="18517" y="3382"/>
                  </a:cubicBezTo>
                  <a:cubicBezTo>
                    <a:pt x="18465" y="3384"/>
                    <a:pt x="18413" y="3385"/>
                    <a:pt x="18362" y="3385"/>
                  </a:cubicBezTo>
                  <a:cubicBezTo>
                    <a:pt x="16260" y="3385"/>
                    <a:pt x="15254" y="1557"/>
                    <a:pt x="13510" y="694"/>
                  </a:cubicBezTo>
                  <a:cubicBezTo>
                    <a:pt x="12551" y="234"/>
                    <a:pt x="11516" y="0"/>
                    <a:pt x="10474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3"/>
            <p:cNvSpPr/>
            <p:nvPr/>
          </p:nvSpPr>
          <p:spPr>
            <a:xfrm>
              <a:off x="82" y="625715"/>
              <a:ext cx="435287" cy="674593"/>
            </a:xfrm>
            <a:custGeom>
              <a:avLst/>
              <a:gdLst/>
              <a:ahLst/>
              <a:cxnLst/>
              <a:rect l="l" t="t" r="r" b="b"/>
              <a:pathLst>
                <a:path w="8118" h="12581" extrusionOk="0">
                  <a:moveTo>
                    <a:pt x="1141" y="664"/>
                  </a:moveTo>
                  <a:lnTo>
                    <a:pt x="1141" y="664"/>
                  </a:lnTo>
                  <a:cubicBezTo>
                    <a:pt x="2135" y="1327"/>
                    <a:pt x="3295" y="1768"/>
                    <a:pt x="4289" y="2449"/>
                  </a:cubicBezTo>
                  <a:cubicBezTo>
                    <a:pt x="5504" y="3241"/>
                    <a:pt x="6590" y="4327"/>
                    <a:pt x="7105" y="5707"/>
                  </a:cubicBezTo>
                  <a:cubicBezTo>
                    <a:pt x="7657" y="7124"/>
                    <a:pt x="7399" y="8339"/>
                    <a:pt x="6755" y="9664"/>
                  </a:cubicBezTo>
                  <a:cubicBezTo>
                    <a:pt x="6700" y="9775"/>
                    <a:pt x="6663" y="9904"/>
                    <a:pt x="6608" y="10014"/>
                  </a:cubicBezTo>
                  <a:cubicBezTo>
                    <a:pt x="6387" y="9388"/>
                    <a:pt x="6074" y="8781"/>
                    <a:pt x="5724" y="8229"/>
                  </a:cubicBezTo>
                  <a:cubicBezTo>
                    <a:pt x="6111" y="7934"/>
                    <a:pt x="6387" y="7529"/>
                    <a:pt x="6516" y="7051"/>
                  </a:cubicBezTo>
                  <a:cubicBezTo>
                    <a:pt x="6608" y="6683"/>
                    <a:pt x="6737" y="6057"/>
                    <a:pt x="6442" y="5744"/>
                  </a:cubicBezTo>
                  <a:cubicBezTo>
                    <a:pt x="6422" y="5723"/>
                    <a:pt x="6396" y="5713"/>
                    <a:pt x="6370" y="5713"/>
                  </a:cubicBezTo>
                  <a:cubicBezTo>
                    <a:pt x="6326" y="5713"/>
                    <a:pt x="6281" y="5742"/>
                    <a:pt x="6258" y="5799"/>
                  </a:cubicBezTo>
                  <a:cubicBezTo>
                    <a:pt x="6240" y="5965"/>
                    <a:pt x="6240" y="6149"/>
                    <a:pt x="6258" y="6333"/>
                  </a:cubicBezTo>
                  <a:cubicBezTo>
                    <a:pt x="6258" y="6535"/>
                    <a:pt x="6240" y="6756"/>
                    <a:pt x="6185" y="6959"/>
                  </a:cubicBezTo>
                  <a:cubicBezTo>
                    <a:pt x="6074" y="7345"/>
                    <a:pt x="5872" y="7713"/>
                    <a:pt x="5596" y="8026"/>
                  </a:cubicBezTo>
                  <a:cubicBezTo>
                    <a:pt x="5540" y="7934"/>
                    <a:pt x="5485" y="7824"/>
                    <a:pt x="5430" y="7732"/>
                  </a:cubicBezTo>
                  <a:cubicBezTo>
                    <a:pt x="4933" y="6885"/>
                    <a:pt x="4418" y="6020"/>
                    <a:pt x="3921" y="5173"/>
                  </a:cubicBezTo>
                  <a:cubicBezTo>
                    <a:pt x="3921" y="5173"/>
                    <a:pt x="3939" y="5173"/>
                    <a:pt x="3958" y="5137"/>
                  </a:cubicBezTo>
                  <a:cubicBezTo>
                    <a:pt x="3976" y="5118"/>
                    <a:pt x="3994" y="5081"/>
                    <a:pt x="4013" y="5045"/>
                  </a:cubicBezTo>
                  <a:cubicBezTo>
                    <a:pt x="4013" y="5045"/>
                    <a:pt x="4013" y="5026"/>
                    <a:pt x="4013" y="5026"/>
                  </a:cubicBezTo>
                  <a:cubicBezTo>
                    <a:pt x="4068" y="4916"/>
                    <a:pt x="4123" y="4824"/>
                    <a:pt x="4197" y="4732"/>
                  </a:cubicBezTo>
                  <a:cubicBezTo>
                    <a:pt x="4252" y="4603"/>
                    <a:pt x="4307" y="4492"/>
                    <a:pt x="4344" y="4364"/>
                  </a:cubicBezTo>
                  <a:cubicBezTo>
                    <a:pt x="4418" y="4143"/>
                    <a:pt x="4510" y="3811"/>
                    <a:pt x="4381" y="3609"/>
                  </a:cubicBezTo>
                  <a:cubicBezTo>
                    <a:pt x="4353" y="3572"/>
                    <a:pt x="4312" y="3554"/>
                    <a:pt x="4270" y="3554"/>
                  </a:cubicBezTo>
                  <a:cubicBezTo>
                    <a:pt x="4229" y="3554"/>
                    <a:pt x="4188" y="3572"/>
                    <a:pt x="4160" y="3609"/>
                  </a:cubicBezTo>
                  <a:cubicBezTo>
                    <a:pt x="4105" y="3719"/>
                    <a:pt x="4068" y="3848"/>
                    <a:pt x="4068" y="3977"/>
                  </a:cubicBezTo>
                  <a:cubicBezTo>
                    <a:pt x="4050" y="4124"/>
                    <a:pt x="4013" y="4253"/>
                    <a:pt x="3958" y="4382"/>
                  </a:cubicBezTo>
                  <a:cubicBezTo>
                    <a:pt x="3902" y="4529"/>
                    <a:pt x="3792" y="4695"/>
                    <a:pt x="3737" y="4842"/>
                  </a:cubicBezTo>
                  <a:lnTo>
                    <a:pt x="3000" y="3627"/>
                  </a:lnTo>
                  <a:lnTo>
                    <a:pt x="3019" y="3627"/>
                  </a:lnTo>
                  <a:cubicBezTo>
                    <a:pt x="3221" y="3498"/>
                    <a:pt x="3516" y="3075"/>
                    <a:pt x="3295" y="2836"/>
                  </a:cubicBezTo>
                  <a:cubicBezTo>
                    <a:pt x="3278" y="2819"/>
                    <a:pt x="3258" y="2810"/>
                    <a:pt x="3239" y="2810"/>
                  </a:cubicBezTo>
                  <a:cubicBezTo>
                    <a:pt x="3216" y="2810"/>
                    <a:pt x="3195" y="2824"/>
                    <a:pt x="3184" y="2854"/>
                  </a:cubicBezTo>
                  <a:cubicBezTo>
                    <a:pt x="3148" y="2946"/>
                    <a:pt x="3111" y="3057"/>
                    <a:pt x="3111" y="3167"/>
                  </a:cubicBezTo>
                  <a:cubicBezTo>
                    <a:pt x="3074" y="3278"/>
                    <a:pt x="3000" y="3388"/>
                    <a:pt x="2908" y="3480"/>
                  </a:cubicBezTo>
                  <a:cubicBezTo>
                    <a:pt x="2798" y="3278"/>
                    <a:pt x="2669" y="3057"/>
                    <a:pt x="2540" y="2854"/>
                  </a:cubicBezTo>
                  <a:cubicBezTo>
                    <a:pt x="2517" y="2819"/>
                    <a:pt x="2486" y="2804"/>
                    <a:pt x="2456" y="2804"/>
                  </a:cubicBezTo>
                  <a:cubicBezTo>
                    <a:pt x="2393" y="2804"/>
                    <a:pt x="2337" y="2871"/>
                    <a:pt x="2375" y="2946"/>
                  </a:cubicBezTo>
                  <a:cubicBezTo>
                    <a:pt x="2540" y="3259"/>
                    <a:pt x="2706" y="3590"/>
                    <a:pt x="2872" y="3903"/>
                  </a:cubicBezTo>
                  <a:cubicBezTo>
                    <a:pt x="2816" y="3867"/>
                    <a:pt x="2743" y="3848"/>
                    <a:pt x="2688" y="3830"/>
                  </a:cubicBezTo>
                  <a:cubicBezTo>
                    <a:pt x="2575" y="3785"/>
                    <a:pt x="2415" y="3733"/>
                    <a:pt x="2269" y="3733"/>
                  </a:cubicBezTo>
                  <a:cubicBezTo>
                    <a:pt x="2176" y="3733"/>
                    <a:pt x="2089" y="3754"/>
                    <a:pt x="2025" y="3811"/>
                  </a:cubicBezTo>
                  <a:cubicBezTo>
                    <a:pt x="1988" y="3848"/>
                    <a:pt x="1988" y="3922"/>
                    <a:pt x="2025" y="3959"/>
                  </a:cubicBezTo>
                  <a:cubicBezTo>
                    <a:pt x="2154" y="4087"/>
                    <a:pt x="2430" y="4106"/>
                    <a:pt x="2595" y="4143"/>
                  </a:cubicBezTo>
                  <a:cubicBezTo>
                    <a:pt x="2754" y="4190"/>
                    <a:pt x="2885" y="4279"/>
                    <a:pt x="3013" y="4279"/>
                  </a:cubicBezTo>
                  <a:cubicBezTo>
                    <a:pt x="3033" y="4279"/>
                    <a:pt x="3054" y="4277"/>
                    <a:pt x="3074" y="4272"/>
                  </a:cubicBezTo>
                  <a:lnTo>
                    <a:pt x="4252" y="6517"/>
                  </a:lnTo>
                  <a:cubicBezTo>
                    <a:pt x="3976" y="6388"/>
                    <a:pt x="3663" y="6315"/>
                    <a:pt x="3387" y="6167"/>
                  </a:cubicBezTo>
                  <a:cubicBezTo>
                    <a:pt x="2964" y="5946"/>
                    <a:pt x="2577" y="5505"/>
                    <a:pt x="2117" y="5376"/>
                  </a:cubicBezTo>
                  <a:cubicBezTo>
                    <a:pt x="2109" y="5374"/>
                    <a:pt x="2101" y="5373"/>
                    <a:pt x="2093" y="5373"/>
                  </a:cubicBezTo>
                  <a:cubicBezTo>
                    <a:pt x="2010" y="5373"/>
                    <a:pt x="1934" y="5457"/>
                    <a:pt x="1951" y="5542"/>
                  </a:cubicBezTo>
                  <a:cubicBezTo>
                    <a:pt x="2117" y="6038"/>
                    <a:pt x="2724" y="6351"/>
                    <a:pt x="3166" y="6572"/>
                  </a:cubicBezTo>
                  <a:cubicBezTo>
                    <a:pt x="3500" y="6739"/>
                    <a:pt x="3954" y="6966"/>
                    <a:pt x="4365" y="6966"/>
                  </a:cubicBezTo>
                  <a:cubicBezTo>
                    <a:pt x="4408" y="6966"/>
                    <a:pt x="4450" y="6964"/>
                    <a:pt x="4491" y="6959"/>
                  </a:cubicBezTo>
                  <a:lnTo>
                    <a:pt x="4694" y="7327"/>
                  </a:lnTo>
                  <a:cubicBezTo>
                    <a:pt x="5043" y="7989"/>
                    <a:pt x="5412" y="8634"/>
                    <a:pt x="5706" y="9315"/>
                  </a:cubicBezTo>
                  <a:cubicBezTo>
                    <a:pt x="5743" y="9370"/>
                    <a:pt x="5761" y="9425"/>
                    <a:pt x="5780" y="9480"/>
                  </a:cubicBezTo>
                  <a:cubicBezTo>
                    <a:pt x="5467" y="9425"/>
                    <a:pt x="5154" y="9388"/>
                    <a:pt x="4841" y="9296"/>
                  </a:cubicBezTo>
                  <a:cubicBezTo>
                    <a:pt x="4431" y="9189"/>
                    <a:pt x="3970" y="8927"/>
                    <a:pt x="3523" y="8927"/>
                  </a:cubicBezTo>
                  <a:cubicBezTo>
                    <a:pt x="3508" y="8927"/>
                    <a:pt x="3494" y="8928"/>
                    <a:pt x="3479" y="8928"/>
                  </a:cubicBezTo>
                  <a:cubicBezTo>
                    <a:pt x="3369" y="8928"/>
                    <a:pt x="3313" y="9057"/>
                    <a:pt x="3387" y="9149"/>
                  </a:cubicBezTo>
                  <a:cubicBezTo>
                    <a:pt x="3700" y="9517"/>
                    <a:pt x="4344" y="9628"/>
                    <a:pt x="4786" y="9738"/>
                  </a:cubicBezTo>
                  <a:cubicBezTo>
                    <a:pt x="5154" y="9830"/>
                    <a:pt x="5540" y="9867"/>
                    <a:pt x="5909" y="9867"/>
                  </a:cubicBezTo>
                  <a:cubicBezTo>
                    <a:pt x="6019" y="10217"/>
                    <a:pt x="6074" y="10585"/>
                    <a:pt x="6148" y="10934"/>
                  </a:cubicBezTo>
                  <a:cubicBezTo>
                    <a:pt x="5099" y="10622"/>
                    <a:pt x="4013" y="10493"/>
                    <a:pt x="3019" y="9977"/>
                  </a:cubicBezTo>
                  <a:cubicBezTo>
                    <a:pt x="1822" y="9370"/>
                    <a:pt x="976" y="8229"/>
                    <a:pt x="718" y="6904"/>
                  </a:cubicBezTo>
                  <a:cubicBezTo>
                    <a:pt x="424" y="5578"/>
                    <a:pt x="644" y="4235"/>
                    <a:pt x="902" y="2928"/>
                  </a:cubicBezTo>
                  <a:cubicBezTo>
                    <a:pt x="1049" y="2265"/>
                    <a:pt x="1289" y="1382"/>
                    <a:pt x="1141" y="664"/>
                  </a:cubicBezTo>
                  <a:close/>
                  <a:moveTo>
                    <a:pt x="748" y="0"/>
                  </a:moveTo>
                  <a:cubicBezTo>
                    <a:pt x="659" y="0"/>
                    <a:pt x="571" y="67"/>
                    <a:pt x="571" y="167"/>
                  </a:cubicBezTo>
                  <a:cubicBezTo>
                    <a:pt x="534" y="866"/>
                    <a:pt x="644" y="1511"/>
                    <a:pt x="516" y="2228"/>
                  </a:cubicBezTo>
                  <a:cubicBezTo>
                    <a:pt x="405" y="2836"/>
                    <a:pt x="258" y="3443"/>
                    <a:pt x="166" y="4069"/>
                  </a:cubicBezTo>
                  <a:cubicBezTo>
                    <a:pt x="0" y="5357"/>
                    <a:pt x="0" y="6701"/>
                    <a:pt x="497" y="7934"/>
                  </a:cubicBezTo>
                  <a:cubicBezTo>
                    <a:pt x="1418" y="10180"/>
                    <a:pt x="3902" y="11229"/>
                    <a:pt x="6221" y="11247"/>
                  </a:cubicBezTo>
                  <a:cubicBezTo>
                    <a:pt x="6240" y="11303"/>
                    <a:pt x="6240" y="11358"/>
                    <a:pt x="6258" y="11413"/>
                  </a:cubicBezTo>
                  <a:cubicBezTo>
                    <a:pt x="6240" y="11818"/>
                    <a:pt x="6387" y="12223"/>
                    <a:pt x="6663" y="12517"/>
                  </a:cubicBezTo>
                  <a:cubicBezTo>
                    <a:pt x="6702" y="12561"/>
                    <a:pt x="6750" y="12581"/>
                    <a:pt x="6798" y="12581"/>
                  </a:cubicBezTo>
                  <a:cubicBezTo>
                    <a:pt x="6911" y="12581"/>
                    <a:pt x="7020" y="12475"/>
                    <a:pt x="6994" y="12333"/>
                  </a:cubicBezTo>
                  <a:cubicBezTo>
                    <a:pt x="6498" y="10787"/>
                    <a:pt x="7639" y="9720"/>
                    <a:pt x="7915" y="8266"/>
                  </a:cubicBezTo>
                  <a:cubicBezTo>
                    <a:pt x="8117" y="7143"/>
                    <a:pt x="7933" y="5983"/>
                    <a:pt x="7399" y="4971"/>
                  </a:cubicBezTo>
                  <a:cubicBezTo>
                    <a:pt x="6148" y="2413"/>
                    <a:pt x="3424" y="1327"/>
                    <a:pt x="976" y="222"/>
                  </a:cubicBezTo>
                  <a:cubicBezTo>
                    <a:pt x="957" y="185"/>
                    <a:pt x="939" y="130"/>
                    <a:pt x="902" y="93"/>
                  </a:cubicBezTo>
                  <a:cubicBezTo>
                    <a:pt x="866" y="28"/>
                    <a:pt x="807" y="0"/>
                    <a:pt x="74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3"/>
            <p:cNvSpPr/>
            <p:nvPr/>
          </p:nvSpPr>
          <p:spPr>
            <a:xfrm>
              <a:off x="2613211" y="-130561"/>
              <a:ext cx="774380" cy="646818"/>
            </a:xfrm>
            <a:custGeom>
              <a:avLst/>
              <a:gdLst/>
              <a:ahLst/>
              <a:cxnLst/>
              <a:rect l="l" t="t" r="r" b="b"/>
              <a:pathLst>
                <a:path w="14442" h="12063" extrusionOk="0">
                  <a:moveTo>
                    <a:pt x="8708" y="921"/>
                  </a:moveTo>
                  <a:cubicBezTo>
                    <a:pt x="9330" y="921"/>
                    <a:pt x="9974" y="1006"/>
                    <a:pt x="10652" y="1150"/>
                  </a:cubicBezTo>
                  <a:cubicBezTo>
                    <a:pt x="10818" y="1187"/>
                    <a:pt x="10965" y="1224"/>
                    <a:pt x="11131" y="1242"/>
                  </a:cubicBezTo>
                  <a:cubicBezTo>
                    <a:pt x="10395" y="1721"/>
                    <a:pt x="9732" y="2291"/>
                    <a:pt x="9143" y="2935"/>
                  </a:cubicBezTo>
                  <a:cubicBezTo>
                    <a:pt x="8646" y="2530"/>
                    <a:pt x="8020" y="2310"/>
                    <a:pt x="7376" y="2291"/>
                  </a:cubicBezTo>
                  <a:cubicBezTo>
                    <a:pt x="7315" y="2289"/>
                    <a:pt x="7249" y="2288"/>
                    <a:pt x="7180" y="2288"/>
                  </a:cubicBezTo>
                  <a:cubicBezTo>
                    <a:pt x="6670" y="2288"/>
                    <a:pt x="5995" y="2364"/>
                    <a:pt x="5720" y="2770"/>
                  </a:cubicBezTo>
                  <a:cubicBezTo>
                    <a:pt x="5646" y="2862"/>
                    <a:pt x="5720" y="3009"/>
                    <a:pt x="5830" y="3009"/>
                  </a:cubicBezTo>
                  <a:cubicBezTo>
                    <a:pt x="6069" y="2991"/>
                    <a:pt x="6309" y="2935"/>
                    <a:pt x="6529" y="2862"/>
                  </a:cubicBezTo>
                  <a:cubicBezTo>
                    <a:pt x="6787" y="2788"/>
                    <a:pt x="7063" y="2751"/>
                    <a:pt x="7358" y="2751"/>
                  </a:cubicBezTo>
                  <a:cubicBezTo>
                    <a:pt x="7891" y="2770"/>
                    <a:pt x="8425" y="2917"/>
                    <a:pt x="8904" y="3175"/>
                  </a:cubicBezTo>
                  <a:lnTo>
                    <a:pt x="8591" y="3488"/>
                  </a:lnTo>
                  <a:cubicBezTo>
                    <a:pt x="7634" y="4389"/>
                    <a:pt x="6695" y="5310"/>
                    <a:pt x="5775" y="6230"/>
                  </a:cubicBezTo>
                  <a:cubicBezTo>
                    <a:pt x="5756" y="6212"/>
                    <a:pt x="5738" y="6193"/>
                    <a:pt x="5720" y="6193"/>
                  </a:cubicBezTo>
                  <a:cubicBezTo>
                    <a:pt x="5683" y="6156"/>
                    <a:pt x="5646" y="6138"/>
                    <a:pt x="5591" y="6138"/>
                  </a:cubicBezTo>
                  <a:cubicBezTo>
                    <a:pt x="5572" y="6138"/>
                    <a:pt x="5572" y="6138"/>
                    <a:pt x="5554" y="6156"/>
                  </a:cubicBezTo>
                  <a:cubicBezTo>
                    <a:pt x="5407" y="6120"/>
                    <a:pt x="5259" y="6064"/>
                    <a:pt x="5112" y="6009"/>
                  </a:cubicBezTo>
                  <a:cubicBezTo>
                    <a:pt x="4946" y="5972"/>
                    <a:pt x="4781" y="5936"/>
                    <a:pt x="4597" y="5936"/>
                  </a:cubicBezTo>
                  <a:cubicBezTo>
                    <a:pt x="4502" y="5930"/>
                    <a:pt x="4393" y="5922"/>
                    <a:pt x="4281" y="5922"/>
                  </a:cubicBezTo>
                  <a:cubicBezTo>
                    <a:pt x="4042" y="5922"/>
                    <a:pt x="3790" y="5957"/>
                    <a:pt x="3640" y="6120"/>
                  </a:cubicBezTo>
                  <a:cubicBezTo>
                    <a:pt x="3548" y="6212"/>
                    <a:pt x="3584" y="6359"/>
                    <a:pt x="3695" y="6396"/>
                  </a:cubicBezTo>
                  <a:cubicBezTo>
                    <a:pt x="3792" y="6417"/>
                    <a:pt x="3889" y="6426"/>
                    <a:pt x="3986" y="6426"/>
                  </a:cubicBezTo>
                  <a:cubicBezTo>
                    <a:pt x="4055" y="6426"/>
                    <a:pt x="4123" y="6422"/>
                    <a:pt x="4192" y="6414"/>
                  </a:cubicBezTo>
                  <a:cubicBezTo>
                    <a:pt x="4284" y="6405"/>
                    <a:pt x="4376" y="6400"/>
                    <a:pt x="4468" y="6400"/>
                  </a:cubicBezTo>
                  <a:cubicBezTo>
                    <a:pt x="4560" y="6400"/>
                    <a:pt x="4652" y="6405"/>
                    <a:pt x="4744" y="6414"/>
                  </a:cubicBezTo>
                  <a:cubicBezTo>
                    <a:pt x="4946" y="6433"/>
                    <a:pt x="5186" y="6543"/>
                    <a:pt x="5425" y="6561"/>
                  </a:cubicBezTo>
                  <a:lnTo>
                    <a:pt x="4063" y="7868"/>
                  </a:lnTo>
                  <a:cubicBezTo>
                    <a:pt x="4063" y="7868"/>
                    <a:pt x="4063" y="7850"/>
                    <a:pt x="4063" y="7850"/>
                  </a:cubicBezTo>
                  <a:cubicBezTo>
                    <a:pt x="3924" y="7700"/>
                    <a:pt x="3626" y="7549"/>
                    <a:pt x="3364" y="7549"/>
                  </a:cubicBezTo>
                  <a:cubicBezTo>
                    <a:pt x="3209" y="7549"/>
                    <a:pt x="3066" y="7602"/>
                    <a:pt x="2977" y="7739"/>
                  </a:cubicBezTo>
                  <a:cubicBezTo>
                    <a:pt x="2940" y="7776"/>
                    <a:pt x="2959" y="7850"/>
                    <a:pt x="3032" y="7868"/>
                  </a:cubicBezTo>
                  <a:cubicBezTo>
                    <a:pt x="3097" y="7877"/>
                    <a:pt x="3166" y="7882"/>
                    <a:pt x="3237" y="7882"/>
                  </a:cubicBezTo>
                  <a:cubicBezTo>
                    <a:pt x="3308" y="7882"/>
                    <a:pt x="3382" y="7877"/>
                    <a:pt x="3456" y="7868"/>
                  </a:cubicBezTo>
                  <a:cubicBezTo>
                    <a:pt x="3621" y="7887"/>
                    <a:pt x="3787" y="7942"/>
                    <a:pt x="3934" y="8034"/>
                  </a:cubicBezTo>
                  <a:cubicBezTo>
                    <a:pt x="3695" y="8255"/>
                    <a:pt x="3456" y="8476"/>
                    <a:pt x="3235" y="8715"/>
                  </a:cubicBezTo>
                  <a:cubicBezTo>
                    <a:pt x="3148" y="8801"/>
                    <a:pt x="3231" y="8933"/>
                    <a:pt x="3333" y="8933"/>
                  </a:cubicBezTo>
                  <a:cubicBezTo>
                    <a:pt x="3361" y="8933"/>
                    <a:pt x="3391" y="8923"/>
                    <a:pt x="3419" y="8899"/>
                  </a:cubicBezTo>
                  <a:lnTo>
                    <a:pt x="4486" y="7960"/>
                  </a:lnTo>
                  <a:lnTo>
                    <a:pt x="4486" y="7960"/>
                  </a:lnTo>
                  <a:cubicBezTo>
                    <a:pt x="4468" y="8052"/>
                    <a:pt x="4450" y="8144"/>
                    <a:pt x="4450" y="8218"/>
                  </a:cubicBezTo>
                  <a:cubicBezTo>
                    <a:pt x="4413" y="8476"/>
                    <a:pt x="4394" y="8899"/>
                    <a:pt x="4634" y="9083"/>
                  </a:cubicBezTo>
                  <a:cubicBezTo>
                    <a:pt x="4652" y="9095"/>
                    <a:pt x="4674" y="9101"/>
                    <a:pt x="4698" y="9101"/>
                  </a:cubicBezTo>
                  <a:cubicBezTo>
                    <a:pt x="4744" y="9101"/>
                    <a:pt x="4793" y="9077"/>
                    <a:pt x="4818" y="9028"/>
                  </a:cubicBezTo>
                  <a:cubicBezTo>
                    <a:pt x="4965" y="8825"/>
                    <a:pt x="4873" y="8476"/>
                    <a:pt x="4891" y="8236"/>
                  </a:cubicBezTo>
                  <a:cubicBezTo>
                    <a:pt x="4891" y="8034"/>
                    <a:pt x="4983" y="7776"/>
                    <a:pt x="4891" y="7592"/>
                  </a:cubicBezTo>
                  <a:lnTo>
                    <a:pt x="7376" y="5365"/>
                  </a:lnTo>
                  <a:lnTo>
                    <a:pt x="7376" y="5365"/>
                  </a:lnTo>
                  <a:cubicBezTo>
                    <a:pt x="7321" y="5770"/>
                    <a:pt x="7302" y="6193"/>
                    <a:pt x="7210" y="6580"/>
                  </a:cubicBezTo>
                  <a:cubicBezTo>
                    <a:pt x="7063" y="7187"/>
                    <a:pt x="6603" y="7831"/>
                    <a:pt x="6585" y="8457"/>
                  </a:cubicBezTo>
                  <a:cubicBezTo>
                    <a:pt x="6585" y="8560"/>
                    <a:pt x="6678" y="8639"/>
                    <a:pt x="6781" y="8639"/>
                  </a:cubicBezTo>
                  <a:cubicBezTo>
                    <a:pt x="6808" y="8639"/>
                    <a:pt x="6835" y="8634"/>
                    <a:pt x="6861" y="8623"/>
                  </a:cubicBezTo>
                  <a:cubicBezTo>
                    <a:pt x="7431" y="8273"/>
                    <a:pt x="7652" y="7371"/>
                    <a:pt x="7799" y="6764"/>
                  </a:cubicBezTo>
                  <a:cubicBezTo>
                    <a:pt x="7928" y="6212"/>
                    <a:pt x="8075" y="5475"/>
                    <a:pt x="7873" y="4923"/>
                  </a:cubicBezTo>
                  <a:lnTo>
                    <a:pt x="8296" y="4555"/>
                  </a:lnTo>
                  <a:cubicBezTo>
                    <a:pt x="9033" y="3893"/>
                    <a:pt x="9732" y="3230"/>
                    <a:pt x="10505" y="2623"/>
                  </a:cubicBezTo>
                  <a:cubicBezTo>
                    <a:pt x="10579" y="2567"/>
                    <a:pt x="10652" y="2530"/>
                    <a:pt x="10726" y="2475"/>
                  </a:cubicBezTo>
                  <a:cubicBezTo>
                    <a:pt x="10744" y="2899"/>
                    <a:pt x="10781" y="3322"/>
                    <a:pt x="10763" y="3745"/>
                  </a:cubicBezTo>
                  <a:cubicBezTo>
                    <a:pt x="10763" y="4334"/>
                    <a:pt x="10560" y="5015"/>
                    <a:pt x="10707" y="5604"/>
                  </a:cubicBezTo>
                  <a:cubicBezTo>
                    <a:pt x="10729" y="5690"/>
                    <a:pt x="10806" y="5738"/>
                    <a:pt x="10886" y="5738"/>
                  </a:cubicBezTo>
                  <a:cubicBezTo>
                    <a:pt x="10943" y="5738"/>
                    <a:pt x="11000" y="5713"/>
                    <a:pt x="11039" y="5659"/>
                  </a:cubicBezTo>
                  <a:cubicBezTo>
                    <a:pt x="11407" y="5144"/>
                    <a:pt x="11370" y="4279"/>
                    <a:pt x="11352" y="3672"/>
                  </a:cubicBezTo>
                  <a:cubicBezTo>
                    <a:pt x="11352" y="3175"/>
                    <a:pt x="11296" y="2678"/>
                    <a:pt x="11186" y="2181"/>
                  </a:cubicBezTo>
                  <a:cubicBezTo>
                    <a:pt x="11609" y="1960"/>
                    <a:pt x="12033" y="1757"/>
                    <a:pt x="12474" y="1555"/>
                  </a:cubicBezTo>
                  <a:lnTo>
                    <a:pt x="12474" y="1555"/>
                  </a:lnTo>
                  <a:cubicBezTo>
                    <a:pt x="12401" y="2991"/>
                    <a:pt x="12566" y="4426"/>
                    <a:pt x="12217" y="5862"/>
                  </a:cubicBezTo>
                  <a:cubicBezTo>
                    <a:pt x="11812" y="7592"/>
                    <a:pt x="10615" y="9046"/>
                    <a:pt x="8996" y="9782"/>
                  </a:cubicBezTo>
                  <a:cubicBezTo>
                    <a:pt x="7376" y="10555"/>
                    <a:pt x="5591" y="10721"/>
                    <a:pt x="3824" y="10776"/>
                  </a:cubicBezTo>
                  <a:cubicBezTo>
                    <a:pt x="2940" y="10813"/>
                    <a:pt x="1725" y="10776"/>
                    <a:pt x="860" y="11181"/>
                  </a:cubicBezTo>
                  <a:cubicBezTo>
                    <a:pt x="1394" y="9690"/>
                    <a:pt x="1615" y="8071"/>
                    <a:pt x="2149" y="6580"/>
                  </a:cubicBezTo>
                  <a:cubicBezTo>
                    <a:pt x="2811" y="4776"/>
                    <a:pt x="3842" y="3046"/>
                    <a:pt x="5462" y="1941"/>
                  </a:cubicBezTo>
                  <a:cubicBezTo>
                    <a:pt x="6519" y="1205"/>
                    <a:pt x="7577" y="921"/>
                    <a:pt x="8708" y="921"/>
                  </a:cubicBezTo>
                  <a:close/>
                  <a:moveTo>
                    <a:pt x="14111" y="1"/>
                  </a:moveTo>
                  <a:cubicBezTo>
                    <a:pt x="14075" y="1"/>
                    <a:pt x="14038" y="9"/>
                    <a:pt x="14002" y="27"/>
                  </a:cubicBezTo>
                  <a:cubicBezTo>
                    <a:pt x="13382" y="406"/>
                    <a:pt x="12774" y="529"/>
                    <a:pt x="12166" y="529"/>
                  </a:cubicBezTo>
                  <a:cubicBezTo>
                    <a:pt x="11028" y="529"/>
                    <a:pt x="9890" y="97"/>
                    <a:pt x="8669" y="97"/>
                  </a:cubicBezTo>
                  <a:cubicBezTo>
                    <a:pt x="8606" y="97"/>
                    <a:pt x="8543" y="99"/>
                    <a:pt x="8480" y="101"/>
                  </a:cubicBezTo>
                  <a:cubicBezTo>
                    <a:pt x="6990" y="211"/>
                    <a:pt x="5554" y="800"/>
                    <a:pt x="4413" y="1794"/>
                  </a:cubicBezTo>
                  <a:cubicBezTo>
                    <a:pt x="1523" y="4205"/>
                    <a:pt x="989" y="8034"/>
                    <a:pt x="327" y="11494"/>
                  </a:cubicBezTo>
                  <a:cubicBezTo>
                    <a:pt x="271" y="11549"/>
                    <a:pt x="235" y="11605"/>
                    <a:pt x="179" y="11641"/>
                  </a:cubicBezTo>
                  <a:cubicBezTo>
                    <a:pt x="1" y="11787"/>
                    <a:pt x="108" y="12062"/>
                    <a:pt x="313" y="12062"/>
                  </a:cubicBezTo>
                  <a:cubicBezTo>
                    <a:pt x="340" y="12062"/>
                    <a:pt x="370" y="12057"/>
                    <a:pt x="400" y="12046"/>
                  </a:cubicBezTo>
                  <a:cubicBezTo>
                    <a:pt x="1302" y="11881"/>
                    <a:pt x="2094" y="11549"/>
                    <a:pt x="3032" y="11476"/>
                  </a:cubicBezTo>
                  <a:cubicBezTo>
                    <a:pt x="3861" y="11439"/>
                    <a:pt x="4689" y="11420"/>
                    <a:pt x="5517" y="11347"/>
                  </a:cubicBezTo>
                  <a:cubicBezTo>
                    <a:pt x="7229" y="11181"/>
                    <a:pt x="8941" y="10739"/>
                    <a:pt x="10358" y="9727"/>
                  </a:cubicBezTo>
                  <a:cubicBezTo>
                    <a:pt x="12971" y="7868"/>
                    <a:pt x="13542" y="4353"/>
                    <a:pt x="12843" y="1371"/>
                  </a:cubicBezTo>
                  <a:lnTo>
                    <a:pt x="13045" y="1260"/>
                  </a:lnTo>
                  <a:cubicBezTo>
                    <a:pt x="13560" y="1150"/>
                    <a:pt x="14021" y="837"/>
                    <a:pt x="14333" y="414"/>
                  </a:cubicBezTo>
                  <a:cubicBezTo>
                    <a:pt x="14441" y="214"/>
                    <a:pt x="14292" y="1"/>
                    <a:pt x="1411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3"/>
            <p:cNvSpPr/>
            <p:nvPr/>
          </p:nvSpPr>
          <p:spPr>
            <a:xfrm>
              <a:off x="3564950" y="-115603"/>
              <a:ext cx="587246" cy="884462"/>
            </a:xfrm>
            <a:custGeom>
              <a:avLst/>
              <a:gdLst/>
              <a:ahLst/>
              <a:cxnLst/>
              <a:rect l="l" t="t" r="r" b="b"/>
              <a:pathLst>
                <a:path w="10952" h="16495" extrusionOk="0">
                  <a:moveTo>
                    <a:pt x="2430" y="2155"/>
                  </a:moveTo>
                  <a:cubicBezTo>
                    <a:pt x="3847" y="2523"/>
                    <a:pt x="5319" y="2634"/>
                    <a:pt x="6663" y="3260"/>
                  </a:cubicBezTo>
                  <a:cubicBezTo>
                    <a:pt x="8301" y="4014"/>
                    <a:pt x="9498" y="5487"/>
                    <a:pt x="9921" y="7254"/>
                  </a:cubicBezTo>
                  <a:cubicBezTo>
                    <a:pt x="10381" y="9002"/>
                    <a:pt x="10179" y="10824"/>
                    <a:pt x="9884" y="12591"/>
                  </a:cubicBezTo>
                  <a:cubicBezTo>
                    <a:pt x="9755" y="13475"/>
                    <a:pt x="9461" y="14671"/>
                    <a:pt x="9700" y="15628"/>
                  </a:cubicBezTo>
                  <a:cubicBezTo>
                    <a:pt x="8320" y="14800"/>
                    <a:pt x="6755" y="14266"/>
                    <a:pt x="5375" y="13420"/>
                  </a:cubicBezTo>
                  <a:cubicBezTo>
                    <a:pt x="3718" y="12407"/>
                    <a:pt x="2209" y="11045"/>
                    <a:pt x="1417" y="9223"/>
                  </a:cubicBezTo>
                  <a:cubicBezTo>
                    <a:pt x="626" y="7346"/>
                    <a:pt x="884" y="5708"/>
                    <a:pt x="1657" y="3885"/>
                  </a:cubicBezTo>
                  <a:cubicBezTo>
                    <a:pt x="1712" y="3738"/>
                    <a:pt x="1786" y="3591"/>
                    <a:pt x="1841" y="3425"/>
                  </a:cubicBezTo>
                  <a:cubicBezTo>
                    <a:pt x="2172" y="4254"/>
                    <a:pt x="2614" y="5027"/>
                    <a:pt x="3129" y="5744"/>
                  </a:cubicBezTo>
                  <a:cubicBezTo>
                    <a:pt x="2632" y="6168"/>
                    <a:pt x="2282" y="6738"/>
                    <a:pt x="2135" y="7364"/>
                  </a:cubicBezTo>
                  <a:cubicBezTo>
                    <a:pt x="2025" y="7879"/>
                    <a:pt x="1896" y="8708"/>
                    <a:pt x="2301" y="9113"/>
                  </a:cubicBezTo>
                  <a:cubicBezTo>
                    <a:pt x="2327" y="9139"/>
                    <a:pt x="2360" y="9151"/>
                    <a:pt x="2393" y="9151"/>
                  </a:cubicBezTo>
                  <a:cubicBezTo>
                    <a:pt x="2454" y="9151"/>
                    <a:pt x="2516" y="9110"/>
                    <a:pt x="2540" y="9039"/>
                  </a:cubicBezTo>
                  <a:cubicBezTo>
                    <a:pt x="2577" y="8800"/>
                    <a:pt x="2577" y="8561"/>
                    <a:pt x="2522" y="8321"/>
                  </a:cubicBezTo>
                  <a:cubicBezTo>
                    <a:pt x="2503" y="8027"/>
                    <a:pt x="2540" y="7751"/>
                    <a:pt x="2595" y="7475"/>
                  </a:cubicBezTo>
                  <a:cubicBezTo>
                    <a:pt x="2724" y="6941"/>
                    <a:pt x="2964" y="6444"/>
                    <a:pt x="3313" y="6021"/>
                  </a:cubicBezTo>
                  <a:cubicBezTo>
                    <a:pt x="3405" y="6149"/>
                    <a:pt x="3497" y="6278"/>
                    <a:pt x="3571" y="6407"/>
                  </a:cubicBezTo>
                  <a:cubicBezTo>
                    <a:pt x="4289" y="7511"/>
                    <a:pt x="5007" y="8634"/>
                    <a:pt x="5743" y="9757"/>
                  </a:cubicBezTo>
                  <a:cubicBezTo>
                    <a:pt x="5724" y="9757"/>
                    <a:pt x="5706" y="9757"/>
                    <a:pt x="5688" y="9775"/>
                  </a:cubicBezTo>
                  <a:cubicBezTo>
                    <a:pt x="5651" y="9812"/>
                    <a:pt x="5632" y="9849"/>
                    <a:pt x="5614" y="9904"/>
                  </a:cubicBezTo>
                  <a:cubicBezTo>
                    <a:pt x="5614" y="9923"/>
                    <a:pt x="5614" y="9923"/>
                    <a:pt x="5614" y="9941"/>
                  </a:cubicBezTo>
                  <a:cubicBezTo>
                    <a:pt x="5540" y="10088"/>
                    <a:pt x="5467" y="10217"/>
                    <a:pt x="5393" y="10346"/>
                  </a:cubicBezTo>
                  <a:cubicBezTo>
                    <a:pt x="5319" y="10512"/>
                    <a:pt x="5246" y="10677"/>
                    <a:pt x="5209" y="10843"/>
                  </a:cubicBezTo>
                  <a:cubicBezTo>
                    <a:pt x="5135" y="11137"/>
                    <a:pt x="5007" y="11579"/>
                    <a:pt x="5209" y="11837"/>
                  </a:cubicBezTo>
                  <a:cubicBezTo>
                    <a:pt x="5237" y="11892"/>
                    <a:pt x="5287" y="11920"/>
                    <a:pt x="5340" y="11920"/>
                  </a:cubicBezTo>
                  <a:cubicBezTo>
                    <a:pt x="5393" y="11920"/>
                    <a:pt x="5448" y="11892"/>
                    <a:pt x="5485" y="11837"/>
                  </a:cubicBezTo>
                  <a:cubicBezTo>
                    <a:pt x="5559" y="11689"/>
                    <a:pt x="5596" y="11524"/>
                    <a:pt x="5596" y="11358"/>
                  </a:cubicBezTo>
                  <a:cubicBezTo>
                    <a:pt x="5614" y="11174"/>
                    <a:pt x="5651" y="10990"/>
                    <a:pt x="5706" y="10806"/>
                  </a:cubicBezTo>
                  <a:cubicBezTo>
                    <a:pt x="5780" y="10622"/>
                    <a:pt x="5927" y="10383"/>
                    <a:pt x="6000" y="10162"/>
                  </a:cubicBezTo>
                  <a:lnTo>
                    <a:pt x="7031" y="11782"/>
                  </a:lnTo>
                  <a:lnTo>
                    <a:pt x="7013" y="11782"/>
                  </a:lnTo>
                  <a:cubicBezTo>
                    <a:pt x="6737" y="11966"/>
                    <a:pt x="6369" y="12536"/>
                    <a:pt x="6681" y="12849"/>
                  </a:cubicBezTo>
                  <a:cubicBezTo>
                    <a:pt x="6695" y="12862"/>
                    <a:pt x="6714" y="12868"/>
                    <a:pt x="6736" y="12868"/>
                  </a:cubicBezTo>
                  <a:cubicBezTo>
                    <a:pt x="6774" y="12868"/>
                    <a:pt x="6817" y="12848"/>
                    <a:pt x="6829" y="12812"/>
                  </a:cubicBezTo>
                  <a:cubicBezTo>
                    <a:pt x="6884" y="12683"/>
                    <a:pt x="6902" y="12536"/>
                    <a:pt x="6921" y="12389"/>
                  </a:cubicBezTo>
                  <a:cubicBezTo>
                    <a:pt x="6958" y="12242"/>
                    <a:pt x="7031" y="12076"/>
                    <a:pt x="7142" y="11947"/>
                  </a:cubicBezTo>
                  <a:lnTo>
                    <a:pt x="7712" y="12775"/>
                  </a:lnTo>
                  <a:cubicBezTo>
                    <a:pt x="7735" y="12821"/>
                    <a:pt x="7774" y="12840"/>
                    <a:pt x="7814" y="12840"/>
                  </a:cubicBezTo>
                  <a:cubicBezTo>
                    <a:pt x="7903" y="12840"/>
                    <a:pt x="7996" y="12748"/>
                    <a:pt x="7933" y="12647"/>
                  </a:cubicBezTo>
                  <a:cubicBezTo>
                    <a:pt x="7694" y="12223"/>
                    <a:pt x="7436" y="11800"/>
                    <a:pt x="7197" y="11377"/>
                  </a:cubicBezTo>
                  <a:lnTo>
                    <a:pt x="7197" y="11377"/>
                  </a:lnTo>
                  <a:cubicBezTo>
                    <a:pt x="7289" y="11413"/>
                    <a:pt x="7381" y="11450"/>
                    <a:pt x="7455" y="11469"/>
                  </a:cubicBezTo>
                  <a:cubicBezTo>
                    <a:pt x="7601" y="11521"/>
                    <a:pt x="7795" y="11579"/>
                    <a:pt x="7979" y="11579"/>
                  </a:cubicBezTo>
                  <a:cubicBezTo>
                    <a:pt x="8119" y="11579"/>
                    <a:pt x="8253" y="11546"/>
                    <a:pt x="8356" y="11450"/>
                  </a:cubicBezTo>
                  <a:cubicBezTo>
                    <a:pt x="8393" y="11413"/>
                    <a:pt x="8393" y="11321"/>
                    <a:pt x="8356" y="11266"/>
                  </a:cubicBezTo>
                  <a:cubicBezTo>
                    <a:pt x="8172" y="11082"/>
                    <a:pt x="7804" y="11101"/>
                    <a:pt x="7565" y="11027"/>
                  </a:cubicBezTo>
                  <a:cubicBezTo>
                    <a:pt x="7409" y="10996"/>
                    <a:pt x="7201" y="10886"/>
                    <a:pt x="7018" y="10886"/>
                  </a:cubicBezTo>
                  <a:cubicBezTo>
                    <a:pt x="6985" y="10886"/>
                    <a:pt x="6952" y="10889"/>
                    <a:pt x="6921" y="10898"/>
                  </a:cubicBezTo>
                  <a:lnTo>
                    <a:pt x="5209" y="7972"/>
                  </a:lnTo>
                  <a:lnTo>
                    <a:pt x="5209" y="7972"/>
                  </a:lnTo>
                  <a:cubicBezTo>
                    <a:pt x="5596" y="8119"/>
                    <a:pt x="6019" y="8192"/>
                    <a:pt x="6387" y="8376"/>
                  </a:cubicBezTo>
                  <a:cubicBezTo>
                    <a:pt x="6958" y="8653"/>
                    <a:pt x="7510" y="9223"/>
                    <a:pt x="8136" y="9352"/>
                  </a:cubicBezTo>
                  <a:cubicBezTo>
                    <a:pt x="8151" y="9356"/>
                    <a:pt x="8166" y="9358"/>
                    <a:pt x="8181" y="9358"/>
                  </a:cubicBezTo>
                  <a:cubicBezTo>
                    <a:pt x="8292" y="9358"/>
                    <a:pt x="8389" y="9245"/>
                    <a:pt x="8356" y="9131"/>
                  </a:cubicBezTo>
                  <a:cubicBezTo>
                    <a:pt x="8117" y="8487"/>
                    <a:pt x="7270" y="8082"/>
                    <a:pt x="6681" y="7824"/>
                  </a:cubicBezTo>
                  <a:cubicBezTo>
                    <a:pt x="6229" y="7631"/>
                    <a:pt x="5636" y="7366"/>
                    <a:pt x="5099" y="7366"/>
                  </a:cubicBezTo>
                  <a:cubicBezTo>
                    <a:pt x="5024" y="7366"/>
                    <a:pt x="4950" y="7371"/>
                    <a:pt x="4878" y="7383"/>
                  </a:cubicBezTo>
                  <a:lnTo>
                    <a:pt x="4583" y="6886"/>
                  </a:lnTo>
                  <a:cubicBezTo>
                    <a:pt x="4086" y="6039"/>
                    <a:pt x="3552" y="5192"/>
                    <a:pt x="3111" y="4309"/>
                  </a:cubicBezTo>
                  <a:cubicBezTo>
                    <a:pt x="3074" y="4235"/>
                    <a:pt x="3037" y="4162"/>
                    <a:pt x="3000" y="4088"/>
                  </a:cubicBezTo>
                  <a:lnTo>
                    <a:pt x="3000" y="4088"/>
                  </a:lnTo>
                  <a:cubicBezTo>
                    <a:pt x="3424" y="4143"/>
                    <a:pt x="3847" y="4198"/>
                    <a:pt x="4270" y="4272"/>
                  </a:cubicBezTo>
                  <a:cubicBezTo>
                    <a:pt x="4843" y="4397"/>
                    <a:pt x="5469" y="4714"/>
                    <a:pt x="6062" y="4714"/>
                  </a:cubicBezTo>
                  <a:cubicBezTo>
                    <a:pt x="6078" y="4714"/>
                    <a:pt x="6095" y="4714"/>
                    <a:pt x="6111" y="4714"/>
                  </a:cubicBezTo>
                  <a:cubicBezTo>
                    <a:pt x="6277" y="4695"/>
                    <a:pt x="6350" y="4493"/>
                    <a:pt x="6240" y="4382"/>
                  </a:cubicBezTo>
                  <a:cubicBezTo>
                    <a:pt x="5798" y="3922"/>
                    <a:pt x="4933" y="3793"/>
                    <a:pt x="4326" y="3701"/>
                  </a:cubicBezTo>
                  <a:cubicBezTo>
                    <a:pt x="3909" y="3609"/>
                    <a:pt x="3480" y="3568"/>
                    <a:pt x="3059" y="3568"/>
                  </a:cubicBezTo>
                  <a:cubicBezTo>
                    <a:pt x="2978" y="3568"/>
                    <a:pt x="2897" y="3570"/>
                    <a:pt x="2816" y="3573"/>
                  </a:cubicBezTo>
                  <a:cubicBezTo>
                    <a:pt x="2651" y="3112"/>
                    <a:pt x="2559" y="2634"/>
                    <a:pt x="2430" y="2155"/>
                  </a:cubicBezTo>
                  <a:close/>
                  <a:moveTo>
                    <a:pt x="1470" y="1"/>
                  </a:moveTo>
                  <a:cubicBezTo>
                    <a:pt x="1309" y="1"/>
                    <a:pt x="1162" y="148"/>
                    <a:pt x="1215" y="333"/>
                  </a:cubicBezTo>
                  <a:cubicBezTo>
                    <a:pt x="1970" y="2395"/>
                    <a:pt x="497" y="3885"/>
                    <a:pt x="203" y="5836"/>
                  </a:cubicBezTo>
                  <a:cubicBezTo>
                    <a:pt x="0" y="7346"/>
                    <a:pt x="295" y="8892"/>
                    <a:pt x="1068" y="10217"/>
                  </a:cubicBezTo>
                  <a:cubicBezTo>
                    <a:pt x="2890" y="13567"/>
                    <a:pt x="6589" y="14837"/>
                    <a:pt x="9921" y="16199"/>
                  </a:cubicBezTo>
                  <a:cubicBezTo>
                    <a:pt x="9958" y="16254"/>
                    <a:pt x="9995" y="16328"/>
                    <a:pt x="10031" y="16383"/>
                  </a:cubicBezTo>
                  <a:cubicBezTo>
                    <a:pt x="10080" y="16460"/>
                    <a:pt x="10156" y="16494"/>
                    <a:pt x="10231" y="16494"/>
                  </a:cubicBezTo>
                  <a:cubicBezTo>
                    <a:pt x="10353" y="16494"/>
                    <a:pt x="10473" y="16403"/>
                    <a:pt x="10473" y="16254"/>
                  </a:cubicBezTo>
                  <a:cubicBezTo>
                    <a:pt x="10473" y="15315"/>
                    <a:pt x="10307" y="14469"/>
                    <a:pt x="10436" y="13512"/>
                  </a:cubicBezTo>
                  <a:cubicBezTo>
                    <a:pt x="10547" y="12683"/>
                    <a:pt x="10712" y="11855"/>
                    <a:pt x="10786" y="11027"/>
                  </a:cubicBezTo>
                  <a:cubicBezTo>
                    <a:pt x="10952" y="9278"/>
                    <a:pt x="10860" y="7493"/>
                    <a:pt x="10142" y="5873"/>
                  </a:cubicBezTo>
                  <a:cubicBezTo>
                    <a:pt x="8852" y="3029"/>
                    <a:pt x="5681" y="1762"/>
                    <a:pt x="2695" y="1762"/>
                  </a:cubicBezTo>
                  <a:cubicBezTo>
                    <a:pt x="2569" y="1762"/>
                    <a:pt x="2444" y="1764"/>
                    <a:pt x="2319" y="1769"/>
                  </a:cubicBezTo>
                  <a:cubicBezTo>
                    <a:pt x="2301" y="1677"/>
                    <a:pt x="2264" y="1603"/>
                    <a:pt x="2246" y="1529"/>
                  </a:cubicBezTo>
                  <a:cubicBezTo>
                    <a:pt x="2246" y="977"/>
                    <a:pt x="2025" y="462"/>
                    <a:pt x="1657" y="75"/>
                  </a:cubicBezTo>
                  <a:cubicBezTo>
                    <a:pt x="1600" y="24"/>
                    <a:pt x="1534" y="1"/>
                    <a:pt x="1470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3"/>
            <p:cNvSpPr/>
            <p:nvPr/>
          </p:nvSpPr>
          <p:spPr>
            <a:xfrm>
              <a:off x="8084435" y="4336926"/>
              <a:ext cx="1084572" cy="634057"/>
            </a:xfrm>
            <a:custGeom>
              <a:avLst/>
              <a:gdLst/>
              <a:ahLst/>
              <a:cxnLst/>
              <a:rect l="l" t="t" r="r" b="b"/>
              <a:pathLst>
                <a:path w="20227" h="11825" extrusionOk="0">
                  <a:moveTo>
                    <a:pt x="8926" y="850"/>
                  </a:moveTo>
                  <a:cubicBezTo>
                    <a:pt x="10418" y="850"/>
                    <a:pt x="11899" y="1116"/>
                    <a:pt x="13233" y="1789"/>
                  </a:cubicBezTo>
                  <a:cubicBezTo>
                    <a:pt x="15331" y="2820"/>
                    <a:pt x="16307" y="4458"/>
                    <a:pt x="16969" y="6612"/>
                  </a:cubicBezTo>
                  <a:cubicBezTo>
                    <a:pt x="17024" y="6796"/>
                    <a:pt x="17080" y="6961"/>
                    <a:pt x="17135" y="7145"/>
                  </a:cubicBezTo>
                  <a:cubicBezTo>
                    <a:pt x="16288" y="6649"/>
                    <a:pt x="15221" y="6336"/>
                    <a:pt x="14300" y="6078"/>
                  </a:cubicBezTo>
                  <a:cubicBezTo>
                    <a:pt x="14429" y="5342"/>
                    <a:pt x="14319" y="4587"/>
                    <a:pt x="13969" y="3924"/>
                  </a:cubicBezTo>
                  <a:cubicBezTo>
                    <a:pt x="13711" y="3391"/>
                    <a:pt x="13196" y="2581"/>
                    <a:pt x="12552" y="2526"/>
                  </a:cubicBezTo>
                  <a:cubicBezTo>
                    <a:pt x="12544" y="2525"/>
                    <a:pt x="12537" y="2524"/>
                    <a:pt x="12530" y="2524"/>
                  </a:cubicBezTo>
                  <a:cubicBezTo>
                    <a:pt x="12413" y="2524"/>
                    <a:pt x="12334" y="2661"/>
                    <a:pt x="12386" y="2765"/>
                  </a:cubicBezTo>
                  <a:cubicBezTo>
                    <a:pt x="12533" y="3004"/>
                    <a:pt x="12717" y="3207"/>
                    <a:pt x="12938" y="3391"/>
                  </a:cubicBezTo>
                  <a:cubicBezTo>
                    <a:pt x="13159" y="3612"/>
                    <a:pt x="13343" y="3888"/>
                    <a:pt x="13490" y="4164"/>
                  </a:cubicBezTo>
                  <a:cubicBezTo>
                    <a:pt x="13785" y="4734"/>
                    <a:pt x="13932" y="5342"/>
                    <a:pt x="13951" y="5967"/>
                  </a:cubicBezTo>
                  <a:lnTo>
                    <a:pt x="13454" y="5820"/>
                  </a:lnTo>
                  <a:cubicBezTo>
                    <a:pt x="12000" y="5379"/>
                    <a:pt x="10546" y="4937"/>
                    <a:pt x="9073" y="4513"/>
                  </a:cubicBezTo>
                  <a:cubicBezTo>
                    <a:pt x="9091" y="4477"/>
                    <a:pt x="9091" y="4458"/>
                    <a:pt x="9091" y="4440"/>
                  </a:cubicBezTo>
                  <a:cubicBezTo>
                    <a:pt x="9091" y="4385"/>
                    <a:pt x="9091" y="4329"/>
                    <a:pt x="9055" y="4274"/>
                  </a:cubicBezTo>
                  <a:cubicBezTo>
                    <a:pt x="9055" y="4274"/>
                    <a:pt x="9036" y="4256"/>
                    <a:pt x="9018" y="4256"/>
                  </a:cubicBezTo>
                  <a:cubicBezTo>
                    <a:pt x="8981" y="4072"/>
                    <a:pt x="8944" y="3906"/>
                    <a:pt x="8926" y="3722"/>
                  </a:cubicBezTo>
                  <a:cubicBezTo>
                    <a:pt x="8871" y="3538"/>
                    <a:pt x="8797" y="3335"/>
                    <a:pt x="8723" y="3151"/>
                  </a:cubicBezTo>
                  <a:cubicBezTo>
                    <a:pt x="8576" y="2857"/>
                    <a:pt x="8337" y="2378"/>
                    <a:pt x="7987" y="2286"/>
                  </a:cubicBezTo>
                  <a:cubicBezTo>
                    <a:pt x="7970" y="2281"/>
                    <a:pt x="7953" y="2279"/>
                    <a:pt x="7937" y="2279"/>
                  </a:cubicBezTo>
                  <a:cubicBezTo>
                    <a:pt x="7827" y="2279"/>
                    <a:pt x="7732" y="2379"/>
                    <a:pt x="7748" y="2507"/>
                  </a:cubicBezTo>
                  <a:cubicBezTo>
                    <a:pt x="7785" y="2691"/>
                    <a:pt x="7877" y="2857"/>
                    <a:pt x="8006" y="3023"/>
                  </a:cubicBezTo>
                  <a:cubicBezTo>
                    <a:pt x="8116" y="3188"/>
                    <a:pt x="8226" y="3391"/>
                    <a:pt x="8300" y="3593"/>
                  </a:cubicBezTo>
                  <a:cubicBezTo>
                    <a:pt x="8392" y="3796"/>
                    <a:pt x="8429" y="4109"/>
                    <a:pt x="8539" y="4348"/>
                  </a:cubicBezTo>
                  <a:lnTo>
                    <a:pt x="6441" y="3704"/>
                  </a:lnTo>
                  <a:lnTo>
                    <a:pt x="6459" y="3685"/>
                  </a:lnTo>
                  <a:cubicBezTo>
                    <a:pt x="6570" y="3317"/>
                    <a:pt x="6459" y="2544"/>
                    <a:pt x="5962" y="2507"/>
                  </a:cubicBezTo>
                  <a:cubicBezTo>
                    <a:pt x="5889" y="2507"/>
                    <a:pt x="5834" y="2581"/>
                    <a:pt x="5852" y="2636"/>
                  </a:cubicBezTo>
                  <a:cubicBezTo>
                    <a:pt x="5907" y="2802"/>
                    <a:pt x="5981" y="2949"/>
                    <a:pt x="6073" y="3078"/>
                  </a:cubicBezTo>
                  <a:cubicBezTo>
                    <a:pt x="6165" y="3243"/>
                    <a:pt x="6202" y="3446"/>
                    <a:pt x="6202" y="3630"/>
                  </a:cubicBezTo>
                  <a:lnTo>
                    <a:pt x="5116" y="3299"/>
                  </a:lnTo>
                  <a:cubicBezTo>
                    <a:pt x="5100" y="3294"/>
                    <a:pt x="5085" y="3292"/>
                    <a:pt x="5071" y="3292"/>
                  </a:cubicBezTo>
                  <a:cubicBezTo>
                    <a:pt x="4918" y="3292"/>
                    <a:pt x="4855" y="3543"/>
                    <a:pt x="5024" y="3593"/>
                  </a:cubicBezTo>
                  <a:lnTo>
                    <a:pt x="6588" y="4145"/>
                  </a:lnTo>
                  <a:cubicBezTo>
                    <a:pt x="6496" y="4182"/>
                    <a:pt x="6386" y="4219"/>
                    <a:pt x="6312" y="4256"/>
                  </a:cubicBezTo>
                  <a:cubicBezTo>
                    <a:pt x="6018" y="4385"/>
                    <a:pt x="5576" y="4587"/>
                    <a:pt x="5539" y="4937"/>
                  </a:cubicBezTo>
                  <a:cubicBezTo>
                    <a:pt x="5539" y="5010"/>
                    <a:pt x="5594" y="5084"/>
                    <a:pt x="5686" y="5102"/>
                  </a:cubicBezTo>
                  <a:cubicBezTo>
                    <a:pt x="5695" y="5103"/>
                    <a:pt x="5704" y="5103"/>
                    <a:pt x="5713" y="5103"/>
                  </a:cubicBezTo>
                  <a:cubicBezTo>
                    <a:pt x="6000" y="5103"/>
                    <a:pt x="6301" y="4823"/>
                    <a:pt x="6533" y="4716"/>
                  </a:cubicBezTo>
                  <a:cubicBezTo>
                    <a:pt x="6736" y="4624"/>
                    <a:pt x="7067" y="4550"/>
                    <a:pt x="7196" y="4366"/>
                  </a:cubicBezTo>
                  <a:lnTo>
                    <a:pt x="10840" y="5655"/>
                  </a:lnTo>
                  <a:cubicBezTo>
                    <a:pt x="10398" y="5820"/>
                    <a:pt x="9957" y="6041"/>
                    <a:pt x="9515" y="6170"/>
                  </a:cubicBezTo>
                  <a:cubicBezTo>
                    <a:pt x="8815" y="6354"/>
                    <a:pt x="7913" y="6262"/>
                    <a:pt x="7269" y="6593"/>
                  </a:cubicBezTo>
                  <a:cubicBezTo>
                    <a:pt x="7140" y="6667"/>
                    <a:pt x="7122" y="6869"/>
                    <a:pt x="7251" y="6961"/>
                  </a:cubicBezTo>
                  <a:cubicBezTo>
                    <a:pt x="7500" y="7103"/>
                    <a:pt x="7796" y="7156"/>
                    <a:pt x="8107" y="7156"/>
                  </a:cubicBezTo>
                  <a:cubicBezTo>
                    <a:pt x="8645" y="7156"/>
                    <a:pt x="9225" y="6998"/>
                    <a:pt x="9680" y="6869"/>
                  </a:cubicBezTo>
                  <a:cubicBezTo>
                    <a:pt x="10288" y="6685"/>
                    <a:pt x="11116" y="6428"/>
                    <a:pt x="11576" y="5912"/>
                  </a:cubicBezTo>
                  <a:lnTo>
                    <a:pt x="12184" y="6133"/>
                  </a:lnTo>
                  <a:cubicBezTo>
                    <a:pt x="13251" y="6501"/>
                    <a:pt x="14337" y="6851"/>
                    <a:pt x="15386" y="7293"/>
                  </a:cubicBezTo>
                  <a:cubicBezTo>
                    <a:pt x="15478" y="7330"/>
                    <a:pt x="15552" y="7385"/>
                    <a:pt x="15644" y="7422"/>
                  </a:cubicBezTo>
                  <a:cubicBezTo>
                    <a:pt x="15239" y="7679"/>
                    <a:pt x="14834" y="7955"/>
                    <a:pt x="14392" y="8195"/>
                  </a:cubicBezTo>
                  <a:cubicBezTo>
                    <a:pt x="13785" y="8507"/>
                    <a:pt x="12975" y="8692"/>
                    <a:pt x="12478" y="9170"/>
                  </a:cubicBezTo>
                  <a:cubicBezTo>
                    <a:pt x="12349" y="9299"/>
                    <a:pt x="12441" y="9520"/>
                    <a:pt x="12607" y="9538"/>
                  </a:cubicBezTo>
                  <a:cubicBezTo>
                    <a:pt x="12654" y="9543"/>
                    <a:pt x="12700" y="9545"/>
                    <a:pt x="12748" y="9545"/>
                  </a:cubicBezTo>
                  <a:cubicBezTo>
                    <a:pt x="13449" y="9545"/>
                    <a:pt x="14228" y="9056"/>
                    <a:pt x="14797" y="8728"/>
                  </a:cubicBezTo>
                  <a:cubicBezTo>
                    <a:pt x="15313" y="8452"/>
                    <a:pt x="15773" y="8121"/>
                    <a:pt x="16196" y="7734"/>
                  </a:cubicBezTo>
                  <a:cubicBezTo>
                    <a:pt x="16693" y="8029"/>
                    <a:pt x="17116" y="8360"/>
                    <a:pt x="17577" y="8673"/>
                  </a:cubicBezTo>
                  <a:cubicBezTo>
                    <a:pt x="16086" y="9409"/>
                    <a:pt x="14724" y="10403"/>
                    <a:pt x="13086" y="10845"/>
                  </a:cubicBezTo>
                  <a:cubicBezTo>
                    <a:pt x="12475" y="11014"/>
                    <a:pt x="11869" y="11096"/>
                    <a:pt x="11272" y="11096"/>
                  </a:cubicBezTo>
                  <a:cubicBezTo>
                    <a:pt x="9851" y="11096"/>
                    <a:pt x="8487" y="10633"/>
                    <a:pt x="7269" y="9777"/>
                  </a:cubicBezTo>
                  <a:cubicBezTo>
                    <a:pt x="5576" y="8581"/>
                    <a:pt x="4416" y="6851"/>
                    <a:pt x="3367" y="5102"/>
                  </a:cubicBezTo>
                  <a:cubicBezTo>
                    <a:pt x="2833" y="4219"/>
                    <a:pt x="2189" y="2967"/>
                    <a:pt x="1287" y="2305"/>
                  </a:cubicBezTo>
                  <a:cubicBezTo>
                    <a:pt x="3110" y="2010"/>
                    <a:pt x="4877" y="1329"/>
                    <a:pt x="6680" y="1035"/>
                  </a:cubicBezTo>
                  <a:cubicBezTo>
                    <a:pt x="7420" y="918"/>
                    <a:pt x="8175" y="850"/>
                    <a:pt x="8926" y="850"/>
                  </a:cubicBezTo>
                  <a:close/>
                  <a:moveTo>
                    <a:pt x="9201" y="1"/>
                  </a:moveTo>
                  <a:cubicBezTo>
                    <a:pt x="6313" y="1"/>
                    <a:pt x="3419" y="1065"/>
                    <a:pt x="680" y="1973"/>
                  </a:cubicBezTo>
                  <a:cubicBezTo>
                    <a:pt x="606" y="1937"/>
                    <a:pt x="514" y="1918"/>
                    <a:pt x="441" y="1900"/>
                  </a:cubicBezTo>
                  <a:cubicBezTo>
                    <a:pt x="413" y="1892"/>
                    <a:pt x="386" y="1888"/>
                    <a:pt x="360" y="1888"/>
                  </a:cubicBezTo>
                  <a:cubicBezTo>
                    <a:pt x="144" y="1888"/>
                    <a:pt x="0" y="2144"/>
                    <a:pt x="165" y="2342"/>
                  </a:cubicBezTo>
                  <a:cubicBezTo>
                    <a:pt x="846" y="3170"/>
                    <a:pt x="1619" y="3777"/>
                    <a:pt x="2226" y="4697"/>
                  </a:cubicBezTo>
                  <a:cubicBezTo>
                    <a:pt x="2741" y="5507"/>
                    <a:pt x="3202" y="6336"/>
                    <a:pt x="3754" y="7127"/>
                  </a:cubicBezTo>
                  <a:cubicBezTo>
                    <a:pt x="4895" y="8765"/>
                    <a:pt x="6294" y="10274"/>
                    <a:pt x="8134" y="11140"/>
                  </a:cubicBezTo>
                  <a:cubicBezTo>
                    <a:pt x="9116" y="11614"/>
                    <a:pt x="10147" y="11825"/>
                    <a:pt x="11181" y="11825"/>
                  </a:cubicBezTo>
                  <a:cubicBezTo>
                    <a:pt x="13638" y="11825"/>
                    <a:pt x="16111" y="10633"/>
                    <a:pt x="17963" y="8949"/>
                  </a:cubicBezTo>
                  <a:lnTo>
                    <a:pt x="18202" y="9096"/>
                  </a:lnTo>
                  <a:cubicBezTo>
                    <a:pt x="18607" y="9575"/>
                    <a:pt x="19178" y="9870"/>
                    <a:pt x="19785" y="9943"/>
                  </a:cubicBezTo>
                  <a:cubicBezTo>
                    <a:pt x="20098" y="9943"/>
                    <a:pt x="20227" y="9557"/>
                    <a:pt x="19969" y="9373"/>
                  </a:cubicBezTo>
                  <a:cubicBezTo>
                    <a:pt x="17816" y="8158"/>
                    <a:pt x="17981" y="5747"/>
                    <a:pt x="16822" y="3832"/>
                  </a:cubicBezTo>
                  <a:cubicBezTo>
                    <a:pt x="15865" y="2360"/>
                    <a:pt x="14466" y="1237"/>
                    <a:pt x="12809" y="648"/>
                  </a:cubicBezTo>
                  <a:cubicBezTo>
                    <a:pt x="11615" y="187"/>
                    <a:pt x="10409" y="1"/>
                    <a:pt x="9201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3"/>
            <p:cNvSpPr/>
            <p:nvPr/>
          </p:nvSpPr>
          <p:spPr>
            <a:xfrm>
              <a:off x="3656468" y="4653272"/>
              <a:ext cx="741243" cy="962157"/>
            </a:xfrm>
            <a:custGeom>
              <a:avLst/>
              <a:gdLst/>
              <a:ahLst/>
              <a:cxnLst/>
              <a:rect l="l" t="t" r="r" b="b"/>
              <a:pathLst>
                <a:path w="13824" h="17944" extrusionOk="0">
                  <a:moveTo>
                    <a:pt x="1069" y="930"/>
                  </a:moveTo>
                  <a:lnTo>
                    <a:pt x="1069" y="930"/>
                  </a:lnTo>
                  <a:cubicBezTo>
                    <a:pt x="2817" y="1685"/>
                    <a:pt x="4750" y="2071"/>
                    <a:pt x="6498" y="2826"/>
                  </a:cubicBezTo>
                  <a:cubicBezTo>
                    <a:pt x="8597" y="3746"/>
                    <a:pt x="10603" y="5127"/>
                    <a:pt x="11818" y="7115"/>
                  </a:cubicBezTo>
                  <a:cubicBezTo>
                    <a:pt x="13051" y="9194"/>
                    <a:pt x="12996" y="11164"/>
                    <a:pt x="12388" y="13428"/>
                  </a:cubicBezTo>
                  <a:cubicBezTo>
                    <a:pt x="12333" y="13612"/>
                    <a:pt x="12296" y="13796"/>
                    <a:pt x="12241" y="13980"/>
                  </a:cubicBezTo>
                  <a:cubicBezTo>
                    <a:pt x="11763" y="13060"/>
                    <a:pt x="11008" y="12213"/>
                    <a:pt x="10364" y="11477"/>
                  </a:cubicBezTo>
                  <a:cubicBezTo>
                    <a:pt x="10861" y="10906"/>
                    <a:pt x="11192" y="10170"/>
                    <a:pt x="11266" y="9415"/>
                  </a:cubicBezTo>
                  <a:cubicBezTo>
                    <a:pt x="11321" y="8789"/>
                    <a:pt x="11321" y="7796"/>
                    <a:pt x="10805" y="7391"/>
                  </a:cubicBezTo>
                  <a:cubicBezTo>
                    <a:pt x="10772" y="7368"/>
                    <a:pt x="10733" y="7358"/>
                    <a:pt x="10695" y="7358"/>
                  </a:cubicBezTo>
                  <a:cubicBezTo>
                    <a:pt x="10609" y="7358"/>
                    <a:pt x="10529" y="7412"/>
                    <a:pt x="10529" y="7501"/>
                  </a:cubicBezTo>
                  <a:cubicBezTo>
                    <a:pt x="10474" y="7796"/>
                    <a:pt x="10603" y="8072"/>
                    <a:pt x="10658" y="8366"/>
                  </a:cubicBezTo>
                  <a:cubicBezTo>
                    <a:pt x="10713" y="8679"/>
                    <a:pt x="10732" y="9029"/>
                    <a:pt x="10713" y="9360"/>
                  </a:cubicBezTo>
                  <a:cubicBezTo>
                    <a:pt x="10640" y="10004"/>
                    <a:pt x="10437" y="10630"/>
                    <a:pt x="10106" y="11201"/>
                  </a:cubicBezTo>
                  <a:cubicBezTo>
                    <a:pt x="9977" y="11053"/>
                    <a:pt x="9848" y="10906"/>
                    <a:pt x="9738" y="10777"/>
                  </a:cubicBezTo>
                  <a:cubicBezTo>
                    <a:pt x="8726" y="9581"/>
                    <a:pt x="7695" y="8385"/>
                    <a:pt x="6664" y="7207"/>
                  </a:cubicBezTo>
                  <a:cubicBezTo>
                    <a:pt x="6683" y="7188"/>
                    <a:pt x="6683" y="7170"/>
                    <a:pt x="6701" y="7151"/>
                  </a:cubicBezTo>
                  <a:cubicBezTo>
                    <a:pt x="6738" y="7115"/>
                    <a:pt x="6756" y="7059"/>
                    <a:pt x="6756" y="6986"/>
                  </a:cubicBezTo>
                  <a:cubicBezTo>
                    <a:pt x="6775" y="6986"/>
                    <a:pt x="6775" y="6967"/>
                    <a:pt x="6756" y="6949"/>
                  </a:cubicBezTo>
                  <a:cubicBezTo>
                    <a:pt x="6811" y="6783"/>
                    <a:pt x="6885" y="6599"/>
                    <a:pt x="6959" y="6434"/>
                  </a:cubicBezTo>
                  <a:cubicBezTo>
                    <a:pt x="7032" y="6231"/>
                    <a:pt x="7087" y="6029"/>
                    <a:pt x="7106" y="5826"/>
                  </a:cubicBezTo>
                  <a:cubicBezTo>
                    <a:pt x="7143" y="5476"/>
                    <a:pt x="7198" y="4924"/>
                    <a:pt x="6940" y="4648"/>
                  </a:cubicBezTo>
                  <a:cubicBezTo>
                    <a:pt x="6903" y="4603"/>
                    <a:pt x="6850" y="4583"/>
                    <a:pt x="6797" y="4583"/>
                  </a:cubicBezTo>
                  <a:cubicBezTo>
                    <a:pt x="6720" y="4583"/>
                    <a:pt x="6642" y="4627"/>
                    <a:pt x="6609" y="4703"/>
                  </a:cubicBezTo>
                  <a:cubicBezTo>
                    <a:pt x="6554" y="4887"/>
                    <a:pt x="6535" y="5090"/>
                    <a:pt x="6554" y="5292"/>
                  </a:cubicBezTo>
                  <a:cubicBezTo>
                    <a:pt x="6572" y="5513"/>
                    <a:pt x="6554" y="5752"/>
                    <a:pt x="6498" y="5973"/>
                  </a:cubicBezTo>
                  <a:cubicBezTo>
                    <a:pt x="6462" y="6194"/>
                    <a:pt x="6333" y="6489"/>
                    <a:pt x="6278" y="6746"/>
                  </a:cubicBezTo>
                  <a:lnTo>
                    <a:pt x="4805" y="5035"/>
                  </a:lnTo>
                  <a:lnTo>
                    <a:pt x="4824" y="5035"/>
                  </a:lnTo>
                  <a:cubicBezTo>
                    <a:pt x="5118" y="4777"/>
                    <a:pt x="5449" y="4041"/>
                    <a:pt x="5044" y="3746"/>
                  </a:cubicBezTo>
                  <a:cubicBezTo>
                    <a:pt x="5026" y="3728"/>
                    <a:pt x="5004" y="3720"/>
                    <a:pt x="4980" y="3720"/>
                  </a:cubicBezTo>
                  <a:cubicBezTo>
                    <a:pt x="4934" y="3720"/>
                    <a:pt x="4885" y="3752"/>
                    <a:pt x="4860" y="3801"/>
                  </a:cubicBezTo>
                  <a:cubicBezTo>
                    <a:pt x="4842" y="3967"/>
                    <a:pt x="4824" y="4133"/>
                    <a:pt x="4842" y="4298"/>
                  </a:cubicBezTo>
                  <a:cubicBezTo>
                    <a:pt x="4805" y="4501"/>
                    <a:pt x="4750" y="4703"/>
                    <a:pt x="4640" y="4869"/>
                  </a:cubicBezTo>
                  <a:lnTo>
                    <a:pt x="3866" y="3967"/>
                  </a:lnTo>
                  <a:cubicBezTo>
                    <a:pt x="3836" y="3937"/>
                    <a:pt x="3800" y="3924"/>
                    <a:pt x="3765" y="3924"/>
                  </a:cubicBezTo>
                  <a:cubicBezTo>
                    <a:pt x="3651" y="3924"/>
                    <a:pt x="3543" y="4057"/>
                    <a:pt x="3627" y="4170"/>
                  </a:cubicBezTo>
                  <a:lnTo>
                    <a:pt x="4695" y="5532"/>
                  </a:lnTo>
                  <a:cubicBezTo>
                    <a:pt x="4584" y="5495"/>
                    <a:pt x="4455" y="5476"/>
                    <a:pt x="4382" y="5476"/>
                  </a:cubicBezTo>
                  <a:cubicBezTo>
                    <a:pt x="4236" y="5452"/>
                    <a:pt x="4058" y="5424"/>
                    <a:pt x="3885" y="5424"/>
                  </a:cubicBezTo>
                  <a:cubicBezTo>
                    <a:pt x="3666" y="5424"/>
                    <a:pt x="3456" y="5469"/>
                    <a:pt x="3333" y="5624"/>
                  </a:cubicBezTo>
                  <a:cubicBezTo>
                    <a:pt x="3277" y="5697"/>
                    <a:pt x="3296" y="5808"/>
                    <a:pt x="3370" y="5863"/>
                  </a:cubicBezTo>
                  <a:cubicBezTo>
                    <a:pt x="3504" y="5975"/>
                    <a:pt x="3720" y="5991"/>
                    <a:pt x="3935" y="5991"/>
                  </a:cubicBezTo>
                  <a:cubicBezTo>
                    <a:pt x="4026" y="5991"/>
                    <a:pt x="4117" y="5988"/>
                    <a:pt x="4201" y="5988"/>
                  </a:cubicBezTo>
                  <a:cubicBezTo>
                    <a:pt x="4245" y="5988"/>
                    <a:pt x="4287" y="5989"/>
                    <a:pt x="4327" y="5992"/>
                  </a:cubicBezTo>
                  <a:cubicBezTo>
                    <a:pt x="4491" y="6019"/>
                    <a:pt x="4718" y="6098"/>
                    <a:pt x="4914" y="6098"/>
                  </a:cubicBezTo>
                  <a:cubicBezTo>
                    <a:pt x="4980" y="6098"/>
                    <a:pt x="5044" y="6089"/>
                    <a:pt x="5100" y="6065"/>
                  </a:cubicBezTo>
                  <a:cubicBezTo>
                    <a:pt x="5928" y="7115"/>
                    <a:pt x="6756" y="8164"/>
                    <a:pt x="7584" y="9231"/>
                  </a:cubicBezTo>
                  <a:cubicBezTo>
                    <a:pt x="7087" y="9121"/>
                    <a:pt x="6591" y="9084"/>
                    <a:pt x="6130" y="8937"/>
                  </a:cubicBezTo>
                  <a:cubicBezTo>
                    <a:pt x="5413" y="8697"/>
                    <a:pt x="4676" y="8127"/>
                    <a:pt x="3922" y="8053"/>
                  </a:cubicBezTo>
                  <a:cubicBezTo>
                    <a:pt x="3756" y="8053"/>
                    <a:pt x="3646" y="8219"/>
                    <a:pt x="3701" y="8366"/>
                  </a:cubicBezTo>
                  <a:cubicBezTo>
                    <a:pt x="4069" y="9084"/>
                    <a:pt x="5136" y="9415"/>
                    <a:pt x="5873" y="9636"/>
                  </a:cubicBezTo>
                  <a:cubicBezTo>
                    <a:pt x="6329" y="9770"/>
                    <a:pt x="6923" y="9934"/>
                    <a:pt x="7476" y="9934"/>
                  </a:cubicBezTo>
                  <a:cubicBezTo>
                    <a:pt x="7680" y="9934"/>
                    <a:pt x="7879" y="9912"/>
                    <a:pt x="8063" y="9857"/>
                  </a:cubicBezTo>
                  <a:cubicBezTo>
                    <a:pt x="8192" y="10041"/>
                    <a:pt x="8339" y="10207"/>
                    <a:pt x="8468" y="10372"/>
                  </a:cubicBezTo>
                  <a:cubicBezTo>
                    <a:pt x="9204" y="11293"/>
                    <a:pt x="9959" y="12213"/>
                    <a:pt x="10621" y="13170"/>
                  </a:cubicBezTo>
                  <a:cubicBezTo>
                    <a:pt x="10677" y="13262"/>
                    <a:pt x="10732" y="13354"/>
                    <a:pt x="10787" y="13446"/>
                  </a:cubicBezTo>
                  <a:cubicBezTo>
                    <a:pt x="10272" y="13446"/>
                    <a:pt x="9775" y="13446"/>
                    <a:pt x="9278" y="13409"/>
                  </a:cubicBezTo>
                  <a:cubicBezTo>
                    <a:pt x="8701" y="13365"/>
                    <a:pt x="8065" y="13166"/>
                    <a:pt x="7474" y="13166"/>
                  </a:cubicBezTo>
                  <a:cubicBezTo>
                    <a:pt x="7330" y="13166"/>
                    <a:pt x="7188" y="13178"/>
                    <a:pt x="7051" y="13207"/>
                  </a:cubicBezTo>
                  <a:cubicBezTo>
                    <a:pt x="6848" y="13244"/>
                    <a:pt x="6793" y="13483"/>
                    <a:pt x="6940" y="13612"/>
                  </a:cubicBezTo>
                  <a:cubicBezTo>
                    <a:pt x="7548" y="14072"/>
                    <a:pt x="8578" y="14090"/>
                    <a:pt x="9315" y="14109"/>
                  </a:cubicBezTo>
                  <a:cubicBezTo>
                    <a:pt x="9498" y="14120"/>
                    <a:pt x="9681" y="14126"/>
                    <a:pt x="9862" y="14126"/>
                  </a:cubicBezTo>
                  <a:cubicBezTo>
                    <a:pt x="10279" y="14126"/>
                    <a:pt x="10689" y="14094"/>
                    <a:pt x="11100" y="14017"/>
                  </a:cubicBezTo>
                  <a:cubicBezTo>
                    <a:pt x="11358" y="14532"/>
                    <a:pt x="11560" y="15066"/>
                    <a:pt x="11781" y="15618"/>
                  </a:cubicBezTo>
                  <a:cubicBezTo>
                    <a:pt x="10051" y="15416"/>
                    <a:pt x="8321" y="15526"/>
                    <a:pt x="6627" y="15011"/>
                  </a:cubicBezTo>
                  <a:cubicBezTo>
                    <a:pt x="4529" y="14330"/>
                    <a:pt x="2983" y="12839"/>
                    <a:pt x="2155" y="10796"/>
                  </a:cubicBezTo>
                  <a:cubicBezTo>
                    <a:pt x="1345" y="8808"/>
                    <a:pt x="1271" y="6654"/>
                    <a:pt x="1326" y="4538"/>
                  </a:cubicBezTo>
                  <a:cubicBezTo>
                    <a:pt x="1345" y="3470"/>
                    <a:pt x="1492" y="2016"/>
                    <a:pt x="1069" y="930"/>
                  </a:cubicBezTo>
                  <a:close/>
                  <a:moveTo>
                    <a:pt x="322" y="0"/>
                  </a:moveTo>
                  <a:cubicBezTo>
                    <a:pt x="159" y="0"/>
                    <a:pt x="1" y="141"/>
                    <a:pt x="38" y="341"/>
                  </a:cubicBezTo>
                  <a:cubicBezTo>
                    <a:pt x="185" y="1446"/>
                    <a:pt x="535" y="2403"/>
                    <a:pt x="535" y="3562"/>
                  </a:cubicBezTo>
                  <a:cubicBezTo>
                    <a:pt x="535" y="4556"/>
                    <a:pt x="480" y="5532"/>
                    <a:pt x="517" y="6526"/>
                  </a:cubicBezTo>
                  <a:cubicBezTo>
                    <a:pt x="609" y="8605"/>
                    <a:pt x="995" y="10704"/>
                    <a:pt x="2100" y="12471"/>
                  </a:cubicBezTo>
                  <a:cubicBezTo>
                    <a:pt x="3771" y="15112"/>
                    <a:pt x="6833" y="16217"/>
                    <a:pt x="9865" y="16217"/>
                  </a:cubicBezTo>
                  <a:cubicBezTo>
                    <a:pt x="10572" y="16217"/>
                    <a:pt x="11279" y="16156"/>
                    <a:pt x="11965" y="16041"/>
                  </a:cubicBezTo>
                  <a:lnTo>
                    <a:pt x="12075" y="16281"/>
                  </a:lnTo>
                  <a:cubicBezTo>
                    <a:pt x="12186" y="16925"/>
                    <a:pt x="12517" y="17495"/>
                    <a:pt x="13014" y="17900"/>
                  </a:cubicBezTo>
                  <a:cubicBezTo>
                    <a:pt x="13066" y="17930"/>
                    <a:pt x="13120" y="17943"/>
                    <a:pt x="13172" y="17943"/>
                  </a:cubicBezTo>
                  <a:cubicBezTo>
                    <a:pt x="13381" y="17943"/>
                    <a:pt x="13563" y="17734"/>
                    <a:pt x="13474" y="17514"/>
                  </a:cubicBezTo>
                  <a:cubicBezTo>
                    <a:pt x="12260" y="15231"/>
                    <a:pt x="13750" y="13225"/>
                    <a:pt x="13787" y="10906"/>
                  </a:cubicBezTo>
                  <a:cubicBezTo>
                    <a:pt x="13824" y="9084"/>
                    <a:pt x="13143" y="7335"/>
                    <a:pt x="12075" y="5881"/>
                  </a:cubicBezTo>
                  <a:cubicBezTo>
                    <a:pt x="9388" y="2255"/>
                    <a:pt x="4824" y="1354"/>
                    <a:pt x="701" y="304"/>
                  </a:cubicBezTo>
                  <a:cubicBezTo>
                    <a:pt x="645" y="231"/>
                    <a:pt x="590" y="157"/>
                    <a:pt x="535" y="102"/>
                  </a:cubicBezTo>
                  <a:cubicBezTo>
                    <a:pt x="476" y="31"/>
                    <a:pt x="398" y="0"/>
                    <a:pt x="322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3"/>
            <p:cNvSpPr/>
            <p:nvPr/>
          </p:nvSpPr>
          <p:spPr>
            <a:xfrm>
              <a:off x="1140500" y="4709403"/>
              <a:ext cx="524082" cy="944355"/>
            </a:xfrm>
            <a:custGeom>
              <a:avLst/>
              <a:gdLst/>
              <a:ahLst/>
              <a:cxnLst/>
              <a:rect l="l" t="t" r="r" b="b"/>
              <a:pathLst>
                <a:path w="9774" h="17612" extrusionOk="0">
                  <a:moveTo>
                    <a:pt x="4252" y="2237"/>
                  </a:moveTo>
                  <a:cubicBezTo>
                    <a:pt x="5375" y="3065"/>
                    <a:pt x="6627" y="3672"/>
                    <a:pt x="7584" y="4703"/>
                  </a:cubicBezTo>
                  <a:cubicBezTo>
                    <a:pt x="8762" y="5954"/>
                    <a:pt x="9277" y="7685"/>
                    <a:pt x="9019" y="9378"/>
                  </a:cubicBezTo>
                  <a:cubicBezTo>
                    <a:pt x="8780" y="11071"/>
                    <a:pt x="7989" y="12599"/>
                    <a:pt x="7124" y="14035"/>
                  </a:cubicBezTo>
                  <a:cubicBezTo>
                    <a:pt x="6682" y="14771"/>
                    <a:pt x="6001" y="15728"/>
                    <a:pt x="5872" y="16648"/>
                  </a:cubicBezTo>
                  <a:cubicBezTo>
                    <a:pt x="4952" y="15433"/>
                    <a:pt x="3774" y="14403"/>
                    <a:pt x="2853" y="13188"/>
                  </a:cubicBezTo>
                  <a:cubicBezTo>
                    <a:pt x="1749" y="11734"/>
                    <a:pt x="902" y="9967"/>
                    <a:pt x="866" y="8108"/>
                  </a:cubicBezTo>
                  <a:cubicBezTo>
                    <a:pt x="810" y="6175"/>
                    <a:pt x="1620" y="4832"/>
                    <a:pt x="2945" y="3507"/>
                  </a:cubicBezTo>
                  <a:cubicBezTo>
                    <a:pt x="3056" y="3396"/>
                    <a:pt x="3166" y="3286"/>
                    <a:pt x="3277" y="3175"/>
                  </a:cubicBezTo>
                  <a:cubicBezTo>
                    <a:pt x="3277" y="4022"/>
                    <a:pt x="3387" y="4850"/>
                    <a:pt x="3590" y="5660"/>
                  </a:cubicBezTo>
                  <a:cubicBezTo>
                    <a:pt x="3001" y="5862"/>
                    <a:pt x="2504" y="6249"/>
                    <a:pt x="2154" y="6746"/>
                  </a:cubicBezTo>
                  <a:cubicBezTo>
                    <a:pt x="1859" y="7151"/>
                    <a:pt x="1455" y="7832"/>
                    <a:pt x="1675" y="8329"/>
                  </a:cubicBezTo>
                  <a:cubicBezTo>
                    <a:pt x="1695" y="8387"/>
                    <a:pt x="1739" y="8414"/>
                    <a:pt x="1788" y="8414"/>
                  </a:cubicBezTo>
                  <a:cubicBezTo>
                    <a:pt x="1832" y="8414"/>
                    <a:pt x="1880" y="8391"/>
                    <a:pt x="1915" y="8347"/>
                  </a:cubicBezTo>
                  <a:cubicBezTo>
                    <a:pt x="2025" y="8163"/>
                    <a:pt x="2099" y="7942"/>
                    <a:pt x="2154" y="7721"/>
                  </a:cubicBezTo>
                  <a:cubicBezTo>
                    <a:pt x="2246" y="7464"/>
                    <a:pt x="2356" y="7224"/>
                    <a:pt x="2522" y="7004"/>
                  </a:cubicBezTo>
                  <a:cubicBezTo>
                    <a:pt x="2817" y="6580"/>
                    <a:pt x="3203" y="6231"/>
                    <a:pt x="3663" y="5973"/>
                  </a:cubicBezTo>
                  <a:lnTo>
                    <a:pt x="3755" y="6396"/>
                  </a:lnTo>
                  <a:cubicBezTo>
                    <a:pt x="3976" y="7629"/>
                    <a:pt x="4234" y="8863"/>
                    <a:pt x="4473" y="10096"/>
                  </a:cubicBezTo>
                  <a:cubicBezTo>
                    <a:pt x="4455" y="10096"/>
                    <a:pt x="4436" y="10114"/>
                    <a:pt x="4418" y="10114"/>
                  </a:cubicBezTo>
                  <a:cubicBezTo>
                    <a:pt x="4381" y="10133"/>
                    <a:pt x="4344" y="10151"/>
                    <a:pt x="4307" y="10206"/>
                  </a:cubicBezTo>
                  <a:cubicBezTo>
                    <a:pt x="4307" y="10206"/>
                    <a:pt x="4307" y="10225"/>
                    <a:pt x="4307" y="10243"/>
                  </a:cubicBezTo>
                  <a:cubicBezTo>
                    <a:pt x="4197" y="10335"/>
                    <a:pt x="4087" y="10427"/>
                    <a:pt x="3976" y="10501"/>
                  </a:cubicBezTo>
                  <a:cubicBezTo>
                    <a:pt x="3847" y="10630"/>
                    <a:pt x="3737" y="10758"/>
                    <a:pt x="3626" y="10887"/>
                  </a:cubicBezTo>
                  <a:cubicBezTo>
                    <a:pt x="3461" y="11108"/>
                    <a:pt x="3203" y="11458"/>
                    <a:pt x="3277" y="11752"/>
                  </a:cubicBezTo>
                  <a:cubicBezTo>
                    <a:pt x="3301" y="11837"/>
                    <a:pt x="3365" y="11882"/>
                    <a:pt x="3432" y="11882"/>
                  </a:cubicBezTo>
                  <a:cubicBezTo>
                    <a:pt x="3467" y="11882"/>
                    <a:pt x="3503" y="11870"/>
                    <a:pt x="3534" y="11844"/>
                  </a:cubicBezTo>
                  <a:cubicBezTo>
                    <a:pt x="3645" y="11752"/>
                    <a:pt x="3737" y="11623"/>
                    <a:pt x="3792" y="11476"/>
                  </a:cubicBezTo>
                  <a:cubicBezTo>
                    <a:pt x="3884" y="11311"/>
                    <a:pt x="3995" y="11163"/>
                    <a:pt x="4105" y="11016"/>
                  </a:cubicBezTo>
                  <a:cubicBezTo>
                    <a:pt x="4215" y="10869"/>
                    <a:pt x="4436" y="10740"/>
                    <a:pt x="4565" y="10556"/>
                  </a:cubicBezTo>
                  <a:cubicBezTo>
                    <a:pt x="4676" y="11145"/>
                    <a:pt x="4786" y="11734"/>
                    <a:pt x="4915" y="12323"/>
                  </a:cubicBezTo>
                  <a:lnTo>
                    <a:pt x="4896" y="12323"/>
                  </a:lnTo>
                  <a:cubicBezTo>
                    <a:pt x="4584" y="12397"/>
                    <a:pt x="4050" y="12765"/>
                    <a:pt x="4215" y="13151"/>
                  </a:cubicBezTo>
                  <a:cubicBezTo>
                    <a:pt x="4239" y="13187"/>
                    <a:pt x="4278" y="13207"/>
                    <a:pt x="4313" y="13207"/>
                  </a:cubicBezTo>
                  <a:cubicBezTo>
                    <a:pt x="4332" y="13207"/>
                    <a:pt x="4350" y="13201"/>
                    <a:pt x="4363" y="13188"/>
                  </a:cubicBezTo>
                  <a:cubicBezTo>
                    <a:pt x="4455" y="13078"/>
                    <a:pt x="4528" y="12967"/>
                    <a:pt x="4602" y="12838"/>
                  </a:cubicBezTo>
                  <a:cubicBezTo>
                    <a:pt x="4694" y="12709"/>
                    <a:pt x="4823" y="12599"/>
                    <a:pt x="4952" y="12525"/>
                  </a:cubicBezTo>
                  <a:cubicBezTo>
                    <a:pt x="5007" y="12838"/>
                    <a:pt x="5080" y="13151"/>
                    <a:pt x="5136" y="13446"/>
                  </a:cubicBezTo>
                  <a:cubicBezTo>
                    <a:pt x="5152" y="13510"/>
                    <a:pt x="5203" y="13539"/>
                    <a:pt x="5255" y="13539"/>
                  </a:cubicBezTo>
                  <a:cubicBezTo>
                    <a:pt x="5320" y="13539"/>
                    <a:pt x="5385" y="13492"/>
                    <a:pt x="5375" y="13409"/>
                  </a:cubicBezTo>
                  <a:lnTo>
                    <a:pt x="5173" y="12047"/>
                  </a:lnTo>
                  <a:lnTo>
                    <a:pt x="5173" y="12047"/>
                  </a:lnTo>
                  <a:cubicBezTo>
                    <a:pt x="5246" y="12120"/>
                    <a:pt x="5320" y="12176"/>
                    <a:pt x="5375" y="12212"/>
                  </a:cubicBezTo>
                  <a:cubicBezTo>
                    <a:pt x="5546" y="12353"/>
                    <a:pt x="5797" y="12546"/>
                    <a:pt x="6037" y="12546"/>
                  </a:cubicBezTo>
                  <a:cubicBezTo>
                    <a:pt x="6081" y="12546"/>
                    <a:pt x="6124" y="12539"/>
                    <a:pt x="6166" y="12525"/>
                  </a:cubicBezTo>
                  <a:cubicBezTo>
                    <a:pt x="6222" y="12489"/>
                    <a:pt x="6258" y="12415"/>
                    <a:pt x="6222" y="12341"/>
                  </a:cubicBezTo>
                  <a:cubicBezTo>
                    <a:pt x="6130" y="12120"/>
                    <a:pt x="5798" y="12010"/>
                    <a:pt x="5614" y="11881"/>
                  </a:cubicBezTo>
                  <a:cubicBezTo>
                    <a:pt x="5430" y="11734"/>
                    <a:pt x="5301" y="11550"/>
                    <a:pt x="5099" y="11513"/>
                  </a:cubicBezTo>
                  <a:cubicBezTo>
                    <a:pt x="4952" y="10464"/>
                    <a:pt x="4804" y="9396"/>
                    <a:pt x="4639" y="8347"/>
                  </a:cubicBezTo>
                  <a:lnTo>
                    <a:pt x="4639" y="8347"/>
                  </a:lnTo>
                  <a:cubicBezTo>
                    <a:pt x="4933" y="8605"/>
                    <a:pt x="5265" y="8844"/>
                    <a:pt x="5522" y="9120"/>
                  </a:cubicBezTo>
                  <a:cubicBezTo>
                    <a:pt x="5946" y="9562"/>
                    <a:pt x="6222" y="10280"/>
                    <a:pt x="6719" y="10593"/>
                  </a:cubicBezTo>
                  <a:cubicBezTo>
                    <a:pt x="6752" y="10615"/>
                    <a:pt x="6790" y="10626"/>
                    <a:pt x="6825" y="10626"/>
                  </a:cubicBezTo>
                  <a:cubicBezTo>
                    <a:pt x="6907" y="10626"/>
                    <a:pt x="6982" y="10572"/>
                    <a:pt x="6995" y="10482"/>
                  </a:cubicBezTo>
                  <a:cubicBezTo>
                    <a:pt x="7013" y="9838"/>
                    <a:pt x="6406" y="9176"/>
                    <a:pt x="5982" y="8752"/>
                  </a:cubicBezTo>
                  <a:cubicBezTo>
                    <a:pt x="5614" y="8366"/>
                    <a:pt x="5099" y="7850"/>
                    <a:pt x="4547" y="7721"/>
                  </a:cubicBezTo>
                  <a:cubicBezTo>
                    <a:pt x="4528" y="7537"/>
                    <a:pt x="4492" y="7372"/>
                    <a:pt x="4473" y="7188"/>
                  </a:cubicBezTo>
                  <a:cubicBezTo>
                    <a:pt x="4326" y="6267"/>
                    <a:pt x="4160" y="5329"/>
                    <a:pt x="4087" y="4390"/>
                  </a:cubicBezTo>
                  <a:lnTo>
                    <a:pt x="4087" y="4151"/>
                  </a:lnTo>
                  <a:cubicBezTo>
                    <a:pt x="4436" y="4353"/>
                    <a:pt x="4786" y="4537"/>
                    <a:pt x="5117" y="4777"/>
                  </a:cubicBezTo>
                  <a:cubicBezTo>
                    <a:pt x="5596" y="5089"/>
                    <a:pt x="6038" y="5605"/>
                    <a:pt x="6590" y="5789"/>
                  </a:cubicBezTo>
                  <a:cubicBezTo>
                    <a:pt x="6611" y="5797"/>
                    <a:pt x="6633" y="5801"/>
                    <a:pt x="6654" y="5801"/>
                  </a:cubicBezTo>
                  <a:cubicBezTo>
                    <a:pt x="6776" y="5801"/>
                    <a:pt x="6873" y="5675"/>
                    <a:pt x="6811" y="5550"/>
                  </a:cubicBezTo>
                  <a:cubicBezTo>
                    <a:pt x="6590" y="4979"/>
                    <a:pt x="5872" y="4574"/>
                    <a:pt x="5375" y="4261"/>
                  </a:cubicBezTo>
                  <a:cubicBezTo>
                    <a:pt x="4970" y="4003"/>
                    <a:pt x="4547" y="3783"/>
                    <a:pt x="4087" y="3617"/>
                  </a:cubicBezTo>
                  <a:cubicBezTo>
                    <a:pt x="4123" y="3157"/>
                    <a:pt x="4197" y="2697"/>
                    <a:pt x="4252" y="2237"/>
                  </a:cubicBezTo>
                  <a:close/>
                  <a:moveTo>
                    <a:pt x="4069" y="1"/>
                  </a:moveTo>
                  <a:cubicBezTo>
                    <a:pt x="3951" y="1"/>
                    <a:pt x="3832" y="82"/>
                    <a:pt x="3810" y="230"/>
                  </a:cubicBezTo>
                  <a:cubicBezTo>
                    <a:pt x="3755" y="2292"/>
                    <a:pt x="1933" y="3083"/>
                    <a:pt x="994" y="4684"/>
                  </a:cubicBezTo>
                  <a:cubicBezTo>
                    <a:pt x="277" y="5954"/>
                    <a:pt x="0" y="7409"/>
                    <a:pt x="203" y="8844"/>
                  </a:cubicBezTo>
                  <a:cubicBezTo>
                    <a:pt x="608" y="12452"/>
                    <a:pt x="3442" y="14881"/>
                    <a:pt x="5872" y="17237"/>
                  </a:cubicBezTo>
                  <a:cubicBezTo>
                    <a:pt x="5872" y="17311"/>
                    <a:pt x="5890" y="17366"/>
                    <a:pt x="5909" y="17440"/>
                  </a:cubicBezTo>
                  <a:cubicBezTo>
                    <a:pt x="5929" y="17550"/>
                    <a:pt x="6025" y="17611"/>
                    <a:pt x="6124" y="17611"/>
                  </a:cubicBezTo>
                  <a:cubicBezTo>
                    <a:pt x="6206" y="17611"/>
                    <a:pt x="6290" y="17569"/>
                    <a:pt x="6332" y="17477"/>
                  </a:cubicBezTo>
                  <a:cubicBezTo>
                    <a:pt x="6682" y="16648"/>
                    <a:pt x="6829" y="15838"/>
                    <a:pt x="7271" y="15047"/>
                  </a:cubicBezTo>
                  <a:cubicBezTo>
                    <a:pt x="7657" y="14366"/>
                    <a:pt x="8099" y="13685"/>
                    <a:pt x="8449" y="12986"/>
                  </a:cubicBezTo>
                  <a:cubicBezTo>
                    <a:pt x="9222" y="11513"/>
                    <a:pt x="9774" y="9893"/>
                    <a:pt x="9700" y="8218"/>
                  </a:cubicBezTo>
                  <a:cubicBezTo>
                    <a:pt x="9572" y="5163"/>
                    <a:pt x="7032" y="2862"/>
                    <a:pt x="4271" y="1868"/>
                  </a:cubicBezTo>
                  <a:cubicBezTo>
                    <a:pt x="4271" y="1776"/>
                    <a:pt x="4289" y="1703"/>
                    <a:pt x="4289" y="1629"/>
                  </a:cubicBezTo>
                  <a:cubicBezTo>
                    <a:pt x="4473" y="1151"/>
                    <a:pt x="4473" y="617"/>
                    <a:pt x="4289" y="138"/>
                  </a:cubicBezTo>
                  <a:cubicBezTo>
                    <a:pt x="4242" y="45"/>
                    <a:pt x="4156" y="1"/>
                    <a:pt x="4069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3"/>
            <p:cNvSpPr/>
            <p:nvPr/>
          </p:nvSpPr>
          <p:spPr>
            <a:xfrm>
              <a:off x="475580" y="4709411"/>
              <a:ext cx="456682" cy="608319"/>
            </a:xfrm>
            <a:custGeom>
              <a:avLst/>
              <a:gdLst/>
              <a:ahLst/>
              <a:cxnLst/>
              <a:rect l="l" t="t" r="r" b="b"/>
              <a:pathLst>
                <a:path w="8517" h="11345" extrusionOk="0">
                  <a:moveTo>
                    <a:pt x="1325" y="1492"/>
                  </a:moveTo>
                  <a:lnTo>
                    <a:pt x="1325" y="1492"/>
                  </a:lnTo>
                  <a:cubicBezTo>
                    <a:pt x="2393" y="1621"/>
                    <a:pt x="3479" y="1566"/>
                    <a:pt x="4546" y="1916"/>
                  </a:cubicBezTo>
                  <a:cubicBezTo>
                    <a:pt x="5816" y="2339"/>
                    <a:pt x="6847" y="3314"/>
                    <a:pt x="7307" y="4584"/>
                  </a:cubicBezTo>
                  <a:cubicBezTo>
                    <a:pt x="7786" y="5836"/>
                    <a:pt x="7804" y="7180"/>
                    <a:pt x="7767" y="8487"/>
                  </a:cubicBezTo>
                  <a:cubicBezTo>
                    <a:pt x="7731" y="9149"/>
                    <a:pt x="7639" y="10051"/>
                    <a:pt x="7896" y="10750"/>
                  </a:cubicBezTo>
                  <a:cubicBezTo>
                    <a:pt x="6810" y="10253"/>
                    <a:pt x="5614" y="9996"/>
                    <a:pt x="4510" y="9499"/>
                  </a:cubicBezTo>
                  <a:cubicBezTo>
                    <a:pt x="3203" y="8910"/>
                    <a:pt x="1970" y="8026"/>
                    <a:pt x="1233" y="6775"/>
                  </a:cubicBezTo>
                  <a:cubicBezTo>
                    <a:pt x="479" y="5486"/>
                    <a:pt x="516" y="4253"/>
                    <a:pt x="939" y="2836"/>
                  </a:cubicBezTo>
                  <a:cubicBezTo>
                    <a:pt x="976" y="2726"/>
                    <a:pt x="1013" y="2615"/>
                    <a:pt x="1031" y="2486"/>
                  </a:cubicBezTo>
                  <a:cubicBezTo>
                    <a:pt x="1362" y="3057"/>
                    <a:pt x="1749" y="3591"/>
                    <a:pt x="2190" y="4069"/>
                  </a:cubicBezTo>
                  <a:cubicBezTo>
                    <a:pt x="1859" y="4437"/>
                    <a:pt x="1657" y="4879"/>
                    <a:pt x="1601" y="5358"/>
                  </a:cubicBezTo>
                  <a:cubicBezTo>
                    <a:pt x="1565" y="5744"/>
                    <a:pt x="1546" y="6370"/>
                    <a:pt x="1878" y="6628"/>
                  </a:cubicBezTo>
                  <a:cubicBezTo>
                    <a:pt x="1893" y="6643"/>
                    <a:pt x="1912" y="6650"/>
                    <a:pt x="1931" y="6650"/>
                  </a:cubicBezTo>
                  <a:cubicBezTo>
                    <a:pt x="1979" y="6650"/>
                    <a:pt x="2030" y="6607"/>
                    <a:pt x="2043" y="6554"/>
                  </a:cubicBezTo>
                  <a:cubicBezTo>
                    <a:pt x="2043" y="6370"/>
                    <a:pt x="2025" y="6186"/>
                    <a:pt x="1970" y="6020"/>
                  </a:cubicBezTo>
                  <a:cubicBezTo>
                    <a:pt x="1933" y="5818"/>
                    <a:pt x="1933" y="5615"/>
                    <a:pt x="1951" y="5394"/>
                  </a:cubicBezTo>
                  <a:cubicBezTo>
                    <a:pt x="1988" y="4989"/>
                    <a:pt x="2135" y="4603"/>
                    <a:pt x="2338" y="4253"/>
                  </a:cubicBezTo>
                  <a:cubicBezTo>
                    <a:pt x="2411" y="4345"/>
                    <a:pt x="2503" y="4419"/>
                    <a:pt x="2559" y="4511"/>
                  </a:cubicBezTo>
                  <a:cubicBezTo>
                    <a:pt x="3184" y="5266"/>
                    <a:pt x="3829" y="6020"/>
                    <a:pt x="4454" y="6775"/>
                  </a:cubicBezTo>
                  <a:cubicBezTo>
                    <a:pt x="4436" y="6793"/>
                    <a:pt x="4436" y="6793"/>
                    <a:pt x="4418" y="6812"/>
                  </a:cubicBezTo>
                  <a:cubicBezTo>
                    <a:pt x="4399" y="6830"/>
                    <a:pt x="4381" y="6867"/>
                    <a:pt x="4381" y="6904"/>
                  </a:cubicBezTo>
                  <a:cubicBezTo>
                    <a:pt x="4381" y="6922"/>
                    <a:pt x="4381" y="6922"/>
                    <a:pt x="4381" y="6940"/>
                  </a:cubicBezTo>
                  <a:cubicBezTo>
                    <a:pt x="4344" y="7051"/>
                    <a:pt x="4307" y="7143"/>
                    <a:pt x="4252" y="7253"/>
                  </a:cubicBezTo>
                  <a:cubicBezTo>
                    <a:pt x="4215" y="7382"/>
                    <a:pt x="4178" y="7511"/>
                    <a:pt x="4160" y="7640"/>
                  </a:cubicBezTo>
                  <a:cubicBezTo>
                    <a:pt x="4123" y="7861"/>
                    <a:pt x="4086" y="8192"/>
                    <a:pt x="4252" y="8376"/>
                  </a:cubicBezTo>
                  <a:cubicBezTo>
                    <a:pt x="4274" y="8398"/>
                    <a:pt x="4304" y="8408"/>
                    <a:pt x="4335" y="8408"/>
                  </a:cubicBezTo>
                  <a:cubicBezTo>
                    <a:pt x="4383" y="8408"/>
                    <a:pt x="4432" y="8384"/>
                    <a:pt x="4454" y="8339"/>
                  </a:cubicBezTo>
                  <a:cubicBezTo>
                    <a:pt x="4491" y="8229"/>
                    <a:pt x="4510" y="8100"/>
                    <a:pt x="4491" y="7971"/>
                  </a:cubicBezTo>
                  <a:cubicBezTo>
                    <a:pt x="4491" y="7824"/>
                    <a:pt x="4510" y="7695"/>
                    <a:pt x="4528" y="7548"/>
                  </a:cubicBezTo>
                  <a:cubicBezTo>
                    <a:pt x="4565" y="7401"/>
                    <a:pt x="4657" y="7235"/>
                    <a:pt x="4675" y="7069"/>
                  </a:cubicBezTo>
                  <a:lnTo>
                    <a:pt x="5596" y="8137"/>
                  </a:lnTo>
                  <a:lnTo>
                    <a:pt x="5577" y="8137"/>
                  </a:lnTo>
                  <a:cubicBezTo>
                    <a:pt x="5393" y="8302"/>
                    <a:pt x="5172" y="8763"/>
                    <a:pt x="5430" y="8965"/>
                  </a:cubicBezTo>
                  <a:cubicBezTo>
                    <a:pt x="5440" y="8970"/>
                    <a:pt x="5451" y="8972"/>
                    <a:pt x="5462" y="8972"/>
                  </a:cubicBezTo>
                  <a:cubicBezTo>
                    <a:pt x="5494" y="8972"/>
                    <a:pt x="5527" y="8955"/>
                    <a:pt x="5540" y="8928"/>
                  </a:cubicBezTo>
                  <a:cubicBezTo>
                    <a:pt x="5559" y="8818"/>
                    <a:pt x="5577" y="8726"/>
                    <a:pt x="5559" y="8615"/>
                  </a:cubicBezTo>
                  <a:cubicBezTo>
                    <a:pt x="5577" y="8487"/>
                    <a:pt x="5632" y="8376"/>
                    <a:pt x="5688" y="8266"/>
                  </a:cubicBezTo>
                  <a:lnTo>
                    <a:pt x="6148" y="8818"/>
                  </a:lnTo>
                  <a:cubicBezTo>
                    <a:pt x="6173" y="8848"/>
                    <a:pt x="6202" y="8860"/>
                    <a:pt x="6230" y="8860"/>
                  </a:cubicBezTo>
                  <a:cubicBezTo>
                    <a:pt x="6304" y="8860"/>
                    <a:pt x="6367" y="8774"/>
                    <a:pt x="6313" y="8707"/>
                  </a:cubicBezTo>
                  <a:cubicBezTo>
                    <a:pt x="6074" y="8413"/>
                    <a:pt x="5872" y="8137"/>
                    <a:pt x="5651" y="7842"/>
                  </a:cubicBezTo>
                  <a:lnTo>
                    <a:pt x="5651" y="7842"/>
                  </a:lnTo>
                  <a:cubicBezTo>
                    <a:pt x="5724" y="7861"/>
                    <a:pt x="5798" y="7879"/>
                    <a:pt x="5853" y="7898"/>
                  </a:cubicBezTo>
                  <a:cubicBezTo>
                    <a:pt x="5940" y="7913"/>
                    <a:pt x="6046" y="7929"/>
                    <a:pt x="6151" y="7929"/>
                  </a:cubicBezTo>
                  <a:cubicBezTo>
                    <a:pt x="6292" y="7929"/>
                    <a:pt x="6431" y="7901"/>
                    <a:pt x="6516" y="7806"/>
                  </a:cubicBezTo>
                  <a:cubicBezTo>
                    <a:pt x="6534" y="7750"/>
                    <a:pt x="6534" y="7695"/>
                    <a:pt x="6479" y="7658"/>
                  </a:cubicBezTo>
                  <a:cubicBezTo>
                    <a:pt x="6332" y="7548"/>
                    <a:pt x="6074" y="7585"/>
                    <a:pt x="5890" y="7566"/>
                  </a:cubicBezTo>
                  <a:cubicBezTo>
                    <a:pt x="5748" y="7552"/>
                    <a:pt x="5627" y="7494"/>
                    <a:pt x="5512" y="7494"/>
                  </a:cubicBezTo>
                  <a:cubicBezTo>
                    <a:pt x="5478" y="7494"/>
                    <a:pt x="5445" y="7499"/>
                    <a:pt x="5411" y="7511"/>
                  </a:cubicBezTo>
                  <a:cubicBezTo>
                    <a:pt x="4896" y="6848"/>
                    <a:pt x="4399" y="6186"/>
                    <a:pt x="3884" y="5523"/>
                  </a:cubicBezTo>
                  <a:lnTo>
                    <a:pt x="3884" y="5523"/>
                  </a:lnTo>
                  <a:cubicBezTo>
                    <a:pt x="4197" y="5578"/>
                    <a:pt x="4510" y="5615"/>
                    <a:pt x="4786" y="5707"/>
                  </a:cubicBezTo>
                  <a:cubicBezTo>
                    <a:pt x="5246" y="5854"/>
                    <a:pt x="5688" y="6241"/>
                    <a:pt x="6166" y="6278"/>
                  </a:cubicBezTo>
                  <a:cubicBezTo>
                    <a:pt x="6174" y="6279"/>
                    <a:pt x="6182" y="6280"/>
                    <a:pt x="6190" y="6280"/>
                  </a:cubicBezTo>
                  <a:cubicBezTo>
                    <a:pt x="6287" y="6280"/>
                    <a:pt x="6347" y="6179"/>
                    <a:pt x="6313" y="6094"/>
                  </a:cubicBezTo>
                  <a:cubicBezTo>
                    <a:pt x="6074" y="5634"/>
                    <a:pt x="5411" y="5431"/>
                    <a:pt x="4970" y="5284"/>
                  </a:cubicBezTo>
                  <a:cubicBezTo>
                    <a:pt x="4665" y="5187"/>
                    <a:pt x="4287" y="5079"/>
                    <a:pt x="3930" y="5079"/>
                  </a:cubicBezTo>
                  <a:cubicBezTo>
                    <a:pt x="3813" y="5079"/>
                    <a:pt x="3698" y="5091"/>
                    <a:pt x="3589" y="5118"/>
                  </a:cubicBezTo>
                  <a:lnTo>
                    <a:pt x="3350" y="4787"/>
                  </a:lnTo>
                  <a:cubicBezTo>
                    <a:pt x="2908" y="4198"/>
                    <a:pt x="2430" y="3646"/>
                    <a:pt x="2025" y="3020"/>
                  </a:cubicBezTo>
                  <a:cubicBezTo>
                    <a:pt x="1988" y="2965"/>
                    <a:pt x="1970" y="2910"/>
                    <a:pt x="1933" y="2854"/>
                  </a:cubicBezTo>
                  <a:cubicBezTo>
                    <a:pt x="2246" y="2854"/>
                    <a:pt x="2559" y="2854"/>
                    <a:pt x="2871" y="2891"/>
                  </a:cubicBezTo>
                  <a:cubicBezTo>
                    <a:pt x="3241" y="2922"/>
                    <a:pt x="3662" y="3056"/>
                    <a:pt x="4037" y="3056"/>
                  </a:cubicBezTo>
                  <a:cubicBezTo>
                    <a:pt x="4111" y="3056"/>
                    <a:pt x="4183" y="3050"/>
                    <a:pt x="4252" y="3038"/>
                  </a:cubicBezTo>
                  <a:cubicBezTo>
                    <a:pt x="4381" y="3020"/>
                    <a:pt x="4418" y="2854"/>
                    <a:pt x="4326" y="2781"/>
                  </a:cubicBezTo>
                  <a:cubicBezTo>
                    <a:pt x="3957" y="2486"/>
                    <a:pt x="3295" y="2468"/>
                    <a:pt x="2853" y="2449"/>
                  </a:cubicBezTo>
                  <a:cubicBezTo>
                    <a:pt x="2716" y="2436"/>
                    <a:pt x="2582" y="2430"/>
                    <a:pt x="2448" y="2430"/>
                  </a:cubicBezTo>
                  <a:cubicBezTo>
                    <a:pt x="2206" y="2430"/>
                    <a:pt x="1968" y="2451"/>
                    <a:pt x="1730" y="2486"/>
                  </a:cubicBezTo>
                  <a:cubicBezTo>
                    <a:pt x="1565" y="2155"/>
                    <a:pt x="1454" y="1824"/>
                    <a:pt x="1325" y="1492"/>
                  </a:cubicBezTo>
                  <a:close/>
                  <a:moveTo>
                    <a:pt x="468" y="0"/>
                  </a:moveTo>
                  <a:cubicBezTo>
                    <a:pt x="342" y="0"/>
                    <a:pt x="234" y="119"/>
                    <a:pt x="276" y="259"/>
                  </a:cubicBezTo>
                  <a:cubicBezTo>
                    <a:pt x="1013" y="1695"/>
                    <a:pt x="74" y="2928"/>
                    <a:pt x="19" y="4382"/>
                  </a:cubicBezTo>
                  <a:cubicBezTo>
                    <a:pt x="0" y="5523"/>
                    <a:pt x="368" y="6628"/>
                    <a:pt x="1049" y="7548"/>
                  </a:cubicBezTo>
                  <a:cubicBezTo>
                    <a:pt x="2687" y="9849"/>
                    <a:pt x="5540" y="10456"/>
                    <a:pt x="8099" y="11155"/>
                  </a:cubicBezTo>
                  <a:cubicBezTo>
                    <a:pt x="8136" y="11192"/>
                    <a:pt x="8172" y="11229"/>
                    <a:pt x="8191" y="11284"/>
                  </a:cubicBezTo>
                  <a:cubicBezTo>
                    <a:pt x="8232" y="11326"/>
                    <a:pt x="8281" y="11344"/>
                    <a:pt x="8328" y="11344"/>
                  </a:cubicBezTo>
                  <a:cubicBezTo>
                    <a:pt x="8427" y="11344"/>
                    <a:pt x="8516" y="11262"/>
                    <a:pt x="8504" y="11137"/>
                  </a:cubicBezTo>
                  <a:cubicBezTo>
                    <a:pt x="8430" y="10456"/>
                    <a:pt x="8228" y="9849"/>
                    <a:pt x="8228" y="9131"/>
                  </a:cubicBezTo>
                  <a:cubicBezTo>
                    <a:pt x="8228" y="8505"/>
                    <a:pt x="8283" y="7879"/>
                    <a:pt x="8283" y="7272"/>
                  </a:cubicBezTo>
                  <a:cubicBezTo>
                    <a:pt x="8246" y="5965"/>
                    <a:pt x="8007" y="4658"/>
                    <a:pt x="7344" y="3535"/>
                  </a:cubicBezTo>
                  <a:cubicBezTo>
                    <a:pt x="6311" y="1834"/>
                    <a:pt x="4363" y="1123"/>
                    <a:pt x="2431" y="1123"/>
                  </a:cubicBezTo>
                  <a:cubicBezTo>
                    <a:pt x="2022" y="1123"/>
                    <a:pt x="1614" y="1155"/>
                    <a:pt x="1215" y="1216"/>
                  </a:cubicBezTo>
                  <a:cubicBezTo>
                    <a:pt x="1197" y="1161"/>
                    <a:pt x="1178" y="1106"/>
                    <a:pt x="1141" y="1051"/>
                  </a:cubicBezTo>
                  <a:cubicBezTo>
                    <a:pt x="1086" y="646"/>
                    <a:pt x="884" y="296"/>
                    <a:pt x="589" y="38"/>
                  </a:cubicBezTo>
                  <a:cubicBezTo>
                    <a:pt x="550" y="12"/>
                    <a:pt x="508" y="0"/>
                    <a:pt x="468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3"/>
            <p:cNvSpPr/>
            <p:nvPr/>
          </p:nvSpPr>
          <p:spPr>
            <a:xfrm>
              <a:off x="7456274" y="4832749"/>
              <a:ext cx="747141" cy="401131"/>
            </a:xfrm>
            <a:custGeom>
              <a:avLst/>
              <a:gdLst/>
              <a:ahLst/>
              <a:cxnLst/>
              <a:rect l="l" t="t" r="r" b="b"/>
              <a:pathLst>
                <a:path w="13934" h="7481" extrusionOk="0">
                  <a:moveTo>
                    <a:pt x="7621" y="559"/>
                  </a:moveTo>
                  <a:cubicBezTo>
                    <a:pt x="9130" y="559"/>
                    <a:pt x="10161" y="1259"/>
                    <a:pt x="11173" y="2326"/>
                  </a:cubicBezTo>
                  <a:cubicBezTo>
                    <a:pt x="11247" y="2400"/>
                    <a:pt x="11339" y="2492"/>
                    <a:pt x="11431" y="2584"/>
                  </a:cubicBezTo>
                  <a:cubicBezTo>
                    <a:pt x="11349" y="2582"/>
                    <a:pt x="11268" y="2580"/>
                    <a:pt x="11186" y="2580"/>
                  </a:cubicBezTo>
                  <a:cubicBezTo>
                    <a:pt x="10606" y="2580"/>
                    <a:pt x="10028" y="2639"/>
                    <a:pt x="9480" y="2768"/>
                  </a:cubicBezTo>
                  <a:cubicBezTo>
                    <a:pt x="9332" y="2308"/>
                    <a:pt x="9056" y="1903"/>
                    <a:pt x="8651" y="1608"/>
                  </a:cubicBezTo>
                  <a:cubicBezTo>
                    <a:pt x="8408" y="1425"/>
                    <a:pt x="8000" y="1167"/>
                    <a:pt x="7647" y="1167"/>
                  </a:cubicBezTo>
                  <a:cubicBezTo>
                    <a:pt x="7574" y="1167"/>
                    <a:pt x="7503" y="1178"/>
                    <a:pt x="7437" y="1203"/>
                  </a:cubicBezTo>
                  <a:cubicBezTo>
                    <a:pt x="7363" y="1240"/>
                    <a:pt x="7345" y="1332"/>
                    <a:pt x="7400" y="1387"/>
                  </a:cubicBezTo>
                  <a:cubicBezTo>
                    <a:pt x="7566" y="1480"/>
                    <a:pt x="7731" y="1553"/>
                    <a:pt x="7897" y="1590"/>
                  </a:cubicBezTo>
                  <a:cubicBezTo>
                    <a:pt x="8099" y="1664"/>
                    <a:pt x="8283" y="1774"/>
                    <a:pt x="8449" y="1884"/>
                  </a:cubicBezTo>
                  <a:cubicBezTo>
                    <a:pt x="8780" y="2142"/>
                    <a:pt x="9038" y="2455"/>
                    <a:pt x="9222" y="2805"/>
                  </a:cubicBezTo>
                  <a:lnTo>
                    <a:pt x="8891" y="2860"/>
                  </a:lnTo>
                  <a:cubicBezTo>
                    <a:pt x="7915" y="3026"/>
                    <a:pt x="6958" y="3191"/>
                    <a:pt x="5983" y="3338"/>
                  </a:cubicBezTo>
                  <a:cubicBezTo>
                    <a:pt x="5983" y="3320"/>
                    <a:pt x="5983" y="3320"/>
                    <a:pt x="5983" y="3302"/>
                  </a:cubicBezTo>
                  <a:cubicBezTo>
                    <a:pt x="5964" y="3265"/>
                    <a:pt x="5946" y="3228"/>
                    <a:pt x="5909" y="3210"/>
                  </a:cubicBezTo>
                  <a:lnTo>
                    <a:pt x="5891" y="3210"/>
                  </a:lnTo>
                  <a:cubicBezTo>
                    <a:pt x="5817" y="3136"/>
                    <a:pt x="5743" y="3044"/>
                    <a:pt x="5688" y="2952"/>
                  </a:cubicBezTo>
                  <a:cubicBezTo>
                    <a:pt x="5596" y="2842"/>
                    <a:pt x="5504" y="2750"/>
                    <a:pt x="5394" y="2676"/>
                  </a:cubicBezTo>
                  <a:cubicBezTo>
                    <a:pt x="5247" y="2546"/>
                    <a:pt x="5014" y="2372"/>
                    <a:pt x="4797" y="2372"/>
                  </a:cubicBezTo>
                  <a:cubicBezTo>
                    <a:pt x="4768" y="2372"/>
                    <a:pt x="4740" y="2375"/>
                    <a:pt x="4713" y="2381"/>
                  </a:cubicBezTo>
                  <a:cubicBezTo>
                    <a:pt x="4639" y="2381"/>
                    <a:pt x="4584" y="2492"/>
                    <a:pt x="4639" y="2565"/>
                  </a:cubicBezTo>
                  <a:cubicBezTo>
                    <a:pt x="4713" y="2657"/>
                    <a:pt x="4823" y="2750"/>
                    <a:pt x="4934" y="2805"/>
                  </a:cubicBezTo>
                  <a:cubicBezTo>
                    <a:pt x="5062" y="2860"/>
                    <a:pt x="5173" y="2952"/>
                    <a:pt x="5283" y="3044"/>
                  </a:cubicBezTo>
                  <a:cubicBezTo>
                    <a:pt x="5394" y="3136"/>
                    <a:pt x="5504" y="3320"/>
                    <a:pt x="5633" y="3431"/>
                  </a:cubicBezTo>
                  <a:lnTo>
                    <a:pt x="4234" y="3651"/>
                  </a:lnTo>
                  <a:lnTo>
                    <a:pt x="4234" y="3633"/>
                  </a:lnTo>
                  <a:cubicBezTo>
                    <a:pt x="4202" y="3424"/>
                    <a:pt x="3974" y="3075"/>
                    <a:pt x="3720" y="3075"/>
                  </a:cubicBezTo>
                  <a:cubicBezTo>
                    <a:pt x="3683" y="3075"/>
                    <a:pt x="3646" y="3083"/>
                    <a:pt x="3608" y="3099"/>
                  </a:cubicBezTo>
                  <a:cubicBezTo>
                    <a:pt x="3571" y="3118"/>
                    <a:pt x="3553" y="3173"/>
                    <a:pt x="3571" y="3210"/>
                  </a:cubicBezTo>
                  <a:cubicBezTo>
                    <a:pt x="3664" y="3283"/>
                    <a:pt x="3737" y="3338"/>
                    <a:pt x="3848" y="3394"/>
                  </a:cubicBezTo>
                  <a:cubicBezTo>
                    <a:pt x="3940" y="3467"/>
                    <a:pt x="4013" y="3559"/>
                    <a:pt x="4068" y="3670"/>
                  </a:cubicBezTo>
                  <a:lnTo>
                    <a:pt x="3351" y="3799"/>
                  </a:lnTo>
                  <a:cubicBezTo>
                    <a:pt x="3228" y="3816"/>
                    <a:pt x="3239" y="3984"/>
                    <a:pt x="3351" y="3984"/>
                  </a:cubicBezTo>
                  <a:cubicBezTo>
                    <a:pt x="3357" y="3984"/>
                    <a:pt x="3363" y="3984"/>
                    <a:pt x="3369" y="3983"/>
                  </a:cubicBezTo>
                  <a:lnTo>
                    <a:pt x="4437" y="3872"/>
                  </a:lnTo>
                  <a:lnTo>
                    <a:pt x="4437" y="3872"/>
                  </a:lnTo>
                  <a:cubicBezTo>
                    <a:pt x="4400" y="3909"/>
                    <a:pt x="4345" y="3964"/>
                    <a:pt x="4308" y="4020"/>
                  </a:cubicBezTo>
                  <a:cubicBezTo>
                    <a:pt x="4179" y="4167"/>
                    <a:pt x="3976" y="4406"/>
                    <a:pt x="4050" y="4627"/>
                  </a:cubicBezTo>
                  <a:cubicBezTo>
                    <a:pt x="4064" y="4668"/>
                    <a:pt x="4109" y="4689"/>
                    <a:pt x="4146" y="4689"/>
                  </a:cubicBezTo>
                  <a:cubicBezTo>
                    <a:pt x="4158" y="4689"/>
                    <a:pt x="4170" y="4687"/>
                    <a:pt x="4179" y="4682"/>
                  </a:cubicBezTo>
                  <a:cubicBezTo>
                    <a:pt x="4363" y="4608"/>
                    <a:pt x="4455" y="4351"/>
                    <a:pt x="4565" y="4222"/>
                  </a:cubicBezTo>
                  <a:cubicBezTo>
                    <a:pt x="4676" y="4075"/>
                    <a:pt x="4823" y="3983"/>
                    <a:pt x="4860" y="3817"/>
                  </a:cubicBezTo>
                  <a:lnTo>
                    <a:pt x="7345" y="3541"/>
                  </a:lnTo>
                  <a:lnTo>
                    <a:pt x="7345" y="3541"/>
                  </a:lnTo>
                  <a:cubicBezTo>
                    <a:pt x="7142" y="3762"/>
                    <a:pt x="6940" y="4020"/>
                    <a:pt x="6719" y="4204"/>
                  </a:cubicBezTo>
                  <a:cubicBezTo>
                    <a:pt x="6369" y="4516"/>
                    <a:pt x="5817" y="4719"/>
                    <a:pt x="5541" y="5105"/>
                  </a:cubicBezTo>
                  <a:cubicBezTo>
                    <a:pt x="5467" y="5179"/>
                    <a:pt x="5522" y="5308"/>
                    <a:pt x="5633" y="5326"/>
                  </a:cubicBezTo>
                  <a:cubicBezTo>
                    <a:pt x="5643" y="5327"/>
                    <a:pt x="5652" y="5327"/>
                    <a:pt x="5662" y="5327"/>
                  </a:cubicBezTo>
                  <a:cubicBezTo>
                    <a:pt x="6151" y="5327"/>
                    <a:pt x="6670" y="4878"/>
                    <a:pt x="7013" y="4572"/>
                  </a:cubicBezTo>
                  <a:cubicBezTo>
                    <a:pt x="7326" y="4296"/>
                    <a:pt x="7731" y="3909"/>
                    <a:pt x="7842" y="3486"/>
                  </a:cubicBezTo>
                  <a:lnTo>
                    <a:pt x="8265" y="3431"/>
                  </a:lnTo>
                  <a:cubicBezTo>
                    <a:pt x="8983" y="3338"/>
                    <a:pt x="9719" y="3228"/>
                    <a:pt x="10455" y="3191"/>
                  </a:cubicBezTo>
                  <a:lnTo>
                    <a:pt x="10639" y="3191"/>
                  </a:lnTo>
                  <a:cubicBezTo>
                    <a:pt x="10474" y="3467"/>
                    <a:pt x="10326" y="3743"/>
                    <a:pt x="10142" y="4001"/>
                  </a:cubicBezTo>
                  <a:cubicBezTo>
                    <a:pt x="9885" y="4369"/>
                    <a:pt x="9443" y="4682"/>
                    <a:pt x="9296" y="5124"/>
                  </a:cubicBezTo>
                  <a:cubicBezTo>
                    <a:pt x="9266" y="5214"/>
                    <a:pt x="9334" y="5304"/>
                    <a:pt x="9420" y="5304"/>
                  </a:cubicBezTo>
                  <a:cubicBezTo>
                    <a:pt x="9439" y="5304"/>
                    <a:pt x="9459" y="5300"/>
                    <a:pt x="9480" y="5290"/>
                  </a:cubicBezTo>
                  <a:cubicBezTo>
                    <a:pt x="9940" y="5142"/>
                    <a:pt x="10271" y="4590"/>
                    <a:pt x="10529" y="4204"/>
                  </a:cubicBezTo>
                  <a:cubicBezTo>
                    <a:pt x="10750" y="3891"/>
                    <a:pt x="10915" y="3559"/>
                    <a:pt x="11063" y="3210"/>
                  </a:cubicBezTo>
                  <a:cubicBezTo>
                    <a:pt x="11412" y="3228"/>
                    <a:pt x="11762" y="3302"/>
                    <a:pt x="12130" y="3357"/>
                  </a:cubicBezTo>
                  <a:cubicBezTo>
                    <a:pt x="11449" y="4222"/>
                    <a:pt x="10952" y="5179"/>
                    <a:pt x="10124" y="5915"/>
                  </a:cubicBezTo>
                  <a:cubicBezTo>
                    <a:pt x="9314" y="6622"/>
                    <a:pt x="8280" y="6999"/>
                    <a:pt x="7221" y="6999"/>
                  </a:cubicBezTo>
                  <a:cubicBezTo>
                    <a:pt x="6956" y="6999"/>
                    <a:pt x="6689" y="6975"/>
                    <a:pt x="6424" y="6928"/>
                  </a:cubicBezTo>
                  <a:lnTo>
                    <a:pt x="6443" y="6928"/>
                  </a:lnTo>
                  <a:cubicBezTo>
                    <a:pt x="5118" y="6707"/>
                    <a:pt x="3940" y="6044"/>
                    <a:pt x="2817" y="5308"/>
                  </a:cubicBezTo>
                  <a:cubicBezTo>
                    <a:pt x="2265" y="4958"/>
                    <a:pt x="1547" y="4406"/>
                    <a:pt x="811" y="4277"/>
                  </a:cubicBezTo>
                  <a:cubicBezTo>
                    <a:pt x="1786" y="3596"/>
                    <a:pt x="2614" y="2694"/>
                    <a:pt x="3590" y="1995"/>
                  </a:cubicBezTo>
                  <a:cubicBezTo>
                    <a:pt x="4768" y="1167"/>
                    <a:pt x="6167" y="559"/>
                    <a:pt x="7621" y="559"/>
                  </a:cubicBezTo>
                  <a:close/>
                  <a:moveTo>
                    <a:pt x="7560" y="0"/>
                  </a:moveTo>
                  <a:cubicBezTo>
                    <a:pt x="7390" y="0"/>
                    <a:pt x="7220" y="9"/>
                    <a:pt x="7050" y="25"/>
                  </a:cubicBezTo>
                  <a:cubicBezTo>
                    <a:pt x="4234" y="283"/>
                    <a:pt x="2265" y="2418"/>
                    <a:pt x="350" y="4277"/>
                  </a:cubicBezTo>
                  <a:cubicBezTo>
                    <a:pt x="314" y="4277"/>
                    <a:pt x="258" y="4277"/>
                    <a:pt x="203" y="4296"/>
                  </a:cubicBezTo>
                  <a:cubicBezTo>
                    <a:pt x="38" y="4314"/>
                    <a:pt x="1" y="4553"/>
                    <a:pt x="166" y="4627"/>
                  </a:cubicBezTo>
                  <a:cubicBezTo>
                    <a:pt x="792" y="4921"/>
                    <a:pt x="1418" y="5050"/>
                    <a:pt x="2025" y="5418"/>
                  </a:cubicBezTo>
                  <a:cubicBezTo>
                    <a:pt x="2559" y="5750"/>
                    <a:pt x="3075" y="6099"/>
                    <a:pt x="3608" y="6394"/>
                  </a:cubicBezTo>
                  <a:cubicBezTo>
                    <a:pt x="4728" y="7008"/>
                    <a:pt x="5954" y="7480"/>
                    <a:pt x="7217" y="7480"/>
                  </a:cubicBezTo>
                  <a:cubicBezTo>
                    <a:pt x="7241" y="7480"/>
                    <a:pt x="7265" y="7480"/>
                    <a:pt x="7289" y="7480"/>
                  </a:cubicBezTo>
                  <a:cubicBezTo>
                    <a:pt x="9719" y="7461"/>
                    <a:pt x="11578" y="5529"/>
                    <a:pt x="12425" y="3394"/>
                  </a:cubicBezTo>
                  <a:lnTo>
                    <a:pt x="12590" y="3412"/>
                  </a:lnTo>
                  <a:cubicBezTo>
                    <a:pt x="12786" y="3500"/>
                    <a:pt x="12997" y="3541"/>
                    <a:pt x="13210" y="3541"/>
                  </a:cubicBezTo>
                  <a:cubicBezTo>
                    <a:pt x="13398" y="3541"/>
                    <a:pt x="13587" y="3509"/>
                    <a:pt x="13768" y="3449"/>
                  </a:cubicBezTo>
                  <a:cubicBezTo>
                    <a:pt x="13934" y="3357"/>
                    <a:pt x="13897" y="3099"/>
                    <a:pt x="13713" y="3081"/>
                  </a:cubicBezTo>
                  <a:cubicBezTo>
                    <a:pt x="12093" y="2970"/>
                    <a:pt x="11523" y="1535"/>
                    <a:pt x="10290" y="762"/>
                  </a:cubicBezTo>
                  <a:cubicBezTo>
                    <a:pt x="9462" y="262"/>
                    <a:pt x="8514" y="0"/>
                    <a:pt x="7560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3"/>
            <p:cNvSpPr/>
            <p:nvPr/>
          </p:nvSpPr>
          <p:spPr>
            <a:xfrm>
              <a:off x="6709893" y="4622938"/>
              <a:ext cx="746390" cy="522688"/>
            </a:xfrm>
            <a:custGeom>
              <a:avLst/>
              <a:gdLst/>
              <a:ahLst/>
              <a:cxnLst/>
              <a:rect l="l" t="t" r="r" b="b"/>
              <a:pathLst>
                <a:path w="13920" h="9748" extrusionOk="0">
                  <a:moveTo>
                    <a:pt x="8833" y="707"/>
                  </a:moveTo>
                  <a:cubicBezTo>
                    <a:pt x="9377" y="707"/>
                    <a:pt x="9923" y="737"/>
                    <a:pt x="10464" y="775"/>
                  </a:cubicBezTo>
                  <a:cubicBezTo>
                    <a:pt x="10898" y="816"/>
                    <a:pt x="11424" y="880"/>
                    <a:pt x="11948" y="880"/>
                  </a:cubicBezTo>
                  <a:cubicBezTo>
                    <a:pt x="12359" y="880"/>
                    <a:pt x="12769" y="841"/>
                    <a:pt x="13133" y="720"/>
                  </a:cubicBezTo>
                  <a:lnTo>
                    <a:pt x="13133" y="720"/>
                  </a:lnTo>
                  <a:cubicBezTo>
                    <a:pt x="12507" y="1990"/>
                    <a:pt x="12158" y="3388"/>
                    <a:pt x="11532" y="4658"/>
                  </a:cubicBezTo>
                  <a:cubicBezTo>
                    <a:pt x="10759" y="6186"/>
                    <a:pt x="9691" y="7603"/>
                    <a:pt x="8145" y="8413"/>
                  </a:cubicBezTo>
                  <a:cubicBezTo>
                    <a:pt x="7342" y="8848"/>
                    <a:pt x="6569" y="9030"/>
                    <a:pt x="5781" y="9030"/>
                  </a:cubicBezTo>
                  <a:cubicBezTo>
                    <a:pt x="5035" y="9030"/>
                    <a:pt x="4277" y="8866"/>
                    <a:pt x="3470" y="8597"/>
                  </a:cubicBezTo>
                  <a:cubicBezTo>
                    <a:pt x="3341" y="8560"/>
                    <a:pt x="3213" y="8524"/>
                    <a:pt x="3065" y="8487"/>
                  </a:cubicBezTo>
                  <a:cubicBezTo>
                    <a:pt x="3746" y="8119"/>
                    <a:pt x="4409" y="7695"/>
                    <a:pt x="4998" y="7180"/>
                  </a:cubicBezTo>
                  <a:cubicBezTo>
                    <a:pt x="5403" y="7585"/>
                    <a:pt x="5918" y="7843"/>
                    <a:pt x="6489" y="7916"/>
                  </a:cubicBezTo>
                  <a:cubicBezTo>
                    <a:pt x="6655" y="7944"/>
                    <a:pt x="6862" y="7969"/>
                    <a:pt x="7074" y="7969"/>
                  </a:cubicBezTo>
                  <a:cubicBezTo>
                    <a:pt x="7427" y="7969"/>
                    <a:pt x="7791" y="7900"/>
                    <a:pt x="7998" y="7659"/>
                  </a:cubicBezTo>
                  <a:cubicBezTo>
                    <a:pt x="8053" y="7585"/>
                    <a:pt x="8016" y="7474"/>
                    <a:pt x="7906" y="7456"/>
                  </a:cubicBezTo>
                  <a:cubicBezTo>
                    <a:pt x="7855" y="7451"/>
                    <a:pt x="7804" y="7449"/>
                    <a:pt x="7751" y="7449"/>
                  </a:cubicBezTo>
                  <a:cubicBezTo>
                    <a:pt x="7594" y="7449"/>
                    <a:pt x="7432" y="7470"/>
                    <a:pt x="7280" y="7511"/>
                  </a:cubicBezTo>
                  <a:cubicBezTo>
                    <a:pt x="7161" y="7530"/>
                    <a:pt x="7036" y="7539"/>
                    <a:pt x="6912" y="7539"/>
                  </a:cubicBezTo>
                  <a:cubicBezTo>
                    <a:pt x="6788" y="7539"/>
                    <a:pt x="6664" y="7530"/>
                    <a:pt x="6544" y="7511"/>
                  </a:cubicBezTo>
                  <a:cubicBezTo>
                    <a:pt x="6065" y="7438"/>
                    <a:pt x="5605" y="7272"/>
                    <a:pt x="5219" y="6996"/>
                  </a:cubicBezTo>
                  <a:lnTo>
                    <a:pt x="5532" y="6757"/>
                  </a:lnTo>
                  <a:cubicBezTo>
                    <a:pt x="6452" y="6039"/>
                    <a:pt x="7372" y="5321"/>
                    <a:pt x="8293" y="4603"/>
                  </a:cubicBezTo>
                  <a:cubicBezTo>
                    <a:pt x="8293" y="4622"/>
                    <a:pt x="8311" y="4640"/>
                    <a:pt x="8329" y="4640"/>
                  </a:cubicBezTo>
                  <a:cubicBezTo>
                    <a:pt x="8348" y="4677"/>
                    <a:pt x="8385" y="4695"/>
                    <a:pt x="8440" y="4695"/>
                  </a:cubicBezTo>
                  <a:lnTo>
                    <a:pt x="8477" y="4695"/>
                  </a:lnTo>
                  <a:cubicBezTo>
                    <a:pt x="8605" y="4750"/>
                    <a:pt x="8716" y="4806"/>
                    <a:pt x="8845" y="4879"/>
                  </a:cubicBezTo>
                  <a:cubicBezTo>
                    <a:pt x="8992" y="4934"/>
                    <a:pt x="9139" y="4971"/>
                    <a:pt x="9305" y="4990"/>
                  </a:cubicBezTo>
                  <a:cubicBezTo>
                    <a:pt x="9429" y="5016"/>
                    <a:pt x="9582" y="5043"/>
                    <a:pt x="9733" y="5043"/>
                  </a:cubicBezTo>
                  <a:cubicBezTo>
                    <a:pt x="9896" y="5043"/>
                    <a:pt x="10055" y="5012"/>
                    <a:pt x="10170" y="4916"/>
                  </a:cubicBezTo>
                  <a:cubicBezTo>
                    <a:pt x="10244" y="4861"/>
                    <a:pt x="10225" y="4714"/>
                    <a:pt x="10133" y="4677"/>
                  </a:cubicBezTo>
                  <a:cubicBezTo>
                    <a:pt x="10036" y="4635"/>
                    <a:pt x="9929" y="4615"/>
                    <a:pt x="9820" y="4615"/>
                  </a:cubicBezTo>
                  <a:cubicBezTo>
                    <a:pt x="9783" y="4615"/>
                    <a:pt x="9747" y="4617"/>
                    <a:pt x="9710" y="4622"/>
                  </a:cubicBezTo>
                  <a:cubicBezTo>
                    <a:pt x="9544" y="4603"/>
                    <a:pt x="9378" y="4585"/>
                    <a:pt x="9213" y="4548"/>
                  </a:cubicBezTo>
                  <a:cubicBezTo>
                    <a:pt x="9047" y="4511"/>
                    <a:pt x="8845" y="4401"/>
                    <a:pt x="8642" y="4346"/>
                  </a:cubicBezTo>
                  <a:lnTo>
                    <a:pt x="9967" y="3333"/>
                  </a:lnTo>
                  <a:lnTo>
                    <a:pt x="9967" y="3352"/>
                  </a:lnTo>
                  <a:cubicBezTo>
                    <a:pt x="10082" y="3504"/>
                    <a:pt x="10370" y="3682"/>
                    <a:pt x="10617" y="3682"/>
                  </a:cubicBezTo>
                  <a:cubicBezTo>
                    <a:pt x="10729" y="3682"/>
                    <a:pt x="10832" y="3646"/>
                    <a:pt x="10906" y="3554"/>
                  </a:cubicBezTo>
                  <a:cubicBezTo>
                    <a:pt x="10943" y="3517"/>
                    <a:pt x="10925" y="3444"/>
                    <a:pt x="10888" y="3425"/>
                  </a:cubicBezTo>
                  <a:cubicBezTo>
                    <a:pt x="10759" y="3388"/>
                    <a:pt x="10630" y="3388"/>
                    <a:pt x="10501" y="3388"/>
                  </a:cubicBezTo>
                  <a:cubicBezTo>
                    <a:pt x="10354" y="3352"/>
                    <a:pt x="10225" y="3296"/>
                    <a:pt x="10096" y="3223"/>
                  </a:cubicBezTo>
                  <a:lnTo>
                    <a:pt x="10796" y="2689"/>
                  </a:lnTo>
                  <a:cubicBezTo>
                    <a:pt x="10885" y="2615"/>
                    <a:pt x="10818" y="2480"/>
                    <a:pt x="10721" y="2480"/>
                  </a:cubicBezTo>
                  <a:cubicBezTo>
                    <a:pt x="10698" y="2480"/>
                    <a:pt x="10673" y="2487"/>
                    <a:pt x="10648" y="2505"/>
                  </a:cubicBezTo>
                  <a:lnTo>
                    <a:pt x="9618" y="3223"/>
                  </a:lnTo>
                  <a:cubicBezTo>
                    <a:pt x="9636" y="3149"/>
                    <a:pt x="9655" y="3057"/>
                    <a:pt x="9673" y="3002"/>
                  </a:cubicBezTo>
                  <a:cubicBezTo>
                    <a:pt x="9728" y="2763"/>
                    <a:pt x="9783" y="2413"/>
                    <a:pt x="9599" y="2229"/>
                  </a:cubicBezTo>
                  <a:cubicBezTo>
                    <a:pt x="9576" y="2206"/>
                    <a:pt x="9550" y="2196"/>
                    <a:pt x="9524" y="2196"/>
                  </a:cubicBezTo>
                  <a:cubicBezTo>
                    <a:pt x="9489" y="2196"/>
                    <a:pt x="9455" y="2215"/>
                    <a:pt x="9434" y="2247"/>
                  </a:cubicBezTo>
                  <a:cubicBezTo>
                    <a:pt x="9286" y="2413"/>
                    <a:pt x="9323" y="2726"/>
                    <a:pt x="9286" y="2947"/>
                  </a:cubicBezTo>
                  <a:cubicBezTo>
                    <a:pt x="9250" y="3112"/>
                    <a:pt x="9158" y="3333"/>
                    <a:pt x="9213" y="3517"/>
                  </a:cubicBezTo>
                  <a:lnTo>
                    <a:pt x="6783" y="5211"/>
                  </a:lnTo>
                  <a:cubicBezTo>
                    <a:pt x="6875" y="4861"/>
                    <a:pt x="6931" y="4493"/>
                    <a:pt x="7059" y="4161"/>
                  </a:cubicBezTo>
                  <a:cubicBezTo>
                    <a:pt x="7243" y="3646"/>
                    <a:pt x="7704" y="3112"/>
                    <a:pt x="7777" y="2560"/>
                  </a:cubicBezTo>
                  <a:cubicBezTo>
                    <a:pt x="7793" y="2467"/>
                    <a:pt x="7716" y="2386"/>
                    <a:pt x="7614" y="2386"/>
                  </a:cubicBezTo>
                  <a:cubicBezTo>
                    <a:pt x="7595" y="2386"/>
                    <a:pt x="7576" y="2389"/>
                    <a:pt x="7556" y="2394"/>
                  </a:cubicBezTo>
                  <a:cubicBezTo>
                    <a:pt x="7023" y="2652"/>
                    <a:pt x="6746" y="3425"/>
                    <a:pt x="6544" y="3941"/>
                  </a:cubicBezTo>
                  <a:cubicBezTo>
                    <a:pt x="6378" y="4401"/>
                    <a:pt x="6176" y="5045"/>
                    <a:pt x="6286" y="5560"/>
                  </a:cubicBezTo>
                  <a:lnTo>
                    <a:pt x="5900" y="5836"/>
                  </a:lnTo>
                  <a:cubicBezTo>
                    <a:pt x="5182" y="6333"/>
                    <a:pt x="4483" y="6867"/>
                    <a:pt x="3746" y="7327"/>
                  </a:cubicBezTo>
                  <a:cubicBezTo>
                    <a:pt x="3673" y="7364"/>
                    <a:pt x="3617" y="7401"/>
                    <a:pt x="3544" y="7438"/>
                  </a:cubicBezTo>
                  <a:cubicBezTo>
                    <a:pt x="3562" y="7051"/>
                    <a:pt x="3581" y="6683"/>
                    <a:pt x="3617" y="6315"/>
                  </a:cubicBezTo>
                  <a:cubicBezTo>
                    <a:pt x="3691" y="5781"/>
                    <a:pt x="3930" y="5192"/>
                    <a:pt x="3875" y="4677"/>
                  </a:cubicBezTo>
                  <a:cubicBezTo>
                    <a:pt x="3852" y="4583"/>
                    <a:pt x="3776" y="4526"/>
                    <a:pt x="3700" y="4526"/>
                  </a:cubicBezTo>
                  <a:cubicBezTo>
                    <a:pt x="3657" y="4526"/>
                    <a:pt x="3614" y="4545"/>
                    <a:pt x="3581" y="4585"/>
                  </a:cubicBezTo>
                  <a:cubicBezTo>
                    <a:pt x="3194" y="5008"/>
                    <a:pt x="3157" y="5781"/>
                    <a:pt x="3121" y="6315"/>
                  </a:cubicBezTo>
                  <a:cubicBezTo>
                    <a:pt x="3065" y="6757"/>
                    <a:pt x="3065" y="7198"/>
                    <a:pt x="3121" y="7640"/>
                  </a:cubicBezTo>
                  <a:cubicBezTo>
                    <a:pt x="2716" y="7806"/>
                    <a:pt x="2311" y="7935"/>
                    <a:pt x="1906" y="8082"/>
                  </a:cubicBezTo>
                  <a:cubicBezTo>
                    <a:pt x="2127" y="6812"/>
                    <a:pt x="2108" y="5523"/>
                    <a:pt x="2550" y="4290"/>
                  </a:cubicBezTo>
                  <a:cubicBezTo>
                    <a:pt x="3102" y="2799"/>
                    <a:pt x="4298" y="1640"/>
                    <a:pt x="5808" y="1161"/>
                  </a:cubicBezTo>
                  <a:cubicBezTo>
                    <a:pt x="6783" y="812"/>
                    <a:pt x="7805" y="707"/>
                    <a:pt x="8833" y="707"/>
                  </a:cubicBezTo>
                  <a:close/>
                  <a:moveTo>
                    <a:pt x="13634" y="1"/>
                  </a:moveTo>
                  <a:cubicBezTo>
                    <a:pt x="13627" y="1"/>
                    <a:pt x="13619" y="1"/>
                    <a:pt x="13612" y="2"/>
                  </a:cubicBezTo>
                  <a:cubicBezTo>
                    <a:pt x="12891" y="51"/>
                    <a:pt x="12228" y="231"/>
                    <a:pt x="11494" y="231"/>
                  </a:cubicBezTo>
                  <a:cubicBezTo>
                    <a:pt x="11403" y="231"/>
                    <a:pt x="11312" y="229"/>
                    <a:pt x="11219" y="223"/>
                  </a:cubicBezTo>
                  <a:cubicBezTo>
                    <a:pt x="10483" y="186"/>
                    <a:pt x="9765" y="112"/>
                    <a:pt x="9029" y="112"/>
                  </a:cubicBezTo>
                  <a:cubicBezTo>
                    <a:pt x="8967" y="111"/>
                    <a:pt x="8905" y="111"/>
                    <a:pt x="8843" y="111"/>
                  </a:cubicBezTo>
                  <a:cubicBezTo>
                    <a:pt x="7375" y="111"/>
                    <a:pt x="5882" y="327"/>
                    <a:pt x="4575" y="1051"/>
                  </a:cubicBezTo>
                  <a:cubicBezTo>
                    <a:pt x="2090" y="2450"/>
                    <a:pt x="1243" y="5505"/>
                    <a:pt x="1574" y="8192"/>
                  </a:cubicBezTo>
                  <a:lnTo>
                    <a:pt x="1372" y="8266"/>
                  </a:lnTo>
                  <a:cubicBezTo>
                    <a:pt x="912" y="8321"/>
                    <a:pt x="470" y="8542"/>
                    <a:pt x="157" y="8892"/>
                  </a:cubicBezTo>
                  <a:cubicBezTo>
                    <a:pt x="1" y="9048"/>
                    <a:pt x="137" y="9284"/>
                    <a:pt x="316" y="9284"/>
                  </a:cubicBezTo>
                  <a:cubicBezTo>
                    <a:pt x="348" y="9284"/>
                    <a:pt x="382" y="9277"/>
                    <a:pt x="415" y="9260"/>
                  </a:cubicBezTo>
                  <a:cubicBezTo>
                    <a:pt x="852" y="9055"/>
                    <a:pt x="1270" y="8977"/>
                    <a:pt x="1677" y="8977"/>
                  </a:cubicBezTo>
                  <a:cubicBezTo>
                    <a:pt x="2880" y="8977"/>
                    <a:pt x="3995" y="9656"/>
                    <a:pt x="5274" y="9738"/>
                  </a:cubicBezTo>
                  <a:cubicBezTo>
                    <a:pt x="5382" y="9744"/>
                    <a:pt x="5491" y="9747"/>
                    <a:pt x="5599" y="9747"/>
                  </a:cubicBezTo>
                  <a:cubicBezTo>
                    <a:pt x="6830" y="9747"/>
                    <a:pt x="8032" y="9365"/>
                    <a:pt x="9047" y="8671"/>
                  </a:cubicBezTo>
                  <a:cubicBezTo>
                    <a:pt x="11845" y="6830"/>
                    <a:pt x="12692" y="3499"/>
                    <a:pt x="13612" y="499"/>
                  </a:cubicBezTo>
                  <a:cubicBezTo>
                    <a:pt x="13667" y="462"/>
                    <a:pt x="13722" y="425"/>
                    <a:pt x="13759" y="370"/>
                  </a:cubicBezTo>
                  <a:cubicBezTo>
                    <a:pt x="13919" y="245"/>
                    <a:pt x="13839" y="1"/>
                    <a:pt x="13634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3"/>
            <p:cNvSpPr/>
            <p:nvPr/>
          </p:nvSpPr>
          <p:spPr>
            <a:xfrm>
              <a:off x="5837499" y="4445642"/>
              <a:ext cx="518184" cy="754970"/>
            </a:xfrm>
            <a:custGeom>
              <a:avLst/>
              <a:gdLst/>
              <a:ahLst/>
              <a:cxnLst/>
              <a:rect l="l" t="t" r="r" b="b"/>
              <a:pathLst>
                <a:path w="9664" h="14080" extrusionOk="0">
                  <a:moveTo>
                    <a:pt x="829" y="730"/>
                  </a:moveTo>
                  <a:cubicBezTo>
                    <a:pt x="2080" y="1411"/>
                    <a:pt x="3461" y="1816"/>
                    <a:pt x="4712" y="2478"/>
                  </a:cubicBezTo>
                  <a:cubicBezTo>
                    <a:pt x="6203" y="3288"/>
                    <a:pt x="7584" y="4448"/>
                    <a:pt x="8338" y="5994"/>
                  </a:cubicBezTo>
                  <a:cubicBezTo>
                    <a:pt x="9130" y="7614"/>
                    <a:pt x="8946" y="9049"/>
                    <a:pt x="8338" y="10669"/>
                  </a:cubicBezTo>
                  <a:cubicBezTo>
                    <a:pt x="8301" y="10798"/>
                    <a:pt x="8246" y="10945"/>
                    <a:pt x="8191" y="11074"/>
                  </a:cubicBezTo>
                  <a:cubicBezTo>
                    <a:pt x="7878" y="10374"/>
                    <a:pt x="7455" y="9712"/>
                    <a:pt x="6976" y="9104"/>
                  </a:cubicBezTo>
                  <a:cubicBezTo>
                    <a:pt x="7400" y="8718"/>
                    <a:pt x="7676" y="8203"/>
                    <a:pt x="7786" y="7650"/>
                  </a:cubicBezTo>
                  <a:cubicBezTo>
                    <a:pt x="7860" y="7209"/>
                    <a:pt x="7933" y="6472"/>
                    <a:pt x="7565" y="6141"/>
                  </a:cubicBezTo>
                  <a:cubicBezTo>
                    <a:pt x="7539" y="6115"/>
                    <a:pt x="7508" y="6103"/>
                    <a:pt x="7479" y="6103"/>
                  </a:cubicBezTo>
                  <a:cubicBezTo>
                    <a:pt x="7425" y="6103"/>
                    <a:pt x="7375" y="6143"/>
                    <a:pt x="7363" y="6215"/>
                  </a:cubicBezTo>
                  <a:cubicBezTo>
                    <a:pt x="7344" y="6417"/>
                    <a:pt x="7344" y="6638"/>
                    <a:pt x="7400" y="6841"/>
                  </a:cubicBezTo>
                  <a:cubicBezTo>
                    <a:pt x="7418" y="7080"/>
                    <a:pt x="7418" y="7337"/>
                    <a:pt x="7381" y="7577"/>
                  </a:cubicBezTo>
                  <a:cubicBezTo>
                    <a:pt x="7289" y="8055"/>
                    <a:pt x="7087" y="8497"/>
                    <a:pt x="6811" y="8884"/>
                  </a:cubicBezTo>
                  <a:lnTo>
                    <a:pt x="6571" y="8552"/>
                  </a:lnTo>
                  <a:cubicBezTo>
                    <a:pt x="5909" y="7614"/>
                    <a:pt x="5228" y="6656"/>
                    <a:pt x="4547" y="5718"/>
                  </a:cubicBezTo>
                  <a:cubicBezTo>
                    <a:pt x="4547" y="5718"/>
                    <a:pt x="4565" y="5699"/>
                    <a:pt x="4584" y="5699"/>
                  </a:cubicBezTo>
                  <a:cubicBezTo>
                    <a:pt x="4602" y="5663"/>
                    <a:pt x="4639" y="5626"/>
                    <a:pt x="4639" y="5571"/>
                  </a:cubicBezTo>
                  <a:cubicBezTo>
                    <a:pt x="4639" y="5571"/>
                    <a:pt x="4639" y="5552"/>
                    <a:pt x="4639" y="5534"/>
                  </a:cubicBezTo>
                  <a:cubicBezTo>
                    <a:pt x="4694" y="5423"/>
                    <a:pt x="4749" y="5294"/>
                    <a:pt x="4823" y="5184"/>
                  </a:cubicBezTo>
                  <a:cubicBezTo>
                    <a:pt x="4878" y="5037"/>
                    <a:pt x="4933" y="4890"/>
                    <a:pt x="4952" y="4742"/>
                  </a:cubicBezTo>
                  <a:cubicBezTo>
                    <a:pt x="5007" y="4485"/>
                    <a:pt x="5099" y="4080"/>
                    <a:pt x="4915" y="3859"/>
                  </a:cubicBezTo>
                  <a:cubicBezTo>
                    <a:pt x="4891" y="3827"/>
                    <a:pt x="4852" y="3812"/>
                    <a:pt x="4814" y="3812"/>
                  </a:cubicBezTo>
                  <a:cubicBezTo>
                    <a:pt x="4764" y="3812"/>
                    <a:pt x="4715" y="3836"/>
                    <a:pt x="4694" y="3877"/>
                  </a:cubicBezTo>
                  <a:cubicBezTo>
                    <a:pt x="4620" y="4006"/>
                    <a:pt x="4602" y="4153"/>
                    <a:pt x="4602" y="4301"/>
                  </a:cubicBezTo>
                  <a:cubicBezTo>
                    <a:pt x="4602" y="4466"/>
                    <a:pt x="4565" y="4632"/>
                    <a:pt x="4528" y="4797"/>
                  </a:cubicBezTo>
                  <a:cubicBezTo>
                    <a:pt x="4473" y="4963"/>
                    <a:pt x="4363" y="5166"/>
                    <a:pt x="4307" y="5368"/>
                  </a:cubicBezTo>
                  <a:lnTo>
                    <a:pt x="3332" y="4006"/>
                  </a:lnTo>
                  <a:lnTo>
                    <a:pt x="3350" y="4006"/>
                  </a:lnTo>
                  <a:cubicBezTo>
                    <a:pt x="3571" y="3840"/>
                    <a:pt x="3884" y="3325"/>
                    <a:pt x="3590" y="3067"/>
                  </a:cubicBezTo>
                  <a:cubicBezTo>
                    <a:pt x="3577" y="3054"/>
                    <a:pt x="3559" y="3048"/>
                    <a:pt x="3541" y="3048"/>
                  </a:cubicBezTo>
                  <a:cubicBezTo>
                    <a:pt x="3508" y="3048"/>
                    <a:pt x="3473" y="3069"/>
                    <a:pt x="3461" y="3104"/>
                  </a:cubicBezTo>
                  <a:cubicBezTo>
                    <a:pt x="3424" y="3215"/>
                    <a:pt x="3406" y="3343"/>
                    <a:pt x="3406" y="3472"/>
                  </a:cubicBezTo>
                  <a:cubicBezTo>
                    <a:pt x="3369" y="3620"/>
                    <a:pt x="3314" y="3748"/>
                    <a:pt x="3221" y="3859"/>
                  </a:cubicBezTo>
                  <a:lnTo>
                    <a:pt x="2725" y="3159"/>
                  </a:lnTo>
                  <a:cubicBezTo>
                    <a:pt x="2698" y="3122"/>
                    <a:pt x="2663" y="3106"/>
                    <a:pt x="2629" y="3106"/>
                  </a:cubicBezTo>
                  <a:cubicBezTo>
                    <a:pt x="2547" y="3106"/>
                    <a:pt x="2470" y="3197"/>
                    <a:pt x="2522" y="3288"/>
                  </a:cubicBezTo>
                  <a:lnTo>
                    <a:pt x="3221" y="4356"/>
                  </a:lnTo>
                  <a:cubicBezTo>
                    <a:pt x="3129" y="4337"/>
                    <a:pt x="3056" y="4319"/>
                    <a:pt x="2982" y="4301"/>
                  </a:cubicBezTo>
                  <a:cubicBezTo>
                    <a:pt x="2864" y="4261"/>
                    <a:pt x="2704" y="4222"/>
                    <a:pt x="2552" y="4222"/>
                  </a:cubicBezTo>
                  <a:cubicBezTo>
                    <a:pt x="2420" y="4222"/>
                    <a:pt x="2295" y="4252"/>
                    <a:pt x="2209" y="4337"/>
                  </a:cubicBezTo>
                  <a:cubicBezTo>
                    <a:pt x="2172" y="4393"/>
                    <a:pt x="2172" y="4466"/>
                    <a:pt x="2228" y="4503"/>
                  </a:cubicBezTo>
                  <a:cubicBezTo>
                    <a:pt x="2375" y="4669"/>
                    <a:pt x="2706" y="4632"/>
                    <a:pt x="2909" y="4669"/>
                  </a:cubicBezTo>
                  <a:cubicBezTo>
                    <a:pt x="3046" y="4699"/>
                    <a:pt x="3221" y="4793"/>
                    <a:pt x="3381" y="4793"/>
                  </a:cubicBezTo>
                  <a:cubicBezTo>
                    <a:pt x="3415" y="4793"/>
                    <a:pt x="3447" y="4789"/>
                    <a:pt x="3479" y="4779"/>
                  </a:cubicBezTo>
                  <a:lnTo>
                    <a:pt x="5080" y="7264"/>
                  </a:lnTo>
                  <a:cubicBezTo>
                    <a:pt x="4749" y="7153"/>
                    <a:pt x="4363" y="7080"/>
                    <a:pt x="4050" y="6951"/>
                  </a:cubicBezTo>
                  <a:cubicBezTo>
                    <a:pt x="3534" y="6730"/>
                    <a:pt x="3019" y="6270"/>
                    <a:pt x="2485" y="6160"/>
                  </a:cubicBezTo>
                  <a:cubicBezTo>
                    <a:pt x="2476" y="6158"/>
                    <a:pt x="2466" y="6158"/>
                    <a:pt x="2457" y="6158"/>
                  </a:cubicBezTo>
                  <a:cubicBezTo>
                    <a:pt x="2344" y="6158"/>
                    <a:pt x="2267" y="6261"/>
                    <a:pt x="2301" y="6380"/>
                  </a:cubicBezTo>
                  <a:cubicBezTo>
                    <a:pt x="2522" y="6933"/>
                    <a:pt x="3295" y="7245"/>
                    <a:pt x="3810" y="7448"/>
                  </a:cubicBezTo>
                  <a:cubicBezTo>
                    <a:pt x="4196" y="7602"/>
                    <a:pt x="4698" y="7782"/>
                    <a:pt x="5154" y="7782"/>
                  </a:cubicBezTo>
                  <a:cubicBezTo>
                    <a:pt x="5242" y="7782"/>
                    <a:pt x="5328" y="7776"/>
                    <a:pt x="5412" y="7761"/>
                  </a:cubicBezTo>
                  <a:cubicBezTo>
                    <a:pt x="5504" y="7908"/>
                    <a:pt x="5596" y="8037"/>
                    <a:pt x="5688" y="8166"/>
                  </a:cubicBezTo>
                  <a:cubicBezTo>
                    <a:pt x="6166" y="8902"/>
                    <a:pt x="6663" y="9620"/>
                    <a:pt x="7087" y="10374"/>
                  </a:cubicBezTo>
                  <a:cubicBezTo>
                    <a:pt x="7124" y="10448"/>
                    <a:pt x="7160" y="10503"/>
                    <a:pt x="7179" y="10577"/>
                  </a:cubicBezTo>
                  <a:cubicBezTo>
                    <a:pt x="6811" y="10540"/>
                    <a:pt x="6443" y="10522"/>
                    <a:pt x="6074" y="10448"/>
                  </a:cubicBezTo>
                  <a:cubicBezTo>
                    <a:pt x="5605" y="10381"/>
                    <a:pt x="5075" y="10146"/>
                    <a:pt x="4595" y="10146"/>
                  </a:cubicBezTo>
                  <a:cubicBezTo>
                    <a:pt x="4548" y="10146"/>
                    <a:pt x="4501" y="10149"/>
                    <a:pt x="4455" y="10154"/>
                  </a:cubicBezTo>
                  <a:cubicBezTo>
                    <a:pt x="4307" y="10172"/>
                    <a:pt x="4252" y="10356"/>
                    <a:pt x="4344" y="10448"/>
                  </a:cubicBezTo>
                  <a:cubicBezTo>
                    <a:pt x="4768" y="10835"/>
                    <a:pt x="5522" y="10908"/>
                    <a:pt x="6056" y="10982"/>
                  </a:cubicBezTo>
                  <a:cubicBezTo>
                    <a:pt x="6341" y="11018"/>
                    <a:pt x="6626" y="11038"/>
                    <a:pt x="6912" y="11038"/>
                  </a:cubicBezTo>
                  <a:cubicBezTo>
                    <a:pt x="7068" y="11038"/>
                    <a:pt x="7225" y="11032"/>
                    <a:pt x="7381" y="11019"/>
                  </a:cubicBezTo>
                  <a:cubicBezTo>
                    <a:pt x="7547" y="11424"/>
                    <a:pt x="7657" y="11829"/>
                    <a:pt x="7768" y="12233"/>
                  </a:cubicBezTo>
                  <a:cubicBezTo>
                    <a:pt x="6516" y="11976"/>
                    <a:pt x="5228" y="11939"/>
                    <a:pt x="4031" y="11460"/>
                  </a:cubicBezTo>
                  <a:cubicBezTo>
                    <a:pt x="2540" y="10853"/>
                    <a:pt x="1418" y="9601"/>
                    <a:pt x="994" y="8074"/>
                  </a:cubicBezTo>
                  <a:cubicBezTo>
                    <a:pt x="534" y="6546"/>
                    <a:pt x="626" y="4963"/>
                    <a:pt x="792" y="3399"/>
                  </a:cubicBezTo>
                  <a:cubicBezTo>
                    <a:pt x="884" y="2626"/>
                    <a:pt x="1086" y="1558"/>
                    <a:pt x="829" y="730"/>
                  </a:cubicBezTo>
                  <a:close/>
                  <a:moveTo>
                    <a:pt x="349" y="1"/>
                  </a:moveTo>
                  <a:cubicBezTo>
                    <a:pt x="237" y="1"/>
                    <a:pt x="129" y="90"/>
                    <a:pt x="129" y="233"/>
                  </a:cubicBezTo>
                  <a:cubicBezTo>
                    <a:pt x="166" y="1043"/>
                    <a:pt x="350" y="1779"/>
                    <a:pt x="277" y="2626"/>
                  </a:cubicBezTo>
                  <a:cubicBezTo>
                    <a:pt x="221" y="3362"/>
                    <a:pt x="111" y="4080"/>
                    <a:pt x="74" y="4816"/>
                  </a:cubicBezTo>
                  <a:cubicBezTo>
                    <a:pt x="0" y="6344"/>
                    <a:pt x="148" y="7908"/>
                    <a:pt x="847" y="9289"/>
                  </a:cubicBezTo>
                  <a:cubicBezTo>
                    <a:pt x="2033" y="11594"/>
                    <a:pt x="4630" y="12595"/>
                    <a:pt x="7123" y="12595"/>
                  </a:cubicBezTo>
                  <a:cubicBezTo>
                    <a:pt x="7376" y="12595"/>
                    <a:pt x="7628" y="12585"/>
                    <a:pt x="7878" y="12565"/>
                  </a:cubicBezTo>
                  <a:cubicBezTo>
                    <a:pt x="7897" y="12638"/>
                    <a:pt x="7915" y="12694"/>
                    <a:pt x="7933" y="12767"/>
                  </a:cubicBezTo>
                  <a:cubicBezTo>
                    <a:pt x="7970" y="13227"/>
                    <a:pt x="8173" y="13687"/>
                    <a:pt x="8522" y="14019"/>
                  </a:cubicBezTo>
                  <a:cubicBezTo>
                    <a:pt x="8570" y="14061"/>
                    <a:pt x="8623" y="14080"/>
                    <a:pt x="8674" y="14080"/>
                  </a:cubicBezTo>
                  <a:cubicBezTo>
                    <a:pt x="8824" y="14080"/>
                    <a:pt x="8959" y="13925"/>
                    <a:pt x="8890" y="13761"/>
                  </a:cubicBezTo>
                  <a:cubicBezTo>
                    <a:pt x="8154" y="11994"/>
                    <a:pt x="9369" y="10632"/>
                    <a:pt x="9553" y="8920"/>
                  </a:cubicBezTo>
                  <a:cubicBezTo>
                    <a:pt x="9664" y="7577"/>
                    <a:pt x="9332" y="6233"/>
                    <a:pt x="8614" y="5110"/>
                  </a:cubicBezTo>
                  <a:cubicBezTo>
                    <a:pt x="6884" y="2257"/>
                    <a:pt x="3590" y="1282"/>
                    <a:pt x="626" y="251"/>
                  </a:cubicBezTo>
                  <a:cubicBezTo>
                    <a:pt x="589" y="196"/>
                    <a:pt x="553" y="141"/>
                    <a:pt x="516" y="86"/>
                  </a:cubicBezTo>
                  <a:cubicBezTo>
                    <a:pt x="470" y="27"/>
                    <a:pt x="409" y="1"/>
                    <a:pt x="349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3"/>
            <p:cNvSpPr/>
            <p:nvPr/>
          </p:nvSpPr>
          <p:spPr>
            <a:xfrm>
              <a:off x="4742136" y="4549630"/>
              <a:ext cx="623493" cy="843603"/>
            </a:xfrm>
            <a:custGeom>
              <a:avLst/>
              <a:gdLst/>
              <a:ahLst/>
              <a:cxnLst/>
              <a:rect l="l" t="t" r="r" b="b"/>
              <a:pathLst>
                <a:path w="11628" h="15733" extrusionOk="0">
                  <a:moveTo>
                    <a:pt x="1878" y="2080"/>
                  </a:moveTo>
                  <a:lnTo>
                    <a:pt x="1878" y="2080"/>
                  </a:lnTo>
                  <a:cubicBezTo>
                    <a:pt x="3369" y="2282"/>
                    <a:pt x="4860" y="2245"/>
                    <a:pt x="6296" y="2724"/>
                  </a:cubicBezTo>
                  <a:cubicBezTo>
                    <a:pt x="8044" y="3313"/>
                    <a:pt x="9425" y="4675"/>
                    <a:pt x="10050" y="6424"/>
                  </a:cubicBezTo>
                  <a:cubicBezTo>
                    <a:pt x="10713" y="8154"/>
                    <a:pt x="10713" y="10013"/>
                    <a:pt x="10603" y="11816"/>
                  </a:cubicBezTo>
                  <a:cubicBezTo>
                    <a:pt x="10566" y="12737"/>
                    <a:pt x="10400" y="13970"/>
                    <a:pt x="10750" y="14927"/>
                  </a:cubicBezTo>
                  <a:cubicBezTo>
                    <a:pt x="9259" y="14228"/>
                    <a:pt x="7621" y="13860"/>
                    <a:pt x="6130" y="13179"/>
                  </a:cubicBezTo>
                  <a:cubicBezTo>
                    <a:pt x="4345" y="12332"/>
                    <a:pt x="2651" y="11099"/>
                    <a:pt x="1657" y="9350"/>
                  </a:cubicBezTo>
                  <a:cubicBezTo>
                    <a:pt x="645" y="7546"/>
                    <a:pt x="737" y="5853"/>
                    <a:pt x="1326" y="3920"/>
                  </a:cubicBezTo>
                  <a:cubicBezTo>
                    <a:pt x="1363" y="3773"/>
                    <a:pt x="1418" y="3607"/>
                    <a:pt x="1455" y="3442"/>
                  </a:cubicBezTo>
                  <a:cubicBezTo>
                    <a:pt x="1878" y="4233"/>
                    <a:pt x="2412" y="4970"/>
                    <a:pt x="3019" y="5651"/>
                  </a:cubicBezTo>
                  <a:cubicBezTo>
                    <a:pt x="2559" y="6129"/>
                    <a:pt x="2265" y="6736"/>
                    <a:pt x="2191" y="7399"/>
                  </a:cubicBezTo>
                  <a:cubicBezTo>
                    <a:pt x="2118" y="7933"/>
                    <a:pt x="2099" y="8780"/>
                    <a:pt x="2541" y="9148"/>
                  </a:cubicBezTo>
                  <a:cubicBezTo>
                    <a:pt x="2570" y="9171"/>
                    <a:pt x="2602" y="9181"/>
                    <a:pt x="2634" y="9181"/>
                  </a:cubicBezTo>
                  <a:cubicBezTo>
                    <a:pt x="2703" y="9181"/>
                    <a:pt x="2768" y="9131"/>
                    <a:pt x="2780" y="9056"/>
                  </a:cubicBezTo>
                  <a:cubicBezTo>
                    <a:pt x="2799" y="8798"/>
                    <a:pt x="2762" y="8559"/>
                    <a:pt x="2688" y="8319"/>
                  </a:cubicBezTo>
                  <a:cubicBezTo>
                    <a:pt x="2651" y="8043"/>
                    <a:pt x="2633" y="7749"/>
                    <a:pt x="2670" y="7473"/>
                  </a:cubicBezTo>
                  <a:cubicBezTo>
                    <a:pt x="2743" y="6902"/>
                    <a:pt x="2927" y="6368"/>
                    <a:pt x="3240" y="5908"/>
                  </a:cubicBezTo>
                  <a:cubicBezTo>
                    <a:pt x="3332" y="6019"/>
                    <a:pt x="3443" y="6147"/>
                    <a:pt x="3535" y="6258"/>
                  </a:cubicBezTo>
                  <a:cubicBezTo>
                    <a:pt x="4381" y="7325"/>
                    <a:pt x="5247" y="8375"/>
                    <a:pt x="6093" y="9424"/>
                  </a:cubicBezTo>
                  <a:cubicBezTo>
                    <a:pt x="6075" y="9424"/>
                    <a:pt x="6056" y="9442"/>
                    <a:pt x="6056" y="9461"/>
                  </a:cubicBezTo>
                  <a:cubicBezTo>
                    <a:pt x="6020" y="9497"/>
                    <a:pt x="6001" y="9534"/>
                    <a:pt x="6001" y="9589"/>
                  </a:cubicBezTo>
                  <a:cubicBezTo>
                    <a:pt x="6001" y="9608"/>
                    <a:pt x="6001" y="9608"/>
                    <a:pt x="6001" y="9626"/>
                  </a:cubicBezTo>
                  <a:cubicBezTo>
                    <a:pt x="5946" y="9773"/>
                    <a:pt x="5891" y="9921"/>
                    <a:pt x="5817" y="10068"/>
                  </a:cubicBezTo>
                  <a:cubicBezTo>
                    <a:pt x="5762" y="10234"/>
                    <a:pt x="5707" y="10399"/>
                    <a:pt x="5688" y="10583"/>
                  </a:cubicBezTo>
                  <a:cubicBezTo>
                    <a:pt x="5633" y="10878"/>
                    <a:pt x="5578" y="11356"/>
                    <a:pt x="5799" y="11596"/>
                  </a:cubicBezTo>
                  <a:cubicBezTo>
                    <a:pt x="5831" y="11635"/>
                    <a:pt x="5876" y="11655"/>
                    <a:pt x="5922" y="11655"/>
                  </a:cubicBezTo>
                  <a:cubicBezTo>
                    <a:pt x="5982" y="11655"/>
                    <a:pt x="6043" y="11622"/>
                    <a:pt x="6075" y="11559"/>
                  </a:cubicBezTo>
                  <a:cubicBezTo>
                    <a:pt x="6148" y="11393"/>
                    <a:pt x="6167" y="11227"/>
                    <a:pt x="6148" y="11062"/>
                  </a:cubicBezTo>
                  <a:cubicBezTo>
                    <a:pt x="6148" y="10859"/>
                    <a:pt x="6167" y="10675"/>
                    <a:pt x="6204" y="10473"/>
                  </a:cubicBezTo>
                  <a:cubicBezTo>
                    <a:pt x="6240" y="10289"/>
                    <a:pt x="6369" y="10031"/>
                    <a:pt x="6424" y="9810"/>
                  </a:cubicBezTo>
                  <a:cubicBezTo>
                    <a:pt x="6829" y="10307"/>
                    <a:pt x="7234" y="10804"/>
                    <a:pt x="7639" y="11320"/>
                  </a:cubicBezTo>
                  <a:lnTo>
                    <a:pt x="7621" y="11320"/>
                  </a:lnTo>
                  <a:cubicBezTo>
                    <a:pt x="7363" y="11540"/>
                    <a:pt x="7050" y="12148"/>
                    <a:pt x="7400" y="12424"/>
                  </a:cubicBezTo>
                  <a:cubicBezTo>
                    <a:pt x="7420" y="12437"/>
                    <a:pt x="7441" y="12443"/>
                    <a:pt x="7462" y="12443"/>
                  </a:cubicBezTo>
                  <a:cubicBezTo>
                    <a:pt x="7500" y="12443"/>
                    <a:pt x="7535" y="12423"/>
                    <a:pt x="7547" y="12387"/>
                  </a:cubicBezTo>
                  <a:cubicBezTo>
                    <a:pt x="7584" y="12240"/>
                    <a:pt x="7602" y="12093"/>
                    <a:pt x="7602" y="11945"/>
                  </a:cubicBezTo>
                  <a:cubicBezTo>
                    <a:pt x="7621" y="11780"/>
                    <a:pt x="7676" y="11614"/>
                    <a:pt x="7787" y="11467"/>
                  </a:cubicBezTo>
                  <a:lnTo>
                    <a:pt x="8412" y="12258"/>
                  </a:lnTo>
                  <a:cubicBezTo>
                    <a:pt x="8441" y="12291"/>
                    <a:pt x="8476" y="12305"/>
                    <a:pt x="8511" y="12305"/>
                  </a:cubicBezTo>
                  <a:cubicBezTo>
                    <a:pt x="8614" y="12305"/>
                    <a:pt x="8715" y="12188"/>
                    <a:pt x="8633" y="12093"/>
                  </a:cubicBezTo>
                  <a:cubicBezTo>
                    <a:pt x="8339" y="11688"/>
                    <a:pt x="8044" y="11301"/>
                    <a:pt x="7750" y="10896"/>
                  </a:cubicBezTo>
                  <a:lnTo>
                    <a:pt x="7750" y="10896"/>
                  </a:lnTo>
                  <a:cubicBezTo>
                    <a:pt x="7842" y="10915"/>
                    <a:pt x="7934" y="10951"/>
                    <a:pt x="8026" y="10951"/>
                  </a:cubicBezTo>
                  <a:cubicBezTo>
                    <a:pt x="8146" y="10977"/>
                    <a:pt x="8303" y="11007"/>
                    <a:pt x="8458" y="11007"/>
                  </a:cubicBezTo>
                  <a:cubicBezTo>
                    <a:pt x="8635" y="11007"/>
                    <a:pt x="8810" y="10968"/>
                    <a:pt x="8928" y="10841"/>
                  </a:cubicBezTo>
                  <a:cubicBezTo>
                    <a:pt x="8964" y="10786"/>
                    <a:pt x="8946" y="10694"/>
                    <a:pt x="8891" y="10657"/>
                  </a:cubicBezTo>
                  <a:cubicBezTo>
                    <a:pt x="8688" y="10491"/>
                    <a:pt x="8320" y="10546"/>
                    <a:pt x="8081" y="10510"/>
                  </a:cubicBezTo>
                  <a:cubicBezTo>
                    <a:pt x="7927" y="10482"/>
                    <a:pt x="7742" y="10411"/>
                    <a:pt x="7564" y="10411"/>
                  </a:cubicBezTo>
                  <a:cubicBezTo>
                    <a:pt x="7508" y="10411"/>
                    <a:pt x="7453" y="10418"/>
                    <a:pt x="7400" y="10436"/>
                  </a:cubicBezTo>
                  <a:cubicBezTo>
                    <a:pt x="6719" y="9516"/>
                    <a:pt x="6038" y="8595"/>
                    <a:pt x="5357" y="7675"/>
                  </a:cubicBezTo>
                  <a:lnTo>
                    <a:pt x="5357" y="7675"/>
                  </a:lnTo>
                  <a:cubicBezTo>
                    <a:pt x="5762" y="7767"/>
                    <a:pt x="6204" y="7822"/>
                    <a:pt x="6590" y="7951"/>
                  </a:cubicBezTo>
                  <a:cubicBezTo>
                    <a:pt x="7198" y="8172"/>
                    <a:pt x="7823" y="8687"/>
                    <a:pt x="8468" y="8761"/>
                  </a:cubicBezTo>
                  <a:cubicBezTo>
                    <a:pt x="8476" y="8762"/>
                    <a:pt x="8484" y="8763"/>
                    <a:pt x="8492" y="8763"/>
                  </a:cubicBezTo>
                  <a:cubicBezTo>
                    <a:pt x="8625" y="8763"/>
                    <a:pt x="8705" y="8625"/>
                    <a:pt x="8670" y="8503"/>
                  </a:cubicBezTo>
                  <a:cubicBezTo>
                    <a:pt x="8357" y="7878"/>
                    <a:pt x="7455" y="7565"/>
                    <a:pt x="6829" y="7362"/>
                  </a:cubicBezTo>
                  <a:cubicBezTo>
                    <a:pt x="6409" y="7236"/>
                    <a:pt x="5881" y="7067"/>
                    <a:pt x="5385" y="7067"/>
                  </a:cubicBezTo>
                  <a:cubicBezTo>
                    <a:pt x="5230" y="7067"/>
                    <a:pt x="5078" y="7084"/>
                    <a:pt x="4934" y="7123"/>
                  </a:cubicBezTo>
                  <a:cubicBezTo>
                    <a:pt x="4823" y="6957"/>
                    <a:pt x="4713" y="6810"/>
                    <a:pt x="4602" y="6663"/>
                  </a:cubicBezTo>
                  <a:cubicBezTo>
                    <a:pt x="3995" y="5853"/>
                    <a:pt x="3369" y="5043"/>
                    <a:pt x="2817" y="4196"/>
                  </a:cubicBezTo>
                  <a:cubicBezTo>
                    <a:pt x="2762" y="4123"/>
                    <a:pt x="2725" y="4049"/>
                    <a:pt x="2688" y="3976"/>
                  </a:cubicBezTo>
                  <a:lnTo>
                    <a:pt x="2688" y="3976"/>
                  </a:lnTo>
                  <a:cubicBezTo>
                    <a:pt x="3130" y="3994"/>
                    <a:pt x="3553" y="3994"/>
                    <a:pt x="3995" y="4031"/>
                  </a:cubicBezTo>
                  <a:cubicBezTo>
                    <a:pt x="4503" y="4077"/>
                    <a:pt x="5062" y="4278"/>
                    <a:pt x="5587" y="4278"/>
                  </a:cubicBezTo>
                  <a:cubicBezTo>
                    <a:pt x="5690" y="4278"/>
                    <a:pt x="5791" y="4270"/>
                    <a:pt x="5891" y="4252"/>
                  </a:cubicBezTo>
                  <a:cubicBezTo>
                    <a:pt x="6056" y="4233"/>
                    <a:pt x="6112" y="4031"/>
                    <a:pt x="5983" y="3920"/>
                  </a:cubicBezTo>
                  <a:cubicBezTo>
                    <a:pt x="5486" y="3497"/>
                    <a:pt x="4602" y="3460"/>
                    <a:pt x="3958" y="3423"/>
                  </a:cubicBezTo>
                  <a:cubicBezTo>
                    <a:pt x="3762" y="3402"/>
                    <a:pt x="3563" y="3391"/>
                    <a:pt x="3363" y="3391"/>
                  </a:cubicBezTo>
                  <a:cubicBezTo>
                    <a:pt x="3055" y="3391"/>
                    <a:pt x="2743" y="3416"/>
                    <a:pt x="2430" y="3460"/>
                  </a:cubicBezTo>
                  <a:cubicBezTo>
                    <a:pt x="2228" y="3000"/>
                    <a:pt x="2062" y="2540"/>
                    <a:pt x="1878" y="2080"/>
                  </a:cubicBezTo>
                  <a:close/>
                  <a:moveTo>
                    <a:pt x="725" y="0"/>
                  </a:moveTo>
                  <a:cubicBezTo>
                    <a:pt x="548" y="0"/>
                    <a:pt x="390" y="184"/>
                    <a:pt x="461" y="368"/>
                  </a:cubicBezTo>
                  <a:cubicBezTo>
                    <a:pt x="1455" y="2356"/>
                    <a:pt x="130" y="4049"/>
                    <a:pt x="38" y="6037"/>
                  </a:cubicBezTo>
                  <a:cubicBezTo>
                    <a:pt x="1" y="7602"/>
                    <a:pt x="479" y="9129"/>
                    <a:pt x="1400" y="10399"/>
                  </a:cubicBezTo>
                  <a:cubicBezTo>
                    <a:pt x="3627" y="13583"/>
                    <a:pt x="7529" y="14467"/>
                    <a:pt x="11044" y="15479"/>
                  </a:cubicBezTo>
                  <a:cubicBezTo>
                    <a:pt x="11081" y="15534"/>
                    <a:pt x="11118" y="15590"/>
                    <a:pt x="11173" y="15645"/>
                  </a:cubicBezTo>
                  <a:cubicBezTo>
                    <a:pt x="11222" y="15705"/>
                    <a:pt x="11288" y="15732"/>
                    <a:pt x="11355" y="15732"/>
                  </a:cubicBezTo>
                  <a:cubicBezTo>
                    <a:pt x="11491" y="15732"/>
                    <a:pt x="11627" y="15621"/>
                    <a:pt x="11615" y="15461"/>
                  </a:cubicBezTo>
                  <a:cubicBezTo>
                    <a:pt x="11523" y="14504"/>
                    <a:pt x="11247" y="13657"/>
                    <a:pt x="11265" y="12682"/>
                  </a:cubicBezTo>
                  <a:cubicBezTo>
                    <a:pt x="11284" y="11835"/>
                    <a:pt x="11357" y="10988"/>
                    <a:pt x="11339" y="10123"/>
                  </a:cubicBezTo>
                  <a:cubicBezTo>
                    <a:pt x="11320" y="8356"/>
                    <a:pt x="11026" y="6534"/>
                    <a:pt x="10124" y="4988"/>
                  </a:cubicBezTo>
                  <a:cubicBezTo>
                    <a:pt x="8718" y="2593"/>
                    <a:pt x="5975" y="1586"/>
                    <a:pt x="3280" y="1586"/>
                  </a:cubicBezTo>
                  <a:cubicBezTo>
                    <a:pt x="2765" y="1586"/>
                    <a:pt x="2251" y="1622"/>
                    <a:pt x="1749" y="1693"/>
                  </a:cubicBezTo>
                  <a:cubicBezTo>
                    <a:pt x="1713" y="1620"/>
                    <a:pt x="1676" y="1546"/>
                    <a:pt x="1639" y="1472"/>
                  </a:cubicBezTo>
                  <a:cubicBezTo>
                    <a:pt x="1584" y="920"/>
                    <a:pt x="1308" y="405"/>
                    <a:pt x="884" y="55"/>
                  </a:cubicBezTo>
                  <a:cubicBezTo>
                    <a:pt x="833" y="17"/>
                    <a:pt x="778" y="0"/>
                    <a:pt x="725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3"/>
            <p:cNvSpPr/>
            <p:nvPr/>
          </p:nvSpPr>
          <p:spPr>
            <a:xfrm>
              <a:off x="-287438" y="4101468"/>
              <a:ext cx="797490" cy="670947"/>
            </a:xfrm>
            <a:custGeom>
              <a:avLst/>
              <a:gdLst/>
              <a:ahLst/>
              <a:cxnLst/>
              <a:rect l="l" t="t" r="r" b="b"/>
              <a:pathLst>
                <a:path w="14873" h="12513" extrusionOk="0">
                  <a:moveTo>
                    <a:pt x="14023" y="909"/>
                  </a:moveTo>
                  <a:cubicBezTo>
                    <a:pt x="13452" y="2455"/>
                    <a:pt x="13250" y="4130"/>
                    <a:pt x="12698" y="5657"/>
                  </a:cubicBezTo>
                  <a:cubicBezTo>
                    <a:pt x="12017" y="7535"/>
                    <a:pt x="10949" y="9320"/>
                    <a:pt x="9293" y="10461"/>
                  </a:cubicBezTo>
                  <a:cubicBezTo>
                    <a:pt x="8172" y="11233"/>
                    <a:pt x="7067" y="11531"/>
                    <a:pt x="5879" y="11531"/>
                  </a:cubicBezTo>
                  <a:cubicBezTo>
                    <a:pt x="5253" y="11531"/>
                    <a:pt x="4604" y="11448"/>
                    <a:pt x="3918" y="11308"/>
                  </a:cubicBezTo>
                  <a:cubicBezTo>
                    <a:pt x="3771" y="11271"/>
                    <a:pt x="3605" y="11234"/>
                    <a:pt x="3421" y="11216"/>
                  </a:cubicBezTo>
                  <a:cubicBezTo>
                    <a:pt x="4176" y="10719"/>
                    <a:pt x="4875" y="10112"/>
                    <a:pt x="5483" y="9449"/>
                  </a:cubicBezTo>
                  <a:cubicBezTo>
                    <a:pt x="5998" y="9872"/>
                    <a:pt x="6642" y="10093"/>
                    <a:pt x="7305" y="10112"/>
                  </a:cubicBezTo>
                  <a:cubicBezTo>
                    <a:pt x="7368" y="10114"/>
                    <a:pt x="7435" y="10115"/>
                    <a:pt x="7506" y="10115"/>
                  </a:cubicBezTo>
                  <a:cubicBezTo>
                    <a:pt x="8031" y="10115"/>
                    <a:pt x="8724" y="10037"/>
                    <a:pt x="9017" y="9615"/>
                  </a:cubicBezTo>
                  <a:cubicBezTo>
                    <a:pt x="9072" y="9504"/>
                    <a:pt x="9017" y="9375"/>
                    <a:pt x="8888" y="9375"/>
                  </a:cubicBezTo>
                  <a:cubicBezTo>
                    <a:pt x="8649" y="9394"/>
                    <a:pt x="8409" y="9449"/>
                    <a:pt x="8170" y="9541"/>
                  </a:cubicBezTo>
                  <a:cubicBezTo>
                    <a:pt x="7894" y="9615"/>
                    <a:pt x="7618" y="9633"/>
                    <a:pt x="7323" y="9633"/>
                  </a:cubicBezTo>
                  <a:cubicBezTo>
                    <a:pt x="6753" y="9615"/>
                    <a:pt x="6219" y="9467"/>
                    <a:pt x="5722" y="9210"/>
                  </a:cubicBezTo>
                  <a:cubicBezTo>
                    <a:pt x="5832" y="9099"/>
                    <a:pt x="5943" y="8989"/>
                    <a:pt x="6053" y="8897"/>
                  </a:cubicBezTo>
                  <a:cubicBezTo>
                    <a:pt x="7010" y="7940"/>
                    <a:pt x="7986" y="7001"/>
                    <a:pt x="8943" y="6044"/>
                  </a:cubicBezTo>
                  <a:cubicBezTo>
                    <a:pt x="8961" y="6062"/>
                    <a:pt x="8980" y="6081"/>
                    <a:pt x="8998" y="6081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6" y="6136"/>
                    <a:pt x="9164" y="6118"/>
                    <a:pt x="9164" y="6118"/>
                  </a:cubicBezTo>
                  <a:cubicBezTo>
                    <a:pt x="9330" y="6154"/>
                    <a:pt x="9477" y="6210"/>
                    <a:pt x="9624" y="6265"/>
                  </a:cubicBezTo>
                  <a:cubicBezTo>
                    <a:pt x="9808" y="6302"/>
                    <a:pt x="9992" y="6338"/>
                    <a:pt x="10176" y="6338"/>
                  </a:cubicBezTo>
                  <a:cubicBezTo>
                    <a:pt x="10267" y="6344"/>
                    <a:pt x="10375" y="6352"/>
                    <a:pt x="10488" y="6352"/>
                  </a:cubicBezTo>
                  <a:cubicBezTo>
                    <a:pt x="10741" y="6352"/>
                    <a:pt x="11017" y="6314"/>
                    <a:pt x="11170" y="6136"/>
                  </a:cubicBezTo>
                  <a:cubicBezTo>
                    <a:pt x="11244" y="6044"/>
                    <a:pt x="11207" y="5897"/>
                    <a:pt x="11097" y="5860"/>
                  </a:cubicBezTo>
                  <a:cubicBezTo>
                    <a:pt x="10994" y="5837"/>
                    <a:pt x="10892" y="5821"/>
                    <a:pt x="10789" y="5821"/>
                  </a:cubicBezTo>
                  <a:cubicBezTo>
                    <a:pt x="10726" y="5821"/>
                    <a:pt x="10663" y="5827"/>
                    <a:pt x="10600" y="5842"/>
                  </a:cubicBezTo>
                  <a:cubicBezTo>
                    <a:pt x="10498" y="5851"/>
                    <a:pt x="10402" y="5855"/>
                    <a:pt x="10305" y="5855"/>
                  </a:cubicBezTo>
                  <a:cubicBezTo>
                    <a:pt x="10208" y="5855"/>
                    <a:pt x="10112" y="5851"/>
                    <a:pt x="10011" y="5842"/>
                  </a:cubicBezTo>
                  <a:cubicBezTo>
                    <a:pt x="9808" y="5823"/>
                    <a:pt x="9550" y="5713"/>
                    <a:pt x="9330" y="5694"/>
                  </a:cubicBezTo>
                  <a:lnTo>
                    <a:pt x="10710" y="4332"/>
                  </a:lnTo>
                  <a:lnTo>
                    <a:pt x="10710" y="4351"/>
                  </a:lnTo>
                  <a:cubicBezTo>
                    <a:pt x="10861" y="4513"/>
                    <a:pt x="11173" y="4668"/>
                    <a:pt x="11443" y="4668"/>
                  </a:cubicBezTo>
                  <a:cubicBezTo>
                    <a:pt x="11601" y="4668"/>
                    <a:pt x="11744" y="4615"/>
                    <a:pt x="11833" y="4479"/>
                  </a:cubicBezTo>
                  <a:cubicBezTo>
                    <a:pt x="11870" y="4424"/>
                    <a:pt x="11833" y="4351"/>
                    <a:pt x="11778" y="4332"/>
                  </a:cubicBezTo>
                  <a:cubicBezTo>
                    <a:pt x="11704" y="4323"/>
                    <a:pt x="11630" y="4318"/>
                    <a:pt x="11557" y="4318"/>
                  </a:cubicBezTo>
                  <a:cubicBezTo>
                    <a:pt x="11483" y="4318"/>
                    <a:pt x="11409" y="4323"/>
                    <a:pt x="11336" y="4332"/>
                  </a:cubicBezTo>
                  <a:cubicBezTo>
                    <a:pt x="11170" y="4314"/>
                    <a:pt x="11005" y="4277"/>
                    <a:pt x="10839" y="4185"/>
                  </a:cubicBezTo>
                  <a:lnTo>
                    <a:pt x="11557" y="3486"/>
                  </a:lnTo>
                  <a:cubicBezTo>
                    <a:pt x="11656" y="3386"/>
                    <a:pt x="11580" y="3242"/>
                    <a:pt x="11480" y="3242"/>
                  </a:cubicBezTo>
                  <a:cubicBezTo>
                    <a:pt x="11451" y="3242"/>
                    <a:pt x="11420" y="3254"/>
                    <a:pt x="11391" y="3283"/>
                  </a:cubicBezTo>
                  <a:lnTo>
                    <a:pt x="10268" y="4277"/>
                  </a:lnTo>
                  <a:cubicBezTo>
                    <a:pt x="10287" y="4167"/>
                    <a:pt x="10305" y="4075"/>
                    <a:pt x="10305" y="4001"/>
                  </a:cubicBezTo>
                  <a:cubicBezTo>
                    <a:pt x="10342" y="3725"/>
                    <a:pt x="10360" y="3302"/>
                    <a:pt x="10121" y="3117"/>
                  </a:cubicBezTo>
                  <a:cubicBezTo>
                    <a:pt x="10092" y="3096"/>
                    <a:pt x="10063" y="3085"/>
                    <a:pt x="10036" y="3085"/>
                  </a:cubicBezTo>
                  <a:cubicBezTo>
                    <a:pt x="9995" y="3085"/>
                    <a:pt x="9959" y="3110"/>
                    <a:pt x="9937" y="3154"/>
                  </a:cubicBezTo>
                  <a:cubicBezTo>
                    <a:pt x="9790" y="3375"/>
                    <a:pt x="9882" y="3743"/>
                    <a:pt x="9863" y="3983"/>
                  </a:cubicBezTo>
                  <a:cubicBezTo>
                    <a:pt x="9863" y="4185"/>
                    <a:pt x="9753" y="4461"/>
                    <a:pt x="9845" y="4645"/>
                  </a:cubicBezTo>
                  <a:lnTo>
                    <a:pt x="7268" y="6946"/>
                  </a:lnTo>
                  <a:cubicBezTo>
                    <a:pt x="7342" y="6541"/>
                    <a:pt x="7342" y="6099"/>
                    <a:pt x="7452" y="5694"/>
                  </a:cubicBezTo>
                  <a:cubicBezTo>
                    <a:pt x="7599" y="5068"/>
                    <a:pt x="8060" y="4406"/>
                    <a:pt x="8078" y="3762"/>
                  </a:cubicBezTo>
                  <a:cubicBezTo>
                    <a:pt x="8078" y="3644"/>
                    <a:pt x="7984" y="3561"/>
                    <a:pt x="7880" y="3561"/>
                  </a:cubicBezTo>
                  <a:cubicBezTo>
                    <a:pt x="7854" y="3561"/>
                    <a:pt x="7828" y="3567"/>
                    <a:pt x="7802" y="3578"/>
                  </a:cubicBezTo>
                  <a:cubicBezTo>
                    <a:pt x="7213" y="3946"/>
                    <a:pt x="6974" y="4884"/>
                    <a:pt x="6845" y="5510"/>
                  </a:cubicBezTo>
                  <a:cubicBezTo>
                    <a:pt x="6716" y="6081"/>
                    <a:pt x="6550" y="6835"/>
                    <a:pt x="6753" y="7424"/>
                  </a:cubicBezTo>
                  <a:lnTo>
                    <a:pt x="6329" y="7793"/>
                  </a:lnTo>
                  <a:cubicBezTo>
                    <a:pt x="5575" y="8474"/>
                    <a:pt x="4839" y="9173"/>
                    <a:pt x="4047" y="9799"/>
                  </a:cubicBezTo>
                  <a:cubicBezTo>
                    <a:pt x="3974" y="9854"/>
                    <a:pt x="3900" y="9891"/>
                    <a:pt x="3845" y="9946"/>
                  </a:cubicBezTo>
                  <a:cubicBezTo>
                    <a:pt x="3808" y="9504"/>
                    <a:pt x="3771" y="9081"/>
                    <a:pt x="3771" y="8639"/>
                  </a:cubicBezTo>
                  <a:cubicBezTo>
                    <a:pt x="3771" y="8032"/>
                    <a:pt x="3992" y="7314"/>
                    <a:pt x="3845" y="6725"/>
                  </a:cubicBezTo>
                  <a:cubicBezTo>
                    <a:pt x="3813" y="6630"/>
                    <a:pt x="3727" y="6578"/>
                    <a:pt x="3642" y="6578"/>
                  </a:cubicBezTo>
                  <a:cubicBezTo>
                    <a:pt x="3579" y="6578"/>
                    <a:pt x="3516" y="6607"/>
                    <a:pt x="3477" y="6670"/>
                  </a:cubicBezTo>
                  <a:cubicBezTo>
                    <a:pt x="3108" y="7204"/>
                    <a:pt x="3164" y="8087"/>
                    <a:pt x="3182" y="8731"/>
                  </a:cubicBezTo>
                  <a:cubicBezTo>
                    <a:pt x="3164" y="9228"/>
                    <a:pt x="3237" y="9744"/>
                    <a:pt x="3366" y="10259"/>
                  </a:cubicBezTo>
                  <a:cubicBezTo>
                    <a:pt x="2924" y="10498"/>
                    <a:pt x="2483" y="10701"/>
                    <a:pt x="2022" y="10922"/>
                  </a:cubicBezTo>
                  <a:cubicBezTo>
                    <a:pt x="2096" y="9431"/>
                    <a:pt x="1912" y="7940"/>
                    <a:pt x="2262" y="6467"/>
                  </a:cubicBezTo>
                  <a:cubicBezTo>
                    <a:pt x="2685" y="4664"/>
                    <a:pt x="3918" y="3154"/>
                    <a:pt x="5612" y="2381"/>
                  </a:cubicBezTo>
                  <a:cubicBezTo>
                    <a:pt x="7268" y="1571"/>
                    <a:pt x="9127" y="1406"/>
                    <a:pt x="10931" y="1332"/>
                  </a:cubicBezTo>
                  <a:cubicBezTo>
                    <a:pt x="11851" y="1295"/>
                    <a:pt x="13103" y="1332"/>
                    <a:pt x="14023" y="909"/>
                  </a:cubicBezTo>
                  <a:close/>
                  <a:moveTo>
                    <a:pt x="14523" y="0"/>
                  </a:moveTo>
                  <a:cubicBezTo>
                    <a:pt x="14504" y="0"/>
                    <a:pt x="14485" y="2"/>
                    <a:pt x="14465" y="7"/>
                  </a:cubicBezTo>
                  <a:cubicBezTo>
                    <a:pt x="13526" y="191"/>
                    <a:pt x="12716" y="541"/>
                    <a:pt x="11741" y="614"/>
                  </a:cubicBezTo>
                  <a:cubicBezTo>
                    <a:pt x="10876" y="669"/>
                    <a:pt x="10029" y="669"/>
                    <a:pt x="9182" y="762"/>
                  </a:cubicBezTo>
                  <a:cubicBezTo>
                    <a:pt x="7415" y="946"/>
                    <a:pt x="5630" y="1406"/>
                    <a:pt x="4176" y="2455"/>
                  </a:cubicBezTo>
                  <a:cubicBezTo>
                    <a:pt x="1489" y="4387"/>
                    <a:pt x="937" y="8032"/>
                    <a:pt x="1654" y="11106"/>
                  </a:cubicBezTo>
                  <a:lnTo>
                    <a:pt x="1452" y="11216"/>
                  </a:lnTo>
                  <a:cubicBezTo>
                    <a:pt x="900" y="11326"/>
                    <a:pt x="440" y="11639"/>
                    <a:pt x="108" y="12099"/>
                  </a:cubicBezTo>
                  <a:cubicBezTo>
                    <a:pt x="1" y="12299"/>
                    <a:pt x="150" y="12512"/>
                    <a:pt x="353" y="12512"/>
                  </a:cubicBezTo>
                  <a:cubicBezTo>
                    <a:pt x="392" y="12512"/>
                    <a:pt x="434" y="12504"/>
                    <a:pt x="476" y="12486"/>
                  </a:cubicBezTo>
                  <a:cubicBezTo>
                    <a:pt x="1111" y="12088"/>
                    <a:pt x="1736" y="11959"/>
                    <a:pt x="2365" y="11959"/>
                  </a:cubicBezTo>
                  <a:cubicBezTo>
                    <a:pt x="3524" y="11959"/>
                    <a:pt x="4692" y="12399"/>
                    <a:pt x="5934" y="12399"/>
                  </a:cubicBezTo>
                  <a:cubicBezTo>
                    <a:pt x="6010" y="12399"/>
                    <a:pt x="6087" y="12398"/>
                    <a:pt x="6164" y="12394"/>
                  </a:cubicBezTo>
                  <a:cubicBezTo>
                    <a:pt x="7710" y="12284"/>
                    <a:pt x="9201" y="11658"/>
                    <a:pt x="10379" y="10627"/>
                  </a:cubicBezTo>
                  <a:cubicBezTo>
                    <a:pt x="13342" y="8124"/>
                    <a:pt x="13876" y="4167"/>
                    <a:pt x="14538" y="577"/>
                  </a:cubicBezTo>
                  <a:cubicBezTo>
                    <a:pt x="14594" y="522"/>
                    <a:pt x="14649" y="485"/>
                    <a:pt x="14704" y="430"/>
                  </a:cubicBezTo>
                  <a:cubicBezTo>
                    <a:pt x="14873" y="262"/>
                    <a:pt x="14732" y="0"/>
                    <a:pt x="14523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3"/>
            <p:cNvSpPr/>
            <p:nvPr/>
          </p:nvSpPr>
          <p:spPr>
            <a:xfrm>
              <a:off x="2544667" y="4522109"/>
              <a:ext cx="973364" cy="563814"/>
            </a:xfrm>
            <a:custGeom>
              <a:avLst/>
              <a:gdLst/>
              <a:ahLst/>
              <a:cxnLst/>
              <a:rect l="l" t="t" r="r" b="b"/>
              <a:pathLst>
                <a:path w="18153" h="10515" extrusionOk="0">
                  <a:moveTo>
                    <a:pt x="8035" y="661"/>
                  </a:moveTo>
                  <a:cubicBezTo>
                    <a:pt x="9274" y="661"/>
                    <a:pt x="10500" y="1038"/>
                    <a:pt x="11541" y="1774"/>
                  </a:cubicBezTo>
                  <a:cubicBezTo>
                    <a:pt x="13050" y="2824"/>
                    <a:pt x="14118" y="4351"/>
                    <a:pt x="15075" y="5897"/>
                  </a:cubicBezTo>
                  <a:cubicBezTo>
                    <a:pt x="15572" y="6670"/>
                    <a:pt x="16142" y="7775"/>
                    <a:pt x="16971" y="8364"/>
                  </a:cubicBezTo>
                  <a:cubicBezTo>
                    <a:pt x="15351" y="8640"/>
                    <a:pt x="13786" y="9284"/>
                    <a:pt x="12185" y="9560"/>
                  </a:cubicBezTo>
                  <a:cubicBezTo>
                    <a:pt x="11475" y="9681"/>
                    <a:pt x="10746" y="9753"/>
                    <a:pt x="10018" y="9753"/>
                  </a:cubicBezTo>
                  <a:cubicBezTo>
                    <a:pt x="8746" y="9753"/>
                    <a:pt x="7479" y="9533"/>
                    <a:pt x="6332" y="8971"/>
                  </a:cubicBezTo>
                  <a:cubicBezTo>
                    <a:pt x="4455" y="8069"/>
                    <a:pt x="3571" y="6634"/>
                    <a:pt x="2945" y="4719"/>
                  </a:cubicBezTo>
                  <a:cubicBezTo>
                    <a:pt x="2890" y="4572"/>
                    <a:pt x="2835" y="4407"/>
                    <a:pt x="2780" y="4241"/>
                  </a:cubicBezTo>
                  <a:lnTo>
                    <a:pt x="2780" y="4241"/>
                  </a:lnTo>
                  <a:cubicBezTo>
                    <a:pt x="3590" y="4646"/>
                    <a:pt x="4436" y="4959"/>
                    <a:pt x="5320" y="5161"/>
                  </a:cubicBezTo>
                  <a:cubicBezTo>
                    <a:pt x="5228" y="5824"/>
                    <a:pt x="5338" y="6505"/>
                    <a:pt x="5651" y="7075"/>
                  </a:cubicBezTo>
                  <a:cubicBezTo>
                    <a:pt x="5890" y="7536"/>
                    <a:pt x="6351" y="8272"/>
                    <a:pt x="6940" y="8327"/>
                  </a:cubicBezTo>
                  <a:cubicBezTo>
                    <a:pt x="7050" y="8327"/>
                    <a:pt x="7142" y="8198"/>
                    <a:pt x="7068" y="8088"/>
                  </a:cubicBezTo>
                  <a:cubicBezTo>
                    <a:pt x="6940" y="7885"/>
                    <a:pt x="6774" y="7701"/>
                    <a:pt x="6571" y="7536"/>
                  </a:cubicBezTo>
                  <a:cubicBezTo>
                    <a:pt x="6387" y="7333"/>
                    <a:pt x="6203" y="7094"/>
                    <a:pt x="6074" y="6854"/>
                  </a:cubicBezTo>
                  <a:cubicBezTo>
                    <a:pt x="5817" y="6358"/>
                    <a:pt x="5670" y="5805"/>
                    <a:pt x="5651" y="5235"/>
                  </a:cubicBezTo>
                  <a:lnTo>
                    <a:pt x="5651" y="5235"/>
                  </a:lnTo>
                  <a:lnTo>
                    <a:pt x="6093" y="5364"/>
                  </a:lnTo>
                  <a:cubicBezTo>
                    <a:pt x="7400" y="5750"/>
                    <a:pt x="8706" y="6118"/>
                    <a:pt x="10013" y="6486"/>
                  </a:cubicBezTo>
                  <a:cubicBezTo>
                    <a:pt x="9995" y="6505"/>
                    <a:pt x="9995" y="6523"/>
                    <a:pt x="9995" y="6542"/>
                  </a:cubicBezTo>
                  <a:cubicBezTo>
                    <a:pt x="9976" y="6597"/>
                    <a:pt x="9995" y="6652"/>
                    <a:pt x="10013" y="6689"/>
                  </a:cubicBezTo>
                  <a:cubicBezTo>
                    <a:pt x="10032" y="6707"/>
                    <a:pt x="10032" y="6707"/>
                    <a:pt x="10050" y="6707"/>
                  </a:cubicBezTo>
                  <a:cubicBezTo>
                    <a:pt x="10087" y="6854"/>
                    <a:pt x="10124" y="7020"/>
                    <a:pt x="10142" y="7167"/>
                  </a:cubicBezTo>
                  <a:cubicBezTo>
                    <a:pt x="10197" y="7351"/>
                    <a:pt x="10253" y="7517"/>
                    <a:pt x="10345" y="7683"/>
                  </a:cubicBezTo>
                  <a:cubicBezTo>
                    <a:pt x="10473" y="7959"/>
                    <a:pt x="10694" y="8364"/>
                    <a:pt x="11007" y="8437"/>
                  </a:cubicBezTo>
                  <a:cubicBezTo>
                    <a:pt x="11022" y="8442"/>
                    <a:pt x="11037" y="8445"/>
                    <a:pt x="11052" y="8445"/>
                  </a:cubicBezTo>
                  <a:cubicBezTo>
                    <a:pt x="11149" y="8445"/>
                    <a:pt x="11242" y="8349"/>
                    <a:pt x="11210" y="8253"/>
                  </a:cubicBezTo>
                  <a:cubicBezTo>
                    <a:pt x="11173" y="8088"/>
                    <a:pt x="11099" y="7940"/>
                    <a:pt x="10989" y="7812"/>
                  </a:cubicBezTo>
                  <a:cubicBezTo>
                    <a:pt x="10878" y="7646"/>
                    <a:pt x="10786" y="7480"/>
                    <a:pt x="10694" y="7296"/>
                  </a:cubicBezTo>
                  <a:cubicBezTo>
                    <a:pt x="10621" y="7112"/>
                    <a:pt x="10584" y="6836"/>
                    <a:pt x="10492" y="6615"/>
                  </a:cubicBezTo>
                  <a:lnTo>
                    <a:pt x="10492" y="6615"/>
                  </a:lnTo>
                  <a:lnTo>
                    <a:pt x="12369" y="7149"/>
                  </a:lnTo>
                  <a:lnTo>
                    <a:pt x="12351" y="7167"/>
                  </a:lnTo>
                  <a:cubicBezTo>
                    <a:pt x="12259" y="7499"/>
                    <a:pt x="12369" y="8180"/>
                    <a:pt x="12811" y="8217"/>
                  </a:cubicBezTo>
                  <a:cubicBezTo>
                    <a:pt x="12885" y="8217"/>
                    <a:pt x="12921" y="8161"/>
                    <a:pt x="12903" y="8088"/>
                  </a:cubicBezTo>
                  <a:cubicBezTo>
                    <a:pt x="12848" y="7959"/>
                    <a:pt x="12793" y="7830"/>
                    <a:pt x="12701" y="7701"/>
                  </a:cubicBezTo>
                  <a:cubicBezTo>
                    <a:pt x="12627" y="7554"/>
                    <a:pt x="12572" y="7388"/>
                    <a:pt x="12572" y="7223"/>
                  </a:cubicBezTo>
                  <a:lnTo>
                    <a:pt x="12572" y="7223"/>
                  </a:lnTo>
                  <a:lnTo>
                    <a:pt x="13547" y="7499"/>
                  </a:lnTo>
                  <a:cubicBezTo>
                    <a:pt x="13558" y="7501"/>
                    <a:pt x="13569" y="7502"/>
                    <a:pt x="13579" y="7502"/>
                  </a:cubicBezTo>
                  <a:cubicBezTo>
                    <a:pt x="13722" y="7502"/>
                    <a:pt x="13775" y="7275"/>
                    <a:pt x="13621" y="7241"/>
                  </a:cubicBezTo>
                  <a:lnTo>
                    <a:pt x="12222" y="6762"/>
                  </a:lnTo>
                  <a:cubicBezTo>
                    <a:pt x="12314" y="6726"/>
                    <a:pt x="12388" y="6689"/>
                    <a:pt x="12480" y="6652"/>
                  </a:cubicBezTo>
                  <a:cubicBezTo>
                    <a:pt x="12737" y="6542"/>
                    <a:pt x="13124" y="6358"/>
                    <a:pt x="13142" y="6045"/>
                  </a:cubicBezTo>
                  <a:cubicBezTo>
                    <a:pt x="13161" y="5971"/>
                    <a:pt x="13087" y="5916"/>
                    <a:pt x="13013" y="5916"/>
                  </a:cubicBezTo>
                  <a:cubicBezTo>
                    <a:pt x="13004" y="5915"/>
                    <a:pt x="12994" y="5915"/>
                    <a:pt x="12985" y="5915"/>
                  </a:cubicBezTo>
                  <a:cubicBezTo>
                    <a:pt x="12736" y="5915"/>
                    <a:pt x="12472" y="6141"/>
                    <a:pt x="12259" y="6247"/>
                  </a:cubicBezTo>
                  <a:cubicBezTo>
                    <a:pt x="12093" y="6339"/>
                    <a:pt x="11799" y="6394"/>
                    <a:pt x="11670" y="6578"/>
                  </a:cubicBezTo>
                  <a:lnTo>
                    <a:pt x="8412" y="5474"/>
                  </a:lnTo>
                  <a:cubicBezTo>
                    <a:pt x="8798" y="5327"/>
                    <a:pt x="9185" y="5106"/>
                    <a:pt x="9590" y="5014"/>
                  </a:cubicBezTo>
                  <a:cubicBezTo>
                    <a:pt x="10216" y="4830"/>
                    <a:pt x="11026" y="4903"/>
                    <a:pt x="11578" y="4591"/>
                  </a:cubicBezTo>
                  <a:cubicBezTo>
                    <a:pt x="11707" y="4535"/>
                    <a:pt x="11707" y="4351"/>
                    <a:pt x="11596" y="4278"/>
                  </a:cubicBezTo>
                  <a:cubicBezTo>
                    <a:pt x="11383" y="4162"/>
                    <a:pt x="11132" y="4118"/>
                    <a:pt x="10869" y="4118"/>
                  </a:cubicBezTo>
                  <a:cubicBezTo>
                    <a:pt x="10380" y="4118"/>
                    <a:pt x="9849" y="4269"/>
                    <a:pt x="9443" y="4388"/>
                  </a:cubicBezTo>
                  <a:cubicBezTo>
                    <a:pt x="8891" y="4554"/>
                    <a:pt x="8154" y="4793"/>
                    <a:pt x="7749" y="5253"/>
                  </a:cubicBezTo>
                  <a:lnTo>
                    <a:pt x="7216" y="5069"/>
                  </a:lnTo>
                  <a:cubicBezTo>
                    <a:pt x="6258" y="4756"/>
                    <a:pt x="5283" y="4462"/>
                    <a:pt x="4344" y="4075"/>
                  </a:cubicBezTo>
                  <a:cubicBezTo>
                    <a:pt x="4271" y="4038"/>
                    <a:pt x="4197" y="4002"/>
                    <a:pt x="4123" y="3965"/>
                  </a:cubicBezTo>
                  <a:cubicBezTo>
                    <a:pt x="4473" y="3744"/>
                    <a:pt x="4841" y="3486"/>
                    <a:pt x="5228" y="3284"/>
                  </a:cubicBezTo>
                  <a:cubicBezTo>
                    <a:pt x="5762" y="2971"/>
                    <a:pt x="6479" y="2824"/>
                    <a:pt x="6921" y="2382"/>
                  </a:cubicBezTo>
                  <a:cubicBezTo>
                    <a:pt x="7050" y="2271"/>
                    <a:pt x="6958" y="2051"/>
                    <a:pt x="6792" y="2051"/>
                  </a:cubicBezTo>
                  <a:cubicBezTo>
                    <a:pt x="6758" y="2048"/>
                    <a:pt x="6723" y="2046"/>
                    <a:pt x="6688" y="2046"/>
                  </a:cubicBezTo>
                  <a:cubicBezTo>
                    <a:pt x="6068" y="2046"/>
                    <a:pt x="5365" y="2491"/>
                    <a:pt x="4860" y="2787"/>
                  </a:cubicBezTo>
                  <a:cubicBezTo>
                    <a:pt x="4400" y="3044"/>
                    <a:pt x="3995" y="3357"/>
                    <a:pt x="3608" y="3707"/>
                  </a:cubicBezTo>
                  <a:cubicBezTo>
                    <a:pt x="3185" y="3449"/>
                    <a:pt x="2798" y="3173"/>
                    <a:pt x="2375" y="2879"/>
                  </a:cubicBezTo>
                  <a:cubicBezTo>
                    <a:pt x="3718" y="2216"/>
                    <a:pt x="4915" y="1314"/>
                    <a:pt x="6369" y="891"/>
                  </a:cubicBezTo>
                  <a:cubicBezTo>
                    <a:pt x="6917" y="737"/>
                    <a:pt x="7477" y="661"/>
                    <a:pt x="8035" y="661"/>
                  </a:cubicBezTo>
                  <a:close/>
                  <a:moveTo>
                    <a:pt x="8156" y="0"/>
                  </a:moveTo>
                  <a:cubicBezTo>
                    <a:pt x="5905" y="0"/>
                    <a:pt x="3668" y="1102"/>
                    <a:pt x="2007" y="2658"/>
                  </a:cubicBezTo>
                  <a:lnTo>
                    <a:pt x="1804" y="2529"/>
                  </a:lnTo>
                  <a:cubicBezTo>
                    <a:pt x="1436" y="2106"/>
                    <a:pt x="921" y="1848"/>
                    <a:pt x="369" y="1793"/>
                  </a:cubicBezTo>
                  <a:cubicBezTo>
                    <a:pt x="111" y="1793"/>
                    <a:pt x="1" y="2143"/>
                    <a:pt x="221" y="2308"/>
                  </a:cubicBezTo>
                  <a:cubicBezTo>
                    <a:pt x="2172" y="3357"/>
                    <a:pt x="2044" y="5492"/>
                    <a:pt x="3111" y="7186"/>
                  </a:cubicBezTo>
                  <a:cubicBezTo>
                    <a:pt x="3976" y="8493"/>
                    <a:pt x="5246" y="9487"/>
                    <a:pt x="6737" y="9983"/>
                  </a:cubicBezTo>
                  <a:cubicBezTo>
                    <a:pt x="7755" y="10361"/>
                    <a:pt x="8781" y="10515"/>
                    <a:pt x="9805" y="10515"/>
                  </a:cubicBezTo>
                  <a:cubicBezTo>
                    <a:pt x="12431" y="10515"/>
                    <a:pt x="15053" y="9505"/>
                    <a:pt x="17541" y="8658"/>
                  </a:cubicBezTo>
                  <a:cubicBezTo>
                    <a:pt x="17615" y="8677"/>
                    <a:pt x="17688" y="8695"/>
                    <a:pt x="17744" y="8713"/>
                  </a:cubicBezTo>
                  <a:cubicBezTo>
                    <a:pt x="17765" y="8718"/>
                    <a:pt x="17786" y="8721"/>
                    <a:pt x="17806" y="8721"/>
                  </a:cubicBezTo>
                  <a:cubicBezTo>
                    <a:pt x="18013" y="8721"/>
                    <a:pt x="18152" y="8476"/>
                    <a:pt x="18001" y="8309"/>
                  </a:cubicBezTo>
                  <a:cubicBezTo>
                    <a:pt x="17376" y="7591"/>
                    <a:pt x="16676" y="7057"/>
                    <a:pt x="16142" y="6229"/>
                  </a:cubicBezTo>
                  <a:cubicBezTo>
                    <a:pt x="15682" y="5511"/>
                    <a:pt x="15241" y="4775"/>
                    <a:pt x="14744" y="4094"/>
                  </a:cubicBezTo>
                  <a:cubicBezTo>
                    <a:pt x="13713" y="2640"/>
                    <a:pt x="12443" y="1333"/>
                    <a:pt x="10805" y="560"/>
                  </a:cubicBezTo>
                  <a:cubicBezTo>
                    <a:pt x="9943" y="173"/>
                    <a:pt x="9048" y="0"/>
                    <a:pt x="8156" y="0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3"/>
            <p:cNvSpPr/>
            <p:nvPr/>
          </p:nvSpPr>
          <p:spPr>
            <a:xfrm>
              <a:off x="1754661" y="4495683"/>
              <a:ext cx="654378" cy="875025"/>
            </a:xfrm>
            <a:custGeom>
              <a:avLst/>
              <a:gdLst/>
              <a:ahLst/>
              <a:cxnLst/>
              <a:rect l="l" t="t" r="r" b="b"/>
              <a:pathLst>
                <a:path w="12204" h="16319" extrusionOk="0">
                  <a:moveTo>
                    <a:pt x="10437" y="1081"/>
                  </a:moveTo>
                  <a:cubicBezTo>
                    <a:pt x="10437" y="2682"/>
                    <a:pt x="10786" y="4302"/>
                    <a:pt x="10786" y="5903"/>
                  </a:cubicBezTo>
                  <a:cubicBezTo>
                    <a:pt x="10786" y="7854"/>
                    <a:pt x="10381" y="9860"/>
                    <a:pt x="9240" y="11461"/>
                  </a:cubicBezTo>
                  <a:cubicBezTo>
                    <a:pt x="8044" y="13118"/>
                    <a:pt x="6498" y="13725"/>
                    <a:pt x="4547" y="14001"/>
                  </a:cubicBezTo>
                  <a:cubicBezTo>
                    <a:pt x="4381" y="14038"/>
                    <a:pt x="4215" y="14057"/>
                    <a:pt x="4050" y="14093"/>
                  </a:cubicBezTo>
                  <a:cubicBezTo>
                    <a:pt x="4584" y="13376"/>
                    <a:pt x="5025" y="12603"/>
                    <a:pt x="5375" y="11793"/>
                  </a:cubicBezTo>
                  <a:cubicBezTo>
                    <a:pt x="5679" y="11894"/>
                    <a:pt x="6001" y="11945"/>
                    <a:pt x="6323" y="11945"/>
                  </a:cubicBezTo>
                  <a:cubicBezTo>
                    <a:pt x="6645" y="11945"/>
                    <a:pt x="6967" y="11894"/>
                    <a:pt x="7271" y="11793"/>
                  </a:cubicBezTo>
                  <a:cubicBezTo>
                    <a:pt x="7768" y="11627"/>
                    <a:pt x="8559" y="11296"/>
                    <a:pt x="8688" y="10762"/>
                  </a:cubicBezTo>
                  <a:cubicBezTo>
                    <a:pt x="8705" y="10661"/>
                    <a:pt x="8630" y="10576"/>
                    <a:pt x="8532" y="10576"/>
                  </a:cubicBezTo>
                  <a:cubicBezTo>
                    <a:pt x="8523" y="10576"/>
                    <a:pt x="8514" y="10576"/>
                    <a:pt x="8504" y="10578"/>
                  </a:cubicBezTo>
                  <a:cubicBezTo>
                    <a:pt x="8283" y="10670"/>
                    <a:pt x="8062" y="10799"/>
                    <a:pt x="7897" y="10964"/>
                  </a:cubicBezTo>
                  <a:cubicBezTo>
                    <a:pt x="7657" y="11130"/>
                    <a:pt x="7400" y="11259"/>
                    <a:pt x="7142" y="11333"/>
                  </a:cubicBezTo>
                  <a:cubicBezTo>
                    <a:pt x="6777" y="11458"/>
                    <a:pt x="6404" y="11515"/>
                    <a:pt x="6028" y="11515"/>
                  </a:cubicBezTo>
                  <a:cubicBezTo>
                    <a:pt x="5854" y="11515"/>
                    <a:pt x="5679" y="11503"/>
                    <a:pt x="5504" y="11480"/>
                  </a:cubicBezTo>
                  <a:cubicBezTo>
                    <a:pt x="5578" y="11333"/>
                    <a:pt x="5651" y="11204"/>
                    <a:pt x="5706" y="11075"/>
                  </a:cubicBezTo>
                  <a:cubicBezTo>
                    <a:pt x="6295" y="9879"/>
                    <a:pt x="6866" y="8682"/>
                    <a:pt x="7455" y="7486"/>
                  </a:cubicBezTo>
                  <a:cubicBezTo>
                    <a:pt x="7473" y="7486"/>
                    <a:pt x="7492" y="7504"/>
                    <a:pt x="7510" y="7504"/>
                  </a:cubicBezTo>
                  <a:cubicBezTo>
                    <a:pt x="7529" y="7513"/>
                    <a:pt x="7552" y="7518"/>
                    <a:pt x="7575" y="7518"/>
                  </a:cubicBezTo>
                  <a:cubicBezTo>
                    <a:pt x="7598" y="7518"/>
                    <a:pt x="7621" y="7513"/>
                    <a:pt x="7639" y="7504"/>
                  </a:cubicBezTo>
                  <a:cubicBezTo>
                    <a:pt x="7657" y="7504"/>
                    <a:pt x="7676" y="7504"/>
                    <a:pt x="7676" y="7486"/>
                  </a:cubicBezTo>
                  <a:cubicBezTo>
                    <a:pt x="7823" y="7467"/>
                    <a:pt x="7989" y="7467"/>
                    <a:pt x="8136" y="7467"/>
                  </a:cubicBezTo>
                  <a:cubicBezTo>
                    <a:pt x="8320" y="7449"/>
                    <a:pt x="8486" y="7412"/>
                    <a:pt x="8670" y="7375"/>
                  </a:cubicBezTo>
                  <a:cubicBezTo>
                    <a:pt x="8946" y="7283"/>
                    <a:pt x="9388" y="7136"/>
                    <a:pt x="9516" y="6860"/>
                  </a:cubicBezTo>
                  <a:cubicBezTo>
                    <a:pt x="9572" y="6750"/>
                    <a:pt x="9480" y="6621"/>
                    <a:pt x="9369" y="6621"/>
                  </a:cubicBezTo>
                  <a:cubicBezTo>
                    <a:pt x="9203" y="6639"/>
                    <a:pt x="9038" y="6694"/>
                    <a:pt x="8909" y="6768"/>
                  </a:cubicBezTo>
                  <a:cubicBezTo>
                    <a:pt x="8725" y="6860"/>
                    <a:pt x="8541" y="6915"/>
                    <a:pt x="8357" y="6952"/>
                  </a:cubicBezTo>
                  <a:cubicBezTo>
                    <a:pt x="8173" y="7007"/>
                    <a:pt x="7897" y="6989"/>
                    <a:pt x="7676" y="7044"/>
                  </a:cubicBezTo>
                  <a:cubicBezTo>
                    <a:pt x="7952" y="6473"/>
                    <a:pt x="8228" y="5903"/>
                    <a:pt x="8504" y="5332"/>
                  </a:cubicBezTo>
                  <a:cubicBezTo>
                    <a:pt x="8504" y="5332"/>
                    <a:pt x="8504" y="5351"/>
                    <a:pt x="8522" y="5351"/>
                  </a:cubicBezTo>
                  <a:cubicBezTo>
                    <a:pt x="8632" y="5405"/>
                    <a:pt x="8794" y="5440"/>
                    <a:pt x="8960" y="5440"/>
                  </a:cubicBezTo>
                  <a:cubicBezTo>
                    <a:pt x="9241" y="5440"/>
                    <a:pt x="9532" y="5341"/>
                    <a:pt x="9590" y="5075"/>
                  </a:cubicBezTo>
                  <a:cubicBezTo>
                    <a:pt x="9608" y="5019"/>
                    <a:pt x="9553" y="4964"/>
                    <a:pt x="9498" y="4964"/>
                  </a:cubicBezTo>
                  <a:cubicBezTo>
                    <a:pt x="9351" y="5001"/>
                    <a:pt x="9222" y="5038"/>
                    <a:pt x="9093" y="5111"/>
                  </a:cubicBezTo>
                  <a:cubicBezTo>
                    <a:pt x="8972" y="5138"/>
                    <a:pt x="8850" y="5155"/>
                    <a:pt x="8729" y="5155"/>
                  </a:cubicBezTo>
                  <a:cubicBezTo>
                    <a:pt x="8685" y="5155"/>
                    <a:pt x="8640" y="5153"/>
                    <a:pt x="8596" y="5148"/>
                  </a:cubicBezTo>
                  <a:lnTo>
                    <a:pt x="9019" y="4246"/>
                  </a:lnTo>
                  <a:cubicBezTo>
                    <a:pt x="9057" y="4158"/>
                    <a:pt x="8983" y="4078"/>
                    <a:pt x="8903" y="4078"/>
                  </a:cubicBezTo>
                  <a:cubicBezTo>
                    <a:pt x="8866" y="4078"/>
                    <a:pt x="8828" y="4095"/>
                    <a:pt x="8799" y="4136"/>
                  </a:cubicBezTo>
                  <a:lnTo>
                    <a:pt x="8099" y="5406"/>
                  </a:lnTo>
                  <a:cubicBezTo>
                    <a:pt x="8081" y="5314"/>
                    <a:pt x="8062" y="5222"/>
                    <a:pt x="8044" y="5148"/>
                  </a:cubicBezTo>
                  <a:cubicBezTo>
                    <a:pt x="7989" y="4872"/>
                    <a:pt x="7860" y="4467"/>
                    <a:pt x="7584" y="4394"/>
                  </a:cubicBezTo>
                  <a:cubicBezTo>
                    <a:pt x="7571" y="4390"/>
                    <a:pt x="7558" y="4389"/>
                    <a:pt x="7546" y="4389"/>
                  </a:cubicBezTo>
                  <a:cubicBezTo>
                    <a:pt x="7486" y="4389"/>
                    <a:pt x="7433" y="4425"/>
                    <a:pt x="7418" y="4486"/>
                  </a:cubicBezTo>
                  <a:cubicBezTo>
                    <a:pt x="7363" y="4743"/>
                    <a:pt x="7565" y="5038"/>
                    <a:pt x="7621" y="5277"/>
                  </a:cubicBezTo>
                  <a:cubicBezTo>
                    <a:pt x="7676" y="5461"/>
                    <a:pt x="7694" y="5756"/>
                    <a:pt x="7841" y="5903"/>
                  </a:cubicBezTo>
                  <a:cubicBezTo>
                    <a:pt x="7289" y="6897"/>
                    <a:pt x="6755" y="7891"/>
                    <a:pt x="6222" y="8866"/>
                  </a:cubicBezTo>
                  <a:cubicBezTo>
                    <a:pt x="6148" y="8461"/>
                    <a:pt x="6001" y="8056"/>
                    <a:pt x="5964" y="7651"/>
                  </a:cubicBezTo>
                  <a:cubicBezTo>
                    <a:pt x="5909" y="7026"/>
                    <a:pt x="6111" y="6253"/>
                    <a:pt x="5909" y="5664"/>
                  </a:cubicBezTo>
                  <a:cubicBezTo>
                    <a:pt x="5875" y="5574"/>
                    <a:pt x="5801" y="5526"/>
                    <a:pt x="5728" y="5526"/>
                  </a:cubicBezTo>
                  <a:cubicBezTo>
                    <a:pt x="5680" y="5526"/>
                    <a:pt x="5632" y="5546"/>
                    <a:pt x="5596" y="5590"/>
                  </a:cubicBezTo>
                  <a:cubicBezTo>
                    <a:pt x="5173" y="6124"/>
                    <a:pt x="5265" y="7062"/>
                    <a:pt x="5338" y="7688"/>
                  </a:cubicBezTo>
                  <a:cubicBezTo>
                    <a:pt x="5412" y="8259"/>
                    <a:pt x="5522" y="8995"/>
                    <a:pt x="5890" y="9474"/>
                  </a:cubicBezTo>
                  <a:lnTo>
                    <a:pt x="5633" y="9971"/>
                  </a:lnTo>
                  <a:cubicBezTo>
                    <a:pt x="5154" y="10836"/>
                    <a:pt x="4712" y="11719"/>
                    <a:pt x="4179" y="12566"/>
                  </a:cubicBezTo>
                  <a:cubicBezTo>
                    <a:pt x="4142" y="12639"/>
                    <a:pt x="4087" y="12695"/>
                    <a:pt x="4031" y="12768"/>
                  </a:cubicBezTo>
                  <a:cubicBezTo>
                    <a:pt x="3866" y="12382"/>
                    <a:pt x="3682" y="11995"/>
                    <a:pt x="3553" y="11590"/>
                  </a:cubicBezTo>
                  <a:cubicBezTo>
                    <a:pt x="3350" y="11020"/>
                    <a:pt x="3295" y="10302"/>
                    <a:pt x="2964" y="9805"/>
                  </a:cubicBezTo>
                  <a:cubicBezTo>
                    <a:pt x="2925" y="9742"/>
                    <a:pt x="2865" y="9713"/>
                    <a:pt x="2805" y="9713"/>
                  </a:cubicBezTo>
                  <a:cubicBezTo>
                    <a:pt x="2726" y="9713"/>
                    <a:pt x="2646" y="9765"/>
                    <a:pt x="2614" y="9860"/>
                  </a:cubicBezTo>
                  <a:cubicBezTo>
                    <a:pt x="2449" y="10486"/>
                    <a:pt x="2798" y="11277"/>
                    <a:pt x="3019" y="11866"/>
                  </a:cubicBezTo>
                  <a:cubicBezTo>
                    <a:pt x="3185" y="12345"/>
                    <a:pt x="3406" y="12787"/>
                    <a:pt x="3682" y="13210"/>
                  </a:cubicBezTo>
                  <a:cubicBezTo>
                    <a:pt x="3369" y="13578"/>
                    <a:pt x="3019" y="13928"/>
                    <a:pt x="2688" y="14259"/>
                  </a:cubicBezTo>
                  <a:cubicBezTo>
                    <a:pt x="2246" y="12860"/>
                    <a:pt x="1602" y="11553"/>
                    <a:pt x="1436" y="10081"/>
                  </a:cubicBezTo>
                  <a:cubicBezTo>
                    <a:pt x="1234" y="8277"/>
                    <a:pt x="1860" y="6473"/>
                    <a:pt x="3148" y="5203"/>
                  </a:cubicBezTo>
                  <a:cubicBezTo>
                    <a:pt x="4418" y="3915"/>
                    <a:pt x="6074" y="3142"/>
                    <a:pt x="7731" y="2479"/>
                  </a:cubicBezTo>
                  <a:cubicBezTo>
                    <a:pt x="8559" y="2148"/>
                    <a:pt x="9737" y="1762"/>
                    <a:pt x="10437" y="1081"/>
                  </a:cubicBezTo>
                  <a:close/>
                  <a:moveTo>
                    <a:pt x="10737" y="1"/>
                  </a:moveTo>
                  <a:cubicBezTo>
                    <a:pt x="10678" y="1"/>
                    <a:pt x="10617" y="26"/>
                    <a:pt x="10565" y="87"/>
                  </a:cubicBezTo>
                  <a:cubicBezTo>
                    <a:pt x="9756" y="547"/>
                    <a:pt x="9130" y="1154"/>
                    <a:pt x="8246" y="1541"/>
                  </a:cubicBezTo>
                  <a:cubicBezTo>
                    <a:pt x="7473" y="1872"/>
                    <a:pt x="6682" y="2148"/>
                    <a:pt x="5946" y="2516"/>
                  </a:cubicBezTo>
                  <a:cubicBezTo>
                    <a:pt x="4363" y="3271"/>
                    <a:pt x="2872" y="4283"/>
                    <a:pt x="1878" y="5737"/>
                  </a:cubicBezTo>
                  <a:cubicBezTo>
                    <a:pt x="1" y="8406"/>
                    <a:pt x="700" y="11958"/>
                    <a:pt x="2375" y="14554"/>
                  </a:cubicBezTo>
                  <a:lnTo>
                    <a:pt x="2228" y="14738"/>
                  </a:lnTo>
                  <a:cubicBezTo>
                    <a:pt x="1768" y="15014"/>
                    <a:pt x="1418" y="15474"/>
                    <a:pt x="1289" y="15989"/>
                  </a:cubicBezTo>
                  <a:cubicBezTo>
                    <a:pt x="1251" y="16180"/>
                    <a:pt x="1398" y="16318"/>
                    <a:pt x="1553" y="16318"/>
                  </a:cubicBezTo>
                  <a:cubicBezTo>
                    <a:pt x="1622" y="16318"/>
                    <a:pt x="1692" y="16291"/>
                    <a:pt x="1749" y="16229"/>
                  </a:cubicBezTo>
                  <a:cubicBezTo>
                    <a:pt x="3111" y="14535"/>
                    <a:pt x="5154" y="15014"/>
                    <a:pt x="6958" y="14259"/>
                  </a:cubicBezTo>
                  <a:cubicBezTo>
                    <a:pt x="8375" y="13652"/>
                    <a:pt x="9535" y="12584"/>
                    <a:pt x="10271" y="11259"/>
                  </a:cubicBezTo>
                  <a:cubicBezTo>
                    <a:pt x="12204" y="7964"/>
                    <a:pt x="11375" y="4117"/>
                    <a:pt x="10823" y="584"/>
                  </a:cubicBezTo>
                  <a:cubicBezTo>
                    <a:pt x="10842" y="528"/>
                    <a:pt x="10878" y="455"/>
                    <a:pt x="10915" y="381"/>
                  </a:cubicBezTo>
                  <a:cubicBezTo>
                    <a:pt x="11066" y="216"/>
                    <a:pt x="10910" y="1"/>
                    <a:pt x="10737" y="1"/>
                  </a:cubicBezTo>
                  <a:close/>
                </a:path>
              </a:pathLst>
            </a:custGeom>
            <a:solidFill>
              <a:srgbClr val="A0B544">
                <a:alpha val="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8" name="Google Shape;1818;p23"/>
          <p:cNvSpPr/>
          <p:nvPr/>
        </p:nvSpPr>
        <p:spPr>
          <a:xfrm>
            <a:off x="713225" y="539500"/>
            <a:ext cx="7709700" cy="4056600"/>
          </a:xfrm>
          <a:prstGeom prst="round2DiagRect">
            <a:avLst>
              <a:gd name="adj1" fmla="val 1133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23"/>
          <p:cNvSpPr txBox="1">
            <a:spLocks noGrp="1"/>
          </p:cNvSpPr>
          <p:nvPr>
            <p:ph type="subTitle" idx="1"/>
          </p:nvPr>
        </p:nvSpPr>
        <p:spPr>
          <a:xfrm>
            <a:off x="6050180" y="2904625"/>
            <a:ext cx="1964100" cy="12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0" name="Google Shape;1820;p23"/>
          <p:cNvSpPr txBox="1">
            <a:spLocks noGrp="1"/>
          </p:cNvSpPr>
          <p:nvPr>
            <p:ph type="subTitle" idx="2"/>
          </p:nvPr>
        </p:nvSpPr>
        <p:spPr>
          <a:xfrm>
            <a:off x="1129723" y="2904625"/>
            <a:ext cx="1964100" cy="12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1" name="Google Shape;1821;p23"/>
          <p:cNvSpPr txBox="1">
            <a:spLocks noGrp="1"/>
          </p:cNvSpPr>
          <p:nvPr>
            <p:ph type="subTitle" idx="3"/>
          </p:nvPr>
        </p:nvSpPr>
        <p:spPr>
          <a:xfrm>
            <a:off x="1129723" y="2345725"/>
            <a:ext cx="1964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1822" name="Google Shape;1822;p23"/>
          <p:cNvSpPr txBox="1">
            <a:spLocks noGrp="1"/>
          </p:cNvSpPr>
          <p:nvPr>
            <p:ph type="subTitle" idx="4"/>
          </p:nvPr>
        </p:nvSpPr>
        <p:spPr>
          <a:xfrm>
            <a:off x="6050180" y="2345725"/>
            <a:ext cx="1964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1823" name="Google Shape;182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824" name="Google Shape;1824;p23"/>
          <p:cNvSpPr txBox="1">
            <a:spLocks noGrp="1"/>
          </p:cNvSpPr>
          <p:nvPr>
            <p:ph type="subTitle" idx="5"/>
          </p:nvPr>
        </p:nvSpPr>
        <p:spPr>
          <a:xfrm>
            <a:off x="3589950" y="2904625"/>
            <a:ext cx="1964100" cy="12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5" name="Google Shape;1825;p23"/>
          <p:cNvSpPr txBox="1">
            <a:spLocks noGrp="1"/>
          </p:cNvSpPr>
          <p:nvPr>
            <p:ph type="subTitle" idx="6"/>
          </p:nvPr>
        </p:nvSpPr>
        <p:spPr>
          <a:xfrm>
            <a:off x="3589950" y="2345725"/>
            <a:ext cx="1964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5" name="Google Shape;2205;p28"/>
          <p:cNvGrpSpPr/>
          <p:nvPr/>
        </p:nvGrpSpPr>
        <p:grpSpPr>
          <a:xfrm rot="10800000">
            <a:off x="-407030" y="-593710"/>
            <a:ext cx="9823047" cy="6018868"/>
            <a:chOff x="-287438" y="-365110"/>
            <a:chExt cx="9823047" cy="6018868"/>
          </a:xfrm>
        </p:grpSpPr>
        <p:sp>
          <p:nvSpPr>
            <p:cNvPr id="2206" name="Google Shape;2206;p28"/>
            <p:cNvSpPr/>
            <p:nvPr/>
          </p:nvSpPr>
          <p:spPr>
            <a:xfrm>
              <a:off x="3288489" y="704740"/>
              <a:ext cx="740599" cy="962104"/>
            </a:xfrm>
            <a:custGeom>
              <a:avLst/>
              <a:gdLst/>
              <a:ahLst/>
              <a:cxnLst/>
              <a:rect l="l" t="t" r="r" b="b"/>
              <a:pathLst>
                <a:path w="13812" h="17943" extrusionOk="0">
                  <a:moveTo>
                    <a:pt x="2062" y="2361"/>
                  </a:moveTo>
                  <a:lnTo>
                    <a:pt x="2062" y="2361"/>
                  </a:lnTo>
                  <a:cubicBezTo>
                    <a:pt x="3774" y="2545"/>
                    <a:pt x="5504" y="2453"/>
                    <a:pt x="7197" y="2968"/>
                  </a:cubicBezTo>
                  <a:cubicBezTo>
                    <a:pt x="9314" y="3631"/>
                    <a:pt x="10841" y="5121"/>
                    <a:pt x="11670" y="7146"/>
                  </a:cubicBezTo>
                  <a:cubicBezTo>
                    <a:pt x="12498" y="9134"/>
                    <a:pt x="12553" y="11287"/>
                    <a:pt x="12498" y="13404"/>
                  </a:cubicBezTo>
                  <a:cubicBezTo>
                    <a:pt x="12480" y="14472"/>
                    <a:pt x="12332" y="15926"/>
                    <a:pt x="12774" y="17012"/>
                  </a:cubicBezTo>
                  <a:cubicBezTo>
                    <a:pt x="11007" y="16257"/>
                    <a:pt x="9093" y="15889"/>
                    <a:pt x="7344" y="15116"/>
                  </a:cubicBezTo>
                  <a:cubicBezTo>
                    <a:pt x="5228" y="14196"/>
                    <a:pt x="3221" y="12815"/>
                    <a:pt x="2025" y="10827"/>
                  </a:cubicBezTo>
                  <a:cubicBezTo>
                    <a:pt x="773" y="8747"/>
                    <a:pt x="829" y="6796"/>
                    <a:pt x="1436" y="4514"/>
                  </a:cubicBezTo>
                  <a:cubicBezTo>
                    <a:pt x="1491" y="4348"/>
                    <a:pt x="1546" y="4146"/>
                    <a:pt x="1583" y="3962"/>
                  </a:cubicBezTo>
                  <a:cubicBezTo>
                    <a:pt x="2062" y="4882"/>
                    <a:pt x="2816" y="5729"/>
                    <a:pt x="3479" y="6465"/>
                  </a:cubicBezTo>
                  <a:cubicBezTo>
                    <a:pt x="2964" y="7054"/>
                    <a:pt x="2651" y="7772"/>
                    <a:pt x="2577" y="8545"/>
                  </a:cubicBezTo>
                  <a:cubicBezTo>
                    <a:pt x="2504" y="9152"/>
                    <a:pt x="2504" y="10146"/>
                    <a:pt x="3037" y="10570"/>
                  </a:cubicBezTo>
                  <a:cubicBezTo>
                    <a:pt x="3068" y="10590"/>
                    <a:pt x="3100" y="10599"/>
                    <a:pt x="3133" y="10599"/>
                  </a:cubicBezTo>
                  <a:cubicBezTo>
                    <a:pt x="3219" y="10599"/>
                    <a:pt x="3300" y="10534"/>
                    <a:pt x="3313" y="10441"/>
                  </a:cubicBezTo>
                  <a:cubicBezTo>
                    <a:pt x="3350" y="10146"/>
                    <a:pt x="3221" y="9889"/>
                    <a:pt x="3185" y="9594"/>
                  </a:cubicBezTo>
                  <a:cubicBezTo>
                    <a:pt x="3111" y="9263"/>
                    <a:pt x="3093" y="8931"/>
                    <a:pt x="3129" y="8600"/>
                  </a:cubicBezTo>
                  <a:cubicBezTo>
                    <a:pt x="3185" y="7938"/>
                    <a:pt x="3387" y="7312"/>
                    <a:pt x="3737" y="6760"/>
                  </a:cubicBezTo>
                  <a:cubicBezTo>
                    <a:pt x="3866" y="6888"/>
                    <a:pt x="3976" y="7036"/>
                    <a:pt x="4086" y="7164"/>
                  </a:cubicBezTo>
                  <a:cubicBezTo>
                    <a:pt x="5117" y="8361"/>
                    <a:pt x="6148" y="9557"/>
                    <a:pt x="7179" y="10754"/>
                  </a:cubicBezTo>
                  <a:cubicBezTo>
                    <a:pt x="7160" y="10754"/>
                    <a:pt x="7142" y="10772"/>
                    <a:pt x="7123" y="10790"/>
                  </a:cubicBezTo>
                  <a:cubicBezTo>
                    <a:pt x="7087" y="10846"/>
                    <a:pt x="7068" y="10901"/>
                    <a:pt x="7068" y="10956"/>
                  </a:cubicBezTo>
                  <a:cubicBezTo>
                    <a:pt x="7068" y="10974"/>
                    <a:pt x="7068" y="10993"/>
                    <a:pt x="7068" y="10993"/>
                  </a:cubicBezTo>
                  <a:cubicBezTo>
                    <a:pt x="7013" y="11177"/>
                    <a:pt x="6958" y="11343"/>
                    <a:pt x="6866" y="11508"/>
                  </a:cubicBezTo>
                  <a:cubicBezTo>
                    <a:pt x="6811" y="11711"/>
                    <a:pt x="6774" y="11913"/>
                    <a:pt x="6737" y="12134"/>
                  </a:cubicBezTo>
                  <a:cubicBezTo>
                    <a:pt x="6700" y="12484"/>
                    <a:pt x="6626" y="13018"/>
                    <a:pt x="6903" y="13294"/>
                  </a:cubicBezTo>
                  <a:cubicBezTo>
                    <a:pt x="6940" y="13338"/>
                    <a:pt x="6992" y="13359"/>
                    <a:pt x="7044" y="13359"/>
                  </a:cubicBezTo>
                  <a:cubicBezTo>
                    <a:pt x="7120" y="13359"/>
                    <a:pt x="7194" y="13315"/>
                    <a:pt x="7215" y="13238"/>
                  </a:cubicBezTo>
                  <a:cubicBezTo>
                    <a:pt x="7289" y="13054"/>
                    <a:pt x="7307" y="12852"/>
                    <a:pt x="7271" y="12649"/>
                  </a:cubicBezTo>
                  <a:cubicBezTo>
                    <a:pt x="7271" y="12429"/>
                    <a:pt x="7289" y="12208"/>
                    <a:pt x="7326" y="11987"/>
                  </a:cubicBezTo>
                  <a:cubicBezTo>
                    <a:pt x="7363" y="11748"/>
                    <a:pt x="7510" y="11471"/>
                    <a:pt x="7565" y="11195"/>
                  </a:cubicBezTo>
                  <a:lnTo>
                    <a:pt x="9038" y="12907"/>
                  </a:lnTo>
                  <a:lnTo>
                    <a:pt x="9019" y="12907"/>
                  </a:lnTo>
                  <a:cubicBezTo>
                    <a:pt x="8706" y="13165"/>
                    <a:pt x="8375" y="13901"/>
                    <a:pt x="8798" y="14214"/>
                  </a:cubicBezTo>
                  <a:cubicBezTo>
                    <a:pt x="8817" y="14226"/>
                    <a:pt x="8839" y="14232"/>
                    <a:pt x="8862" y="14232"/>
                  </a:cubicBezTo>
                  <a:cubicBezTo>
                    <a:pt x="8907" y="14232"/>
                    <a:pt x="8952" y="14208"/>
                    <a:pt x="8964" y="14159"/>
                  </a:cubicBezTo>
                  <a:cubicBezTo>
                    <a:pt x="9001" y="13993"/>
                    <a:pt x="9019" y="13809"/>
                    <a:pt x="9001" y="13643"/>
                  </a:cubicBezTo>
                  <a:cubicBezTo>
                    <a:pt x="9038" y="13441"/>
                    <a:pt x="9093" y="13257"/>
                    <a:pt x="9203" y="13091"/>
                  </a:cubicBezTo>
                  <a:lnTo>
                    <a:pt x="9976" y="13975"/>
                  </a:lnTo>
                  <a:cubicBezTo>
                    <a:pt x="10004" y="13994"/>
                    <a:pt x="10034" y="14003"/>
                    <a:pt x="10062" y="14003"/>
                  </a:cubicBezTo>
                  <a:cubicBezTo>
                    <a:pt x="10165" y="14003"/>
                    <a:pt x="10255" y="13888"/>
                    <a:pt x="10197" y="13772"/>
                  </a:cubicBezTo>
                  <a:lnTo>
                    <a:pt x="9130" y="12429"/>
                  </a:lnTo>
                  <a:lnTo>
                    <a:pt x="9130" y="12429"/>
                  </a:lnTo>
                  <a:cubicBezTo>
                    <a:pt x="9258" y="12447"/>
                    <a:pt x="9369" y="12465"/>
                    <a:pt x="9461" y="12484"/>
                  </a:cubicBezTo>
                  <a:cubicBezTo>
                    <a:pt x="9589" y="12506"/>
                    <a:pt x="9747" y="12529"/>
                    <a:pt x="9905" y="12529"/>
                  </a:cubicBezTo>
                  <a:cubicBezTo>
                    <a:pt x="10134" y="12529"/>
                    <a:pt x="10361" y="12481"/>
                    <a:pt x="10492" y="12318"/>
                  </a:cubicBezTo>
                  <a:cubicBezTo>
                    <a:pt x="10547" y="12244"/>
                    <a:pt x="10528" y="12152"/>
                    <a:pt x="10455" y="12097"/>
                  </a:cubicBezTo>
                  <a:cubicBezTo>
                    <a:pt x="10234" y="11913"/>
                    <a:pt x="9792" y="11987"/>
                    <a:pt x="9498" y="11950"/>
                  </a:cubicBezTo>
                  <a:cubicBezTo>
                    <a:pt x="9334" y="11936"/>
                    <a:pt x="9120" y="11862"/>
                    <a:pt x="8922" y="11862"/>
                  </a:cubicBezTo>
                  <a:cubicBezTo>
                    <a:pt x="8853" y="11862"/>
                    <a:pt x="8787" y="11871"/>
                    <a:pt x="8725" y="11895"/>
                  </a:cubicBezTo>
                  <a:lnTo>
                    <a:pt x="6258" y="8747"/>
                  </a:lnTo>
                  <a:lnTo>
                    <a:pt x="6258" y="8747"/>
                  </a:lnTo>
                  <a:cubicBezTo>
                    <a:pt x="6737" y="8858"/>
                    <a:pt x="7252" y="8895"/>
                    <a:pt x="7712" y="9042"/>
                  </a:cubicBezTo>
                  <a:cubicBezTo>
                    <a:pt x="8430" y="9281"/>
                    <a:pt x="9166" y="9852"/>
                    <a:pt x="9921" y="9907"/>
                  </a:cubicBezTo>
                  <a:cubicBezTo>
                    <a:pt x="10068" y="9907"/>
                    <a:pt x="10197" y="9760"/>
                    <a:pt x="10142" y="9612"/>
                  </a:cubicBezTo>
                  <a:cubicBezTo>
                    <a:pt x="9755" y="8895"/>
                    <a:pt x="8688" y="8563"/>
                    <a:pt x="7970" y="8342"/>
                  </a:cubicBezTo>
                  <a:cubicBezTo>
                    <a:pt x="7489" y="8205"/>
                    <a:pt x="6886" y="8037"/>
                    <a:pt x="6320" y="8037"/>
                  </a:cubicBezTo>
                  <a:cubicBezTo>
                    <a:pt x="6127" y="8037"/>
                    <a:pt x="5939" y="8056"/>
                    <a:pt x="5761" y="8103"/>
                  </a:cubicBezTo>
                  <a:lnTo>
                    <a:pt x="5356" y="7588"/>
                  </a:lnTo>
                  <a:cubicBezTo>
                    <a:pt x="4620" y="6668"/>
                    <a:pt x="3866" y="5766"/>
                    <a:pt x="3203" y="4790"/>
                  </a:cubicBezTo>
                  <a:cubicBezTo>
                    <a:pt x="3148" y="4698"/>
                    <a:pt x="3093" y="4624"/>
                    <a:pt x="3037" y="4532"/>
                  </a:cubicBezTo>
                  <a:cubicBezTo>
                    <a:pt x="3553" y="4532"/>
                    <a:pt x="4050" y="4532"/>
                    <a:pt x="4565" y="4551"/>
                  </a:cubicBezTo>
                  <a:cubicBezTo>
                    <a:pt x="5141" y="4596"/>
                    <a:pt x="5804" y="4804"/>
                    <a:pt x="6411" y="4804"/>
                  </a:cubicBezTo>
                  <a:cubicBezTo>
                    <a:pt x="6541" y="4804"/>
                    <a:pt x="6669" y="4794"/>
                    <a:pt x="6792" y="4772"/>
                  </a:cubicBezTo>
                  <a:cubicBezTo>
                    <a:pt x="6976" y="4735"/>
                    <a:pt x="7031" y="4496"/>
                    <a:pt x="6884" y="4367"/>
                  </a:cubicBezTo>
                  <a:cubicBezTo>
                    <a:pt x="6277" y="3888"/>
                    <a:pt x="5246" y="3888"/>
                    <a:pt x="4510" y="3851"/>
                  </a:cubicBezTo>
                  <a:cubicBezTo>
                    <a:pt x="4358" y="3842"/>
                    <a:pt x="4204" y="3837"/>
                    <a:pt x="4050" y="3837"/>
                  </a:cubicBezTo>
                  <a:cubicBezTo>
                    <a:pt x="3608" y="3837"/>
                    <a:pt x="3161" y="3875"/>
                    <a:pt x="2724" y="3943"/>
                  </a:cubicBezTo>
                  <a:cubicBezTo>
                    <a:pt x="2467" y="3428"/>
                    <a:pt x="2264" y="2894"/>
                    <a:pt x="2062" y="2361"/>
                  </a:cubicBezTo>
                  <a:close/>
                  <a:moveTo>
                    <a:pt x="632" y="0"/>
                  </a:moveTo>
                  <a:cubicBezTo>
                    <a:pt x="427" y="0"/>
                    <a:pt x="250" y="218"/>
                    <a:pt x="350" y="446"/>
                  </a:cubicBezTo>
                  <a:cubicBezTo>
                    <a:pt x="1565" y="2710"/>
                    <a:pt x="74" y="4717"/>
                    <a:pt x="37" y="7036"/>
                  </a:cubicBezTo>
                  <a:cubicBezTo>
                    <a:pt x="0" y="8858"/>
                    <a:pt x="681" y="10606"/>
                    <a:pt x="1749" y="12060"/>
                  </a:cubicBezTo>
                  <a:cubicBezTo>
                    <a:pt x="4436" y="15686"/>
                    <a:pt x="9001" y="16607"/>
                    <a:pt x="13124" y="17656"/>
                  </a:cubicBezTo>
                  <a:cubicBezTo>
                    <a:pt x="13179" y="17729"/>
                    <a:pt x="13234" y="17785"/>
                    <a:pt x="13289" y="17840"/>
                  </a:cubicBezTo>
                  <a:cubicBezTo>
                    <a:pt x="13349" y="17911"/>
                    <a:pt x="13426" y="17942"/>
                    <a:pt x="13501" y="17942"/>
                  </a:cubicBezTo>
                  <a:cubicBezTo>
                    <a:pt x="13659" y="17942"/>
                    <a:pt x="13811" y="17806"/>
                    <a:pt x="13786" y="17619"/>
                  </a:cubicBezTo>
                  <a:cubicBezTo>
                    <a:pt x="13639" y="16515"/>
                    <a:pt x="13289" y="15539"/>
                    <a:pt x="13289" y="14398"/>
                  </a:cubicBezTo>
                  <a:cubicBezTo>
                    <a:pt x="13289" y="13404"/>
                    <a:pt x="13345" y="12410"/>
                    <a:pt x="13308" y="11416"/>
                  </a:cubicBezTo>
                  <a:cubicBezTo>
                    <a:pt x="13216" y="9355"/>
                    <a:pt x="12829" y="7257"/>
                    <a:pt x="11706" y="5471"/>
                  </a:cubicBezTo>
                  <a:cubicBezTo>
                    <a:pt x="10069" y="2852"/>
                    <a:pt x="7012" y="1737"/>
                    <a:pt x="3985" y="1737"/>
                  </a:cubicBezTo>
                  <a:cubicBezTo>
                    <a:pt x="3268" y="1737"/>
                    <a:pt x="2553" y="1799"/>
                    <a:pt x="1859" y="1919"/>
                  </a:cubicBezTo>
                  <a:cubicBezTo>
                    <a:pt x="1823" y="1827"/>
                    <a:pt x="1786" y="1753"/>
                    <a:pt x="1749" y="1661"/>
                  </a:cubicBezTo>
                  <a:cubicBezTo>
                    <a:pt x="1657" y="1035"/>
                    <a:pt x="1326" y="446"/>
                    <a:pt x="810" y="60"/>
                  </a:cubicBezTo>
                  <a:cubicBezTo>
                    <a:pt x="752" y="19"/>
                    <a:pt x="691" y="0"/>
                    <a:pt x="632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8"/>
            <p:cNvSpPr/>
            <p:nvPr/>
          </p:nvSpPr>
          <p:spPr>
            <a:xfrm>
              <a:off x="8209250" y="962616"/>
              <a:ext cx="607622" cy="806820"/>
            </a:xfrm>
            <a:custGeom>
              <a:avLst/>
              <a:gdLst/>
              <a:ahLst/>
              <a:cxnLst/>
              <a:rect l="l" t="t" r="r" b="b"/>
              <a:pathLst>
                <a:path w="11332" h="15047" extrusionOk="0">
                  <a:moveTo>
                    <a:pt x="1749" y="1980"/>
                  </a:moveTo>
                  <a:cubicBezTo>
                    <a:pt x="3185" y="2164"/>
                    <a:pt x="4621" y="2091"/>
                    <a:pt x="6019" y="2551"/>
                  </a:cubicBezTo>
                  <a:cubicBezTo>
                    <a:pt x="7713" y="3085"/>
                    <a:pt x="9056" y="4391"/>
                    <a:pt x="9682" y="6066"/>
                  </a:cubicBezTo>
                  <a:cubicBezTo>
                    <a:pt x="10326" y="7723"/>
                    <a:pt x="10345" y="9527"/>
                    <a:pt x="10290" y="11275"/>
                  </a:cubicBezTo>
                  <a:cubicBezTo>
                    <a:pt x="10253" y="12140"/>
                    <a:pt x="10124" y="13337"/>
                    <a:pt x="10455" y="14257"/>
                  </a:cubicBezTo>
                  <a:cubicBezTo>
                    <a:pt x="9020" y="13613"/>
                    <a:pt x="7418" y="13281"/>
                    <a:pt x="5983" y="12619"/>
                  </a:cubicBezTo>
                  <a:cubicBezTo>
                    <a:pt x="4234" y="11846"/>
                    <a:pt x="2596" y="10668"/>
                    <a:pt x="1620" y="8993"/>
                  </a:cubicBezTo>
                  <a:cubicBezTo>
                    <a:pt x="626" y="7263"/>
                    <a:pt x="682" y="5625"/>
                    <a:pt x="1234" y="3766"/>
                  </a:cubicBezTo>
                  <a:cubicBezTo>
                    <a:pt x="1271" y="3618"/>
                    <a:pt x="1307" y="3453"/>
                    <a:pt x="1344" y="3305"/>
                  </a:cubicBezTo>
                  <a:cubicBezTo>
                    <a:pt x="1768" y="4060"/>
                    <a:pt x="2283" y="4778"/>
                    <a:pt x="2890" y="5404"/>
                  </a:cubicBezTo>
                  <a:cubicBezTo>
                    <a:pt x="2449" y="5882"/>
                    <a:pt x="2173" y="6471"/>
                    <a:pt x="2117" y="7115"/>
                  </a:cubicBezTo>
                  <a:cubicBezTo>
                    <a:pt x="2044" y="7612"/>
                    <a:pt x="2025" y="8459"/>
                    <a:pt x="2467" y="8790"/>
                  </a:cubicBezTo>
                  <a:cubicBezTo>
                    <a:pt x="2496" y="8813"/>
                    <a:pt x="2528" y="8824"/>
                    <a:pt x="2560" y="8824"/>
                  </a:cubicBezTo>
                  <a:cubicBezTo>
                    <a:pt x="2629" y="8824"/>
                    <a:pt x="2694" y="8774"/>
                    <a:pt x="2706" y="8698"/>
                  </a:cubicBezTo>
                  <a:cubicBezTo>
                    <a:pt x="2706" y="8459"/>
                    <a:pt x="2670" y="8220"/>
                    <a:pt x="2596" y="7999"/>
                  </a:cubicBezTo>
                  <a:cubicBezTo>
                    <a:pt x="2559" y="7723"/>
                    <a:pt x="2541" y="7447"/>
                    <a:pt x="2559" y="7171"/>
                  </a:cubicBezTo>
                  <a:cubicBezTo>
                    <a:pt x="2633" y="6637"/>
                    <a:pt x="2798" y="6122"/>
                    <a:pt x="3093" y="5661"/>
                  </a:cubicBezTo>
                  <a:cubicBezTo>
                    <a:pt x="3203" y="5772"/>
                    <a:pt x="3295" y="5882"/>
                    <a:pt x="3387" y="5993"/>
                  </a:cubicBezTo>
                  <a:cubicBezTo>
                    <a:pt x="4216" y="7005"/>
                    <a:pt x="5062" y="7999"/>
                    <a:pt x="5891" y="9011"/>
                  </a:cubicBezTo>
                  <a:cubicBezTo>
                    <a:pt x="5891" y="9011"/>
                    <a:pt x="5872" y="9030"/>
                    <a:pt x="5854" y="9048"/>
                  </a:cubicBezTo>
                  <a:cubicBezTo>
                    <a:pt x="5817" y="9085"/>
                    <a:pt x="5798" y="9122"/>
                    <a:pt x="5798" y="9177"/>
                  </a:cubicBezTo>
                  <a:cubicBezTo>
                    <a:pt x="5798" y="9195"/>
                    <a:pt x="5798" y="9195"/>
                    <a:pt x="5798" y="9214"/>
                  </a:cubicBezTo>
                  <a:cubicBezTo>
                    <a:pt x="5762" y="9361"/>
                    <a:pt x="5688" y="9490"/>
                    <a:pt x="5633" y="9637"/>
                  </a:cubicBezTo>
                  <a:cubicBezTo>
                    <a:pt x="5578" y="9803"/>
                    <a:pt x="5541" y="9968"/>
                    <a:pt x="5504" y="10152"/>
                  </a:cubicBezTo>
                  <a:cubicBezTo>
                    <a:pt x="5467" y="10428"/>
                    <a:pt x="5412" y="10889"/>
                    <a:pt x="5633" y="11110"/>
                  </a:cubicBezTo>
                  <a:cubicBezTo>
                    <a:pt x="5665" y="11149"/>
                    <a:pt x="5710" y="11168"/>
                    <a:pt x="5755" y="11168"/>
                  </a:cubicBezTo>
                  <a:cubicBezTo>
                    <a:pt x="5813" y="11168"/>
                    <a:pt x="5870" y="11135"/>
                    <a:pt x="5891" y="11073"/>
                  </a:cubicBezTo>
                  <a:cubicBezTo>
                    <a:pt x="5964" y="10925"/>
                    <a:pt x="5983" y="10760"/>
                    <a:pt x="5946" y="10594"/>
                  </a:cubicBezTo>
                  <a:cubicBezTo>
                    <a:pt x="5946" y="10410"/>
                    <a:pt x="5964" y="10208"/>
                    <a:pt x="6001" y="10024"/>
                  </a:cubicBezTo>
                  <a:cubicBezTo>
                    <a:pt x="6038" y="9840"/>
                    <a:pt x="6167" y="9600"/>
                    <a:pt x="6203" y="9379"/>
                  </a:cubicBezTo>
                  <a:lnTo>
                    <a:pt x="7400" y="10815"/>
                  </a:lnTo>
                  <a:lnTo>
                    <a:pt x="7381" y="10815"/>
                  </a:lnTo>
                  <a:cubicBezTo>
                    <a:pt x="7124" y="11036"/>
                    <a:pt x="6848" y="11625"/>
                    <a:pt x="7179" y="11901"/>
                  </a:cubicBezTo>
                  <a:cubicBezTo>
                    <a:pt x="7194" y="11911"/>
                    <a:pt x="7211" y="11916"/>
                    <a:pt x="7228" y="11916"/>
                  </a:cubicBezTo>
                  <a:cubicBezTo>
                    <a:pt x="7271" y="11916"/>
                    <a:pt x="7313" y="11886"/>
                    <a:pt x="7326" y="11846"/>
                  </a:cubicBezTo>
                  <a:cubicBezTo>
                    <a:pt x="7363" y="11717"/>
                    <a:pt x="7381" y="11570"/>
                    <a:pt x="7363" y="11422"/>
                  </a:cubicBezTo>
                  <a:cubicBezTo>
                    <a:pt x="7381" y="11257"/>
                    <a:pt x="7455" y="11110"/>
                    <a:pt x="7529" y="10962"/>
                  </a:cubicBezTo>
                  <a:lnTo>
                    <a:pt x="8154" y="11717"/>
                  </a:lnTo>
                  <a:cubicBezTo>
                    <a:pt x="8183" y="11750"/>
                    <a:pt x="8217" y="11764"/>
                    <a:pt x="8250" y="11764"/>
                  </a:cubicBezTo>
                  <a:cubicBezTo>
                    <a:pt x="8348" y="11764"/>
                    <a:pt x="8439" y="11647"/>
                    <a:pt x="8357" y="11551"/>
                  </a:cubicBezTo>
                  <a:cubicBezTo>
                    <a:pt x="8081" y="11183"/>
                    <a:pt x="7786" y="10797"/>
                    <a:pt x="7492" y="10410"/>
                  </a:cubicBezTo>
                  <a:lnTo>
                    <a:pt x="7492" y="10410"/>
                  </a:lnTo>
                  <a:cubicBezTo>
                    <a:pt x="7584" y="10447"/>
                    <a:pt x="7694" y="10465"/>
                    <a:pt x="7750" y="10465"/>
                  </a:cubicBezTo>
                  <a:cubicBezTo>
                    <a:pt x="7873" y="10490"/>
                    <a:pt x="8022" y="10515"/>
                    <a:pt x="8168" y="10515"/>
                  </a:cubicBezTo>
                  <a:cubicBezTo>
                    <a:pt x="8347" y="10515"/>
                    <a:pt x="8521" y="10477"/>
                    <a:pt x="8633" y="10355"/>
                  </a:cubicBezTo>
                  <a:cubicBezTo>
                    <a:pt x="8670" y="10300"/>
                    <a:pt x="8651" y="10208"/>
                    <a:pt x="8596" y="10171"/>
                  </a:cubicBezTo>
                  <a:cubicBezTo>
                    <a:pt x="8394" y="10005"/>
                    <a:pt x="8044" y="10079"/>
                    <a:pt x="7805" y="10042"/>
                  </a:cubicBezTo>
                  <a:cubicBezTo>
                    <a:pt x="7657" y="10027"/>
                    <a:pt x="7450" y="9953"/>
                    <a:pt x="7278" y="9953"/>
                  </a:cubicBezTo>
                  <a:cubicBezTo>
                    <a:pt x="7237" y="9953"/>
                    <a:pt x="7197" y="9957"/>
                    <a:pt x="7161" y="9968"/>
                  </a:cubicBezTo>
                  <a:lnTo>
                    <a:pt x="5154" y="7336"/>
                  </a:lnTo>
                  <a:lnTo>
                    <a:pt x="5154" y="7336"/>
                  </a:lnTo>
                  <a:cubicBezTo>
                    <a:pt x="5559" y="7428"/>
                    <a:pt x="5964" y="7465"/>
                    <a:pt x="6351" y="7594"/>
                  </a:cubicBezTo>
                  <a:cubicBezTo>
                    <a:pt x="6940" y="7778"/>
                    <a:pt x="7547" y="8275"/>
                    <a:pt x="8173" y="8330"/>
                  </a:cubicBezTo>
                  <a:cubicBezTo>
                    <a:pt x="8181" y="8331"/>
                    <a:pt x="8189" y="8332"/>
                    <a:pt x="8198" y="8332"/>
                  </a:cubicBezTo>
                  <a:cubicBezTo>
                    <a:pt x="8315" y="8332"/>
                    <a:pt x="8409" y="8211"/>
                    <a:pt x="8357" y="8091"/>
                  </a:cubicBezTo>
                  <a:cubicBezTo>
                    <a:pt x="8044" y="7502"/>
                    <a:pt x="7161" y="7207"/>
                    <a:pt x="6572" y="7023"/>
                  </a:cubicBezTo>
                  <a:cubicBezTo>
                    <a:pt x="6161" y="6896"/>
                    <a:pt x="5641" y="6736"/>
                    <a:pt x="5163" y="6736"/>
                  </a:cubicBezTo>
                  <a:cubicBezTo>
                    <a:pt x="5020" y="6736"/>
                    <a:pt x="4881" y="6750"/>
                    <a:pt x="4749" y="6784"/>
                  </a:cubicBezTo>
                  <a:lnTo>
                    <a:pt x="4418" y="6342"/>
                  </a:lnTo>
                  <a:cubicBezTo>
                    <a:pt x="3829" y="5569"/>
                    <a:pt x="3203" y="4815"/>
                    <a:pt x="2670" y="4005"/>
                  </a:cubicBezTo>
                  <a:cubicBezTo>
                    <a:pt x="2614" y="3931"/>
                    <a:pt x="2577" y="3858"/>
                    <a:pt x="2541" y="3784"/>
                  </a:cubicBezTo>
                  <a:cubicBezTo>
                    <a:pt x="2964" y="3784"/>
                    <a:pt x="3369" y="3784"/>
                    <a:pt x="3792" y="3821"/>
                  </a:cubicBezTo>
                  <a:cubicBezTo>
                    <a:pt x="4288" y="3867"/>
                    <a:pt x="4836" y="4044"/>
                    <a:pt x="5348" y="4044"/>
                  </a:cubicBezTo>
                  <a:cubicBezTo>
                    <a:pt x="5444" y="4044"/>
                    <a:pt x="5540" y="4038"/>
                    <a:pt x="5633" y="4023"/>
                  </a:cubicBezTo>
                  <a:cubicBezTo>
                    <a:pt x="5798" y="3986"/>
                    <a:pt x="5835" y="3784"/>
                    <a:pt x="5725" y="3692"/>
                  </a:cubicBezTo>
                  <a:cubicBezTo>
                    <a:pt x="5228" y="3287"/>
                    <a:pt x="4363" y="3269"/>
                    <a:pt x="3755" y="3232"/>
                  </a:cubicBezTo>
                  <a:cubicBezTo>
                    <a:pt x="3604" y="3220"/>
                    <a:pt x="3451" y="3214"/>
                    <a:pt x="3297" y="3214"/>
                  </a:cubicBezTo>
                  <a:cubicBezTo>
                    <a:pt x="2964" y="3214"/>
                    <a:pt x="2628" y="3243"/>
                    <a:pt x="2301" y="3305"/>
                  </a:cubicBezTo>
                  <a:cubicBezTo>
                    <a:pt x="2081" y="2864"/>
                    <a:pt x="1933" y="2422"/>
                    <a:pt x="1749" y="1980"/>
                  </a:cubicBezTo>
                  <a:close/>
                  <a:moveTo>
                    <a:pt x="606" y="0"/>
                  </a:moveTo>
                  <a:cubicBezTo>
                    <a:pt x="437" y="0"/>
                    <a:pt x="297" y="175"/>
                    <a:pt x="369" y="361"/>
                  </a:cubicBezTo>
                  <a:cubicBezTo>
                    <a:pt x="1344" y="2256"/>
                    <a:pt x="93" y="3894"/>
                    <a:pt x="19" y="5827"/>
                  </a:cubicBezTo>
                  <a:cubicBezTo>
                    <a:pt x="1" y="7336"/>
                    <a:pt x="479" y="8809"/>
                    <a:pt x="1381" y="10005"/>
                  </a:cubicBezTo>
                  <a:cubicBezTo>
                    <a:pt x="3571" y="13061"/>
                    <a:pt x="7345" y="13870"/>
                    <a:pt x="10731" y="14791"/>
                  </a:cubicBezTo>
                  <a:cubicBezTo>
                    <a:pt x="10786" y="14846"/>
                    <a:pt x="10823" y="14901"/>
                    <a:pt x="10878" y="14938"/>
                  </a:cubicBezTo>
                  <a:cubicBezTo>
                    <a:pt x="10923" y="15014"/>
                    <a:pt x="10993" y="15046"/>
                    <a:pt x="11064" y="15046"/>
                  </a:cubicBezTo>
                  <a:cubicBezTo>
                    <a:pt x="11198" y="15046"/>
                    <a:pt x="11332" y="14929"/>
                    <a:pt x="11283" y="14772"/>
                  </a:cubicBezTo>
                  <a:cubicBezTo>
                    <a:pt x="11191" y="13852"/>
                    <a:pt x="10915" y="13042"/>
                    <a:pt x="10915" y="12085"/>
                  </a:cubicBezTo>
                  <a:cubicBezTo>
                    <a:pt x="10915" y="11275"/>
                    <a:pt x="10989" y="10447"/>
                    <a:pt x="10971" y="9619"/>
                  </a:cubicBezTo>
                  <a:cubicBezTo>
                    <a:pt x="10915" y="7907"/>
                    <a:pt x="10621" y="6177"/>
                    <a:pt x="9719" y="4686"/>
                  </a:cubicBezTo>
                  <a:cubicBezTo>
                    <a:pt x="8369" y="2442"/>
                    <a:pt x="5783" y="1484"/>
                    <a:pt x="3225" y="1484"/>
                  </a:cubicBezTo>
                  <a:cubicBezTo>
                    <a:pt x="2679" y="1484"/>
                    <a:pt x="2134" y="1528"/>
                    <a:pt x="1602" y="1612"/>
                  </a:cubicBezTo>
                  <a:cubicBezTo>
                    <a:pt x="1565" y="1538"/>
                    <a:pt x="1547" y="1465"/>
                    <a:pt x="1510" y="1391"/>
                  </a:cubicBezTo>
                  <a:cubicBezTo>
                    <a:pt x="1436" y="857"/>
                    <a:pt x="1160" y="379"/>
                    <a:pt x="755" y="48"/>
                  </a:cubicBezTo>
                  <a:cubicBezTo>
                    <a:pt x="706" y="15"/>
                    <a:pt x="655" y="0"/>
                    <a:pt x="606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8"/>
            <p:cNvSpPr/>
            <p:nvPr/>
          </p:nvSpPr>
          <p:spPr>
            <a:xfrm>
              <a:off x="7456265" y="893768"/>
              <a:ext cx="524082" cy="944141"/>
            </a:xfrm>
            <a:custGeom>
              <a:avLst/>
              <a:gdLst/>
              <a:ahLst/>
              <a:cxnLst/>
              <a:rect l="l" t="t" r="r" b="b"/>
              <a:pathLst>
                <a:path w="9774" h="17608" extrusionOk="0">
                  <a:moveTo>
                    <a:pt x="3884" y="945"/>
                  </a:moveTo>
                  <a:cubicBezTo>
                    <a:pt x="4804" y="2178"/>
                    <a:pt x="6000" y="3191"/>
                    <a:pt x="6902" y="4405"/>
                  </a:cubicBezTo>
                  <a:cubicBezTo>
                    <a:pt x="8007" y="5878"/>
                    <a:pt x="8853" y="7626"/>
                    <a:pt x="8908" y="9485"/>
                  </a:cubicBezTo>
                  <a:cubicBezTo>
                    <a:pt x="8945" y="11418"/>
                    <a:pt x="8135" y="12762"/>
                    <a:pt x="6810" y="14087"/>
                  </a:cubicBezTo>
                  <a:cubicBezTo>
                    <a:pt x="6700" y="14197"/>
                    <a:pt x="6589" y="14326"/>
                    <a:pt x="6479" y="14418"/>
                  </a:cubicBezTo>
                  <a:cubicBezTo>
                    <a:pt x="6479" y="13590"/>
                    <a:pt x="6368" y="12762"/>
                    <a:pt x="6166" y="11952"/>
                  </a:cubicBezTo>
                  <a:cubicBezTo>
                    <a:pt x="6755" y="11749"/>
                    <a:pt x="7270" y="11381"/>
                    <a:pt x="7620" y="10866"/>
                  </a:cubicBezTo>
                  <a:cubicBezTo>
                    <a:pt x="7896" y="10479"/>
                    <a:pt x="8301" y="9780"/>
                    <a:pt x="8099" y="9283"/>
                  </a:cubicBezTo>
                  <a:cubicBezTo>
                    <a:pt x="8069" y="9234"/>
                    <a:pt x="8025" y="9211"/>
                    <a:pt x="7979" y="9211"/>
                  </a:cubicBezTo>
                  <a:cubicBezTo>
                    <a:pt x="7937" y="9211"/>
                    <a:pt x="7894" y="9230"/>
                    <a:pt x="7859" y="9265"/>
                  </a:cubicBezTo>
                  <a:cubicBezTo>
                    <a:pt x="7749" y="9467"/>
                    <a:pt x="7675" y="9669"/>
                    <a:pt x="7620" y="9909"/>
                  </a:cubicBezTo>
                  <a:cubicBezTo>
                    <a:pt x="7528" y="10148"/>
                    <a:pt x="7418" y="10387"/>
                    <a:pt x="7270" y="10608"/>
                  </a:cubicBezTo>
                  <a:cubicBezTo>
                    <a:pt x="6957" y="11031"/>
                    <a:pt x="6571" y="11400"/>
                    <a:pt x="6111" y="11639"/>
                  </a:cubicBezTo>
                  <a:cubicBezTo>
                    <a:pt x="6092" y="11492"/>
                    <a:pt x="6056" y="11363"/>
                    <a:pt x="6037" y="11216"/>
                  </a:cubicBezTo>
                  <a:cubicBezTo>
                    <a:pt x="5798" y="9982"/>
                    <a:pt x="5559" y="8749"/>
                    <a:pt x="5301" y="7516"/>
                  </a:cubicBezTo>
                  <a:cubicBezTo>
                    <a:pt x="5319" y="7516"/>
                    <a:pt x="5338" y="7516"/>
                    <a:pt x="5356" y="7498"/>
                  </a:cubicBezTo>
                  <a:cubicBezTo>
                    <a:pt x="5393" y="7479"/>
                    <a:pt x="5448" y="7461"/>
                    <a:pt x="5467" y="7424"/>
                  </a:cubicBezTo>
                  <a:cubicBezTo>
                    <a:pt x="5467" y="7406"/>
                    <a:pt x="5467" y="7387"/>
                    <a:pt x="5467" y="7387"/>
                  </a:cubicBezTo>
                  <a:cubicBezTo>
                    <a:pt x="5577" y="7277"/>
                    <a:pt x="5687" y="7185"/>
                    <a:pt x="5816" y="7111"/>
                  </a:cubicBezTo>
                  <a:cubicBezTo>
                    <a:pt x="5927" y="7001"/>
                    <a:pt x="6037" y="6872"/>
                    <a:pt x="6148" y="6725"/>
                  </a:cubicBezTo>
                  <a:cubicBezTo>
                    <a:pt x="6313" y="6504"/>
                    <a:pt x="6571" y="6154"/>
                    <a:pt x="6497" y="5859"/>
                  </a:cubicBezTo>
                  <a:cubicBezTo>
                    <a:pt x="6485" y="5784"/>
                    <a:pt x="6411" y="5734"/>
                    <a:pt x="6343" y="5734"/>
                  </a:cubicBezTo>
                  <a:cubicBezTo>
                    <a:pt x="6311" y="5734"/>
                    <a:pt x="6281" y="5744"/>
                    <a:pt x="6258" y="5767"/>
                  </a:cubicBezTo>
                  <a:cubicBezTo>
                    <a:pt x="6129" y="5859"/>
                    <a:pt x="6037" y="5988"/>
                    <a:pt x="5982" y="6136"/>
                  </a:cubicBezTo>
                  <a:cubicBezTo>
                    <a:pt x="5890" y="6301"/>
                    <a:pt x="5798" y="6448"/>
                    <a:pt x="5669" y="6596"/>
                  </a:cubicBezTo>
                  <a:cubicBezTo>
                    <a:pt x="5559" y="6725"/>
                    <a:pt x="5338" y="6872"/>
                    <a:pt x="5209" y="7056"/>
                  </a:cubicBezTo>
                  <a:cubicBezTo>
                    <a:pt x="5098" y="6448"/>
                    <a:pt x="4988" y="5859"/>
                    <a:pt x="4878" y="5270"/>
                  </a:cubicBezTo>
                  <a:lnTo>
                    <a:pt x="4896" y="5270"/>
                  </a:lnTo>
                  <a:cubicBezTo>
                    <a:pt x="5209" y="5215"/>
                    <a:pt x="5724" y="4829"/>
                    <a:pt x="5559" y="4461"/>
                  </a:cubicBezTo>
                  <a:cubicBezTo>
                    <a:pt x="5535" y="4425"/>
                    <a:pt x="5503" y="4405"/>
                    <a:pt x="5469" y="4405"/>
                  </a:cubicBezTo>
                  <a:cubicBezTo>
                    <a:pt x="5450" y="4405"/>
                    <a:pt x="5431" y="4411"/>
                    <a:pt x="5411" y="4424"/>
                  </a:cubicBezTo>
                  <a:cubicBezTo>
                    <a:pt x="5319" y="4534"/>
                    <a:pt x="5246" y="4645"/>
                    <a:pt x="5190" y="4774"/>
                  </a:cubicBezTo>
                  <a:cubicBezTo>
                    <a:pt x="5080" y="4902"/>
                    <a:pt x="4970" y="4994"/>
                    <a:pt x="4822" y="5086"/>
                  </a:cubicBezTo>
                  <a:cubicBezTo>
                    <a:pt x="4767" y="4774"/>
                    <a:pt x="4694" y="4461"/>
                    <a:pt x="4638" y="4166"/>
                  </a:cubicBezTo>
                  <a:cubicBezTo>
                    <a:pt x="4622" y="4102"/>
                    <a:pt x="4571" y="4072"/>
                    <a:pt x="4519" y="4072"/>
                  </a:cubicBezTo>
                  <a:cubicBezTo>
                    <a:pt x="4454" y="4072"/>
                    <a:pt x="4389" y="4120"/>
                    <a:pt x="4399" y="4203"/>
                  </a:cubicBezTo>
                  <a:lnTo>
                    <a:pt x="4601" y="5565"/>
                  </a:lnTo>
                  <a:cubicBezTo>
                    <a:pt x="4528" y="5510"/>
                    <a:pt x="4473" y="5455"/>
                    <a:pt x="4399" y="5399"/>
                  </a:cubicBezTo>
                  <a:cubicBezTo>
                    <a:pt x="4228" y="5259"/>
                    <a:pt x="3977" y="5066"/>
                    <a:pt x="3737" y="5066"/>
                  </a:cubicBezTo>
                  <a:cubicBezTo>
                    <a:pt x="3693" y="5066"/>
                    <a:pt x="3650" y="5072"/>
                    <a:pt x="3608" y="5086"/>
                  </a:cubicBezTo>
                  <a:cubicBezTo>
                    <a:pt x="3552" y="5123"/>
                    <a:pt x="3516" y="5197"/>
                    <a:pt x="3552" y="5270"/>
                  </a:cubicBezTo>
                  <a:cubicBezTo>
                    <a:pt x="3644" y="5491"/>
                    <a:pt x="3976" y="5602"/>
                    <a:pt x="4160" y="5731"/>
                  </a:cubicBezTo>
                  <a:cubicBezTo>
                    <a:pt x="4307" y="5841"/>
                    <a:pt x="4473" y="6062"/>
                    <a:pt x="4675" y="6099"/>
                  </a:cubicBezTo>
                  <a:cubicBezTo>
                    <a:pt x="4822" y="7148"/>
                    <a:pt x="4988" y="8197"/>
                    <a:pt x="5135" y="9265"/>
                  </a:cubicBezTo>
                  <a:cubicBezTo>
                    <a:pt x="4841" y="8988"/>
                    <a:pt x="4509" y="8768"/>
                    <a:pt x="4252" y="8491"/>
                  </a:cubicBezTo>
                  <a:cubicBezTo>
                    <a:pt x="3847" y="8050"/>
                    <a:pt x="3552" y="7332"/>
                    <a:pt x="3055" y="7001"/>
                  </a:cubicBezTo>
                  <a:cubicBezTo>
                    <a:pt x="3025" y="6980"/>
                    <a:pt x="2992" y="6971"/>
                    <a:pt x="2960" y="6971"/>
                  </a:cubicBezTo>
                  <a:cubicBezTo>
                    <a:pt x="2875" y="6971"/>
                    <a:pt x="2798" y="7036"/>
                    <a:pt x="2798" y="7129"/>
                  </a:cubicBezTo>
                  <a:cubicBezTo>
                    <a:pt x="2779" y="7774"/>
                    <a:pt x="3387" y="8436"/>
                    <a:pt x="3792" y="8860"/>
                  </a:cubicBezTo>
                  <a:cubicBezTo>
                    <a:pt x="4160" y="9246"/>
                    <a:pt x="4675" y="9761"/>
                    <a:pt x="5227" y="9890"/>
                  </a:cubicBezTo>
                  <a:cubicBezTo>
                    <a:pt x="5264" y="10074"/>
                    <a:pt x="5283" y="10240"/>
                    <a:pt x="5301" y="10424"/>
                  </a:cubicBezTo>
                  <a:cubicBezTo>
                    <a:pt x="5448" y="11344"/>
                    <a:pt x="5614" y="12283"/>
                    <a:pt x="5706" y="13222"/>
                  </a:cubicBezTo>
                  <a:lnTo>
                    <a:pt x="5706" y="13461"/>
                  </a:lnTo>
                  <a:cubicBezTo>
                    <a:pt x="5356" y="13259"/>
                    <a:pt x="4988" y="13075"/>
                    <a:pt x="4657" y="12835"/>
                  </a:cubicBezTo>
                  <a:cubicBezTo>
                    <a:pt x="4197" y="12522"/>
                    <a:pt x="3736" y="12007"/>
                    <a:pt x="3203" y="11823"/>
                  </a:cubicBezTo>
                  <a:cubicBezTo>
                    <a:pt x="3175" y="11810"/>
                    <a:pt x="3147" y="11805"/>
                    <a:pt x="3121" y="11805"/>
                  </a:cubicBezTo>
                  <a:cubicBezTo>
                    <a:pt x="2993" y="11805"/>
                    <a:pt x="2902" y="11940"/>
                    <a:pt x="2963" y="12062"/>
                  </a:cubicBezTo>
                  <a:cubicBezTo>
                    <a:pt x="3203" y="12614"/>
                    <a:pt x="3902" y="13038"/>
                    <a:pt x="4399" y="13351"/>
                  </a:cubicBezTo>
                  <a:cubicBezTo>
                    <a:pt x="4804" y="13608"/>
                    <a:pt x="5227" y="13829"/>
                    <a:pt x="5687" y="13995"/>
                  </a:cubicBezTo>
                  <a:cubicBezTo>
                    <a:pt x="5651" y="14455"/>
                    <a:pt x="5577" y="14915"/>
                    <a:pt x="5522" y="15375"/>
                  </a:cubicBezTo>
                  <a:cubicBezTo>
                    <a:pt x="4399" y="14547"/>
                    <a:pt x="3147" y="13940"/>
                    <a:pt x="2190" y="12909"/>
                  </a:cubicBezTo>
                  <a:cubicBezTo>
                    <a:pt x="1012" y="11657"/>
                    <a:pt x="479" y="9927"/>
                    <a:pt x="736" y="8234"/>
                  </a:cubicBezTo>
                  <a:cubicBezTo>
                    <a:pt x="957" y="6522"/>
                    <a:pt x="1767" y="5013"/>
                    <a:pt x="2650" y="3559"/>
                  </a:cubicBezTo>
                  <a:cubicBezTo>
                    <a:pt x="3092" y="2822"/>
                    <a:pt x="3755" y="1884"/>
                    <a:pt x="3884" y="945"/>
                  </a:cubicBezTo>
                  <a:close/>
                  <a:moveTo>
                    <a:pt x="3615" y="1"/>
                  </a:moveTo>
                  <a:cubicBezTo>
                    <a:pt x="3531" y="1"/>
                    <a:pt x="3447" y="43"/>
                    <a:pt x="3405" y="135"/>
                  </a:cubicBezTo>
                  <a:cubicBezTo>
                    <a:pt x="3074" y="964"/>
                    <a:pt x="2927" y="1773"/>
                    <a:pt x="2485" y="2565"/>
                  </a:cubicBezTo>
                  <a:cubicBezTo>
                    <a:pt x="2098" y="3264"/>
                    <a:pt x="1675" y="3927"/>
                    <a:pt x="1307" y="4645"/>
                  </a:cubicBezTo>
                  <a:cubicBezTo>
                    <a:pt x="552" y="6099"/>
                    <a:pt x="0" y="7718"/>
                    <a:pt x="55" y="9393"/>
                  </a:cubicBezTo>
                  <a:cubicBezTo>
                    <a:pt x="184" y="12449"/>
                    <a:pt x="2724" y="14749"/>
                    <a:pt x="5485" y="15743"/>
                  </a:cubicBezTo>
                  <a:cubicBezTo>
                    <a:pt x="5485" y="15817"/>
                    <a:pt x="5467" y="15891"/>
                    <a:pt x="5467" y="15964"/>
                  </a:cubicBezTo>
                  <a:cubicBezTo>
                    <a:pt x="5283" y="16443"/>
                    <a:pt x="5283" y="16977"/>
                    <a:pt x="5467" y="17455"/>
                  </a:cubicBezTo>
                  <a:cubicBezTo>
                    <a:pt x="5515" y="17559"/>
                    <a:pt x="5605" y="17608"/>
                    <a:pt x="5694" y="17608"/>
                  </a:cubicBezTo>
                  <a:cubicBezTo>
                    <a:pt x="5810" y="17608"/>
                    <a:pt x="5924" y="17527"/>
                    <a:pt x="5945" y="17381"/>
                  </a:cubicBezTo>
                  <a:cubicBezTo>
                    <a:pt x="6000" y="15320"/>
                    <a:pt x="7823" y="14510"/>
                    <a:pt x="8780" y="12909"/>
                  </a:cubicBezTo>
                  <a:cubicBezTo>
                    <a:pt x="9479" y="11657"/>
                    <a:pt x="9774" y="10185"/>
                    <a:pt x="9571" y="8749"/>
                  </a:cubicBezTo>
                  <a:cubicBezTo>
                    <a:pt x="9129" y="5178"/>
                    <a:pt x="6332" y="2730"/>
                    <a:pt x="3884" y="375"/>
                  </a:cubicBezTo>
                  <a:cubicBezTo>
                    <a:pt x="3884" y="301"/>
                    <a:pt x="3865" y="246"/>
                    <a:pt x="3847" y="172"/>
                  </a:cubicBezTo>
                  <a:cubicBezTo>
                    <a:pt x="3817" y="62"/>
                    <a:pt x="3716" y="1"/>
                    <a:pt x="3615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8"/>
            <p:cNvSpPr/>
            <p:nvPr/>
          </p:nvSpPr>
          <p:spPr>
            <a:xfrm>
              <a:off x="4808348" y="1932638"/>
              <a:ext cx="768535" cy="596201"/>
            </a:xfrm>
            <a:custGeom>
              <a:avLst/>
              <a:gdLst/>
              <a:ahLst/>
              <a:cxnLst/>
              <a:rect l="l" t="t" r="r" b="b"/>
              <a:pathLst>
                <a:path w="14333" h="11119" extrusionOk="0">
                  <a:moveTo>
                    <a:pt x="13510" y="811"/>
                  </a:moveTo>
                  <a:lnTo>
                    <a:pt x="13510" y="811"/>
                  </a:lnTo>
                  <a:cubicBezTo>
                    <a:pt x="12940" y="2229"/>
                    <a:pt x="12663" y="3775"/>
                    <a:pt x="12075" y="5173"/>
                  </a:cubicBezTo>
                  <a:cubicBezTo>
                    <a:pt x="11375" y="6867"/>
                    <a:pt x="10289" y="8487"/>
                    <a:pt x="8706" y="9480"/>
                  </a:cubicBezTo>
                  <a:cubicBezTo>
                    <a:pt x="7738" y="10079"/>
                    <a:pt x="6796" y="10317"/>
                    <a:pt x="5812" y="10317"/>
                  </a:cubicBezTo>
                  <a:cubicBezTo>
                    <a:pt x="5130" y="10317"/>
                    <a:pt x="4427" y="10202"/>
                    <a:pt x="3681" y="10014"/>
                  </a:cubicBezTo>
                  <a:cubicBezTo>
                    <a:pt x="3534" y="9977"/>
                    <a:pt x="3387" y="9941"/>
                    <a:pt x="3221" y="9904"/>
                  </a:cubicBezTo>
                  <a:cubicBezTo>
                    <a:pt x="3939" y="9480"/>
                    <a:pt x="4602" y="8965"/>
                    <a:pt x="5209" y="8376"/>
                  </a:cubicBezTo>
                  <a:cubicBezTo>
                    <a:pt x="5669" y="8781"/>
                    <a:pt x="6258" y="9020"/>
                    <a:pt x="6884" y="9057"/>
                  </a:cubicBezTo>
                  <a:cubicBezTo>
                    <a:pt x="7009" y="9072"/>
                    <a:pt x="7157" y="9082"/>
                    <a:pt x="7312" y="9082"/>
                  </a:cubicBezTo>
                  <a:cubicBezTo>
                    <a:pt x="7752" y="9082"/>
                    <a:pt x="8254" y="8997"/>
                    <a:pt x="8485" y="8671"/>
                  </a:cubicBezTo>
                  <a:cubicBezTo>
                    <a:pt x="8541" y="8579"/>
                    <a:pt x="8485" y="8468"/>
                    <a:pt x="8375" y="8450"/>
                  </a:cubicBezTo>
                  <a:cubicBezTo>
                    <a:pt x="8154" y="8450"/>
                    <a:pt x="7933" y="8487"/>
                    <a:pt x="7712" y="8579"/>
                  </a:cubicBezTo>
                  <a:cubicBezTo>
                    <a:pt x="7524" y="8606"/>
                    <a:pt x="7325" y="8623"/>
                    <a:pt x="7131" y="8623"/>
                  </a:cubicBezTo>
                  <a:cubicBezTo>
                    <a:pt x="7060" y="8623"/>
                    <a:pt x="6990" y="8620"/>
                    <a:pt x="6921" y="8615"/>
                  </a:cubicBezTo>
                  <a:cubicBezTo>
                    <a:pt x="6387" y="8579"/>
                    <a:pt x="5890" y="8431"/>
                    <a:pt x="5448" y="8155"/>
                  </a:cubicBezTo>
                  <a:cubicBezTo>
                    <a:pt x="5559" y="8063"/>
                    <a:pt x="5669" y="7971"/>
                    <a:pt x="5761" y="7879"/>
                  </a:cubicBezTo>
                  <a:cubicBezTo>
                    <a:pt x="6700" y="7051"/>
                    <a:pt x="7657" y="6204"/>
                    <a:pt x="8577" y="5358"/>
                  </a:cubicBezTo>
                  <a:cubicBezTo>
                    <a:pt x="8596" y="5376"/>
                    <a:pt x="8614" y="5394"/>
                    <a:pt x="8633" y="5413"/>
                  </a:cubicBezTo>
                  <a:cubicBezTo>
                    <a:pt x="8651" y="5431"/>
                    <a:pt x="8706" y="5450"/>
                    <a:pt x="8761" y="5450"/>
                  </a:cubicBezTo>
                  <a:lnTo>
                    <a:pt x="8780" y="5450"/>
                  </a:lnTo>
                  <a:cubicBezTo>
                    <a:pt x="8927" y="5486"/>
                    <a:pt x="9056" y="5542"/>
                    <a:pt x="9203" y="5615"/>
                  </a:cubicBezTo>
                  <a:cubicBezTo>
                    <a:pt x="9350" y="5652"/>
                    <a:pt x="9516" y="5689"/>
                    <a:pt x="9700" y="5707"/>
                  </a:cubicBezTo>
                  <a:cubicBezTo>
                    <a:pt x="9805" y="5721"/>
                    <a:pt x="9933" y="5735"/>
                    <a:pt x="10062" y="5735"/>
                  </a:cubicBezTo>
                  <a:cubicBezTo>
                    <a:pt x="10276" y="5735"/>
                    <a:pt x="10495" y="5697"/>
                    <a:pt x="10620" y="5560"/>
                  </a:cubicBezTo>
                  <a:cubicBezTo>
                    <a:pt x="10694" y="5486"/>
                    <a:pt x="10676" y="5358"/>
                    <a:pt x="10565" y="5302"/>
                  </a:cubicBezTo>
                  <a:cubicBezTo>
                    <a:pt x="10457" y="5275"/>
                    <a:pt x="10340" y="5258"/>
                    <a:pt x="10227" y="5258"/>
                  </a:cubicBezTo>
                  <a:cubicBezTo>
                    <a:pt x="10185" y="5258"/>
                    <a:pt x="10145" y="5261"/>
                    <a:pt x="10105" y="5266"/>
                  </a:cubicBezTo>
                  <a:cubicBezTo>
                    <a:pt x="10056" y="5270"/>
                    <a:pt x="10006" y="5273"/>
                    <a:pt x="9957" y="5273"/>
                  </a:cubicBezTo>
                  <a:cubicBezTo>
                    <a:pt x="9824" y="5273"/>
                    <a:pt x="9693" y="5256"/>
                    <a:pt x="9571" y="5229"/>
                  </a:cubicBezTo>
                  <a:cubicBezTo>
                    <a:pt x="9387" y="5210"/>
                    <a:pt x="9148" y="5100"/>
                    <a:pt x="8927" y="5063"/>
                  </a:cubicBezTo>
                  <a:lnTo>
                    <a:pt x="10289" y="3867"/>
                  </a:lnTo>
                  <a:lnTo>
                    <a:pt x="10289" y="3885"/>
                  </a:lnTo>
                  <a:cubicBezTo>
                    <a:pt x="10424" y="4032"/>
                    <a:pt x="10731" y="4204"/>
                    <a:pt x="10991" y="4204"/>
                  </a:cubicBezTo>
                  <a:cubicBezTo>
                    <a:pt x="11121" y="4204"/>
                    <a:pt x="11240" y="4161"/>
                    <a:pt x="11320" y="4051"/>
                  </a:cubicBezTo>
                  <a:cubicBezTo>
                    <a:pt x="11357" y="3996"/>
                    <a:pt x="11338" y="3922"/>
                    <a:pt x="11283" y="3903"/>
                  </a:cubicBezTo>
                  <a:cubicBezTo>
                    <a:pt x="11192" y="3890"/>
                    <a:pt x="11092" y="3877"/>
                    <a:pt x="10995" y="3877"/>
                  </a:cubicBezTo>
                  <a:cubicBezTo>
                    <a:pt x="10955" y="3877"/>
                    <a:pt x="10916" y="3880"/>
                    <a:pt x="10878" y="3885"/>
                  </a:cubicBezTo>
                  <a:cubicBezTo>
                    <a:pt x="10712" y="3867"/>
                    <a:pt x="10565" y="3811"/>
                    <a:pt x="10418" y="3738"/>
                  </a:cubicBezTo>
                  <a:lnTo>
                    <a:pt x="11117" y="3112"/>
                  </a:lnTo>
                  <a:cubicBezTo>
                    <a:pt x="11222" y="3023"/>
                    <a:pt x="11133" y="2885"/>
                    <a:pt x="11027" y="2885"/>
                  </a:cubicBezTo>
                  <a:cubicBezTo>
                    <a:pt x="11002" y="2885"/>
                    <a:pt x="10976" y="2892"/>
                    <a:pt x="10952" y="2910"/>
                  </a:cubicBezTo>
                  <a:lnTo>
                    <a:pt x="9884" y="3775"/>
                  </a:lnTo>
                  <a:cubicBezTo>
                    <a:pt x="9903" y="3701"/>
                    <a:pt x="9921" y="3609"/>
                    <a:pt x="9921" y="3535"/>
                  </a:cubicBezTo>
                  <a:cubicBezTo>
                    <a:pt x="9976" y="3278"/>
                    <a:pt x="10013" y="2873"/>
                    <a:pt x="9792" y="2689"/>
                  </a:cubicBezTo>
                  <a:cubicBezTo>
                    <a:pt x="9773" y="2676"/>
                    <a:pt x="9748" y="2670"/>
                    <a:pt x="9724" y="2670"/>
                  </a:cubicBezTo>
                  <a:cubicBezTo>
                    <a:pt x="9679" y="2670"/>
                    <a:pt x="9632" y="2690"/>
                    <a:pt x="9608" y="2726"/>
                  </a:cubicBezTo>
                  <a:cubicBezTo>
                    <a:pt x="9461" y="2928"/>
                    <a:pt x="9535" y="3259"/>
                    <a:pt x="9516" y="3499"/>
                  </a:cubicBezTo>
                  <a:cubicBezTo>
                    <a:pt x="9498" y="3683"/>
                    <a:pt x="9387" y="3940"/>
                    <a:pt x="9461" y="4124"/>
                  </a:cubicBezTo>
                  <a:lnTo>
                    <a:pt x="6976" y="6131"/>
                  </a:lnTo>
                  <a:cubicBezTo>
                    <a:pt x="7050" y="5744"/>
                    <a:pt x="7087" y="5339"/>
                    <a:pt x="7197" y="4989"/>
                  </a:cubicBezTo>
                  <a:cubicBezTo>
                    <a:pt x="7363" y="4400"/>
                    <a:pt x="7823" y="3811"/>
                    <a:pt x="7860" y="3204"/>
                  </a:cubicBezTo>
                  <a:cubicBezTo>
                    <a:pt x="7874" y="3101"/>
                    <a:pt x="7784" y="3022"/>
                    <a:pt x="7690" y="3022"/>
                  </a:cubicBezTo>
                  <a:cubicBezTo>
                    <a:pt x="7667" y="3022"/>
                    <a:pt x="7643" y="3027"/>
                    <a:pt x="7620" y="3038"/>
                  </a:cubicBezTo>
                  <a:cubicBezTo>
                    <a:pt x="7050" y="3351"/>
                    <a:pt x="6792" y="4198"/>
                    <a:pt x="6645" y="4787"/>
                  </a:cubicBezTo>
                  <a:cubicBezTo>
                    <a:pt x="6498" y="5302"/>
                    <a:pt x="6313" y="6002"/>
                    <a:pt x="6479" y="6536"/>
                  </a:cubicBezTo>
                  <a:lnTo>
                    <a:pt x="6056" y="6867"/>
                  </a:lnTo>
                  <a:cubicBezTo>
                    <a:pt x="5338" y="7474"/>
                    <a:pt x="4620" y="8082"/>
                    <a:pt x="3866" y="8634"/>
                  </a:cubicBezTo>
                  <a:cubicBezTo>
                    <a:pt x="3792" y="8671"/>
                    <a:pt x="3718" y="8707"/>
                    <a:pt x="3645" y="8763"/>
                  </a:cubicBezTo>
                  <a:cubicBezTo>
                    <a:pt x="3645" y="8358"/>
                    <a:pt x="3626" y="7953"/>
                    <a:pt x="3645" y="7548"/>
                  </a:cubicBezTo>
                  <a:cubicBezTo>
                    <a:pt x="3681" y="6977"/>
                    <a:pt x="3902" y="6333"/>
                    <a:pt x="3792" y="5762"/>
                  </a:cubicBezTo>
                  <a:cubicBezTo>
                    <a:pt x="3770" y="5677"/>
                    <a:pt x="3693" y="5628"/>
                    <a:pt x="3614" y="5628"/>
                  </a:cubicBezTo>
                  <a:cubicBezTo>
                    <a:pt x="3557" y="5628"/>
                    <a:pt x="3499" y="5653"/>
                    <a:pt x="3461" y="5707"/>
                  </a:cubicBezTo>
                  <a:cubicBezTo>
                    <a:pt x="3092" y="6186"/>
                    <a:pt x="3111" y="7014"/>
                    <a:pt x="3092" y="7603"/>
                  </a:cubicBezTo>
                  <a:cubicBezTo>
                    <a:pt x="3056" y="8063"/>
                    <a:pt x="3092" y="8542"/>
                    <a:pt x="3185" y="9020"/>
                  </a:cubicBezTo>
                  <a:cubicBezTo>
                    <a:pt x="2780" y="9223"/>
                    <a:pt x="2356" y="9388"/>
                    <a:pt x="1915" y="9572"/>
                  </a:cubicBezTo>
                  <a:cubicBezTo>
                    <a:pt x="2062" y="8192"/>
                    <a:pt x="1951" y="6812"/>
                    <a:pt x="2338" y="5450"/>
                  </a:cubicBezTo>
                  <a:cubicBezTo>
                    <a:pt x="2816" y="3793"/>
                    <a:pt x="4050" y="2449"/>
                    <a:pt x="5651" y="1824"/>
                  </a:cubicBezTo>
                  <a:lnTo>
                    <a:pt x="5651" y="1805"/>
                  </a:lnTo>
                  <a:cubicBezTo>
                    <a:pt x="7105" y="1180"/>
                    <a:pt x="8668" y="1067"/>
                    <a:pt x="10225" y="1067"/>
                  </a:cubicBezTo>
                  <a:cubicBezTo>
                    <a:pt x="10363" y="1067"/>
                    <a:pt x="10501" y="1067"/>
                    <a:pt x="10639" y="1069"/>
                  </a:cubicBezTo>
                  <a:cubicBezTo>
                    <a:pt x="10956" y="1069"/>
                    <a:pt x="11318" y="1085"/>
                    <a:pt x="11691" y="1085"/>
                  </a:cubicBezTo>
                  <a:cubicBezTo>
                    <a:pt x="12314" y="1085"/>
                    <a:pt x="12969" y="1041"/>
                    <a:pt x="13510" y="811"/>
                  </a:cubicBezTo>
                  <a:close/>
                  <a:moveTo>
                    <a:pt x="14011" y="1"/>
                  </a:moveTo>
                  <a:cubicBezTo>
                    <a:pt x="14004" y="1"/>
                    <a:pt x="13996" y="1"/>
                    <a:pt x="13989" y="1"/>
                  </a:cubicBezTo>
                  <a:cubicBezTo>
                    <a:pt x="13105" y="130"/>
                    <a:pt x="12332" y="425"/>
                    <a:pt x="11430" y="425"/>
                  </a:cubicBezTo>
                  <a:cubicBezTo>
                    <a:pt x="11232" y="429"/>
                    <a:pt x="11035" y="431"/>
                    <a:pt x="10837" y="431"/>
                  </a:cubicBezTo>
                  <a:cubicBezTo>
                    <a:pt x="10639" y="431"/>
                    <a:pt x="10441" y="429"/>
                    <a:pt x="10243" y="429"/>
                  </a:cubicBezTo>
                  <a:cubicBezTo>
                    <a:pt x="9847" y="429"/>
                    <a:pt x="9452" y="434"/>
                    <a:pt x="9056" y="462"/>
                  </a:cubicBezTo>
                  <a:cubicBezTo>
                    <a:pt x="7399" y="554"/>
                    <a:pt x="5725" y="885"/>
                    <a:pt x="4326" y="1805"/>
                  </a:cubicBezTo>
                  <a:cubicBezTo>
                    <a:pt x="1749" y="3480"/>
                    <a:pt x="1049" y="6830"/>
                    <a:pt x="1602" y="9720"/>
                  </a:cubicBezTo>
                  <a:cubicBezTo>
                    <a:pt x="1528" y="9738"/>
                    <a:pt x="1454" y="9775"/>
                    <a:pt x="1399" y="9812"/>
                  </a:cubicBezTo>
                  <a:cubicBezTo>
                    <a:pt x="884" y="9885"/>
                    <a:pt x="424" y="10161"/>
                    <a:pt x="111" y="10566"/>
                  </a:cubicBezTo>
                  <a:cubicBezTo>
                    <a:pt x="0" y="10756"/>
                    <a:pt x="133" y="10972"/>
                    <a:pt x="324" y="10972"/>
                  </a:cubicBezTo>
                  <a:cubicBezTo>
                    <a:pt x="356" y="10972"/>
                    <a:pt x="389" y="10966"/>
                    <a:pt x="424" y="10953"/>
                  </a:cubicBezTo>
                  <a:cubicBezTo>
                    <a:pt x="970" y="10646"/>
                    <a:pt x="1500" y="10539"/>
                    <a:pt x="2025" y="10539"/>
                  </a:cubicBezTo>
                  <a:cubicBezTo>
                    <a:pt x="3231" y="10539"/>
                    <a:pt x="4411" y="11106"/>
                    <a:pt x="5706" y="11119"/>
                  </a:cubicBezTo>
                  <a:cubicBezTo>
                    <a:pt x="7160" y="11082"/>
                    <a:pt x="8559" y="10585"/>
                    <a:pt x="9700" y="9683"/>
                  </a:cubicBezTo>
                  <a:cubicBezTo>
                    <a:pt x="12571" y="7493"/>
                    <a:pt x="13234" y="3830"/>
                    <a:pt x="14026" y="535"/>
                  </a:cubicBezTo>
                  <a:cubicBezTo>
                    <a:pt x="14081" y="480"/>
                    <a:pt x="14118" y="443"/>
                    <a:pt x="14173" y="388"/>
                  </a:cubicBezTo>
                  <a:cubicBezTo>
                    <a:pt x="14333" y="246"/>
                    <a:pt x="14218" y="1"/>
                    <a:pt x="14011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8"/>
            <p:cNvSpPr/>
            <p:nvPr/>
          </p:nvSpPr>
          <p:spPr>
            <a:xfrm>
              <a:off x="1462675" y="1105656"/>
              <a:ext cx="748160" cy="402096"/>
            </a:xfrm>
            <a:custGeom>
              <a:avLst/>
              <a:gdLst/>
              <a:ahLst/>
              <a:cxnLst/>
              <a:rect l="l" t="t" r="r" b="b"/>
              <a:pathLst>
                <a:path w="13953" h="7499" extrusionOk="0">
                  <a:moveTo>
                    <a:pt x="6695" y="492"/>
                  </a:moveTo>
                  <a:cubicBezTo>
                    <a:pt x="6966" y="492"/>
                    <a:pt x="7239" y="518"/>
                    <a:pt x="7510" y="571"/>
                  </a:cubicBezTo>
                  <a:cubicBezTo>
                    <a:pt x="8835" y="792"/>
                    <a:pt x="10013" y="1454"/>
                    <a:pt x="11118" y="2191"/>
                  </a:cubicBezTo>
                  <a:cubicBezTo>
                    <a:pt x="11670" y="2540"/>
                    <a:pt x="12406" y="3093"/>
                    <a:pt x="13124" y="3221"/>
                  </a:cubicBezTo>
                  <a:cubicBezTo>
                    <a:pt x="12148" y="3902"/>
                    <a:pt x="11320" y="4804"/>
                    <a:pt x="10345" y="5504"/>
                  </a:cubicBezTo>
                  <a:cubicBezTo>
                    <a:pt x="9184" y="6302"/>
                    <a:pt x="7826" y="6921"/>
                    <a:pt x="6377" y="6921"/>
                  </a:cubicBezTo>
                  <a:cubicBezTo>
                    <a:pt x="6356" y="6921"/>
                    <a:pt x="6335" y="6921"/>
                    <a:pt x="6314" y="6921"/>
                  </a:cubicBezTo>
                  <a:cubicBezTo>
                    <a:pt x="4805" y="6921"/>
                    <a:pt x="3792" y="6258"/>
                    <a:pt x="2762" y="5172"/>
                  </a:cubicBezTo>
                  <a:cubicBezTo>
                    <a:pt x="2688" y="5099"/>
                    <a:pt x="2596" y="5007"/>
                    <a:pt x="2522" y="4915"/>
                  </a:cubicBezTo>
                  <a:lnTo>
                    <a:pt x="2522" y="4915"/>
                  </a:lnTo>
                  <a:cubicBezTo>
                    <a:pt x="2602" y="4917"/>
                    <a:pt x="2681" y="4918"/>
                    <a:pt x="2761" y="4918"/>
                  </a:cubicBezTo>
                  <a:cubicBezTo>
                    <a:pt x="3329" y="4918"/>
                    <a:pt x="3908" y="4860"/>
                    <a:pt x="4473" y="4731"/>
                  </a:cubicBezTo>
                  <a:cubicBezTo>
                    <a:pt x="4602" y="5191"/>
                    <a:pt x="4897" y="5596"/>
                    <a:pt x="5283" y="5890"/>
                  </a:cubicBezTo>
                  <a:cubicBezTo>
                    <a:pt x="5527" y="6073"/>
                    <a:pt x="5935" y="6332"/>
                    <a:pt x="6298" y="6332"/>
                  </a:cubicBezTo>
                  <a:cubicBezTo>
                    <a:pt x="6373" y="6332"/>
                    <a:pt x="6447" y="6321"/>
                    <a:pt x="6516" y="6295"/>
                  </a:cubicBezTo>
                  <a:cubicBezTo>
                    <a:pt x="6590" y="6258"/>
                    <a:pt x="6590" y="6166"/>
                    <a:pt x="6535" y="6111"/>
                  </a:cubicBezTo>
                  <a:cubicBezTo>
                    <a:pt x="6387" y="6019"/>
                    <a:pt x="6222" y="5945"/>
                    <a:pt x="6038" y="5909"/>
                  </a:cubicBezTo>
                  <a:cubicBezTo>
                    <a:pt x="5835" y="5835"/>
                    <a:pt x="5651" y="5725"/>
                    <a:pt x="5486" y="5614"/>
                  </a:cubicBezTo>
                  <a:cubicBezTo>
                    <a:pt x="5173" y="5356"/>
                    <a:pt x="4897" y="5044"/>
                    <a:pt x="4713" y="4694"/>
                  </a:cubicBezTo>
                  <a:lnTo>
                    <a:pt x="5044" y="4639"/>
                  </a:lnTo>
                  <a:cubicBezTo>
                    <a:pt x="6017" y="4473"/>
                    <a:pt x="6990" y="4326"/>
                    <a:pt x="7963" y="4161"/>
                  </a:cubicBezTo>
                  <a:lnTo>
                    <a:pt x="7963" y="4161"/>
                  </a:lnTo>
                  <a:cubicBezTo>
                    <a:pt x="7952" y="4166"/>
                    <a:pt x="7955" y="4181"/>
                    <a:pt x="7970" y="4197"/>
                  </a:cubicBezTo>
                  <a:cubicBezTo>
                    <a:pt x="7970" y="4234"/>
                    <a:pt x="7989" y="4252"/>
                    <a:pt x="8026" y="4271"/>
                  </a:cubicBezTo>
                  <a:cubicBezTo>
                    <a:pt x="8035" y="4280"/>
                    <a:pt x="8039" y="4284"/>
                    <a:pt x="8044" y="4284"/>
                  </a:cubicBezTo>
                  <a:cubicBezTo>
                    <a:pt x="8049" y="4284"/>
                    <a:pt x="8053" y="4280"/>
                    <a:pt x="8062" y="4271"/>
                  </a:cubicBezTo>
                  <a:cubicBezTo>
                    <a:pt x="8136" y="4363"/>
                    <a:pt x="8191" y="4455"/>
                    <a:pt x="8265" y="4547"/>
                  </a:cubicBezTo>
                  <a:cubicBezTo>
                    <a:pt x="8357" y="4657"/>
                    <a:pt x="8449" y="4749"/>
                    <a:pt x="8541" y="4823"/>
                  </a:cubicBezTo>
                  <a:cubicBezTo>
                    <a:pt x="8704" y="4953"/>
                    <a:pt x="8924" y="5127"/>
                    <a:pt x="9139" y="5127"/>
                  </a:cubicBezTo>
                  <a:cubicBezTo>
                    <a:pt x="9167" y="5127"/>
                    <a:pt x="9194" y="5124"/>
                    <a:pt x="9222" y="5117"/>
                  </a:cubicBezTo>
                  <a:cubicBezTo>
                    <a:pt x="9314" y="5117"/>
                    <a:pt x="9351" y="5007"/>
                    <a:pt x="9296" y="4933"/>
                  </a:cubicBezTo>
                  <a:cubicBezTo>
                    <a:pt x="9222" y="4841"/>
                    <a:pt x="9130" y="4749"/>
                    <a:pt x="9001" y="4712"/>
                  </a:cubicBezTo>
                  <a:cubicBezTo>
                    <a:pt x="8891" y="4639"/>
                    <a:pt x="8762" y="4547"/>
                    <a:pt x="8670" y="4455"/>
                  </a:cubicBezTo>
                  <a:cubicBezTo>
                    <a:pt x="8559" y="4363"/>
                    <a:pt x="8449" y="4197"/>
                    <a:pt x="8320" y="4086"/>
                  </a:cubicBezTo>
                  <a:lnTo>
                    <a:pt x="9719" y="3847"/>
                  </a:lnTo>
                  <a:lnTo>
                    <a:pt x="9719" y="3866"/>
                  </a:lnTo>
                  <a:cubicBezTo>
                    <a:pt x="9751" y="4074"/>
                    <a:pt x="9965" y="4423"/>
                    <a:pt x="10227" y="4423"/>
                  </a:cubicBezTo>
                  <a:cubicBezTo>
                    <a:pt x="10266" y="4423"/>
                    <a:pt x="10305" y="4416"/>
                    <a:pt x="10345" y="4399"/>
                  </a:cubicBezTo>
                  <a:cubicBezTo>
                    <a:pt x="10382" y="4381"/>
                    <a:pt x="10400" y="4326"/>
                    <a:pt x="10363" y="4289"/>
                  </a:cubicBezTo>
                  <a:cubicBezTo>
                    <a:pt x="10290" y="4215"/>
                    <a:pt x="10197" y="4160"/>
                    <a:pt x="10105" y="4105"/>
                  </a:cubicBezTo>
                  <a:cubicBezTo>
                    <a:pt x="10013" y="4031"/>
                    <a:pt x="9921" y="3939"/>
                    <a:pt x="9866" y="3829"/>
                  </a:cubicBezTo>
                  <a:lnTo>
                    <a:pt x="10602" y="3700"/>
                  </a:lnTo>
                  <a:cubicBezTo>
                    <a:pt x="10725" y="3682"/>
                    <a:pt x="10698" y="3515"/>
                    <a:pt x="10583" y="3515"/>
                  </a:cubicBezTo>
                  <a:cubicBezTo>
                    <a:pt x="10578" y="3515"/>
                    <a:pt x="10572" y="3515"/>
                    <a:pt x="10566" y="3516"/>
                  </a:cubicBezTo>
                  <a:lnTo>
                    <a:pt x="9498" y="3626"/>
                  </a:lnTo>
                  <a:cubicBezTo>
                    <a:pt x="9553" y="3590"/>
                    <a:pt x="9590" y="3534"/>
                    <a:pt x="9627" y="3479"/>
                  </a:cubicBezTo>
                  <a:cubicBezTo>
                    <a:pt x="9774" y="3332"/>
                    <a:pt x="9958" y="3093"/>
                    <a:pt x="9885" y="2872"/>
                  </a:cubicBezTo>
                  <a:cubicBezTo>
                    <a:pt x="9870" y="2842"/>
                    <a:pt x="9830" y="2812"/>
                    <a:pt x="9786" y="2812"/>
                  </a:cubicBezTo>
                  <a:cubicBezTo>
                    <a:pt x="9776" y="2812"/>
                    <a:pt x="9766" y="2813"/>
                    <a:pt x="9756" y="2816"/>
                  </a:cubicBezTo>
                  <a:cubicBezTo>
                    <a:pt x="9590" y="2890"/>
                    <a:pt x="9480" y="3148"/>
                    <a:pt x="9369" y="3277"/>
                  </a:cubicBezTo>
                  <a:cubicBezTo>
                    <a:pt x="9259" y="3424"/>
                    <a:pt x="9112" y="3516"/>
                    <a:pt x="9093" y="3682"/>
                  </a:cubicBezTo>
                  <a:lnTo>
                    <a:pt x="6590" y="3976"/>
                  </a:lnTo>
                  <a:cubicBezTo>
                    <a:pt x="6811" y="3737"/>
                    <a:pt x="6995" y="3479"/>
                    <a:pt x="7216" y="3295"/>
                  </a:cubicBezTo>
                  <a:cubicBezTo>
                    <a:pt x="7584" y="2982"/>
                    <a:pt x="8136" y="2780"/>
                    <a:pt x="8412" y="2393"/>
                  </a:cubicBezTo>
                  <a:cubicBezTo>
                    <a:pt x="8467" y="2320"/>
                    <a:pt x="8412" y="2209"/>
                    <a:pt x="8320" y="2191"/>
                  </a:cubicBezTo>
                  <a:cubicBezTo>
                    <a:pt x="8301" y="2189"/>
                    <a:pt x="8281" y="2189"/>
                    <a:pt x="8261" y="2189"/>
                  </a:cubicBezTo>
                  <a:cubicBezTo>
                    <a:pt x="7766" y="2189"/>
                    <a:pt x="7276" y="2626"/>
                    <a:pt x="6940" y="2927"/>
                  </a:cubicBezTo>
                  <a:cubicBezTo>
                    <a:pt x="6627" y="3203"/>
                    <a:pt x="6222" y="3590"/>
                    <a:pt x="6093" y="4031"/>
                  </a:cubicBezTo>
                  <a:lnTo>
                    <a:pt x="5688" y="4068"/>
                  </a:lnTo>
                  <a:cubicBezTo>
                    <a:pt x="4952" y="4160"/>
                    <a:pt x="4216" y="4271"/>
                    <a:pt x="3479" y="4307"/>
                  </a:cubicBezTo>
                  <a:lnTo>
                    <a:pt x="3295" y="4307"/>
                  </a:lnTo>
                  <a:cubicBezTo>
                    <a:pt x="3461" y="4031"/>
                    <a:pt x="3627" y="3755"/>
                    <a:pt x="3811" y="3497"/>
                  </a:cubicBezTo>
                  <a:cubicBezTo>
                    <a:pt x="4068" y="3148"/>
                    <a:pt x="4492" y="2816"/>
                    <a:pt x="4639" y="2393"/>
                  </a:cubicBezTo>
                  <a:cubicBezTo>
                    <a:pt x="4684" y="2288"/>
                    <a:pt x="4606" y="2195"/>
                    <a:pt x="4516" y="2195"/>
                  </a:cubicBezTo>
                  <a:cubicBezTo>
                    <a:pt x="4496" y="2195"/>
                    <a:pt x="4475" y="2199"/>
                    <a:pt x="4455" y="2209"/>
                  </a:cubicBezTo>
                  <a:cubicBezTo>
                    <a:pt x="4013" y="2375"/>
                    <a:pt x="3663" y="2927"/>
                    <a:pt x="3424" y="3295"/>
                  </a:cubicBezTo>
                  <a:cubicBezTo>
                    <a:pt x="3203" y="3608"/>
                    <a:pt x="3019" y="3939"/>
                    <a:pt x="2890" y="4289"/>
                  </a:cubicBezTo>
                  <a:cubicBezTo>
                    <a:pt x="2522" y="4252"/>
                    <a:pt x="2173" y="4179"/>
                    <a:pt x="1823" y="4123"/>
                  </a:cubicBezTo>
                  <a:cubicBezTo>
                    <a:pt x="2485" y="3277"/>
                    <a:pt x="3001" y="2301"/>
                    <a:pt x="3811" y="1583"/>
                  </a:cubicBezTo>
                  <a:cubicBezTo>
                    <a:pt x="4616" y="881"/>
                    <a:pt x="5642" y="492"/>
                    <a:pt x="6695" y="492"/>
                  </a:cubicBezTo>
                  <a:close/>
                  <a:moveTo>
                    <a:pt x="6645" y="0"/>
                  </a:moveTo>
                  <a:cubicBezTo>
                    <a:pt x="4234" y="37"/>
                    <a:pt x="2375" y="1970"/>
                    <a:pt x="1528" y="4105"/>
                  </a:cubicBezTo>
                  <a:lnTo>
                    <a:pt x="1344" y="4068"/>
                  </a:lnTo>
                  <a:cubicBezTo>
                    <a:pt x="1149" y="3990"/>
                    <a:pt x="938" y="3948"/>
                    <a:pt x="728" y="3948"/>
                  </a:cubicBezTo>
                  <a:cubicBezTo>
                    <a:pt x="542" y="3948"/>
                    <a:pt x="357" y="3981"/>
                    <a:pt x="185" y="4050"/>
                  </a:cubicBezTo>
                  <a:cubicBezTo>
                    <a:pt x="1" y="4123"/>
                    <a:pt x="37" y="4399"/>
                    <a:pt x="240" y="4418"/>
                  </a:cubicBezTo>
                  <a:cubicBezTo>
                    <a:pt x="1841" y="4528"/>
                    <a:pt x="2430" y="5964"/>
                    <a:pt x="3663" y="6737"/>
                  </a:cubicBezTo>
                  <a:cubicBezTo>
                    <a:pt x="4476" y="7237"/>
                    <a:pt x="5421" y="7498"/>
                    <a:pt x="6386" y="7498"/>
                  </a:cubicBezTo>
                  <a:cubicBezTo>
                    <a:pt x="6558" y="7498"/>
                    <a:pt x="6730" y="7490"/>
                    <a:pt x="6903" y="7473"/>
                  </a:cubicBezTo>
                  <a:cubicBezTo>
                    <a:pt x="9701" y="7215"/>
                    <a:pt x="11688" y="5080"/>
                    <a:pt x="13584" y="3221"/>
                  </a:cubicBezTo>
                  <a:cubicBezTo>
                    <a:pt x="13639" y="3221"/>
                    <a:pt x="13695" y="3221"/>
                    <a:pt x="13731" y="3203"/>
                  </a:cubicBezTo>
                  <a:cubicBezTo>
                    <a:pt x="13915" y="3166"/>
                    <a:pt x="13952" y="2927"/>
                    <a:pt x="13787" y="2872"/>
                  </a:cubicBezTo>
                  <a:cubicBezTo>
                    <a:pt x="13142" y="2577"/>
                    <a:pt x="12517" y="2448"/>
                    <a:pt x="11909" y="2080"/>
                  </a:cubicBezTo>
                  <a:cubicBezTo>
                    <a:pt x="11375" y="1749"/>
                    <a:pt x="10860" y="1399"/>
                    <a:pt x="10326" y="1105"/>
                  </a:cubicBezTo>
                  <a:cubicBezTo>
                    <a:pt x="9204" y="461"/>
                    <a:pt x="7952" y="0"/>
                    <a:pt x="6645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8"/>
            <p:cNvSpPr/>
            <p:nvPr/>
          </p:nvSpPr>
          <p:spPr>
            <a:xfrm>
              <a:off x="4158957" y="776751"/>
              <a:ext cx="370139" cy="526870"/>
            </a:xfrm>
            <a:custGeom>
              <a:avLst/>
              <a:gdLst/>
              <a:ahLst/>
              <a:cxnLst/>
              <a:rect l="l" t="t" r="r" b="b"/>
              <a:pathLst>
                <a:path w="6903" h="9826" extrusionOk="0">
                  <a:moveTo>
                    <a:pt x="5485" y="594"/>
                  </a:moveTo>
                  <a:cubicBezTo>
                    <a:pt x="5596" y="1515"/>
                    <a:pt x="5890" y="2416"/>
                    <a:pt x="5982" y="3337"/>
                  </a:cubicBezTo>
                  <a:cubicBezTo>
                    <a:pt x="6093" y="4441"/>
                    <a:pt x="5982" y="5601"/>
                    <a:pt x="5430" y="6595"/>
                  </a:cubicBezTo>
                  <a:cubicBezTo>
                    <a:pt x="4896" y="7570"/>
                    <a:pt x="4031" y="8049"/>
                    <a:pt x="2927" y="8325"/>
                  </a:cubicBezTo>
                  <a:lnTo>
                    <a:pt x="2651" y="8398"/>
                  </a:lnTo>
                  <a:cubicBezTo>
                    <a:pt x="2908" y="7957"/>
                    <a:pt x="3111" y="7496"/>
                    <a:pt x="3258" y="7018"/>
                  </a:cubicBezTo>
                  <a:cubicBezTo>
                    <a:pt x="3381" y="7042"/>
                    <a:pt x="3506" y="7055"/>
                    <a:pt x="3630" y="7055"/>
                  </a:cubicBezTo>
                  <a:cubicBezTo>
                    <a:pt x="3878" y="7055"/>
                    <a:pt x="4123" y="7006"/>
                    <a:pt x="4344" y="6907"/>
                  </a:cubicBezTo>
                  <a:cubicBezTo>
                    <a:pt x="4620" y="6797"/>
                    <a:pt x="5043" y="6558"/>
                    <a:pt x="5080" y="6226"/>
                  </a:cubicBezTo>
                  <a:cubicBezTo>
                    <a:pt x="5096" y="6179"/>
                    <a:pt x="5043" y="6131"/>
                    <a:pt x="4993" y="6131"/>
                  </a:cubicBezTo>
                  <a:cubicBezTo>
                    <a:pt x="4985" y="6131"/>
                    <a:pt x="4977" y="6132"/>
                    <a:pt x="4970" y="6134"/>
                  </a:cubicBezTo>
                  <a:cubicBezTo>
                    <a:pt x="4841" y="6208"/>
                    <a:pt x="4731" y="6300"/>
                    <a:pt x="4639" y="6392"/>
                  </a:cubicBezTo>
                  <a:cubicBezTo>
                    <a:pt x="4528" y="6503"/>
                    <a:pt x="4381" y="6595"/>
                    <a:pt x="4234" y="6650"/>
                  </a:cubicBezTo>
                  <a:cubicBezTo>
                    <a:pt x="3958" y="6779"/>
                    <a:pt x="3626" y="6834"/>
                    <a:pt x="3313" y="6834"/>
                  </a:cubicBezTo>
                  <a:lnTo>
                    <a:pt x="3405" y="6576"/>
                  </a:lnTo>
                  <a:cubicBezTo>
                    <a:pt x="3663" y="5877"/>
                    <a:pt x="3921" y="5159"/>
                    <a:pt x="4178" y="4441"/>
                  </a:cubicBezTo>
                  <a:lnTo>
                    <a:pt x="4289" y="4441"/>
                  </a:lnTo>
                  <a:cubicBezTo>
                    <a:pt x="4307" y="4423"/>
                    <a:pt x="4307" y="4423"/>
                    <a:pt x="4307" y="4423"/>
                  </a:cubicBezTo>
                  <a:cubicBezTo>
                    <a:pt x="4399" y="4404"/>
                    <a:pt x="4491" y="4386"/>
                    <a:pt x="4583" y="4386"/>
                  </a:cubicBezTo>
                  <a:cubicBezTo>
                    <a:pt x="4675" y="4367"/>
                    <a:pt x="4767" y="4331"/>
                    <a:pt x="4859" y="4294"/>
                  </a:cubicBezTo>
                  <a:cubicBezTo>
                    <a:pt x="5025" y="4220"/>
                    <a:pt x="5264" y="4128"/>
                    <a:pt x="5320" y="3944"/>
                  </a:cubicBezTo>
                  <a:cubicBezTo>
                    <a:pt x="5356" y="3889"/>
                    <a:pt x="5301" y="3815"/>
                    <a:pt x="5228" y="3815"/>
                  </a:cubicBezTo>
                  <a:cubicBezTo>
                    <a:pt x="5136" y="3834"/>
                    <a:pt x="5043" y="3870"/>
                    <a:pt x="4970" y="3944"/>
                  </a:cubicBezTo>
                  <a:cubicBezTo>
                    <a:pt x="4878" y="3999"/>
                    <a:pt x="4767" y="4036"/>
                    <a:pt x="4675" y="4073"/>
                  </a:cubicBezTo>
                  <a:cubicBezTo>
                    <a:pt x="4565" y="4110"/>
                    <a:pt x="4399" y="4128"/>
                    <a:pt x="4289" y="4165"/>
                  </a:cubicBezTo>
                  <a:lnTo>
                    <a:pt x="4657" y="3134"/>
                  </a:lnTo>
                  <a:cubicBezTo>
                    <a:pt x="4712" y="3156"/>
                    <a:pt x="4784" y="3168"/>
                    <a:pt x="4859" y="3168"/>
                  </a:cubicBezTo>
                  <a:cubicBezTo>
                    <a:pt x="5038" y="3168"/>
                    <a:pt x="5233" y="3100"/>
                    <a:pt x="5246" y="2932"/>
                  </a:cubicBezTo>
                  <a:cubicBezTo>
                    <a:pt x="5264" y="2895"/>
                    <a:pt x="5228" y="2858"/>
                    <a:pt x="5191" y="2858"/>
                  </a:cubicBezTo>
                  <a:cubicBezTo>
                    <a:pt x="5117" y="2877"/>
                    <a:pt x="5025" y="2913"/>
                    <a:pt x="4970" y="2969"/>
                  </a:cubicBezTo>
                  <a:cubicBezTo>
                    <a:pt x="4878" y="3005"/>
                    <a:pt x="4767" y="3024"/>
                    <a:pt x="4675" y="3024"/>
                  </a:cubicBezTo>
                  <a:cubicBezTo>
                    <a:pt x="4749" y="2840"/>
                    <a:pt x="4804" y="2656"/>
                    <a:pt x="4878" y="2490"/>
                  </a:cubicBezTo>
                  <a:cubicBezTo>
                    <a:pt x="4889" y="2432"/>
                    <a:pt x="4842" y="2396"/>
                    <a:pt x="4796" y="2396"/>
                  </a:cubicBezTo>
                  <a:cubicBezTo>
                    <a:pt x="4770" y="2396"/>
                    <a:pt x="4744" y="2408"/>
                    <a:pt x="4731" y="2435"/>
                  </a:cubicBezTo>
                  <a:lnTo>
                    <a:pt x="4418" y="3208"/>
                  </a:lnTo>
                  <a:cubicBezTo>
                    <a:pt x="4399" y="3153"/>
                    <a:pt x="4381" y="3097"/>
                    <a:pt x="4362" y="3061"/>
                  </a:cubicBezTo>
                  <a:cubicBezTo>
                    <a:pt x="4307" y="2913"/>
                    <a:pt x="4215" y="2674"/>
                    <a:pt x="4050" y="2656"/>
                  </a:cubicBezTo>
                  <a:cubicBezTo>
                    <a:pt x="4043" y="2652"/>
                    <a:pt x="4036" y="2651"/>
                    <a:pt x="4029" y="2651"/>
                  </a:cubicBezTo>
                  <a:cubicBezTo>
                    <a:pt x="4000" y="2651"/>
                    <a:pt x="3973" y="2681"/>
                    <a:pt x="3958" y="2711"/>
                  </a:cubicBezTo>
                  <a:cubicBezTo>
                    <a:pt x="3939" y="2858"/>
                    <a:pt x="4068" y="3024"/>
                    <a:pt x="4123" y="3153"/>
                  </a:cubicBezTo>
                  <a:cubicBezTo>
                    <a:pt x="4178" y="3281"/>
                    <a:pt x="4197" y="3429"/>
                    <a:pt x="4289" y="3502"/>
                  </a:cubicBezTo>
                  <a:lnTo>
                    <a:pt x="3553" y="5288"/>
                  </a:lnTo>
                  <a:cubicBezTo>
                    <a:pt x="3479" y="5048"/>
                    <a:pt x="3369" y="4828"/>
                    <a:pt x="3332" y="4607"/>
                  </a:cubicBezTo>
                  <a:cubicBezTo>
                    <a:pt x="3258" y="4257"/>
                    <a:pt x="3332" y="3797"/>
                    <a:pt x="3166" y="3484"/>
                  </a:cubicBezTo>
                  <a:cubicBezTo>
                    <a:pt x="3144" y="3439"/>
                    <a:pt x="3101" y="3415"/>
                    <a:pt x="3059" y="3415"/>
                  </a:cubicBezTo>
                  <a:cubicBezTo>
                    <a:pt x="3031" y="3415"/>
                    <a:pt x="3004" y="3425"/>
                    <a:pt x="2982" y="3447"/>
                  </a:cubicBezTo>
                  <a:cubicBezTo>
                    <a:pt x="2780" y="3778"/>
                    <a:pt x="2890" y="4312"/>
                    <a:pt x="2982" y="4662"/>
                  </a:cubicBezTo>
                  <a:cubicBezTo>
                    <a:pt x="3019" y="5030"/>
                    <a:pt x="3166" y="5361"/>
                    <a:pt x="3387" y="5656"/>
                  </a:cubicBezTo>
                  <a:cubicBezTo>
                    <a:pt x="3350" y="5748"/>
                    <a:pt x="3313" y="5840"/>
                    <a:pt x="3277" y="5950"/>
                  </a:cubicBezTo>
                  <a:cubicBezTo>
                    <a:pt x="3056" y="6466"/>
                    <a:pt x="2853" y="6999"/>
                    <a:pt x="2614" y="7515"/>
                  </a:cubicBezTo>
                  <a:cubicBezTo>
                    <a:pt x="2596" y="7552"/>
                    <a:pt x="2559" y="7607"/>
                    <a:pt x="2540" y="7644"/>
                  </a:cubicBezTo>
                  <a:cubicBezTo>
                    <a:pt x="2411" y="7423"/>
                    <a:pt x="2301" y="7220"/>
                    <a:pt x="2191" y="6999"/>
                  </a:cubicBezTo>
                  <a:cubicBezTo>
                    <a:pt x="2043" y="6687"/>
                    <a:pt x="1970" y="6282"/>
                    <a:pt x="1749" y="6006"/>
                  </a:cubicBezTo>
                  <a:cubicBezTo>
                    <a:pt x="1729" y="5979"/>
                    <a:pt x="1698" y="5966"/>
                    <a:pt x="1668" y="5966"/>
                  </a:cubicBezTo>
                  <a:cubicBezTo>
                    <a:pt x="1616" y="5966"/>
                    <a:pt x="1565" y="6003"/>
                    <a:pt x="1565" y="6061"/>
                  </a:cubicBezTo>
                  <a:cubicBezTo>
                    <a:pt x="1491" y="6429"/>
                    <a:pt x="1749" y="6871"/>
                    <a:pt x="1896" y="7184"/>
                  </a:cubicBezTo>
                  <a:cubicBezTo>
                    <a:pt x="2025" y="7441"/>
                    <a:pt x="2191" y="7680"/>
                    <a:pt x="2356" y="7920"/>
                  </a:cubicBezTo>
                  <a:cubicBezTo>
                    <a:pt x="2209" y="8141"/>
                    <a:pt x="2025" y="8361"/>
                    <a:pt x="1859" y="8582"/>
                  </a:cubicBezTo>
                  <a:cubicBezTo>
                    <a:pt x="1528" y="7809"/>
                    <a:pt x="1068" y="7091"/>
                    <a:pt x="884" y="6282"/>
                  </a:cubicBezTo>
                  <a:cubicBezTo>
                    <a:pt x="663" y="5251"/>
                    <a:pt x="939" y="4202"/>
                    <a:pt x="1602" y="3410"/>
                  </a:cubicBezTo>
                  <a:cubicBezTo>
                    <a:pt x="2246" y="2582"/>
                    <a:pt x="3129" y="2048"/>
                    <a:pt x="4031" y="1570"/>
                  </a:cubicBezTo>
                  <a:cubicBezTo>
                    <a:pt x="4491" y="1312"/>
                    <a:pt x="5136" y="1036"/>
                    <a:pt x="5485" y="594"/>
                  </a:cubicBezTo>
                  <a:close/>
                  <a:moveTo>
                    <a:pt x="5580" y="0"/>
                  </a:moveTo>
                  <a:cubicBezTo>
                    <a:pt x="5555" y="0"/>
                    <a:pt x="5528" y="7"/>
                    <a:pt x="5504" y="24"/>
                  </a:cubicBezTo>
                  <a:cubicBezTo>
                    <a:pt x="5080" y="355"/>
                    <a:pt x="4749" y="723"/>
                    <a:pt x="4270" y="999"/>
                  </a:cubicBezTo>
                  <a:cubicBezTo>
                    <a:pt x="3847" y="1238"/>
                    <a:pt x="3424" y="1459"/>
                    <a:pt x="3019" y="1699"/>
                  </a:cubicBezTo>
                  <a:cubicBezTo>
                    <a:pt x="2135" y="2196"/>
                    <a:pt x="1399" y="2913"/>
                    <a:pt x="884" y="3778"/>
                  </a:cubicBezTo>
                  <a:cubicBezTo>
                    <a:pt x="0" y="5417"/>
                    <a:pt x="608" y="7404"/>
                    <a:pt x="1730" y="8766"/>
                  </a:cubicBezTo>
                  <a:lnTo>
                    <a:pt x="1657" y="8877"/>
                  </a:lnTo>
                  <a:cubicBezTo>
                    <a:pt x="1399" y="9079"/>
                    <a:pt x="1233" y="9355"/>
                    <a:pt x="1197" y="9650"/>
                  </a:cubicBezTo>
                  <a:cubicBezTo>
                    <a:pt x="1185" y="9757"/>
                    <a:pt x="1258" y="9826"/>
                    <a:pt x="1336" y="9826"/>
                  </a:cubicBezTo>
                  <a:cubicBezTo>
                    <a:pt x="1378" y="9826"/>
                    <a:pt x="1422" y="9806"/>
                    <a:pt x="1454" y="9760"/>
                  </a:cubicBezTo>
                  <a:cubicBezTo>
                    <a:pt x="2135" y="8711"/>
                    <a:pt x="3332" y="8858"/>
                    <a:pt x="4326" y="8325"/>
                  </a:cubicBezTo>
                  <a:cubicBezTo>
                    <a:pt x="5080" y="7901"/>
                    <a:pt x="5669" y="7220"/>
                    <a:pt x="6019" y="6410"/>
                  </a:cubicBezTo>
                  <a:cubicBezTo>
                    <a:pt x="6902" y="4423"/>
                    <a:pt x="6221" y="2288"/>
                    <a:pt x="5669" y="300"/>
                  </a:cubicBezTo>
                  <a:cubicBezTo>
                    <a:pt x="5688" y="263"/>
                    <a:pt x="5706" y="226"/>
                    <a:pt x="5724" y="189"/>
                  </a:cubicBezTo>
                  <a:cubicBezTo>
                    <a:pt x="5753" y="89"/>
                    <a:pt x="5670" y="0"/>
                    <a:pt x="5580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8"/>
            <p:cNvSpPr/>
            <p:nvPr/>
          </p:nvSpPr>
          <p:spPr>
            <a:xfrm>
              <a:off x="2867090" y="1106353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485" y="595"/>
                  </a:moveTo>
                  <a:cubicBezTo>
                    <a:pt x="5577" y="1515"/>
                    <a:pt x="5890" y="2399"/>
                    <a:pt x="5982" y="3319"/>
                  </a:cubicBezTo>
                  <a:cubicBezTo>
                    <a:pt x="6092" y="4423"/>
                    <a:pt x="6000" y="5601"/>
                    <a:pt x="5430" y="6577"/>
                  </a:cubicBezTo>
                  <a:cubicBezTo>
                    <a:pt x="4878" y="7571"/>
                    <a:pt x="4013" y="8031"/>
                    <a:pt x="2927" y="8307"/>
                  </a:cubicBezTo>
                  <a:cubicBezTo>
                    <a:pt x="2835" y="8344"/>
                    <a:pt x="2743" y="8362"/>
                    <a:pt x="2651" y="8380"/>
                  </a:cubicBezTo>
                  <a:cubicBezTo>
                    <a:pt x="2908" y="7957"/>
                    <a:pt x="3111" y="7497"/>
                    <a:pt x="3258" y="7000"/>
                  </a:cubicBezTo>
                  <a:cubicBezTo>
                    <a:pt x="3389" y="7033"/>
                    <a:pt x="3521" y="7049"/>
                    <a:pt x="3652" y="7049"/>
                  </a:cubicBezTo>
                  <a:cubicBezTo>
                    <a:pt x="3887" y="7049"/>
                    <a:pt x="4119" y="6996"/>
                    <a:pt x="4344" y="6890"/>
                  </a:cubicBezTo>
                  <a:cubicBezTo>
                    <a:pt x="4620" y="6779"/>
                    <a:pt x="5025" y="6540"/>
                    <a:pt x="5080" y="6227"/>
                  </a:cubicBezTo>
                  <a:cubicBezTo>
                    <a:pt x="5080" y="6166"/>
                    <a:pt x="5042" y="6130"/>
                    <a:pt x="4998" y="6130"/>
                  </a:cubicBezTo>
                  <a:cubicBezTo>
                    <a:pt x="4989" y="6130"/>
                    <a:pt x="4979" y="6132"/>
                    <a:pt x="4970" y="6135"/>
                  </a:cubicBezTo>
                  <a:cubicBezTo>
                    <a:pt x="4841" y="6209"/>
                    <a:pt x="4730" y="6282"/>
                    <a:pt x="4638" y="6393"/>
                  </a:cubicBezTo>
                  <a:cubicBezTo>
                    <a:pt x="4510" y="6503"/>
                    <a:pt x="4381" y="6577"/>
                    <a:pt x="4233" y="6650"/>
                  </a:cubicBezTo>
                  <a:cubicBezTo>
                    <a:pt x="3939" y="6779"/>
                    <a:pt x="3626" y="6834"/>
                    <a:pt x="3313" y="6834"/>
                  </a:cubicBezTo>
                  <a:cubicBezTo>
                    <a:pt x="3350" y="6742"/>
                    <a:pt x="3368" y="6650"/>
                    <a:pt x="3405" y="6577"/>
                  </a:cubicBezTo>
                  <a:cubicBezTo>
                    <a:pt x="3663" y="5859"/>
                    <a:pt x="3921" y="5141"/>
                    <a:pt x="4178" y="4442"/>
                  </a:cubicBezTo>
                  <a:lnTo>
                    <a:pt x="4289" y="4442"/>
                  </a:lnTo>
                  <a:lnTo>
                    <a:pt x="4307" y="4423"/>
                  </a:lnTo>
                  <a:cubicBezTo>
                    <a:pt x="4399" y="4405"/>
                    <a:pt x="4473" y="4386"/>
                    <a:pt x="4565" y="4386"/>
                  </a:cubicBezTo>
                  <a:cubicBezTo>
                    <a:pt x="4675" y="4368"/>
                    <a:pt x="4767" y="4331"/>
                    <a:pt x="4859" y="4294"/>
                  </a:cubicBezTo>
                  <a:cubicBezTo>
                    <a:pt x="5025" y="4221"/>
                    <a:pt x="5264" y="4129"/>
                    <a:pt x="5319" y="3945"/>
                  </a:cubicBezTo>
                  <a:cubicBezTo>
                    <a:pt x="5338" y="3889"/>
                    <a:pt x="5283" y="3816"/>
                    <a:pt x="5227" y="3816"/>
                  </a:cubicBezTo>
                  <a:cubicBezTo>
                    <a:pt x="5117" y="3834"/>
                    <a:pt x="5043" y="3871"/>
                    <a:pt x="4970" y="3945"/>
                  </a:cubicBezTo>
                  <a:cubicBezTo>
                    <a:pt x="4859" y="4000"/>
                    <a:pt x="4767" y="4037"/>
                    <a:pt x="4657" y="4073"/>
                  </a:cubicBezTo>
                  <a:cubicBezTo>
                    <a:pt x="4565" y="4110"/>
                    <a:pt x="4399" y="4129"/>
                    <a:pt x="4270" y="4166"/>
                  </a:cubicBezTo>
                  <a:lnTo>
                    <a:pt x="4657" y="3135"/>
                  </a:lnTo>
                  <a:cubicBezTo>
                    <a:pt x="4705" y="3156"/>
                    <a:pt x="4772" y="3168"/>
                    <a:pt x="4843" y="3168"/>
                  </a:cubicBezTo>
                  <a:cubicBezTo>
                    <a:pt x="5018" y="3168"/>
                    <a:pt x="5220" y="3097"/>
                    <a:pt x="5246" y="2914"/>
                  </a:cubicBezTo>
                  <a:cubicBezTo>
                    <a:pt x="5246" y="2884"/>
                    <a:pt x="5233" y="2854"/>
                    <a:pt x="5209" y="2854"/>
                  </a:cubicBezTo>
                  <a:cubicBezTo>
                    <a:pt x="5203" y="2854"/>
                    <a:pt x="5197" y="2855"/>
                    <a:pt x="5191" y="2859"/>
                  </a:cubicBezTo>
                  <a:cubicBezTo>
                    <a:pt x="5099" y="2877"/>
                    <a:pt x="5025" y="2914"/>
                    <a:pt x="4951" y="2951"/>
                  </a:cubicBezTo>
                  <a:cubicBezTo>
                    <a:pt x="4859" y="2988"/>
                    <a:pt x="4767" y="3006"/>
                    <a:pt x="4675" y="3006"/>
                  </a:cubicBezTo>
                  <a:cubicBezTo>
                    <a:pt x="4730" y="2822"/>
                    <a:pt x="4804" y="2656"/>
                    <a:pt x="4859" y="2472"/>
                  </a:cubicBezTo>
                  <a:cubicBezTo>
                    <a:pt x="4871" y="2414"/>
                    <a:pt x="4831" y="2378"/>
                    <a:pt x="4791" y="2378"/>
                  </a:cubicBezTo>
                  <a:cubicBezTo>
                    <a:pt x="4767" y="2378"/>
                    <a:pt x="4744" y="2390"/>
                    <a:pt x="4730" y="2417"/>
                  </a:cubicBezTo>
                  <a:lnTo>
                    <a:pt x="4399" y="3190"/>
                  </a:lnTo>
                  <a:cubicBezTo>
                    <a:pt x="4381" y="3135"/>
                    <a:pt x="4362" y="3080"/>
                    <a:pt x="4362" y="3043"/>
                  </a:cubicBezTo>
                  <a:cubicBezTo>
                    <a:pt x="4307" y="2896"/>
                    <a:pt x="4215" y="2675"/>
                    <a:pt x="4049" y="2638"/>
                  </a:cubicBezTo>
                  <a:cubicBezTo>
                    <a:pt x="3994" y="2638"/>
                    <a:pt x="3957" y="2675"/>
                    <a:pt x="3957" y="2711"/>
                  </a:cubicBezTo>
                  <a:cubicBezTo>
                    <a:pt x="3939" y="2859"/>
                    <a:pt x="4068" y="3024"/>
                    <a:pt x="4123" y="3135"/>
                  </a:cubicBezTo>
                  <a:cubicBezTo>
                    <a:pt x="4178" y="3264"/>
                    <a:pt x="4197" y="3411"/>
                    <a:pt x="4289" y="3484"/>
                  </a:cubicBezTo>
                  <a:lnTo>
                    <a:pt x="3534" y="5270"/>
                  </a:lnTo>
                  <a:cubicBezTo>
                    <a:pt x="3460" y="5049"/>
                    <a:pt x="3368" y="4810"/>
                    <a:pt x="3313" y="4607"/>
                  </a:cubicBezTo>
                  <a:cubicBezTo>
                    <a:pt x="3240" y="4239"/>
                    <a:pt x="3313" y="3797"/>
                    <a:pt x="3147" y="3466"/>
                  </a:cubicBezTo>
                  <a:cubicBezTo>
                    <a:pt x="3127" y="3425"/>
                    <a:pt x="3089" y="3401"/>
                    <a:pt x="3053" y="3401"/>
                  </a:cubicBezTo>
                  <a:cubicBezTo>
                    <a:pt x="3025" y="3401"/>
                    <a:pt x="2998" y="3415"/>
                    <a:pt x="2982" y="3448"/>
                  </a:cubicBezTo>
                  <a:cubicBezTo>
                    <a:pt x="2761" y="3779"/>
                    <a:pt x="2871" y="4294"/>
                    <a:pt x="2963" y="4662"/>
                  </a:cubicBezTo>
                  <a:cubicBezTo>
                    <a:pt x="3000" y="5012"/>
                    <a:pt x="3147" y="5343"/>
                    <a:pt x="3387" y="5638"/>
                  </a:cubicBezTo>
                  <a:lnTo>
                    <a:pt x="3258" y="5932"/>
                  </a:lnTo>
                  <a:cubicBezTo>
                    <a:pt x="3037" y="6466"/>
                    <a:pt x="2835" y="7000"/>
                    <a:pt x="2595" y="7497"/>
                  </a:cubicBezTo>
                  <a:cubicBezTo>
                    <a:pt x="2559" y="7552"/>
                    <a:pt x="2540" y="7589"/>
                    <a:pt x="2522" y="7626"/>
                  </a:cubicBezTo>
                  <a:cubicBezTo>
                    <a:pt x="2393" y="7423"/>
                    <a:pt x="2282" y="7202"/>
                    <a:pt x="2172" y="6982"/>
                  </a:cubicBezTo>
                  <a:cubicBezTo>
                    <a:pt x="2025" y="6669"/>
                    <a:pt x="1951" y="6264"/>
                    <a:pt x="1730" y="6006"/>
                  </a:cubicBezTo>
                  <a:cubicBezTo>
                    <a:pt x="1710" y="5979"/>
                    <a:pt x="1680" y="5967"/>
                    <a:pt x="1650" y="5967"/>
                  </a:cubicBezTo>
                  <a:cubicBezTo>
                    <a:pt x="1598" y="5967"/>
                    <a:pt x="1546" y="6003"/>
                    <a:pt x="1546" y="6061"/>
                  </a:cubicBezTo>
                  <a:cubicBezTo>
                    <a:pt x="1491" y="6411"/>
                    <a:pt x="1730" y="6853"/>
                    <a:pt x="1877" y="7166"/>
                  </a:cubicBezTo>
                  <a:cubicBezTo>
                    <a:pt x="2006" y="7442"/>
                    <a:pt x="2154" y="7681"/>
                    <a:pt x="2338" y="7902"/>
                  </a:cubicBezTo>
                  <a:cubicBezTo>
                    <a:pt x="2190" y="8141"/>
                    <a:pt x="2006" y="8344"/>
                    <a:pt x="1822" y="8564"/>
                  </a:cubicBezTo>
                  <a:cubicBezTo>
                    <a:pt x="1509" y="7791"/>
                    <a:pt x="1049" y="7092"/>
                    <a:pt x="865" y="6264"/>
                  </a:cubicBezTo>
                  <a:cubicBezTo>
                    <a:pt x="663" y="5251"/>
                    <a:pt x="920" y="4184"/>
                    <a:pt x="1601" y="3392"/>
                  </a:cubicBezTo>
                  <a:cubicBezTo>
                    <a:pt x="2246" y="2583"/>
                    <a:pt x="3129" y="2049"/>
                    <a:pt x="4031" y="1552"/>
                  </a:cubicBezTo>
                  <a:cubicBezTo>
                    <a:pt x="4491" y="1313"/>
                    <a:pt x="5135" y="1018"/>
                    <a:pt x="5485" y="595"/>
                  </a:cubicBezTo>
                  <a:close/>
                  <a:moveTo>
                    <a:pt x="5580" y="1"/>
                  </a:moveTo>
                  <a:cubicBezTo>
                    <a:pt x="5554" y="1"/>
                    <a:pt x="5528" y="8"/>
                    <a:pt x="5503" y="24"/>
                  </a:cubicBezTo>
                  <a:cubicBezTo>
                    <a:pt x="5062" y="337"/>
                    <a:pt x="4749" y="724"/>
                    <a:pt x="4270" y="1000"/>
                  </a:cubicBezTo>
                  <a:cubicBezTo>
                    <a:pt x="3847" y="1221"/>
                    <a:pt x="3424" y="1441"/>
                    <a:pt x="3000" y="1681"/>
                  </a:cubicBezTo>
                  <a:cubicBezTo>
                    <a:pt x="2135" y="2178"/>
                    <a:pt x="1399" y="2896"/>
                    <a:pt x="884" y="3761"/>
                  </a:cubicBezTo>
                  <a:cubicBezTo>
                    <a:pt x="0" y="5417"/>
                    <a:pt x="607" y="7387"/>
                    <a:pt x="1730" y="8767"/>
                  </a:cubicBezTo>
                  <a:lnTo>
                    <a:pt x="1638" y="8877"/>
                  </a:lnTo>
                  <a:cubicBezTo>
                    <a:pt x="1399" y="9061"/>
                    <a:pt x="1233" y="9338"/>
                    <a:pt x="1178" y="9650"/>
                  </a:cubicBezTo>
                  <a:cubicBezTo>
                    <a:pt x="1178" y="9749"/>
                    <a:pt x="1260" y="9814"/>
                    <a:pt x="1342" y="9814"/>
                  </a:cubicBezTo>
                  <a:cubicBezTo>
                    <a:pt x="1383" y="9814"/>
                    <a:pt x="1423" y="9798"/>
                    <a:pt x="1454" y="9761"/>
                  </a:cubicBezTo>
                  <a:cubicBezTo>
                    <a:pt x="2135" y="8712"/>
                    <a:pt x="3313" y="8859"/>
                    <a:pt x="4307" y="8325"/>
                  </a:cubicBezTo>
                  <a:cubicBezTo>
                    <a:pt x="5080" y="7883"/>
                    <a:pt x="5669" y="7221"/>
                    <a:pt x="6019" y="6411"/>
                  </a:cubicBezTo>
                  <a:cubicBezTo>
                    <a:pt x="6902" y="4423"/>
                    <a:pt x="6221" y="2288"/>
                    <a:pt x="5669" y="300"/>
                  </a:cubicBezTo>
                  <a:cubicBezTo>
                    <a:pt x="5687" y="263"/>
                    <a:pt x="5706" y="227"/>
                    <a:pt x="5706" y="190"/>
                  </a:cubicBezTo>
                  <a:cubicBezTo>
                    <a:pt x="5749" y="90"/>
                    <a:pt x="5669" y="1"/>
                    <a:pt x="5580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8"/>
            <p:cNvSpPr/>
            <p:nvPr/>
          </p:nvSpPr>
          <p:spPr>
            <a:xfrm>
              <a:off x="391669" y="952089"/>
              <a:ext cx="949235" cy="799367"/>
            </a:xfrm>
            <a:custGeom>
              <a:avLst/>
              <a:gdLst/>
              <a:ahLst/>
              <a:cxnLst/>
              <a:rect l="l" t="t" r="r" b="b"/>
              <a:pathLst>
                <a:path w="17703" h="14908" extrusionOk="0">
                  <a:moveTo>
                    <a:pt x="10693" y="1163"/>
                  </a:moveTo>
                  <a:cubicBezTo>
                    <a:pt x="11443" y="1163"/>
                    <a:pt x="12218" y="1263"/>
                    <a:pt x="13036" y="1429"/>
                  </a:cubicBezTo>
                  <a:cubicBezTo>
                    <a:pt x="13220" y="1466"/>
                    <a:pt x="13422" y="1502"/>
                    <a:pt x="13625" y="1539"/>
                  </a:cubicBezTo>
                  <a:cubicBezTo>
                    <a:pt x="12723" y="2091"/>
                    <a:pt x="11895" y="2920"/>
                    <a:pt x="11177" y="3637"/>
                  </a:cubicBezTo>
                  <a:cubicBezTo>
                    <a:pt x="10551" y="3140"/>
                    <a:pt x="9796" y="2864"/>
                    <a:pt x="9005" y="2846"/>
                  </a:cubicBezTo>
                  <a:cubicBezTo>
                    <a:pt x="8944" y="2844"/>
                    <a:pt x="8880" y="2843"/>
                    <a:pt x="8813" y="2843"/>
                  </a:cubicBezTo>
                  <a:cubicBezTo>
                    <a:pt x="8185" y="2843"/>
                    <a:pt x="7311" y="2938"/>
                    <a:pt x="6962" y="3453"/>
                  </a:cubicBezTo>
                  <a:cubicBezTo>
                    <a:pt x="6888" y="3582"/>
                    <a:pt x="6962" y="3729"/>
                    <a:pt x="7109" y="3729"/>
                  </a:cubicBezTo>
                  <a:cubicBezTo>
                    <a:pt x="7128" y="3731"/>
                    <a:pt x="7147" y="3731"/>
                    <a:pt x="7167" y="3731"/>
                  </a:cubicBezTo>
                  <a:cubicBezTo>
                    <a:pt x="7440" y="3731"/>
                    <a:pt x="7699" y="3614"/>
                    <a:pt x="7974" y="3545"/>
                  </a:cubicBezTo>
                  <a:cubicBezTo>
                    <a:pt x="8287" y="3453"/>
                    <a:pt x="8637" y="3417"/>
                    <a:pt x="8986" y="3417"/>
                  </a:cubicBezTo>
                  <a:cubicBezTo>
                    <a:pt x="9649" y="3435"/>
                    <a:pt x="10293" y="3619"/>
                    <a:pt x="10901" y="3914"/>
                  </a:cubicBezTo>
                  <a:lnTo>
                    <a:pt x="10514" y="4318"/>
                  </a:lnTo>
                  <a:cubicBezTo>
                    <a:pt x="9336" y="5441"/>
                    <a:pt x="8195" y="6564"/>
                    <a:pt x="7035" y="7705"/>
                  </a:cubicBezTo>
                  <a:cubicBezTo>
                    <a:pt x="7017" y="7687"/>
                    <a:pt x="6999" y="7668"/>
                    <a:pt x="6980" y="7650"/>
                  </a:cubicBezTo>
                  <a:cubicBezTo>
                    <a:pt x="6953" y="7623"/>
                    <a:pt x="6916" y="7606"/>
                    <a:pt x="6870" y="7606"/>
                  </a:cubicBezTo>
                  <a:cubicBezTo>
                    <a:pt x="6853" y="7606"/>
                    <a:pt x="6834" y="7608"/>
                    <a:pt x="6815" y="7613"/>
                  </a:cubicBezTo>
                  <a:cubicBezTo>
                    <a:pt x="6808" y="7607"/>
                    <a:pt x="6804" y="7605"/>
                    <a:pt x="6801" y="7605"/>
                  </a:cubicBezTo>
                  <a:cubicBezTo>
                    <a:pt x="6794" y="7605"/>
                    <a:pt x="6790" y="7613"/>
                    <a:pt x="6778" y="7613"/>
                  </a:cubicBezTo>
                  <a:cubicBezTo>
                    <a:pt x="6594" y="7576"/>
                    <a:pt x="6410" y="7521"/>
                    <a:pt x="6244" y="7447"/>
                  </a:cubicBezTo>
                  <a:cubicBezTo>
                    <a:pt x="6023" y="7392"/>
                    <a:pt x="5821" y="7355"/>
                    <a:pt x="5600" y="7355"/>
                  </a:cubicBezTo>
                  <a:cubicBezTo>
                    <a:pt x="5488" y="7344"/>
                    <a:pt x="5358" y="7335"/>
                    <a:pt x="5226" y="7335"/>
                  </a:cubicBezTo>
                  <a:cubicBezTo>
                    <a:pt x="4923" y="7335"/>
                    <a:pt x="4601" y="7384"/>
                    <a:pt x="4422" y="7576"/>
                  </a:cubicBezTo>
                  <a:cubicBezTo>
                    <a:pt x="4311" y="7687"/>
                    <a:pt x="4348" y="7852"/>
                    <a:pt x="4495" y="7908"/>
                  </a:cubicBezTo>
                  <a:cubicBezTo>
                    <a:pt x="4597" y="7938"/>
                    <a:pt x="4709" y="7952"/>
                    <a:pt x="4821" y="7952"/>
                  </a:cubicBezTo>
                  <a:cubicBezTo>
                    <a:pt x="4911" y="7952"/>
                    <a:pt x="5002" y="7943"/>
                    <a:pt x="5084" y="7926"/>
                  </a:cubicBezTo>
                  <a:cubicBezTo>
                    <a:pt x="5204" y="7917"/>
                    <a:pt x="5319" y="7912"/>
                    <a:pt x="5434" y="7912"/>
                  </a:cubicBezTo>
                  <a:cubicBezTo>
                    <a:pt x="5549" y="7912"/>
                    <a:pt x="5664" y="7917"/>
                    <a:pt x="5784" y="7926"/>
                  </a:cubicBezTo>
                  <a:cubicBezTo>
                    <a:pt x="6005" y="7944"/>
                    <a:pt x="6336" y="8073"/>
                    <a:pt x="6594" y="8110"/>
                  </a:cubicBezTo>
                  <a:lnTo>
                    <a:pt x="4956" y="9730"/>
                  </a:lnTo>
                  <a:lnTo>
                    <a:pt x="4956" y="9711"/>
                  </a:lnTo>
                  <a:cubicBezTo>
                    <a:pt x="4769" y="9525"/>
                    <a:pt x="4392" y="9339"/>
                    <a:pt x="4069" y="9339"/>
                  </a:cubicBezTo>
                  <a:cubicBezTo>
                    <a:pt x="3882" y="9339"/>
                    <a:pt x="3713" y="9402"/>
                    <a:pt x="3612" y="9564"/>
                  </a:cubicBezTo>
                  <a:cubicBezTo>
                    <a:pt x="3557" y="9638"/>
                    <a:pt x="3594" y="9711"/>
                    <a:pt x="3667" y="9748"/>
                  </a:cubicBezTo>
                  <a:cubicBezTo>
                    <a:pt x="3759" y="9757"/>
                    <a:pt x="3847" y="9762"/>
                    <a:pt x="3934" y="9762"/>
                  </a:cubicBezTo>
                  <a:cubicBezTo>
                    <a:pt x="4021" y="9762"/>
                    <a:pt x="4109" y="9757"/>
                    <a:pt x="4201" y="9748"/>
                  </a:cubicBezTo>
                  <a:cubicBezTo>
                    <a:pt x="4403" y="9748"/>
                    <a:pt x="4587" y="9803"/>
                    <a:pt x="4771" y="9914"/>
                  </a:cubicBezTo>
                  <a:lnTo>
                    <a:pt x="3925" y="10742"/>
                  </a:lnTo>
                  <a:cubicBezTo>
                    <a:pt x="3797" y="10870"/>
                    <a:pt x="3910" y="11030"/>
                    <a:pt x="4035" y="11030"/>
                  </a:cubicBezTo>
                  <a:cubicBezTo>
                    <a:pt x="4073" y="11030"/>
                    <a:pt x="4112" y="11015"/>
                    <a:pt x="4146" y="10981"/>
                  </a:cubicBezTo>
                  <a:lnTo>
                    <a:pt x="5452" y="9822"/>
                  </a:lnTo>
                  <a:lnTo>
                    <a:pt x="5452" y="9822"/>
                  </a:lnTo>
                  <a:cubicBezTo>
                    <a:pt x="5416" y="9932"/>
                    <a:pt x="5416" y="10061"/>
                    <a:pt x="5397" y="10153"/>
                  </a:cubicBezTo>
                  <a:cubicBezTo>
                    <a:pt x="5360" y="10484"/>
                    <a:pt x="5342" y="10981"/>
                    <a:pt x="5637" y="11202"/>
                  </a:cubicBezTo>
                  <a:cubicBezTo>
                    <a:pt x="5664" y="11223"/>
                    <a:pt x="5694" y="11233"/>
                    <a:pt x="5724" y="11233"/>
                  </a:cubicBezTo>
                  <a:cubicBezTo>
                    <a:pt x="5774" y="11233"/>
                    <a:pt x="5823" y="11205"/>
                    <a:pt x="5857" y="11147"/>
                  </a:cubicBezTo>
                  <a:cubicBezTo>
                    <a:pt x="6023" y="10889"/>
                    <a:pt x="5931" y="10466"/>
                    <a:pt x="5949" y="10171"/>
                  </a:cubicBezTo>
                  <a:cubicBezTo>
                    <a:pt x="5949" y="9932"/>
                    <a:pt x="6060" y="9601"/>
                    <a:pt x="5949" y="9362"/>
                  </a:cubicBezTo>
                  <a:lnTo>
                    <a:pt x="9023" y="6638"/>
                  </a:lnTo>
                  <a:lnTo>
                    <a:pt x="9023" y="6638"/>
                  </a:lnTo>
                  <a:cubicBezTo>
                    <a:pt x="8950" y="7135"/>
                    <a:pt x="8950" y="7668"/>
                    <a:pt x="8821" y="8128"/>
                  </a:cubicBezTo>
                  <a:cubicBezTo>
                    <a:pt x="8637" y="8883"/>
                    <a:pt x="8085" y="9675"/>
                    <a:pt x="8085" y="10448"/>
                  </a:cubicBezTo>
                  <a:cubicBezTo>
                    <a:pt x="8085" y="10577"/>
                    <a:pt x="8186" y="10673"/>
                    <a:pt x="8301" y="10673"/>
                  </a:cubicBezTo>
                  <a:cubicBezTo>
                    <a:pt x="8333" y="10673"/>
                    <a:pt x="8366" y="10666"/>
                    <a:pt x="8397" y="10650"/>
                  </a:cubicBezTo>
                  <a:cubicBezTo>
                    <a:pt x="9097" y="10227"/>
                    <a:pt x="9373" y="9104"/>
                    <a:pt x="9557" y="8349"/>
                  </a:cubicBezTo>
                  <a:cubicBezTo>
                    <a:pt x="9704" y="7687"/>
                    <a:pt x="9888" y="6785"/>
                    <a:pt x="9649" y="6085"/>
                  </a:cubicBezTo>
                  <a:lnTo>
                    <a:pt x="10146" y="5625"/>
                  </a:lnTo>
                  <a:cubicBezTo>
                    <a:pt x="11048" y="4834"/>
                    <a:pt x="11931" y="3987"/>
                    <a:pt x="12870" y="3251"/>
                  </a:cubicBezTo>
                  <a:cubicBezTo>
                    <a:pt x="12962" y="3177"/>
                    <a:pt x="13054" y="3122"/>
                    <a:pt x="13128" y="3067"/>
                  </a:cubicBezTo>
                  <a:cubicBezTo>
                    <a:pt x="13165" y="3582"/>
                    <a:pt x="13201" y="4098"/>
                    <a:pt x="13201" y="4613"/>
                  </a:cubicBezTo>
                  <a:cubicBezTo>
                    <a:pt x="13201" y="5349"/>
                    <a:pt x="12944" y="6196"/>
                    <a:pt x="13128" y="6914"/>
                  </a:cubicBezTo>
                  <a:cubicBezTo>
                    <a:pt x="13160" y="7031"/>
                    <a:pt x="13260" y="7099"/>
                    <a:pt x="13361" y="7099"/>
                  </a:cubicBezTo>
                  <a:cubicBezTo>
                    <a:pt x="13433" y="7099"/>
                    <a:pt x="13505" y="7064"/>
                    <a:pt x="13551" y="6987"/>
                  </a:cubicBezTo>
                  <a:cubicBezTo>
                    <a:pt x="13993" y="6343"/>
                    <a:pt x="13938" y="5294"/>
                    <a:pt x="13919" y="4539"/>
                  </a:cubicBezTo>
                  <a:cubicBezTo>
                    <a:pt x="13919" y="3914"/>
                    <a:pt x="13846" y="3306"/>
                    <a:pt x="13680" y="2717"/>
                  </a:cubicBezTo>
                  <a:cubicBezTo>
                    <a:pt x="14214" y="2423"/>
                    <a:pt x="14747" y="2183"/>
                    <a:pt x="15281" y="1926"/>
                  </a:cubicBezTo>
                  <a:lnTo>
                    <a:pt x="15281" y="1926"/>
                  </a:lnTo>
                  <a:cubicBezTo>
                    <a:pt x="15189" y="3693"/>
                    <a:pt x="15410" y="5460"/>
                    <a:pt x="14987" y="7227"/>
                  </a:cubicBezTo>
                  <a:cubicBezTo>
                    <a:pt x="14471" y="9417"/>
                    <a:pt x="13036" y="11073"/>
                    <a:pt x="11029" y="12067"/>
                  </a:cubicBezTo>
                  <a:cubicBezTo>
                    <a:pt x="9042" y="13043"/>
                    <a:pt x="6833" y="13245"/>
                    <a:pt x="4661" y="13319"/>
                  </a:cubicBezTo>
                  <a:cubicBezTo>
                    <a:pt x="3575" y="13374"/>
                    <a:pt x="2084" y="13319"/>
                    <a:pt x="998" y="13834"/>
                  </a:cubicBezTo>
                  <a:cubicBezTo>
                    <a:pt x="1661" y="11994"/>
                    <a:pt x="1919" y="10006"/>
                    <a:pt x="2581" y="8165"/>
                  </a:cubicBezTo>
                  <a:cubicBezTo>
                    <a:pt x="3373" y="5938"/>
                    <a:pt x="4643" y="3803"/>
                    <a:pt x="6630" y="2441"/>
                  </a:cubicBezTo>
                  <a:cubicBezTo>
                    <a:pt x="7965" y="1516"/>
                    <a:pt x="9283" y="1163"/>
                    <a:pt x="10693" y="1163"/>
                  </a:cubicBezTo>
                  <a:close/>
                  <a:moveTo>
                    <a:pt x="17279" y="0"/>
                  </a:moveTo>
                  <a:cubicBezTo>
                    <a:pt x="17234" y="0"/>
                    <a:pt x="17187" y="9"/>
                    <a:pt x="17140" y="30"/>
                  </a:cubicBezTo>
                  <a:cubicBezTo>
                    <a:pt x="16380" y="504"/>
                    <a:pt x="15632" y="656"/>
                    <a:pt x="14882" y="656"/>
                  </a:cubicBezTo>
                  <a:cubicBezTo>
                    <a:pt x="13519" y="656"/>
                    <a:pt x="12149" y="150"/>
                    <a:pt x="10689" y="150"/>
                  </a:cubicBezTo>
                  <a:cubicBezTo>
                    <a:pt x="10582" y="150"/>
                    <a:pt x="10475" y="153"/>
                    <a:pt x="10367" y="159"/>
                  </a:cubicBezTo>
                  <a:cubicBezTo>
                    <a:pt x="8508" y="232"/>
                    <a:pt x="6759" y="1061"/>
                    <a:pt x="5342" y="2239"/>
                  </a:cubicBezTo>
                  <a:cubicBezTo>
                    <a:pt x="1808" y="5220"/>
                    <a:pt x="1182" y="9951"/>
                    <a:pt x="391" y="14239"/>
                  </a:cubicBezTo>
                  <a:cubicBezTo>
                    <a:pt x="317" y="14294"/>
                    <a:pt x="262" y="14350"/>
                    <a:pt x="188" y="14405"/>
                  </a:cubicBezTo>
                  <a:cubicBezTo>
                    <a:pt x="0" y="14593"/>
                    <a:pt x="146" y="14908"/>
                    <a:pt x="403" y="14908"/>
                  </a:cubicBezTo>
                  <a:cubicBezTo>
                    <a:pt x="423" y="14908"/>
                    <a:pt x="443" y="14906"/>
                    <a:pt x="465" y="14902"/>
                  </a:cubicBezTo>
                  <a:cubicBezTo>
                    <a:pt x="1569" y="14699"/>
                    <a:pt x="2544" y="14276"/>
                    <a:pt x="3722" y="14202"/>
                  </a:cubicBezTo>
                  <a:cubicBezTo>
                    <a:pt x="4735" y="14129"/>
                    <a:pt x="5747" y="14129"/>
                    <a:pt x="6759" y="14018"/>
                  </a:cubicBezTo>
                  <a:cubicBezTo>
                    <a:pt x="8876" y="13779"/>
                    <a:pt x="10993" y="13245"/>
                    <a:pt x="12741" y="11994"/>
                  </a:cubicBezTo>
                  <a:cubicBezTo>
                    <a:pt x="15925" y="9693"/>
                    <a:pt x="16606" y="5349"/>
                    <a:pt x="15723" y="1686"/>
                  </a:cubicBezTo>
                  <a:cubicBezTo>
                    <a:pt x="15815" y="1650"/>
                    <a:pt x="15889" y="1594"/>
                    <a:pt x="15981" y="1558"/>
                  </a:cubicBezTo>
                  <a:cubicBezTo>
                    <a:pt x="16625" y="1410"/>
                    <a:pt x="17195" y="1042"/>
                    <a:pt x="17564" y="490"/>
                  </a:cubicBezTo>
                  <a:cubicBezTo>
                    <a:pt x="17703" y="258"/>
                    <a:pt x="17517" y="0"/>
                    <a:pt x="17279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8"/>
            <p:cNvSpPr/>
            <p:nvPr/>
          </p:nvSpPr>
          <p:spPr>
            <a:xfrm>
              <a:off x="5474309" y="667795"/>
              <a:ext cx="1091918" cy="919797"/>
            </a:xfrm>
            <a:custGeom>
              <a:avLst/>
              <a:gdLst/>
              <a:ahLst/>
              <a:cxnLst/>
              <a:rect l="l" t="t" r="r" b="b"/>
              <a:pathLst>
                <a:path w="20364" h="17154" extrusionOk="0">
                  <a:moveTo>
                    <a:pt x="12289" y="1345"/>
                  </a:moveTo>
                  <a:cubicBezTo>
                    <a:pt x="13153" y="1345"/>
                    <a:pt x="14046" y="1459"/>
                    <a:pt x="14987" y="1651"/>
                  </a:cubicBezTo>
                  <a:cubicBezTo>
                    <a:pt x="15207" y="1688"/>
                    <a:pt x="15428" y="1743"/>
                    <a:pt x="15649" y="1780"/>
                  </a:cubicBezTo>
                  <a:cubicBezTo>
                    <a:pt x="14618" y="2405"/>
                    <a:pt x="13661" y="3362"/>
                    <a:pt x="12833" y="4191"/>
                  </a:cubicBezTo>
                  <a:cubicBezTo>
                    <a:pt x="12134" y="3620"/>
                    <a:pt x="11250" y="3307"/>
                    <a:pt x="10330" y="3270"/>
                  </a:cubicBezTo>
                  <a:cubicBezTo>
                    <a:pt x="10263" y="3269"/>
                    <a:pt x="10192" y="3268"/>
                    <a:pt x="10118" y="3268"/>
                  </a:cubicBezTo>
                  <a:cubicBezTo>
                    <a:pt x="9398" y="3268"/>
                    <a:pt x="8393" y="3369"/>
                    <a:pt x="7992" y="3970"/>
                  </a:cubicBezTo>
                  <a:cubicBezTo>
                    <a:pt x="7919" y="4099"/>
                    <a:pt x="8011" y="4283"/>
                    <a:pt x="8158" y="4283"/>
                  </a:cubicBezTo>
                  <a:cubicBezTo>
                    <a:pt x="8192" y="4286"/>
                    <a:pt x="8226" y="4288"/>
                    <a:pt x="8259" y="4288"/>
                  </a:cubicBezTo>
                  <a:cubicBezTo>
                    <a:pt x="8569" y="4288"/>
                    <a:pt x="8853" y="4145"/>
                    <a:pt x="9152" y="4062"/>
                  </a:cubicBezTo>
                  <a:cubicBezTo>
                    <a:pt x="9538" y="3951"/>
                    <a:pt x="9925" y="3915"/>
                    <a:pt x="10311" y="3915"/>
                  </a:cubicBezTo>
                  <a:cubicBezTo>
                    <a:pt x="11085" y="3951"/>
                    <a:pt x="11839" y="4136"/>
                    <a:pt x="12520" y="4485"/>
                  </a:cubicBezTo>
                  <a:cubicBezTo>
                    <a:pt x="12355" y="4651"/>
                    <a:pt x="12207" y="4798"/>
                    <a:pt x="12060" y="4945"/>
                  </a:cubicBezTo>
                  <a:cubicBezTo>
                    <a:pt x="10716" y="6252"/>
                    <a:pt x="9391" y="7541"/>
                    <a:pt x="8066" y="8847"/>
                  </a:cubicBezTo>
                  <a:cubicBezTo>
                    <a:pt x="8066" y="8829"/>
                    <a:pt x="8048" y="8811"/>
                    <a:pt x="8011" y="8792"/>
                  </a:cubicBezTo>
                  <a:cubicBezTo>
                    <a:pt x="7956" y="8755"/>
                    <a:pt x="7900" y="8737"/>
                    <a:pt x="7827" y="8737"/>
                  </a:cubicBezTo>
                  <a:cubicBezTo>
                    <a:pt x="7808" y="8737"/>
                    <a:pt x="7790" y="8737"/>
                    <a:pt x="7771" y="8755"/>
                  </a:cubicBezTo>
                  <a:cubicBezTo>
                    <a:pt x="7569" y="8700"/>
                    <a:pt x="7367" y="8627"/>
                    <a:pt x="7164" y="8553"/>
                  </a:cubicBezTo>
                  <a:cubicBezTo>
                    <a:pt x="6925" y="8498"/>
                    <a:pt x="6667" y="8461"/>
                    <a:pt x="6428" y="8442"/>
                  </a:cubicBezTo>
                  <a:cubicBezTo>
                    <a:pt x="6308" y="8432"/>
                    <a:pt x="6171" y="8423"/>
                    <a:pt x="6029" y="8423"/>
                  </a:cubicBezTo>
                  <a:cubicBezTo>
                    <a:pt x="5669" y="8423"/>
                    <a:pt x="5277" y="8481"/>
                    <a:pt x="5066" y="8719"/>
                  </a:cubicBezTo>
                  <a:cubicBezTo>
                    <a:pt x="4937" y="8847"/>
                    <a:pt x="4992" y="9031"/>
                    <a:pt x="5158" y="9087"/>
                  </a:cubicBezTo>
                  <a:cubicBezTo>
                    <a:pt x="5287" y="9130"/>
                    <a:pt x="5423" y="9148"/>
                    <a:pt x="5558" y="9148"/>
                  </a:cubicBezTo>
                  <a:cubicBezTo>
                    <a:pt x="5653" y="9148"/>
                    <a:pt x="5747" y="9139"/>
                    <a:pt x="5839" y="9123"/>
                  </a:cubicBezTo>
                  <a:cubicBezTo>
                    <a:pt x="5977" y="9105"/>
                    <a:pt x="6110" y="9096"/>
                    <a:pt x="6244" y="9096"/>
                  </a:cubicBezTo>
                  <a:cubicBezTo>
                    <a:pt x="6377" y="9096"/>
                    <a:pt x="6511" y="9105"/>
                    <a:pt x="6649" y="9123"/>
                  </a:cubicBezTo>
                  <a:cubicBezTo>
                    <a:pt x="6906" y="9142"/>
                    <a:pt x="7275" y="9289"/>
                    <a:pt x="7587" y="9326"/>
                  </a:cubicBezTo>
                  <a:lnTo>
                    <a:pt x="5692" y="11222"/>
                  </a:lnTo>
                  <a:cubicBezTo>
                    <a:pt x="5692" y="11222"/>
                    <a:pt x="5692" y="11203"/>
                    <a:pt x="5692" y="11185"/>
                  </a:cubicBezTo>
                  <a:cubicBezTo>
                    <a:pt x="5482" y="10975"/>
                    <a:pt x="5044" y="10766"/>
                    <a:pt x="4667" y="10766"/>
                  </a:cubicBezTo>
                  <a:cubicBezTo>
                    <a:pt x="4448" y="10766"/>
                    <a:pt x="4249" y="10837"/>
                    <a:pt x="4127" y="11019"/>
                  </a:cubicBezTo>
                  <a:cubicBezTo>
                    <a:pt x="4090" y="11111"/>
                    <a:pt x="4127" y="11203"/>
                    <a:pt x="4219" y="11222"/>
                  </a:cubicBezTo>
                  <a:cubicBezTo>
                    <a:pt x="4311" y="11240"/>
                    <a:pt x="4408" y="11249"/>
                    <a:pt x="4507" y="11249"/>
                  </a:cubicBezTo>
                  <a:cubicBezTo>
                    <a:pt x="4606" y="11249"/>
                    <a:pt x="4707" y="11240"/>
                    <a:pt x="4808" y="11222"/>
                  </a:cubicBezTo>
                  <a:cubicBezTo>
                    <a:pt x="5047" y="11240"/>
                    <a:pt x="5287" y="11314"/>
                    <a:pt x="5489" y="11424"/>
                  </a:cubicBezTo>
                  <a:lnTo>
                    <a:pt x="4495" y="12381"/>
                  </a:lnTo>
                  <a:cubicBezTo>
                    <a:pt x="4377" y="12514"/>
                    <a:pt x="4507" y="12694"/>
                    <a:pt x="4649" y="12694"/>
                  </a:cubicBezTo>
                  <a:cubicBezTo>
                    <a:pt x="4684" y="12694"/>
                    <a:pt x="4720" y="12683"/>
                    <a:pt x="4753" y="12657"/>
                  </a:cubicBezTo>
                  <a:lnTo>
                    <a:pt x="6262" y="11295"/>
                  </a:lnTo>
                  <a:lnTo>
                    <a:pt x="6262" y="11295"/>
                  </a:lnTo>
                  <a:cubicBezTo>
                    <a:pt x="6244" y="11443"/>
                    <a:pt x="6225" y="11571"/>
                    <a:pt x="6225" y="11682"/>
                  </a:cubicBezTo>
                  <a:cubicBezTo>
                    <a:pt x="6189" y="12050"/>
                    <a:pt x="6152" y="12639"/>
                    <a:pt x="6483" y="12897"/>
                  </a:cubicBezTo>
                  <a:cubicBezTo>
                    <a:pt x="6513" y="12914"/>
                    <a:pt x="6544" y="12923"/>
                    <a:pt x="6575" y="12923"/>
                  </a:cubicBezTo>
                  <a:cubicBezTo>
                    <a:pt x="6640" y="12923"/>
                    <a:pt x="6703" y="12886"/>
                    <a:pt x="6741" y="12823"/>
                  </a:cubicBezTo>
                  <a:cubicBezTo>
                    <a:pt x="6943" y="12529"/>
                    <a:pt x="6814" y="12032"/>
                    <a:pt x="6833" y="11700"/>
                  </a:cubicBezTo>
                  <a:cubicBezTo>
                    <a:pt x="6851" y="11424"/>
                    <a:pt x="6980" y="11038"/>
                    <a:pt x="6851" y="10780"/>
                  </a:cubicBezTo>
                  <a:lnTo>
                    <a:pt x="10385" y="7633"/>
                  </a:lnTo>
                  <a:lnTo>
                    <a:pt x="10385" y="7633"/>
                  </a:lnTo>
                  <a:cubicBezTo>
                    <a:pt x="10293" y="8203"/>
                    <a:pt x="10293" y="8811"/>
                    <a:pt x="10146" y="9344"/>
                  </a:cubicBezTo>
                  <a:cubicBezTo>
                    <a:pt x="9943" y="10209"/>
                    <a:pt x="9318" y="11130"/>
                    <a:pt x="9299" y="12013"/>
                  </a:cubicBezTo>
                  <a:cubicBezTo>
                    <a:pt x="9299" y="12155"/>
                    <a:pt x="9420" y="12265"/>
                    <a:pt x="9551" y="12265"/>
                  </a:cubicBezTo>
                  <a:cubicBezTo>
                    <a:pt x="9590" y="12265"/>
                    <a:pt x="9630" y="12255"/>
                    <a:pt x="9667" y="12234"/>
                  </a:cubicBezTo>
                  <a:cubicBezTo>
                    <a:pt x="10477" y="11737"/>
                    <a:pt x="10790" y="10467"/>
                    <a:pt x="10992" y="9602"/>
                  </a:cubicBezTo>
                  <a:cubicBezTo>
                    <a:pt x="11158" y="8829"/>
                    <a:pt x="11379" y="7780"/>
                    <a:pt x="11103" y="6988"/>
                  </a:cubicBezTo>
                  <a:lnTo>
                    <a:pt x="11692" y="6473"/>
                  </a:lnTo>
                  <a:cubicBezTo>
                    <a:pt x="12723" y="5553"/>
                    <a:pt x="13717" y="4577"/>
                    <a:pt x="14802" y="3731"/>
                  </a:cubicBezTo>
                  <a:cubicBezTo>
                    <a:pt x="14913" y="3657"/>
                    <a:pt x="15005" y="3583"/>
                    <a:pt x="15097" y="3528"/>
                  </a:cubicBezTo>
                  <a:cubicBezTo>
                    <a:pt x="15134" y="4117"/>
                    <a:pt x="15189" y="4706"/>
                    <a:pt x="15189" y="5313"/>
                  </a:cubicBezTo>
                  <a:cubicBezTo>
                    <a:pt x="15189" y="6142"/>
                    <a:pt x="14894" y="7117"/>
                    <a:pt x="15097" y="7946"/>
                  </a:cubicBezTo>
                  <a:cubicBezTo>
                    <a:pt x="15129" y="8072"/>
                    <a:pt x="15246" y="8145"/>
                    <a:pt x="15364" y="8145"/>
                  </a:cubicBezTo>
                  <a:cubicBezTo>
                    <a:pt x="15451" y="8145"/>
                    <a:pt x="15539" y="8105"/>
                    <a:pt x="15594" y="8019"/>
                  </a:cubicBezTo>
                  <a:cubicBezTo>
                    <a:pt x="16109" y="7283"/>
                    <a:pt x="16036" y="6068"/>
                    <a:pt x="16017" y="5203"/>
                  </a:cubicBezTo>
                  <a:cubicBezTo>
                    <a:pt x="16017" y="4504"/>
                    <a:pt x="15925" y="3786"/>
                    <a:pt x="15760" y="3105"/>
                  </a:cubicBezTo>
                  <a:cubicBezTo>
                    <a:pt x="16367" y="2773"/>
                    <a:pt x="16974" y="2497"/>
                    <a:pt x="17582" y="2185"/>
                  </a:cubicBezTo>
                  <a:lnTo>
                    <a:pt x="17582" y="2185"/>
                  </a:lnTo>
                  <a:cubicBezTo>
                    <a:pt x="17490" y="4228"/>
                    <a:pt x="17729" y="6252"/>
                    <a:pt x="17250" y="8277"/>
                  </a:cubicBezTo>
                  <a:cubicBezTo>
                    <a:pt x="16643" y="10835"/>
                    <a:pt x="15005" y="12749"/>
                    <a:pt x="12667" y="13872"/>
                  </a:cubicBezTo>
                  <a:cubicBezTo>
                    <a:pt x="10403" y="14995"/>
                    <a:pt x="7863" y="15216"/>
                    <a:pt x="5360" y="15326"/>
                  </a:cubicBezTo>
                  <a:cubicBezTo>
                    <a:pt x="4109" y="15363"/>
                    <a:pt x="2397" y="15326"/>
                    <a:pt x="1145" y="15897"/>
                  </a:cubicBezTo>
                  <a:cubicBezTo>
                    <a:pt x="1918" y="13780"/>
                    <a:pt x="2195" y="11498"/>
                    <a:pt x="2968" y="9381"/>
                  </a:cubicBezTo>
                  <a:cubicBezTo>
                    <a:pt x="3888" y="6823"/>
                    <a:pt x="5360" y="4356"/>
                    <a:pt x="7624" y="2792"/>
                  </a:cubicBezTo>
                  <a:cubicBezTo>
                    <a:pt x="9149" y="1747"/>
                    <a:pt x="10667" y="1345"/>
                    <a:pt x="12289" y="1345"/>
                  </a:cubicBezTo>
                  <a:close/>
                  <a:moveTo>
                    <a:pt x="19899" y="0"/>
                  </a:moveTo>
                  <a:cubicBezTo>
                    <a:pt x="19840" y="0"/>
                    <a:pt x="19778" y="15"/>
                    <a:pt x="19717" y="49"/>
                  </a:cubicBezTo>
                  <a:cubicBezTo>
                    <a:pt x="18840" y="591"/>
                    <a:pt x="17977" y="766"/>
                    <a:pt x="17114" y="766"/>
                  </a:cubicBezTo>
                  <a:cubicBezTo>
                    <a:pt x="15524" y="766"/>
                    <a:pt x="13930" y="171"/>
                    <a:pt x="12236" y="171"/>
                  </a:cubicBezTo>
                  <a:cubicBezTo>
                    <a:pt x="12129" y="171"/>
                    <a:pt x="12021" y="173"/>
                    <a:pt x="11913" y="178"/>
                  </a:cubicBezTo>
                  <a:cubicBezTo>
                    <a:pt x="9778" y="270"/>
                    <a:pt x="7771" y="1209"/>
                    <a:pt x="6152" y="2571"/>
                  </a:cubicBezTo>
                  <a:cubicBezTo>
                    <a:pt x="2084" y="6013"/>
                    <a:pt x="1348" y="11443"/>
                    <a:pt x="428" y="16357"/>
                  </a:cubicBezTo>
                  <a:cubicBezTo>
                    <a:pt x="354" y="16431"/>
                    <a:pt x="280" y="16504"/>
                    <a:pt x="225" y="16578"/>
                  </a:cubicBezTo>
                  <a:cubicBezTo>
                    <a:pt x="1" y="16785"/>
                    <a:pt x="165" y="17154"/>
                    <a:pt x="459" y="17154"/>
                  </a:cubicBezTo>
                  <a:cubicBezTo>
                    <a:pt x="478" y="17154"/>
                    <a:pt x="499" y="17152"/>
                    <a:pt x="520" y="17148"/>
                  </a:cubicBezTo>
                  <a:cubicBezTo>
                    <a:pt x="1808" y="16891"/>
                    <a:pt x="2931" y="16412"/>
                    <a:pt x="4274" y="16320"/>
                  </a:cubicBezTo>
                  <a:cubicBezTo>
                    <a:pt x="5434" y="16247"/>
                    <a:pt x="6593" y="16228"/>
                    <a:pt x="7771" y="16118"/>
                  </a:cubicBezTo>
                  <a:cubicBezTo>
                    <a:pt x="10183" y="15860"/>
                    <a:pt x="12631" y="15234"/>
                    <a:pt x="14637" y="13799"/>
                  </a:cubicBezTo>
                  <a:cubicBezTo>
                    <a:pt x="18318" y="11148"/>
                    <a:pt x="19091" y="6160"/>
                    <a:pt x="18079" y="1945"/>
                  </a:cubicBezTo>
                  <a:cubicBezTo>
                    <a:pt x="18189" y="1890"/>
                    <a:pt x="18281" y="1835"/>
                    <a:pt x="18373" y="1780"/>
                  </a:cubicBezTo>
                  <a:cubicBezTo>
                    <a:pt x="19109" y="1632"/>
                    <a:pt x="19772" y="1191"/>
                    <a:pt x="20214" y="565"/>
                  </a:cubicBezTo>
                  <a:cubicBezTo>
                    <a:pt x="20364" y="295"/>
                    <a:pt x="20159" y="0"/>
                    <a:pt x="19899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8"/>
            <p:cNvSpPr/>
            <p:nvPr/>
          </p:nvSpPr>
          <p:spPr>
            <a:xfrm>
              <a:off x="6052922" y="3969501"/>
              <a:ext cx="1084572" cy="634057"/>
            </a:xfrm>
            <a:custGeom>
              <a:avLst/>
              <a:gdLst/>
              <a:ahLst/>
              <a:cxnLst/>
              <a:rect l="l" t="t" r="r" b="b"/>
              <a:pathLst>
                <a:path w="20227" h="11825" extrusionOk="0">
                  <a:moveTo>
                    <a:pt x="8926" y="850"/>
                  </a:moveTo>
                  <a:cubicBezTo>
                    <a:pt x="10418" y="850"/>
                    <a:pt x="11899" y="1116"/>
                    <a:pt x="13233" y="1789"/>
                  </a:cubicBezTo>
                  <a:cubicBezTo>
                    <a:pt x="15331" y="2820"/>
                    <a:pt x="16307" y="4458"/>
                    <a:pt x="16969" y="6612"/>
                  </a:cubicBezTo>
                  <a:cubicBezTo>
                    <a:pt x="17024" y="6796"/>
                    <a:pt x="17080" y="6961"/>
                    <a:pt x="17135" y="7145"/>
                  </a:cubicBezTo>
                  <a:cubicBezTo>
                    <a:pt x="16288" y="6649"/>
                    <a:pt x="15221" y="6336"/>
                    <a:pt x="14300" y="6078"/>
                  </a:cubicBezTo>
                  <a:cubicBezTo>
                    <a:pt x="14429" y="5342"/>
                    <a:pt x="14319" y="4587"/>
                    <a:pt x="13969" y="3924"/>
                  </a:cubicBezTo>
                  <a:cubicBezTo>
                    <a:pt x="13711" y="3391"/>
                    <a:pt x="13196" y="2581"/>
                    <a:pt x="12552" y="2526"/>
                  </a:cubicBezTo>
                  <a:cubicBezTo>
                    <a:pt x="12544" y="2525"/>
                    <a:pt x="12537" y="2524"/>
                    <a:pt x="12530" y="2524"/>
                  </a:cubicBezTo>
                  <a:cubicBezTo>
                    <a:pt x="12413" y="2524"/>
                    <a:pt x="12334" y="2661"/>
                    <a:pt x="12386" y="2765"/>
                  </a:cubicBezTo>
                  <a:cubicBezTo>
                    <a:pt x="12533" y="3004"/>
                    <a:pt x="12717" y="3207"/>
                    <a:pt x="12938" y="3391"/>
                  </a:cubicBezTo>
                  <a:cubicBezTo>
                    <a:pt x="13159" y="3612"/>
                    <a:pt x="13343" y="3888"/>
                    <a:pt x="13490" y="4164"/>
                  </a:cubicBezTo>
                  <a:cubicBezTo>
                    <a:pt x="13785" y="4734"/>
                    <a:pt x="13932" y="5342"/>
                    <a:pt x="13951" y="5967"/>
                  </a:cubicBezTo>
                  <a:lnTo>
                    <a:pt x="13454" y="5820"/>
                  </a:lnTo>
                  <a:cubicBezTo>
                    <a:pt x="12000" y="5379"/>
                    <a:pt x="10546" y="4937"/>
                    <a:pt x="9073" y="4513"/>
                  </a:cubicBezTo>
                  <a:cubicBezTo>
                    <a:pt x="9091" y="4477"/>
                    <a:pt x="9091" y="4458"/>
                    <a:pt x="9091" y="4440"/>
                  </a:cubicBezTo>
                  <a:cubicBezTo>
                    <a:pt x="9091" y="4385"/>
                    <a:pt x="9091" y="4329"/>
                    <a:pt x="9055" y="4274"/>
                  </a:cubicBezTo>
                  <a:cubicBezTo>
                    <a:pt x="9055" y="4274"/>
                    <a:pt x="9036" y="4256"/>
                    <a:pt x="9018" y="4256"/>
                  </a:cubicBezTo>
                  <a:cubicBezTo>
                    <a:pt x="8981" y="4072"/>
                    <a:pt x="8944" y="3906"/>
                    <a:pt x="8926" y="3722"/>
                  </a:cubicBezTo>
                  <a:cubicBezTo>
                    <a:pt x="8871" y="3538"/>
                    <a:pt x="8797" y="3335"/>
                    <a:pt x="8723" y="3151"/>
                  </a:cubicBezTo>
                  <a:cubicBezTo>
                    <a:pt x="8576" y="2857"/>
                    <a:pt x="8337" y="2378"/>
                    <a:pt x="7987" y="2286"/>
                  </a:cubicBezTo>
                  <a:cubicBezTo>
                    <a:pt x="7970" y="2281"/>
                    <a:pt x="7953" y="2279"/>
                    <a:pt x="7937" y="2279"/>
                  </a:cubicBezTo>
                  <a:cubicBezTo>
                    <a:pt x="7827" y="2279"/>
                    <a:pt x="7732" y="2379"/>
                    <a:pt x="7748" y="2507"/>
                  </a:cubicBezTo>
                  <a:cubicBezTo>
                    <a:pt x="7785" y="2691"/>
                    <a:pt x="7877" y="2857"/>
                    <a:pt x="8006" y="3023"/>
                  </a:cubicBezTo>
                  <a:cubicBezTo>
                    <a:pt x="8116" y="3188"/>
                    <a:pt x="8226" y="3391"/>
                    <a:pt x="8300" y="3593"/>
                  </a:cubicBezTo>
                  <a:cubicBezTo>
                    <a:pt x="8392" y="3796"/>
                    <a:pt x="8429" y="4109"/>
                    <a:pt x="8539" y="4348"/>
                  </a:cubicBezTo>
                  <a:lnTo>
                    <a:pt x="6441" y="3704"/>
                  </a:lnTo>
                  <a:lnTo>
                    <a:pt x="6459" y="3685"/>
                  </a:lnTo>
                  <a:cubicBezTo>
                    <a:pt x="6570" y="3317"/>
                    <a:pt x="6459" y="2544"/>
                    <a:pt x="5962" y="2507"/>
                  </a:cubicBezTo>
                  <a:cubicBezTo>
                    <a:pt x="5889" y="2507"/>
                    <a:pt x="5834" y="2581"/>
                    <a:pt x="5852" y="2636"/>
                  </a:cubicBezTo>
                  <a:cubicBezTo>
                    <a:pt x="5907" y="2802"/>
                    <a:pt x="5981" y="2949"/>
                    <a:pt x="6073" y="3078"/>
                  </a:cubicBezTo>
                  <a:cubicBezTo>
                    <a:pt x="6165" y="3243"/>
                    <a:pt x="6202" y="3446"/>
                    <a:pt x="6202" y="3630"/>
                  </a:cubicBezTo>
                  <a:lnTo>
                    <a:pt x="5116" y="3299"/>
                  </a:lnTo>
                  <a:cubicBezTo>
                    <a:pt x="5100" y="3294"/>
                    <a:pt x="5085" y="3292"/>
                    <a:pt x="5071" y="3292"/>
                  </a:cubicBezTo>
                  <a:cubicBezTo>
                    <a:pt x="4918" y="3292"/>
                    <a:pt x="4855" y="3543"/>
                    <a:pt x="5024" y="3593"/>
                  </a:cubicBezTo>
                  <a:lnTo>
                    <a:pt x="6588" y="4145"/>
                  </a:lnTo>
                  <a:cubicBezTo>
                    <a:pt x="6496" y="4182"/>
                    <a:pt x="6386" y="4219"/>
                    <a:pt x="6312" y="4256"/>
                  </a:cubicBezTo>
                  <a:cubicBezTo>
                    <a:pt x="6018" y="4385"/>
                    <a:pt x="5576" y="4587"/>
                    <a:pt x="5539" y="4937"/>
                  </a:cubicBezTo>
                  <a:cubicBezTo>
                    <a:pt x="5539" y="5010"/>
                    <a:pt x="5594" y="5084"/>
                    <a:pt x="5686" y="5102"/>
                  </a:cubicBezTo>
                  <a:cubicBezTo>
                    <a:pt x="5695" y="5103"/>
                    <a:pt x="5704" y="5103"/>
                    <a:pt x="5713" y="5103"/>
                  </a:cubicBezTo>
                  <a:cubicBezTo>
                    <a:pt x="6000" y="5103"/>
                    <a:pt x="6301" y="4823"/>
                    <a:pt x="6533" y="4716"/>
                  </a:cubicBezTo>
                  <a:cubicBezTo>
                    <a:pt x="6736" y="4624"/>
                    <a:pt x="7067" y="4550"/>
                    <a:pt x="7196" y="4366"/>
                  </a:cubicBezTo>
                  <a:lnTo>
                    <a:pt x="10840" y="5655"/>
                  </a:lnTo>
                  <a:cubicBezTo>
                    <a:pt x="10398" y="5820"/>
                    <a:pt x="9957" y="6041"/>
                    <a:pt x="9515" y="6170"/>
                  </a:cubicBezTo>
                  <a:cubicBezTo>
                    <a:pt x="8815" y="6354"/>
                    <a:pt x="7913" y="6262"/>
                    <a:pt x="7269" y="6593"/>
                  </a:cubicBezTo>
                  <a:cubicBezTo>
                    <a:pt x="7140" y="6667"/>
                    <a:pt x="7122" y="6869"/>
                    <a:pt x="7251" y="6961"/>
                  </a:cubicBezTo>
                  <a:cubicBezTo>
                    <a:pt x="7500" y="7103"/>
                    <a:pt x="7796" y="7156"/>
                    <a:pt x="8107" y="7156"/>
                  </a:cubicBezTo>
                  <a:cubicBezTo>
                    <a:pt x="8645" y="7156"/>
                    <a:pt x="9225" y="6998"/>
                    <a:pt x="9680" y="6869"/>
                  </a:cubicBezTo>
                  <a:cubicBezTo>
                    <a:pt x="10288" y="6685"/>
                    <a:pt x="11116" y="6428"/>
                    <a:pt x="11576" y="5912"/>
                  </a:cubicBezTo>
                  <a:lnTo>
                    <a:pt x="12184" y="6133"/>
                  </a:lnTo>
                  <a:cubicBezTo>
                    <a:pt x="13251" y="6501"/>
                    <a:pt x="14337" y="6851"/>
                    <a:pt x="15386" y="7293"/>
                  </a:cubicBezTo>
                  <a:cubicBezTo>
                    <a:pt x="15478" y="7330"/>
                    <a:pt x="15552" y="7385"/>
                    <a:pt x="15644" y="7422"/>
                  </a:cubicBezTo>
                  <a:cubicBezTo>
                    <a:pt x="15239" y="7679"/>
                    <a:pt x="14834" y="7955"/>
                    <a:pt x="14392" y="8195"/>
                  </a:cubicBezTo>
                  <a:cubicBezTo>
                    <a:pt x="13785" y="8507"/>
                    <a:pt x="12975" y="8692"/>
                    <a:pt x="12478" y="9170"/>
                  </a:cubicBezTo>
                  <a:cubicBezTo>
                    <a:pt x="12349" y="9299"/>
                    <a:pt x="12441" y="9520"/>
                    <a:pt x="12607" y="9538"/>
                  </a:cubicBezTo>
                  <a:cubicBezTo>
                    <a:pt x="12654" y="9543"/>
                    <a:pt x="12700" y="9545"/>
                    <a:pt x="12748" y="9545"/>
                  </a:cubicBezTo>
                  <a:cubicBezTo>
                    <a:pt x="13449" y="9545"/>
                    <a:pt x="14228" y="9056"/>
                    <a:pt x="14797" y="8728"/>
                  </a:cubicBezTo>
                  <a:cubicBezTo>
                    <a:pt x="15313" y="8452"/>
                    <a:pt x="15773" y="8121"/>
                    <a:pt x="16196" y="7734"/>
                  </a:cubicBezTo>
                  <a:cubicBezTo>
                    <a:pt x="16693" y="8029"/>
                    <a:pt x="17116" y="8360"/>
                    <a:pt x="17577" y="8673"/>
                  </a:cubicBezTo>
                  <a:cubicBezTo>
                    <a:pt x="16086" y="9409"/>
                    <a:pt x="14724" y="10403"/>
                    <a:pt x="13086" y="10845"/>
                  </a:cubicBezTo>
                  <a:cubicBezTo>
                    <a:pt x="12475" y="11014"/>
                    <a:pt x="11869" y="11096"/>
                    <a:pt x="11272" y="11096"/>
                  </a:cubicBezTo>
                  <a:cubicBezTo>
                    <a:pt x="9851" y="11096"/>
                    <a:pt x="8487" y="10633"/>
                    <a:pt x="7269" y="9777"/>
                  </a:cubicBezTo>
                  <a:cubicBezTo>
                    <a:pt x="5576" y="8581"/>
                    <a:pt x="4416" y="6851"/>
                    <a:pt x="3367" y="5102"/>
                  </a:cubicBezTo>
                  <a:cubicBezTo>
                    <a:pt x="2833" y="4219"/>
                    <a:pt x="2189" y="2967"/>
                    <a:pt x="1287" y="2305"/>
                  </a:cubicBezTo>
                  <a:cubicBezTo>
                    <a:pt x="3110" y="2010"/>
                    <a:pt x="4877" y="1329"/>
                    <a:pt x="6680" y="1035"/>
                  </a:cubicBezTo>
                  <a:cubicBezTo>
                    <a:pt x="7420" y="918"/>
                    <a:pt x="8175" y="850"/>
                    <a:pt x="8926" y="850"/>
                  </a:cubicBezTo>
                  <a:close/>
                  <a:moveTo>
                    <a:pt x="9201" y="1"/>
                  </a:moveTo>
                  <a:cubicBezTo>
                    <a:pt x="6313" y="1"/>
                    <a:pt x="3419" y="1065"/>
                    <a:pt x="680" y="1973"/>
                  </a:cubicBezTo>
                  <a:cubicBezTo>
                    <a:pt x="606" y="1937"/>
                    <a:pt x="514" y="1918"/>
                    <a:pt x="441" y="1900"/>
                  </a:cubicBezTo>
                  <a:cubicBezTo>
                    <a:pt x="413" y="1892"/>
                    <a:pt x="386" y="1888"/>
                    <a:pt x="360" y="1888"/>
                  </a:cubicBezTo>
                  <a:cubicBezTo>
                    <a:pt x="144" y="1888"/>
                    <a:pt x="0" y="2144"/>
                    <a:pt x="165" y="2342"/>
                  </a:cubicBezTo>
                  <a:cubicBezTo>
                    <a:pt x="846" y="3170"/>
                    <a:pt x="1619" y="3777"/>
                    <a:pt x="2226" y="4697"/>
                  </a:cubicBezTo>
                  <a:cubicBezTo>
                    <a:pt x="2741" y="5507"/>
                    <a:pt x="3202" y="6336"/>
                    <a:pt x="3754" y="7127"/>
                  </a:cubicBezTo>
                  <a:cubicBezTo>
                    <a:pt x="4895" y="8765"/>
                    <a:pt x="6294" y="10274"/>
                    <a:pt x="8134" y="11140"/>
                  </a:cubicBezTo>
                  <a:cubicBezTo>
                    <a:pt x="9116" y="11614"/>
                    <a:pt x="10147" y="11825"/>
                    <a:pt x="11181" y="11825"/>
                  </a:cubicBezTo>
                  <a:cubicBezTo>
                    <a:pt x="13638" y="11825"/>
                    <a:pt x="16111" y="10633"/>
                    <a:pt x="17963" y="8949"/>
                  </a:cubicBezTo>
                  <a:lnTo>
                    <a:pt x="18202" y="9096"/>
                  </a:lnTo>
                  <a:cubicBezTo>
                    <a:pt x="18607" y="9575"/>
                    <a:pt x="19178" y="9870"/>
                    <a:pt x="19785" y="9943"/>
                  </a:cubicBezTo>
                  <a:cubicBezTo>
                    <a:pt x="20098" y="9943"/>
                    <a:pt x="20227" y="9557"/>
                    <a:pt x="19969" y="9373"/>
                  </a:cubicBezTo>
                  <a:cubicBezTo>
                    <a:pt x="17816" y="8158"/>
                    <a:pt x="17981" y="5747"/>
                    <a:pt x="16822" y="3832"/>
                  </a:cubicBezTo>
                  <a:cubicBezTo>
                    <a:pt x="15865" y="2360"/>
                    <a:pt x="14466" y="1237"/>
                    <a:pt x="12809" y="648"/>
                  </a:cubicBezTo>
                  <a:cubicBezTo>
                    <a:pt x="11615" y="187"/>
                    <a:pt x="10409" y="1"/>
                    <a:pt x="9201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8"/>
            <p:cNvSpPr/>
            <p:nvPr/>
          </p:nvSpPr>
          <p:spPr>
            <a:xfrm>
              <a:off x="6669659" y="1191556"/>
              <a:ext cx="744889" cy="406225"/>
            </a:xfrm>
            <a:custGeom>
              <a:avLst/>
              <a:gdLst/>
              <a:ahLst/>
              <a:cxnLst/>
              <a:rect l="l" t="t" r="r" b="b"/>
              <a:pathLst>
                <a:path w="13892" h="7576" extrusionOk="0">
                  <a:moveTo>
                    <a:pt x="6338" y="487"/>
                  </a:moveTo>
                  <a:cubicBezTo>
                    <a:pt x="7011" y="487"/>
                    <a:pt x="7685" y="639"/>
                    <a:pt x="8302" y="938"/>
                  </a:cubicBezTo>
                  <a:cubicBezTo>
                    <a:pt x="9535" y="1509"/>
                    <a:pt x="10492" y="2484"/>
                    <a:pt x="11375" y="3478"/>
                  </a:cubicBezTo>
                  <a:cubicBezTo>
                    <a:pt x="11817" y="3975"/>
                    <a:pt x="12369" y="4712"/>
                    <a:pt x="13032" y="5024"/>
                  </a:cubicBezTo>
                  <a:cubicBezTo>
                    <a:pt x="11909" y="5429"/>
                    <a:pt x="10860" y="6074"/>
                    <a:pt x="9719" y="6479"/>
                  </a:cubicBezTo>
                  <a:cubicBezTo>
                    <a:pt x="8847" y="6797"/>
                    <a:pt x="7914" y="7002"/>
                    <a:pt x="6979" y="7002"/>
                  </a:cubicBezTo>
                  <a:cubicBezTo>
                    <a:pt x="6454" y="7002"/>
                    <a:pt x="5928" y="6937"/>
                    <a:pt x="5412" y="6791"/>
                  </a:cubicBezTo>
                  <a:cubicBezTo>
                    <a:pt x="3958" y="6368"/>
                    <a:pt x="3148" y="5429"/>
                    <a:pt x="2449" y="4123"/>
                  </a:cubicBezTo>
                  <a:cubicBezTo>
                    <a:pt x="2393" y="4012"/>
                    <a:pt x="2338" y="3902"/>
                    <a:pt x="2283" y="3791"/>
                  </a:cubicBezTo>
                  <a:lnTo>
                    <a:pt x="2283" y="3791"/>
                  </a:lnTo>
                  <a:cubicBezTo>
                    <a:pt x="2909" y="3994"/>
                    <a:pt x="3571" y="4104"/>
                    <a:pt x="4234" y="4159"/>
                  </a:cubicBezTo>
                  <a:cubicBezTo>
                    <a:pt x="4234" y="4638"/>
                    <a:pt x="4400" y="5117"/>
                    <a:pt x="4694" y="5485"/>
                  </a:cubicBezTo>
                  <a:cubicBezTo>
                    <a:pt x="4921" y="5781"/>
                    <a:pt x="5312" y="6225"/>
                    <a:pt x="5712" y="6225"/>
                  </a:cubicBezTo>
                  <a:cubicBezTo>
                    <a:pt x="5735" y="6225"/>
                    <a:pt x="5757" y="6224"/>
                    <a:pt x="5780" y="6221"/>
                  </a:cubicBezTo>
                  <a:cubicBezTo>
                    <a:pt x="5854" y="6221"/>
                    <a:pt x="5909" y="6110"/>
                    <a:pt x="5854" y="6055"/>
                  </a:cubicBezTo>
                  <a:cubicBezTo>
                    <a:pt x="5725" y="5908"/>
                    <a:pt x="5596" y="5798"/>
                    <a:pt x="5430" y="5724"/>
                  </a:cubicBezTo>
                  <a:cubicBezTo>
                    <a:pt x="5265" y="5595"/>
                    <a:pt x="5099" y="5448"/>
                    <a:pt x="4970" y="5282"/>
                  </a:cubicBezTo>
                  <a:cubicBezTo>
                    <a:pt x="4713" y="4951"/>
                    <a:pt x="4547" y="4583"/>
                    <a:pt x="4455" y="4178"/>
                  </a:cubicBezTo>
                  <a:lnTo>
                    <a:pt x="4455" y="4178"/>
                  </a:lnTo>
                  <a:lnTo>
                    <a:pt x="4805" y="4215"/>
                  </a:lnTo>
                  <a:cubicBezTo>
                    <a:pt x="5780" y="4325"/>
                    <a:pt x="6774" y="4435"/>
                    <a:pt x="7768" y="4546"/>
                  </a:cubicBezTo>
                  <a:cubicBezTo>
                    <a:pt x="7768" y="4546"/>
                    <a:pt x="7768" y="4564"/>
                    <a:pt x="7768" y="4583"/>
                  </a:cubicBezTo>
                  <a:cubicBezTo>
                    <a:pt x="7768" y="4620"/>
                    <a:pt x="7786" y="4656"/>
                    <a:pt x="7805" y="4675"/>
                  </a:cubicBezTo>
                  <a:cubicBezTo>
                    <a:pt x="7805" y="4693"/>
                    <a:pt x="7823" y="4693"/>
                    <a:pt x="7823" y="4693"/>
                  </a:cubicBezTo>
                  <a:cubicBezTo>
                    <a:pt x="7878" y="4804"/>
                    <a:pt x="7915" y="4914"/>
                    <a:pt x="7952" y="5024"/>
                  </a:cubicBezTo>
                  <a:cubicBezTo>
                    <a:pt x="8007" y="5135"/>
                    <a:pt x="8081" y="5245"/>
                    <a:pt x="8154" y="5356"/>
                  </a:cubicBezTo>
                  <a:cubicBezTo>
                    <a:pt x="8283" y="5540"/>
                    <a:pt x="8486" y="5816"/>
                    <a:pt x="8725" y="5816"/>
                  </a:cubicBezTo>
                  <a:cubicBezTo>
                    <a:pt x="8733" y="5818"/>
                    <a:pt x="8741" y="5818"/>
                    <a:pt x="8749" y="5818"/>
                  </a:cubicBezTo>
                  <a:cubicBezTo>
                    <a:pt x="8829" y="5818"/>
                    <a:pt x="8887" y="5736"/>
                    <a:pt x="8854" y="5669"/>
                  </a:cubicBezTo>
                  <a:cubicBezTo>
                    <a:pt x="8799" y="5540"/>
                    <a:pt x="8725" y="5448"/>
                    <a:pt x="8633" y="5374"/>
                  </a:cubicBezTo>
                  <a:cubicBezTo>
                    <a:pt x="8523" y="5264"/>
                    <a:pt x="8449" y="5153"/>
                    <a:pt x="8357" y="5024"/>
                  </a:cubicBezTo>
                  <a:cubicBezTo>
                    <a:pt x="8283" y="4914"/>
                    <a:pt x="8228" y="4712"/>
                    <a:pt x="8136" y="4564"/>
                  </a:cubicBezTo>
                  <a:lnTo>
                    <a:pt x="8136" y="4564"/>
                  </a:lnTo>
                  <a:lnTo>
                    <a:pt x="9553" y="4730"/>
                  </a:lnTo>
                  <a:lnTo>
                    <a:pt x="9553" y="4748"/>
                  </a:lnTo>
                  <a:cubicBezTo>
                    <a:pt x="9518" y="4979"/>
                    <a:pt x="9670" y="5431"/>
                    <a:pt x="9978" y="5431"/>
                  </a:cubicBezTo>
                  <a:cubicBezTo>
                    <a:pt x="9989" y="5431"/>
                    <a:pt x="10001" y="5431"/>
                    <a:pt x="10013" y="5429"/>
                  </a:cubicBezTo>
                  <a:cubicBezTo>
                    <a:pt x="10050" y="5429"/>
                    <a:pt x="10087" y="5374"/>
                    <a:pt x="10069" y="5337"/>
                  </a:cubicBezTo>
                  <a:cubicBezTo>
                    <a:pt x="10032" y="5227"/>
                    <a:pt x="9921" y="5172"/>
                    <a:pt x="9866" y="5080"/>
                  </a:cubicBezTo>
                  <a:cubicBezTo>
                    <a:pt x="9793" y="4988"/>
                    <a:pt x="9737" y="4859"/>
                    <a:pt x="9719" y="4748"/>
                  </a:cubicBezTo>
                  <a:lnTo>
                    <a:pt x="9719" y="4748"/>
                  </a:lnTo>
                  <a:lnTo>
                    <a:pt x="10455" y="4822"/>
                  </a:lnTo>
                  <a:cubicBezTo>
                    <a:pt x="10461" y="4823"/>
                    <a:pt x="10466" y="4823"/>
                    <a:pt x="10471" y="4823"/>
                  </a:cubicBezTo>
                  <a:cubicBezTo>
                    <a:pt x="10585" y="4823"/>
                    <a:pt x="10597" y="4637"/>
                    <a:pt x="10474" y="4620"/>
                  </a:cubicBezTo>
                  <a:lnTo>
                    <a:pt x="9406" y="4454"/>
                  </a:lnTo>
                  <a:cubicBezTo>
                    <a:pt x="9461" y="4417"/>
                    <a:pt x="9535" y="4380"/>
                    <a:pt x="9572" y="4343"/>
                  </a:cubicBezTo>
                  <a:cubicBezTo>
                    <a:pt x="9737" y="4233"/>
                    <a:pt x="9995" y="4049"/>
                    <a:pt x="9995" y="3828"/>
                  </a:cubicBezTo>
                  <a:cubicBezTo>
                    <a:pt x="9977" y="3773"/>
                    <a:pt x="9921" y="3736"/>
                    <a:pt x="9885" y="3736"/>
                  </a:cubicBezTo>
                  <a:cubicBezTo>
                    <a:pt x="9682" y="3754"/>
                    <a:pt x="9516" y="3975"/>
                    <a:pt x="9369" y="4086"/>
                  </a:cubicBezTo>
                  <a:cubicBezTo>
                    <a:pt x="9222" y="4196"/>
                    <a:pt x="9056" y="4251"/>
                    <a:pt x="8983" y="4399"/>
                  </a:cubicBezTo>
                  <a:lnTo>
                    <a:pt x="6498" y="3994"/>
                  </a:lnTo>
                  <a:cubicBezTo>
                    <a:pt x="6756" y="3828"/>
                    <a:pt x="7013" y="3644"/>
                    <a:pt x="7289" y="3515"/>
                  </a:cubicBezTo>
                  <a:cubicBezTo>
                    <a:pt x="7713" y="3313"/>
                    <a:pt x="8302" y="3258"/>
                    <a:pt x="8670" y="2963"/>
                  </a:cubicBezTo>
                  <a:cubicBezTo>
                    <a:pt x="8743" y="2908"/>
                    <a:pt x="8725" y="2779"/>
                    <a:pt x="8633" y="2742"/>
                  </a:cubicBezTo>
                  <a:cubicBezTo>
                    <a:pt x="8535" y="2708"/>
                    <a:pt x="8431" y="2694"/>
                    <a:pt x="8324" y="2694"/>
                  </a:cubicBezTo>
                  <a:cubicBezTo>
                    <a:pt x="7907" y="2694"/>
                    <a:pt x="7438" y="2916"/>
                    <a:pt x="7087" y="3092"/>
                  </a:cubicBezTo>
                  <a:cubicBezTo>
                    <a:pt x="6719" y="3276"/>
                    <a:pt x="6203" y="3552"/>
                    <a:pt x="5983" y="3920"/>
                  </a:cubicBezTo>
                  <a:lnTo>
                    <a:pt x="5559" y="3847"/>
                  </a:lnTo>
                  <a:cubicBezTo>
                    <a:pt x="4841" y="3736"/>
                    <a:pt x="4087" y="3644"/>
                    <a:pt x="3369" y="3497"/>
                  </a:cubicBezTo>
                  <a:lnTo>
                    <a:pt x="3185" y="3442"/>
                  </a:lnTo>
                  <a:cubicBezTo>
                    <a:pt x="3424" y="3221"/>
                    <a:pt x="3645" y="3000"/>
                    <a:pt x="3903" y="2797"/>
                  </a:cubicBezTo>
                  <a:cubicBezTo>
                    <a:pt x="4252" y="2521"/>
                    <a:pt x="4749" y="2300"/>
                    <a:pt x="5007" y="1932"/>
                  </a:cubicBezTo>
                  <a:cubicBezTo>
                    <a:pt x="5094" y="1846"/>
                    <a:pt x="5017" y="1710"/>
                    <a:pt x="4900" y="1710"/>
                  </a:cubicBezTo>
                  <a:cubicBezTo>
                    <a:pt x="4893" y="1710"/>
                    <a:pt x="4886" y="1710"/>
                    <a:pt x="4878" y="1711"/>
                  </a:cubicBezTo>
                  <a:cubicBezTo>
                    <a:pt x="4400" y="1748"/>
                    <a:pt x="3921" y="2190"/>
                    <a:pt x="3571" y="2484"/>
                  </a:cubicBezTo>
                  <a:cubicBezTo>
                    <a:pt x="3277" y="2724"/>
                    <a:pt x="3019" y="3000"/>
                    <a:pt x="2798" y="3294"/>
                  </a:cubicBezTo>
                  <a:cubicBezTo>
                    <a:pt x="2449" y="3165"/>
                    <a:pt x="2136" y="3018"/>
                    <a:pt x="1804" y="2853"/>
                  </a:cubicBezTo>
                  <a:cubicBezTo>
                    <a:pt x="2669" y="2208"/>
                    <a:pt x="3424" y="1417"/>
                    <a:pt x="4436" y="920"/>
                  </a:cubicBezTo>
                  <a:cubicBezTo>
                    <a:pt x="5034" y="630"/>
                    <a:pt x="5686" y="487"/>
                    <a:pt x="6338" y="487"/>
                  </a:cubicBezTo>
                  <a:close/>
                  <a:moveTo>
                    <a:pt x="6454" y="0"/>
                  </a:moveTo>
                  <a:cubicBezTo>
                    <a:pt x="4526" y="0"/>
                    <a:pt x="2713" y="1204"/>
                    <a:pt x="1528" y="2742"/>
                  </a:cubicBezTo>
                  <a:lnTo>
                    <a:pt x="1363" y="2669"/>
                  </a:lnTo>
                  <a:cubicBezTo>
                    <a:pt x="1085" y="2456"/>
                    <a:pt x="735" y="2331"/>
                    <a:pt x="377" y="2331"/>
                  </a:cubicBezTo>
                  <a:cubicBezTo>
                    <a:pt x="332" y="2331"/>
                    <a:pt x="286" y="2333"/>
                    <a:pt x="240" y="2337"/>
                  </a:cubicBezTo>
                  <a:cubicBezTo>
                    <a:pt x="37" y="2356"/>
                    <a:pt x="1" y="2632"/>
                    <a:pt x="185" y="2705"/>
                  </a:cubicBezTo>
                  <a:cubicBezTo>
                    <a:pt x="1731" y="3239"/>
                    <a:pt x="1896" y="4804"/>
                    <a:pt x="2872" y="5890"/>
                  </a:cubicBezTo>
                  <a:cubicBezTo>
                    <a:pt x="3663" y="6718"/>
                    <a:pt x="4694" y="7270"/>
                    <a:pt x="5835" y="7472"/>
                  </a:cubicBezTo>
                  <a:cubicBezTo>
                    <a:pt x="6217" y="7543"/>
                    <a:pt x="6593" y="7575"/>
                    <a:pt x="6964" y="7575"/>
                  </a:cubicBezTo>
                  <a:cubicBezTo>
                    <a:pt x="9309" y="7575"/>
                    <a:pt x="11439" y="6284"/>
                    <a:pt x="13474" y="5172"/>
                  </a:cubicBezTo>
                  <a:lnTo>
                    <a:pt x="13639" y="5172"/>
                  </a:lnTo>
                  <a:cubicBezTo>
                    <a:pt x="13646" y="5173"/>
                    <a:pt x="13653" y="5173"/>
                    <a:pt x="13660" y="5173"/>
                  </a:cubicBezTo>
                  <a:cubicBezTo>
                    <a:pt x="13812" y="5173"/>
                    <a:pt x="13891" y="4982"/>
                    <a:pt x="13768" y="4859"/>
                  </a:cubicBezTo>
                  <a:cubicBezTo>
                    <a:pt x="13234" y="4399"/>
                    <a:pt x="12645" y="4123"/>
                    <a:pt x="12148" y="3589"/>
                  </a:cubicBezTo>
                  <a:cubicBezTo>
                    <a:pt x="11725" y="3129"/>
                    <a:pt x="11320" y="2650"/>
                    <a:pt x="10878" y="2208"/>
                  </a:cubicBezTo>
                  <a:cubicBezTo>
                    <a:pt x="9958" y="1288"/>
                    <a:pt x="8872" y="497"/>
                    <a:pt x="7602" y="147"/>
                  </a:cubicBezTo>
                  <a:cubicBezTo>
                    <a:pt x="7218" y="47"/>
                    <a:pt x="6834" y="0"/>
                    <a:pt x="6454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8"/>
            <p:cNvSpPr/>
            <p:nvPr/>
          </p:nvSpPr>
          <p:spPr>
            <a:xfrm>
              <a:off x="6188045" y="1533008"/>
              <a:ext cx="744889" cy="406225"/>
            </a:xfrm>
            <a:custGeom>
              <a:avLst/>
              <a:gdLst/>
              <a:ahLst/>
              <a:cxnLst/>
              <a:rect l="l" t="t" r="r" b="b"/>
              <a:pathLst>
                <a:path w="13892" h="7576" extrusionOk="0">
                  <a:moveTo>
                    <a:pt x="6331" y="485"/>
                  </a:moveTo>
                  <a:cubicBezTo>
                    <a:pt x="7005" y="485"/>
                    <a:pt x="7680" y="637"/>
                    <a:pt x="8302" y="939"/>
                  </a:cubicBezTo>
                  <a:cubicBezTo>
                    <a:pt x="9535" y="1509"/>
                    <a:pt x="10492" y="2485"/>
                    <a:pt x="11375" y="3479"/>
                  </a:cubicBezTo>
                  <a:cubicBezTo>
                    <a:pt x="11817" y="3976"/>
                    <a:pt x="12369" y="4712"/>
                    <a:pt x="13032" y="5025"/>
                  </a:cubicBezTo>
                  <a:cubicBezTo>
                    <a:pt x="11909" y="5430"/>
                    <a:pt x="10860" y="6074"/>
                    <a:pt x="9719" y="6479"/>
                  </a:cubicBezTo>
                  <a:cubicBezTo>
                    <a:pt x="8847" y="6797"/>
                    <a:pt x="7914" y="7002"/>
                    <a:pt x="6984" y="7002"/>
                  </a:cubicBezTo>
                  <a:cubicBezTo>
                    <a:pt x="6462" y="7002"/>
                    <a:pt x="5940" y="6937"/>
                    <a:pt x="5430" y="6792"/>
                  </a:cubicBezTo>
                  <a:cubicBezTo>
                    <a:pt x="3958" y="6369"/>
                    <a:pt x="3148" y="5430"/>
                    <a:pt x="2449" y="4123"/>
                  </a:cubicBezTo>
                  <a:cubicBezTo>
                    <a:pt x="2393" y="4013"/>
                    <a:pt x="2338" y="3902"/>
                    <a:pt x="2283" y="3810"/>
                  </a:cubicBezTo>
                  <a:lnTo>
                    <a:pt x="2283" y="3810"/>
                  </a:lnTo>
                  <a:cubicBezTo>
                    <a:pt x="2909" y="3994"/>
                    <a:pt x="3571" y="4105"/>
                    <a:pt x="4234" y="4141"/>
                  </a:cubicBezTo>
                  <a:cubicBezTo>
                    <a:pt x="4234" y="4638"/>
                    <a:pt x="4400" y="5099"/>
                    <a:pt x="4694" y="5485"/>
                  </a:cubicBezTo>
                  <a:cubicBezTo>
                    <a:pt x="4921" y="5781"/>
                    <a:pt x="5312" y="6226"/>
                    <a:pt x="5712" y="6226"/>
                  </a:cubicBezTo>
                  <a:cubicBezTo>
                    <a:pt x="5735" y="6226"/>
                    <a:pt x="5757" y="6224"/>
                    <a:pt x="5780" y="6221"/>
                  </a:cubicBezTo>
                  <a:cubicBezTo>
                    <a:pt x="5872" y="6221"/>
                    <a:pt x="5909" y="6111"/>
                    <a:pt x="5854" y="6056"/>
                  </a:cubicBezTo>
                  <a:cubicBezTo>
                    <a:pt x="5725" y="5908"/>
                    <a:pt x="5596" y="5798"/>
                    <a:pt x="5430" y="5724"/>
                  </a:cubicBezTo>
                  <a:cubicBezTo>
                    <a:pt x="5265" y="5595"/>
                    <a:pt x="5099" y="5448"/>
                    <a:pt x="4970" y="5283"/>
                  </a:cubicBezTo>
                  <a:cubicBezTo>
                    <a:pt x="4712" y="4951"/>
                    <a:pt x="4547" y="4583"/>
                    <a:pt x="4473" y="4178"/>
                  </a:cubicBezTo>
                  <a:lnTo>
                    <a:pt x="4473" y="4178"/>
                  </a:lnTo>
                  <a:lnTo>
                    <a:pt x="4805" y="4215"/>
                  </a:lnTo>
                  <a:cubicBezTo>
                    <a:pt x="5798" y="4325"/>
                    <a:pt x="6774" y="4436"/>
                    <a:pt x="7768" y="4546"/>
                  </a:cubicBezTo>
                  <a:cubicBezTo>
                    <a:pt x="7768" y="4546"/>
                    <a:pt x="7768" y="4565"/>
                    <a:pt x="7768" y="4583"/>
                  </a:cubicBezTo>
                  <a:cubicBezTo>
                    <a:pt x="7768" y="4620"/>
                    <a:pt x="7786" y="4657"/>
                    <a:pt x="7805" y="4675"/>
                  </a:cubicBezTo>
                  <a:cubicBezTo>
                    <a:pt x="7805" y="4694"/>
                    <a:pt x="7823" y="4694"/>
                    <a:pt x="7841" y="4694"/>
                  </a:cubicBezTo>
                  <a:cubicBezTo>
                    <a:pt x="7878" y="4804"/>
                    <a:pt x="7915" y="4914"/>
                    <a:pt x="7952" y="5025"/>
                  </a:cubicBezTo>
                  <a:cubicBezTo>
                    <a:pt x="8007" y="5135"/>
                    <a:pt x="8081" y="5246"/>
                    <a:pt x="8154" y="5356"/>
                  </a:cubicBezTo>
                  <a:cubicBezTo>
                    <a:pt x="8283" y="5540"/>
                    <a:pt x="8504" y="5816"/>
                    <a:pt x="8743" y="5816"/>
                  </a:cubicBezTo>
                  <a:cubicBezTo>
                    <a:pt x="8751" y="5818"/>
                    <a:pt x="8759" y="5819"/>
                    <a:pt x="8767" y="5819"/>
                  </a:cubicBezTo>
                  <a:cubicBezTo>
                    <a:pt x="8844" y="5819"/>
                    <a:pt x="8889" y="5735"/>
                    <a:pt x="8872" y="5651"/>
                  </a:cubicBezTo>
                  <a:cubicBezTo>
                    <a:pt x="8817" y="5540"/>
                    <a:pt x="8725" y="5448"/>
                    <a:pt x="8633" y="5356"/>
                  </a:cubicBezTo>
                  <a:cubicBezTo>
                    <a:pt x="8541" y="5264"/>
                    <a:pt x="8449" y="5154"/>
                    <a:pt x="8375" y="5025"/>
                  </a:cubicBezTo>
                  <a:cubicBezTo>
                    <a:pt x="8283" y="4914"/>
                    <a:pt x="8228" y="4712"/>
                    <a:pt x="8136" y="4565"/>
                  </a:cubicBezTo>
                  <a:lnTo>
                    <a:pt x="8136" y="4565"/>
                  </a:lnTo>
                  <a:lnTo>
                    <a:pt x="9553" y="4730"/>
                  </a:lnTo>
                  <a:lnTo>
                    <a:pt x="9553" y="4749"/>
                  </a:lnTo>
                  <a:cubicBezTo>
                    <a:pt x="9535" y="4979"/>
                    <a:pt x="9689" y="5432"/>
                    <a:pt x="9979" y="5432"/>
                  </a:cubicBezTo>
                  <a:cubicBezTo>
                    <a:pt x="9991" y="5432"/>
                    <a:pt x="10002" y="5431"/>
                    <a:pt x="10013" y="5430"/>
                  </a:cubicBezTo>
                  <a:cubicBezTo>
                    <a:pt x="10069" y="5430"/>
                    <a:pt x="10087" y="5375"/>
                    <a:pt x="10069" y="5338"/>
                  </a:cubicBezTo>
                  <a:cubicBezTo>
                    <a:pt x="10032" y="5227"/>
                    <a:pt x="9940" y="5172"/>
                    <a:pt x="9866" y="5080"/>
                  </a:cubicBezTo>
                  <a:cubicBezTo>
                    <a:pt x="9792" y="4970"/>
                    <a:pt x="9756" y="4859"/>
                    <a:pt x="9719" y="4730"/>
                  </a:cubicBezTo>
                  <a:lnTo>
                    <a:pt x="9719" y="4730"/>
                  </a:lnTo>
                  <a:lnTo>
                    <a:pt x="10455" y="4822"/>
                  </a:lnTo>
                  <a:cubicBezTo>
                    <a:pt x="10584" y="4822"/>
                    <a:pt x="10602" y="4657"/>
                    <a:pt x="10492" y="4620"/>
                  </a:cubicBezTo>
                  <a:lnTo>
                    <a:pt x="9406" y="4454"/>
                  </a:lnTo>
                  <a:cubicBezTo>
                    <a:pt x="9480" y="4417"/>
                    <a:pt x="9535" y="4381"/>
                    <a:pt x="9590" y="4344"/>
                  </a:cubicBezTo>
                  <a:cubicBezTo>
                    <a:pt x="9756" y="4233"/>
                    <a:pt x="10013" y="4049"/>
                    <a:pt x="9995" y="3829"/>
                  </a:cubicBezTo>
                  <a:cubicBezTo>
                    <a:pt x="9995" y="3773"/>
                    <a:pt x="9940" y="3736"/>
                    <a:pt x="9885" y="3736"/>
                  </a:cubicBezTo>
                  <a:cubicBezTo>
                    <a:pt x="9700" y="3755"/>
                    <a:pt x="9535" y="3976"/>
                    <a:pt x="9388" y="4086"/>
                  </a:cubicBezTo>
                  <a:cubicBezTo>
                    <a:pt x="9240" y="4197"/>
                    <a:pt x="9056" y="4252"/>
                    <a:pt x="9001" y="4381"/>
                  </a:cubicBezTo>
                  <a:lnTo>
                    <a:pt x="6498" y="3994"/>
                  </a:lnTo>
                  <a:cubicBezTo>
                    <a:pt x="6774" y="3829"/>
                    <a:pt x="7013" y="3626"/>
                    <a:pt x="7289" y="3516"/>
                  </a:cubicBezTo>
                  <a:cubicBezTo>
                    <a:pt x="7731" y="3295"/>
                    <a:pt x="8320" y="3258"/>
                    <a:pt x="8688" y="2963"/>
                  </a:cubicBezTo>
                  <a:cubicBezTo>
                    <a:pt x="8762" y="2890"/>
                    <a:pt x="8743" y="2779"/>
                    <a:pt x="8651" y="2724"/>
                  </a:cubicBezTo>
                  <a:cubicBezTo>
                    <a:pt x="8557" y="2692"/>
                    <a:pt x="8457" y="2677"/>
                    <a:pt x="8354" y="2677"/>
                  </a:cubicBezTo>
                  <a:cubicBezTo>
                    <a:pt x="7933" y="2677"/>
                    <a:pt x="7460" y="2911"/>
                    <a:pt x="7105" y="3074"/>
                  </a:cubicBezTo>
                  <a:cubicBezTo>
                    <a:pt x="6737" y="3276"/>
                    <a:pt x="6240" y="3534"/>
                    <a:pt x="6001" y="3921"/>
                  </a:cubicBezTo>
                  <a:lnTo>
                    <a:pt x="5578" y="3847"/>
                  </a:lnTo>
                  <a:cubicBezTo>
                    <a:pt x="4860" y="3736"/>
                    <a:pt x="4105" y="3644"/>
                    <a:pt x="3387" y="3479"/>
                  </a:cubicBezTo>
                  <a:cubicBezTo>
                    <a:pt x="3332" y="3479"/>
                    <a:pt x="3277" y="3442"/>
                    <a:pt x="3203" y="3424"/>
                  </a:cubicBezTo>
                  <a:cubicBezTo>
                    <a:pt x="3442" y="3221"/>
                    <a:pt x="3663" y="3000"/>
                    <a:pt x="3921" y="2798"/>
                  </a:cubicBezTo>
                  <a:cubicBezTo>
                    <a:pt x="4271" y="2522"/>
                    <a:pt x="4768" y="2301"/>
                    <a:pt x="5044" y="1933"/>
                  </a:cubicBezTo>
                  <a:cubicBezTo>
                    <a:pt x="5113" y="1846"/>
                    <a:pt x="5035" y="1710"/>
                    <a:pt x="4918" y="1710"/>
                  </a:cubicBezTo>
                  <a:cubicBezTo>
                    <a:pt x="4911" y="1710"/>
                    <a:pt x="4904" y="1711"/>
                    <a:pt x="4897" y="1712"/>
                  </a:cubicBezTo>
                  <a:cubicBezTo>
                    <a:pt x="4418" y="1749"/>
                    <a:pt x="3939" y="2190"/>
                    <a:pt x="3590" y="2485"/>
                  </a:cubicBezTo>
                  <a:cubicBezTo>
                    <a:pt x="3295" y="2724"/>
                    <a:pt x="3038" y="3000"/>
                    <a:pt x="2817" y="3295"/>
                  </a:cubicBezTo>
                  <a:cubicBezTo>
                    <a:pt x="2467" y="3166"/>
                    <a:pt x="2154" y="3000"/>
                    <a:pt x="1823" y="2835"/>
                  </a:cubicBezTo>
                  <a:cubicBezTo>
                    <a:pt x="2688" y="2190"/>
                    <a:pt x="3442" y="1399"/>
                    <a:pt x="4455" y="902"/>
                  </a:cubicBezTo>
                  <a:cubicBezTo>
                    <a:pt x="5048" y="623"/>
                    <a:pt x="5689" y="485"/>
                    <a:pt x="6331" y="485"/>
                  </a:cubicBezTo>
                  <a:close/>
                  <a:moveTo>
                    <a:pt x="6453" y="1"/>
                  </a:moveTo>
                  <a:cubicBezTo>
                    <a:pt x="4521" y="1"/>
                    <a:pt x="2697" y="1205"/>
                    <a:pt x="1528" y="2743"/>
                  </a:cubicBezTo>
                  <a:lnTo>
                    <a:pt x="1363" y="2669"/>
                  </a:lnTo>
                  <a:cubicBezTo>
                    <a:pt x="1085" y="2457"/>
                    <a:pt x="735" y="2331"/>
                    <a:pt x="377" y="2331"/>
                  </a:cubicBezTo>
                  <a:cubicBezTo>
                    <a:pt x="332" y="2331"/>
                    <a:pt x="286" y="2333"/>
                    <a:pt x="240" y="2338"/>
                  </a:cubicBezTo>
                  <a:cubicBezTo>
                    <a:pt x="37" y="2356"/>
                    <a:pt x="1" y="2632"/>
                    <a:pt x="185" y="2706"/>
                  </a:cubicBezTo>
                  <a:cubicBezTo>
                    <a:pt x="1731" y="3240"/>
                    <a:pt x="1896" y="4804"/>
                    <a:pt x="2890" y="5890"/>
                  </a:cubicBezTo>
                  <a:cubicBezTo>
                    <a:pt x="3663" y="6718"/>
                    <a:pt x="4694" y="7289"/>
                    <a:pt x="5835" y="7473"/>
                  </a:cubicBezTo>
                  <a:cubicBezTo>
                    <a:pt x="6217" y="7543"/>
                    <a:pt x="6593" y="7576"/>
                    <a:pt x="6964" y="7576"/>
                  </a:cubicBezTo>
                  <a:cubicBezTo>
                    <a:pt x="9309" y="7576"/>
                    <a:pt x="11439" y="6285"/>
                    <a:pt x="13474" y="5172"/>
                  </a:cubicBezTo>
                  <a:cubicBezTo>
                    <a:pt x="13529" y="5172"/>
                    <a:pt x="13584" y="5191"/>
                    <a:pt x="13639" y="5191"/>
                  </a:cubicBezTo>
                  <a:cubicBezTo>
                    <a:pt x="13646" y="5191"/>
                    <a:pt x="13652" y="5192"/>
                    <a:pt x="13659" y="5192"/>
                  </a:cubicBezTo>
                  <a:cubicBezTo>
                    <a:pt x="13812" y="5192"/>
                    <a:pt x="13892" y="4984"/>
                    <a:pt x="13768" y="4878"/>
                  </a:cubicBezTo>
                  <a:cubicBezTo>
                    <a:pt x="13234" y="4417"/>
                    <a:pt x="12645" y="4123"/>
                    <a:pt x="12148" y="3589"/>
                  </a:cubicBezTo>
                  <a:cubicBezTo>
                    <a:pt x="11725" y="3129"/>
                    <a:pt x="11339" y="2651"/>
                    <a:pt x="10878" y="2209"/>
                  </a:cubicBezTo>
                  <a:cubicBezTo>
                    <a:pt x="9958" y="1289"/>
                    <a:pt x="8872" y="497"/>
                    <a:pt x="7602" y="147"/>
                  </a:cubicBezTo>
                  <a:cubicBezTo>
                    <a:pt x="7218" y="47"/>
                    <a:pt x="6833" y="1"/>
                    <a:pt x="6453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8"/>
            <p:cNvSpPr/>
            <p:nvPr/>
          </p:nvSpPr>
          <p:spPr>
            <a:xfrm>
              <a:off x="4636604" y="725651"/>
              <a:ext cx="587300" cy="887357"/>
            </a:xfrm>
            <a:custGeom>
              <a:avLst/>
              <a:gdLst/>
              <a:ahLst/>
              <a:cxnLst/>
              <a:rect l="l" t="t" r="r" b="b"/>
              <a:pathLst>
                <a:path w="10953" h="16549" extrusionOk="0">
                  <a:moveTo>
                    <a:pt x="1252" y="921"/>
                  </a:moveTo>
                  <a:lnTo>
                    <a:pt x="1252" y="921"/>
                  </a:lnTo>
                  <a:cubicBezTo>
                    <a:pt x="2633" y="1768"/>
                    <a:pt x="4197" y="2283"/>
                    <a:pt x="5578" y="3130"/>
                  </a:cubicBezTo>
                  <a:cubicBezTo>
                    <a:pt x="7234" y="4142"/>
                    <a:pt x="8743" y="5523"/>
                    <a:pt x="9535" y="7327"/>
                  </a:cubicBezTo>
                  <a:cubicBezTo>
                    <a:pt x="10326" y="9204"/>
                    <a:pt x="10069" y="10842"/>
                    <a:pt x="9296" y="12664"/>
                  </a:cubicBezTo>
                  <a:cubicBezTo>
                    <a:pt x="9240" y="12812"/>
                    <a:pt x="9167" y="12959"/>
                    <a:pt x="9112" y="13124"/>
                  </a:cubicBezTo>
                  <a:cubicBezTo>
                    <a:pt x="8780" y="12296"/>
                    <a:pt x="8339" y="11523"/>
                    <a:pt x="7823" y="10805"/>
                  </a:cubicBezTo>
                  <a:cubicBezTo>
                    <a:pt x="8320" y="10382"/>
                    <a:pt x="8670" y="9811"/>
                    <a:pt x="8817" y="9186"/>
                  </a:cubicBezTo>
                  <a:cubicBezTo>
                    <a:pt x="8928" y="8689"/>
                    <a:pt x="9056" y="7842"/>
                    <a:pt x="8651" y="7437"/>
                  </a:cubicBezTo>
                  <a:cubicBezTo>
                    <a:pt x="8625" y="7411"/>
                    <a:pt x="8590" y="7399"/>
                    <a:pt x="8554" y="7399"/>
                  </a:cubicBezTo>
                  <a:cubicBezTo>
                    <a:pt x="8490" y="7399"/>
                    <a:pt x="8424" y="7439"/>
                    <a:pt x="8412" y="7511"/>
                  </a:cubicBezTo>
                  <a:cubicBezTo>
                    <a:pt x="8375" y="7750"/>
                    <a:pt x="8375" y="7989"/>
                    <a:pt x="8431" y="8229"/>
                  </a:cubicBezTo>
                  <a:cubicBezTo>
                    <a:pt x="8431" y="8523"/>
                    <a:pt x="8412" y="8799"/>
                    <a:pt x="8357" y="9075"/>
                  </a:cubicBezTo>
                  <a:cubicBezTo>
                    <a:pt x="8228" y="9609"/>
                    <a:pt x="7989" y="10106"/>
                    <a:pt x="7639" y="10529"/>
                  </a:cubicBezTo>
                  <a:lnTo>
                    <a:pt x="7381" y="10161"/>
                  </a:lnTo>
                  <a:cubicBezTo>
                    <a:pt x="6664" y="9038"/>
                    <a:pt x="5946" y="7916"/>
                    <a:pt x="5210" y="6811"/>
                  </a:cubicBezTo>
                  <a:cubicBezTo>
                    <a:pt x="5228" y="6793"/>
                    <a:pt x="5246" y="6793"/>
                    <a:pt x="5265" y="6774"/>
                  </a:cubicBezTo>
                  <a:cubicBezTo>
                    <a:pt x="5302" y="6738"/>
                    <a:pt x="5320" y="6701"/>
                    <a:pt x="5338" y="6646"/>
                  </a:cubicBezTo>
                  <a:cubicBezTo>
                    <a:pt x="5338" y="6627"/>
                    <a:pt x="5338" y="6627"/>
                    <a:pt x="5338" y="6609"/>
                  </a:cubicBezTo>
                  <a:cubicBezTo>
                    <a:pt x="5394" y="6462"/>
                    <a:pt x="5486" y="6333"/>
                    <a:pt x="5559" y="6204"/>
                  </a:cubicBezTo>
                  <a:cubicBezTo>
                    <a:pt x="5633" y="6038"/>
                    <a:pt x="5706" y="5873"/>
                    <a:pt x="5743" y="5707"/>
                  </a:cubicBezTo>
                  <a:cubicBezTo>
                    <a:pt x="5817" y="5412"/>
                    <a:pt x="5927" y="4971"/>
                    <a:pt x="5743" y="4713"/>
                  </a:cubicBezTo>
                  <a:cubicBezTo>
                    <a:pt x="5716" y="4658"/>
                    <a:pt x="5665" y="4630"/>
                    <a:pt x="5612" y="4630"/>
                  </a:cubicBezTo>
                  <a:cubicBezTo>
                    <a:pt x="5559" y="4630"/>
                    <a:pt x="5504" y="4658"/>
                    <a:pt x="5467" y="4713"/>
                  </a:cubicBezTo>
                  <a:cubicBezTo>
                    <a:pt x="5394" y="4860"/>
                    <a:pt x="5357" y="5026"/>
                    <a:pt x="5357" y="5192"/>
                  </a:cubicBezTo>
                  <a:cubicBezTo>
                    <a:pt x="5338" y="5376"/>
                    <a:pt x="5283" y="5560"/>
                    <a:pt x="5228" y="5744"/>
                  </a:cubicBezTo>
                  <a:cubicBezTo>
                    <a:pt x="5173" y="5928"/>
                    <a:pt x="5025" y="6167"/>
                    <a:pt x="4952" y="6388"/>
                  </a:cubicBezTo>
                  <a:cubicBezTo>
                    <a:pt x="4602" y="5854"/>
                    <a:pt x="4271" y="5320"/>
                    <a:pt x="3921" y="4768"/>
                  </a:cubicBezTo>
                  <a:lnTo>
                    <a:pt x="3940" y="4768"/>
                  </a:lnTo>
                  <a:cubicBezTo>
                    <a:pt x="4216" y="4584"/>
                    <a:pt x="4584" y="4014"/>
                    <a:pt x="4271" y="3701"/>
                  </a:cubicBezTo>
                  <a:cubicBezTo>
                    <a:pt x="4251" y="3688"/>
                    <a:pt x="4229" y="3682"/>
                    <a:pt x="4209" y="3682"/>
                  </a:cubicBezTo>
                  <a:cubicBezTo>
                    <a:pt x="4170" y="3682"/>
                    <a:pt x="4135" y="3702"/>
                    <a:pt x="4124" y="3738"/>
                  </a:cubicBezTo>
                  <a:cubicBezTo>
                    <a:pt x="4068" y="3866"/>
                    <a:pt x="4050" y="4014"/>
                    <a:pt x="4032" y="4161"/>
                  </a:cubicBezTo>
                  <a:cubicBezTo>
                    <a:pt x="3995" y="4308"/>
                    <a:pt x="3903" y="4474"/>
                    <a:pt x="3792" y="4603"/>
                  </a:cubicBezTo>
                  <a:lnTo>
                    <a:pt x="3259" y="3774"/>
                  </a:lnTo>
                  <a:cubicBezTo>
                    <a:pt x="3230" y="3722"/>
                    <a:pt x="3188" y="3701"/>
                    <a:pt x="3147" y="3701"/>
                  </a:cubicBezTo>
                  <a:cubicBezTo>
                    <a:pt x="3059" y="3701"/>
                    <a:pt x="2975" y="3802"/>
                    <a:pt x="3038" y="3903"/>
                  </a:cubicBezTo>
                  <a:lnTo>
                    <a:pt x="3755" y="5155"/>
                  </a:lnTo>
                  <a:cubicBezTo>
                    <a:pt x="3682" y="5118"/>
                    <a:pt x="3571" y="5100"/>
                    <a:pt x="3516" y="5081"/>
                  </a:cubicBezTo>
                  <a:cubicBezTo>
                    <a:pt x="3355" y="5027"/>
                    <a:pt x="3149" y="4967"/>
                    <a:pt x="2962" y="4967"/>
                  </a:cubicBezTo>
                  <a:cubicBezTo>
                    <a:pt x="2829" y="4967"/>
                    <a:pt x="2706" y="4997"/>
                    <a:pt x="2614" y="5081"/>
                  </a:cubicBezTo>
                  <a:cubicBezTo>
                    <a:pt x="2559" y="5136"/>
                    <a:pt x="2559" y="5228"/>
                    <a:pt x="2614" y="5284"/>
                  </a:cubicBezTo>
                  <a:cubicBezTo>
                    <a:pt x="2798" y="5449"/>
                    <a:pt x="3166" y="5449"/>
                    <a:pt x="3406" y="5504"/>
                  </a:cubicBezTo>
                  <a:cubicBezTo>
                    <a:pt x="3562" y="5551"/>
                    <a:pt x="3757" y="5664"/>
                    <a:pt x="3947" y="5664"/>
                  </a:cubicBezTo>
                  <a:cubicBezTo>
                    <a:pt x="3982" y="5664"/>
                    <a:pt x="4016" y="5660"/>
                    <a:pt x="4050" y="5652"/>
                  </a:cubicBezTo>
                  <a:lnTo>
                    <a:pt x="5743" y="8578"/>
                  </a:lnTo>
                  <a:cubicBezTo>
                    <a:pt x="5357" y="8431"/>
                    <a:pt x="4933" y="8339"/>
                    <a:pt x="4565" y="8173"/>
                  </a:cubicBezTo>
                  <a:cubicBezTo>
                    <a:pt x="3995" y="7897"/>
                    <a:pt x="3443" y="7327"/>
                    <a:pt x="2835" y="7179"/>
                  </a:cubicBezTo>
                  <a:cubicBezTo>
                    <a:pt x="2826" y="7178"/>
                    <a:pt x="2816" y="7178"/>
                    <a:pt x="2807" y="7178"/>
                  </a:cubicBezTo>
                  <a:cubicBezTo>
                    <a:pt x="2674" y="7178"/>
                    <a:pt x="2580" y="7298"/>
                    <a:pt x="2614" y="7419"/>
                  </a:cubicBezTo>
                  <a:cubicBezTo>
                    <a:pt x="2835" y="8063"/>
                    <a:pt x="3700" y="8449"/>
                    <a:pt x="4289" y="8726"/>
                  </a:cubicBezTo>
                  <a:cubicBezTo>
                    <a:pt x="4733" y="8923"/>
                    <a:pt x="5338" y="9179"/>
                    <a:pt x="5896" y="9179"/>
                  </a:cubicBezTo>
                  <a:cubicBezTo>
                    <a:pt x="5962" y="9179"/>
                    <a:pt x="6028" y="9175"/>
                    <a:pt x="6093" y="9167"/>
                  </a:cubicBezTo>
                  <a:cubicBezTo>
                    <a:pt x="6185" y="9333"/>
                    <a:pt x="6277" y="9480"/>
                    <a:pt x="6369" y="9646"/>
                  </a:cubicBezTo>
                  <a:cubicBezTo>
                    <a:pt x="6866" y="10511"/>
                    <a:pt x="7418" y="11339"/>
                    <a:pt x="7860" y="12223"/>
                  </a:cubicBezTo>
                  <a:cubicBezTo>
                    <a:pt x="7897" y="12315"/>
                    <a:pt x="7915" y="12388"/>
                    <a:pt x="7952" y="12462"/>
                  </a:cubicBezTo>
                  <a:cubicBezTo>
                    <a:pt x="7529" y="12407"/>
                    <a:pt x="7105" y="12351"/>
                    <a:pt x="6700" y="12259"/>
                  </a:cubicBezTo>
                  <a:cubicBezTo>
                    <a:pt x="6142" y="12137"/>
                    <a:pt x="5518" y="11833"/>
                    <a:pt x="4952" y="11833"/>
                  </a:cubicBezTo>
                  <a:cubicBezTo>
                    <a:pt x="4921" y="11833"/>
                    <a:pt x="4891" y="11834"/>
                    <a:pt x="4860" y="11836"/>
                  </a:cubicBezTo>
                  <a:cubicBezTo>
                    <a:pt x="4676" y="11836"/>
                    <a:pt x="4602" y="12039"/>
                    <a:pt x="4731" y="12167"/>
                  </a:cubicBezTo>
                  <a:cubicBezTo>
                    <a:pt x="5173" y="12628"/>
                    <a:pt x="6038" y="12756"/>
                    <a:pt x="6645" y="12848"/>
                  </a:cubicBezTo>
                  <a:cubicBezTo>
                    <a:pt x="7061" y="12941"/>
                    <a:pt x="7478" y="12982"/>
                    <a:pt x="7905" y="12982"/>
                  </a:cubicBezTo>
                  <a:cubicBezTo>
                    <a:pt x="7988" y="12982"/>
                    <a:pt x="8071" y="12980"/>
                    <a:pt x="8154" y="12977"/>
                  </a:cubicBezTo>
                  <a:cubicBezTo>
                    <a:pt x="8302" y="13437"/>
                    <a:pt x="8412" y="13898"/>
                    <a:pt x="8523" y="14376"/>
                  </a:cubicBezTo>
                  <a:cubicBezTo>
                    <a:pt x="7105" y="14026"/>
                    <a:pt x="5651" y="13916"/>
                    <a:pt x="4289" y="13290"/>
                  </a:cubicBezTo>
                  <a:cubicBezTo>
                    <a:pt x="2651" y="12517"/>
                    <a:pt x="1455" y="11063"/>
                    <a:pt x="1031" y="9296"/>
                  </a:cubicBezTo>
                  <a:cubicBezTo>
                    <a:pt x="571" y="7548"/>
                    <a:pt x="774" y="5725"/>
                    <a:pt x="1068" y="3977"/>
                  </a:cubicBezTo>
                  <a:cubicBezTo>
                    <a:pt x="1197" y="3093"/>
                    <a:pt x="1492" y="1897"/>
                    <a:pt x="1252" y="921"/>
                  </a:cubicBezTo>
                  <a:close/>
                  <a:moveTo>
                    <a:pt x="702" y="0"/>
                  </a:moveTo>
                  <a:cubicBezTo>
                    <a:pt x="563" y="0"/>
                    <a:pt x="424" y="118"/>
                    <a:pt x="479" y="296"/>
                  </a:cubicBezTo>
                  <a:cubicBezTo>
                    <a:pt x="479" y="1234"/>
                    <a:pt x="645" y="2099"/>
                    <a:pt x="516" y="3038"/>
                  </a:cubicBezTo>
                  <a:cubicBezTo>
                    <a:pt x="406" y="3885"/>
                    <a:pt x="240" y="4695"/>
                    <a:pt x="166" y="5541"/>
                  </a:cubicBezTo>
                  <a:cubicBezTo>
                    <a:pt x="1" y="7271"/>
                    <a:pt x="93" y="9075"/>
                    <a:pt x="811" y="10677"/>
                  </a:cubicBezTo>
                  <a:cubicBezTo>
                    <a:pt x="2101" y="13522"/>
                    <a:pt x="5274" y="14806"/>
                    <a:pt x="8279" y="14806"/>
                  </a:cubicBezTo>
                  <a:cubicBezTo>
                    <a:pt x="8403" y="14806"/>
                    <a:pt x="8528" y="14804"/>
                    <a:pt x="8651" y="14799"/>
                  </a:cubicBezTo>
                  <a:cubicBezTo>
                    <a:pt x="8670" y="14873"/>
                    <a:pt x="8688" y="14947"/>
                    <a:pt x="8707" y="15020"/>
                  </a:cubicBezTo>
                  <a:cubicBezTo>
                    <a:pt x="8725" y="15572"/>
                    <a:pt x="8928" y="16088"/>
                    <a:pt x="9314" y="16474"/>
                  </a:cubicBezTo>
                  <a:cubicBezTo>
                    <a:pt x="9366" y="16526"/>
                    <a:pt x="9428" y="16549"/>
                    <a:pt x="9489" y="16549"/>
                  </a:cubicBezTo>
                  <a:cubicBezTo>
                    <a:pt x="9644" y="16549"/>
                    <a:pt x="9790" y="16402"/>
                    <a:pt x="9737" y="16217"/>
                  </a:cubicBezTo>
                  <a:cubicBezTo>
                    <a:pt x="8983" y="14174"/>
                    <a:pt x="10455" y="12664"/>
                    <a:pt x="10768" y="10732"/>
                  </a:cubicBezTo>
                  <a:cubicBezTo>
                    <a:pt x="10952" y="9204"/>
                    <a:pt x="10658" y="7658"/>
                    <a:pt x="9903" y="6333"/>
                  </a:cubicBezTo>
                  <a:cubicBezTo>
                    <a:pt x="8062" y="2983"/>
                    <a:pt x="4363" y="1713"/>
                    <a:pt x="1031" y="351"/>
                  </a:cubicBezTo>
                  <a:cubicBezTo>
                    <a:pt x="995" y="296"/>
                    <a:pt x="958" y="222"/>
                    <a:pt x="921" y="167"/>
                  </a:cubicBezTo>
                  <a:cubicBezTo>
                    <a:pt x="885" y="50"/>
                    <a:pt x="794" y="0"/>
                    <a:pt x="702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8"/>
            <p:cNvSpPr/>
            <p:nvPr/>
          </p:nvSpPr>
          <p:spPr>
            <a:xfrm>
              <a:off x="2854221" y="3230724"/>
              <a:ext cx="739259" cy="962265"/>
            </a:xfrm>
            <a:custGeom>
              <a:avLst/>
              <a:gdLst/>
              <a:ahLst/>
              <a:cxnLst/>
              <a:rect l="l" t="t" r="r" b="b"/>
              <a:pathLst>
                <a:path w="13787" h="17946" extrusionOk="0">
                  <a:moveTo>
                    <a:pt x="1050" y="935"/>
                  </a:moveTo>
                  <a:lnTo>
                    <a:pt x="1050" y="935"/>
                  </a:lnTo>
                  <a:cubicBezTo>
                    <a:pt x="2799" y="1689"/>
                    <a:pt x="4731" y="2058"/>
                    <a:pt x="6480" y="2831"/>
                  </a:cubicBezTo>
                  <a:cubicBezTo>
                    <a:pt x="8578" y="3751"/>
                    <a:pt x="10584" y="5131"/>
                    <a:pt x="11799" y="7119"/>
                  </a:cubicBezTo>
                  <a:cubicBezTo>
                    <a:pt x="13032" y="9181"/>
                    <a:pt x="12977" y="11150"/>
                    <a:pt x="12370" y="13414"/>
                  </a:cubicBezTo>
                  <a:cubicBezTo>
                    <a:pt x="12314" y="13598"/>
                    <a:pt x="12277" y="13800"/>
                    <a:pt x="12222" y="13984"/>
                  </a:cubicBezTo>
                  <a:cubicBezTo>
                    <a:pt x="11744" y="13064"/>
                    <a:pt x="10989" y="12218"/>
                    <a:pt x="10345" y="11481"/>
                  </a:cubicBezTo>
                  <a:cubicBezTo>
                    <a:pt x="10860" y="10892"/>
                    <a:pt x="11173" y="10174"/>
                    <a:pt x="11247" y="9401"/>
                  </a:cubicBezTo>
                  <a:cubicBezTo>
                    <a:pt x="11302" y="8794"/>
                    <a:pt x="11302" y="7800"/>
                    <a:pt x="10787" y="7377"/>
                  </a:cubicBezTo>
                  <a:cubicBezTo>
                    <a:pt x="10756" y="7357"/>
                    <a:pt x="10722" y="7348"/>
                    <a:pt x="10688" y="7348"/>
                  </a:cubicBezTo>
                  <a:cubicBezTo>
                    <a:pt x="10598" y="7348"/>
                    <a:pt x="10511" y="7412"/>
                    <a:pt x="10511" y="7506"/>
                  </a:cubicBezTo>
                  <a:cubicBezTo>
                    <a:pt x="10455" y="7800"/>
                    <a:pt x="10584" y="8058"/>
                    <a:pt x="10639" y="8352"/>
                  </a:cubicBezTo>
                  <a:cubicBezTo>
                    <a:pt x="10695" y="8684"/>
                    <a:pt x="10713" y="9015"/>
                    <a:pt x="10695" y="9346"/>
                  </a:cubicBezTo>
                  <a:cubicBezTo>
                    <a:pt x="10621" y="10009"/>
                    <a:pt x="10419" y="10635"/>
                    <a:pt x="10087" y="11187"/>
                  </a:cubicBezTo>
                  <a:cubicBezTo>
                    <a:pt x="9958" y="11040"/>
                    <a:pt x="9830" y="10911"/>
                    <a:pt x="9719" y="10782"/>
                  </a:cubicBezTo>
                  <a:cubicBezTo>
                    <a:pt x="8688" y="9585"/>
                    <a:pt x="7676" y="8389"/>
                    <a:pt x="6645" y="7193"/>
                  </a:cubicBezTo>
                  <a:cubicBezTo>
                    <a:pt x="6645" y="7174"/>
                    <a:pt x="6682" y="7174"/>
                    <a:pt x="6682" y="7156"/>
                  </a:cubicBezTo>
                  <a:cubicBezTo>
                    <a:pt x="6719" y="7101"/>
                    <a:pt x="6737" y="7045"/>
                    <a:pt x="6756" y="6990"/>
                  </a:cubicBezTo>
                  <a:cubicBezTo>
                    <a:pt x="6756" y="6972"/>
                    <a:pt x="6756" y="6953"/>
                    <a:pt x="6756" y="6953"/>
                  </a:cubicBezTo>
                  <a:cubicBezTo>
                    <a:pt x="6793" y="6769"/>
                    <a:pt x="6866" y="6604"/>
                    <a:pt x="6958" y="6438"/>
                  </a:cubicBezTo>
                  <a:cubicBezTo>
                    <a:pt x="7013" y="6236"/>
                    <a:pt x="7050" y="6033"/>
                    <a:pt x="7087" y="5812"/>
                  </a:cubicBezTo>
                  <a:cubicBezTo>
                    <a:pt x="7124" y="5463"/>
                    <a:pt x="7197" y="4929"/>
                    <a:pt x="6921" y="4653"/>
                  </a:cubicBezTo>
                  <a:cubicBezTo>
                    <a:pt x="6884" y="4608"/>
                    <a:pt x="6832" y="4587"/>
                    <a:pt x="6780" y="4587"/>
                  </a:cubicBezTo>
                  <a:cubicBezTo>
                    <a:pt x="6704" y="4587"/>
                    <a:pt x="6630" y="4631"/>
                    <a:pt x="6609" y="4708"/>
                  </a:cubicBezTo>
                  <a:cubicBezTo>
                    <a:pt x="6535" y="4892"/>
                    <a:pt x="6516" y="5094"/>
                    <a:pt x="6535" y="5279"/>
                  </a:cubicBezTo>
                  <a:cubicBezTo>
                    <a:pt x="6553" y="5518"/>
                    <a:pt x="6535" y="5739"/>
                    <a:pt x="6498" y="5960"/>
                  </a:cubicBezTo>
                  <a:cubicBezTo>
                    <a:pt x="6461" y="6199"/>
                    <a:pt x="6314" y="6475"/>
                    <a:pt x="6259" y="6751"/>
                  </a:cubicBezTo>
                  <a:lnTo>
                    <a:pt x="4786" y="5039"/>
                  </a:lnTo>
                  <a:lnTo>
                    <a:pt x="4805" y="5039"/>
                  </a:lnTo>
                  <a:cubicBezTo>
                    <a:pt x="5099" y="4782"/>
                    <a:pt x="5431" y="4045"/>
                    <a:pt x="5026" y="3732"/>
                  </a:cubicBezTo>
                  <a:cubicBezTo>
                    <a:pt x="5007" y="3720"/>
                    <a:pt x="4985" y="3714"/>
                    <a:pt x="4962" y="3714"/>
                  </a:cubicBezTo>
                  <a:cubicBezTo>
                    <a:pt x="4915" y="3714"/>
                    <a:pt x="4866" y="3739"/>
                    <a:pt x="4842" y="3788"/>
                  </a:cubicBezTo>
                  <a:cubicBezTo>
                    <a:pt x="4823" y="3953"/>
                    <a:pt x="4805" y="4137"/>
                    <a:pt x="4823" y="4303"/>
                  </a:cubicBezTo>
                  <a:cubicBezTo>
                    <a:pt x="4786" y="4505"/>
                    <a:pt x="4731" y="4690"/>
                    <a:pt x="4621" y="4855"/>
                  </a:cubicBezTo>
                  <a:lnTo>
                    <a:pt x="3848" y="3972"/>
                  </a:lnTo>
                  <a:cubicBezTo>
                    <a:pt x="3815" y="3940"/>
                    <a:pt x="3779" y="3926"/>
                    <a:pt x="3743" y="3926"/>
                  </a:cubicBezTo>
                  <a:cubicBezTo>
                    <a:pt x="3636" y="3926"/>
                    <a:pt x="3539" y="4050"/>
                    <a:pt x="3608" y="4174"/>
                  </a:cubicBezTo>
                  <a:lnTo>
                    <a:pt x="4676" y="5518"/>
                  </a:lnTo>
                  <a:cubicBezTo>
                    <a:pt x="4565" y="5499"/>
                    <a:pt x="4437" y="5481"/>
                    <a:pt x="4363" y="5463"/>
                  </a:cubicBezTo>
                  <a:cubicBezTo>
                    <a:pt x="4235" y="5440"/>
                    <a:pt x="4077" y="5418"/>
                    <a:pt x="3918" y="5418"/>
                  </a:cubicBezTo>
                  <a:cubicBezTo>
                    <a:pt x="3687" y="5418"/>
                    <a:pt x="3455" y="5465"/>
                    <a:pt x="3314" y="5628"/>
                  </a:cubicBezTo>
                  <a:cubicBezTo>
                    <a:pt x="3259" y="5702"/>
                    <a:pt x="3277" y="5794"/>
                    <a:pt x="3351" y="5849"/>
                  </a:cubicBezTo>
                  <a:cubicBezTo>
                    <a:pt x="3590" y="6033"/>
                    <a:pt x="4032" y="5960"/>
                    <a:pt x="4308" y="5996"/>
                  </a:cubicBezTo>
                  <a:cubicBezTo>
                    <a:pt x="4485" y="6010"/>
                    <a:pt x="4703" y="6084"/>
                    <a:pt x="4894" y="6084"/>
                  </a:cubicBezTo>
                  <a:cubicBezTo>
                    <a:pt x="4961" y="6084"/>
                    <a:pt x="5024" y="6075"/>
                    <a:pt x="5081" y="6052"/>
                  </a:cubicBezTo>
                  <a:cubicBezTo>
                    <a:pt x="5909" y="7119"/>
                    <a:pt x="6737" y="8168"/>
                    <a:pt x="7566" y="9217"/>
                  </a:cubicBezTo>
                  <a:cubicBezTo>
                    <a:pt x="7087" y="9107"/>
                    <a:pt x="6572" y="9070"/>
                    <a:pt x="6112" y="8923"/>
                  </a:cubicBezTo>
                  <a:cubicBezTo>
                    <a:pt x="5394" y="8702"/>
                    <a:pt x="4657" y="8113"/>
                    <a:pt x="3903" y="8058"/>
                  </a:cubicBezTo>
                  <a:cubicBezTo>
                    <a:pt x="3894" y="8057"/>
                    <a:pt x="3886" y="8056"/>
                    <a:pt x="3878" y="8056"/>
                  </a:cubicBezTo>
                  <a:cubicBezTo>
                    <a:pt x="3726" y="8056"/>
                    <a:pt x="3630" y="8213"/>
                    <a:pt x="3682" y="8352"/>
                  </a:cubicBezTo>
                  <a:cubicBezTo>
                    <a:pt x="4050" y="9070"/>
                    <a:pt x="5118" y="9401"/>
                    <a:pt x="5854" y="9622"/>
                  </a:cubicBezTo>
                  <a:cubicBezTo>
                    <a:pt x="6324" y="9757"/>
                    <a:pt x="6912" y="9920"/>
                    <a:pt x="7460" y="9920"/>
                  </a:cubicBezTo>
                  <a:cubicBezTo>
                    <a:pt x="7663" y="9920"/>
                    <a:pt x="7860" y="9898"/>
                    <a:pt x="8044" y="9843"/>
                  </a:cubicBezTo>
                  <a:lnTo>
                    <a:pt x="8449" y="10377"/>
                  </a:lnTo>
                  <a:cubicBezTo>
                    <a:pt x="9185" y="11297"/>
                    <a:pt x="9940" y="12199"/>
                    <a:pt x="10603" y="13175"/>
                  </a:cubicBezTo>
                  <a:cubicBezTo>
                    <a:pt x="10676" y="13248"/>
                    <a:pt x="10713" y="13340"/>
                    <a:pt x="10768" y="13432"/>
                  </a:cubicBezTo>
                  <a:cubicBezTo>
                    <a:pt x="10271" y="13432"/>
                    <a:pt x="9756" y="13432"/>
                    <a:pt x="9259" y="13395"/>
                  </a:cubicBezTo>
                  <a:cubicBezTo>
                    <a:pt x="8669" y="13365"/>
                    <a:pt x="8016" y="13161"/>
                    <a:pt x="7414" y="13161"/>
                  </a:cubicBezTo>
                  <a:cubicBezTo>
                    <a:pt x="7284" y="13161"/>
                    <a:pt x="7156" y="13170"/>
                    <a:pt x="7032" y="13193"/>
                  </a:cubicBezTo>
                  <a:cubicBezTo>
                    <a:pt x="6829" y="13230"/>
                    <a:pt x="6774" y="13469"/>
                    <a:pt x="6940" y="13598"/>
                  </a:cubicBezTo>
                  <a:cubicBezTo>
                    <a:pt x="7529" y="14077"/>
                    <a:pt x="8560" y="14077"/>
                    <a:pt x="9296" y="14113"/>
                  </a:cubicBezTo>
                  <a:cubicBezTo>
                    <a:pt x="9448" y="14123"/>
                    <a:pt x="9598" y="14127"/>
                    <a:pt x="9748" y="14127"/>
                  </a:cubicBezTo>
                  <a:cubicBezTo>
                    <a:pt x="10198" y="14127"/>
                    <a:pt x="10639" y="14086"/>
                    <a:pt x="11081" y="14003"/>
                  </a:cubicBezTo>
                  <a:cubicBezTo>
                    <a:pt x="11339" y="14537"/>
                    <a:pt x="11541" y="15070"/>
                    <a:pt x="11762" y="15604"/>
                  </a:cubicBezTo>
                  <a:cubicBezTo>
                    <a:pt x="10032" y="15402"/>
                    <a:pt x="8302" y="15512"/>
                    <a:pt x="6609" y="14997"/>
                  </a:cubicBezTo>
                  <a:cubicBezTo>
                    <a:pt x="4510" y="14334"/>
                    <a:pt x="2964" y="12825"/>
                    <a:pt x="2136" y="10800"/>
                  </a:cubicBezTo>
                  <a:cubicBezTo>
                    <a:pt x="1326" y="8812"/>
                    <a:pt x="1252" y="6659"/>
                    <a:pt x="1308" y="4542"/>
                  </a:cubicBezTo>
                  <a:cubicBezTo>
                    <a:pt x="1326" y="3475"/>
                    <a:pt x="1473" y="2021"/>
                    <a:pt x="1050" y="935"/>
                  </a:cubicBezTo>
                  <a:close/>
                  <a:moveTo>
                    <a:pt x="304" y="0"/>
                  </a:moveTo>
                  <a:cubicBezTo>
                    <a:pt x="144" y="0"/>
                    <a:pt x="1" y="131"/>
                    <a:pt x="38" y="327"/>
                  </a:cubicBezTo>
                  <a:cubicBezTo>
                    <a:pt x="166" y="1432"/>
                    <a:pt x="516" y="2407"/>
                    <a:pt x="516" y="3548"/>
                  </a:cubicBezTo>
                  <a:cubicBezTo>
                    <a:pt x="516" y="4542"/>
                    <a:pt x="461" y="5536"/>
                    <a:pt x="516" y="6530"/>
                  </a:cubicBezTo>
                  <a:cubicBezTo>
                    <a:pt x="590" y="8592"/>
                    <a:pt x="995" y="10690"/>
                    <a:pt x="2099" y="12475"/>
                  </a:cubicBezTo>
                  <a:cubicBezTo>
                    <a:pt x="3763" y="15105"/>
                    <a:pt x="6794" y="16211"/>
                    <a:pt x="9808" y="16211"/>
                  </a:cubicBezTo>
                  <a:cubicBezTo>
                    <a:pt x="10528" y="16211"/>
                    <a:pt x="11247" y="16148"/>
                    <a:pt x="11946" y="16028"/>
                  </a:cubicBezTo>
                  <a:lnTo>
                    <a:pt x="12057" y="16285"/>
                  </a:lnTo>
                  <a:cubicBezTo>
                    <a:pt x="12167" y="16911"/>
                    <a:pt x="12498" y="17500"/>
                    <a:pt x="12995" y="17887"/>
                  </a:cubicBezTo>
                  <a:cubicBezTo>
                    <a:pt x="13053" y="17928"/>
                    <a:pt x="13115" y="17946"/>
                    <a:pt x="13174" y="17946"/>
                  </a:cubicBezTo>
                  <a:cubicBezTo>
                    <a:pt x="13379" y="17946"/>
                    <a:pt x="13560" y="17728"/>
                    <a:pt x="13474" y="17500"/>
                  </a:cubicBezTo>
                  <a:cubicBezTo>
                    <a:pt x="12259" y="15236"/>
                    <a:pt x="13732" y="13230"/>
                    <a:pt x="13787" y="10892"/>
                  </a:cubicBezTo>
                  <a:cubicBezTo>
                    <a:pt x="13768" y="9089"/>
                    <a:pt x="13161" y="7322"/>
                    <a:pt x="12057" y="5886"/>
                  </a:cubicBezTo>
                  <a:cubicBezTo>
                    <a:pt x="9369" y="2242"/>
                    <a:pt x="4805" y="1340"/>
                    <a:pt x="700" y="291"/>
                  </a:cubicBezTo>
                  <a:cubicBezTo>
                    <a:pt x="645" y="217"/>
                    <a:pt x="590" y="162"/>
                    <a:pt x="535" y="107"/>
                  </a:cubicBezTo>
                  <a:cubicBezTo>
                    <a:pt x="467" y="33"/>
                    <a:pt x="383" y="0"/>
                    <a:pt x="304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8"/>
            <p:cNvSpPr/>
            <p:nvPr/>
          </p:nvSpPr>
          <p:spPr>
            <a:xfrm>
              <a:off x="2142630" y="3504347"/>
              <a:ext cx="741243" cy="962157"/>
            </a:xfrm>
            <a:custGeom>
              <a:avLst/>
              <a:gdLst/>
              <a:ahLst/>
              <a:cxnLst/>
              <a:rect l="l" t="t" r="r" b="b"/>
              <a:pathLst>
                <a:path w="13824" h="17944" extrusionOk="0">
                  <a:moveTo>
                    <a:pt x="1069" y="930"/>
                  </a:moveTo>
                  <a:lnTo>
                    <a:pt x="1069" y="930"/>
                  </a:lnTo>
                  <a:cubicBezTo>
                    <a:pt x="2817" y="1685"/>
                    <a:pt x="4750" y="2071"/>
                    <a:pt x="6498" y="2826"/>
                  </a:cubicBezTo>
                  <a:cubicBezTo>
                    <a:pt x="8597" y="3746"/>
                    <a:pt x="10603" y="5127"/>
                    <a:pt x="11818" y="7115"/>
                  </a:cubicBezTo>
                  <a:cubicBezTo>
                    <a:pt x="13051" y="9194"/>
                    <a:pt x="12996" y="11164"/>
                    <a:pt x="12388" y="13428"/>
                  </a:cubicBezTo>
                  <a:cubicBezTo>
                    <a:pt x="12333" y="13612"/>
                    <a:pt x="12296" y="13796"/>
                    <a:pt x="12241" y="13980"/>
                  </a:cubicBezTo>
                  <a:cubicBezTo>
                    <a:pt x="11763" y="13060"/>
                    <a:pt x="11008" y="12213"/>
                    <a:pt x="10364" y="11477"/>
                  </a:cubicBezTo>
                  <a:cubicBezTo>
                    <a:pt x="10861" y="10906"/>
                    <a:pt x="11192" y="10170"/>
                    <a:pt x="11266" y="9415"/>
                  </a:cubicBezTo>
                  <a:cubicBezTo>
                    <a:pt x="11321" y="8789"/>
                    <a:pt x="11321" y="7796"/>
                    <a:pt x="10805" y="7391"/>
                  </a:cubicBezTo>
                  <a:cubicBezTo>
                    <a:pt x="10772" y="7368"/>
                    <a:pt x="10733" y="7358"/>
                    <a:pt x="10695" y="7358"/>
                  </a:cubicBezTo>
                  <a:cubicBezTo>
                    <a:pt x="10609" y="7358"/>
                    <a:pt x="10529" y="7412"/>
                    <a:pt x="10529" y="7501"/>
                  </a:cubicBezTo>
                  <a:cubicBezTo>
                    <a:pt x="10474" y="7796"/>
                    <a:pt x="10603" y="8072"/>
                    <a:pt x="10658" y="8366"/>
                  </a:cubicBezTo>
                  <a:cubicBezTo>
                    <a:pt x="10713" y="8679"/>
                    <a:pt x="10732" y="9029"/>
                    <a:pt x="10713" y="9360"/>
                  </a:cubicBezTo>
                  <a:cubicBezTo>
                    <a:pt x="10640" y="10004"/>
                    <a:pt x="10437" y="10630"/>
                    <a:pt x="10106" y="11201"/>
                  </a:cubicBezTo>
                  <a:cubicBezTo>
                    <a:pt x="9977" y="11053"/>
                    <a:pt x="9848" y="10906"/>
                    <a:pt x="9738" y="10777"/>
                  </a:cubicBezTo>
                  <a:cubicBezTo>
                    <a:pt x="8726" y="9581"/>
                    <a:pt x="7695" y="8385"/>
                    <a:pt x="6664" y="7207"/>
                  </a:cubicBezTo>
                  <a:cubicBezTo>
                    <a:pt x="6683" y="7188"/>
                    <a:pt x="6683" y="7170"/>
                    <a:pt x="6701" y="7151"/>
                  </a:cubicBezTo>
                  <a:cubicBezTo>
                    <a:pt x="6738" y="7115"/>
                    <a:pt x="6756" y="7059"/>
                    <a:pt x="6756" y="6986"/>
                  </a:cubicBezTo>
                  <a:cubicBezTo>
                    <a:pt x="6775" y="6986"/>
                    <a:pt x="6775" y="6967"/>
                    <a:pt x="6756" y="6949"/>
                  </a:cubicBezTo>
                  <a:cubicBezTo>
                    <a:pt x="6811" y="6783"/>
                    <a:pt x="6885" y="6599"/>
                    <a:pt x="6959" y="6434"/>
                  </a:cubicBezTo>
                  <a:cubicBezTo>
                    <a:pt x="7032" y="6231"/>
                    <a:pt x="7087" y="6029"/>
                    <a:pt x="7106" y="5826"/>
                  </a:cubicBezTo>
                  <a:cubicBezTo>
                    <a:pt x="7143" y="5476"/>
                    <a:pt x="7198" y="4924"/>
                    <a:pt x="6940" y="4648"/>
                  </a:cubicBezTo>
                  <a:cubicBezTo>
                    <a:pt x="6903" y="4603"/>
                    <a:pt x="6850" y="4583"/>
                    <a:pt x="6797" y="4583"/>
                  </a:cubicBezTo>
                  <a:cubicBezTo>
                    <a:pt x="6720" y="4583"/>
                    <a:pt x="6642" y="4627"/>
                    <a:pt x="6609" y="4703"/>
                  </a:cubicBezTo>
                  <a:cubicBezTo>
                    <a:pt x="6554" y="4887"/>
                    <a:pt x="6535" y="5090"/>
                    <a:pt x="6554" y="5292"/>
                  </a:cubicBezTo>
                  <a:cubicBezTo>
                    <a:pt x="6572" y="5513"/>
                    <a:pt x="6554" y="5752"/>
                    <a:pt x="6498" y="5973"/>
                  </a:cubicBezTo>
                  <a:cubicBezTo>
                    <a:pt x="6462" y="6194"/>
                    <a:pt x="6333" y="6489"/>
                    <a:pt x="6278" y="6746"/>
                  </a:cubicBezTo>
                  <a:lnTo>
                    <a:pt x="4805" y="5035"/>
                  </a:lnTo>
                  <a:lnTo>
                    <a:pt x="4824" y="5035"/>
                  </a:lnTo>
                  <a:cubicBezTo>
                    <a:pt x="5118" y="4777"/>
                    <a:pt x="5449" y="4041"/>
                    <a:pt x="5044" y="3746"/>
                  </a:cubicBezTo>
                  <a:cubicBezTo>
                    <a:pt x="5026" y="3728"/>
                    <a:pt x="5004" y="3720"/>
                    <a:pt x="4980" y="3720"/>
                  </a:cubicBezTo>
                  <a:cubicBezTo>
                    <a:pt x="4934" y="3720"/>
                    <a:pt x="4885" y="3752"/>
                    <a:pt x="4860" y="3801"/>
                  </a:cubicBezTo>
                  <a:cubicBezTo>
                    <a:pt x="4842" y="3967"/>
                    <a:pt x="4824" y="4133"/>
                    <a:pt x="4842" y="4298"/>
                  </a:cubicBezTo>
                  <a:cubicBezTo>
                    <a:pt x="4805" y="4501"/>
                    <a:pt x="4750" y="4703"/>
                    <a:pt x="4640" y="4869"/>
                  </a:cubicBezTo>
                  <a:lnTo>
                    <a:pt x="3866" y="3967"/>
                  </a:lnTo>
                  <a:cubicBezTo>
                    <a:pt x="3836" y="3937"/>
                    <a:pt x="3800" y="3924"/>
                    <a:pt x="3765" y="3924"/>
                  </a:cubicBezTo>
                  <a:cubicBezTo>
                    <a:pt x="3651" y="3924"/>
                    <a:pt x="3543" y="4057"/>
                    <a:pt x="3627" y="4170"/>
                  </a:cubicBezTo>
                  <a:lnTo>
                    <a:pt x="4695" y="5532"/>
                  </a:lnTo>
                  <a:cubicBezTo>
                    <a:pt x="4584" y="5495"/>
                    <a:pt x="4455" y="5476"/>
                    <a:pt x="4382" y="5476"/>
                  </a:cubicBezTo>
                  <a:cubicBezTo>
                    <a:pt x="4236" y="5452"/>
                    <a:pt x="4058" y="5424"/>
                    <a:pt x="3885" y="5424"/>
                  </a:cubicBezTo>
                  <a:cubicBezTo>
                    <a:pt x="3666" y="5424"/>
                    <a:pt x="3456" y="5469"/>
                    <a:pt x="3333" y="5624"/>
                  </a:cubicBezTo>
                  <a:cubicBezTo>
                    <a:pt x="3277" y="5697"/>
                    <a:pt x="3296" y="5808"/>
                    <a:pt x="3370" y="5863"/>
                  </a:cubicBezTo>
                  <a:cubicBezTo>
                    <a:pt x="3504" y="5975"/>
                    <a:pt x="3720" y="5991"/>
                    <a:pt x="3935" y="5991"/>
                  </a:cubicBezTo>
                  <a:cubicBezTo>
                    <a:pt x="4026" y="5991"/>
                    <a:pt x="4117" y="5988"/>
                    <a:pt x="4201" y="5988"/>
                  </a:cubicBezTo>
                  <a:cubicBezTo>
                    <a:pt x="4245" y="5988"/>
                    <a:pt x="4287" y="5989"/>
                    <a:pt x="4327" y="5992"/>
                  </a:cubicBezTo>
                  <a:cubicBezTo>
                    <a:pt x="4491" y="6019"/>
                    <a:pt x="4718" y="6098"/>
                    <a:pt x="4914" y="6098"/>
                  </a:cubicBezTo>
                  <a:cubicBezTo>
                    <a:pt x="4980" y="6098"/>
                    <a:pt x="5044" y="6089"/>
                    <a:pt x="5100" y="6065"/>
                  </a:cubicBezTo>
                  <a:cubicBezTo>
                    <a:pt x="5928" y="7115"/>
                    <a:pt x="6756" y="8164"/>
                    <a:pt x="7584" y="9231"/>
                  </a:cubicBezTo>
                  <a:cubicBezTo>
                    <a:pt x="7087" y="9121"/>
                    <a:pt x="6591" y="9084"/>
                    <a:pt x="6130" y="8937"/>
                  </a:cubicBezTo>
                  <a:cubicBezTo>
                    <a:pt x="5413" y="8697"/>
                    <a:pt x="4676" y="8127"/>
                    <a:pt x="3922" y="8053"/>
                  </a:cubicBezTo>
                  <a:cubicBezTo>
                    <a:pt x="3756" y="8053"/>
                    <a:pt x="3646" y="8219"/>
                    <a:pt x="3701" y="8366"/>
                  </a:cubicBezTo>
                  <a:cubicBezTo>
                    <a:pt x="4069" y="9084"/>
                    <a:pt x="5136" y="9415"/>
                    <a:pt x="5873" y="9636"/>
                  </a:cubicBezTo>
                  <a:cubicBezTo>
                    <a:pt x="6329" y="9770"/>
                    <a:pt x="6923" y="9934"/>
                    <a:pt x="7476" y="9934"/>
                  </a:cubicBezTo>
                  <a:cubicBezTo>
                    <a:pt x="7680" y="9934"/>
                    <a:pt x="7879" y="9912"/>
                    <a:pt x="8063" y="9857"/>
                  </a:cubicBezTo>
                  <a:cubicBezTo>
                    <a:pt x="8192" y="10041"/>
                    <a:pt x="8339" y="10207"/>
                    <a:pt x="8468" y="10372"/>
                  </a:cubicBezTo>
                  <a:cubicBezTo>
                    <a:pt x="9204" y="11293"/>
                    <a:pt x="9959" y="12213"/>
                    <a:pt x="10621" y="13170"/>
                  </a:cubicBezTo>
                  <a:cubicBezTo>
                    <a:pt x="10677" y="13262"/>
                    <a:pt x="10732" y="13354"/>
                    <a:pt x="10787" y="13446"/>
                  </a:cubicBezTo>
                  <a:cubicBezTo>
                    <a:pt x="10272" y="13446"/>
                    <a:pt x="9775" y="13446"/>
                    <a:pt x="9278" y="13409"/>
                  </a:cubicBezTo>
                  <a:cubicBezTo>
                    <a:pt x="8701" y="13365"/>
                    <a:pt x="8065" y="13166"/>
                    <a:pt x="7474" y="13166"/>
                  </a:cubicBezTo>
                  <a:cubicBezTo>
                    <a:pt x="7330" y="13166"/>
                    <a:pt x="7188" y="13178"/>
                    <a:pt x="7051" y="13207"/>
                  </a:cubicBezTo>
                  <a:cubicBezTo>
                    <a:pt x="6848" y="13244"/>
                    <a:pt x="6793" y="13483"/>
                    <a:pt x="6940" y="13612"/>
                  </a:cubicBezTo>
                  <a:cubicBezTo>
                    <a:pt x="7548" y="14072"/>
                    <a:pt x="8578" y="14090"/>
                    <a:pt x="9315" y="14109"/>
                  </a:cubicBezTo>
                  <a:cubicBezTo>
                    <a:pt x="9498" y="14120"/>
                    <a:pt x="9681" y="14126"/>
                    <a:pt x="9862" y="14126"/>
                  </a:cubicBezTo>
                  <a:cubicBezTo>
                    <a:pt x="10279" y="14126"/>
                    <a:pt x="10689" y="14094"/>
                    <a:pt x="11100" y="14017"/>
                  </a:cubicBezTo>
                  <a:cubicBezTo>
                    <a:pt x="11358" y="14532"/>
                    <a:pt x="11560" y="15066"/>
                    <a:pt x="11781" y="15618"/>
                  </a:cubicBezTo>
                  <a:cubicBezTo>
                    <a:pt x="10051" y="15416"/>
                    <a:pt x="8321" y="15526"/>
                    <a:pt x="6627" y="15011"/>
                  </a:cubicBezTo>
                  <a:cubicBezTo>
                    <a:pt x="4529" y="14330"/>
                    <a:pt x="2983" y="12839"/>
                    <a:pt x="2155" y="10796"/>
                  </a:cubicBezTo>
                  <a:cubicBezTo>
                    <a:pt x="1345" y="8808"/>
                    <a:pt x="1271" y="6654"/>
                    <a:pt x="1326" y="4538"/>
                  </a:cubicBezTo>
                  <a:cubicBezTo>
                    <a:pt x="1345" y="3470"/>
                    <a:pt x="1492" y="2016"/>
                    <a:pt x="1069" y="930"/>
                  </a:cubicBezTo>
                  <a:close/>
                  <a:moveTo>
                    <a:pt x="322" y="0"/>
                  </a:moveTo>
                  <a:cubicBezTo>
                    <a:pt x="159" y="0"/>
                    <a:pt x="1" y="141"/>
                    <a:pt x="38" y="341"/>
                  </a:cubicBezTo>
                  <a:cubicBezTo>
                    <a:pt x="185" y="1446"/>
                    <a:pt x="535" y="2403"/>
                    <a:pt x="535" y="3562"/>
                  </a:cubicBezTo>
                  <a:cubicBezTo>
                    <a:pt x="535" y="4556"/>
                    <a:pt x="480" y="5532"/>
                    <a:pt x="517" y="6526"/>
                  </a:cubicBezTo>
                  <a:cubicBezTo>
                    <a:pt x="609" y="8605"/>
                    <a:pt x="995" y="10704"/>
                    <a:pt x="2100" y="12471"/>
                  </a:cubicBezTo>
                  <a:cubicBezTo>
                    <a:pt x="3771" y="15112"/>
                    <a:pt x="6833" y="16217"/>
                    <a:pt x="9865" y="16217"/>
                  </a:cubicBezTo>
                  <a:cubicBezTo>
                    <a:pt x="10572" y="16217"/>
                    <a:pt x="11279" y="16156"/>
                    <a:pt x="11965" y="16041"/>
                  </a:cubicBezTo>
                  <a:lnTo>
                    <a:pt x="12075" y="16281"/>
                  </a:lnTo>
                  <a:cubicBezTo>
                    <a:pt x="12186" y="16925"/>
                    <a:pt x="12517" y="17495"/>
                    <a:pt x="13014" y="17900"/>
                  </a:cubicBezTo>
                  <a:cubicBezTo>
                    <a:pt x="13066" y="17930"/>
                    <a:pt x="13120" y="17943"/>
                    <a:pt x="13172" y="17943"/>
                  </a:cubicBezTo>
                  <a:cubicBezTo>
                    <a:pt x="13381" y="17943"/>
                    <a:pt x="13563" y="17734"/>
                    <a:pt x="13474" y="17514"/>
                  </a:cubicBezTo>
                  <a:cubicBezTo>
                    <a:pt x="12260" y="15231"/>
                    <a:pt x="13750" y="13225"/>
                    <a:pt x="13787" y="10906"/>
                  </a:cubicBezTo>
                  <a:cubicBezTo>
                    <a:pt x="13824" y="9084"/>
                    <a:pt x="13143" y="7335"/>
                    <a:pt x="12075" y="5881"/>
                  </a:cubicBezTo>
                  <a:cubicBezTo>
                    <a:pt x="9388" y="2255"/>
                    <a:pt x="4824" y="1354"/>
                    <a:pt x="701" y="304"/>
                  </a:cubicBezTo>
                  <a:cubicBezTo>
                    <a:pt x="645" y="231"/>
                    <a:pt x="590" y="157"/>
                    <a:pt x="535" y="102"/>
                  </a:cubicBezTo>
                  <a:cubicBezTo>
                    <a:pt x="476" y="31"/>
                    <a:pt x="398" y="0"/>
                    <a:pt x="322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8"/>
            <p:cNvSpPr/>
            <p:nvPr/>
          </p:nvSpPr>
          <p:spPr>
            <a:xfrm>
              <a:off x="205715" y="1828239"/>
              <a:ext cx="606657" cy="806767"/>
            </a:xfrm>
            <a:custGeom>
              <a:avLst/>
              <a:gdLst/>
              <a:ahLst/>
              <a:cxnLst/>
              <a:rect l="l" t="t" r="r" b="b"/>
              <a:pathLst>
                <a:path w="11314" h="15046" extrusionOk="0">
                  <a:moveTo>
                    <a:pt x="877" y="789"/>
                  </a:moveTo>
                  <a:lnTo>
                    <a:pt x="877" y="789"/>
                  </a:lnTo>
                  <a:cubicBezTo>
                    <a:pt x="2313" y="1451"/>
                    <a:pt x="3914" y="1783"/>
                    <a:pt x="5350" y="2427"/>
                  </a:cubicBezTo>
                  <a:cubicBezTo>
                    <a:pt x="7080" y="3218"/>
                    <a:pt x="8736" y="4378"/>
                    <a:pt x="9712" y="6053"/>
                  </a:cubicBezTo>
                  <a:cubicBezTo>
                    <a:pt x="10706" y="7783"/>
                    <a:pt x="10651" y="9421"/>
                    <a:pt x="10098" y="11280"/>
                  </a:cubicBezTo>
                  <a:cubicBezTo>
                    <a:pt x="10062" y="11427"/>
                    <a:pt x="10025" y="11593"/>
                    <a:pt x="9988" y="11740"/>
                  </a:cubicBezTo>
                  <a:cubicBezTo>
                    <a:pt x="9546" y="10986"/>
                    <a:pt x="9049" y="10286"/>
                    <a:pt x="8460" y="9642"/>
                  </a:cubicBezTo>
                  <a:cubicBezTo>
                    <a:pt x="8884" y="9182"/>
                    <a:pt x="9160" y="8575"/>
                    <a:pt x="9233" y="7949"/>
                  </a:cubicBezTo>
                  <a:cubicBezTo>
                    <a:pt x="9289" y="7433"/>
                    <a:pt x="9307" y="6605"/>
                    <a:pt x="8865" y="6255"/>
                  </a:cubicBezTo>
                  <a:cubicBezTo>
                    <a:pt x="8841" y="6241"/>
                    <a:pt x="8813" y="6234"/>
                    <a:pt x="8787" y="6234"/>
                  </a:cubicBezTo>
                  <a:cubicBezTo>
                    <a:pt x="8713" y="6234"/>
                    <a:pt x="8644" y="6285"/>
                    <a:pt x="8644" y="6366"/>
                  </a:cubicBezTo>
                  <a:cubicBezTo>
                    <a:pt x="8626" y="6587"/>
                    <a:pt x="8663" y="6826"/>
                    <a:pt x="8736" y="7065"/>
                  </a:cubicBezTo>
                  <a:cubicBezTo>
                    <a:pt x="8773" y="7323"/>
                    <a:pt x="8792" y="7599"/>
                    <a:pt x="8755" y="7875"/>
                  </a:cubicBezTo>
                  <a:cubicBezTo>
                    <a:pt x="8700" y="8427"/>
                    <a:pt x="8516" y="8943"/>
                    <a:pt x="8239" y="9403"/>
                  </a:cubicBezTo>
                  <a:cubicBezTo>
                    <a:pt x="8129" y="9274"/>
                    <a:pt x="8037" y="9164"/>
                    <a:pt x="7945" y="9053"/>
                  </a:cubicBezTo>
                  <a:cubicBezTo>
                    <a:pt x="7098" y="8041"/>
                    <a:pt x="6270" y="7047"/>
                    <a:pt x="5423" y="6053"/>
                  </a:cubicBezTo>
                  <a:cubicBezTo>
                    <a:pt x="5442" y="6035"/>
                    <a:pt x="5460" y="6016"/>
                    <a:pt x="5479" y="6016"/>
                  </a:cubicBezTo>
                  <a:cubicBezTo>
                    <a:pt x="5497" y="5961"/>
                    <a:pt x="5515" y="5924"/>
                    <a:pt x="5515" y="5869"/>
                  </a:cubicBezTo>
                  <a:cubicBezTo>
                    <a:pt x="5534" y="5869"/>
                    <a:pt x="5515" y="5850"/>
                    <a:pt x="5515" y="5832"/>
                  </a:cubicBezTo>
                  <a:cubicBezTo>
                    <a:pt x="5571" y="5685"/>
                    <a:pt x="5626" y="5556"/>
                    <a:pt x="5681" y="5427"/>
                  </a:cubicBezTo>
                  <a:cubicBezTo>
                    <a:pt x="5736" y="5243"/>
                    <a:pt x="5792" y="5077"/>
                    <a:pt x="5810" y="4912"/>
                  </a:cubicBezTo>
                  <a:cubicBezTo>
                    <a:pt x="5847" y="4617"/>
                    <a:pt x="5902" y="4176"/>
                    <a:pt x="5681" y="3936"/>
                  </a:cubicBezTo>
                  <a:cubicBezTo>
                    <a:pt x="5649" y="3896"/>
                    <a:pt x="5604" y="3877"/>
                    <a:pt x="5559" y="3877"/>
                  </a:cubicBezTo>
                  <a:cubicBezTo>
                    <a:pt x="5501" y="3877"/>
                    <a:pt x="5444" y="3910"/>
                    <a:pt x="5423" y="3973"/>
                  </a:cubicBezTo>
                  <a:cubicBezTo>
                    <a:pt x="5368" y="4139"/>
                    <a:pt x="5350" y="4304"/>
                    <a:pt x="5368" y="4470"/>
                  </a:cubicBezTo>
                  <a:cubicBezTo>
                    <a:pt x="5368" y="4654"/>
                    <a:pt x="5350" y="4838"/>
                    <a:pt x="5313" y="5022"/>
                  </a:cubicBezTo>
                  <a:cubicBezTo>
                    <a:pt x="5276" y="5206"/>
                    <a:pt x="5166" y="5446"/>
                    <a:pt x="5110" y="5666"/>
                  </a:cubicBezTo>
                  <a:cubicBezTo>
                    <a:pt x="4724" y="5188"/>
                    <a:pt x="4319" y="4709"/>
                    <a:pt x="3914" y="4231"/>
                  </a:cubicBezTo>
                  <a:lnTo>
                    <a:pt x="3933" y="4231"/>
                  </a:lnTo>
                  <a:cubicBezTo>
                    <a:pt x="4190" y="4028"/>
                    <a:pt x="4466" y="3421"/>
                    <a:pt x="4135" y="3163"/>
                  </a:cubicBezTo>
                  <a:cubicBezTo>
                    <a:pt x="4115" y="3150"/>
                    <a:pt x="4094" y="3144"/>
                    <a:pt x="4073" y="3144"/>
                  </a:cubicBezTo>
                  <a:cubicBezTo>
                    <a:pt x="4035" y="3144"/>
                    <a:pt x="4000" y="3164"/>
                    <a:pt x="3988" y="3200"/>
                  </a:cubicBezTo>
                  <a:cubicBezTo>
                    <a:pt x="3951" y="3347"/>
                    <a:pt x="3951" y="3476"/>
                    <a:pt x="3951" y="3623"/>
                  </a:cubicBezTo>
                  <a:cubicBezTo>
                    <a:pt x="3933" y="3789"/>
                    <a:pt x="3877" y="3936"/>
                    <a:pt x="3785" y="4084"/>
                  </a:cubicBezTo>
                  <a:lnTo>
                    <a:pt x="3159" y="3347"/>
                  </a:lnTo>
                  <a:cubicBezTo>
                    <a:pt x="3129" y="3312"/>
                    <a:pt x="3094" y="3298"/>
                    <a:pt x="3060" y="3298"/>
                  </a:cubicBezTo>
                  <a:cubicBezTo>
                    <a:pt x="2969" y="3298"/>
                    <a:pt x="2890" y="3401"/>
                    <a:pt x="2957" y="3495"/>
                  </a:cubicBezTo>
                  <a:lnTo>
                    <a:pt x="3822" y="4654"/>
                  </a:lnTo>
                  <a:cubicBezTo>
                    <a:pt x="3730" y="4617"/>
                    <a:pt x="3638" y="4599"/>
                    <a:pt x="3564" y="4599"/>
                  </a:cubicBezTo>
                  <a:cubicBezTo>
                    <a:pt x="3441" y="4574"/>
                    <a:pt x="3292" y="4549"/>
                    <a:pt x="3148" y="4549"/>
                  </a:cubicBezTo>
                  <a:cubicBezTo>
                    <a:pt x="2970" y="4549"/>
                    <a:pt x="2801" y="4587"/>
                    <a:pt x="2699" y="4709"/>
                  </a:cubicBezTo>
                  <a:cubicBezTo>
                    <a:pt x="2644" y="4765"/>
                    <a:pt x="2663" y="4857"/>
                    <a:pt x="2718" y="4893"/>
                  </a:cubicBezTo>
                  <a:cubicBezTo>
                    <a:pt x="2920" y="5059"/>
                    <a:pt x="3270" y="4985"/>
                    <a:pt x="3509" y="5022"/>
                  </a:cubicBezTo>
                  <a:cubicBezTo>
                    <a:pt x="3657" y="5037"/>
                    <a:pt x="3864" y="5111"/>
                    <a:pt x="4035" y="5111"/>
                  </a:cubicBezTo>
                  <a:cubicBezTo>
                    <a:pt x="4077" y="5111"/>
                    <a:pt x="4117" y="5107"/>
                    <a:pt x="4153" y="5096"/>
                  </a:cubicBezTo>
                  <a:cubicBezTo>
                    <a:pt x="4816" y="5979"/>
                    <a:pt x="5497" y="6844"/>
                    <a:pt x="6160" y="7728"/>
                  </a:cubicBezTo>
                  <a:cubicBezTo>
                    <a:pt x="5773" y="7636"/>
                    <a:pt x="5350" y="7599"/>
                    <a:pt x="4963" y="7470"/>
                  </a:cubicBezTo>
                  <a:cubicBezTo>
                    <a:pt x="4374" y="7286"/>
                    <a:pt x="3767" y="6789"/>
                    <a:pt x="3159" y="6734"/>
                  </a:cubicBezTo>
                  <a:cubicBezTo>
                    <a:pt x="3150" y="6733"/>
                    <a:pt x="3141" y="6732"/>
                    <a:pt x="3132" y="6732"/>
                  </a:cubicBezTo>
                  <a:cubicBezTo>
                    <a:pt x="3001" y="6732"/>
                    <a:pt x="2924" y="6853"/>
                    <a:pt x="2975" y="6973"/>
                  </a:cubicBezTo>
                  <a:cubicBezTo>
                    <a:pt x="3270" y="7562"/>
                    <a:pt x="4153" y="7857"/>
                    <a:pt x="4742" y="8041"/>
                  </a:cubicBezTo>
                  <a:cubicBezTo>
                    <a:pt x="5153" y="8168"/>
                    <a:pt x="5673" y="8328"/>
                    <a:pt x="6150" y="8328"/>
                  </a:cubicBezTo>
                  <a:cubicBezTo>
                    <a:pt x="6294" y="8328"/>
                    <a:pt x="6433" y="8314"/>
                    <a:pt x="6565" y="8280"/>
                  </a:cubicBezTo>
                  <a:cubicBezTo>
                    <a:pt x="6675" y="8427"/>
                    <a:pt x="6804" y="8575"/>
                    <a:pt x="6896" y="8722"/>
                  </a:cubicBezTo>
                  <a:cubicBezTo>
                    <a:pt x="7485" y="9495"/>
                    <a:pt x="8111" y="10249"/>
                    <a:pt x="8644" y="11059"/>
                  </a:cubicBezTo>
                  <a:cubicBezTo>
                    <a:pt x="8700" y="11133"/>
                    <a:pt x="8736" y="11207"/>
                    <a:pt x="8773" y="11280"/>
                  </a:cubicBezTo>
                  <a:cubicBezTo>
                    <a:pt x="8368" y="11280"/>
                    <a:pt x="7945" y="11280"/>
                    <a:pt x="7522" y="11243"/>
                  </a:cubicBezTo>
                  <a:cubicBezTo>
                    <a:pt x="7035" y="11198"/>
                    <a:pt x="6497" y="11014"/>
                    <a:pt x="5993" y="11014"/>
                  </a:cubicBezTo>
                  <a:cubicBezTo>
                    <a:pt x="5887" y="11014"/>
                    <a:pt x="5783" y="11022"/>
                    <a:pt x="5681" y="11041"/>
                  </a:cubicBezTo>
                  <a:cubicBezTo>
                    <a:pt x="5534" y="11059"/>
                    <a:pt x="5479" y="11262"/>
                    <a:pt x="5607" y="11372"/>
                  </a:cubicBezTo>
                  <a:cubicBezTo>
                    <a:pt x="6086" y="11759"/>
                    <a:pt x="6951" y="11777"/>
                    <a:pt x="7558" y="11832"/>
                  </a:cubicBezTo>
                  <a:cubicBezTo>
                    <a:pt x="7716" y="11844"/>
                    <a:pt x="7873" y="11850"/>
                    <a:pt x="8030" y="11850"/>
                  </a:cubicBezTo>
                  <a:cubicBezTo>
                    <a:pt x="8368" y="11850"/>
                    <a:pt x="8704" y="11822"/>
                    <a:pt x="9031" y="11759"/>
                  </a:cubicBezTo>
                  <a:cubicBezTo>
                    <a:pt x="9252" y="12200"/>
                    <a:pt x="9399" y="12642"/>
                    <a:pt x="9583" y="13102"/>
                  </a:cubicBezTo>
                  <a:cubicBezTo>
                    <a:pt x="8147" y="12918"/>
                    <a:pt x="6712" y="12974"/>
                    <a:pt x="5313" y="12532"/>
                  </a:cubicBezTo>
                  <a:cubicBezTo>
                    <a:pt x="3620" y="11980"/>
                    <a:pt x="2258" y="10673"/>
                    <a:pt x="1650" y="8979"/>
                  </a:cubicBezTo>
                  <a:cubicBezTo>
                    <a:pt x="1006" y="7323"/>
                    <a:pt x="988" y="5538"/>
                    <a:pt x="1043" y="3789"/>
                  </a:cubicBezTo>
                  <a:cubicBezTo>
                    <a:pt x="1080" y="2906"/>
                    <a:pt x="1208" y="1709"/>
                    <a:pt x="877" y="789"/>
                  </a:cubicBezTo>
                  <a:close/>
                  <a:moveTo>
                    <a:pt x="263" y="0"/>
                  </a:moveTo>
                  <a:cubicBezTo>
                    <a:pt x="128" y="0"/>
                    <a:pt x="0" y="122"/>
                    <a:pt x="49" y="292"/>
                  </a:cubicBezTo>
                  <a:cubicBezTo>
                    <a:pt x="141" y="1212"/>
                    <a:pt x="417" y="2004"/>
                    <a:pt x="399" y="2961"/>
                  </a:cubicBezTo>
                  <a:cubicBezTo>
                    <a:pt x="399" y="3771"/>
                    <a:pt x="343" y="4599"/>
                    <a:pt x="362" y="5427"/>
                  </a:cubicBezTo>
                  <a:cubicBezTo>
                    <a:pt x="399" y="7139"/>
                    <a:pt x="712" y="8869"/>
                    <a:pt x="1613" y="10360"/>
                  </a:cubicBezTo>
                  <a:cubicBezTo>
                    <a:pt x="2963" y="12604"/>
                    <a:pt x="5550" y="13562"/>
                    <a:pt x="8107" y="13562"/>
                  </a:cubicBezTo>
                  <a:cubicBezTo>
                    <a:pt x="8653" y="13562"/>
                    <a:pt x="9199" y="13518"/>
                    <a:pt x="9730" y="13434"/>
                  </a:cubicBezTo>
                  <a:cubicBezTo>
                    <a:pt x="9749" y="13507"/>
                    <a:pt x="9786" y="13581"/>
                    <a:pt x="9822" y="13655"/>
                  </a:cubicBezTo>
                  <a:cubicBezTo>
                    <a:pt x="9896" y="14188"/>
                    <a:pt x="10154" y="14667"/>
                    <a:pt x="10577" y="14998"/>
                  </a:cubicBezTo>
                  <a:cubicBezTo>
                    <a:pt x="10622" y="15031"/>
                    <a:pt x="10671" y="15046"/>
                    <a:pt x="10719" y="15046"/>
                  </a:cubicBezTo>
                  <a:cubicBezTo>
                    <a:pt x="10885" y="15046"/>
                    <a:pt x="11035" y="14871"/>
                    <a:pt x="10964" y="14685"/>
                  </a:cubicBezTo>
                  <a:cubicBezTo>
                    <a:pt x="9988" y="12789"/>
                    <a:pt x="11240" y="11151"/>
                    <a:pt x="11313" y="9219"/>
                  </a:cubicBezTo>
                  <a:cubicBezTo>
                    <a:pt x="11313" y="7709"/>
                    <a:pt x="10835" y="6237"/>
                    <a:pt x="9951" y="5041"/>
                  </a:cubicBezTo>
                  <a:cubicBezTo>
                    <a:pt x="7761" y="2004"/>
                    <a:pt x="3988" y="1194"/>
                    <a:pt x="583" y="274"/>
                  </a:cubicBezTo>
                  <a:cubicBezTo>
                    <a:pt x="546" y="200"/>
                    <a:pt x="509" y="163"/>
                    <a:pt x="454" y="108"/>
                  </a:cubicBezTo>
                  <a:cubicBezTo>
                    <a:pt x="404" y="33"/>
                    <a:pt x="332" y="0"/>
                    <a:pt x="263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8"/>
            <p:cNvSpPr/>
            <p:nvPr/>
          </p:nvSpPr>
          <p:spPr>
            <a:xfrm>
              <a:off x="820200" y="3834003"/>
              <a:ext cx="524082" cy="944355"/>
            </a:xfrm>
            <a:custGeom>
              <a:avLst/>
              <a:gdLst/>
              <a:ahLst/>
              <a:cxnLst/>
              <a:rect l="l" t="t" r="r" b="b"/>
              <a:pathLst>
                <a:path w="9774" h="17612" extrusionOk="0">
                  <a:moveTo>
                    <a:pt x="4252" y="2237"/>
                  </a:moveTo>
                  <a:cubicBezTo>
                    <a:pt x="5375" y="3065"/>
                    <a:pt x="6627" y="3672"/>
                    <a:pt x="7584" y="4703"/>
                  </a:cubicBezTo>
                  <a:cubicBezTo>
                    <a:pt x="8762" y="5954"/>
                    <a:pt x="9277" y="7685"/>
                    <a:pt x="9019" y="9378"/>
                  </a:cubicBezTo>
                  <a:cubicBezTo>
                    <a:pt x="8780" y="11071"/>
                    <a:pt x="7989" y="12599"/>
                    <a:pt x="7124" y="14035"/>
                  </a:cubicBezTo>
                  <a:cubicBezTo>
                    <a:pt x="6682" y="14771"/>
                    <a:pt x="6001" y="15728"/>
                    <a:pt x="5872" y="16648"/>
                  </a:cubicBezTo>
                  <a:cubicBezTo>
                    <a:pt x="4952" y="15433"/>
                    <a:pt x="3774" y="14403"/>
                    <a:pt x="2853" y="13188"/>
                  </a:cubicBezTo>
                  <a:cubicBezTo>
                    <a:pt x="1749" y="11734"/>
                    <a:pt x="902" y="9967"/>
                    <a:pt x="866" y="8108"/>
                  </a:cubicBezTo>
                  <a:cubicBezTo>
                    <a:pt x="810" y="6175"/>
                    <a:pt x="1620" y="4832"/>
                    <a:pt x="2945" y="3507"/>
                  </a:cubicBezTo>
                  <a:cubicBezTo>
                    <a:pt x="3056" y="3396"/>
                    <a:pt x="3166" y="3286"/>
                    <a:pt x="3277" y="3175"/>
                  </a:cubicBezTo>
                  <a:cubicBezTo>
                    <a:pt x="3277" y="4022"/>
                    <a:pt x="3387" y="4850"/>
                    <a:pt x="3590" y="5660"/>
                  </a:cubicBezTo>
                  <a:cubicBezTo>
                    <a:pt x="3001" y="5862"/>
                    <a:pt x="2504" y="6249"/>
                    <a:pt x="2154" y="6746"/>
                  </a:cubicBezTo>
                  <a:cubicBezTo>
                    <a:pt x="1859" y="7151"/>
                    <a:pt x="1455" y="7832"/>
                    <a:pt x="1675" y="8329"/>
                  </a:cubicBezTo>
                  <a:cubicBezTo>
                    <a:pt x="1695" y="8387"/>
                    <a:pt x="1739" y="8414"/>
                    <a:pt x="1788" y="8414"/>
                  </a:cubicBezTo>
                  <a:cubicBezTo>
                    <a:pt x="1832" y="8414"/>
                    <a:pt x="1880" y="8391"/>
                    <a:pt x="1915" y="8347"/>
                  </a:cubicBezTo>
                  <a:cubicBezTo>
                    <a:pt x="2025" y="8163"/>
                    <a:pt x="2099" y="7942"/>
                    <a:pt x="2154" y="7721"/>
                  </a:cubicBezTo>
                  <a:cubicBezTo>
                    <a:pt x="2246" y="7464"/>
                    <a:pt x="2356" y="7224"/>
                    <a:pt x="2522" y="7004"/>
                  </a:cubicBezTo>
                  <a:cubicBezTo>
                    <a:pt x="2817" y="6580"/>
                    <a:pt x="3203" y="6231"/>
                    <a:pt x="3663" y="5973"/>
                  </a:cubicBezTo>
                  <a:lnTo>
                    <a:pt x="3755" y="6396"/>
                  </a:lnTo>
                  <a:cubicBezTo>
                    <a:pt x="3976" y="7629"/>
                    <a:pt x="4234" y="8863"/>
                    <a:pt x="4473" y="10096"/>
                  </a:cubicBezTo>
                  <a:cubicBezTo>
                    <a:pt x="4455" y="10096"/>
                    <a:pt x="4436" y="10114"/>
                    <a:pt x="4418" y="10114"/>
                  </a:cubicBezTo>
                  <a:cubicBezTo>
                    <a:pt x="4381" y="10133"/>
                    <a:pt x="4344" y="10151"/>
                    <a:pt x="4307" y="10206"/>
                  </a:cubicBezTo>
                  <a:cubicBezTo>
                    <a:pt x="4307" y="10206"/>
                    <a:pt x="4307" y="10225"/>
                    <a:pt x="4307" y="10243"/>
                  </a:cubicBezTo>
                  <a:cubicBezTo>
                    <a:pt x="4197" y="10335"/>
                    <a:pt x="4087" y="10427"/>
                    <a:pt x="3976" y="10501"/>
                  </a:cubicBezTo>
                  <a:cubicBezTo>
                    <a:pt x="3847" y="10630"/>
                    <a:pt x="3737" y="10758"/>
                    <a:pt x="3626" y="10887"/>
                  </a:cubicBezTo>
                  <a:cubicBezTo>
                    <a:pt x="3461" y="11108"/>
                    <a:pt x="3203" y="11458"/>
                    <a:pt x="3277" y="11752"/>
                  </a:cubicBezTo>
                  <a:cubicBezTo>
                    <a:pt x="3301" y="11837"/>
                    <a:pt x="3365" y="11882"/>
                    <a:pt x="3432" y="11882"/>
                  </a:cubicBezTo>
                  <a:cubicBezTo>
                    <a:pt x="3467" y="11882"/>
                    <a:pt x="3503" y="11870"/>
                    <a:pt x="3534" y="11844"/>
                  </a:cubicBezTo>
                  <a:cubicBezTo>
                    <a:pt x="3645" y="11752"/>
                    <a:pt x="3737" y="11623"/>
                    <a:pt x="3792" y="11476"/>
                  </a:cubicBezTo>
                  <a:cubicBezTo>
                    <a:pt x="3884" y="11311"/>
                    <a:pt x="3995" y="11163"/>
                    <a:pt x="4105" y="11016"/>
                  </a:cubicBezTo>
                  <a:cubicBezTo>
                    <a:pt x="4215" y="10869"/>
                    <a:pt x="4436" y="10740"/>
                    <a:pt x="4565" y="10556"/>
                  </a:cubicBezTo>
                  <a:cubicBezTo>
                    <a:pt x="4676" y="11145"/>
                    <a:pt x="4786" y="11734"/>
                    <a:pt x="4915" y="12323"/>
                  </a:cubicBezTo>
                  <a:lnTo>
                    <a:pt x="4896" y="12323"/>
                  </a:lnTo>
                  <a:cubicBezTo>
                    <a:pt x="4584" y="12397"/>
                    <a:pt x="4050" y="12765"/>
                    <a:pt x="4215" y="13151"/>
                  </a:cubicBezTo>
                  <a:cubicBezTo>
                    <a:pt x="4239" y="13187"/>
                    <a:pt x="4278" y="13207"/>
                    <a:pt x="4313" y="13207"/>
                  </a:cubicBezTo>
                  <a:cubicBezTo>
                    <a:pt x="4332" y="13207"/>
                    <a:pt x="4350" y="13201"/>
                    <a:pt x="4363" y="13188"/>
                  </a:cubicBezTo>
                  <a:cubicBezTo>
                    <a:pt x="4455" y="13078"/>
                    <a:pt x="4528" y="12967"/>
                    <a:pt x="4602" y="12838"/>
                  </a:cubicBezTo>
                  <a:cubicBezTo>
                    <a:pt x="4694" y="12709"/>
                    <a:pt x="4823" y="12599"/>
                    <a:pt x="4952" y="12525"/>
                  </a:cubicBezTo>
                  <a:cubicBezTo>
                    <a:pt x="5007" y="12838"/>
                    <a:pt x="5080" y="13151"/>
                    <a:pt x="5136" y="13446"/>
                  </a:cubicBezTo>
                  <a:cubicBezTo>
                    <a:pt x="5152" y="13510"/>
                    <a:pt x="5203" y="13539"/>
                    <a:pt x="5255" y="13539"/>
                  </a:cubicBezTo>
                  <a:cubicBezTo>
                    <a:pt x="5320" y="13539"/>
                    <a:pt x="5385" y="13492"/>
                    <a:pt x="5375" y="13409"/>
                  </a:cubicBezTo>
                  <a:lnTo>
                    <a:pt x="5173" y="12047"/>
                  </a:lnTo>
                  <a:lnTo>
                    <a:pt x="5173" y="12047"/>
                  </a:lnTo>
                  <a:cubicBezTo>
                    <a:pt x="5246" y="12120"/>
                    <a:pt x="5320" y="12176"/>
                    <a:pt x="5375" y="12212"/>
                  </a:cubicBezTo>
                  <a:cubicBezTo>
                    <a:pt x="5546" y="12353"/>
                    <a:pt x="5797" y="12546"/>
                    <a:pt x="6037" y="12546"/>
                  </a:cubicBezTo>
                  <a:cubicBezTo>
                    <a:pt x="6081" y="12546"/>
                    <a:pt x="6124" y="12539"/>
                    <a:pt x="6166" y="12525"/>
                  </a:cubicBezTo>
                  <a:cubicBezTo>
                    <a:pt x="6222" y="12489"/>
                    <a:pt x="6258" y="12415"/>
                    <a:pt x="6222" y="12341"/>
                  </a:cubicBezTo>
                  <a:cubicBezTo>
                    <a:pt x="6130" y="12120"/>
                    <a:pt x="5798" y="12010"/>
                    <a:pt x="5614" y="11881"/>
                  </a:cubicBezTo>
                  <a:cubicBezTo>
                    <a:pt x="5430" y="11734"/>
                    <a:pt x="5301" y="11550"/>
                    <a:pt x="5099" y="11513"/>
                  </a:cubicBezTo>
                  <a:cubicBezTo>
                    <a:pt x="4952" y="10464"/>
                    <a:pt x="4804" y="9396"/>
                    <a:pt x="4639" y="8347"/>
                  </a:cubicBezTo>
                  <a:lnTo>
                    <a:pt x="4639" y="8347"/>
                  </a:lnTo>
                  <a:cubicBezTo>
                    <a:pt x="4933" y="8605"/>
                    <a:pt x="5265" y="8844"/>
                    <a:pt x="5522" y="9120"/>
                  </a:cubicBezTo>
                  <a:cubicBezTo>
                    <a:pt x="5946" y="9562"/>
                    <a:pt x="6222" y="10280"/>
                    <a:pt x="6719" y="10593"/>
                  </a:cubicBezTo>
                  <a:cubicBezTo>
                    <a:pt x="6752" y="10615"/>
                    <a:pt x="6790" y="10626"/>
                    <a:pt x="6825" y="10626"/>
                  </a:cubicBezTo>
                  <a:cubicBezTo>
                    <a:pt x="6907" y="10626"/>
                    <a:pt x="6982" y="10572"/>
                    <a:pt x="6995" y="10482"/>
                  </a:cubicBezTo>
                  <a:cubicBezTo>
                    <a:pt x="7013" y="9838"/>
                    <a:pt x="6406" y="9176"/>
                    <a:pt x="5982" y="8752"/>
                  </a:cubicBezTo>
                  <a:cubicBezTo>
                    <a:pt x="5614" y="8366"/>
                    <a:pt x="5099" y="7850"/>
                    <a:pt x="4547" y="7721"/>
                  </a:cubicBezTo>
                  <a:cubicBezTo>
                    <a:pt x="4528" y="7537"/>
                    <a:pt x="4492" y="7372"/>
                    <a:pt x="4473" y="7188"/>
                  </a:cubicBezTo>
                  <a:cubicBezTo>
                    <a:pt x="4326" y="6267"/>
                    <a:pt x="4160" y="5329"/>
                    <a:pt x="4087" y="4390"/>
                  </a:cubicBezTo>
                  <a:lnTo>
                    <a:pt x="4087" y="4151"/>
                  </a:lnTo>
                  <a:cubicBezTo>
                    <a:pt x="4436" y="4353"/>
                    <a:pt x="4786" y="4537"/>
                    <a:pt x="5117" y="4777"/>
                  </a:cubicBezTo>
                  <a:cubicBezTo>
                    <a:pt x="5596" y="5089"/>
                    <a:pt x="6038" y="5605"/>
                    <a:pt x="6590" y="5789"/>
                  </a:cubicBezTo>
                  <a:cubicBezTo>
                    <a:pt x="6611" y="5797"/>
                    <a:pt x="6633" y="5801"/>
                    <a:pt x="6654" y="5801"/>
                  </a:cubicBezTo>
                  <a:cubicBezTo>
                    <a:pt x="6776" y="5801"/>
                    <a:pt x="6873" y="5675"/>
                    <a:pt x="6811" y="5550"/>
                  </a:cubicBezTo>
                  <a:cubicBezTo>
                    <a:pt x="6590" y="4979"/>
                    <a:pt x="5872" y="4574"/>
                    <a:pt x="5375" y="4261"/>
                  </a:cubicBezTo>
                  <a:cubicBezTo>
                    <a:pt x="4970" y="4003"/>
                    <a:pt x="4547" y="3783"/>
                    <a:pt x="4087" y="3617"/>
                  </a:cubicBezTo>
                  <a:cubicBezTo>
                    <a:pt x="4123" y="3157"/>
                    <a:pt x="4197" y="2697"/>
                    <a:pt x="4252" y="2237"/>
                  </a:cubicBezTo>
                  <a:close/>
                  <a:moveTo>
                    <a:pt x="4069" y="1"/>
                  </a:moveTo>
                  <a:cubicBezTo>
                    <a:pt x="3951" y="1"/>
                    <a:pt x="3832" y="82"/>
                    <a:pt x="3810" y="230"/>
                  </a:cubicBezTo>
                  <a:cubicBezTo>
                    <a:pt x="3755" y="2292"/>
                    <a:pt x="1933" y="3083"/>
                    <a:pt x="994" y="4684"/>
                  </a:cubicBezTo>
                  <a:cubicBezTo>
                    <a:pt x="277" y="5954"/>
                    <a:pt x="0" y="7409"/>
                    <a:pt x="203" y="8844"/>
                  </a:cubicBezTo>
                  <a:cubicBezTo>
                    <a:pt x="608" y="12452"/>
                    <a:pt x="3442" y="14881"/>
                    <a:pt x="5872" y="17237"/>
                  </a:cubicBezTo>
                  <a:cubicBezTo>
                    <a:pt x="5872" y="17311"/>
                    <a:pt x="5890" y="17366"/>
                    <a:pt x="5909" y="17440"/>
                  </a:cubicBezTo>
                  <a:cubicBezTo>
                    <a:pt x="5929" y="17550"/>
                    <a:pt x="6025" y="17611"/>
                    <a:pt x="6124" y="17611"/>
                  </a:cubicBezTo>
                  <a:cubicBezTo>
                    <a:pt x="6206" y="17611"/>
                    <a:pt x="6290" y="17569"/>
                    <a:pt x="6332" y="17477"/>
                  </a:cubicBezTo>
                  <a:cubicBezTo>
                    <a:pt x="6682" y="16648"/>
                    <a:pt x="6829" y="15838"/>
                    <a:pt x="7271" y="15047"/>
                  </a:cubicBezTo>
                  <a:cubicBezTo>
                    <a:pt x="7657" y="14366"/>
                    <a:pt x="8099" y="13685"/>
                    <a:pt x="8449" y="12986"/>
                  </a:cubicBezTo>
                  <a:cubicBezTo>
                    <a:pt x="9222" y="11513"/>
                    <a:pt x="9774" y="9893"/>
                    <a:pt x="9700" y="8218"/>
                  </a:cubicBezTo>
                  <a:cubicBezTo>
                    <a:pt x="9572" y="5163"/>
                    <a:pt x="7032" y="2862"/>
                    <a:pt x="4271" y="1868"/>
                  </a:cubicBezTo>
                  <a:cubicBezTo>
                    <a:pt x="4271" y="1776"/>
                    <a:pt x="4289" y="1703"/>
                    <a:pt x="4289" y="1629"/>
                  </a:cubicBezTo>
                  <a:cubicBezTo>
                    <a:pt x="4473" y="1151"/>
                    <a:pt x="4473" y="617"/>
                    <a:pt x="4289" y="138"/>
                  </a:cubicBezTo>
                  <a:cubicBezTo>
                    <a:pt x="4242" y="45"/>
                    <a:pt x="4156" y="1"/>
                    <a:pt x="4069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8"/>
            <p:cNvSpPr/>
            <p:nvPr/>
          </p:nvSpPr>
          <p:spPr>
            <a:xfrm>
              <a:off x="1023527" y="1538852"/>
              <a:ext cx="666175" cy="1077548"/>
            </a:xfrm>
            <a:custGeom>
              <a:avLst/>
              <a:gdLst/>
              <a:ahLst/>
              <a:cxnLst/>
              <a:rect l="l" t="t" r="r" b="b"/>
              <a:pathLst>
                <a:path w="12424" h="20096" extrusionOk="0">
                  <a:moveTo>
                    <a:pt x="7546" y="2523"/>
                  </a:moveTo>
                  <a:cubicBezTo>
                    <a:pt x="8504" y="3812"/>
                    <a:pt x="9645" y="4934"/>
                    <a:pt x="10363" y="6407"/>
                  </a:cubicBezTo>
                  <a:cubicBezTo>
                    <a:pt x="11246" y="8229"/>
                    <a:pt x="11191" y="10217"/>
                    <a:pt x="10326" y="12039"/>
                  </a:cubicBezTo>
                  <a:cubicBezTo>
                    <a:pt x="9497" y="13843"/>
                    <a:pt x="8062" y="15223"/>
                    <a:pt x="6589" y="16512"/>
                  </a:cubicBezTo>
                  <a:cubicBezTo>
                    <a:pt x="5872" y="17156"/>
                    <a:pt x="4786" y="17984"/>
                    <a:pt x="4325" y="18941"/>
                  </a:cubicBezTo>
                  <a:cubicBezTo>
                    <a:pt x="3736" y="17285"/>
                    <a:pt x="2798" y="15757"/>
                    <a:pt x="2209" y="14082"/>
                  </a:cubicBezTo>
                  <a:cubicBezTo>
                    <a:pt x="1528" y="12076"/>
                    <a:pt x="1196" y="9867"/>
                    <a:pt x="1804" y="7787"/>
                  </a:cubicBezTo>
                  <a:cubicBezTo>
                    <a:pt x="2430" y="5652"/>
                    <a:pt x="3792" y="4474"/>
                    <a:pt x="5706" y="3462"/>
                  </a:cubicBezTo>
                  <a:cubicBezTo>
                    <a:pt x="5872" y="3388"/>
                    <a:pt x="6019" y="3296"/>
                    <a:pt x="6166" y="3204"/>
                  </a:cubicBezTo>
                  <a:lnTo>
                    <a:pt x="6166" y="3204"/>
                  </a:lnTo>
                  <a:cubicBezTo>
                    <a:pt x="5853" y="4106"/>
                    <a:pt x="5743" y="5155"/>
                    <a:pt x="5651" y="6057"/>
                  </a:cubicBezTo>
                  <a:cubicBezTo>
                    <a:pt x="4933" y="6075"/>
                    <a:pt x="4252" y="6315"/>
                    <a:pt x="3681" y="6756"/>
                  </a:cubicBezTo>
                  <a:cubicBezTo>
                    <a:pt x="3221" y="7088"/>
                    <a:pt x="2522" y="7714"/>
                    <a:pt x="2595" y="8321"/>
                  </a:cubicBezTo>
                  <a:cubicBezTo>
                    <a:pt x="2608" y="8410"/>
                    <a:pt x="2683" y="8464"/>
                    <a:pt x="2758" y="8464"/>
                  </a:cubicBezTo>
                  <a:cubicBezTo>
                    <a:pt x="2792" y="8464"/>
                    <a:pt x="2825" y="8454"/>
                    <a:pt x="2853" y="8431"/>
                  </a:cubicBezTo>
                  <a:cubicBezTo>
                    <a:pt x="3055" y="8266"/>
                    <a:pt x="3221" y="8045"/>
                    <a:pt x="3350" y="7824"/>
                  </a:cubicBezTo>
                  <a:cubicBezTo>
                    <a:pt x="3534" y="7566"/>
                    <a:pt x="3755" y="7345"/>
                    <a:pt x="4013" y="7161"/>
                  </a:cubicBezTo>
                  <a:cubicBezTo>
                    <a:pt x="4491" y="6793"/>
                    <a:pt x="5043" y="6536"/>
                    <a:pt x="5632" y="6425"/>
                  </a:cubicBezTo>
                  <a:lnTo>
                    <a:pt x="5632" y="6425"/>
                  </a:lnTo>
                  <a:cubicBezTo>
                    <a:pt x="5614" y="6591"/>
                    <a:pt x="5595" y="6756"/>
                    <a:pt x="5577" y="6922"/>
                  </a:cubicBezTo>
                  <a:cubicBezTo>
                    <a:pt x="5393" y="8358"/>
                    <a:pt x="5227" y="9812"/>
                    <a:pt x="5062" y="11247"/>
                  </a:cubicBezTo>
                  <a:lnTo>
                    <a:pt x="5006" y="11247"/>
                  </a:lnTo>
                  <a:cubicBezTo>
                    <a:pt x="4951" y="11247"/>
                    <a:pt x="4896" y="11266"/>
                    <a:pt x="4859" y="11303"/>
                  </a:cubicBezTo>
                  <a:cubicBezTo>
                    <a:pt x="4841" y="11321"/>
                    <a:pt x="4841" y="11321"/>
                    <a:pt x="4841" y="11340"/>
                  </a:cubicBezTo>
                  <a:cubicBezTo>
                    <a:pt x="4675" y="11413"/>
                    <a:pt x="4528" y="11468"/>
                    <a:pt x="4362" y="11524"/>
                  </a:cubicBezTo>
                  <a:cubicBezTo>
                    <a:pt x="4178" y="11597"/>
                    <a:pt x="4013" y="11708"/>
                    <a:pt x="3865" y="11818"/>
                  </a:cubicBezTo>
                  <a:cubicBezTo>
                    <a:pt x="3589" y="12002"/>
                    <a:pt x="3184" y="12297"/>
                    <a:pt x="3166" y="12665"/>
                  </a:cubicBezTo>
                  <a:cubicBezTo>
                    <a:pt x="3150" y="12760"/>
                    <a:pt x="3244" y="12856"/>
                    <a:pt x="3354" y="12856"/>
                  </a:cubicBezTo>
                  <a:cubicBezTo>
                    <a:pt x="3371" y="12856"/>
                    <a:pt x="3388" y="12854"/>
                    <a:pt x="3405" y="12849"/>
                  </a:cubicBezTo>
                  <a:cubicBezTo>
                    <a:pt x="3571" y="12775"/>
                    <a:pt x="3718" y="12665"/>
                    <a:pt x="3828" y="12517"/>
                  </a:cubicBezTo>
                  <a:cubicBezTo>
                    <a:pt x="3976" y="12370"/>
                    <a:pt x="4141" y="12241"/>
                    <a:pt x="4325" y="12131"/>
                  </a:cubicBezTo>
                  <a:cubicBezTo>
                    <a:pt x="4491" y="12021"/>
                    <a:pt x="4786" y="11928"/>
                    <a:pt x="4988" y="11781"/>
                  </a:cubicBezTo>
                  <a:lnTo>
                    <a:pt x="4988" y="11781"/>
                  </a:lnTo>
                  <a:cubicBezTo>
                    <a:pt x="4914" y="12481"/>
                    <a:pt x="4841" y="13180"/>
                    <a:pt x="4767" y="13861"/>
                  </a:cubicBezTo>
                  <a:lnTo>
                    <a:pt x="4749" y="13843"/>
                  </a:lnTo>
                  <a:cubicBezTo>
                    <a:pt x="4724" y="13840"/>
                    <a:pt x="4698" y="13839"/>
                    <a:pt x="4671" y="13839"/>
                  </a:cubicBezTo>
                  <a:cubicBezTo>
                    <a:pt x="4290" y="13839"/>
                    <a:pt x="3684" y="14077"/>
                    <a:pt x="3718" y="14524"/>
                  </a:cubicBezTo>
                  <a:cubicBezTo>
                    <a:pt x="3732" y="14566"/>
                    <a:pt x="3780" y="14609"/>
                    <a:pt x="3826" y="14609"/>
                  </a:cubicBezTo>
                  <a:cubicBezTo>
                    <a:pt x="3839" y="14609"/>
                    <a:pt x="3853" y="14606"/>
                    <a:pt x="3865" y="14597"/>
                  </a:cubicBezTo>
                  <a:cubicBezTo>
                    <a:pt x="4013" y="14542"/>
                    <a:pt x="4105" y="14395"/>
                    <a:pt x="4233" y="14303"/>
                  </a:cubicBezTo>
                  <a:cubicBezTo>
                    <a:pt x="4381" y="14192"/>
                    <a:pt x="4565" y="14119"/>
                    <a:pt x="4730" y="14100"/>
                  </a:cubicBezTo>
                  <a:lnTo>
                    <a:pt x="4730" y="14100"/>
                  </a:lnTo>
                  <a:cubicBezTo>
                    <a:pt x="4694" y="14450"/>
                    <a:pt x="4657" y="14800"/>
                    <a:pt x="4620" y="15168"/>
                  </a:cubicBezTo>
                  <a:cubicBezTo>
                    <a:pt x="4600" y="15269"/>
                    <a:pt x="4680" y="15326"/>
                    <a:pt x="4759" y="15326"/>
                  </a:cubicBezTo>
                  <a:cubicBezTo>
                    <a:pt x="4823" y="15326"/>
                    <a:pt x="4888" y="15288"/>
                    <a:pt x="4896" y="15205"/>
                  </a:cubicBezTo>
                  <a:cubicBezTo>
                    <a:pt x="4988" y="14689"/>
                    <a:pt x="5080" y="14156"/>
                    <a:pt x="5154" y="13640"/>
                  </a:cubicBezTo>
                  <a:cubicBezTo>
                    <a:pt x="5209" y="13714"/>
                    <a:pt x="5246" y="13806"/>
                    <a:pt x="5319" y="13880"/>
                  </a:cubicBezTo>
                  <a:cubicBezTo>
                    <a:pt x="5467" y="14137"/>
                    <a:pt x="5743" y="14505"/>
                    <a:pt x="6074" y="14505"/>
                  </a:cubicBezTo>
                  <a:cubicBezTo>
                    <a:pt x="6148" y="14487"/>
                    <a:pt x="6203" y="14413"/>
                    <a:pt x="6203" y="14340"/>
                  </a:cubicBezTo>
                  <a:cubicBezTo>
                    <a:pt x="6166" y="14064"/>
                    <a:pt x="5853" y="13806"/>
                    <a:pt x="5706" y="13603"/>
                  </a:cubicBezTo>
                  <a:cubicBezTo>
                    <a:pt x="5577" y="13419"/>
                    <a:pt x="5467" y="13143"/>
                    <a:pt x="5264" y="13033"/>
                  </a:cubicBezTo>
                  <a:cubicBezTo>
                    <a:pt x="5448" y="11818"/>
                    <a:pt x="5651" y="10603"/>
                    <a:pt x="5853" y="9388"/>
                  </a:cubicBezTo>
                  <a:cubicBezTo>
                    <a:pt x="6092" y="9775"/>
                    <a:pt x="6368" y="10143"/>
                    <a:pt x="6553" y="10530"/>
                  </a:cubicBezTo>
                  <a:cubicBezTo>
                    <a:pt x="6847" y="11155"/>
                    <a:pt x="6921" y="12039"/>
                    <a:pt x="7344" y="12573"/>
                  </a:cubicBezTo>
                  <a:cubicBezTo>
                    <a:pt x="7385" y="12622"/>
                    <a:pt x="7443" y="12645"/>
                    <a:pt x="7503" y="12645"/>
                  </a:cubicBezTo>
                  <a:cubicBezTo>
                    <a:pt x="7577" y="12645"/>
                    <a:pt x="7653" y="12608"/>
                    <a:pt x="7694" y="12536"/>
                  </a:cubicBezTo>
                  <a:cubicBezTo>
                    <a:pt x="7933" y="11836"/>
                    <a:pt x="7491" y="10898"/>
                    <a:pt x="7197" y="10272"/>
                  </a:cubicBezTo>
                  <a:cubicBezTo>
                    <a:pt x="6921" y="9720"/>
                    <a:pt x="6534" y="8984"/>
                    <a:pt x="5982" y="8634"/>
                  </a:cubicBezTo>
                  <a:cubicBezTo>
                    <a:pt x="6000" y="8431"/>
                    <a:pt x="6037" y="8229"/>
                    <a:pt x="6074" y="8026"/>
                  </a:cubicBezTo>
                  <a:cubicBezTo>
                    <a:pt x="6240" y="6959"/>
                    <a:pt x="6387" y="5891"/>
                    <a:pt x="6626" y="4824"/>
                  </a:cubicBezTo>
                  <a:cubicBezTo>
                    <a:pt x="6645" y="4732"/>
                    <a:pt x="6681" y="4640"/>
                    <a:pt x="6700" y="4566"/>
                  </a:cubicBezTo>
                  <a:cubicBezTo>
                    <a:pt x="7013" y="4897"/>
                    <a:pt x="7344" y="5247"/>
                    <a:pt x="7620" y="5597"/>
                  </a:cubicBezTo>
                  <a:cubicBezTo>
                    <a:pt x="8025" y="6112"/>
                    <a:pt x="8338" y="6848"/>
                    <a:pt x="8872" y="7235"/>
                  </a:cubicBezTo>
                  <a:cubicBezTo>
                    <a:pt x="8912" y="7265"/>
                    <a:pt x="8957" y="7279"/>
                    <a:pt x="9000" y="7279"/>
                  </a:cubicBezTo>
                  <a:cubicBezTo>
                    <a:pt x="9114" y="7279"/>
                    <a:pt x="9216" y="7184"/>
                    <a:pt x="9203" y="7051"/>
                  </a:cubicBezTo>
                  <a:cubicBezTo>
                    <a:pt x="9148" y="6352"/>
                    <a:pt x="8504" y="5652"/>
                    <a:pt x="8080" y="5137"/>
                  </a:cubicBezTo>
                  <a:cubicBezTo>
                    <a:pt x="7731" y="4695"/>
                    <a:pt x="7326" y="4308"/>
                    <a:pt x="6884" y="3977"/>
                  </a:cubicBezTo>
                  <a:cubicBezTo>
                    <a:pt x="7086" y="3480"/>
                    <a:pt x="7326" y="3020"/>
                    <a:pt x="7546" y="2523"/>
                  </a:cubicBezTo>
                  <a:close/>
                  <a:moveTo>
                    <a:pt x="8072" y="1"/>
                  </a:moveTo>
                  <a:cubicBezTo>
                    <a:pt x="7968" y="1"/>
                    <a:pt x="7861" y="54"/>
                    <a:pt x="7804" y="167"/>
                  </a:cubicBezTo>
                  <a:cubicBezTo>
                    <a:pt x="7013" y="2413"/>
                    <a:pt x="4730" y="2670"/>
                    <a:pt x="3129" y="4088"/>
                  </a:cubicBezTo>
                  <a:cubicBezTo>
                    <a:pt x="1896" y="5229"/>
                    <a:pt x="1086" y="6738"/>
                    <a:pt x="792" y="8376"/>
                  </a:cubicBezTo>
                  <a:cubicBezTo>
                    <a:pt x="0" y="12481"/>
                    <a:pt x="2246" y="16125"/>
                    <a:pt x="4105" y="19585"/>
                  </a:cubicBezTo>
                  <a:cubicBezTo>
                    <a:pt x="4086" y="19659"/>
                    <a:pt x="4068" y="19733"/>
                    <a:pt x="4068" y="19806"/>
                  </a:cubicBezTo>
                  <a:cubicBezTo>
                    <a:pt x="4055" y="19980"/>
                    <a:pt x="4194" y="20095"/>
                    <a:pt x="4336" y="20095"/>
                  </a:cubicBezTo>
                  <a:cubicBezTo>
                    <a:pt x="4405" y="20095"/>
                    <a:pt x="4474" y="20069"/>
                    <a:pt x="4528" y="20009"/>
                  </a:cubicBezTo>
                  <a:cubicBezTo>
                    <a:pt x="5191" y="19236"/>
                    <a:pt x="5632" y="18389"/>
                    <a:pt x="6405" y="17671"/>
                  </a:cubicBezTo>
                  <a:cubicBezTo>
                    <a:pt x="7086" y="17045"/>
                    <a:pt x="7786" y="16456"/>
                    <a:pt x="8430" y="15831"/>
                  </a:cubicBezTo>
                  <a:cubicBezTo>
                    <a:pt x="9774" y="14468"/>
                    <a:pt x="10970" y="12904"/>
                    <a:pt x="11467" y="11045"/>
                  </a:cubicBezTo>
                  <a:cubicBezTo>
                    <a:pt x="12424" y="7603"/>
                    <a:pt x="10436" y="4198"/>
                    <a:pt x="7749" y="2118"/>
                  </a:cubicBezTo>
                  <a:cubicBezTo>
                    <a:pt x="7786" y="2045"/>
                    <a:pt x="7823" y="1971"/>
                    <a:pt x="7841" y="1897"/>
                  </a:cubicBezTo>
                  <a:cubicBezTo>
                    <a:pt x="8209" y="1437"/>
                    <a:pt x="8393" y="848"/>
                    <a:pt x="8356" y="241"/>
                  </a:cubicBezTo>
                  <a:cubicBezTo>
                    <a:pt x="8336" y="86"/>
                    <a:pt x="8206" y="1"/>
                    <a:pt x="8072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8"/>
            <p:cNvSpPr/>
            <p:nvPr/>
          </p:nvSpPr>
          <p:spPr>
            <a:xfrm>
              <a:off x="2222631" y="2929702"/>
              <a:ext cx="747141" cy="401507"/>
            </a:xfrm>
            <a:custGeom>
              <a:avLst/>
              <a:gdLst/>
              <a:ahLst/>
              <a:cxnLst/>
              <a:rect l="l" t="t" r="r" b="b"/>
              <a:pathLst>
                <a:path w="13934" h="7488" extrusionOk="0">
                  <a:moveTo>
                    <a:pt x="7558" y="566"/>
                  </a:moveTo>
                  <a:cubicBezTo>
                    <a:pt x="7578" y="566"/>
                    <a:pt x="7599" y="567"/>
                    <a:pt x="7620" y="567"/>
                  </a:cubicBezTo>
                  <a:cubicBezTo>
                    <a:pt x="9129" y="567"/>
                    <a:pt x="10160" y="1248"/>
                    <a:pt x="11172" y="2315"/>
                  </a:cubicBezTo>
                  <a:cubicBezTo>
                    <a:pt x="11246" y="2407"/>
                    <a:pt x="11338" y="2481"/>
                    <a:pt x="11430" y="2573"/>
                  </a:cubicBezTo>
                  <a:cubicBezTo>
                    <a:pt x="11362" y="2571"/>
                    <a:pt x="11295" y="2570"/>
                    <a:pt x="11227" y="2570"/>
                  </a:cubicBezTo>
                  <a:cubicBezTo>
                    <a:pt x="10633" y="2570"/>
                    <a:pt x="10041" y="2641"/>
                    <a:pt x="9479" y="2757"/>
                  </a:cubicBezTo>
                  <a:cubicBezTo>
                    <a:pt x="9332" y="2297"/>
                    <a:pt x="9037" y="1892"/>
                    <a:pt x="8651" y="1616"/>
                  </a:cubicBezTo>
                  <a:cubicBezTo>
                    <a:pt x="8407" y="1418"/>
                    <a:pt x="7998" y="1156"/>
                    <a:pt x="7646" y="1156"/>
                  </a:cubicBezTo>
                  <a:cubicBezTo>
                    <a:pt x="7573" y="1156"/>
                    <a:pt x="7502" y="1167"/>
                    <a:pt x="7436" y="1193"/>
                  </a:cubicBezTo>
                  <a:cubicBezTo>
                    <a:pt x="7344" y="1229"/>
                    <a:pt x="7344" y="1340"/>
                    <a:pt x="7399" y="1377"/>
                  </a:cubicBezTo>
                  <a:cubicBezTo>
                    <a:pt x="7565" y="1487"/>
                    <a:pt x="7731" y="1542"/>
                    <a:pt x="7896" y="1598"/>
                  </a:cubicBezTo>
                  <a:cubicBezTo>
                    <a:pt x="8099" y="1671"/>
                    <a:pt x="8283" y="1763"/>
                    <a:pt x="8448" y="1892"/>
                  </a:cubicBezTo>
                  <a:cubicBezTo>
                    <a:pt x="8780" y="2131"/>
                    <a:pt x="9037" y="2444"/>
                    <a:pt x="9221" y="2812"/>
                  </a:cubicBezTo>
                  <a:lnTo>
                    <a:pt x="8890" y="2868"/>
                  </a:lnTo>
                  <a:cubicBezTo>
                    <a:pt x="7915" y="3015"/>
                    <a:pt x="6958" y="3181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64" y="3254"/>
                    <a:pt x="5945" y="3236"/>
                    <a:pt x="5908" y="3217"/>
                  </a:cubicBezTo>
                  <a:lnTo>
                    <a:pt x="5890" y="3217"/>
                  </a:lnTo>
                  <a:cubicBezTo>
                    <a:pt x="5798" y="3125"/>
                    <a:pt x="5743" y="3033"/>
                    <a:pt x="5688" y="2941"/>
                  </a:cubicBezTo>
                  <a:cubicBezTo>
                    <a:pt x="5595" y="2831"/>
                    <a:pt x="5503" y="2739"/>
                    <a:pt x="5393" y="2665"/>
                  </a:cubicBezTo>
                  <a:cubicBezTo>
                    <a:pt x="5246" y="2535"/>
                    <a:pt x="5013" y="2361"/>
                    <a:pt x="4796" y="2361"/>
                  </a:cubicBezTo>
                  <a:cubicBezTo>
                    <a:pt x="4768" y="2361"/>
                    <a:pt x="4740" y="2364"/>
                    <a:pt x="4712" y="2371"/>
                  </a:cubicBezTo>
                  <a:cubicBezTo>
                    <a:pt x="4620" y="2389"/>
                    <a:pt x="4583" y="2481"/>
                    <a:pt x="4638" y="2555"/>
                  </a:cubicBezTo>
                  <a:cubicBezTo>
                    <a:pt x="4712" y="2665"/>
                    <a:pt x="4822" y="2739"/>
                    <a:pt x="4933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485" y="3309"/>
                    <a:pt x="5614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185" y="3413"/>
                    <a:pt x="3969" y="3065"/>
                    <a:pt x="3719" y="3065"/>
                  </a:cubicBezTo>
                  <a:cubicBezTo>
                    <a:pt x="3682" y="3065"/>
                    <a:pt x="3645" y="3072"/>
                    <a:pt x="3608" y="3088"/>
                  </a:cubicBezTo>
                  <a:cubicBezTo>
                    <a:pt x="3552" y="3107"/>
                    <a:pt x="3552" y="3162"/>
                    <a:pt x="3571" y="3199"/>
                  </a:cubicBezTo>
                  <a:cubicBezTo>
                    <a:pt x="3644" y="3273"/>
                    <a:pt x="3736" y="3328"/>
                    <a:pt x="3829" y="3383"/>
                  </a:cubicBezTo>
                  <a:cubicBezTo>
                    <a:pt x="3939" y="3457"/>
                    <a:pt x="4013" y="3567"/>
                    <a:pt x="4068" y="3677"/>
                  </a:cubicBezTo>
                  <a:lnTo>
                    <a:pt x="3350" y="3788"/>
                  </a:lnTo>
                  <a:cubicBezTo>
                    <a:pt x="3227" y="3806"/>
                    <a:pt x="3238" y="3992"/>
                    <a:pt x="3352" y="3992"/>
                  </a:cubicBezTo>
                  <a:cubicBezTo>
                    <a:pt x="3357" y="3992"/>
                    <a:pt x="3363" y="3991"/>
                    <a:pt x="3368" y="3990"/>
                  </a:cubicBezTo>
                  <a:lnTo>
                    <a:pt x="4436" y="3862"/>
                  </a:lnTo>
                  <a:lnTo>
                    <a:pt x="4436" y="3862"/>
                  </a:lnTo>
                  <a:cubicBezTo>
                    <a:pt x="4399" y="3898"/>
                    <a:pt x="4344" y="3954"/>
                    <a:pt x="4307" y="4009"/>
                  </a:cubicBezTo>
                  <a:cubicBezTo>
                    <a:pt x="4178" y="4156"/>
                    <a:pt x="3976" y="4395"/>
                    <a:pt x="4049" y="4616"/>
                  </a:cubicBezTo>
                  <a:cubicBezTo>
                    <a:pt x="4063" y="4658"/>
                    <a:pt x="4098" y="4678"/>
                    <a:pt x="4137" y="4678"/>
                  </a:cubicBezTo>
                  <a:cubicBezTo>
                    <a:pt x="4151" y="4678"/>
                    <a:pt x="4164" y="4676"/>
                    <a:pt x="4178" y="4671"/>
                  </a:cubicBezTo>
                  <a:cubicBezTo>
                    <a:pt x="4362" y="4598"/>
                    <a:pt x="4454" y="4340"/>
                    <a:pt x="4565" y="4211"/>
                  </a:cubicBezTo>
                  <a:cubicBezTo>
                    <a:pt x="4675" y="4064"/>
                    <a:pt x="4822" y="3972"/>
                    <a:pt x="4859" y="3806"/>
                  </a:cubicBezTo>
                  <a:lnTo>
                    <a:pt x="7344" y="3530"/>
                  </a:lnTo>
                  <a:lnTo>
                    <a:pt x="7344" y="3530"/>
                  </a:lnTo>
                  <a:cubicBezTo>
                    <a:pt x="7142" y="3751"/>
                    <a:pt x="6939" y="4009"/>
                    <a:pt x="6718" y="4193"/>
                  </a:cubicBezTo>
                  <a:cubicBezTo>
                    <a:pt x="6369" y="4506"/>
                    <a:pt x="5798" y="4708"/>
                    <a:pt x="5540" y="5095"/>
                  </a:cubicBezTo>
                  <a:cubicBezTo>
                    <a:pt x="5467" y="5187"/>
                    <a:pt x="5522" y="5297"/>
                    <a:pt x="5632" y="5316"/>
                  </a:cubicBezTo>
                  <a:cubicBezTo>
                    <a:pt x="5642" y="5316"/>
                    <a:pt x="5652" y="5316"/>
                    <a:pt x="5661" y="5316"/>
                  </a:cubicBezTo>
                  <a:cubicBezTo>
                    <a:pt x="6149" y="5316"/>
                    <a:pt x="6652" y="4868"/>
                    <a:pt x="7013" y="4561"/>
                  </a:cubicBezTo>
                  <a:cubicBezTo>
                    <a:pt x="7307" y="4285"/>
                    <a:pt x="7731" y="3898"/>
                    <a:pt x="7841" y="3475"/>
                  </a:cubicBezTo>
                  <a:lnTo>
                    <a:pt x="8264" y="3420"/>
                  </a:lnTo>
                  <a:cubicBezTo>
                    <a:pt x="8982" y="3328"/>
                    <a:pt x="9718" y="3217"/>
                    <a:pt x="10455" y="3199"/>
                  </a:cubicBezTo>
                  <a:lnTo>
                    <a:pt x="10639" y="3199"/>
                  </a:lnTo>
                  <a:cubicBezTo>
                    <a:pt x="10473" y="3457"/>
                    <a:pt x="10326" y="3733"/>
                    <a:pt x="10142" y="3990"/>
                  </a:cubicBezTo>
                  <a:cubicBezTo>
                    <a:pt x="9866" y="4358"/>
                    <a:pt x="9442" y="4690"/>
                    <a:pt x="9295" y="5113"/>
                  </a:cubicBezTo>
                  <a:cubicBezTo>
                    <a:pt x="9247" y="5209"/>
                    <a:pt x="9337" y="5304"/>
                    <a:pt x="9434" y="5304"/>
                  </a:cubicBezTo>
                  <a:cubicBezTo>
                    <a:pt x="9449" y="5304"/>
                    <a:pt x="9464" y="5302"/>
                    <a:pt x="9479" y="5297"/>
                  </a:cubicBezTo>
                  <a:cubicBezTo>
                    <a:pt x="9921" y="5132"/>
                    <a:pt x="10271" y="4579"/>
                    <a:pt x="10528" y="4193"/>
                  </a:cubicBezTo>
                  <a:cubicBezTo>
                    <a:pt x="10749" y="3898"/>
                    <a:pt x="10915" y="3567"/>
                    <a:pt x="11062" y="3217"/>
                  </a:cubicBezTo>
                  <a:cubicBezTo>
                    <a:pt x="11412" y="3236"/>
                    <a:pt x="11761" y="3309"/>
                    <a:pt x="12130" y="3365"/>
                  </a:cubicBezTo>
                  <a:cubicBezTo>
                    <a:pt x="11467" y="4230"/>
                    <a:pt x="10952" y="5187"/>
                    <a:pt x="10123" y="5923"/>
                  </a:cubicBezTo>
                  <a:cubicBezTo>
                    <a:pt x="9323" y="6621"/>
                    <a:pt x="8305" y="6997"/>
                    <a:pt x="7259" y="6997"/>
                  </a:cubicBezTo>
                  <a:cubicBezTo>
                    <a:pt x="6981" y="6997"/>
                    <a:pt x="6702" y="6971"/>
                    <a:pt x="6424" y="6917"/>
                  </a:cubicBezTo>
                  <a:lnTo>
                    <a:pt x="6442" y="6917"/>
                  </a:lnTo>
                  <a:cubicBezTo>
                    <a:pt x="5117" y="6714"/>
                    <a:pt x="3939" y="6033"/>
                    <a:pt x="2816" y="5316"/>
                  </a:cubicBezTo>
                  <a:cubicBezTo>
                    <a:pt x="2264" y="4947"/>
                    <a:pt x="1546" y="4395"/>
                    <a:pt x="810" y="4285"/>
                  </a:cubicBezTo>
                  <a:cubicBezTo>
                    <a:pt x="1785" y="3585"/>
                    <a:pt x="2614" y="2684"/>
                    <a:pt x="3589" y="2003"/>
                  </a:cubicBezTo>
                  <a:cubicBezTo>
                    <a:pt x="4750" y="1186"/>
                    <a:pt x="6126" y="566"/>
                    <a:pt x="7558" y="566"/>
                  </a:cubicBezTo>
                  <a:close/>
                  <a:moveTo>
                    <a:pt x="7618" y="1"/>
                  </a:moveTo>
                  <a:cubicBezTo>
                    <a:pt x="7429" y="1"/>
                    <a:pt x="7239" y="11"/>
                    <a:pt x="7050" y="33"/>
                  </a:cubicBezTo>
                  <a:cubicBezTo>
                    <a:pt x="4233" y="272"/>
                    <a:pt x="2264" y="2407"/>
                    <a:pt x="350" y="4266"/>
                  </a:cubicBezTo>
                  <a:cubicBezTo>
                    <a:pt x="313" y="4266"/>
                    <a:pt x="258" y="4266"/>
                    <a:pt x="203" y="4285"/>
                  </a:cubicBezTo>
                  <a:cubicBezTo>
                    <a:pt x="19" y="4322"/>
                    <a:pt x="0" y="4561"/>
                    <a:pt x="166" y="4635"/>
                  </a:cubicBezTo>
                  <a:cubicBezTo>
                    <a:pt x="792" y="4911"/>
                    <a:pt x="1417" y="5039"/>
                    <a:pt x="2025" y="5408"/>
                  </a:cubicBezTo>
                  <a:cubicBezTo>
                    <a:pt x="2559" y="5739"/>
                    <a:pt x="3074" y="6089"/>
                    <a:pt x="3608" y="6402"/>
                  </a:cubicBezTo>
                  <a:cubicBezTo>
                    <a:pt x="4749" y="7027"/>
                    <a:pt x="6000" y="7487"/>
                    <a:pt x="7289" y="7487"/>
                  </a:cubicBezTo>
                  <a:cubicBezTo>
                    <a:pt x="9718" y="7451"/>
                    <a:pt x="11559" y="5536"/>
                    <a:pt x="12424" y="3401"/>
                  </a:cubicBezTo>
                  <a:lnTo>
                    <a:pt x="12590" y="3420"/>
                  </a:lnTo>
                  <a:cubicBezTo>
                    <a:pt x="12785" y="3498"/>
                    <a:pt x="12996" y="3540"/>
                    <a:pt x="13206" y="3540"/>
                  </a:cubicBezTo>
                  <a:cubicBezTo>
                    <a:pt x="13392" y="3540"/>
                    <a:pt x="13577" y="3507"/>
                    <a:pt x="13749" y="3438"/>
                  </a:cubicBezTo>
                  <a:cubicBezTo>
                    <a:pt x="13933" y="3365"/>
                    <a:pt x="13896" y="3107"/>
                    <a:pt x="13712" y="3070"/>
                  </a:cubicBezTo>
                  <a:cubicBezTo>
                    <a:pt x="12093" y="2978"/>
                    <a:pt x="11504" y="1524"/>
                    <a:pt x="10289" y="751"/>
                  </a:cubicBezTo>
                  <a:cubicBezTo>
                    <a:pt x="9478" y="261"/>
                    <a:pt x="8553" y="1"/>
                    <a:pt x="7618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8"/>
            <p:cNvSpPr/>
            <p:nvPr/>
          </p:nvSpPr>
          <p:spPr>
            <a:xfrm>
              <a:off x="53380" y="3294586"/>
              <a:ext cx="456682" cy="608319"/>
            </a:xfrm>
            <a:custGeom>
              <a:avLst/>
              <a:gdLst/>
              <a:ahLst/>
              <a:cxnLst/>
              <a:rect l="l" t="t" r="r" b="b"/>
              <a:pathLst>
                <a:path w="8517" h="11345" extrusionOk="0">
                  <a:moveTo>
                    <a:pt x="1325" y="1492"/>
                  </a:moveTo>
                  <a:lnTo>
                    <a:pt x="1325" y="1492"/>
                  </a:lnTo>
                  <a:cubicBezTo>
                    <a:pt x="2393" y="1621"/>
                    <a:pt x="3479" y="1566"/>
                    <a:pt x="4546" y="1916"/>
                  </a:cubicBezTo>
                  <a:cubicBezTo>
                    <a:pt x="5816" y="2339"/>
                    <a:pt x="6847" y="3314"/>
                    <a:pt x="7307" y="4584"/>
                  </a:cubicBezTo>
                  <a:cubicBezTo>
                    <a:pt x="7786" y="5836"/>
                    <a:pt x="7804" y="7180"/>
                    <a:pt x="7767" y="8487"/>
                  </a:cubicBezTo>
                  <a:cubicBezTo>
                    <a:pt x="7731" y="9149"/>
                    <a:pt x="7639" y="10051"/>
                    <a:pt x="7896" y="10750"/>
                  </a:cubicBezTo>
                  <a:cubicBezTo>
                    <a:pt x="6810" y="10253"/>
                    <a:pt x="5614" y="9996"/>
                    <a:pt x="4510" y="9499"/>
                  </a:cubicBezTo>
                  <a:cubicBezTo>
                    <a:pt x="3203" y="8910"/>
                    <a:pt x="1970" y="8026"/>
                    <a:pt x="1233" y="6775"/>
                  </a:cubicBezTo>
                  <a:cubicBezTo>
                    <a:pt x="479" y="5486"/>
                    <a:pt x="516" y="4253"/>
                    <a:pt x="939" y="2836"/>
                  </a:cubicBezTo>
                  <a:cubicBezTo>
                    <a:pt x="976" y="2726"/>
                    <a:pt x="1013" y="2615"/>
                    <a:pt x="1031" y="2486"/>
                  </a:cubicBezTo>
                  <a:cubicBezTo>
                    <a:pt x="1362" y="3057"/>
                    <a:pt x="1749" y="3591"/>
                    <a:pt x="2190" y="4069"/>
                  </a:cubicBezTo>
                  <a:cubicBezTo>
                    <a:pt x="1859" y="4437"/>
                    <a:pt x="1657" y="4879"/>
                    <a:pt x="1601" y="5358"/>
                  </a:cubicBezTo>
                  <a:cubicBezTo>
                    <a:pt x="1565" y="5744"/>
                    <a:pt x="1546" y="6370"/>
                    <a:pt x="1878" y="6628"/>
                  </a:cubicBezTo>
                  <a:cubicBezTo>
                    <a:pt x="1893" y="6643"/>
                    <a:pt x="1912" y="6650"/>
                    <a:pt x="1931" y="6650"/>
                  </a:cubicBezTo>
                  <a:cubicBezTo>
                    <a:pt x="1979" y="6650"/>
                    <a:pt x="2030" y="6607"/>
                    <a:pt x="2043" y="6554"/>
                  </a:cubicBezTo>
                  <a:cubicBezTo>
                    <a:pt x="2043" y="6370"/>
                    <a:pt x="2025" y="6186"/>
                    <a:pt x="1970" y="6020"/>
                  </a:cubicBezTo>
                  <a:cubicBezTo>
                    <a:pt x="1933" y="5818"/>
                    <a:pt x="1933" y="5615"/>
                    <a:pt x="1951" y="5394"/>
                  </a:cubicBezTo>
                  <a:cubicBezTo>
                    <a:pt x="1988" y="4989"/>
                    <a:pt x="2135" y="4603"/>
                    <a:pt x="2338" y="4253"/>
                  </a:cubicBezTo>
                  <a:cubicBezTo>
                    <a:pt x="2411" y="4345"/>
                    <a:pt x="2503" y="4419"/>
                    <a:pt x="2559" y="4511"/>
                  </a:cubicBezTo>
                  <a:cubicBezTo>
                    <a:pt x="3184" y="5266"/>
                    <a:pt x="3829" y="6020"/>
                    <a:pt x="4454" y="6775"/>
                  </a:cubicBezTo>
                  <a:cubicBezTo>
                    <a:pt x="4436" y="6793"/>
                    <a:pt x="4436" y="6793"/>
                    <a:pt x="4418" y="6812"/>
                  </a:cubicBezTo>
                  <a:cubicBezTo>
                    <a:pt x="4399" y="6830"/>
                    <a:pt x="4381" y="6867"/>
                    <a:pt x="4381" y="6904"/>
                  </a:cubicBezTo>
                  <a:cubicBezTo>
                    <a:pt x="4381" y="6922"/>
                    <a:pt x="4381" y="6922"/>
                    <a:pt x="4381" y="6940"/>
                  </a:cubicBezTo>
                  <a:cubicBezTo>
                    <a:pt x="4344" y="7051"/>
                    <a:pt x="4307" y="7143"/>
                    <a:pt x="4252" y="7253"/>
                  </a:cubicBezTo>
                  <a:cubicBezTo>
                    <a:pt x="4215" y="7382"/>
                    <a:pt x="4178" y="7511"/>
                    <a:pt x="4160" y="7640"/>
                  </a:cubicBezTo>
                  <a:cubicBezTo>
                    <a:pt x="4123" y="7861"/>
                    <a:pt x="4086" y="8192"/>
                    <a:pt x="4252" y="8376"/>
                  </a:cubicBezTo>
                  <a:cubicBezTo>
                    <a:pt x="4274" y="8398"/>
                    <a:pt x="4304" y="8408"/>
                    <a:pt x="4335" y="8408"/>
                  </a:cubicBezTo>
                  <a:cubicBezTo>
                    <a:pt x="4383" y="8408"/>
                    <a:pt x="4432" y="8384"/>
                    <a:pt x="4454" y="8339"/>
                  </a:cubicBezTo>
                  <a:cubicBezTo>
                    <a:pt x="4491" y="8229"/>
                    <a:pt x="4510" y="8100"/>
                    <a:pt x="4491" y="7971"/>
                  </a:cubicBezTo>
                  <a:cubicBezTo>
                    <a:pt x="4491" y="7824"/>
                    <a:pt x="4510" y="7695"/>
                    <a:pt x="4528" y="7548"/>
                  </a:cubicBezTo>
                  <a:cubicBezTo>
                    <a:pt x="4565" y="7401"/>
                    <a:pt x="4657" y="7235"/>
                    <a:pt x="4675" y="7069"/>
                  </a:cubicBezTo>
                  <a:lnTo>
                    <a:pt x="5596" y="8137"/>
                  </a:lnTo>
                  <a:lnTo>
                    <a:pt x="5577" y="8137"/>
                  </a:lnTo>
                  <a:cubicBezTo>
                    <a:pt x="5393" y="8302"/>
                    <a:pt x="5172" y="8763"/>
                    <a:pt x="5430" y="8965"/>
                  </a:cubicBezTo>
                  <a:cubicBezTo>
                    <a:pt x="5440" y="8970"/>
                    <a:pt x="5451" y="8972"/>
                    <a:pt x="5462" y="8972"/>
                  </a:cubicBezTo>
                  <a:cubicBezTo>
                    <a:pt x="5494" y="8972"/>
                    <a:pt x="5527" y="8955"/>
                    <a:pt x="5540" y="8928"/>
                  </a:cubicBezTo>
                  <a:cubicBezTo>
                    <a:pt x="5559" y="8818"/>
                    <a:pt x="5577" y="8726"/>
                    <a:pt x="5559" y="8615"/>
                  </a:cubicBezTo>
                  <a:cubicBezTo>
                    <a:pt x="5577" y="8487"/>
                    <a:pt x="5632" y="8376"/>
                    <a:pt x="5688" y="8266"/>
                  </a:cubicBezTo>
                  <a:lnTo>
                    <a:pt x="6148" y="8818"/>
                  </a:lnTo>
                  <a:cubicBezTo>
                    <a:pt x="6173" y="8848"/>
                    <a:pt x="6202" y="8860"/>
                    <a:pt x="6230" y="8860"/>
                  </a:cubicBezTo>
                  <a:cubicBezTo>
                    <a:pt x="6304" y="8860"/>
                    <a:pt x="6367" y="8774"/>
                    <a:pt x="6313" y="8707"/>
                  </a:cubicBezTo>
                  <a:cubicBezTo>
                    <a:pt x="6074" y="8413"/>
                    <a:pt x="5872" y="8137"/>
                    <a:pt x="5651" y="7842"/>
                  </a:cubicBezTo>
                  <a:lnTo>
                    <a:pt x="5651" y="7842"/>
                  </a:lnTo>
                  <a:cubicBezTo>
                    <a:pt x="5724" y="7861"/>
                    <a:pt x="5798" y="7879"/>
                    <a:pt x="5853" y="7898"/>
                  </a:cubicBezTo>
                  <a:cubicBezTo>
                    <a:pt x="5940" y="7913"/>
                    <a:pt x="6046" y="7929"/>
                    <a:pt x="6151" y="7929"/>
                  </a:cubicBezTo>
                  <a:cubicBezTo>
                    <a:pt x="6292" y="7929"/>
                    <a:pt x="6431" y="7901"/>
                    <a:pt x="6516" y="7806"/>
                  </a:cubicBezTo>
                  <a:cubicBezTo>
                    <a:pt x="6534" y="7750"/>
                    <a:pt x="6534" y="7695"/>
                    <a:pt x="6479" y="7658"/>
                  </a:cubicBezTo>
                  <a:cubicBezTo>
                    <a:pt x="6332" y="7548"/>
                    <a:pt x="6074" y="7585"/>
                    <a:pt x="5890" y="7566"/>
                  </a:cubicBezTo>
                  <a:cubicBezTo>
                    <a:pt x="5748" y="7552"/>
                    <a:pt x="5627" y="7494"/>
                    <a:pt x="5512" y="7494"/>
                  </a:cubicBezTo>
                  <a:cubicBezTo>
                    <a:pt x="5478" y="7494"/>
                    <a:pt x="5445" y="7499"/>
                    <a:pt x="5411" y="7511"/>
                  </a:cubicBezTo>
                  <a:cubicBezTo>
                    <a:pt x="4896" y="6848"/>
                    <a:pt x="4399" y="6186"/>
                    <a:pt x="3884" y="5523"/>
                  </a:cubicBezTo>
                  <a:lnTo>
                    <a:pt x="3884" y="5523"/>
                  </a:lnTo>
                  <a:cubicBezTo>
                    <a:pt x="4197" y="5578"/>
                    <a:pt x="4510" y="5615"/>
                    <a:pt x="4786" y="5707"/>
                  </a:cubicBezTo>
                  <a:cubicBezTo>
                    <a:pt x="5246" y="5854"/>
                    <a:pt x="5688" y="6241"/>
                    <a:pt x="6166" y="6278"/>
                  </a:cubicBezTo>
                  <a:cubicBezTo>
                    <a:pt x="6174" y="6279"/>
                    <a:pt x="6182" y="6280"/>
                    <a:pt x="6190" y="6280"/>
                  </a:cubicBezTo>
                  <a:cubicBezTo>
                    <a:pt x="6287" y="6280"/>
                    <a:pt x="6347" y="6179"/>
                    <a:pt x="6313" y="6094"/>
                  </a:cubicBezTo>
                  <a:cubicBezTo>
                    <a:pt x="6074" y="5634"/>
                    <a:pt x="5411" y="5431"/>
                    <a:pt x="4970" y="5284"/>
                  </a:cubicBezTo>
                  <a:cubicBezTo>
                    <a:pt x="4665" y="5187"/>
                    <a:pt x="4287" y="5079"/>
                    <a:pt x="3930" y="5079"/>
                  </a:cubicBezTo>
                  <a:cubicBezTo>
                    <a:pt x="3813" y="5079"/>
                    <a:pt x="3698" y="5091"/>
                    <a:pt x="3589" y="5118"/>
                  </a:cubicBezTo>
                  <a:lnTo>
                    <a:pt x="3350" y="4787"/>
                  </a:lnTo>
                  <a:cubicBezTo>
                    <a:pt x="2908" y="4198"/>
                    <a:pt x="2430" y="3646"/>
                    <a:pt x="2025" y="3020"/>
                  </a:cubicBezTo>
                  <a:cubicBezTo>
                    <a:pt x="1988" y="2965"/>
                    <a:pt x="1970" y="2910"/>
                    <a:pt x="1933" y="2854"/>
                  </a:cubicBezTo>
                  <a:cubicBezTo>
                    <a:pt x="2246" y="2854"/>
                    <a:pt x="2559" y="2854"/>
                    <a:pt x="2871" y="2891"/>
                  </a:cubicBezTo>
                  <a:cubicBezTo>
                    <a:pt x="3241" y="2922"/>
                    <a:pt x="3662" y="3056"/>
                    <a:pt x="4037" y="3056"/>
                  </a:cubicBezTo>
                  <a:cubicBezTo>
                    <a:pt x="4111" y="3056"/>
                    <a:pt x="4183" y="3050"/>
                    <a:pt x="4252" y="3038"/>
                  </a:cubicBezTo>
                  <a:cubicBezTo>
                    <a:pt x="4381" y="3020"/>
                    <a:pt x="4418" y="2854"/>
                    <a:pt x="4326" y="2781"/>
                  </a:cubicBezTo>
                  <a:cubicBezTo>
                    <a:pt x="3957" y="2486"/>
                    <a:pt x="3295" y="2468"/>
                    <a:pt x="2853" y="2449"/>
                  </a:cubicBezTo>
                  <a:cubicBezTo>
                    <a:pt x="2716" y="2436"/>
                    <a:pt x="2582" y="2430"/>
                    <a:pt x="2448" y="2430"/>
                  </a:cubicBezTo>
                  <a:cubicBezTo>
                    <a:pt x="2206" y="2430"/>
                    <a:pt x="1968" y="2451"/>
                    <a:pt x="1730" y="2486"/>
                  </a:cubicBezTo>
                  <a:cubicBezTo>
                    <a:pt x="1565" y="2155"/>
                    <a:pt x="1454" y="1824"/>
                    <a:pt x="1325" y="1492"/>
                  </a:cubicBezTo>
                  <a:close/>
                  <a:moveTo>
                    <a:pt x="468" y="0"/>
                  </a:moveTo>
                  <a:cubicBezTo>
                    <a:pt x="342" y="0"/>
                    <a:pt x="234" y="119"/>
                    <a:pt x="276" y="259"/>
                  </a:cubicBezTo>
                  <a:cubicBezTo>
                    <a:pt x="1013" y="1695"/>
                    <a:pt x="74" y="2928"/>
                    <a:pt x="19" y="4382"/>
                  </a:cubicBezTo>
                  <a:cubicBezTo>
                    <a:pt x="0" y="5523"/>
                    <a:pt x="368" y="6628"/>
                    <a:pt x="1049" y="7548"/>
                  </a:cubicBezTo>
                  <a:cubicBezTo>
                    <a:pt x="2687" y="9849"/>
                    <a:pt x="5540" y="10456"/>
                    <a:pt x="8099" y="11155"/>
                  </a:cubicBezTo>
                  <a:cubicBezTo>
                    <a:pt x="8136" y="11192"/>
                    <a:pt x="8172" y="11229"/>
                    <a:pt x="8191" y="11284"/>
                  </a:cubicBezTo>
                  <a:cubicBezTo>
                    <a:pt x="8232" y="11326"/>
                    <a:pt x="8281" y="11344"/>
                    <a:pt x="8328" y="11344"/>
                  </a:cubicBezTo>
                  <a:cubicBezTo>
                    <a:pt x="8427" y="11344"/>
                    <a:pt x="8516" y="11262"/>
                    <a:pt x="8504" y="11137"/>
                  </a:cubicBezTo>
                  <a:cubicBezTo>
                    <a:pt x="8430" y="10456"/>
                    <a:pt x="8228" y="9849"/>
                    <a:pt x="8228" y="9131"/>
                  </a:cubicBezTo>
                  <a:cubicBezTo>
                    <a:pt x="8228" y="8505"/>
                    <a:pt x="8283" y="7879"/>
                    <a:pt x="8283" y="7272"/>
                  </a:cubicBezTo>
                  <a:cubicBezTo>
                    <a:pt x="8246" y="5965"/>
                    <a:pt x="8007" y="4658"/>
                    <a:pt x="7344" y="3535"/>
                  </a:cubicBezTo>
                  <a:cubicBezTo>
                    <a:pt x="6311" y="1834"/>
                    <a:pt x="4363" y="1123"/>
                    <a:pt x="2431" y="1123"/>
                  </a:cubicBezTo>
                  <a:cubicBezTo>
                    <a:pt x="2022" y="1123"/>
                    <a:pt x="1614" y="1155"/>
                    <a:pt x="1215" y="1216"/>
                  </a:cubicBezTo>
                  <a:cubicBezTo>
                    <a:pt x="1197" y="1161"/>
                    <a:pt x="1178" y="1106"/>
                    <a:pt x="1141" y="1051"/>
                  </a:cubicBezTo>
                  <a:cubicBezTo>
                    <a:pt x="1086" y="646"/>
                    <a:pt x="884" y="296"/>
                    <a:pt x="589" y="38"/>
                  </a:cubicBezTo>
                  <a:cubicBezTo>
                    <a:pt x="550" y="12"/>
                    <a:pt x="508" y="0"/>
                    <a:pt x="468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8"/>
            <p:cNvSpPr/>
            <p:nvPr/>
          </p:nvSpPr>
          <p:spPr>
            <a:xfrm>
              <a:off x="6811806" y="1861859"/>
              <a:ext cx="748106" cy="401507"/>
            </a:xfrm>
            <a:custGeom>
              <a:avLst/>
              <a:gdLst/>
              <a:ahLst/>
              <a:cxnLst/>
              <a:rect l="l" t="t" r="r" b="b"/>
              <a:pathLst>
                <a:path w="13952" h="7488" extrusionOk="0">
                  <a:moveTo>
                    <a:pt x="7575" y="566"/>
                  </a:moveTo>
                  <a:cubicBezTo>
                    <a:pt x="7596" y="566"/>
                    <a:pt x="7617" y="567"/>
                    <a:pt x="7638" y="567"/>
                  </a:cubicBezTo>
                  <a:cubicBezTo>
                    <a:pt x="9148" y="567"/>
                    <a:pt x="10178" y="1248"/>
                    <a:pt x="11191" y="2315"/>
                  </a:cubicBezTo>
                  <a:cubicBezTo>
                    <a:pt x="11264" y="2407"/>
                    <a:pt x="11356" y="2481"/>
                    <a:pt x="11430" y="2573"/>
                  </a:cubicBezTo>
                  <a:cubicBezTo>
                    <a:pt x="11364" y="2571"/>
                    <a:pt x="11298" y="2570"/>
                    <a:pt x="11232" y="2570"/>
                  </a:cubicBezTo>
                  <a:cubicBezTo>
                    <a:pt x="10651" y="2570"/>
                    <a:pt x="10057" y="2641"/>
                    <a:pt x="9479" y="2757"/>
                  </a:cubicBezTo>
                  <a:cubicBezTo>
                    <a:pt x="9350" y="2297"/>
                    <a:pt x="9056" y="1892"/>
                    <a:pt x="8669" y="1616"/>
                  </a:cubicBezTo>
                  <a:cubicBezTo>
                    <a:pt x="8425" y="1418"/>
                    <a:pt x="8017" y="1156"/>
                    <a:pt x="7654" y="1156"/>
                  </a:cubicBezTo>
                  <a:cubicBezTo>
                    <a:pt x="7579" y="1156"/>
                    <a:pt x="7505" y="1167"/>
                    <a:pt x="7436" y="1193"/>
                  </a:cubicBezTo>
                  <a:cubicBezTo>
                    <a:pt x="7362" y="1229"/>
                    <a:pt x="7344" y="1340"/>
                    <a:pt x="7418" y="1377"/>
                  </a:cubicBezTo>
                  <a:cubicBezTo>
                    <a:pt x="7565" y="1487"/>
                    <a:pt x="7730" y="1542"/>
                    <a:pt x="7915" y="1598"/>
                  </a:cubicBezTo>
                  <a:cubicBezTo>
                    <a:pt x="8117" y="1671"/>
                    <a:pt x="8301" y="1763"/>
                    <a:pt x="8467" y="1892"/>
                  </a:cubicBezTo>
                  <a:cubicBezTo>
                    <a:pt x="8780" y="2131"/>
                    <a:pt x="9056" y="2444"/>
                    <a:pt x="9240" y="2812"/>
                  </a:cubicBezTo>
                  <a:lnTo>
                    <a:pt x="8908" y="2868"/>
                  </a:lnTo>
                  <a:cubicBezTo>
                    <a:pt x="7933" y="3015"/>
                    <a:pt x="6957" y="3180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82" y="3254"/>
                    <a:pt x="5964" y="3236"/>
                    <a:pt x="5927" y="3217"/>
                  </a:cubicBezTo>
                  <a:lnTo>
                    <a:pt x="5890" y="3217"/>
                  </a:lnTo>
                  <a:cubicBezTo>
                    <a:pt x="5816" y="3125"/>
                    <a:pt x="5743" y="3033"/>
                    <a:pt x="5687" y="2941"/>
                  </a:cubicBezTo>
                  <a:cubicBezTo>
                    <a:pt x="5595" y="2831"/>
                    <a:pt x="5503" y="2739"/>
                    <a:pt x="5411" y="2665"/>
                  </a:cubicBezTo>
                  <a:cubicBezTo>
                    <a:pt x="5249" y="2535"/>
                    <a:pt x="5028" y="2361"/>
                    <a:pt x="4814" y="2361"/>
                  </a:cubicBezTo>
                  <a:cubicBezTo>
                    <a:pt x="4786" y="2361"/>
                    <a:pt x="4758" y="2364"/>
                    <a:pt x="4730" y="2371"/>
                  </a:cubicBezTo>
                  <a:cubicBezTo>
                    <a:pt x="4638" y="2389"/>
                    <a:pt x="4602" y="2481"/>
                    <a:pt x="4657" y="2555"/>
                  </a:cubicBezTo>
                  <a:cubicBezTo>
                    <a:pt x="4730" y="2665"/>
                    <a:pt x="4822" y="2739"/>
                    <a:pt x="4951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522" y="3309"/>
                    <a:pt x="5632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201" y="3411"/>
                    <a:pt x="3981" y="3070"/>
                    <a:pt x="3727" y="3070"/>
                  </a:cubicBezTo>
                  <a:cubicBezTo>
                    <a:pt x="3694" y="3070"/>
                    <a:pt x="3660" y="3076"/>
                    <a:pt x="3626" y="3088"/>
                  </a:cubicBezTo>
                  <a:cubicBezTo>
                    <a:pt x="3571" y="3107"/>
                    <a:pt x="3552" y="3162"/>
                    <a:pt x="3589" y="3199"/>
                  </a:cubicBezTo>
                  <a:cubicBezTo>
                    <a:pt x="3663" y="3272"/>
                    <a:pt x="3755" y="3328"/>
                    <a:pt x="3847" y="3383"/>
                  </a:cubicBezTo>
                  <a:cubicBezTo>
                    <a:pt x="3939" y="3457"/>
                    <a:pt x="4031" y="3567"/>
                    <a:pt x="4086" y="3677"/>
                  </a:cubicBezTo>
                  <a:lnTo>
                    <a:pt x="3350" y="3788"/>
                  </a:lnTo>
                  <a:cubicBezTo>
                    <a:pt x="3227" y="3805"/>
                    <a:pt x="3255" y="3991"/>
                    <a:pt x="3370" y="3991"/>
                  </a:cubicBezTo>
                  <a:cubicBezTo>
                    <a:pt x="3376" y="3991"/>
                    <a:pt x="3381" y="3991"/>
                    <a:pt x="3387" y="3990"/>
                  </a:cubicBezTo>
                  <a:lnTo>
                    <a:pt x="4454" y="3861"/>
                  </a:lnTo>
                  <a:lnTo>
                    <a:pt x="4454" y="3861"/>
                  </a:lnTo>
                  <a:cubicBezTo>
                    <a:pt x="4399" y="3917"/>
                    <a:pt x="4362" y="3972"/>
                    <a:pt x="4325" y="4009"/>
                  </a:cubicBezTo>
                  <a:cubicBezTo>
                    <a:pt x="4178" y="4156"/>
                    <a:pt x="3994" y="4395"/>
                    <a:pt x="4068" y="4616"/>
                  </a:cubicBezTo>
                  <a:cubicBezTo>
                    <a:pt x="4082" y="4658"/>
                    <a:pt x="4116" y="4678"/>
                    <a:pt x="4156" y="4678"/>
                  </a:cubicBezTo>
                  <a:cubicBezTo>
                    <a:pt x="4169" y="4678"/>
                    <a:pt x="4183" y="4676"/>
                    <a:pt x="4197" y="4671"/>
                  </a:cubicBezTo>
                  <a:cubicBezTo>
                    <a:pt x="4362" y="4598"/>
                    <a:pt x="4473" y="4358"/>
                    <a:pt x="4583" y="4211"/>
                  </a:cubicBezTo>
                  <a:cubicBezTo>
                    <a:pt x="4694" y="4082"/>
                    <a:pt x="4841" y="3990"/>
                    <a:pt x="4859" y="3825"/>
                  </a:cubicBezTo>
                  <a:lnTo>
                    <a:pt x="7362" y="3530"/>
                  </a:lnTo>
                  <a:lnTo>
                    <a:pt x="7362" y="3530"/>
                  </a:lnTo>
                  <a:cubicBezTo>
                    <a:pt x="7142" y="3769"/>
                    <a:pt x="6957" y="4009"/>
                    <a:pt x="6737" y="4211"/>
                  </a:cubicBezTo>
                  <a:cubicBezTo>
                    <a:pt x="6368" y="4524"/>
                    <a:pt x="5816" y="4727"/>
                    <a:pt x="5540" y="5095"/>
                  </a:cubicBezTo>
                  <a:cubicBezTo>
                    <a:pt x="5485" y="5187"/>
                    <a:pt x="5540" y="5297"/>
                    <a:pt x="5632" y="5316"/>
                  </a:cubicBezTo>
                  <a:cubicBezTo>
                    <a:pt x="5652" y="5317"/>
                    <a:pt x="5671" y="5318"/>
                    <a:pt x="5691" y="5318"/>
                  </a:cubicBezTo>
                  <a:cubicBezTo>
                    <a:pt x="6186" y="5318"/>
                    <a:pt x="6676" y="4880"/>
                    <a:pt x="7013" y="4561"/>
                  </a:cubicBezTo>
                  <a:cubicBezTo>
                    <a:pt x="7326" y="4285"/>
                    <a:pt x="7749" y="3898"/>
                    <a:pt x="7859" y="3475"/>
                  </a:cubicBezTo>
                  <a:lnTo>
                    <a:pt x="8264" y="3420"/>
                  </a:lnTo>
                  <a:cubicBezTo>
                    <a:pt x="9000" y="3346"/>
                    <a:pt x="9737" y="3217"/>
                    <a:pt x="10455" y="3199"/>
                  </a:cubicBezTo>
                  <a:lnTo>
                    <a:pt x="10657" y="3199"/>
                  </a:lnTo>
                  <a:cubicBezTo>
                    <a:pt x="10491" y="3457"/>
                    <a:pt x="10326" y="3733"/>
                    <a:pt x="10142" y="3990"/>
                  </a:cubicBezTo>
                  <a:cubicBezTo>
                    <a:pt x="9884" y="4358"/>
                    <a:pt x="9461" y="4690"/>
                    <a:pt x="9313" y="5113"/>
                  </a:cubicBezTo>
                  <a:cubicBezTo>
                    <a:pt x="9266" y="5209"/>
                    <a:pt x="9356" y="5304"/>
                    <a:pt x="9453" y="5304"/>
                  </a:cubicBezTo>
                  <a:cubicBezTo>
                    <a:pt x="9468" y="5304"/>
                    <a:pt x="9483" y="5302"/>
                    <a:pt x="9497" y="5297"/>
                  </a:cubicBezTo>
                  <a:cubicBezTo>
                    <a:pt x="9939" y="5131"/>
                    <a:pt x="10289" y="4579"/>
                    <a:pt x="10528" y="4193"/>
                  </a:cubicBezTo>
                  <a:cubicBezTo>
                    <a:pt x="10749" y="3898"/>
                    <a:pt x="10933" y="3567"/>
                    <a:pt x="11062" y="3217"/>
                  </a:cubicBezTo>
                  <a:cubicBezTo>
                    <a:pt x="11430" y="3254"/>
                    <a:pt x="11780" y="3309"/>
                    <a:pt x="12129" y="3383"/>
                  </a:cubicBezTo>
                  <a:cubicBezTo>
                    <a:pt x="11467" y="4230"/>
                    <a:pt x="10952" y="5187"/>
                    <a:pt x="10142" y="5923"/>
                  </a:cubicBezTo>
                  <a:cubicBezTo>
                    <a:pt x="9342" y="6621"/>
                    <a:pt x="8312" y="6997"/>
                    <a:pt x="7270" y="6997"/>
                  </a:cubicBezTo>
                  <a:cubicBezTo>
                    <a:pt x="6994" y="6997"/>
                    <a:pt x="6716" y="6971"/>
                    <a:pt x="6442" y="6917"/>
                  </a:cubicBezTo>
                  <a:cubicBezTo>
                    <a:pt x="5117" y="6714"/>
                    <a:pt x="3939" y="6033"/>
                    <a:pt x="2835" y="5316"/>
                  </a:cubicBezTo>
                  <a:cubicBezTo>
                    <a:pt x="2282" y="4947"/>
                    <a:pt x="1546" y="4395"/>
                    <a:pt x="828" y="4285"/>
                  </a:cubicBezTo>
                  <a:cubicBezTo>
                    <a:pt x="1804" y="3585"/>
                    <a:pt x="2632" y="2683"/>
                    <a:pt x="3608" y="2002"/>
                  </a:cubicBezTo>
                  <a:cubicBezTo>
                    <a:pt x="4769" y="1186"/>
                    <a:pt x="6126" y="566"/>
                    <a:pt x="7575" y="566"/>
                  </a:cubicBezTo>
                  <a:close/>
                  <a:moveTo>
                    <a:pt x="7626" y="1"/>
                  </a:moveTo>
                  <a:cubicBezTo>
                    <a:pt x="7435" y="1"/>
                    <a:pt x="7242" y="11"/>
                    <a:pt x="7049" y="33"/>
                  </a:cubicBezTo>
                  <a:cubicBezTo>
                    <a:pt x="4233" y="272"/>
                    <a:pt x="2264" y="2407"/>
                    <a:pt x="368" y="4266"/>
                  </a:cubicBezTo>
                  <a:cubicBezTo>
                    <a:pt x="313" y="4266"/>
                    <a:pt x="258" y="4285"/>
                    <a:pt x="203" y="4285"/>
                  </a:cubicBezTo>
                  <a:cubicBezTo>
                    <a:pt x="37" y="4322"/>
                    <a:pt x="0" y="4561"/>
                    <a:pt x="166" y="4634"/>
                  </a:cubicBezTo>
                  <a:cubicBezTo>
                    <a:pt x="792" y="4911"/>
                    <a:pt x="1436" y="5039"/>
                    <a:pt x="2043" y="5408"/>
                  </a:cubicBezTo>
                  <a:cubicBezTo>
                    <a:pt x="2577" y="5739"/>
                    <a:pt x="3074" y="6089"/>
                    <a:pt x="3626" y="6401"/>
                  </a:cubicBezTo>
                  <a:cubicBezTo>
                    <a:pt x="4749" y="7027"/>
                    <a:pt x="6000" y="7487"/>
                    <a:pt x="7307" y="7487"/>
                  </a:cubicBezTo>
                  <a:cubicBezTo>
                    <a:pt x="9718" y="7451"/>
                    <a:pt x="11577" y="5536"/>
                    <a:pt x="12424" y="3401"/>
                  </a:cubicBezTo>
                  <a:lnTo>
                    <a:pt x="12608" y="3420"/>
                  </a:lnTo>
                  <a:cubicBezTo>
                    <a:pt x="12804" y="3498"/>
                    <a:pt x="13009" y="3540"/>
                    <a:pt x="13217" y="3540"/>
                  </a:cubicBezTo>
                  <a:cubicBezTo>
                    <a:pt x="13401" y="3540"/>
                    <a:pt x="13586" y="3507"/>
                    <a:pt x="13768" y="3438"/>
                  </a:cubicBezTo>
                  <a:cubicBezTo>
                    <a:pt x="13952" y="3364"/>
                    <a:pt x="13915" y="3107"/>
                    <a:pt x="13712" y="3070"/>
                  </a:cubicBezTo>
                  <a:cubicBezTo>
                    <a:pt x="12111" y="2978"/>
                    <a:pt x="11522" y="1524"/>
                    <a:pt x="10289" y="751"/>
                  </a:cubicBezTo>
                  <a:cubicBezTo>
                    <a:pt x="9493" y="261"/>
                    <a:pt x="8570" y="1"/>
                    <a:pt x="7626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8"/>
            <p:cNvSpPr/>
            <p:nvPr/>
          </p:nvSpPr>
          <p:spPr>
            <a:xfrm>
              <a:off x="7343287" y="2701548"/>
              <a:ext cx="679473" cy="420595"/>
            </a:xfrm>
            <a:custGeom>
              <a:avLst/>
              <a:gdLst/>
              <a:ahLst/>
              <a:cxnLst/>
              <a:rect l="l" t="t" r="r" b="b"/>
              <a:pathLst>
                <a:path w="12672" h="7844" extrusionOk="0">
                  <a:moveTo>
                    <a:pt x="7059" y="498"/>
                  </a:moveTo>
                  <a:cubicBezTo>
                    <a:pt x="7951" y="498"/>
                    <a:pt x="8838" y="660"/>
                    <a:pt x="9709" y="846"/>
                  </a:cubicBezTo>
                  <a:cubicBezTo>
                    <a:pt x="10232" y="963"/>
                    <a:pt x="10882" y="1148"/>
                    <a:pt x="11486" y="1148"/>
                  </a:cubicBezTo>
                  <a:cubicBezTo>
                    <a:pt x="11646" y="1148"/>
                    <a:pt x="11804" y="1135"/>
                    <a:pt x="11954" y="1104"/>
                  </a:cubicBezTo>
                  <a:lnTo>
                    <a:pt x="11954" y="1104"/>
                  </a:lnTo>
                  <a:cubicBezTo>
                    <a:pt x="11292" y="2098"/>
                    <a:pt x="10831" y="3239"/>
                    <a:pt x="10150" y="4214"/>
                  </a:cubicBezTo>
                  <a:cubicBezTo>
                    <a:pt x="9341" y="5411"/>
                    <a:pt x="8273" y="6478"/>
                    <a:pt x="6893" y="6975"/>
                  </a:cubicBezTo>
                  <a:cubicBezTo>
                    <a:pt x="6374" y="7171"/>
                    <a:pt x="5884" y="7258"/>
                    <a:pt x="5408" y="7258"/>
                  </a:cubicBezTo>
                  <a:cubicBezTo>
                    <a:pt x="4582" y="7258"/>
                    <a:pt x="3794" y="6997"/>
                    <a:pt x="2954" y="6589"/>
                  </a:cubicBezTo>
                  <a:lnTo>
                    <a:pt x="2622" y="6442"/>
                  </a:lnTo>
                  <a:cubicBezTo>
                    <a:pt x="3248" y="6221"/>
                    <a:pt x="3837" y="5926"/>
                    <a:pt x="4389" y="5577"/>
                  </a:cubicBezTo>
                  <a:cubicBezTo>
                    <a:pt x="4684" y="5963"/>
                    <a:pt x="5089" y="6239"/>
                    <a:pt x="5549" y="6368"/>
                  </a:cubicBezTo>
                  <a:cubicBezTo>
                    <a:pt x="5754" y="6429"/>
                    <a:pt x="6038" y="6496"/>
                    <a:pt x="6304" y="6496"/>
                  </a:cubicBezTo>
                  <a:cubicBezTo>
                    <a:pt x="6516" y="6496"/>
                    <a:pt x="6717" y="6454"/>
                    <a:pt x="6856" y="6331"/>
                  </a:cubicBezTo>
                  <a:cubicBezTo>
                    <a:pt x="6911" y="6276"/>
                    <a:pt x="6893" y="6166"/>
                    <a:pt x="6801" y="6147"/>
                  </a:cubicBezTo>
                  <a:cubicBezTo>
                    <a:pt x="6698" y="6124"/>
                    <a:pt x="6589" y="6109"/>
                    <a:pt x="6477" y="6109"/>
                  </a:cubicBezTo>
                  <a:cubicBezTo>
                    <a:pt x="6407" y="6109"/>
                    <a:pt x="6337" y="6115"/>
                    <a:pt x="6267" y="6129"/>
                  </a:cubicBezTo>
                  <a:cubicBezTo>
                    <a:pt x="6064" y="6129"/>
                    <a:pt x="5862" y="6092"/>
                    <a:pt x="5659" y="6037"/>
                  </a:cubicBezTo>
                  <a:cubicBezTo>
                    <a:pt x="5254" y="5926"/>
                    <a:pt x="4905" y="5724"/>
                    <a:pt x="4592" y="5448"/>
                  </a:cubicBezTo>
                  <a:lnTo>
                    <a:pt x="4886" y="5282"/>
                  </a:lnTo>
                  <a:cubicBezTo>
                    <a:pt x="5751" y="4785"/>
                    <a:pt x="6598" y="4307"/>
                    <a:pt x="7463" y="3810"/>
                  </a:cubicBezTo>
                  <a:cubicBezTo>
                    <a:pt x="7463" y="3828"/>
                    <a:pt x="7463" y="3828"/>
                    <a:pt x="7482" y="3846"/>
                  </a:cubicBezTo>
                  <a:cubicBezTo>
                    <a:pt x="7500" y="3865"/>
                    <a:pt x="7537" y="3883"/>
                    <a:pt x="7574" y="3902"/>
                  </a:cubicBezTo>
                  <a:lnTo>
                    <a:pt x="7592" y="3902"/>
                  </a:lnTo>
                  <a:cubicBezTo>
                    <a:pt x="7702" y="3957"/>
                    <a:pt x="7794" y="4012"/>
                    <a:pt x="7886" y="4086"/>
                  </a:cubicBezTo>
                  <a:cubicBezTo>
                    <a:pt x="7997" y="4141"/>
                    <a:pt x="8126" y="4196"/>
                    <a:pt x="8255" y="4233"/>
                  </a:cubicBezTo>
                  <a:cubicBezTo>
                    <a:pt x="8384" y="4280"/>
                    <a:pt x="8567" y="4342"/>
                    <a:pt x="8734" y="4342"/>
                  </a:cubicBezTo>
                  <a:cubicBezTo>
                    <a:pt x="8829" y="4342"/>
                    <a:pt x="8918" y="4323"/>
                    <a:pt x="8991" y="4270"/>
                  </a:cubicBezTo>
                  <a:cubicBezTo>
                    <a:pt x="9064" y="4233"/>
                    <a:pt x="9064" y="4122"/>
                    <a:pt x="8991" y="4067"/>
                  </a:cubicBezTo>
                  <a:cubicBezTo>
                    <a:pt x="8880" y="4012"/>
                    <a:pt x="8752" y="3975"/>
                    <a:pt x="8641" y="3975"/>
                  </a:cubicBezTo>
                  <a:cubicBezTo>
                    <a:pt x="8494" y="3938"/>
                    <a:pt x="8365" y="3902"/>
                    <a:pt x="8218" y="3865"/>
                  </a:cubicBezTo>
                  <a:cubicBezTo>
                    <a:pt x="8089" y="3810"/>
                    <a:pt x="7923" y="3681"/>
                    <a:pt x="7758" y="3626"/>
                  </a:cubicBezTo>
                  <a:lnTo>
                    <a:pt x="8991" y="2926"/>
                  </a:lnTo>
                  <a:lnTo>
                    <a:pt x="8991" y="2944"/>
                  </a:lnTo>
                  <a:cubicBezTo>
                    <a:pt x="9087" y="3096"/>
                    <a:pt x="9338" y="3299"/>
                    <a:pt x="9559" y="3299"/>
                  </a:cubicBezTo>
                  <a:cubicBezTo>
                    <a:pt x="9633" y="3299"/>
                    <a:pt x="9704" y="3276"/>
                    <a:pt x="9764" y="3221"/>
                  </a:cubicBezTo>
                  <a:cubicBezTo>
                    <a:pt x="9801" y="3202"/>
                    <a:pt x="9801" y="3147"/>
                    <a:pt x="9764" y="3110"/>
                  </a:cubicBezTo>
                  <a:cubicBezTo>
                    <a:pt x="9672" y="3073"/>
                    <a:pt x="9561" y="3037"/>
                    <a:pt x="9451" y="3037"/>
                  </a:cubicBezTo>
                  <a:cubicBezTo>
                    <a:pt x="9341" y="3000"/>
                    <a:pt x="9230" y="2926"/>
                    <a:pt x="9138" y="2852"/>
                  </a:cubicBezTo>
                  <a:lnTo>
                    <a:pt x="9764" y="2484"/>
                  </a:lnTo>
                  <a:cubicBezTo>
                    <a:pt x="9859" y="2421"/>
                    <a:pt x="9804" y="2289"/>
                    <a:pt x="9716" y="2289"/>
                  </a:cubicBezTo>
                  <a:cubicBezTo>
                    <a:pt x="9702" y="2289"/>
                    <a:pt x="9687" y="2293"/>
                    <a:pt x="9672" y="2300"/>
                  </a:cubicBezTo>
                  <a:lnTo>
                    <a:pt x="8715" y="2797"/>
                  </a:lnTo>
                  <a:cubicBezTo>
                    <a:pt x="8752" y="2742"/>
                    <a:pt x="8770" y="2668"/>
                    <a:pt x="8788" y="2613"/>
                  </a:cubicBezTo>
                  <a:cubicBezTo>
                    <a:pt x="8862" y="2429"/>
                    <a:pt x="8954" y="2135"/>
                    <a:pt x="8825" y="1951"/>
                  </a:cubicBezTo>
                  <a:cubicBezTo>
                    <a:pt x="8798" y="1932"/>
                    <a:pt x="8770" y="1923"/>
                    <a:pt x="8745" y="1923"/>
                  </a:cubicBezTo>
                  <a:cubicBezTo>
                    <a:pt x="8719" y="1923"/>
                    <a:pt x="8696" y="1932"/>
                    <a:pt x="8678" y="1951"/>
                  </a:cubicBezTo>
                  <a:cubicBezTo>
                    <a:pt x="8531" y="2079"/>
                    <a:pt x="8531" y="2356"/>
                    <a:pt x="8475" y="2521"/>
                  </a:cubicBezTo>
                  <a:cubicBezTo>
                    <a:pt x="8439" y="2668"/>
                    <a:pt x="8328" y="2834"/>
                    <a:pt x="8347" y="2981"/>
                  </a:cubicBezTo>
                  <a:lnTo>
                    <a:pt x="6120" y="4141"/>
                  </a:lnTo>
                  <a:cubicBezTo>
                    <a:pt x="6230" y="3846"/>
                    <a:pt x="6322" y="3552"/>
                    <a:pt x="6469" y="3276"/>
                  </a:cubicBezTo>
                  <a:cubicBezTo>
                    <a:pt x="6690" y="2871"/>
                    <a:pt x="7132" y="2484"/>
                    <a:pt x="7261" y="2024"/>
                  </a:cubicBezTo>
                  <a:cubicBezTo>
                    <a:pt x="7294" y="1940"/>
                    <a:pt x="7221" y="1856"/>
                    <a:pt x="7123" y="1856"/>
                  </a:cubicBezTo>
                  <a:cubicBezTo>
                    <a:pt x="7114" y="1856"/>
                    <a:pt x="7105" y="1857"/>
                    <a:pt x="7095" y="1859"/>
                  </a:cubicBezTo>
                  <a:cubicBezTo>
                    <a:pt x="6616" y="2006"/>
                    <a:pt x="6285" y="2632"/>
                    <a:pt x="6064" y="3037"/>
                  </a:cubicBezTo>
                  <a:cubicBezTo>
                    <a:pt x="5880" y="3423"/>
                    <a:pt x="5623" y="3920"/>
                    <a:pt x="5659" y="4362"/>
                  </a:cubicBezTo>
                  <a:lnTo>
                    <a:pt x="5291" y="4564"/>
                  </a:lnTo>
                  <a:cubicBezTo>
                    <a:pt x="4647" y="4896"/>
                    <a:pt x="4003" y="5245"/>
                    <a:pt x="3322" y="5558"/>
                  </a:cubicBezTo>
                  <a:cubicBezTo>
                    <a:pt x="3267" y="5577"/>
                    <a:pt x="3211" y="5595"/>
                    <a:pt x="3156" y="5613"/>
                  </a:cubicBezTo>
                  <a:cubicBezTo>
                    <a:pt x="3211" y="5300"/>
                    <a:pt x="3267" y="4988"/>
                    <a:pt x="3340" y="4693"/>
                  </a:cubicBezTo>
                  <a:cubicBezTo>
                    <a:pt x="3469" y="4270"/>
                    <a:pt x="3745" y="3791"/>
                    <a:pt x="3745" y="3349"/>
                  </a:cubicBezTo>
                  <a:cubicBezTo>
                    <a:pt x="3732" y="3269"/>
                    <a:pt x="3659" y="3217"/>
                    <a:pt x="3585" y="3217"/>
                  </a:cubicBezTo>
                  <a:cubicBezTo>
                    <a:pt x="3558" y="3217"/>
                    <a:pt x="3531" y="3224"/>
                    <a:pt x="3506" y="3239"/>
                  </a:cubicBezTo>
                  <a:cubicBezTo>
                    <a:pt x="3138" y="3552"/>
                    <a:pt x="3027" y="4196"/>
                    <a:pt x="2917" y="4638"/>
                  </a:cubicBezTo>
                  <a:cubicBezTo>
                    <a:pt x="2825" y="5006"/>
                    <a:pt x="2770" y="5374"/>
                    <a:pt x="2770" y="5742"/>
                  </a:cubicBezTo>
                  <a:cubicBezTo>
                    <a:pt x="2420" y="5853"/>
                    <a:pt x="2070" y="5908"/>
                    <a:pt x="1702" y="5981"/>
                  </a:cubicBezTo>
                  <a:cubicBezTo>
                    <a:pt x="2033" y="4951"/>
                    <a:pt x="2162" y="3865"/>
                    <a:pt x="2696" y="2889"/>
                  </a:cubicBezTo>
                  <a:cubicBezTo>
                    <a:pt x="3303" y="1693"/>
                    <a:pt x="4445" y="865"/>
                    <a:pt x="5770" y="625"/>
                  </a:cubicBezTo>
                  <a:cubicBezTo>
                    <a:pt x="6200" y="536"/>
                    <a:pt x="6630" y="498"/>
                    <a:pt x="7059" y="498"/>
                  </a:cubicBezTo>
                  <a:close/>
                  <a:moveTo>
                    <a:pt x="7054" y="0"/>
                  </a:moveTo>
                  <a:cubicBezTo>
                    <a:pt x="6270" y="0"/>
                    <a:pt x="5494" y="115"/>
                    <a:pt x="4757" y="404"/>
                  </a:cubicBezTo>
                  <a:cubicBezTo>
                    <a:pt x="2512" y="1270"/>
                    <a:pt x="1444" y="3736"/>
                    <a:pt x="1408" y="6018"/>
                  </a:cubicBezTo>
                  <a:lnTo>
                    <a:pt x="1224" y="6073"/>
                  </a:lnTo>
                  <a:cubicBezTo>
                    <a:pt x="1199" y="6072"/>
                    <a:pt x="1175" y="6072"/>
                    <a:pt x="1151" y="6072"/>
                  </a:cubicBezTo>
                  <a:cubicBezTo>
                    <a:pt x="787" y="6072"/>
                    <a:pt x="414" y="6201"/>
                    <a:pt x="138" y="6460"/>
                  </a:cubicBezTo>
                  <a:cubicBezTo>
                    <a:pt x="1" y="6580"/>
                    <a:pt x="103" y="6795"/>
                    <a:pt x="265" y="6795"/>
                  </a:cubicBezTo>
                  <a:cubicBezTo>
                    <a:pt x="278" y="6795"/>
                    <a:pt x="290" y="6794"/>
                    <a:pt x="303" y="6791"/>
                  </a:cubicBezTo>
                  <a:cubicBezTo>
                    <a:pt x="566" y="6710"/>
                    <a:pt x="814" y="6676"/>
                    <a:pt x="1052" y="6676"/>
                  </a:cubicBezTo>
                  <a:cubicBezTo>
                    <a:pt x="2216" y="6676"/>
                    <a:pt x="3142" y="7504"/>
                    <a:pt x="4334" y="7748"/>
                  </a:cubicBezTo>
                  <a:cubicBezTo>
                    <a:pt x="4654" y="7812"/>
                    <a:pt x="4979" y="7844"/>
                    <a:pt x="5303" y="7844"/>
                  </a:cubicBezTo>
                  <a:cubicBezTo>
                    <a:pt x="6098" y="7844"/>
                    <a:pt x="6891" y="7654"/>
                    <a:pt x="7610" y="7288"/>
                  </a:cubicBezTo>
                  <a:cubicBezTo>
                    <a:pt x="10169" y="6073"/>
                    <a:pt x="11255" y="3386"/>
                    <a:pt x="12377" y="975"/>
                  </a:cubicBezTo>
                  <a:cubicBezTo>
                    <a:pt x="12433" y="957"/>
                    <a:pt x="12470" y="920"/>
                    <a:pt x="12525" y="901"/>
                  </a:cubicBezTo>
                  <a:cubicBezTo>
                    <a:pt x="12672" y="809"/>
                    <a:pt x="12617" y="570"/>
                    <a:pt x="12451" y="570"/>
                  </a:cubicBezTo>
                  <a:cubicBezTo>
                    <a:pt x="12283" y="557"/>
                    <a:pt x="12118" y="553"/>
                    <a:pt x="11954" y="553"/>
                  </a:cubicBezTo>
                  <a:cubicBezTo>
                    <a:pt x="11750" y="553"/>
                    <a:pt x="11548" y="559"/>
                    <a:pt x="11345" y="559"/>
                  </a:cubicBezTo>
                  <a:cubicBezTo>
                    <a:pt x="11037" y="559"/>
                    <a:pt x="10728" y="546"/>
                    <a:pt x="10408" y="478"/>
                  </a:cubicBezTo>
                  <a:cubicBezTo>
                    <a:pt x="9801" y="368"/>
                    <a:pt x="9193" y="220"/>
                    <a:pt x="8586" y="128"/>
                  </a:cubicBezTo>
                  <a:cubicBezTo>
                    <a:pt x="8078" y="49"/>
                    <a:pt x="7565" y="0"/>
                    <a:pt x="7054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8"/>
            <p:cNvSpPr/>
            <p:nvPr/>
          </p:nvSpPr>
          <p:spPr>
            <a:xfrm>
              <a:off x="7270686" y="3293299"/>
              <a:ext cx="747141" cy="401131"/>
            </a:xfrm>
            <a:custGeom>
              <a:avLst/>
              <a:gdLst/>
              <a:ahLst/>
              <a:cxnLst/>
              <a:rect l="l" t="t" r="r" b="b"/>
              <a:pathLst>
                <a:path w="13934" h="7481" extrusionOk="0">
                  <a:moveTo>
                    <a:pt x="7621" y="559"/>
                  </a:moveTo>
                  <a:cubicBezTo>
                    <a:pt x="9130" y="559"/>
                    <a:pt x="10161" y="1259"/>
                    <a:pt x="11173" y="2326"/>
                  </a:cubicBezTo>
                  <a:cubicBezTo>
                    <a:pt x="11247" y="2400"/>
                    <a:pt x="11339" y="2492"/>
                    <a:pt x="11431" y="2584"/>
                  </a:cubicBezTo>
                  <a:cubicBezTo>
                    <a:pt x="11349" y="2582"/>
                    <a:pt x="11268" y="2580"/>
                    <a:pt x="11186" y="2580"/>
                  </a:cubicBezTo>
                  <a:cubicBezTo>
                    <a:pt x="10606" y="2580"/>
                    <a:pt x="10028" y="2639"/>
                    <a:pt x="9480" y="2768"/>
                  </a:cubicBezTo>
                  <a:cubicBezTo>
                    <a:pt x="9332" y="2308"/>
                    <a:pt x="9056" y="1903"/>
                    <a:pt x="8651" y="1608"/>
                  </a:cubicBezTo>
                  <a:cubicBezTo>
                    <a:pt x="8408" y="1425"/>
                    <a:pt x="8000" y="1167"/>
                    <a:pt x="7647" y="1167"/>
                  </a:cubicBezTo>
                  <a:cubicBezTo>
                    <a:pt x="7574" y="1167"/>
                    <a:pt x="7503" y="1178"/>
                    <a:pt x="7437" y="1203"/>
                  </a:cubicBezTo>
                  <a:cubicBezTo>
                    <a:pt x="7363" y="1240"/>
                    <a:pt x="7345" y="1332"/>
                    <a:pt x="7400" y="1387"/>
                  </a:cubicBezTo>
                  <a:cubicBezTo>
                    <a:pt x="7566" y="1480"/>
                    <a:pt x="7731" y="1553"/>
                    <a:pt x="7897" y="1590"/>
                  </a:cubicBezTo>
                  <a:cubicBezTo>
                    <a:pt x="8099" y="1664"/>
                    <a:pt x="8283" y="1774"/>
                    <a:pt x="8449" y="1884"/>
                  </a:cubicBezTo>
                  <a:cubicBezTo>
                    <a:pt x="8780" y="2142"/>
                    <a:pt x="9038" y="2455"/>
                    <a:pt x="9222" y="2805"/>
                  </a:cubicBezTo>
                  <a:lnTo>
                    <a:pt x="8891" y="2860"/>
                  </a:lnTo>
                  <a:cubicBezTo>
                    <a:pt x="7915" y="3026"/>
                    <a:pt x="6958" y="3191"/>
                    <a:pt x="5983" y="3338"/>
                  </a:cubicBezTo>
                  <a:cubicBezTo>
                    <a:pt x="5983" y="3320"/>
                    <a:pt x="5983" y="3320"/>
                    <a:pt x="5983" y="3302"/>
                  </a:cubicBezTo>
                  <a:cubicBezTo>
                    <a:pt x="5964" y="3265"/>
                    <a:pt x="5946" y="3228"/>
                    <a:pt x="5909" y="3210"/>
                  </a:cubicBezTo>
                  <a:lnTo>
                    <a:pt x="5891" y="3210"/>
                  </a:lnTo>
                  <a:cubicBezTo>
                    <a:pt x="5817" y="3136"/>
                    <a:pt x="5743" y="3044"/>
                    <a:pt x="5688" y="2952"/>
                  </a:cubicBezTo>
                  <a:cubicBezTo>
                    <a:pt x="5596" y="2842"/>
                    <a:pt x="5504" y="2750"/>
                    <a:pt x="5394" y="2676"/>
                  </a:cubicBezTo>
                  <a:cubicBezTo>
                    <a:pt x="5247" y="2546"/>
                    <a:pt x="5014" y="2372"/>
                    <a:pt x="4797" y="2372"/>
                  </a:cubicBezTo>
                  <a:cubicBezTo>
                    <a:pt x="4768" y="2372"/>
                    <a:pt x="4740" y="2375"/>
                    <a:pt x="4713" y="2381"/>
                  </a:cubicBezTo>
                  <a:cubicBezTo>
                    <a:pt x="4639" y="2381"/>
                    <a:pt x="4584" y="2492"/>
                    <a:pt x="4639" y="2565"/>
                  </a:cubicBezTo>
                  <a:cubicBezTo>
                    <a:pt x="4713" y="2657"/>
                    <a:pt x="4823" y="2750"/>
                    <a:pt x="4934" y="2805"/>
                  </a:cubicBezTo>
                  <a:cubicBezTo>
                    <a:pt x="5062" y="2860"/>
                    <a:pt x="5173" y="2952"/>
                    <a:pt x="5283" y="3044"/>
                  </a:cubicBezTo>
                  <a:cubicBezTo>
                    <a:pt x="5394" y="3136"/>
                    <a:pt x="5504" y="3320"/>
                    <a:pt x="5633" y="3431"/>
                  </a:cubicBezTo>
                  <a:lnTo>
                    <a:pt x="4234" y="3651"/>
                  </a:lnTo>
                  <a:lnTo>
                    <a:pt x="4234" y="3633"/>
                  </a:lnTo>
                  <a:cubicBezTo>
                    <a:pt x="4202" y="3424"/>
                    <a:pt x="3974" y="3075"/>
                    <a:pt x="3720" y="3075"/>
                  </a:cubicBezTo>
                  <a:cubicBezTo>
                    <a:pt x="3683" y="3075"/>
                    <a:pt x="3646" y="3083"/>
                    <a:pt x="3608" y="3099"/>
                  </a:cubicBezTo>
                  <a:cubicBezTo>
                    <a:pt x="3571" y="3118"/>
                    <a:pt x="3553" y="3173"/>
                    <a:pt x="3571" y="3210"/>
                  </a:cubicBezTo>
                  <a:cubicBezTo>
                    <a:pt x="3664" y="3283"/>
                    <a:pt x="3737" y="3338"/>
                    <a:pt x="3848" y="3394"/>
                  </a:cubicBezTo>
                  <a:cubicBezTo>
                    <a:pt x="3940" y="3467"/>
                    <a:pt x="4013" y="3559"/>
                    <a:pt x="4068" y="3670"/>
                  </a:cubicBezTo>
                  <a:lnTo>
                    <a:pt x="3351" y="3799"/>
                  </a:lnTo>
                  <a:cubicBezTo>
                    <a:pt x="3228" y="3816"/>
                    <a:pt x="3239" y="3984"/>
                    <a:pt x="3351" y="3984"/>
                  </a:cubicBezTo>
                  <a:cubicBezTo>
                    <a:pt x="3357" y="3984"/>
                    <a:pt x="3363" y="3984"/>
                    <a:pt x="3369" y="3983"/>
                  </a:cubicBezTo>
                  <a:lnTo>
                    <a:pt x="4437" y="3872"/>
                  </a:lnTo>
                  <a:lnTo>
                    <a:pt x="4437" y="3872"/>
                  </a:lnTo>
                  <a:cubicBezTo>
                    <a:pt x="4400" y="3909"/>
                    <a:pt x="4345" y="3964"/>
                    <a:pt x="4308" y="4020"/>
                  </a:cubicBezTo>
                  <a:cubicBezTo>
                    <a:pt x="4179" y="4167"/>
                    <a:pt x="3976" y="4406"/>
                    <a:pt x="4050" y="4627"/>
                  </a:cubicBezTo>
                  <a:cubicBezTo>
                    <a:pt x="4064" y="4668"/>
                    <a:pt x="4109" y="4689"/>
                    <a:pt x="4146" y="4689"/>
                  </a:cubicBezTo>
                  <a:cubicBezTo>
                    <a:pt x="4158" y="4689"/>
                    <a:pt x="4170" y="4687"/>
                    <a:pt x="4179" y="4682"/>
                  </a:cubicBezTo>
                  <a:cubicBezTo>
                    <a:pt x="4363" y="4608"/>
                    <a:pt x="4455" y="4351"/>
                    <a:pt x="4565" y="4222"/>
                  </a:cubicBezTo>
                  <a:cubicBezTo>
                    <a:pt x="4676" y="4075"/>
                    <a:pt x="4823" y="3983"/>
                    <a:pt x="4860" y="3817"/>
                  </a:cubicBezTo>
                  <a:lnTo>
                    <a:pt x="7345" y="3541"/>
                  </a:lnTo>
                  <a:lnTo>
                    <a:pt x="7345" y="3541"/>
                  </a:lnTo>
                  <a:cubicBezTo>
                    <a:pt x="7142" y="3762"/>
                    <a:pt x="6940" y="4020"/>
                    <a:pt x="6719" y="4204"/>
                  </a:cubicBezTo>
                  <a:cubicBezTo>
                    <a:pt x="6369" y="4516"/>
                    <a:pt x="5817" y="4719"/>
                    <a:pt x="5541" y="5105"/>
                  </a:cubicBezTo>
                  <a:cubicBezTo>
                    <a:pt x="5467" y="5179"/>
                    <a:pt x="5522" y="5308"/>
                    <a:pt x="5633" y="5326"/>
                  </a:cubicBezTo>
                  <a:cubicBezTo>
                    <a:pt x="5643" y="5327"/>
                    <a:pt x="5652" y="5327"/>
                    <a:pt x="5662" y="5327"/>
                  </a:cubicBezTo>
                  <a:cubicBezTo>
                    <a:pt x="6151" y="5327"/>
                    <a:pt x="6670" y="4878"/>
                    <a:pt x="7013" y="4572"/>
                  </a:cubicBezTo>
                  <a:cubicBezTo>
                    <a:pt x="7326" y="4296"/>
                    <a:pt x="7731" y="3909"/>
                    <a:pt x="7842" y="3486"/>
                  </a:cubicBezTo>
                  <a:lnTo>
                    <a:pt x="8265" y="3431"/>
                  </a:lnTo>
                  <a:cubicBezTo>
                    <a:pt x="8983" y="3338"/>
                    <a:pt x="9719" y="3228"/>
                    <a:pt x="10455" y="3191"/>
                  </a:cubicBezTo>
                  <a:lnTo>
                    <a:pt x="10639" y="3191"/>
                  </a:lnTo>
                  <a:cubicBezTo>
                    <a:pt x="10474" y="3467"/>
                    <a:pt x="10326" y="3743"/>
                    <a:pt x="10142" y="4001"/>
                  </a:cubicBezTo>
                  <a:cubicBezTo>
                    <a:pt x="9885" y="4369"/>
                    <a:pt x="9443" y="4682"/>
                    <a:pt x="9296" y="5124"/>
                  </a:cubicBezTo>
                  <a:cubicBezTo>
                    <a:pt x="9266" y="5214"/>
                    <a:pt x="9334" y="5304"/>
                    <a:pt x="9420" y="5304"/>
                  </a:cubicBezTo>
                  <a:cubicBezTo>
                    <a:pt x="9439" y="5304"/>
                    <a:pt x="9459" y="5300"/>
                    <a:pt x="9480" y="5290"/>
                  </a:cubicBezTo>
                  <a:cubicBezTo>
                    <a:pt x="9940" y="5142"/>
                    <a:pt x="10271" y="4590"/>
                    <a:pt x="10529" y="4204"/>
                  </a:cubicBezTo>
                  <a:cubicBezTo>
                    <a:pt x="10750" y="3891"/>
                    <a:pt x="10915" y="3559"/>
                    <a:pt x="11063" y="3210"/>
                  </a:cubicBezTo>
                  <a:cubicBezTo>
                    <a:pt x="11412" y="3228"/>
                    <a:pt x="11762" y="3302"/>
                    <a:pt x="12130" y="3357"/>
                  </a:cubicBezTo>
                  <a:cubicBezTo>
                    <a:pt x="11449" y="4222"/>
                    <a:pt x="10952" y="5179"/>
                    <a:pt x="10124" y="5915"/>
                  </a:cubicBezTo>
                  <a:cubicBezTo>
                    <a:pt x="9314" y="6622"/>
                    <a:pt x="8280" y="6999"/>
                    <a:pt x="7221" y="6999"/>
                  </a:cubicBezTo>
                  <a:cubicBezTo>
                    <a:pt x="6956" y="6999"/>
                    <a:pt x="6689" y="6975"/>
                    <a:pt x="6424" y="6928"/>
                  </a:cubicBezTo>
                  <a:lnTo>
                    <a:pt x="6443" y="6928"/>
                  </a:lnTo>
                  <a:cubicBezTo>
                    <a:pt x="5118" y="6707"/>
                    <a:pt x="3940" y="6044"/>
                    <a:pt x="2817" y="5308"/>
                  </a:cubicBezTo>
                  <a:cubicBezTo>
                    <a:pt x="2265" y="4958"/>
                    <a:pt x="1547" y="4406"/>
                    <a:pt x="811" y="4277"/>
                  </a:cubicBezTo>
                  <a:cubicBezTo>
                    <a:pt x="1786" y="3596"/>
                    <a:pt x="2614" y="2694"/>
                    <a:pt x="3590" y="1995"/>
                  </a:cubicBezTo>
                  <a:cubicBezTo>
                    <a:pt x="4768" y="1167"/>
                    <a:pt x="6167" y="559"/>
                    <a:pt x="7621" y="559"/>
                  </a:cubicBezTo>
                  <a:close/>
                  <a:moveTo>
                    <a:pt x="7560" y="0"/>
                  </a:moveTo>
                  <a:cubicBezTo>
                    <a:pt x="7390" y="0"/>
                    <a:pt x="7220" y="9"/>
                    <a:pt x="7050" y="25"/>
                  </a:cubicBezTo>
                  <a:cubicBezTo>
                    <a:pt x="4234" y="283"/>
                    <a:pt x="2265" y="2418"/>
                    <a:pt x="350" y="4277"/>
                  </a:cubicBezTo>
                  <a:cubicBezTo>
                    <a:pt x="314" y="4277"/>
                    <a:pt x="258" y="4277"/>
                    <a:pt x="203" y="4296"/>
                  </a:cubicBezTo>
                  <a:cubicBezTo>
                    <a:pt x="38" y="4314"/>
                    <a:pt x="1" y="4553"/>
                    <a:pt x="166" y="4627"/>
                  </a:cubicBezTo>
                  <a:cubicBezTo>
                    <a:pt x="792" y="4921"/>
                    <a:pt x="1418" y="5050"/>
                    <a:pt x="2025" y="5418"/>
                  </a:cubicBezTo>
                  <a:cubicBezTo>
                    <a:pt x="2559" y="5750"/>
                    <a:pt x="3075" y="6099"/>
                    <a:pt x="3608" y="6394"/>
                  </a:cubicBezTo>
                  <a:cubicBezTo>
                    <a:pt x="4728" y="7008"/>
                    <a:pt x="5954" y="7480"/>
                    <a:pt x="7217" y="7480"/>
                  </a:cubicBezTo>
                  <a:cubicBezTo>
                    <a:pt x="7241" y="7480"/>
                    <a:pt x="7265" y="7480"/>
                    <a:pt x="7289" y="7480"/>
                  </a:cubicBezTo>
                  <a:cubicBezTo>
                    <a:pt x="9719" y="7461"/>
                    <a:pt x="11578" y="5529"/>
                    <a:pt x="12425" y="3394"/>
                  </a:cubicBezTo>
                  <a:lnTo>
                    <a:pt x="12590" y="3412"/>
                  </a:lnTo>
                  <a:cubicBezTo>
                    <a:pt x="12786" y="3500"/>
                    <a:pt x="12997" y="3541"/>
                    <a:pt x="13210" y="3541"/>
                  </a:cubicBezTo>
                  <a:cubicBezTo>
                    <a:pt x="13398" y="3541"/>
                    <a:pt x="13587" y="3509"/>
                    <a:pt x="13768" y="3449"/>
                  </a:cubicBezTo>
                  <a:cubicBezTo>
                    <a:pt x="13934" y="3357"/>
                    <a:pt x="13897" y="3099"/>
                    <a:pt x="13713" y="3081"/>
                  </a:cubicBezTo>
                  <a:cubicBezTo>
                    <a:pt x="12093" y="2970"/>
                    <a:pt x="11523" y="1535"/>
                    <a:pt x="10290" y="762"/>
                  </a:cubicBezTo>
                  <a:cubicBezTo>
                    <a:pt x="9462" y="262"/>
                    <a:pt x="8514" y="0"/>
                    <a:pt x="7560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8"/>
            <p:cNvSpPr/>
            <p:nvPr/>
          </p:nvSpPr>
          <p:spPr>
            <a:xfrm>
              <a:off x="8395794" y="1921431"/>
              <a:ext cx="748106" cy="401185"/>
            </a:xfrm>
            <a:custGeom>
              <a:avLst/>
              <a:gdLst/>
              <a:ahLst/>
              <a:cxnLst/>
              <a:rect l="l" t="t" r="r" b="b"/>
              <a:pathLst>
                <a:path w="13952" h="7482" extrusionOk="0">
                  <a:moveTo>
                    <a:pt x="7639" y="560"/>
                  </a:moveTo>
                  <a:cubicBezTo>
                    <a:pt x="9148" y="579"/>
                    <a:pt x="10179" y="1260"/>
                    <a:pt x="11191" y="2327"/>
                  </a:cubicBezTo>
                  <a:cubicBezTo>
                    <a:pt x="11265" y="2401"/>
                    <a:pt x="11357" y="2493"/>
                    <a:pt x="11449" y="2585"/>
                  </a:cubicBezTo>
                  <a:cubicBezTo>
                    <a:pt x="11367" y="2583"/>
                    <a:pt x="11286" y="2581"/>
                    <a:pt x="11204" y="2581"/>
                  </a:cubicBezTo>
                  <a:cubicBezTo>
                    <a:pt x="10623" y="2581"/>
                    <a:pt x="10044" y="2640"/>
                    <a:pt x="9479" y="2769"/>
                  </a:cubicBezTo>
                  <a:cubicBezTo>
                    <a:pt x="9351" y="2309"/>
                    <a:pt x="9056" y="1904"/>
                    <a:pt x="8669" y="1609"/>
                  </a:cubicBezTo>
                  <a:cubicBezTo>
                    <a:pt x="8426" y="1426"/>
                    <a:pt x="8018" y="1168"/>
                    <a:pt x="7665" y="1168"/>
                  </a:cubicBezTo>
                  <a:cubicBezTo>
                    <a:pt x="7592" y="1168"/>
                    <a:pt x="7521" y="1179"/>
                    <a:pt x="7455" y="1204"/>
                  </a:cubicBezTo>
                  <a:cubicBezTo>
                    <a:pt x="7363" y="1241"/>
                    <a:pt x="7363" y="1333"/>
                    <a:pt x="7418" y="1388"/>
                  </a:cubicBezTo>
                  <a:cubicBezTo>
                    <a:pt x="7584" y="1480"/>
                    <a:pt x="7749" y="1554"/>
                    <a:pt x="7915" y="1591"/>
                  </a:cubicBezTo>
                  <a:cubicBezTo>
                    <a:pt x="8117" y="1665"/>
                    <a:pt x="8301" y="1775"/>
                    <a:pt x="8467" y="1885"/>
                  </a:cubicBezTo>
                  <a:cubicBezTo>
                    <a:pt x="8798" y="2143"/>
                    <a:pt x="9056" y="2456"/>
                    <a:pt x="9240" y="2806"/>
                  </a:cubicBezTo>
                  <a:lnTo>
                    <a:pt x="8909" y="2861"/>
                  </a:lnTo>
                  <a:cubicBezTo>
                    <a:pt x="7933" y="3027"/>
                    <a:pt x="6976" y="3192"/>
                    <a:pt x="6001" y="3339"/>
                  </a:cubicBezTo>
                  <a:cubicBezTo>
                    <a:pt x="6001" y="3339"/>
                    <a:pt x="6001" y="3321"/>
                    <a:pt x="6001" y="3303"/>
                  </a:cubicBezTo>
                  <a:cubicBezTo>
                    <a:pt x="5982" y="3266"/>
                    <a:pt x="5964" y="3229"/>
                    <a:pt x="5927" y="3211"/>
                  </a:cubicBezTo>
                  <a:lnTo>
                    <a:pt x="5909" y="3211"/>
                  </a:lnTo>
                  <a:cubicBezTo>
                    <a:pt x="5817" y="3137"/>
                    <a:pt x="5761" y="3045"/>
                    <a:pt x="5688" y="2935"/>
                  </a:cubicBezTo>
                  <a:cubicBezTo>
                    <a:pt x="5614" y="2842"/>
                    <a:pt x="5504" y="2750"/>
                    <a:pt x="5412" y="2658"/>
                  </a:cubicBezTo>
                  <a:cubicBezTo>
                    <a:pt x="5259" y="2540"/>
                    <a:pt x="5014" y="2360"/>
                    <a:pt x="4790" y="2360"/>
                  </a:cubicBezTo>
                  <a:cubicBezTo>
                    <a:pt x="4770" y="2360"/>
                    <a:pt x="4750" y="2361"/>
                    <a:pt x="4731" y="2364"/>
                  </a:cubicBezTo>
                  <a:cubicBezTo>
                    <a:pt x="4639" y="2382"/>
                    <a:pt x="4602" y="2493"/>
                    <a:pt x="4657" y="2566"/>
                  </a:cubicBezTo>
                  <a:cubicBezTo>
                    <a:pt x="4731" y="2658"/>
                    <a:pt x="4841" y="2750"/>
                    <a:pt x="4952" y="2787"/>
                  </a:cubicBezTo>
                  <a:cubicBezTo>
                    <a:pt x="5062" y="2861"/>
                    <a:pt x="5191" y="2953"/>
                    <a:pt x="5301" y="3045"/>
                  </a:cubicBezTo>
                  <a:cubicBezTo>
                    <a:pt x="5412" y="3137"/>
                    <a:pt x="5504" y="3303"/>
                    <a:pt x="5633" y="3413"/>
                  </a:cubicBezTo>
                  <a:lnTo>
                    <a:pt x="4252" y="3652"/>
                  </a:lnTo>
                  <a:lnTo>
                    <a:pt x="4252" y="3634"/>
                  </a:lnTo>
                  <a:cubicBezTo>
                    <a:pt x="4204" y="3425"/>
                    <a:pt x="3988" y="3076"/>
                    <a:pt x="3738" y="3076"/>
                  </a:cubicBezTo>
                  <a:cubicBezTo>
                    <a:pt x="3701" y="3076"/>
                    <a:pt x="3664" y="3084"/>
                    <a:pt x="3626" y="3100"/>
                  </a:cubicBezTo>
                  <a:cubicBezTo>
                    <a:pt x="3571" y="3119"/>
                    <a:pt x="3571" y="3174"/>
                    <a:pt x="3589" y="3211"/>
                  </a:cubicBezTo>
                  <a:cubicBezTo>
                    <a:pt x="3663" y="3284"/>
                    <a:pt x="3774" y="3321"/>
                    <a:pt x="3847" y="3395"/>
                  </a:cubicBezTo>
                  <a:cubicBezTo>
                    <a:pt x="3958" y="3468"/>
                    <a:pt x="4031" y="3560"/>
                    <a:pt x="4086" y="3671"/>
                  </a:cubicBezTo>
                  <a:lnTo>
                    <a:pt x="3369" y="3800"/>
                  </a:lnTo>
                  <a:cubicBezTo>
                    <a:pt x="3246" y="3817"/>
                    <a:pt x="3257" y="3985"/>
                    <a:pt x="3369" y="3985"/>
                  </a:cubicBezTo>
                  <a:cubicBezTo>
                    <a:pt x="3375" y="3985"/>
                    <a:pt x="3381" y="3985"/>
                    <a:pt x="3387" y="3984"/>
                  </a:cubicBezTo>
                  <a:lnTo>
                    <a:pt x="4455" y="3873"/>
                  </a:lnTo>
                  <a:lnTo>
                    <a:pt x="4326" y="4020"/>
                  </a:lnTo>
                  <a:cubicBezTo>
                    <a:pt x="4197" y="4168"/>
                    <a:pt x="3994" y="4407"/>
                    <a:pt x="4068" y="4628"/>
                  </a:cubicBezTo>
                  <a:cubicBezTo>
                    <a:pt x="4081" y="4654"/>
                    <a:pt x="4112" y="4680"/>
                    <a:pt x="4149" y="4680"/>
                  </a:cubicBezTo>
                  <a:cubicBezTo>
                    <a:pt x="4165" y="4680"/>
                    <a:pt x="4181" y="4675"/>
                    <a:pt x="4197" y="4665"/>
                  </a:cubicBezTo>
                  <a:cubicBezTo>
                    <a:pt x="4381" y="4609"/>
                    <a:pt x="4473" y="4352"/>
                    <a:pt x="4583" y="4205"/>
                  </a:cubicBezTo>
                  <a:cubicBezTo>
                    <a:pt x="4694" y="4076"/>
                    <a:pt x="4841" y="3984"/>
                    <a:pt x="4878" y="3818"/>
                  </a:cubicBezTo>
                  <a:lnTo>
                    <a:pt x="7363" y="3542"/>
                  </a:lnTo>
                  <a:lnTo>
                    <a:pt x="7363" y="3542"/>
                  </a:lnTo>
                  <a:cubicBezTo>
                    <a:pt x="7160" y="3763"/>
                    <a:pt x="6958" y="4020"/>
                    <a:pt x="6737" y="4205"/>
                  </a:cubicBezTo>
                  <a:cubicBezTo>
                    <a:pt x="6387" y="4517"/>
                    <a:pt x="5817" y="4720"/>
                    <a:pt x="5559" y="5106"/>
                  </a:cubicBezTo>
                  <a:cubicBezTo>
                    <a:pt x="5485" y="5180"/>
                    <a:pt x="5541" y="5309"/>
                    <a:pt x="5651" y="5309"/>
                  </a:cubicBezTo>
                  <a:cubicBezTo>
                    <a:pt x="5670" y="5310"/>
                    <a:pt x="5689" y="5311"/>
                    <a:pt x="5708" y="5311"/>
                  </a:cubicBezTo>
                  <a:cubicBezTo>
                    <a:pt x="6187" y="5311"/>
                    <a:pt x="6677" y="4874"/>
                    <a:pt x="7031" y="4573"/>
                  </a:cubicBezTo>
                  <a:cubicBezTo>
                    <a:pt x="7326" y="4297"/>
                    <a:pt x="7749" y="3910"/>
                    <a:pt x="7860" y="3468"/>
                  </a:cubicBezTo>
                  <a:lnTo>
                    <a:pt x="8283" y="3431"/>
                  </a:lnTo>
                  <a:cubicBezTo>
                    <a:pt x="9001" y="3339"/>
                    <a:pt x="9737" y="3229"/>
                    <a:pt x="10473" y="3192"/>
                  </a:cubicBezTo>
                  <a:lnTo>
                    <a:pt x="10657" y="3192"/>
                  </a:lnTo>
                  <a:cubicBezTo>
                    <a:pt x="10492" y="3468"/>
                    <a:pt x="10344" y="3744"/>
                    <a:pt x="10160" y="4002"/>
                  </a:cubicBezTo>
                  <a:cubicBezTo>
                    <a:pt x="9884" y="4352"/>
                    <a:pt x="9461" y="4683"/>
                    <a:pt x="9314" y="5106"/>
                  </a:cubicBezTo>
                  <a:cubicBezTo>
                    <a:pt x="9268" y="5212"/>
                    <a:pt x="9347" y="5305"/>
                    <a:pt x="9437" y="5305"/>
                  </a:cubicBezTo>
                  <a:cubicBezTo>
                    <a:pt x="9457" y="5305"/>
                    <a:pt x="9478" y="5300"/>
                    <a:pt x="9498" y="5290"/>
                  </a:cubicBezTo>
                  <a:cubicBezTo>
                    <a:pt x="9958" y="5125"/>
                    <a:pt x="10289" y="4591"/>
                    <a:pt x="10547" y="4205"/>
                  </a:cubicBezTo>
                  <a:cubicBezTo>
                    <a:pt x="10749" y="3892"/>
                    <a:pt x="10933" y="3560"/>
                    <a:pt x="11081" y="3211"/>
                  </a:cubicBezTo>
                  <a:cubicBezTo>
                    <a:pt x="11430" y="3247"/>
                    <a:pt x="11780" y="3321"/>
                    <a:pt x="12148" y="3376"/>
                  </a:cubicBezTo>
                  <a:cubicBezTo>
                    <a:pt x="11467" y="4241"/>
                    <a:pt x="10970" y="5198"/>
                    <a:pt x="10142" y="5935"/>
                  </a:cubicBezTo>
                  <a:cubicBezTo>
                    <a:pt x="9342" y="6633"/>
                    <a:pt x="8324" y="7009"/>
                    <a:pt x="7278" y="7009"/>
                  </a:cubicBezTo>
                  <a:cubicBezTo>
                    <a:pt x="7000" y="7009"/>
                    <a:pt x="6720" y="6983"/>
                    <a:pt x="6442" y="6929"/>
                  </a:cubicBezTo>
                  <a:cubicBezTo>
                    <a:pt x="5117" y="6708"/>
                    <a:pt x="3958" y="6045"/>
                    <a:pt x="2835" y="5309"/>
                  </a:cubicBezTo>
                  <a:cubicBezTo>
                    <a:pt x="2283" y="4959"/>
                    <a:pt x="1565" y="4407"/>
                    <a:pt x="829" y="4278"/>
                  </a:cubicBezTo>
                  <a:cubicBezTo>
                    <a:pt x="1804" y="3597"/>
                    <a:pt x="2632" y="2695"/>
                    <a:pt x="3608" y="1996"/>
                  </a:cubicBezTo>
                  <a:cubicBezTo>
                    <a:pt x="4786" y="1186"/>
                    <a:pt x="6185" y="560"/>
                    <a:pt x="7639" y="560"/>
                  </a:cubicBezTo>
                  <a:close/>
                  <a:moveTo>
                    <a:pt x="7598" y="0"/>
                  </a:moveTo>
                  <a:cubicBezTo>
                    <a:pt x="7422" y="0"/>
                    <a:pt x="7245" y="9"/>
                    <a:pt x="7068" y="26"/>
                  </a:cubicBezTo>
                  <a:cubicBezTo>
                    <a:pt x="4252" y="284"/>
                    <a:pt x="2283" y="2419"/>
                    <a:pt x="368" y="4260"/>
                  </a:cubicBezTo>
                  <a:cubicBezTo>
                    <a:pt x="313" y="4260"/>
                    <a:pt x="276" y="4278"/>
                    <a:pt x="221" y="4297"/>
                  </a:cubicBezTo>
                  <a:cubicBezTo>
                    <a:pt x="37" y="4315"/>
                    <a:pt x="0" y="4554"/>
                    <a:pt x="166" y="4628"/>
                  </a:cubicBezTo>
                  <a:cubicBezTo>
                    <a:pt x="810" y="4922"/>
                    <a:pt x="1436" y="5051"/>
                    <a:pt x="2043" y="5419"/>
                  </a:cubicBezTo>
                  <a:cubicBezTo>
                    <a:pt x="2577" y="5732"/>
                    <a:pt x="3093" y="6100"/>
                    <a:pt x="3626" y="6395"/>
                  </a:cubicBezTo>
                  <a:cubicBezTo>
                    <a:pt x="4746" y="7009"/>
                    <a:pt x="5955" y="7481"/>
                    <a:pt x="7234" y="7481"/>
                  </a:cubicBezTo>
                  <a:cubicBezTo>
                    <a:pt x="7259" y="7481"/>
                    <a:pt x="7283" y="7481"/>
                    <a:pt x="7307" y="7481"/>
                  </a:cubicBezTo>
                  <a:cubicBezTo>
                    <a:pt x="9719" y="7462"/>
                    <a:pt x="11578" y="5548"/>
                    <a:pt x="12424" y="3395"/>
                  </a:cubicBezTo>
                  <a:cubicBezTo>
                    <a:pt x="12498" y="3395"/>
                    <a:pt x="12553" y="3413"/>
                    <a:pt x="12608" y="3413"/>
                  </a:cubicBezTo>
                  <a:cubicBezTo>
                    <a:pt x="12804" y="3501"/>
                    <a:pt x="13015" y="3542"/>
                    <a:pt x="13225" y="3542"/>
                  </a:cubicBezTo>
                  <a:cubicBezTo>
                    <a:pt x="13411" y="3542"/>
                    <a:pt x="13595" y="3510"/>
                    <a:pt x="13768" y="3450"/>
                  </a:cubicBezTo>
                  <a:cubicBezTo>
                    <a:pt x="13952" y="3376"/>
                    <a:pt x="13915" y="3100"/>
                    <a:pt x="13713" y="3082"/>
                  </a:cubicBezTo>
                  <a:cubicBezTo>
                    <a:pt x="12111" y="2971"/>
                    <a:pt x="11522" y="1536"/>
                    <a:pt x="10308" y="763"/>
                  </a:cubicBezTo>
                  <a:cubicBezTo>
                    <a:pt x="9485" y="251"/>
                    <a:pt x="8546" y="0"/>
                    <a:pt x="7598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8"/>
            <p:cNvSpPr/>
            <p:nvPr/>
          </p:nvSpPr>
          <p:spPr>
            <a:xfrm>
              <a:off x="3179909" y="2572968"/>
              <a:ext cx="883336" cy="475556"/>
            </a:xfrm>
            <a:custGeom>
              <a:avLst/>
              <a:gdLst/>
              <a:ahLst/>
              <a:cxnLst/>
              <a:rect l="l" t="t" r="r" b="b"/>
              <a:pathLst>
                <a:path w="16474" h="8869" extrusionOk="0">
                  <a:moveTo>
                    <a:pt x="7962" y="562"/>
                  </a:moveTo>
                  <a:cubicBezTo>
                    <a:pt x="8240" y="562"/>
                    <a:pt x="8520" y="585"/>
                    <a:pt x="8799" y="631"/>
                  </a:cubicBezTo>
                  <a:cubicBezTo>
                    <a:pt x="10382" y="851"/>
                    <a:pt x="11780" y="1625"/>
                    <a:pt x="13106" y="2434"/>
                  </a:cubicBezTo>
                  <a:cubicBezTo>
                    <a:pt x="13787" y="2858"/>
                    <a:pt x="14652" y="3484"/>
                    <a:pt x="15517" y="3612"/>
                  </a:cubicBezTo>
                  <a:cubicBezTo>
                    <a:pt x="14376" y="4441"/>
                    <a:pt x="13419" y="5545"/>
                    <a:pt x="12296" y="6373"/>
                  </a:cubicBezTo>
                  <a:cubicBezTo>
                    <a:pt x="10915" y="7386"/>
                    <a:pt x="9296" y="8140"/>
                    <a:pt x="7566" y="8177"/>
                  </a:cubicBezTo>
                  <a:cubicBezTo>
                    <a:pt x="7544" y="8177"/>
                    <a:pt x="7523" y="8177"/>
                    <a:pt x="7502" y="8177"/>
                  </a:cubicBezTo>
                  <a:cubicBezTo>
                    <a:pt x="5751" y="8177"/>
                    <a:pt x="4532" y="7426"/>
                    <a:pt x="3332" y="6189"/>
                  </a:cubicBezTo>
                  <a:cubicBezTo>
                    <a:pt x="3222" y="6097"/>
                    <a:pt x="3130" y="5987"/>
                    <a:pt x="3019" y="5895"/>
                  </a:cubicBezTo>
                  <a:cubicBezTo>
                    <a:pt x="3792" y="5895"/>
                    <a:pt x="4565" y="5803"/>
                    <a:pt x="5320" y="5619"/>
                  </a:cubicBezTo>
                  <a:cubicBezTo>
                    <a:pt x="5504" y="6171"/>
                    <a:pt x="5835" y="6631"/>
                    <a:pt x="6314" y="6962"/>
                  </a:cubicBezTo>
                  <a:cubicBezTo>
                    <a:pt x="6611" y="7185"/>
                    <a:pt x="7074" y="7479"/>
                    <a:pt x="7484" y="7479"/>
                  </a:cubicBezTo>
                  <a:cubicBezTo>
                    <a:pt x="7583" y="7479"/>
                    <a:pt x="7679" y="7462"/>
                    <a:pt x="7768" y="7422"/>
                  </a:cubicBezTo>
                  <a:cubicBezTo>
                    <a:pt x="7878" y="7386"/>
                    <a:pt x="7878" y="7257"/>
                    <a:pt x="7805" y="7201"/>
                  </a:cubicBezTo>
                  <a:cubicBezTo>
                    <a:pt x="7621" y="7091"/>
                    <a:pt x="7418" y="7017"/>
                    <a:pt x="7197" y="6962"/>
                  </a:cubicBezTo>
                  <a:cubicBezTo>
                    <a:pt x="6977" y="6889"/>
                    <a:pt x="6756" y="6778"/>
                    <a:pt x="6553" y="6631"/>
                  </a:cubicBezTo>
                  <a:cubicBezTo>
                    <a:pt x="6167" y="6355"/>
                    <a:pt x="5835" y="5987"/>
                    <a:pt x="5596" y="5563"/>
                  </a:cubicBezTo>
                  <a:lnTo>
                    <a:pt x="6001" y="5490"/>
                  </a:lnTo>
                  <a:cubicBezTo>
                    <a:pt x="7142" y="5287"/>
                    <a:pt x="8302" y="5066"/>
                    <a:pt x="9443" y="4846"/>
                  </a:cubicBezTo>
                  <a:lnTo>
                    <a:pt x="9443" y="4846"/>
                  </a:lnTo>
                  <a:cubicBezTo>
                    <a:pt x="9425" y="4864"/>
                    <a:pt x="9425" y="4882"/>
                    <a:pt x="9443" y="4901"/>
                  </a:cubicBezTo>
                  <a:cubicBezTo>
                    <a:pt x="9443" y="4938"/>
                    <a:pt x="9480" y="4974"/>
                    <a:pt x="9517" y="4993"/>
                  </a:cubicBezTo>
                  <a:lnTo>
                    <a:pt x="9553" y="4993"/>
                  </a:lnTo>
                  <a:cubicBezTo>
                    <a:pt x="9645" y="5103"/>
                    <a:pt x="9719" y="5195"/>
                    <a:pt x="9793" y="5324"/>
                  </a:cubicBezTo>
                  <a:cubicBezTo>
                    <a:pt x="9903" y="5435"/>
                    <a:pt x="10013" y="5545"/>
                    <a:pt x="10142" y="5637"/>
                  </a:cubicBezTo>
                  <a:cubicBezTo>
                    <a:pt x="10324" y="5769"/>
                    <a:pt x="10611" y="5976"/>
                    <a:pt x="10868" y="5976"/>
                  </a:cubicBezTo>
                  <a:cubicBezTo>
                    <a:pt x="10896" y="5976"/>
                    <a:pt x="10924" y="5974"/>
                    <a:pt x="10952" y="5968"/>
                  </a:cubicBezTo>
                  <a:cubicBezTo>
                    <a:pt x="11063" y="5950"/>
                    <a:pt x="11099" y="5821"/>
                    <a:pt x="11044" y="5729"/>
                  </a:cubicBezTo>
                  <a:cubicBezTo>
                    <a:pt x="10934" y="5619"/>
                    <a:pt x="10823" y="5527"/>
                    <a:pt x="10676" y="5490"/>
                  </a:cubicBezTo>
                  <a:cubicBezTo>
                    <a:pt x="10529" y="5398"/>
                    <a:pt x="10400" y="5306"/>
                    <a:pt x="10271" y="5195"/>
                  </a:cubicBezTo>
                  <a:cubicBezTo>
                    <a:pt x="10142" y="5085"/>
                    <a:pt x="10013" y="4882"/>
                    <a:pt x="9848" y="4754"/>
                  </a:cubicBezTo>
                  <a:lnTo>
                    <a:pt x="11486" y="4441"/>
                  </a:lnTo>
                  <a:lnTo>
                    <a:pt x="11486" y="4459"/>
                  </a:lnTo>
                  <a:cubicBezTo>
                    <a:pt x="11534" y="4713"/>
                    <a:pt x="11800" y="5118"/>
                    <a:pt x="12097" y="5118"/>
                  </a:cubicBezTo>
                  <a:cubicBezTo>
                    <a:pt x="12145" y="5118"/>
                    <a:pt x="12193" y="5108"/>
                    <a:pt x="12241" y="5085"/>
                  </a:cubicBezTo>
                  <a:cubicBezTo>
                    <a:pt x="12296" y="5066"/>
                    <a:pt x="12314" y="5011"/>
                    <a:pt x="12277" y="4956"/>
                  </a:cubicBezTo>
                  <a:cubicBezTo>
                    <a:pt x="12185" y="4882"/>
                    <a:pt x="12075" y="4809"/>
                    <a:pt x="11965" y="4754"/>
                  </a:cubicBezTo>
                  <a:cubicBezTo>
                    <a:pt x="11836" y="4661"/>
                    <a:pt x="11744" y="4551"/>
                    <a:pt x="11670" y="4422"/>
                  </a:cubicBezTo>
                  <a:lnTo>
                    <a:pt x="12535" y="4257"/>
                  </a:lnTo>
                  <a:cubicBezTo>
                    <a:pt x="12672" y="4239"/>
                    <a:pt x="12650" y="4032"/>
                    <a:pt x="12528" y="4032"/>
                  </a:cubicBezTo>
                  <a:cubicBezTo>
                    <a:pt x="12519" y="4032"/>
                    <a:pt x="12509" y="4033"/>
                    <a:pt x="12498" y="4036"/>
                  </a:cubicBezTo>
                  <a:lnTo>
                    <a:pt x="11228" y="4201"/>
                  </a:lnTo>
                  <a:cubicBezTo>
                    <a:pt x="11283" y="4146"/>
                    <a:pt x="11339" y="4091"/>
                    <a:pt x="11394" y="4017"/>
                  </a:cubicBezTo>
                  <a:cubicBezTo>
                    <a:pt x="11541" y="3833"/>
                    <a:pt x="11762" y="3539"/>
                    <a:pt x="11670" y="3299"/>
                  </a:cubicBezTo>
                  <a:cubicBezTo>
                    <a:pt x="11657" y="3260"/>
                    <a:pt x="11615" y="3229"/>
                    <a:pt x="11572" y="3229"/>
                  </a:cubicBezTo>
                  <a:cubicBezTo>
                    <a:pt x="11555" y="3229"/>
                    <a:pt x="11538" y="3234"/>
                    <a:pt x="11523" y="3244"/>
                  </a:cubicBezTo>
                  <a:cubicBezTo>
                    <a:pt x="11320" y="3318"/>
                    <a:pt x="11210" y="3631"/>
                    <a:pt x="11081" y="3796"/>
                  </a:cubicBezTo>
                  <a:cubicBezTo>
                    <a:pt x="10952" y="3962"/>
                    <a:pt x="10768" y="4091"/>
                    <a:pt x="10750" y="4275"/>
                  </a:cubicBezTo>
                  <a:lnTo>
                    <a:pt x="7805" y="4680"/>
                  </a:lnTo>
                  <a:cubicBezTo>
                    <a:pt x="8044" y="4404"/>
                    <a:pt x="8265" y="4091"/>
                    <a:pt x="8523" y="3870"/>
                  </a:cubicBezTo>
                  <a:cubicBezTo>
                    <a:pt x="8946" y="3484"/>
                    <a:pt x="9590" y="3226"/>
                    <a:pt x="9903" y="2784"/>
                  </a:cubicBezTo>
                  <a:cubicBezTo>
                    <a:pt x="9977" y="2674"/>
                    <a:pt x="9921" y="2545"/>
                    <a:pt x="9793" y="2526"/>
                  </a:cubicBezTo>
                  <a:cubicBezTo>
                    <a:pt x="9783" y="2526"/>
                    <a:pt x="9773" y="2526"/>
                    <a:pt x="9764" y="2526"/>
                  </a:cubicBezTo>
                  <a:cubicBezTo>
                    <a:pt x="9184" y="2526"/>
                    <a:pt x="8590" y="3066"/>
                    <a:pt x="8191" y="3447"/>
                  </a:cubicBezTo>
                  <a:cubicBezTo>
                    <a:pt x="7823" y="3778"/>
                    <a:pt x="7363" y="4257"/>
                    <a:pt x="7216" y="4754"/>
                  </a:cubicBezTo>
                  <a:lnTo>
                    <a:pt x="6737" y="4827"/>
                  </a:lnTo>
                  <a:cubicBezTo>
                    <a:pt x="5872" y="4956"/>
                    <a:pt x="5007" y="5103"/>
                    <a:pt x="4142" y="5158"/>
                  </a:cubicBezTo>
                  <a:lnTo>
                    <a:pt x="3921" y="5158"/>
                  </a:lnTo>
                  <a:cubicBezTo>
                    <a:pt x="4105" y="4846"/>
                    <a:pt x="4289" y="4514"/>
                    <a:pt x="4492" y="4201"/>
                  </a:cubicBezTo>
                  <a:cubicBezTo>
                    <a:pt x="4805" y="3778"/>
                    <a:pt x="5283" y="3355"/>
                    <a:pt x="5467" y="2858"/>
                  </a:cubicBezTo>
                  <a:cubicBezTo>
                    <a:pt x="5511" y="2740"/>
                    <a:pt x="5426" y="2634"/>
                    <a:pt x="5315" y="2634"/>
                  </a:cubicBezTo>
                  <a:cubicBezTo>
                    <a:pt x="5287" y="2634"/>
                    <a:pt x="5257" y="2641"/>
                    <a:pt x="5228" y="2655"/>
                  </a:cubicBezTo>
                  <a:cubicBezTo>
                    <a:pt x="4713" y="2858"/>
                    <a:pt x="4308" y="3520"/>
                    <a:pt x="4032" y="3980"/>
                  </a:cubicBezTo>
                  <a:cubicBezTo>
                    <a:pt x="3774" y="4349"/>
                    <a:pt x="3571" y="4735"/>
                    <a:pt x="3424" y="5158"/>
                  </a:cubicBezTo>
                  <a:cubicBezTo>
                    <a:pt x="3001" y="5122"/>
                    <a:pt x="2578" y="5048"/>
                    <a:pt x="2154" y="4993"/>
                  </a:cubicBezTo>
                  <a:cubicBezTo>
                    <a:pt x="2927" y="3962"/>
                    <a:pt x="3498" y="2821"/>
                    <a:pt x="4455" y="1919"/>
                  </a:cubicBezTo>
                  <a:cubicBezTo>
                    <a:pt x="5423" y="1042"/>
                    <a:pt x="6677" y="562"/>
                    <a:pt x="7962" y="562"/>
                  </a:cubicBezTo>
                  <a:close/>
                  <a:moveTo>
                    <a:pt x="7970" y="1"/>
                  </a:moveTo>
                  <a:cubicBezTo>
                    <a:pt x="7897" y="1"/>
                    <a:pt x="7823" y="2"/>
                    <a:pt x="7750" y="5"/>
                  </a:cubicBezTo>
                  <a:cubicBezTo>
                    <a:pt x="4915" y="97"/>
                    <a:pt x="2762" y="2416"/>
                    <a:pt x="1823" y="4956"/>
                  </a:cubicBezTo>
                  <a:lnTo>
                    <a:pt x="1602" y="4938"/>
                  </a:lnTo>
                  <a:cubicBezTo>
                    <a:pt x="1381" y="4855"/>
                    <a:pt x="1147" y="4813"/>
                    <a:pt x="912" y="4813"/>
                  </a:cubicBezTo>
                  <a:cubicBezTo>
                    <a:pt x="677" y="4813"/>
                    <a:pt x="442" y="4855"/>
                    <a:pt x="222" y="4938"/>
                  </a:cubicBezTo>
                  <a:cubicBezTo>
                    <a:pt x="1" y="5030"/>
                    <a:pt x="56" y="5361"/>
                    <a:pt x="295" y="5379"/>
                  </a:cubicBezTo>
                  <a:cubicBezTo>
                    <a:pt x="2209" y="5453"/>
                    <a:pt x="2927" y="7146"/>
                    <a:pt x="4400" y="8048"/>
                  </a:cubicBezTo>
                  <a:cubicBezTo>
                    <a:pt x="5339" y="8585"/>
                    <a:pt x="6412" y="8868"/>
                    <a:pt x="7490" y="8868"/>
                  </a:cubicBezTo>
                  <a:cubicBezTo>
                    <a:pt x="7742" y="8868"/>
                    <a:pt x="7995" y="8853"/>
                    <a:pt x="8247" y="8821"/>
                  </a:cubicBezTo>
                  <a:cubicBezTo>
                    <a:pt x="11560" y="8453"/>
                    <a:pt x="13842" y="5876"/>
                    <a:pt x="16051" y="3631"/>
                  </a:cubicBezTo>
                  <a:cubicBezTo>
                    <a:pt x="16106" y="3631"/>
                    <a:pt x="16161" y="3612"/>
                    <a:pt x="16235" y="3594"/>
                  </a:cubicBezTo>
                  <a:cubicBezTo>
                    <a:pt x="16437" y="3557"/>
                    <a:pt x="16474" y="3281"/>
                    <a:pt x="16271" y="3189"/>
                  </a:cubicBezTo>
                  <a:cubicBezTo>
                    <a:pt x="15517" y="2876"/>
                    <a:pt x="14762" y="2729"/>
                    <a:pt x="14026" y="2306"/>
                  </a:cubicBezTo>
                  <a:cubicBezTo>
                    <a:pt x="13400" y="1937"/>
                    <a:pt x="12793" y="1551"/>
                    <a:pt x="12130" y="1201"/>
                  </a:cubicBezTo>
                  <a:cubicBezTo>
                    <a:pt x="10851" y="518"/>
                    <a:pt x="9437" y="1"/>
                    <a:pt x="7970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8"/>
            <p:cNvSpPr/>
            <p:nvPr/>
          </p:nvSpPr>
          <p:spPr>
            <a:xfrm>
              <a:off x="4471293" y="3412013"/>
              <a:ext cx="746390" cy="522688"/>
            </a:xfrm>
            <a:custGeom>
              <a:avLst/>
              <a:gdLst/>
              <a:ahLst/>
              <a:cxnLst/>
              <a:rect l="l" t="t" r="r" b="b"/>
              <a:pathLst>
                <a:path w="13920" h="9748" extrusionOk="0">
                  <a:moveTo>
                    <a:pt x="8833" y="707"/>
                  </a:moveTo>
                  <a:cubicBezTo>
                    <a:pt x="9377" y="707"/>
                    <a:pt x="9923" y="737"/>
                    <a:pt x="10464" y="775"/>
                  </a:cubicBezTo>
                  <a:cubicBezTo>
                    <a:pt x="10898" y="816"/>
                    <a:pt x="11424" y="880"/>
                    <a:pt x="11948" y="880"/>
                  </a:cubicBezTo>
                  <a:cubicBezTo>
                    <a:pt x="12359" y="880"/>
                    <a:pt x="12769" y="841"/>
                    <a:pt x="13133" y="720"/>
                  </a:cubicBezTo>
                  <a:lnTo>
                    <a:pt x="13133" y="720"/>
                  </a:lnTo>
                  <a:cubicBezTo>
                    <a:pt x="12507" y="1990"/>
                    <a:pt x="12158" y="3388"/>
                    <a:pt x="11532" y="4658"/>
                  </a:cubicBezTo>
                  <a:cubicBezTo>
                    <a:pt x="10759" y="6186"/>
                    <a:pt x="9691" y="7603"/>
                    <a:pt x="8145" y="8413"/>
                  </a:cubicBezTo>
                  <a:cubicBezTo>
                    <a:pt x="7342" y="8848"/>
                    <a:pt x="6569" y="9030"/>
                    <a:pt x="5781" y="9030"/>
                  </a:cubicBezTo>
                  <a:cubicBezTo>
                    <a:pt x="5035" y="9030"/>
                    <a:pt x="4277" y="8866"/>
                    <a:pt x="3470" y="8597"/>
                  </a:cubicBezTo>
                  <a:cubicBezTo>
                    <a:pt x="3341" y="8560"/>
                    <a:pt x="3213" y="8524"/>
                    <a:pt x="3065" y="8487"/>
                  </a:cubicBezTo>
                  <a:cubicBezTo>
                    <a:pt x="3746" y="8119"/>
                    <a:pt x="4409" y="7695"/>
                    <a:pt x="4998" y="7180"/>
                  </a:cubicBezTo>
                  <a:cubicBezTo>
                    <a:pt x="5403" y="7585"/>
                    <a:pt x="5918" y="7843"/>
                    <a:pt x="6489" y="7916"/>
                  </a:cubicBezTo>
                  <a:cubicBezTo>
                    <a:pt x="6655" y="7944"/>
                    <a:pt x="6862" y="7969"/>
                    <a:pt x="7074" y="7969"/>
                  </a:cubicBezTo>
                  <a:cubicBezTo>
                    <a:pt x="7427" y="7969"/>
                    <a:pt x="7791" y="7900"/>
                    <a:pt x="7998" y="7659"/>
                  </a:cubicBezTo>
                  <a:cubicBezTo>
                    <a:pt x="8053" y="7585"/>
                    <a:pt x="8016" y="7474"/>
                    <a:pt x="7906" y="7456"/>
                  </a:cubicBezTo>
                  <a:cubicBezTo>
                    <a:pt x="7855" y="7451"/>
                    <a:pt x="7804" y="7449"/>
                    <a:pt x="7751" y="7449"/>
                  </a:cubicBezTo>
                  <a:cubicBezTo>
                    <a:pt x="7594" y="7449"/>
                    <a:pt x="7432" y="7470"/>
                    <a:pt x="7280" y="7511"/>
                  </a:cubicBezTo>
                  <a:cubicBezTo>
                    <a:pt x="7161" y="7530"/>
                    <a:pt x="7036" y="7539"/>
                    <a:pt x="6912" y="7539"/>
                  </a:cubicBezTo>
                  <a:cubicBezTo>
                    <a:pt x="6788" y="7539"/>
                    <a:pt x="6664" y="7530"/>
                    <a:pt x="6544" y="7511"/>
                  </a:cubicBezTo>
                  <a:cubicBezTo>
                    <a:pt x="6065" y="7438"/>
                    <a:pt x="5605" y="7272"/>
                    <a:pt x="5219" y="6996"/>
                  </a:cubicBezTo>
                  <a:lnTo>
                    <a:pt x="5532" y="6757"/>
                  </a:lnTo>
                  <a:cubicBezTo>
                    <a:pt x="6452" y="6039"/>
                    <a:pt x="7372" y="5321"/>
                    <a:pt x="8293" y="4603"/>
                  </a:cubicBezTo>
                  <a:cubicBezTo>
                    <a:pt x="8293" y="4622"/>
                    <a:pt x="8311" y="4640"/>
                    <a:pt x="8329" y="4640"/>
                  </a:cubicBezTo>
                  <a:cubicBezTo>
                    <a:pt x="8348" y="4677"/>
                    <a:pt x="8385" y="4695"/>
                    <a:pt x="8440" y="4695"/>
                  </a:cubicBezTo>
                  <a:lnTo>
                    <a:pt x="8477" y="4695"/>
                  </a:lnTo>
                  <a:cubicBezTo>
                    <a:pt x="8605" y="4750"/>
                    <a:pt x="8716" y="4806"/>
                    <a:pt x="8845" y="4879"/>
                  </a:cubicBezTo>
                  <a:cubicBezTo>
                    <a:pt x="8992" y="4934"/>
                    <a:pt x="9139" y="4971"/>
                    <a:pt x="9305" y="4990"/>
                  </a:cubicBezTo>
                  <a:cubicBezTo>
                    <a:pt x="9429" y="5016"/>
                    <a:pt x="9582" y="5043"/>
                    <a:pt x="9733" y="5043"/>
                  </a:cubicBezTo>
                  <a:cubicBezTo>
                    <a:pt x="9896" y="5043"/>
                    <a:pt x="10055" y="5012"/>
                    <a:pt x="10170" y="4916"/>
                  </a:cubicBezTo>
                  <a:cubicBezTo>
                    <a:pt x="10244" y="4861"/>
                    <a:pt x="10225" y="4714"/>
                    <a:pt x="10133" y="4677"/>
                  </a:cubicBezTo>
                  <a:cubicBezTo>
                    <a:pt x="10036" y="4635"/>
                    <a:pt x="9929" y="4615"/>
                    <a:pt x="9820" y="4615"/>
                  </a:cubicBezTo>
                  <a:cubicBezTo>
                    <a:pt x="9783" y="4615"/>
                    <a:pt x="9747" y="4617"/>
                    <a:pt x="9710" y="4622"/>
                  </a:cubicBezTo>
                  <a:cubicBezTo>
                    <a:pt x="9544" y="4603"/>
                    <a:pt x="9378" y="4585"/>
                    <a:pt x="9213" y="4548"/>
                  </a:cubicBezTo>
                  <a:cubicBezTo>
                    <a:pt x="9047" y="4511"/>
                    <a:pt x="8845" y="4401"/>
                    <a:pt x="8642" y="4346"/>
                  </a:cubicBezTo>
                  <a:lnTo>
                    <a:pt x="9967" y="3333"/>
                  </a:lnTo>
                  <a:lnTo>
                    <a:pt x="9967" y="3352"/>
                  </a:lnTo>
                  <a:cubicBezTo>
                    <a:pt x="10082" y="3504"/>
                    <a:pt x="10370" y="3682"/>
                    <a:pt x="10617" y="3682"/>
                  </a:cubicBezTo>
                  <a:cubicBezTo>
                    <a:pt x="10729" y="3682"/>
                    <a:pt x="10832" y="3646"/>
                    <a:pt x="10906" y="3554"/>
                  </a:cubicBezTo>
                  <a:cubicBezTo>
                    <a:pt x="10943" y="3517"/>
                    <a:pt x="10925" y="3444"/>
                    <a:pt x="10888" y="3425"/>
                  </a:cubicBezTo>
                  <a:cubicBezTo>
                    <a:pt x="10759" y="3388"/>
                    <a:pt x="10630" y="3388"/>
                    <a:pt x="10501" y="3388"/>
                  </a:cubicBezTo>
                  <a:cubicBezTo>
                    <a:pt x="10354" y="3352"/>
                    <a:pt x="10225" y="3296"/>
                    <a:pt x="10096" y="3223"/>
                  </a:cubicBezTo>
                  <a:lnTo>
                    <a:pt x="10796" y="2689"/>
                  </a:lnTo>
                  <a:cubicBezTo>
                    <a:pt x="10885" y="2615"/>
                    <a:pt x="10818" y="2480"/>
                    <a:pt x="10721" y="2480"/>
                  </a:cubicBezTo>
                  <a:cubicBezTo>
                    <a:pt x="10698" y="2480"/>
                    <a:pt x="10673" y="2487"/>
                    <a:pt x="10648" y="2505"/>
                  </a:cubicBezTo>
                  <a:lnTo>
                    <a:pt x="9618" y="3223"/>
                  </a:lnTo>
                  <a:cubicBezTo>
                    <a:pt x="9636" y="3149"/>
                    <a:pt x="9655" y="3057"/>
                    <a:pt x="9673" y="3002"/>
                  </a:cubicBezTo>
                  <a:cubicBezTo>
                    <a:pt x="9728" y="2763"/>
                    <a:pt x="9783" y="2413"/>
                    <a:pt x="9599" y="2229"/>
                  </a:cubicBezTo>
                  <a:cubicBezTo>
                    <a:pt x="9576" y="2206"/>
                    <a:pt x="9550" y="2196"/>
                    <a:pt x="9524" y="2196"/>
                  </a:cubicBezTo>
                  <a:cubicBezTo>
                    <a:pt x="9489" y="2196"/>
                    <a:pt x="9455" y="2215"/>
                    <a:pt x="9434" y="2247"/>
                  </a:cubicBezTo>
                  <a:cubicBezTo>
                    <a:pt x="9286" y="2413"/>
                    <a:pt x="9323" y="2726"/>
                    <a:pt x="9286" y="2947"/>
                  </a:cubicBezTo>
                  <a:cubicBezTo>
                    <a:pt x="9250" y="3112"/>
                    <a:pt x="9158" y="3333"/>
                    <a:pt x="9213" y="3517"/>
                  </a:cubicBezTo>
                  <a:lnTo>
                    <a:pt x="6783" y="5211"/>
                  </a:lnTo>
                  <a:cubicBezTo>
                    <a:pt x="6875" y="4861"/>
                    <a:pt x="6931" y="4493"/>
                    <a:pt x="7059" y="4161"/>
                  </a:cubicBezTo>
                  <a:cubicBezTo>
                    <a:pt x="7243" y="3646"/>
                    <a:pt x="7704" y="3112"/>
                    <a:pt x="7777" y="2560"/>
                  </a:cubicBezTo>
                  <a:cubicBezTo>
                    <a:pt x="7793" y="2467"/>
                    <a:pt x="7716" y="2386"/>
                    <a:pt x="7614" y="2386"/>
                  </a:cubicBezTo>
                  <a:cubicBezTo>
                    <a:pt x="7595" y="2386"/>
                    <a:pt x="7576" y="2389"/>
                    <a:pt x="7556" y="2394"/>
                  </a:cubicBezTo>
                  <a:cubicBezTo>
                    <a:pt x="7023" y="2652"/>
                    <a:pt x="6746" y="3425"/>
                    <a:pt x="6544" y="3941"/>
                  </a:cubicBezTo>
                  <a:cubicBezTo>
                    <a:pt x="6378" y="4401"/>
                    <a:pt x="6176" y="5045"/>
                    <a:pt x="6286" y="5560"/>
                  </a:cubicBezTo>
                  <a:lnTo>
                    <a:pt x="5900" y="5836"/>
                  </a:lnTo>
                  <a:cubicBezTo>
                    <a:pt x="5182" y="6333"/>
                    <a:pt x="4483" y="6867"/>
                    <a:pt x="3746" y="7327"/>
                  </a:cubicBezTo>
                  <a:cubicBezTo>
                    <a:pt x="3673" y="7364"/>
                    <a:pt x="3617" y="7401"/>
                    <a:pt x="3544" y="7438"/>
                  </a:cubicBezTo>
                  <a:cubicBezTo>
                    <a:pt x="3562" y="7051"/>
                    <a:pt x="3581" y="6683"/>
                    <a:pt x="3617" y="6315"/>
                  </a:cubicBezTo>
                  <a:cubicBezTo>
                    <a:pt x="3691" y="5781"/>
                    <a:pt x="3930" y="5192"/>
                    <a:pt x="3875" y="4677"/>
                  </a:cubicBezTo>
                  <a:cubicBezTo>
                    <a:pt x="3852" y="4583"/>
                    <a:pt x="3776" y="4526"/>
                    <a:pt x="3700" y="4526"/>
                  </a:cubicBezTo>
                  <a:cubicBezTo>
                    <a:pt x="3657" y="4526"/>
                    <a:pt x="3614" y="4545"/>
                    <a:pt x="3581" y="4585"/>
                  </a:cubicBezTo>
                  <a:cubicBezTo>
                    <a:pt x="3194" y="5008"/>
                    <a:pt x="3157" y="5781"/>
                    <a:pt x="3121" y="6315"/>
                  </a:cubicBezTo>
                  <a:cubicBezTo>
                    <a:pt x="3065" y="6757"/>
                    <a:pt x="3065" y="7198"/>
                    <a:pt x="3121" y="7640"/>
                  </a:cubicBezTo>
                  <a:cubicBezTo>
                    <a:pt x="2716" y="7806"/>
                    <a:pt x="2311" y="7935"/>
                    <a:pt x="1906" y="8082"/>
                  </a:cubicBezTo>
                  <a:cubicBezTo>
                    <a:pt x="2127" y="6812"/>
                    <a:pt x="2108" y="5523"/>
                    <a:pt x="2550" y="4290"/>
                  </a:cubicBezTo>
                  <a:cubicBezTo>
                    <a:pt x="3102" y="2799"/>
                    <a:pt x="4298" y="1640"/>
                    <a:pt x="5808" y="1161"/>
                  </a:cubicBezTo>
                  <a:cubicBezTo>
                    <a:pt x="6783" y="812"/>
                    <a:pt x="7805" y="707"/>
                    <a:pt x="8833" y="707"/>
                  </a:cubicBezTo>
                  <a:close/>
                  <a:moveTo>
                    <a:pt x="13634" y="1"/>
                  </a:moveTo>
                  <a:cubicBezTo>
                    <a:pt x="13627" y="1"/>
                    <a:pt x="13619" y="1"/>
                    <a:pt x="13612" y="2"/>
                  </a:cubicBezTo>
                  <a:cubicBezTo>
                    <a:pt x="12891" y="51"/>
                    <a:pt x="12228" y="231"/>
                    <a:pt x="11494" y="231"/>
                  </a:cubicBezTo>
                  <a:cubicBezTo>
                    <a:pt x="11403" y="231"/>
                    <a:pt x="11312" y="229"/>
                    <a:pt x="11219" y="223"/>
                  </a:cubicBezTo>
                  <a:cubicBezTo>
                    <a:pt x="10483" y="186"/>
                    <a:pt x="9765" y="112"/>
                    <a:pt x="9029" y="112"/>
                  </a:cubicBezTo>
                  <a:cubicBezTo>
                    <a:pt x="8967" y="111"/>
                    <a:pt x="8905" y="111"/>
                    <a:pt x="8843" y="111"/>
                  </a:cubicBezTo>
                  <a:cubicBezTo>
                    <a:pt x="7375" y="111"/>
                    <a:pt x="5882" y="327"/>
                    <a:pt x="4575" y="1051"/>
                  </a:cubicBezTo>
                  <a:cubicBezTo>
                    <a:pt x="2090" y="2450"/>
                    <a:pt x="1243" y="5505"/>
                    <a:pt x="1574" y="8192"/>
                  </a:cubicBezTo>
                  <a:lnTo>
                    <a:pt x="1372" y="8266"/>
                  </a:lnTo>
                  <a:cubicBezTo>
                    <a:pt x="912" y="8321"/>
                    <a:pt x="470" y="8542"/>
                    <a:pt x="157" y="8892"/>
                  </a:cubicBezTo>
                  <a:cubicBezTo>
                    <a:pt x="1" y="9048"/>
                    <a:pt x="137" y="9284"/>
                    <a:pt x="316" y="9284"/>
                  </a:cubicBezTo>
                  <a:cubicBezTo>
                    <a:pt x="348" y="9284"/>
                    <a:pt x="382" y="9277"/>
                    <a:pt x="415" y="9260"/>
                  </a:cubicBezTo>
                  <a:cubicBezTo>
                    <a:pt x="852" y="9055"/>
                    <a:pt x="1270" y="8977"/>
                    <a:pt x="1677" y="8977"/>
                  </a:cubicBezTo>
                  <a:cubicBezTo>
                    <a:pt x="2880" y="8977"/>
                    <a:pt x="3995" y="9656"/>
                    <a:pt x="5274" y="9738"/>
                  </a:cubicBezTo>
                  <a:cubicBezTo>
                    <a:pt x="5382" y="9744"/>
                    <a:pt x="5491" y="9747"/>
                    <a:pt x="5599" y="9747"/>
                  </a:cubicBezTo>
                  <a:cubicBezTo>
                    <a:pt x="6830" y="9747"/>
                    <a:pt x="8032" y="9365"/>
                    <a:pt x="9047" y="8671"/>
                  </a:cubicBezTo>
                  <a:cubicBezTo>
                    <a:pt x="11845" y="6830"/>
                    <a:pt x="12692" y="3499"/>
                    <a:pt x="13612" y="499"/>
                  </a:cubicBezTo>
                  <a:cubicBezTo>
                    <a:pt x="13667" y="462"/>
                    <a:pt x="13722" y="425"/>
                    <a:pt x="13759" y="370"/>
                  </a:cubicBezTo>
                  <a:cubicBezTo>
                    <a:pt x="13919" y="245"/>
                    <a:pt x="13839" y="1"/>
                    <a:pt x="13634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8"/>
            <p:cNvSpPr/>
            <p:nvPr/>
          </p:nvSpPr>
          <p:spPr>
            <a:xfrm>
              <a:off x="4329522" y="1567325"/>
              <a:ext cx="590839" cy="416949"/>
            </a:xfrm>
            <a:custGeom>
              <a:avLst/>
              <a:gdLst/>
              <a:ahLst/>
              <a:cxnLst/>
              <a:rect l="l" t="t" r="r" b="b"/>
              <a:pathLst>
                <a:path w="11019" h="7776" extrusionOk="0">
                  <a:moveTo>
                    <a:pt x="740" y="464"/>
                  </a:moveTo>
                  <a:cubicBezTo>
                    <a:pt x="1036" y="488"/>
                    <a:pt x="1333" y="496"/>
                    <a:pt x="1629" y="496"/>
                  </a:cubicBezTo>
                  <a:cubicBezTo>
                    <a:pt x="2177" y="496"/>
                    <a:pt x="2726" y="470"/>
                    <a:pt x="3274" y="470"/>
                  </a:cubicBezTo>
                  <a:cubicBezTo>
                    <a:pt x="3570" y="470"/>
                    <a:pt x="3867" y="477"/>
                    <a:pt x="4163" y="501"/>
                  </a:cubicBezTo>
                  <a:cubicBezTo>
                    <a:pt x="5525" y="612"/>
                    <a:pt x="6924" y="1017"/>
                    <a:pt x="7973" y="1919"/>
                  </a:cubicBezTo>
                  <a:cubicBezTo>
                    <a:pt x="9041" y="2820"/>
                    <a:pt x="9409" y="3962"/>
                    <a:pt x="9501" y="5360"/>
                  </a:cubicBezTo>
                  <a:cubicBezTo>
                    <a:pt x="9501" y="5471"/>
                    <a:pt x="9501" y="5600"/>
                    <a:pt x="9519" y="5710"/>
                  </a:cubicBezTo>
                  <a:cubicBezTo>
                    <a:pt x="9059" y="5305"/>
                    <a:pt x="8544" y="4937"/>
                    <a:pt x="7992" y="4661"/>
                  </a:cubicBezTo>
                  <a:cubicBezTo>
                    <a:pt x="8157" y="4238"/>
                    <a:pt x="8212" y="3759"/>
                    <a:pt x="8102" y="3317"/>
                  </a:cubicBezTo>
                  <a:cubicBezTo>
                    <a:pt x="8010" y="2968"/>
                    <a:pt x="7826" y="2397"/>
                    <a:pt x="7458" y="2268"/>
                  </a:cubicBezTo>
                  <a:cubicBezTo>
                    <a:pt x="7448" y="2266"/>
                    <a:pt x="7438" y="2265"/>
                    <a:pt x="7429" y="2265"/>
                  </a:cubicBezTo>
                  <a:cubicBezTo>
                    <a:pt x="7366" y="2265"/>
                    <a:pt x="7313" y="2315"/>
                    <a:pt x="7329" y="2379"/>
                  </a:cubicBezTo>
                  <a:cubicBezTo>
                    <a:pt x="7366" y="2544"/>
                    <a:pt x="7458" y="2710"/>
                    <a:pt x="7550" y="2839"/>
                  </a:cubicBezTo>
                  <a:cubicBezTo>
                    <a:pt x="7660" y="3023"/>
                    <a:pt x="7734" y="3207"/>
                    <a:pt x="7789" y="3391"/>
                  </a:cubicBezTo>
                  <a:cubicBezTo>
                    <a:pt x="7863" y="3777"/>
                    <a:pt x="7863" y="4164"/>
                    <a:pt x="7789" y="4551"/>
                  </a:cubicBezTo>
                  <a:lnTo>
                    <a:pt x="7513" y="4385"/>
                  </a:lnTo>
                  <a:cubicBezTo>
                    <a:pt x="6703" y="3906"/>
                    <a:pt x="5893" y="3428"/>
                    <a:pt x="5083" y="2949"/>
                  </a:cubicBezTo>
                  <a:cubicBezTo>
                    <a:pt x="5083" y="2949"/>
                    <a:pt x="5102" y="2931"/>
                    <a:pt x="5102" y="2912"/>
                  </a:cubicBezTo>
                  <a:cubicBezTo>
                    <a:pt x="5120" y="2876"/>
                    <a:pt x="5120" y="2839"/>
                    <a:pt x="5102" y="2820"/>
                  </a:cubicBezTo>
                  <a:cubicBezTo>
                    <a:pt x="5102" y="2802"/>
                    <a:pt x="5102" y="2802"/>
                    <a:pt x="5083" y="2784"/>
                  </a:cubicBezTo>
                  <a:cubicBezTo>
                    <a:pt x="5083" y="2673"/>
                    <a:pt x="5083" y="2581"/>
                    <a:pt x="5102" y="2471"/>
                  </a:cubicBezTo>
                  <a:cubicBezTo>
                    <a:pt x="5102" y="2342"/>
                    <a:pt x="5083" y="2213"/>
                    <a:pt x="5065" y="2084"/>
                  </a:cubicBezTo>
                  <a:cubicBezTo>
                    <a:pt x="5028" y="1882"/>
                    <a:pt x="4955" y="1569"/>
                    <a:pt x="4752" y="1458"/>
                  </a:cubicBezTo>
                  <a:cubicBezTo>
                    <a:pt x="4733" y="1449"/>
                    <a:pt x="4713" y="1444"/>
                    <a:pt x="4693" y="1444"/>
                  </a:cubicBezTo>
                  <a:cubicBezTo>
                    <a:pt x="4637" y="1444"/>
                    <a:pt x="4587" y="1482"/>
                    <a:pt x="4587" y="1550"/>
                  </a:cubicBezTo>
                  <a:cubicBezTo>
                    <a:pt x="4568" y="1679"/>
                    <a:pt x="4605" y="1790"/>
                    <a:pt x="4660" y="1900"/>
                  </a:cubicBezTo>
                  <a:cubicBezTo>
                    <a:pt x="4697" y="2029"/>
                    <a:pt x="4734" y="2158"/>
                    <a:pt x="4752" y="2287"/>
                  </a:cubicBezTo>
                  <a:cubicBezTo>
                    <a:pt x="4771" y="2415"/>
                    <a:pt x="4752" y="2618"/>
                    <a:pt x="4771" y="2765"/>
                  </a:cubicBezTo>
                  <a:lnTo>
                    <a:pt x="3629" y="2084"/>
                  </a:lnTo>
                  <a:cubicBezTo>
                    <a:pt x="3740" y="1882"/>
                    <a:pt x="3795" y="1385"/>
                    <a:pt x="3501" y="1311"/>
                  </a:cubicBezTo>
                  <a:cubicBezTo>
                    <a:pt x="3494" y="1308"/>
                    <a:pt x="3486" y="1306"/>
                    <a:pt x="3479" y="1306"/>
                  </a:cubicBezTo>
                  <a:cubicBezTo>
                    <a:pt x="3445" y="1306"/>
                    <a:pt x="3409" y="1336"/>
                    <a:pt x="3409" y="1366"/>
                  </a:cubicBezTo>
                  <a:cubicBezTo>
                    <a:pt x="3427" y="1477"/>
                    <a:pt x="3445" y="1569"/>
                    <a:pt x="3501" y="1661"/>
                  </a:cubicBezTo>
                  <a:cubicBezTo>
                    <a:pt x="3519" y="1771"/>
                    <a:pt x="3519" y="1900"/>
                    <a:pt x="3501" y="2011"/>
                  </a:cubicBezTo>
                  <a:lnTo>
                    <a:pt x="2893" y="1661"/>
                  </a:lnTo>
                  <a:cubicBezTo>
                    <a:pt x="2876" y="1652"/>
                    <a:pt x="2860" y="1649"/>
                    <a:pt x="2845" y="1649"/>
                  </a:cubicBezTo>
                  <a:cubicBezTo>
                    <a:pt x="2759" y="1649"/>
                    <a:pt x="2708" y="1764"/>
                    <a:pt x="2801" y="1826"/>
                  </a:cubicBezTo>
                  <a:lnTo>
                    <a:pt x="3648" y="2379"/>
                  </a:lnTo>
                  <a:cubicBezTo>
                    <a:pt x="3574" y="2379"/>
                    <a:pt x="3519" y="2397"/>
                    <a:pt x="3464" y="2415"/>
                  </a:cubicBezTo>
                  <a:cubicBezTo>
                    <a:pt x="3280" y="2434"/>
                    <a:pt x="2985" y="2489"/>
                    <a:pt x="2912" y="2692"/>
                  </a:cubicBezTo>
                  <a:cubicBezTo>
                    <a:pt x="2893" y="2747"/>
                    <a:pt x="2912" y="2802"/>
                    <a:pt x="2967" y="2820"/>
                  </a:cubicBezTo>
                  <a:cubicBezTo>
                    <a:pt x="2995" y="2830"/>
                    <a:pt x="3026" y="2834"/>
                    <a:pt x="3058" y="2834"/>
                  </a:cubicBezTo>
                  <a:cubicBezTo>
                    <a:pt x="3213" y="2834"/>
                    <a:pt x="3400" y="2740"/>
                    <a:pt x="3537" y="2710"/>
                  </a:cubicBezTo>
                  <a:cubicBezTo>
                    <a:pt x="3703" y="2673"/>
                    <a:pt x="3869" y="2692"/>
                    <a:pt x="3998" y="2600"/>
                  </a:cubicBezTo>
                  <a:lnTo>
                    <a:pt x="5985" y="3906"/>
                  </a:lnTo>
                  <a:cubicBezTo>
                    <a:pt x="5691" y="3943"/>
                    <a:pt x="5396" y="4017"/>
                    <a:pt x="5120" y="4017"/>
                  </a:cubicBezTo>
                  <a:cubicBezTo>
                    <a:pt x="4766" y="4017"/>
                    <a:pt x="4380" y="3908"/>
                    <a:pt x="4019" y="3908"/>
                  </a:cubicBezTo>
                  <a:cubicBezTo>
                    <a:pt x="3911" y="3908"/>
                    <a:pt x="3805" y="3918"/>
                    <a:pt x="3703" y="3943"/>
                  </a:cubicBezTo>
                  <a:cubicBezTo>
                    <a:pt x="3611" y="3980"/>
                    <a:pt x="3574" y="4090"/>
                    <a:pt x="3629" y="4164"/>
                  </a:cubicBezTo>
                  <a:cubicBezTo>
                    <a:pt x="3899" y="4419"/>
                    <a:pt x="4354" y="4467"/>
                    <a:pt x="4759" y="4467"/>
                  </a:cubicBezTo>
                  <a:cubicBezTo>
                    <a:pt x="4880" y="4467"/>
                    <a:pt x="4996" y="4463"/>
                    <a:pt x="5102" y="4459"/>
                  </a:cubicBezTo>
                  <a:cubicBezTo>
                    <a:pt x="5507" y="4440"/>
                    <a:pt x="6041" y="4422"/>
                    <a:pt x="6390" y="4182"/>
                  </a:cubicBezTo>
                  <a:lnTo>
                    <a:pt x="6722" y="4403"/>
                  </a:lnTo>
                  <a:cubicBezTo>
                    <a:pt x="7311" y="4790"/>
                    <a:pt x="7900" y="5158"/>
                    <a:pt x="8452" y="5563"/>
                  </a:cubicBezTo>
                  <a:cubicBezTo>
                    <a:pt x="8507" y="5618"/>
                    <a:pt x="8544" y="5655"/>
                    <a:pt x="8599" y="5692"/>
                  </a:cubicBezTo>
                  <a:cubicBezTo>
                    <a:pt x="8305" y="5784"/>
                    <a:pt x="8028" y="5894"/>
                    <a:pt x="7734" y="5968"/>
                  </a:cubicBezTo>
                  <a:cubicBezTo>
                    <a:pt x="7329" y="6060"/>
                    <a:pt x="6814" y="6060"/>
                    <a:pt x="6446" y="6262"/>
                  </a:cubicBezTo>
                  <a:cubicBezTo>
                    <a:pt x="6335" y="6317"/>
                    <a:pt x="6353" y="6483"/>
                    <a:pt x="6464" y="6520"/>
                  </a:cubicBezTo>
                  <a:cubicBezTo>
                    <a:pt x="6574" y="6557"/>
                    <a:pt x="6693" y="6572"/>
                    <a:pt x="6815" y="6572"/>
                  </a:cubicBezTo>
                  <a:cubicBezTo>
                    <a:pt x="7182" y="6572"/>
                    <a:pt x="7582" y="6437"/>
                    <a:pt x="7900" y="6354"/>
                  </a:cubicBezTo>
                  <a:cubicBezTo>
                    <a:pt x="8249" y="6262"/>
                    <a:pt x="8581" y="6133"/>
                    <a:pt x="8893" y="5949"/>
                  </a:cubicBezTo>
                  <a:cubicBezTo>
                    <a:pt x="9133" y="6207"/>
                    <a:pt x="9354" y="6465"/>
                    <a:pt x="9575" y="6722"/>
                  </a:cubicBezTo>
                  <a:cubicBezTo>
                    <a:pt x="8562" y="6962"/>
                    <a:pt x="7605" y="7330"/>
                    <a:pt x="6556" y="7367"/>
                  </a:cubicBezTo>
                  <a:cubicBezTo>
                    <a:pt x="6536" y="7367"/>
                    <a:pt x="6516" y="7367"/>
                    <a:pt x="6495" y="7367"/>
                  </a:cubicBezTo>
                  <a:cubicBezTo>
                    <a:pt x="5229" y="7367"/>
                    <a:pt x="4022" y="6799"/>
                    <a:pt x="3225" y="5821"/>
                  </a:cubicBezTo>
                  <a:cubicBezTo>
                    <a:pt x="2396" y="4863"/>
                    <a:pt x="1955" y="3649"/>
                    <a:pt x="1568" y="2452"/>
                  </a:cubicBezTo>
                  <a:cubicBezTo>
                    <a:pt x="1384" y="1845"/>
                    <a:pt x="1181" y="998"/>
                    <a:pt x="740" y="464"/>
                  </a:cubicBezTo>
                  <a:close/>
                  <a:moveTo>
                    <a:pt x="3449" y="0"/>
                  </a:moveTo>
                  <a:cubicBezTo>
                    <a:pt x="2438" y="0"/>
                    <a:pt x="1415" y="98"/>
                    <a:pt x="427" y="170"/>
                  </a:cubicBezTo>
                  <a:cubicBezTo>
                    <a:pt x="390" y="152"/>
                    <a:pt x="353" y="115"/>
                    <a:pt x="298" y="96"/>
                  </a:cubicBezTo>
                  <a:cubicBezTo>
                    <a:pt x="273" y="84"/>
                    <a:pt x="248" y="78"/>
                    <a:pt x="223" y="78"/>
                  </a:cubicBezTo>
                  <a:cubicBezTo>
                    <a:pt x="102" y="78"/>
                    <a:pt x="1" y="213"/>
                    <a:pt x="77" y="336"/>
                  </a:cubicBezTo>
                  <a:cubicBezTo>
                    <a:pt x="353" y="925"/>
                    <a:pt x="740" y="1403"/>
                    <a:pt x="961" y="2047"/>
                  </a:cubicBezTo>
                  <a:cubicBezTo>
                    <a:pt x="1145" y="2618"/>
                    <a:pt x="1310" y="3170"/>
                    <a:pt x="1513" y="3741"/>
                  </a:cubicBezTo>
                  <a:cubicBezTo>
                    <a:pt x="1955" y="4882"/>
                    <a:pt x="2580" y="5986"/>
                    <a:pt x="3537" y="6778"/>
                  </a:cubicBezTo>
                  <a:cubicBezTo>
                    <a:pt x="4398" y="7477"/>
                    <a:pt x="5438" y="7774"/>
                    <a:pt x="6503" y="7774"/>
                  </a:cubicBezTo>
                  <a:cubicBezTo>
                    <a:pt x="7626" y="7774"/>
                    <a:pt x="8776" y="7445"/>
                    <a:pt x="9777" y="6906"/>
                  </a:cubicBezTo>
                  <a:cubicBezTo>
                    <a:pt x="9814" y="6943"/>
                    <a:pt x="9851" y="6999"/>
                    <a:pt x="9887" y="7035"/>
                  </a:cubicBezTo>
                  <a:cubicBezTo>
                    <a:pt x="10053" y="7367"/>
                    <a:pt x="10348" y="7643"/>
                    <a:pt x="10716" y="7772"/>
                  </a:cubicBezTo>
                  <a:cubicBezTo>
                    <a:pt x="10731" y="7775"/>
                    <a:pt x="10745" y="7776"/>
                    <a:pt x="10759" y="7776"/>
                  </a:cubicBezTo>
                  <a:cubicBezTo>
                    <a:pt x="10919" y="7776"/>
                    <a:pt x="11018" y="7594"/>
                    <a:pt x="10900" y="7459"/>
                  </a:cubicBezTo>
                  <a:cubicBezTo>
                    <a:pt x="9795" y="6410"/>
                    <a:pt x="10256" y="4992"/>
                    <a:pt x="9832" y="3667"/>
                  </a:cubicBezTo>
                  <a:cubicBezTo>
                    <a:pt x="9482" y="2655"/>
                    <a:pt x="8801" y="1771"/>
                    <a:pt x="7900" y="1164"/>
                  </a:cubicBezTo>
                  <a:cubicBezTo>
                    <a:pt x="6557" y="235"/>
                    <a:pt x="5016" y="0"/>
                    <a:pt x="3449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8"/>
            <p:cNvSpPr/>
            <p:nvPr/>
          </p:nvSpPr>
          <p:spPr>
            <a:xfrm>
              <a:off x="5785412" y="1736388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043" y="1232"/>
                  </a:moveTo>
                  <a:cubicBezTo>
                    <a:pt x="5375" y="2005"/>
                    <a:pt x="5835" y="2723"/>
                    <a:pt x="6019" y="3533"/>
                  </a:cubicBezTo>
                  <a:cubicBezTo>
                    <a:pt x="6240" y="4563"/>
                    <a:pt x="5982" y="5631"/>
                    <a:pt x="5301" y="6422"/>
                  </a:cubicBezTo>
                  <a:cubicBezTo>
                    <a:pt x="4657" y="7232"/>
                    <a:pt x="3773" y="7784"/>
                    <a:pt x="2871" y="8263"/>
                  </a:cubicBezTo>
                  <a:cubicBezTo>
                    <a:pt x="2411" y="8502"/>
                    <a:pt x="1767" y="8797"/>
                    <a:pt x="1417" y="9220"/>
                  </a:cubicBezTo>
                  <a:cubicBezTo>
                    <a:pt x="1307" y="8300"/>
                    <a:pt x="1012" y="7416"/>
                    <a:pt x="920" y="6496"/>
                  </a:cubicBezTo>
                  <a:cubicBezTo>
                    <a:pt x="810" y="5392"/>
                    <a:pt x="902" y="4214"/>
                    <a:pt x="1473" y="3238"/>
                  </a:cubicBezTo>
                  <a:cubicBezTo>
                    <a:pt x="2025" y="2263"/>
                    <a:pt x="2890" y="1784"/>
                    <a:pt x="3976" y="1508"/>
                  </a:cubicBezTo>
                  <a:cubicBezTo>
                    <a:pt x="4068" y="1471"/>
                    <a:pt x="4160" y="1453"/>
                    <a:pt x="4252" y="1434"/>
                  </a:cubicBezTo>
                  <a:lnTo>
                    <a:pt x="4252" y="1434"/>
                  </a:lnTo>
                  <a:cubicBezTo>
                    <a:pt x="3994" y="1858"/>
                    <a:pt x="3792" y="2318"/>
                    <a:pt x="3644" y="2815"/>
                  </a:cubicBezTo>
                  <a:cubicBezTo>
                    <a:pt x="3513" y="2782"/>
                    <a:pt x="3379" y="2765"/>
                    <a:pt x="3246" y="2765"/>
                  </a:cubicBezTo>
                  <a:cubicBezTo>
                    <a:pt x="3007" y="2765"/>
                    <a:pt x="2771" y="2819"/>
                    <a:pt x="2558" y="2925"/>
                  </a:cubicBezTo>
                  <a:cubicBezTo>
                    <a:pt x="2282" y="3036"/>
                    <a:pt x="1859" y="3275"/>
                    <a:pt x="1822" y="3588"/>
                  </a:cubicBezTo>
                  <a:cubicBezTo>
                    <a:pt x="1807" y="3649"/>
                    <a:pt x="1855" y="3685"/>
                    <a:pt x="1903" y="3685"/>
                  </a:cubicBezTo>
                  <a:cubicBezTo>
                    <a:pt x="1913" y="3685"/>
                    <a:pt x="1923" y="3683"/>
                    <a:pt x="1933" y="3680"/>
                  </a:cubicBezTo>
                  <a:cubicBezTo>
                    <a:pt x="2061" y="3606"/>
                    <a:pt x="2172" y="3533"/>
                    <a:pt x="2264" y="3422"/>
                  </a:cubicBezTo>
                  <a:cubicBezTo>
                    <a:pt x="2374" y="3312"/>
                    <a:pt x="2522" y="3238"/>
                    <a:pt x="2669" y="3164"/>
                  </a:cubicBezTo>
                  <a:cubicBezTo>
                    <a:pt x="2945" y="3036"/>
                    <a:pt x="3276" y="2980"/>
                    <a:pt x="3589" y="2980"/>
                  </a:cubicBezTo>
                  <a:cubicBezTo>
                    <a:pt x="3552" y="3072"/>
                    <a:pt x="3534" y="3146"/>
                    <a:pt x="3497" y="3238"/>
                  </a:cubicBezTo>
                  <a:cubicBezTo>
                    <a:pt x="3239" y="3956"/>
                    <a:pt x="2982" y="4655"/>
                    <a:pt x="2724" y="5373"/>
                  </a:cubicBezTo>
                  <a:lnTo>
                    <a:pt x="2687" y="5373"/>
                  </a:lnTo>
                  <a:cubicBezTo>
                    <a:pt x="2681" y="5367"/>
                    <a:pt x="2673" y="5365"/>
                    <a:pt x="2664" y="5365"/>
                  </a:cubicBezTo>
                  <a:cubicBezTo>
                    <a:pt x="2646" y="5365"/>
                    <a:pt x="2626" y="5373"/>
                    <a:pt x="2614" y="5373"/>
                  </a:cubicBezTo>
                  <a:cubicBezTo>
                    <a:pt x="2595" y="5392"/>
                    <a:pt x="2595" y="5392"/>
                    <a:pt x="2595" y="5392"/>
                  </a:cubicBezTo>
                  <a:cubicBezTo>
                    <a:pt x="2503" y="5410"/>
                    <a:pt x="2411" y="5428"/>
                    <a:pt x="2338" y="5428"/>
                  </a:cubicBezTo>
                  <a:cubicBezTo>
                    <a:pt x="2227" y="5447"/>
                    <a:pt x="2135" y="5484"/>
                    <a:pt x="2043" y="5520"/>
                  </a:cubicBezTo>
                  <a:cubicBezTo>
                    <a:pt x="1877" y="5594"/>
                    <a:pt x="1638" y="5686"/>
                    <a:pt x="1583" y="5870"/>
                  </a:cubicBezTo>
                  <a:cubicBezTo>
                    <a:pt x="1546" y="5925"/>
                    <a:pt x="1601" y="5999"/>
                    <a:pt x="1675" y="5999"/>
                  </a:cubicBezTo>
                  <a:cubicBezTo>
                    <a:pt x="1767" y="5981"/>
                    <a:pt x="1859" y="5944"/>
                    <a:pt x="1933" y="5870"/>
                  </a:cubicBezTo>
                  <a:cubicBezTo>
                    <a:pt x="2025" y="5815"/>
                    <a:pt x="2135" y="5778"/>
                    <a:pt x="2227" y="5741"/>
                  </a:cubicBezTo>
                  <a:cubicBezTo>
                    <a:pt x="2338" y="5704"/>
                    <a:pt x="2485" y="5686"/>
                    <a:pt x="2614" y="5649"/>
                  </a:cubicBezTo>
                  <a:lnTo>
                    <a:pt x="2614" y="5649"/>
                  </a:lnTo>
                  <a:cubicBezTo>
                    <a:pt x="2485" y="5999"/>
                    <a:pt x="2374" y="6330"/>
                    <a:pt x="2246" y="6680"/>
                  </a:cubicBezTo>
                  <a:cubicBezTo>
                    <a:pt x="2191" y="6658"/>
                    <a:pt x="2119" y="6646"/>
                    <a:pt x="2043" y="6646"/>
                  </a:cubicBezTo>
                  <a:cubicBezTo>
                    <a:pt x="1863" y="6646"/>
                    <a:pt x="1664" y="6714"/>
                    <a:pt x="1638" y="6882"/>
                  </a:cubicBezTo>
                  <a:cubicBezTo>
                    <a:pt x="1638" y="6919"/>
                    <a:pt x="1675" y="6956"/>
                    <a:pt x="1712" y="6956"/>
                  </a:cubicBezTo>
                  <a:cubicBezTo>
                    <a:pt x="1785" y="6919"/>
                    <a:pt x="1859" y="6882"/>
                    <a:pt x="1933" y="6846"/>
                  </a:cubicBezTo>
                  <a:cubicBezTo>
                    <a:pt x="2025" y="6809"/>
                    <a:pt x="2117" y="6790"/>
                    <a:pt x="2227" y="6790"/>
                  </a:cubicBezTo>
                  <a:cubicBezTo>
                    <a:pt x="2154" y="6974"/>
                    <a:pt x="2098" y="7159"/>
                    <a:pt x="2025" y="7324"/>
                  </a:cubicBezTo>
                  <a:cubicBezTo>
                    <a:pt x="2013" y="7382"/>
                    <a:pt x="2060" y="7419"/>
                    <a:pt x="2106" y="7419"/>
                  </a:cubicBezTo>
                  <a:cubicBezTo>
                    <a:pt x="2133" y="7419"/>
                    <a:pt x="2158" y="7406"/>
                    <a:pt x="2172" y="7379"/>
                  </a:cubicBezTo>
                  <a:lnTo>
                    <a:pt x="2485" y="6606"/>
                  </a:lnTo>
                  <a:cubicBezTo>
                    <a:pt x="2503" y="6662"/>
                    <a:pt x="2522" y="6717"/>
                    <a:pt x="2540" y="6754"/>
                  </a:cubicBezTo>
                  <a:cubicBezTo>
                    <a:pt x="2595" y="6901"/>
                    <a:pt x="2687" y="7140"/>
                    <a:pt x="2853" y="7159"/>
                  </a:cubicBezTo>
                  <a:cubicBezTo>
                    <a:pt x="2890" y="7159"/>
                    <a:pt x="2927" y="7140"/>
                    <a:pt x="2945" y="7103"/>
                  </a:cubicBezTo>
                  <a:cubicBezTo>
                    <a:pt x="2963" y="6956"/>
                    <a:pt x="2816" y="6790"/>
                    <a:pt x="2779" y="6662"/>
                  </a:cubicBezTo>
                  <a:cubicBezTo>
                    <a:pt x="2724" y="6533"/>
                    <a:pt x="2706" y="6386"/>
                    <a:pt x="2614" y="6312"/>
                  </a:cubicBezTo>
                  <a:lnTo>
                    <a:pt x="3350" y="4527"/>
                  </a:lnTo>
                  <a:cubicBezTo>
                    <a:pt x="3424" y="4766"/>
                    <a:pt x="3534" y="4987"/>
                    <a:pt x="3571" y="5208"/>
                  </a:cubicBezTo>
                  <a:cubicBezTo>
                    <a:pt x="3644" y="5557"/>
                    <a:pt x="3571" y="6017"/>
                    <a:pt x="3736" y="6330"/>
                  </a:cubicBezTo>
                  <a:cubicBezTo>
                    <a:pt x="3759" y="6375"/>
                    <a:pt x="3801" y="6399"/>
                    <a:pt x="3844" y="6399"/>
                  </a:cubicBezTo>
                  <a:cubicBezTo>
                    <a:pt x="3871" y="6399"/>
                    <a:pt x="3899" y="6389"/>
                    <a:pt x="3920" y="6367"/>
                  </a:cubicBezTo>
                  <a:cubicBezTo>
                    <a:pt x="4123" y="6036"/>
                    <a:pt x="4013" y="5502"/>
                    <a:pt x="3920" y="5152"/>
                  </a:cubicBezTo>
                  <a:cubicBezTo>
                    <a:pt x="3865" y="4784"/>
                    <a:pt x="3736" y="4453"/>
                    <a:pt x="3497" y="4158"/>
                  </a:cubicBezTo>
                  <a:cubicBezTo>
                    <a:pt x="3552" y="4066"/>
                    <a:pt x="3589" y="3974"/>
                    <a:pt x="3626" y="3864"/>
                  </a:cubicBezTo>
                  <a:cubicBezTo>
                    <a:pt x="3847" y="3349"/>
                    <a:pt x="4049" y="2815"/>
                    <a:pt x="4289" y="2299"/>
                  </a:cubicBezTo>
                  <a:cubicBezTo>
                    <a:pt x="4307" y="2263"/>
                    <a:pt x="4344" y="2207"/>
                    <a:pt x="4362" y="2171"/>
                  </a:cubicBezTo>
                  <a:cubicBezTo>
                    <a:pt x="4491" y="2391"/>
                    <a:pt x="4601" y="2594"/>
                    <a:pt x="4712" y="2815"/>
                  </a:cubicBezTo>
                  <a:cubicBezTo>
                    <a:pt x="4859" y="3128"/>
                    <a:pt x="4933" y="3533"/>
                    <a:pt x="5154" y="3809"/>
                  </a:cubicBezTo>
                  <a:cubicBezTo>
                    <a:pt x="5174" y="3836"/>
                    <a:pt x="5204" y="3848"/>
                    <a:pt x="5234" y="3848"/>
                  </a:cubicBezTo>
                  <a:cubicBezTo>
                    <a:pt x="5286" y="3848"/>
                    <a:pt x="5338" y="3812"/>
                    <a:pt x="5338" y="3753"/>
                  </a:cubicBezTo>
                  <a:cubicBezTo>
                    <a:pt x="5411" y="3385"/>
                    <a:pt x="5154" y="2944"/>
                    <a:pt x="5006" y="2631"/>
                  </a:cubicBezTo>
                  <a:cubicBezTo>
                    <a:pt x="4878" y="2373"/>
                    <a:pt x="4712" y="2115"/>
                    <a:pt x="4546" y="1894"/>
                  </a:cubicBezTo>
                  <a:cubicBezTo>
                    <a:pt x="4694" y="1674"/>
                    <a:pt x="4878" y="1453"/>
                    <a:pt x="5043" y="1232"/>
                  </a:cubicBezTo>
                  <a:close/>
                  <a:moveTo>
                    <a:pt x="5561" y="1"/>
                  </a:moveTo>
                  <a:cubicBezTo>
                    <a:pt x="5520" y="1"/>
                    <a:pt x="5479" y="17"/>
                    <a:pt x="5448" y="54"/>
                  </a:cubicBezTo>
                  <a:cubicBezTo>
                    <a:pt x="4767" y="1103"/>
                    <a:pt x="3589" y="956"/>
                    <a:pt x="2595" y="1490"/>
                  </a:cubicBezTo>
                  <a:cubicBezTo>
                    <a:pt x="1822" y="1931"/>
                    <a:pt x="1233" y="2612"/>
                    <a:pt x="884" y="3404"/>
                  </a:cubicBezTo>
                  <a:cubicBezTo>
                    <a:pt x="0" y="5410"/>
                    <a:pt x="699" y="7545"/>
                    <a:pt x="1233" y="9514"/>
                  </a:cubicBezTo>
                  <a:cubicBezTo>
                    <a:pt x="1215" y="9551"/>
                    <a:pt x="1196" y="9588"/>
                    <a:pt x="1196" y="9643"/>
                  </a:cubicBezTo>
                  <a:cubicBezTo>
                    <a:pt x="1154" y="9729"/>
                    <a:pt x="1232" y="9814"/>
                    <a:pt x="1321" y="9814"/>
                  </a:cubicBezTo>
                  <a:cubicBezTo>
                    <a:pt x="1347" y="9814"/>
                    <a:pt x="1374" y="9807"/>
                    <a:pt x="1399" y="9791"/>
                  </a:cubicBezTo>
                  <a:cubicBezTo>
                    <a:pt x="1841" y="9478"/>
                    <a:pt x="2154" y="9110"/>
                    <a:pt x="2632" y="8815"/>
                  </a:cubicBezTo>
                  <a:cubicBezTo>
                    <a:pt x="3055" y="8594"/>
                    <a:pt x="3479" y="8355"/>
                    <a:pt x="3902" y="8134"/>
                  </a:cubicBezTo>
                  <a:cubicBezTo>
                    <a:pt x="4767" y="7637"/>
                    <a:pt x="5503" y="6919"/>
                    <a:pt x="6019" y="6054"/>
                  </a:cubicBezTo>
                  <a:cubicBezTo>
                    <a:pt x="6902" y="4416"/>
                    <a:pt x="6295" y="2428"/>
                    <a:pt x="5172" y="1048"/>
                  </a:cubicBezTo>
                  <a:lnTo>
                    <a:pt x="5264" y="937"/>
                  </a:lnTo>
                  <a:cubicBezTo>
                    <a:pt x="5503" y="753"/>
                    <a:pt x="5669" y="477"/>
                    <a:pt x="5724" y="164"/>
                  </a:cubicBezTo>
                  <a:cubicBezTo>
                    <a:pt x="5724" y="66"/>
                    <a:pt x="5642" y="1"/>
                    <a:pt x="5561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8"/>
            <p:cNvSpPr/>
            <p:nvPr/>
          </p:nvSpPr>
          <p:spPr>
            <a:xfrm>
              <a:off x="5472539" y="2512055"/>
              <a:ext cx="650411" cy="873255"/>
            </a:xfrm>
            <a:custGeom>
              <a:avLst/>
              <a:gdLst/>
              <a:ahLst/>
              <a:cxnLst/>
              <a:rect l="l" t="t" r="r" b="b"/>
              <a:pathLst>
                <a:path w="12130" h="16286" extrusionOk="0">
                  <a:moveTo>
                    <a:pt x="1915" y="2172"/>
                  </a:moveTo>
                  <a:lnTo>
                    <a:pt x="1915" y="2172"/>
                  </a:lnTo>
                  <a:cubicBezTo>
                    <a:pt x="3442" y="2374"/>
                    <a:pt x="5007" y="2319"/>
                    <a:pt x="6498" y="2816"/>
                  </a:cubicBezTo>
                  <a:cubicBezTo>
                    <a:pt x="8375" y="3405"/>
                    <a:pt x="9700" y="4785"/>
                    <a:pt x="10418" y="6607"/>
                  </a:cubicBezTo>
                  <a:cubicBezTo>
                    <a:pt x="11099" y="8393"/>
                    <a:pt x="11099" y="10325"/>
                    <a:pt x="11025" y="12221"/>
                  </a:cubicBezTo>
                  <a:cubicBezTo>
                    <a:pt x="10970" y="13160"/>
                    <a:pt x="10823" y="14448"/>
                    <a:pt x="11191" y="15442"/>
                  </a:cubicBezTo>
                  <a:cubicBezTo>
                    <a:pt x="9645" y="14724"/>
                    <a:pt x="7933" y="14356"/>
                    <a:pt x="6387" y="13638"/>
                  </a:cubicBezTo>
                  <a:cubicBezTo>
                    <a:pt x="4510" y="12773"/>
                    <a:pt x="2761" y="11522"/>
                    <a:pt x="1731" y="9700"/>
                  </a:cubicBezTo>
                  <a:cubicBezTo>
                    <a:pt x="663" y="7822"/>
                    <a:pt x="737" y="6074"/>
                    <a:pt x="1344" y="4067"/>
                  </a:cubicBezTo>
                  <a:cubicBezTo>
                    <a:pt x="1381" y="3902"/>
                    <a:pt x="1436" y="3736"/>
                    <a:pt x="1473" y="3570"/>
                  </a:cubicBezTo>
                  <a:cubicBezTo>
                    <a:pt x="1933" y="4399"/>
                    <a:pt x="2485" y="5153"/>
                    <a:pt x="3111" y="5853"/>
                  </a:cubicBezTo>
                  <a:cubicBezTo>
                    <a:pt x="2632" y="6350"/>
                    <a:pt x="2338" y="6994"/>
                    <a:pt x="2264" y="7693"/>
                  </a:cubicBezTo>
                  <a:cubicBezTo>
                    <a:pt x="2191" y="8227"/>
                    <a:pt x="2172" y="9129"/>
                    <a:pt x="2632" y="9497"/>
                  </a:cubicBezTo>
                  <a:cubicBezTo>
                    <a:pt x="2666" y="9520"/>
                    <a:pt x="2702" y="9530"/>
                    <a:pt x="2735" y="9530"/>
                  </a:cubicBezTo>
                  <a:cubicBezTo>
                    <a:pt x="2811" y="9530"/>
                    <a:pt x="2877" y="9476"/>
                    <a:pt x="2890" y="9387"/>
                  </a:cubicBezTo>
                  <a:cubicBezTo>
                    <a:pt x="2890" y="9129"/>
                    <a:pt x="2853" y="8871"/>
                    <a:pt x="2780" y="8632"/>
                  </a:cubicBezTo>
                  <a:cubicBezTo>
                    <a:pt x="2743" y="8337"/>
                    <a:pt x="2724" y="8043"/>
                    <a:pt x="2761" y="7748"/>
                  </a:cubicBezTo>
                  <a:cubicBezTo>
                    <a:pt x="2816" y="7160"/>
                    <a:pt x="3019" y="6607"/>
                    <a:pt x="3332" y="6129"/>
                  </a:cubicBezTo>
                  <a:cubicBezTo>
                    <a:pt x="3442" y="6258"/>
                    <a:pt x="3553" y="6368"/>
                    <a:pt x="3645" y="6497"/>
                  </a:cubicBezTo>
                  <a:cubicBezTo>
                    <a:pt x="4547" y="7583"/>
                    <a:pt x="5430" y="8669"/>
                    <a:pt x="6332" y="9755"/>
                  </a:cubicBezTo>
                  <a:cubicBezTo>
                    <a:pt x="6314" y="9773"/>
                    <a:pt x="6295" y="9773"/>
                    <a:pt x="6277" y="9792"/>
                  </a:cubicBezTo>
                  <a:cubicBezTo>
                    <a:pt x="6240" y="9828"/>
                    <a:pt x="6222" y="9884"/>
                    <a:pt x="6222" y="9939"/>
                  </a:cubicBezTo>
                  <a:cubicBezTo>
                    <a:pt x="6222" y="9939"/>
                    <a:pt x="6222" y="9957"/>
                    <a:pt x="6240" y="9976"/>
                  </a:cubicBezTo>
                  <a:cubicBezTo>
                    <a:pt x="6185" y="10123"/>
                    <a:pt x="6111" y="10288"/>
                    <a:pt x="6038" y="10436"/>
                  </a:cubicBezTo>
                  <a:cubicBezTo>
                    <a:pt x="5982" y="10601"/>
                    <a:pt x="5927" y="10785"/>
                    <a:pt x="5909" y="10988"/>
                  </a:cubicBezTo>
                  <a:cubicBezTo>
                    <a:pt x="5872" y="11282"/>
                    <a:pt x="5798" y="11779"/>
                    <a:pt x="6038" y="12019"/>
                  </a:cubicBezTo>
                  <a:cubicBezTo>
                    <a:pt x="6068" y="12065"/>
                    <a:pt x="6115" y="12085"/>
                    <a:pt x="6162" y="12085"/>
                  </a:cubicBezTo>
                  <a:cubicBezTo>
                    <a:pt x="6227" y="12085"/>
                    <a:pt x="6292" y="12046"/>
                    <a:pt x="6314" y="11982"/>
                  </a:cubicBezTo>
                  <a:cubicBezTo>
                    <a:pt x="6387" y="11816"/>
                    <a:pt x="6406" y="11632"/>
                    <a:pt x="6387" y="11466"/>
                  </a:cubicBezTo>
                  <a:cubicBezTo>
                    <a:pt x="6387" y="11264"/>
                    <a:pt x="6406" y="11062"/>
                    <a:pt x="6442" y="10859"/>
                  </a:cubicBezTo>
                  <a:cubicBezTo>
                    <a:pt x="6479" y="10657"/>
                    <a:pt x="6608" y="10399"/>
                    <a:pt x="6663" y="10178"/>
                  </a:cubicBezTo>
                  <a:lnTo>
                    <a:pt x="7933" y="11724"/>
                  </a:lnTo>
                  <a:lnTo>
                    <a:pt x="7915" y="11724"/>
                  </a:lnTo>
                  <a:cubicBezTo>
                    <a:pt x="7639" y="11963"/>
                    <a:pt x="7344" y="12608"/>
                    <a:pt x="7694" y="12884"/>
                  </a:cubicBezTo>
                  <a:cubicBezTo>
                    <a:pt x="7712" y="12896"/>
                    <a:pt x="7733" y="12902"/>
                    <a:pt x="7753" y="12902"/>
                  </a:cubicBezTo>
                  <a:cubicBezTo>
                    <a:pt x="7792" y="12902"/>
                    <a:pt x="7829" y="12878"/>
                    <a:pt x="7841" y="12828"/>
                  </a:cubicBezTo>
                  <a:cubicBezTo>
                    <a:pt x="7878" y="12681"/>
                    <a:pt x="7896" y="12534"/>
                    <a:pt x="7878" y="12368"/>
                  </a:cubicBezTo>
                  <a:cubicBezTo>
                    <a:pt x="7915" y="12203"/>
                    <a:pt x="7970" y="12019"/>
                    <a:pt x="8081" y="11871"/>
                  </a:cubicBezTo>
                  <a:lnTo>
                    <a:pt x="8743" y="12681"/>
                  </a:lnTo>
                  <a:cubicBezTo>
                    <a:pt x="8774" y="12722"/>
                    <a:pt x="8812" y="12739"/>
                    <a:pt x="8850" y="12739"/>
                  </a:cubicBezTo>
                  <a:cubicBezTo>
                    <a:pt x="8950" y="12739"/>
                    <a:pt x="9044" y="12622"/>
                    <a:pt x="8964" y="12516"/>
                  </a:cubicBezTo>
                  <a:cubicBezTo>
                    <a:pt x="8651" y="12111"/>
                    <a:pt x="8338" y="11687"/>
                    <a:pt x="8044" y="11282"/>
                  </a:cubicBezTo>
                  <a:lnTo>
                    <a:pt x="8044" y="11282"/>
                  </a:lnTo>
                  <a:cubicBezTo>
                    <a:pt x="8136" y="11301"/>
                    <a:pt x="8246" y="11319"/>
                    <a:pt x="8320" y="11338"/>
                  </a:cubicBezTo>
                  <a:cubicBezTo>
                    <a:pt x="8449" y="11363"/>
                    <a:pt x="8614" y="11393"/>
                    <a:pt x="8776" y="11393"/>
                  </a:cubicBezTo>
                  <a:cubicBezTo>
                    <a:pt x="8961" y="11393"/>
                    <a:pt x="9141" y="11355"/>
                    <a:pt x="9259" y="11227"/>
                  </a:cubicBezTo>
                  <a:cubicBezTo>
                    <a:pt x="9295" y="11154"/>
                    <a:pt x="9295" y="11062"/>
                    <a:pt x="9222" y="11025"/>
                  </a:cubicBezTo>
                  <a:cubicBezTo>
                    <a:pt x="9019" y="10859"/>
                    <a:pt x="8633" y="10914"/>
                    <a:pt x="8375" y="10877"/>
                  </a:cubicBezTo>
                  <a:cubicBezTo>
                    <a:pt x="8221" y="10850"/>
                    <a:pt x="8025" y="10779"/>
                    <a:pt x="7843" y="10779"/>
                  </a:cubicBezTo>
                  <a:cubicBezTo>
                    <a:pt x="7785" y="10779"/>
                    <a:pt x="7729" y="10786"/>
                    <a:pt x="7676" y="10804"/>
                  </a:cubicBezTo>
                  <a:lnTo>
                    <a:pt x="5541" y="7933"/>
                  </a:lnTo>
                  <a:lnTo>
                    <a:pt x="5541" y="7933"/>
                  </a:lnTo>
                  <a:cubicBezTo>
                    <a:pt x="5964" y="8043"/>
                    <a:pt x="6424" y="8098"/>
                    <a:pt x="6829" y="8227"/>
                  </a:cubicBezTo>
                  <a:cubicBezTo>
                    <a:pt x="7455" y="8448"/>
                    <a:pt x="8117" y="8982"/>
                    <a:pt x="8780" y="9055"/>
                  </a:cubicBezTo>
                  <a:cubicBezTo>
                    <a:pt x="8927" y="9055"/>
                    <a:pt x="9038" y="8926"/>
                    <a:pt x="8982" y="8779"/>
                  </a:cubicBezTo>
                  <a:cubicBezTo>
                    <a:pt x="8651" y="8135"/>
                    <a:pt x="7712" y="7822"/>
                    <a:pt x="7068" y="7620"/>
                  </a:cubicBezTo>
                  <a:cubicBezTo>
                    <a:pt x="6632" y="7479"/>
                    <a:pt x="6079" y="7306"/>
                    <a:pt x="5571" y="7306"/>
                  </a:cubicBezTo>
                  <a:cubicBezTo>
                    <a:pt x="5413" y="7306"/>
                    <a:pt x="5261" y="7323"/>
                    <a:pt x="5117" y="7362"/>
                  </a:cubicBezTo>
                  <a:lnTo>
                    <a:pt x="4749" y="6883"/>
                  </a:lnTo>
                  <a:cubicBezTo>
                    <a:pt x="4123" y="6055"/>
                    <a:pt x="3461" y="5227"/>
                    <a:pt x="2890" y="4362"/>
                  </a:cubicBezTo>
                  <a:cubicBezTo>
                    <a:pt x="2835" y="4270"/>
                    <a:pt x="2798" y="4196"/>
                    <a:pt x="2761" y="4123"/>
                  </a:cubicBezTo>
                  <a:lnTo>
                    <a:pt x="2761" y="4123"/>
                  </a:lnTo>
                  <a:cubicBezTo>
                    <a:pt x="3221" y="4141"/>
                    <a:pt x="3663" y="4123"/>
                    <a:pt x="4105" y="4178"/>
                  </a:cubicBezTo>
                  <a:cubicBezTo>
                    <a:pt x="4654" y="4240"/>
                    <a:pt x="5256" y="4437"/>
                    <a:pt x="5809" y="4437"/>
                  </a:cubicBezTo>
                  <a:cubicBezTo>
                    <a:pt x="5905" y="4437"/>
                    <a:pt x="6000" y="4431"/>
                    <a:pt x="6093" y="4417"/>
                  </a:cubicBezTo>
                  <a:cubicBezTo>
                    <a:pt x="6258" y="4380"/>
                    <a:pt x="6314" y="4159"/>
                    <a:pt x="6185" y="4049"/>
                  </a:cubicBezTo>
                  <a:cubicBezTo>
                    <a:pt x="5651" y="3626"/>
                    <a:pt x="4731" y="3589"/>
                    <a:pt x="4086" y="3552"/>
                  </a:cubicBezTo>
                  <a:cubicBezTo>
                    <a:pt x="3886" y="3531"/>
                    <a:pt x="3686" y="3521"/>
                    <a:pt x="3486" y="3521"/>
                  </a:cubicBezTo>
                  <a:cubicBezTo>
                    <a:pt x="3152" y="3521"/>
                    <a:pt x="2819" y="3550"/>
                    <a:pt x="2485" y="3607"/>
                  </a:cubicBezTo>
                  <a:cubicBezTo>
                    <a:pt x="2264" y="3129"/>
                    <a:pt x="2099" y="2650"/>
                    <a:pt x="1915" y="2172"/>
                  </a:cubicBezTo>
                  <a:close/>
                  <a:moveTo>
                    <a:pt x="716" y="0"/>
                  </a:moveTo>
                  <a:cubicBezTo>
                    <a:pt x="530" y="0"/>
                    <a:pt x="371" y="188"/>
                    <a:pt x="442" y="386"/>
                  </a:cubicBezTo>
                  <a:cubicBezTo>
                    <a:pt x="1491" y="2448"/>
                    <a:pt x="129" y="4196"/>
                    <a:pt x="37" y="6276"/>
                  </a:cubicBezTo>
                  <a:cubicBezTo>
                    <a:pt x="0" y="7896"/>
                    <a:pt x="516" y="9479"/>
                    <a:pt x="1473" y="10785"/>
                  </a:cubicBezTo>
                  <a:cubicBezTo>
                    <a:pt x="3792" y="14080"/>
                    <a:pt x="7841" y="14982"/>
                    <a:pt x="11486" y="15994"/>
                  </a:cubicBezTo>
                  <a:cubicBezTo>
                    <a:pt x="11541" y="16050"/>
                    <a:pt x="11578" y="16123"/>
                    <a:pt x="11633" y="16178"/>
                  </a:cubicBezTo>
                  <a:cubicBezTo>
                    <a:pt x="11682" y="16253"/>
                    <a:pt x="11757" y="16285"/>
                    <a:pt x="11832" y="16285"/>
                  </a:cubicBezTo>
                  <a:cubicBezTo>
                    <a:pt x="11980" y="16285"/>
                    <a:pt x="12130" y="16159"/>
                    <a:pt x="12093" y="15976"/>
                  </a:cubicBezTo>
                  <a:cubicBezTo>
                    <a:pt x="12001" y="15000"/>
                    <a:pt x="11706" y="14117"/>
                    <a:pt x="11725" y="13105"/>
                  </a:cubicBezTo>
                  <a:cubicBezTo>
                    <a:pt x="11743" y="12221"/>
                    <a:pt x="11817" y="11338"/>
                    <a:pt x="11799" y="10454"/>
                  </a:cubicBezTo>
                  <a:cubicBezTo>
                    <a:pt x="11762" y="8614"/>
                    <a:pt x="11449" y="6718"/>
                    <a:pt x="10492" y="5116"/>
                  </a:cubicBezTo>
                  <a:cubicBezTo>
                    <a:pt x="9019" y="2662"/>
                    <a:pt x="6205" y="1627"/>
                    <a:pt x="3422" y="1627"/>
                  </a:cubicBezTo>
                  <a:cubicBezTo>
                    <a:pt x="2866" y="1627"/>
                    <a:pt x="2310" y="1668"/>
                    <a:pt x="1767" y="1748"/>
                  </a:cubicBezTo>
                  <a:cubicBezTo>
                    <a:pt x="1731" y="1675"/>
                    <a:pt x="1694" y="1601"/>
                    <a:pt x="1675" y="1527"/>
                  </a:cubicBezTo>
                  <a:cubicBezTo>
                    <a:pt x="1602" y="957"/>
                    <a:pt x="1307" y="423"/>
                    <a:pt x="884" y="55"/>
                  </a:cubicBezTo>
                  <a:cubicBezTo>
                    <a:pt x="829" y="17"/>
                    <a:pt x="771" y="0"/>
                    <a:pt x="716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8"/>
            <p:cNvSpPr/>
            <p:nvPr/>
          </p:nvSpPr>
          <p:spPr>
            <a:xfrm>
              <a:off x="7147682" y="3794324"/>
              <a:ext cx="788214" cy="801565"/>
            </a:xfrm>
            <a:custGeom>
              <a:avLst/>
              <a:gdLst/>
              <a:ahLst/>
              <a:cxnLst/>
              <a:rect l="l" t="t" r="r" b="b"/>
              <a:pathLst>
                <a:path w="14700" h="14949" extrusionOk="0">
                  <a:moveTo>
                    <a:pt x="5301" y="1833"/>
                  </a:moveTo>
                  <a:cubicBezTo>
                    <a:pt x="5787" y="1833"/>
                    <a:pt x="6275" y="1863"/>
                    <a:pt x="6767" y="1946"/>
                  </a:cubicBezTo>
                  <a:cubicBezTo>
                    <a:pt x="8774" y="2277"/>
                    <a:pt x="10375" y="3473"/>
                    <a:pt x="11406" y="5240"/>
                  </a:cubicBezTo>
                  <a:cubicBezTo>
                    <a:pt x="12400" y="6971"/>
                    <a:pt x="12731" y="8958"/>
                    <a:pt x="12952" y="10909"/>
                  </a:cubicBezTo>
                  <a:cubicBezTo>
                    <a:pt x="13062" y="11885"/>
                    <a:pt x="13117" y="13247"/>
                    <a:pt x="13633" y="14186"/>
                  </a:cubicBezTo>
                  <a:cubicBezTo>
                    <a:pt x="11939" y="13707"/>
                    <a:pt x="10117" y="13615"/>
                    <a:pt x="8405" y="13118"/>
                  </a:cubicBezTo>
                  <a:cubicBezTo>
                    <a:pt x="6344" y="12548"/>
                    <a:pt x="4319" y="11535"/>
                    <a:pt x="2976" y="9842"/>
                  </a:cubicBezTo>
                  <a:cubicBezTo>
                    <a:pt x="1559" y="8075"/>
                    <a:pt x="1356" y="6271"/>
                    <a:pt x="1651" y="4099"/>
                  </a:cubicBezTo>
                  <a:cubicBezTo>
                    <a:pt x="1669" y="3934"/>
                    <a:pt x="1687" y="3750"/>
                    <a:pt x="1706" y="3566"/>
                  </a:cubicBezTo>
                  <a:cubicBezTo>
                    <a:pt x="2313" y="4339"/>
                    <a:pt x="2994" y="5020"/>
                    <a:pt x="3767" y="5627"/>
                  </a:cubicBezTo>
                  <a:cubicBezTo>
                    <a:pt x="3362" y="6234"/>
                    <a:pt x="3160" y="6934"/>
                    <a:pt x="3197" y="7652"/>
                  </a:cubicBezTo>
                  <a:cubicBezTo>
                    <a:pt x="3215" y="8222"/>
                    <a:pt x="3325" y="9142"/>
                    <a:pt x="3878" y="9455"/>
                  </a:cubicBezTo>
                  <a:cubicBezTo>
                    <a:pt x="3903" y="9468"/>
                    <a:pt x="3929" y="9474"/>
                    <a:pt x="3955" y="9474"/>
                  </a:cubicBezTo>
                  <a:cubicBezTo>
                    <a:pt x="4040" y="9474"/>
                    <a:pt x="4117" y="9407"/>
                    <a:pt x="4117" y="9308"/>
                  </a:cubicBezTo>
                  <a:cubicBezTo>
                    <a:pt x="4080" y="9050"/>
                    <a:pt x="4006" y="8793"/>
                    <a:pt x="3878" y="8553"/>
                  </a:cubicBezTo>
                  <a:cubicBezTo>
                    <a:pt x="3786" y="8259"/>
                    <a:pt x="3730" y="7946"/>
                    <a:pt x="3712" y="7633"/>
                  </a:cubicBezTo>
                  <a:cubicBezTo>
                    <a:pt x="3675" y="7026"/>
                    <a:pt x="3786" y="6418"/>
                    <a:pt x="4043" y="5866"/>
                  </a:cubicBezTo>
                  <a:lnTo>
                    <a:pt x="4411" y="6198"/>
                  </a:lnTo>
                  <a:cubicBezTo>
                    <a:pt x="5516" y="7173"/>
                    <a:pt x="6602" y="8149"/>
                    <a:pt x="7706" y="9124"/>
                  </a:cubicBezTo>
                  <a:cubicBezTo>
                    <a:pt x="7688" y="9124"/>
                    <a:pt x="7669" y="9142"/>
                    <a:pt x="7669" y="9161"/>
                  </a:cubicBezTo>
                  <a:cubicBezTo>
                    <a:pt x="7632" y="9216"/>
                    <a:pt x="7632" y="9271"/>
                    <a:pt x="7632" y="9327"/>
                  </a:cubicBezTo>
                  <a:cubicBezTo>
                    <a:pt x="7632" y="9327"/>
                    <a:pt x="7632" y="9345"/>
                    <a:pt x="7651" y="9363"/>
                  </a:cubicBezTo>
                  <a:cubicBezTo>
                    <a:pt x="7614" y="9529"/>
                    <a:pt x="7577" y="9695"/>
                    <a:pt x="7522" y="9860"/>
                  </a:cubicBezTo>
                  <a:cubicBezTo>
                    <a:pt x="7485" y="10044"/>
                    <a:pt x="7467" y="10247"/>
                    <a:pt x="7467" y="10449"/>
                  </a:cubicBezTo>
                  <a:cubicBezTo>
                    <a:pt x="7467" y="10762"/>
                    <a:pt x="7485" y="11278"/>
                    <a:pt x="7780" y="11498"/>
                  </a:cubicBezTo>
                  <a:cubicBezTo>
                    <a:pt x="7811" y="11530"/>
                    <a:pt x="7851" y="11544"/>
                    <a:pt x="7891" y="11544"/>
                  </a:cubicBezTo>
                  <a:cubicBezTo>
                    <a:pt x="7968" y="11544"/>
                    <a:pt x="8044" y="11491"/>
                    <a:pt x="8056" y="11406"/>
                  </a:cubicBezTo>
                  <a:cubicBezTo>
                    <a:pt x="8111" y="11222"/>
                    <a:pt x="8093" y="11038"/>
                    <a:pt x="8037" y="10854"/>
                  </a:cubicBezTo>
                  <a:cubicBezTo>
                    <a:pt x="8019" y="10652"/>
                    <a:pt x="8001" y="10449"/>
                    <a:pt x="8001" y="10228"/>
                  </a:cubicBezTo>
                  <a:cubicBezTo>
                    <a:pt x="8001" y="10026"/>
                    <a:pt x="8111" y="9731"/>
                    <a:pt x="8111" y="9474"/>
                  </a:cubicBezTo>
                  <a:lnTo>
                    <a:pt x="9694" y="10873"/>
                  </a:lnTo>
                  <a:lnTo>
                    <a:pt x="9675" y="10873"/>
                  </a:lnTo>
                  <a:cubicBezTo>
                    <a:pt x="9418" y="11149"/>
                    <a:pt x="9215" y="11867"/>
                    <a:pt x="9639" y="12106"/>
                  </a:cubicBezTo>
                  <a:cubicBezTo>
                    <a:pt x="9648" y="12109"/>
                    <a:pt x="9659" y="12111"/>
                    <a:pt x="9669" y="12111"/>
                  </a:cubicBezTo>
                  <a:cubicBezTo>
                    <a:pt x="9718" y="12111"/>
                    <a:pt x="9771" y="12078"/>
                    <a:pt x="9786" y="12032"/>
                  </a:cubicBezTo>
                  <a:cubicBezTo>
                    <a:pt x="9804" y="11867"/>
                    <a:pt x="9786" y="11701"/>
                    <a:pt x="9749" y="11554"/>
                  </a:cubicBezTo>
                  <a:cubicBezTo>
                    <a:pt x="9749" y="11370"/>
                    <a:pt x="9786" y="11186"/>
                    <a:pt x="9860" y="11020"/>
                  </a:cubicBezTo>
                  <a:lnTo>
                    <a:pt x="10688" y="11738"/>
                  </a:lnTo>
                  <a:cubicBezTo>
                    <a:pt x="10717" y="11766"/>
                    <a:pt x="10749" y="11779"/>
                    <a:pt x="10781" y="11779"/>
                  </a:cubicBezTo>
                  <a:cubicBezTo>
                    <a:pt x="10890" y="11779"/>
                    <a:pt x="10986" y="11631"/>
                    <a:pt x="10872" y="11517"/>
                  </a:cubicBezTo>
                  <a:lnTo>
                    <a:pt x="9731" y="10412"/>
                  </a:lnTo>
                  <a:cubicBezTo>
                    <a:pt x="9823" y="10412"/>
                    <a:pt x="9933" y="10431"/>
                    <a:pt x="10025" y="10431"/>
                  </a:cubicBezTo>
                  <a:cubicBezTo>
                    <a:pt x="10320" y="10431"/>
                    <a:pt x="10798" y="10431"/>
                    <a:pt x="10964" y="10136"/>
                  </a:cubicBezTo>
                  <a:cubicBezTo>
                    <a:pt x="11001" y="10081"/>
                    <a:pt x="10982" y="9989"/>
                    <a:pt x="10909" y="9952"/>
                  </a:cubicBezTo>
                  <a:cubicBezTo>
                    <a:pt x="10824" y="9900"/>
                    <a:pt x="10720" y="9883"/>
                    <a:pt x="10610" y="9883"/>
                  </a:cubicBezTo>
                  <a:cubicBezTo>
                    <a:pt x="10409" y="9883"/>
                    <a:pt x="10185" y="9940"/>
                    <a:pt x="10007" y="9952"/>
                  </a:cubicBezTo>
                  <a:cubicBezTo>
                    <a:pt x="9881" y="9952"/>
                    <a:pt x="9730" y="9928"/>
                    <a:pt x="9587" y="9928"/>
                  </a:cubicBezTo>
                  <a:cubicBezTo>
                    <a:pt x="9479" y="9928"/>
                    <a:pt x="9376" y="9942"/>
                    <a:pt x="9289" y="9989"/>
                  </a:cubicBezTo>
                  <a:lnTo>
                    <a:pt x="6602" y="7376"/>
                  </a:lnTo>
                  <a:lnTo>
                    <a:pt x="6602" y="7376"/>
                  </a:lnTo>
                  <a:cubicBezTo>
                    <a:pt x="7062" y="7412"/>
                    <a:pt x="7522" y="7394"/>
                    <a:pt x="7982" y="7468"/>
                  </a:cubicBezTo>
                  <a:cubicBezTo>
                    <a:pt x="8636" y="7591"/>
                    <a:pt x="9358" y="8003"/>
                    <a:pt x="10034" y="8003"/>
                  </a:cubicBezTo>
                  <a:cubicBezTo>
                    <a:pt x="10061" y="8003"/>
                    <a:pt x="10089" y="8003"/>
                    <a:pt x="10117" y="8001"/>
                  </a:cubicBezTo>
                  <a:cubicBezTo>
                    <a:pt x="10264" y="7983"/>
                    <a:pt x="10356" y="7817"/>
                    <a:pt x="10283" y="7688"/>
                  </a:cubicBezTo>
                  <a:cubicBezTo>
                    <a:pt x="9841" y="7081"/>
                    <a:pt x="8829" y="6915"/>
                    <a:pt x="8129" y="6805"/>
                  </a:cubicBezTo>
                  <a:cubicBezTo>
                    <a:pt x="7803" y="6755"/>
                    <a:pt x="7407" y="6701"/>
                    <a:pt x="7016" y="6701"/>
                  </a:cubicBezTo>
                  <a:cubicBezTo>
                    <a:pt x="6680" y="6701"/>
                    <a:pt x="6349" y="6741"/>
                    <a:pt x="6068" y="6860"/>
                  </a:cubicBezTo>
                  <a:lnTo>
                    <a:pt x="5626" y="6437"/>
                  </a:lnTo>
                  <a:cubicBezTo>
                    <a:pt x="4853" y="5664"/>
                    <a:pt x="4025" y="4928"/>
                    <a:pt x="3307" y="4136"/>
                  </a:cubicBezTo>
                  <a:cubicBezTo>
                    <a:pt x="3233" y="4062"/>
                    <a:pt x="3178" y="3989"/>
                    <a:pt x="3123" y="3897"/>
                  </a:cubicBezTo>
                  <a:cubicBezTo>
                    <a:pt x="3583" y="3842"/>
                    <a:pt x="4043" y="3768"/>
                    <a:pt x="4522" y="3731"/>
                  </a:cubicBezTo>
                  <a:cubicBezTo>
                    <a:pt x="4593" y="3727"/>
                    <a:pt x="4665" y="3726"/>
                    <a:pt x="4739" y="3726"/>
                  </a:cubicBezTo>
                  <a:cubicBezTo>
                    <a:pt x="5079" y="3726"/>
                    <a:pt x="5443" y="3760"/>
                    <a:pt x="5792" y="3760"/>
                  </a:cubicBezTo>
                  <a:cubicBezTo>
                    <a:pt x="6072" y="3760"/>
                    <a:pt x="6342" y="3738"/>
                    <a:pt x="6583" y="3658"/>
                  </a:cubicBezTo>
                  <a:cubicBezTo>
                    <a:pt x="6767" y="3602"/>
                    <a:pt x="6786" y="3363"/>
                    <a:pt x="6620" y="3271"/>
                  </a:cubicBezTo>
                  <a:cubicBezTo>
                    <a:pt x="6296" y="3074"/>
                    <a:pt x="5871" y="3020"/>
                    <a:pt x="5446" y="3020"/>
                  </a:cubicBezTo>
                  <a:cubicBezTo>
                    <a:pt x="5074" y="3020"/>
                    <a:pt x="4702" y="3061"/>
                    <a:pt x="4393" y="3087"/>
                  </a:cubicBezTo>
                  <a:cubicBezTo>
                    <a:pt x="3822" y="3124"/>
                    <a:pt x="3270" y="3234"/>
                    <a:pt x="2755" y="3400"/>
                  </a:cubicBezTo>
                  <a:cubicBezTo>
                    <a:pt x="2442" y="2958"/>
                    <a:pt x="2203" y="2480"/>
                    <a:pt x="1927" y="2019"/>
                  </a:cubicBezTo>
                  <a:cubicBezTo>
                    <a:pt x="3059" y="1994"/>
                    <a:pt x="4174" y="1833"/>
                    <a:pt x="5301" y="1833"/>
                  </a:cubicBezTo>
                  <a:close/>
                  <a:moveTo>
                    <a:pt x="381" y="0"/>
                  </a:moveTo>
                  <a:cubicBezTo>
                    <a:pt x="171" y="0"/>
                    <a:pt x="0" y="240"/>
                    <a:pt x="123" y="455"/>
                  </a:cubicBezTo>
                  <a:cubicBezTo>
                    <a:pt x="1522" y="2406"/>
                    <a:pt x="417" y="4431"/>
                    <a:pt x="657" y="6584"/>
                  </a:cubicBezTo>
                  <a:cubicBezTo>
                    <a:pt x="896" y="8241"/>
                    <a:pt x="1669" y="9787"/>
                    <a:pt x="2884" y="10983"/>
                  </a:cubicBezTo>
                  <a:cubicBezTo>
                    <a:pt x="5810" y="14020"/>
                    <a:pt x="10136" y="14278"/>
                    <a:pt x="14038" y="14738"/>
                  </a:cubicBezTo>
                  <a:cubicBezTo>
                    <a:pt x="14093" y="14793"/>
                    <a:pt x="14148" y="14830"/>
                    <a:pt x="14222" y="14885"/>
                  </a:cubicBezTo>
                  <a:cubicBezTo>
                    <a:pt x="14271" y="14929"/>
                    <a:pt x="14329" y="14949"/>
                    <a:pt x="14387" y="14949"/>
                  </a:cubicBezTo>
                  <a:cubicBezTo>
                    <a:pt x="14545" y="14949"/>
                    <a:pt x="14699" y="14803"/>
                    <a:pt x="14645" y="14627"/>
                  </a:cubicBezTo>
                  <a:cubicBezTo>
                    <a:pt x="14387" y="13615"/>
                    <a:pt x="13946" y="12768"/>
                    <a:pt x="13798" y="11719"/>
                  </a:cubicBezTo>
                  <a:cubicBezTo>
                    <a:pt x="13670" y="10799"/>
                    <a:pt x="13596" y="9879"/>
                    <a:pt x="13430" y="8977"/>
                  </a:cubicBezTo>
                  <a:cubicBezTo>
                    <a:pt x="13099" y="7081"/>
                    <a:pt x="12473" y="5204"/>
                    <a:pt x="11222" y="3694"/>
                  </a:cubicBezTo>
                  <a:cubicBezTo>
                    <a:pt x="9704" y="1871"/>
                    <a:pt x="7438" y="1113"/>
                    <a:pt x="5132" y="1113"/>
                  </a:cubicBezTo>
                  <a:cubicBezTo>
                    <a:pt x="3970" y="1113"/>
                    <a:pt x="2798" y="1306"/>
                    <a:pt x="1706" y="1651"/>
                  </a:cubicBezTo>
                  <a:cubicBezTo>
                    <a:pt x="1669" y="1578"/>
                    <a:pt x="1614" y="1504"/>
                    <a:pt x="1577" y="1412"/>
                  </a:cubicBezTo>
                  <a:cubicBezTo>
                    <a:pt x="1411" y="841"/>
                    <a:pt x="1025" y="344"/>
                    <a:pt x="509" y="32"/>
                  </a:cubicBezTo>
                  <a:cubicBezTo>
                    <a:pt x="466" y="10"/>
                    <a:pt x="423" y="0"/>
                    <a:pt x="381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8"/>
            <p:cNvSpPr/>
            <p:nvPr/>
          </p:nvSpPr>
          <p:spPr>
            <a:xfrm>
              <a:off x="6508799" y="3215067"/>
              <a:ext cx="518184" cy="754970"/>
            </a:xfrm>
            <a:custGeom>
              <a:avLst/>
              <a:gdLst/>
              <a:ahLst/>
              <a:cxnLst/>
              <a:rect l="l" t="t" r="r" b="b"/>
              <a:pathLst>
                <a:path w="9664" h="14080" extrusionOk="0">
                  <a:moveTo>
                    <a:pt x="829" y="730"/>
                  </a:moveTo>
                  <a:cubicBezTo>
                    <a:pt x="2080" y="1411"/>
                    <a:pt x="3461" y="1816"/>
                    <a:pt x="4712" y="2478"/>
                  </a:cubicBezTo>
                  <a:cubicBezTo>
                    <a:pt x="6203" y="3288"/>
                    <a:pt x="7584" y="4448"/>
                    <a:pt x="8338" y="5994"/>
                  </a:cubicBezTo>
                  <a:cubicBezTo>
                    <a:pt x="9130" y="7614"/>
                    <a:pt x="8946" y="9049"/>
                    <a:pt x="8338" y="10669"/>
                  </a:cubicBezTo>
                  <a:cubicBezTo>
                    <a:pt x="8301" y="10798"/>
                    <a:pt x="8246" y="10945"/>
                    <a:pt x="8191" y="11074"/>
                  </a:cubicBezTo>
                  <a:cubicBezTo>
                    <a:pt x="7878" y="10374"/>
                    <a:pt x="7455" y="9712"/>
                    <a:pt x="6976" y="9104"/>
                  </a:cubicBezTo>
                  <a:cubicBezTo>
                    <a:pt x="7400" y="8718"/>
                    <a:pt x="7676" y="8203"/>
                    <a:pt x="7786" y="7650"/>
                  </a:cubicBezTo>
                  <a:cubicBezTo>
                    <a:pt x="7860" y="7209"/>
                    <a:pt x="7933" y="6472"/>
                    <a:pt x="7565" y="6141"/>
                  </a:cubicBezTo>
                  <a:cubicBezTo>
                    <a:pt x="7539" y="6115"/>
                    <a:pt x="7508" y="6103"/>
                    <a:pt x="7479" y="6103"/>
                  </a:cubicBezTo>
                  <a:cubicBezTo>
                    <a:pt x="7425" y="6103"/>
                    <a:pt x="7375" y="6143"/>
                    <a:pt x="7363" y="6215"/>
                  </a:cubicBezTo>
                  <a:cubicBezTo>
                    <a:pt x="7344" y="6417"/>
                    <a:pt x="7344" y="6638"/>
                    <a:pt x="7400" y="6841"/>
                  </a:cubicBezTo>
                  <a:cubicBezTo>
                    <a:pt x="7418" y="7080"/>
                    <a:pt x="7418" y="7337"/>
                    <a:pt x="7381" y="7577"/>
                  </a:cubicBezTo>
                  <a:cubicBezTo>
                    <a:pt x="7289" y="8055"/>
                    <a:pt x="7087" y="8497"/>
                    <a:pt x="6811" y="8884"/>
                  </a:cubicBezTo>
                  <a:lnTo>
                    <a:pt x="6571" y="8552"/>
                  </a:lnTo>
                  <a:cubicBezTo>
                    <a:pt x="5909" y="7614"/>
                    <a:pt x="5228" y="6656"/>
                    <a:pt x="4547" y="5718"/>
                  </a:cubicBezTo>
                  <a:cubicBezTo>
                    <a:pt x="4547" y="5718"/>
                    <a:pt x="4565" y="5699"/>
                    <a:pt x="4584" y="5699"/>
                  </a:cubicBezTo>
                  <a:cubicBezTo>
                    <a:pt x="4602" y="5663"/>
                    <a:pt x="4639" y="5626"/>
                    <a:pt x="4639" y="5571"/>
                  </a:cubicBezTo>
                  <a:cubicBezTo>
                    <a:pt x="4639" y="5571"/>
                    <a:pt x="4639" y="5552"/>
                    <a:pt x="4639" y="5534"/>
                  </a:cubicBezTo>
                  <a:cubicBezTo>
                    <a:pt x="4694" y="5423"/>
                    <a:pt x="4749" y="5294"/>
                    <a:pt x="4823" y="5184"/>
                  </a:cubicBezTo>
                  <a:cubicBezTo>
                    <a:pt x="4878" y="5037"/>
                    <a:pt x="4933" y="4890"/>
                    <a:pt x="4952" y="4742"/>
                  </a:cubicBezTo>
                  <a:cubicBezTo>
                    <a:pt x="5007" y="4485"/>
                    <a:pt x="5099" y="4080"/>
                    <a:pt x="4915" y="3859"/>
                  </a:cubicBezTo>
                  <a:cubicBezTo>
                    <a:pt x="4891" y="3827"/>
                    <a:pt x="4852" y="3812"/>
                    <a:pt x="4814" y="3812"/>
                  </a:cubicBezTo>
                  <a:cubicBezTo>
                    <a:pt x="4764" y="3812"/>
                    <a:pt x="4715" y="3836"/>
                    <a:pt x="4694" y="3877"/>
                  </a:cubicBezTo>
                  <a:cubicBezTo>
                    <a:pt x="4620" y="4006"/>
                    <a:pt x="4602" y="4153"/>
                    <a:pt x="4602" y="4301"/>
                  </a:cubicBezTo>
                  <a:cubicBezTo>
                    <a:pt x="4602" y="4466"/>
                    <a:pt x="4565" y="4632"/>
                    <a:pt x="4528" y="4797"/>
                  </a:cubicBezTo>
                  <a:cubicBezTo>
                    <a:pt x="4473" y="4963"/>
                    <a:pt x="4363" y="5166"/>
                    <a:pt x="4307" y="5368"/>
                  </a:cubicBezTo>
                  <a:lnTo>
                    <a:pt x="3332" y="4006"/>
                  </a:lnTo>
                  <a:lnTo>
                    <a:pt x="3350" y="4006"/>
                  </a:lnTo>
                  <a:cubicBezTo>
                    <a:pt x="3571" y="3840"/>
                    <a:pt x="3884" y="3325"/>
                    <a:pt x="3590" y="3067"/>
                  </a:cubicBezTo>
                  <a:cubicBezTo>
                    <a:pt x="3577" y="3054"/>
                    <a:pt x="3559" y="3048"/>
                    <a:pt x="3541" y="3048"/>
                  </a:cubicBezTo>
                  <a:cubicBezTo>
                    <a:pt x="3508" y="3048"/>
                    <a:pt x="3473" y="3069"/>
                    <a:pt x="3461" y="3104"/>
                  </a:cubicBezTo>
                  <a:cubicBezTo>
                    <a:pt x="3424" y="3215"/>
                    <a:pt x="3406" y="3343"/>
                    <a:pt x="3406" y="3472"/>
                  </a:cubicBezTo>
                  <a:cubicBezTo>
                    <a:pt x="3369" y="3620"/>
                    <a:pt x="3314" y="3748"/>
                    <a:pt x="3221" y="3859"/>
                  </a:cubicBezTo>
                  <a:lnTo>
                    <a:pt x="2725" y="3159"/>
                  </a:lnTo>
                  <a:cubicBezTo>
                    <a:pt x="2698" y="3122"/>
                    <a:pt x="2663" y="3106"/>
                    <a:pt x="2629" y="3106"/>
                  </a:cubicBezTo>
                  <a:cubicBezTo>
                    <a:pt x="2547" y="3106"/>
                    <a:pt x="2470" y="3197"/>
                    <a:pt x="2522" y="3288"/>
                  </a:cubicBezTo>
                  <a:lnTo>
                    <a:pt x="3221" y="4356"/>
                  </a:lnTo>
                  <a:cubicBezTo>
                    <a:pt x="3129" y="4337"/>
                    <a:pt x="3056" y="4319"/>
                    <a:pt x="2982" y="4301"/>
                  </a:cubicBezTo>
                  <a:cubicBezTo>
                    <a:pt x="2864" y="4261"/>
                    <a:pt x="2704" y="4222"/>
                    <a:pt x="2552" y="4222"/>
                  </a:cubicBezTo>
                  <a:cubicBezTo>
                    <a:pt x="2420" y="4222"/>
                    <a:pt x="2295" y="4252"/>
                    <a:pt x="2209" y="4337"/>
                  </a:cubicBezTo>
                  <a:cubicBezTo>
                    <a:pt x="2172" y="4393"/>
                    <a:pt x="2172" y="4466"/>
                    <a:pt x="2228" y="4503"/>
                  </a:cubicBezTo>
                  <a:cubicBezTo>
                    <a:pt x="2375" y="4669"/>
                    <a:pt x="2706" y="4632"/>
                    <a:pt x="2909" y="4669"/>
                  </a:cubicBezTo>
                  <a:cubicBezTo>
                    <a:pt x="3046" y="4699"/>
                    <a:pt x="3221" y="4793"/>
                    <a:pt x="3381" y="4793"/>
                  </a:cubicBezTo>
                  <a:cubicBezTo>
                    <a:pt x="3415" y="4793"/>
                    <a:pt x="3447" y="4789"/>
                    <a:pt x="3479" y="4779"/>
                  </a:cubicBezTo>
                  <a:lnTo>
                    <a:pt x="5080" y="7264"/>
                  </a:lnTo>
                  <a:cubicBezTo>
                    <a:pt x="4749" y="7153"/>
                    <a:pt x="4363" y="7080"/>
                    <a:pt x="4050" y="6951"/>
                  </a:cubicBezTo>
                  <a:cubicBezTo>
                    <a:pt x="3534" y="6730"/>
                    <a:pt x="3019" y="6270"/>
                    <a:pt x="2485" y="6160"/>
                  </a:cubicBezTo>
                  <a:cubicBezTo>
                    <a:pt x="2476" y="6158"/>
                    <a:pt x="2466" y="6158"/>
                    <a:pt x="2457" y="6158"/>
                  </a:cubicBezTo>
                  <a:cubicBezTo>
                    <a:pt x="2344" y="6158"/>
                    <a:pt x="2267" y="6261"/>
                    <a:pt x="2301" y="6380"/>
                  </a:cubicBezTo>
                  <a:cubicBezTo>
                    <a:pt x="2522" y="6933"/>
                    <a:pt x="3295" y="7245"/>
                    <a:pt x="3810" y="7448"/>
                  </a:cubicBezTo>
                  <a:cubicBezTo>
                    <a:pt x="4196" y="7602"/>
                    <a:pt x="4698" y="7782"/>
                    <a:pt x="5154" y="7782"/>
                  </a:cubicBezTo>
                  <a:cubicBezTo>
                    <a:pt x="5242" y="7782"/>
                    <a:pt x="5328" y="7776"/>
                    <a:pt x="5412" y="7761"/>
                  </a:cubicBezTo>
                  <a:cubicBezTo>
                    <a:pt x="5504" y="7908"/>
                    <a:pt x="5596" y="8037"/>
                    <a:pt x="5688" y="8166"/>
                  </a:cubicBezTo>
                  <a:cubicBezTo>
                    <a:pt x="6166" y="8902"/>
                    <a:pt x="6663" y="9620"/>
                    <a:pt x="7087" y="10374"/>
                  </a:cubicBezTo>
                  <a:cubicBezTo>
                    <a:pt x="7124" y="10448"/>
                    <a:pt x="7160" y="10503"/>
                    <a:pt x="7179" y="10577"/>
                  </a:cubicBezTo>
                  <a:cubicBezTo>
                    <a:pt x="6811" y="10540"/>
                    <a:pt x="6443" y="10522"/>
                    <a:pt x="6074" y="10448"/>
                  </a:cubicBezTo>
                  <a:cubicBezTo>
                    <a:pt x="5605" y="10381"/>
                    <a:pt x="5075" y="10146"/>
                    <a:pt x="4595" y="10146"/>
                  </a:cubicBezTo>
                  <a:cubicBezTo>
                    <a:pt x="4548" y="10146"/>
                    <a:pt x="4501" y="10149"/>
                    <a:pt x="4455" y="10154"/>
                  </a:cubicBezTo>
                  <a:cubicBezTo>
                    <a:pt x="4307" y="10172"/>
                    <a:pt x="4252" y="10356"/>
                    <a:pt x="4344" y="10448"/>
                  </a:cubicBezTo>
                  <a:cubicBezTo>
                    <a:pt x="4768" y="10835"/>
                    <a:pt x="5522" y="10908"/>
                    <a:pt x="6056" y="10982"/>
                  </a:cubicBezTo>
                  <a:cubicBezTo>
                    <a:pt x="6341" y="11018"/>
                    <a:pt x="6626" y="11038"/>
                    <a:pt x="6912" y="11038"/>
                  </a:cubicBezTo>
                  <a:cubicBezTo>
                    <a:pt x="7068" y="11038"/>
                    <a:pt x="7225" y="11032"/>
                    <a:pt x="7381" y="11019"/>
                  </a:cubicBezTo>
                  <a:cubicBezTo>
                    <a:pt x="7547" y="11424"/>
                    <a:pt x="7657" y="11829"/>
                    <a:pt x="7768" y="12233"/>
                  </a:cubicBezTo>
                  <a:cubicBezTo>
                    <a:pt x="6516" y="11976"/>
                    <a:pt x="5228" y="11939"/>
                    <a:pt x="4031" y="11460"/>
                  </a:cubicBezTo>
                  <a:cubicBezTo>
                    <a:pt x="2540" y="10853"/>
                    <a:pt x="1418" y="9601"/>
                    <a:pt x="994" y="8074"/>
                  </a:cubicBezTo>
                  <a:cubicBezTo>
                    <a:pt x="534" y="6546"/>
                    <a:pt x="626" y="4963"/>
                    <a:pt x="792" y="3399"/>
                  </a:cubicBezTo>
                  <a:cubicBezTo>
                    <a:pt x="884" y="2626"/>
                    <a:pt x="1086" y="1558"/>
                    <a:pt x="829" y="730"/>
                  </a:cubicBezTo>
                  <a:close/>
                  <a:moveTo>
                    <a:pt x="349" y="1"/>
                  </a:moveTo>
                  <a:cubicBezTo>
                    <a:pt x="237" y="1"/>
                    <a:pt x="129" y="90"/>
                    <a:pt x="129" y="233"/>
                  </a:cubicBezTo>
                  <a:cubicBezTo>
                    <a:pt x="166" y="1043"/>
                    <a:pt x="350" y="1779"/>
                    <a:pt x="277" y="2626"/>
                  </a:cubicBezTo>
                  <a:cubicBezTo>
                    <a:pt x="221" y="3362"/>
                    <a:pt x="111" y="4080"/>
                    <a:pt x="74" y="4816"/>
                  </a:cubicBezTo>
                  <a:cubicBezTo>
                    <a:pt x="0" y="6344"/>
                    <a:pt x="148" y="7908"/>
                    <a:pt x="847" y="9289"/>
                  </a:cubicBezTo>
                  <a:cubicBezTo>
                    <a:pt x="2033" y="11594"/>
                    <a:pt x="4630" y="12595"/>
                    <a:pt x="7123" y="12595"/>
                  </a:cubicBezTo>
                  <a:cubicBezTo>
                    <a:pt x="7376" y="12595"/>
                    <a:pt x="7628" y="12585"/>
                    <a:pt x="7878" y="12565"/>
                  </a:cubicBezTo>
                  <a:cubicBezTo>
                    <a:pt x="7897" y="12638"/>
                    <a:pt x="7915" y="12694"/>
                    <a:pt x="7933" y="12767"/>
                  </a:cubicBezTo>
                  <a:cubicBezTo>
                    <a:pt x="7970" y="13227"/>
                    <a:pt x="8173" y="13687"/>
                    <a:pt x="8522" y="14019"/>
                  </a:cubicBezTo>
                  <a:cubicBezTo>
                    <a:pt x="8570" y="14061"/>
                    <a:pt x="8623" y="14080"/>
                    <a:pt x="8674" y="14080"/>
                  </a:cubicBezTo>
                  <a:cubicBezTo>
                    <a:pt x="8824" y="14080"/>
                    <a:pt x="8959" y="13925"/>
                    <a:pt x="8890" y="13761"/>
                  </a:cubicBezTo>
                  <a:cubicBezTo>
                    <a:pt x="8154" y="11994"/>
                    <a:pt x="9369" y="10632"/>
                    <a:pt x="9553" y="8920"/>
                  </a:cubicBezTo>
                  <a:cubicBezTo>
                    <a:pt x="9664" y="7577"/>
                    <a:pt x="9332" y="6233"/>
                    <a:pt x="8614" y="5110"/>
                  </a:cubicBezTo>
                  <a:cubicBezTo>
                    <a:pt x="6884" y="2257"/>
                    <a:pt x="3590" y="1282"/>
                    <a:pt x="626" y="251"/>
                  </a:cubicBezTo>
                  <a:cubicBezTo>
                    <a:pt x="589" y="196"/>
                    <a:pt x="553" y="141"/>
                    <a:pt x="516" y="86"/>
                  </a:cubicBezTo>
                  <a:cubicBezTo>
                    <a:pt x="470" y="27"/>
                    <a:pt x="409" y="1"/>
                    <a:pt x="349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8"/>
            <p:cNvSpPr/>
            <p:nvPr/>
          </p:nvSpPr>
          <p:spPr>
            <a:xfrm>
              <a:off x="8038524" y="2418220"/>
              <a:ext cx="665210" cy="846016"/>
            </a:xfrm>
            <a:custGeom>
              <a:avLst/>
              <a:gdLst/>
              <a:ahLst/>
              <a:cxnLst/>
              <a:rect l="l" t="t" r="r" b="b"/>
              <a:pathLst>
                <a:path w="12406" h="15778" extrusionOk="0">
                  <a:moveTo>
                    <a:pt x="10216" y="1989"/>
                  </a:moveTo>
                  <a:cubicBezTo>
                    <a:pt x="10529" y="3443"/>
                    <a:pt x="11099" y="4823"/>
                    <a:pt x="11136" y="6333"/>
                  </a:cubicBezTo>
                  <a:cubicBezTo>
                    <a:pt x="11191" y="8192"/>
                    <a:pt x="10381" y="9959"/>
                    <a:pt x="8964" y="11155"/>
                  </a:cubicBezTo>
                  <a:cubicBezTo>
                    <a:pt x="7584" y="12370"/>
                    <a:pt x="5817" y="13014"/>
                    <a:pt x="4087" y="13548"/>
                  </a:cubicBezTo>
                  <a:cubicBezTo>
                    <a:pt x="3221" y="13824"/>
                    <a:pt x="2007" y="14118"/>
                    <a:pt x="1234" y="14763"/>
                  </a:cubicBezTo>
                  <a:cubicBezTo>
                    <a:pt x="1362" y="13124"/>
                    <a:pt x="1142" y="11450"/>
                    <a:pt x="1270" y="9811"/>
                  </a:cubicBezTo>
                  <a:cubicBezTo>
                    <a:pt x="1436" y="7842"/>
                    <a:pt x="1988" y="5836"/>
                    <a:pt x="3295" y="4290"/>
                  </a:cubicBezTo>
                  <a:cubicBezTo>
                    <a:pt x="4639" y="2707"/>
                    <a:pt x="6258" y="2210"/>
                    <a:pt x="8265" y="2081"/>
                  </a:cubicBezTo>
                  <a:cubicBezTo>
                    <a:pt x="8430" y="2081"/>
                    <a:pt x="8596" y="2063"/>
                    <a:pt x="8762" y="2044"/>
                  </a:cubicBezTo>
                  <a:lnTo>
                    <a:pt x="8762" y="2044"/>
                  </a:lnTo>
                  <a:cubicBezTo>
                    <a:pt x="8173" y="2725"/>
                    <a:pt x="7657" y="3480"/>
                    <a:pt x="7234" y="4271"/>
                  </a:cubicBezTo>
                  <a:cubicBezTo>
                    <a:pt x="6858" y="4112"/>
                    <a:pt x="6454" y="4030"/>
                    <a:pt x="6048" y="4030"/>
                  </a:cubicBezTo>
                  <a:cubicBezTo>
                    <a:pt x="5798" y="4030"/>
                    <a:pt x="5547" y="4061"/>
                    <a:pt x="5301" y="4124"/>
                  </a:cubicBezTo>
                  <a:cubicBezTo>
                    <a:pt x="4786" y="4234"/>
                    <a:pt x="3976" y="4511"/>
                    <a:pt x="3792" y="5044"/>
                  </a:cubicBezTo>
                  <a:cubicBezTo>
                    <a:pt x="3758" y="5162"/>
                    <a:pt x="3832" y="5249"/>
                    <a:pt x="3930" y="5249"/>
                  </a:cubicBezTo>
                  <a:cubicBezTo>
                    <a:pt x="3939" y="5249"/>
                    <a:pt x="3948" y="5248"/>
                    <a:pt x="3958" y="5247"/>
                  </a:cubicBezTo>
                  <a:cubicBezTo>
                    <a:pt x="4197" y="5173"/>
                    <a:pt x="4418" y="5044"/>
                    <a:pt x="4620" y="4897"/>
                  </a:cubicBezTo>
                  <a:cubicBezTo>
                    <a:pt x="4860" y="4768"/>
                    <a:pt x="5136" y="4658"/>
                    <a:pt x="5412" y="4584"/>
                  </a:cubicBezTo>
                  <a:cubicBezTo>
                    <a:pt x="5707" y="4515"/>
                    <a:pt x="6008" y="4478"/>
                    <a:pt x="6309" y="4478"/>
                  </a:cubicBezTo>
                  <a:cubicBezTo>
                    <a:pt x="6570" y="4478"/>
                    <a:pt x="6830" y="4506"/>
                    <a:pt x="7087" y="4566"/>
                  </a:cubicBezTo>
                  <a:cubicBezTo>
                    <a:pt x="7013" y="4713"/>
                    <a:pt x="6921" y="4842"/>
                    <a:pt x="6866" y="4971"/>
                  </a:cubicBezTo>
                  <a:cubicBezTo>
                    <a:pt x="6166" y="6130"/>
                    <a:pt x="5467" y="7308"/>
                    <a:pt x="4786" y="8468"/>
                  </a:cubicBezTo>
                  <a:cubicBezTo>
                    <a:pt x="4768" y="8468"/>
                    <a:pt x="4749" y="8449"/>
                    <a:pt x="4731" y="8449"/>
                  </a:cubicBezTo>
                  <a:cubicBezTo>
                    <a:pt x="4712" y="8440"/>
                    <a:pt x="4689" y="8436"/>
                    <a:pt x="4664" y="8436"/>
                  </a:cubicBezTo>
                  <a:cubicBezTo>
                    <a:pt x="4639" y="8436"/>
                    <a:pt x="4611" y="8440"/>
                    <a:pt x="4584" y="8449"/>
                  </a:cubicBezTo>
                  <a:cubicBezTo>
                    <a:pt x="4584" y="8449"/>
                    <a:pt x="4565" y="8449"/>
                    <a:pt x="4565" y="8468"/>
                  </a:cubicBezTo>
                  <a:cubicBezTo>
                    <a:pt x="4399" y="8468"/>
                    <a:pt x="4234" y="8468"/>
                    <a:pt x="4087" y="8449"/>
                  </a:cubicBezTo>
                  <a:cubicBezTo>
                    <a:pt x="3902" y="8449"/>
                    <a:pt x="3718" y="8468"/>
                    <a:pt x="3553" y="8505"/>
                  </a:cubicBezTo>
                  <a:cubicBezTo>
                    <a:pt x="3240" y="8560"/>
                    <a:pt x="2780" y="8670"/>
                    <a:pt x="2632" y="8965"/>
                  </a:cubicBezTo>
                  <a:cubicBezTo>
                    <a:pt x="2577" y="9075"/>
                    <a:pt x="2651" y="9204"/>
                    <a:pt x="2780" y="9204"/>
                  </a:cubicBezTo>
                  <a:cubicBezTo>
                    <a:pt x="2802" y="9206"/>
                    <a:pt x="2823" y="9208"/>
                    <a:pt x="2845" y="9208"/>
                  </a:cubicBezTo>
                  <a:cubicBezTo>
                    <a:pt x="2989" y="9208"/>
                    <a:pt x="3130" y="9158"/>
                    <a:pt x="3258" y="9094"/>
                  </a:cubicBezTo>
                  <a:cubicBezTo>
                    <a:pt x="3442" y="9038"/>
                    <a:pt x="3626" y="8983"/>
                    <a:pt x="3829" y="8946"/>
                  </a:cubicBezTo>
                  <a:cubicBezTo>
                    <a:pt x="3930" y="8928"/>
                    <a:pt x="4050" y="8928"/>
                    <a:pt x="4172" y="8928"/>
                  </a:cubicBezTo>
                  <a:cubicBezTo>
                    <a:pt x="4294" y="8928"/>
                    <a:pt x="4418" y="8928"/>
                    <a:pt x="4528" y="8910"/>
                  </a:cubicBezTo>
                  <a:lnTo>
                    <a:pt x="4528" y="8910"/>
                  </a:lnTo>
                  <a:lnTo>
                    <a:pt x="3553" y="10584"/>
                  </a:lnTo>
                  <a:lnTo>
                    <a:pt x="3534" y="10584"/>
                  </a:lnTo>
                  <a:cubicBezTo>
                    <a:pt x="3401" y="10501"/>
                    <a:pt x="3186" y="10444"/>
                    <a:pt x="2977" y="10444"/>
                  </a:cubicBezTo>
                  <a:cubicBezTo>
                    <a:pt x="2724" y="10444"/>
                    <a:pt x="2482" y="10528"/>
                    <a:pt x="2412" y="10750"/>
                  </a:cubicBezTo>
                  <a:cubicBezTo>
                    <a:pt x="2393" y="10824"/>
                    <a:pt x="2430" y="10879"/>
                    <a:pt x="2504" y="10879"/>
                  </a:cubicBezTo>
                  <a:cubicBezTo>
                    <a:pt x="2651" y="10861"/>
                    <a:pt x="2798" y="10824"/>
                    <a:pt x="2927" y="10768"/>
                  </a:cubicBezTo>
                  <a:cubicBezTo>
                    <a:pt x="3010" y="10750"/>
                    <a:pt x="3097" y="10741"/>
                    <a:pt x="3185" y="10741"/>
                  </a:cubicBezTo>
                  <a:cubicBezTo>
                    <a:pt x="3272" y="10741"/>
                    <a:pt x="3360" y="10750"/>
                    <a:pt x="3442" y="10768"/>
                  </a:cubicBezTo>
                  <a:lnTo>
                    <a:pt x="2927" y="11634"/>
                  </a:lnTo>
                  <a:cubicBezTo>
                    <a:pt x="2863" y="11748"/>
                    <a:pt x="2950" y="11845"/>
                    <a:pt x="3045" y="11845"/>
                  </a:cubicBezTo>
                  <a:cubicBezTo>
                    <a:pt x="3088" y="11845"/>
                    <a:pt x="3132" y="11826"/>
                    <a:pt x="3166" y="11781"/>
                  </a:cubicBezTo>
                  <a:lnTo>
                    <a:pt x="3976" y="10548"/>
                  </a:lnTo>
                  <a:cubicBezTo>
                    <a:pt x="3976" y="10640"/>
                    <a:pt x="3995" y="10750"/>
                    <a:pt x="4013" y="10824"/>
                  </a:cubicBezTo>
                  <a:cubicBezTo>
                    <a:pt x="4050" y="11100"/>
                    <a:pt x="4142" y="11505"/>
                    <a:pt x="4418" y="11615"/>
                  </a:cubicBezTo>
                  <a:cubicBezTo>
                    <a:pt x="4434" y="11623"/>
                    <a:pt x="4450" y="11627"/>
                    <a:pt x="4466" y="11627"/>
                  </a:cubicBezTo>
                  <a:cubicBezTo>
                    <a:pt x="4522" y="11627"/>
                    <a:pt x="4573" y="11581"/>
                    <a:pt x="4602" y="11523"/>
                  </a:cubicBezTo>
                  <a:cubicBezTo>
                    <a:pt x="4676" y="11284"/>
                    <a:pt x="4491" y="10953"/>
                    <a:pt x="4455" y="10713"/>
                  </a:cubicBezTo>
                  <a:cubicBezTo>
                    <a:pt x="4399" y="10529"/>
                    <a:pt x="4418" y="10235"/>
                    <a:pt x="4289" y="10069"/>
                  </a:cubicBezTo>
                  <a:lnTo>
                    <a:pt x="6166" y="7179"/>
                  </a:lnTo>
                  <a:cubicBezTo>
                    <a:pt x="6222" y="7603"/>
                    <a:pt x="6314" y="8026"/>
                    <a:pt x="6332" y="8431"/>
                  </a:cubicBezTo>
                  <a:cubicBezTo>
                    <a:pt x="6350" y="9094"/>
                    <a:pt x="6074" y="9848"/>
                    <a:pt x="6240" y="10474"/>
                  </a:cubicBezTo>
                  <a:cubicBezTo>
                    <a:pt x="6252" y="10567"/>
                    <a:pt x="6322" y="10616"/>
                    <a:pt x="6401" y="10616"/>
                  </a:cubicBezTo>
                  <a:cubicBezTo>
                    <a:pt x="6446" y="10616"/>
                    <a:pt x="6494" y="10600"/>
                    <a:pt x="6535" y="10566"/>
                  </a:cubicBezTo>
                  <a:cubicBezTo>
                    <a:pt x="7013" y="10069"/>
                    <a:pt x="6995" y="9112"/>
                    <a:pt x="6958" y="8449"/>
                  </a:cubicBezTo>
                  <a:cubicBezTo>
                    <a:pt x="6939" y="7879"/>
                    <a:pt x="6903" y="7106"/>
                    <a:pt x="6553" y="6609"/>
                  </a:cubicBezTo>
                  <a:cubicBezTo>
                    <a:pt x="6645" y="6443"/>
                    <a:pt x="6755" y="6277"/>
                    <a:pt x="6866" y="6130"/>
                  </a:cubicBezTo>
                  <a:cubicBezTo>
                    <a:pt x="7418" y="5284"/>
                    <a:pt x="7933" y="4400"/>
                    <a:pt x="8541" y="3590"/>
                  </a:cubicBezTo>
                  <a:cubicBezTo>
                    <a:pt x="8596" y="3517"/>
                    <a:pt x="8651" y="3461"/>
                    <a:pt x="8706" y="3388"/>
                  </a:cubicBezTo>
                  <a:cubicBezTo>
                    <a:pt x="8854" y="3793"/>
                    <a:pt x="9001" y="4216"/>
                    <a:pt x="9111" y="4639"/>
                  </a:cubicBezTo>
                  <a:cubicBezTo>
                    <a:pt x="9259" y="5228"/>
                    <a:pt x="9240" y="5965"/>
                    <a:pt x="9553" y="6498"/>
                  </a:cubicBezTo>
                  <a:cubicBezTo>
                    <a:pt x="9587" y="6565"/>
                    <a:pt x="9651" y="6598"/>
                    <a:pt x="9716" y="6598"/>
                  </a:cubicBezTo>
                  <a:cubicBezTo>
                    <a:pt x="9794" y="6598"/>
                    <a:pt x="9873" y="6552"/>
                    <a:pt x="9903" y="6462"/>
                  </a:cubicBezTo>
                  <a:cubicBezTo>
                    <a:pt x="10142" y="5854"/>
                    <a:pt x="9848" y="5007"/>
                    <a:pt x="9682" y="4400"/>
                  </a:cubicBezTo>
                  <a:cubicBezTo>
                    <a:pt x="9535" y="3903"/>
                    <a:pt x="9351" y="3425"/>
                    <a:pt x="9093" y="2964"/>
                  </a:cubicBezTo>
                  <a:cubicBezTo>
                    <a:pt x="9461" y="2615"/>
                    <a:pt x="9829" y="2302"/>
                    <a:pt x="10216" y="1989"/>
                  </a:cubicBezTo>
                  <a:close/>
                  <a:moveTo>
                    <a:pt x="11470" y="0"/>
                  </a:moveTo>
                  <a:cubicBezTo>
                    <a:pt x="11406" y="0"/>
                    <a:pt x="11340" y="23"/>
                    <a:pt x="11283" y="75"/>
                  </a:cubicBezTo>
                  <a:cubicBezTo>
                    <a:pt x="9774" y="1676"/>
                    <a:pt x="7731" y="1032"/>
                    <a:pt x="5835" y="1639"/>
                  </a:cubicBezTo>
                  <a:cubicBezTo>
                    <a:pt x="4344" y="2155"/>
                    <a:pt x="3074" y="3130"/>
                    <a:pt x="2209" y="4437"/>
                  </a:cubicBezTo>
                  <a:cubicBezTo>
                    <a:pt x="0" y="7621"/>
                    <a:pt x="516" y="11578"/>
                    <a:pt x="810" y="15223"/>
                  </a:cubicBezTo>
                  <a:cubicBezTo>
                    <a:pt x="774" y="15278"/>
                    <a:pt x="737" y="15352"/>
                    <a:pt x="700" y="15407"/>
                  </a:cubicBezTo>
                  <a:cubicBezTo>
                    <a:pt x="607" y="15592"/>
                    <a:pt x="735" y="15778"/>
                    <a:pt x="909" y="15778"/>
                  </a:cubicBezTo>
                  <a:cubicBezTo>
                    <a:pt x="943" y="15778"/>
                    <a:pt x="977" y="15771"/>
                    <a:pt x="1013" y="15756"/>
                  </a:cubicBezTo>
                  <a:cubicBezTo>
                    <a:pt x="1878" y="15333"/>
                    <a:pt x="2577" y="14781"/>
                    <a:pt x="3498" y="14468"/>
                  </a:cubicBezTo>
                  <a:cubicBezTo>
                    <a:pt x="4307" y="14192"/>
                    <a:pt x="5136" y="13971"/>
                    <a:pt x="5927" y="13658"/>
                  </a:cubicBezTo>
                  <a:cubicBezTo>
                    <a:pt x="7584" y="13014"/>
                    <a:pt x="9185" y="12112"/>
                    <a:pt x="10326" y="10713"/>
                  </a:cubicBezTo>
                  <a:cubicBezTo>
                    <a:pt x="12406" y="8155"/>
                    <a:pt x="12019" y="4492"/>
                    <a:pt x="10510" y="1713"/>
                  </a:cubicBezTo>
                  <a:cubicBezTo>
                    <a:pt x="10565" y="1658"/>
                    <a:pt x="10621" y="1602"/>
                    <a:pt x="10676" y="1547"/>
                  </a:cubicBezTo>
                  <a:cubicBezTo>
                    <a:pt x="11173" y="1290"/>
                    <a:pt x="11541" y="866"/>
                    <a:pt x="11743" y="332"/>
                  </a:cubicBezTo>
                  <a:cubicBezTo>
                    <a:pt x="11783" y="147"/>
                    <a:pt x="11633" y="0"/>
                    <a:pt x="11470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8"/>
            <p:cNvSpPr/>
            <p:nvPr/>
          </p:nvSpPr>
          <p:spPr>
            <a:xfrm>
              <a:off x="3780936" y="3142680"/>
              <a:ext cx="623493" cy="843603"/>
            </a:xfrm>
            <a:custGeom>
              <a:avLst/>
              <a:gdLst/>
              <a:ahLst/>
              <a:cxnLst/>
              <a:rect l="l" t="t" r="r" b="b"/>
              <a:pathLst>
                <a:path w="11628" h="15733" extrusionOk="0">
                  <a:moveTo>
                    <a:pt x="1878" y="2080"/>
                  </a:moveTo>
                  <a:lnTo>
                    <a:pt x="1878" y="2080"/>
                  </a:lnTo>
                  <a:cubicBezTo>
                    <a:pt x="3369" y="2282"/>
                    <a:pt x="4860" y="2245"/>
                    <a:pt x="6296" y="2724"/>
                  </a:cubicBezTo>
                  <a:cubicBezTo>
                    <a:pt x="8044" y="3313"/>
                    <a:pt x="9425" y="4675"/>
                    <a:pt x="10050" y="6424"/>
                  </a:cubicBezTo>
                  <a:cubicBezTo>
                    <a:pt x="10713" y="8154"/>
                    <a:pt x="10713" y="10013"/>
                    <a:pt x="10603" y="11816"/>
                  </a:cubicBezTo>
                  <a:cubicBezTo>
                    <a:pt x="10566" y="12737"/>
                    <a:pt x="10400" y="13970"/>
                    <a:pt x="10750" y="14927"/>
                  </a:cubicBezTo>
                  <a:cubicBezTo>
                    <a:pt x="9259" y="14228"/>
                    <a:pt x="7621" y="13860"/>
                    <a:pt x="6130" y="13179"/>
                  </a:cubicBezTo>
                  <a:cubicBezTo>
                    <a:pt x="4345" y="12332"/>
                    <a:pt x="2651" y="11099"/>
                    <a:pt x="1657" y="9350"/>
                  </a:cubicBezTo>
                  <a:cubicBezTo>
                    <a:pt x="645" y="7546"/>
                    <a:pt x="737" y="5853"/>
                    <a:pt x="1326" y="3920"/>
                  </a:cubicBezTo>
                  <a:cubicBezTo>
                    <a:pt x="1363" y="3773"/>
                    <a:pt x="1418" y="3607"/>
                    <a:pt x="1455" y="3442"/>
                  </a:cubicBezTo>
                  <a:cubicBezTo>
                    <a:pt x="1878" y="4233"/>
                    <a:pt x="2412" y="4970"/>
                    <a:pt x="3019" y="5651"/>
                  </a:cubicBezTo>
                  <a:cubicBezTo>
                    <a:pt x="2559" y="6129"/>
                    <a:pt x="2265" y="6736"/>
                    <a:pt x="2191" y="7399"/>
                  </a:cubicBezTo>
                  <a:cubicBezTo>
                    <a:pt x="2118" y="7933"/>
                    <a:pt x="2099" y="8780"/>
                    <a:pt x="2541" y="9148"/>
                  </a:cubicBezTo>
                  <a:cubicBezTo>
                    <a:pt x="2570" y="9171"/>
                    <a:pt x="2602" y="9181"/>
                    <a:pt x="2634" y="9181"/>
                  </a:cubicBezTo>
                  <a:cubicBezTo>
                    <a:pt x="2703" y="9181"/>
                    <a:pt x="2768" y="9131"/>
                    <a:pt x="2780" y="9056"/>
                  </a:cubicBezTo>
                  <a:cubicBezTo>
                    <a:pt x="2799" y="8798"/>
                    <a:pt x="2762" y="8559"/>
                    <a:pt x="2688" y="8319"/>
                  </a:cubicBezTo>
                  <a:cubicBezTo>
                    <a:pt x="2651" y="8043"/>
                    <a:pt x="2633" y="7749"/>
                    <a:pt x="2670" y="7473"/>
                  </a:cubicBezTo>
                  <a:cubicBezTo>
                    <a:pt x="2743" y="6902"/>
                    <a:pt x="2927" y="6368"/>
                    <a:pt x="3240" y="5908"/>
                  </a:cubicBezTo>
                  <a:cubicBezTo>
                    <a:pt x="3332" y="6019"/>
                    <a:pt x="3443" y="6147"/>
                    <a:pt x="3535" y="6258"/>
                  </a:cubicBezTo>
                  <a:cubicBezTo>
                    <a:pt x="4381" y="7325"/>
                    <a:pt x="5247" y="8375"/>
                    <a:pt x="6093" y="9424"/>
                  </a:cubicBezTo>
                  <a:cubicBezTo>
                    <a:pt x="6075" y="9424"/>
                    <a:pt x="6056" y="9442"/>
                    <a:pt x="6056" y="9461"/>
                  </a:cubicBezTo>
                  <a:cubicBezTo>
                    <a:pt x="6020" y="9497"/>
                    <a:pt x="6001" y="9534"/>
                    <a:pt x="6001" y="9589"/>
                  </a:cubicBezTo>
                  <a:cubicBezTo>
                    <a:pt x="6001" y="9608"/>
                    <a:pt x="6001" y="9608"/>
                    <a:pt x="6001" y="9626"/>
                  </a:cubicBezTo>
                  <a:cubicBezTo>
                    <a:pt x="5946" y="9773"/>
                    <a:pt x="5891" y="9921"/>
                    <a:pt x="5817" y="10068"/>
                  </a:cubicBezTo>
                  <a:cubicBezTo>
                    <a:pt x="5762" y="10234"/>
                    <a:pt x="5707" y="10399"/>
                    <a:pt x="5688" y="10583"/>
                  </a:cubicBezTo>
                  <a:cubicBezTo>
                    <a:pt x="5633" y="10878"/>
                    <a:pt x="5578" y="11356"/>
                    <a:pt x="5799" y="11596"/>
                  </a:cubicBezTo>
                  <a:cubicBezTo>
                    <a:pt x="5831" y="11635"/>
                    <a:pt x="5876" y="11655"/>
                    <a:pt x="5922" y="11655"/>
                  </a:cubicBezTo>
                  <a:cubicBezTo>
                    <a:pt x="5982" y="11655"/>
                    <a:pt x="6043" y="11622"/>
                    <a:pt x="6075" y="11559"/>
                  </a:cubicBezTo>
                  <a:cubicBezTo>
                    <a:pt x="6148" y="11393"/>
                    <a:pt x="6167" y="11227"/>
                    <a:pt x="6148" y="11062"/>
                  </a:cubicBezTo>
                  <a:cubicBezTo>
                    <a:pt x="6148" y="10859"/>
                    <a:pt x="6167" y="10675"/>
                    <a:pt x="6204" y="10473"/>
                  </a:cubicBezTo>
                  <a:cubicBezTo>
                    <a:pt x="6240" y="10289"/>
                    <a:pt x="6369" y="10031"/>
                    <a:pt x="6424" y="9810"/>
                  </a:cubicBezTo>
                  <a:cubicBezTo>
                    <a:pt x="6829" y="10307"/>
                    <a:pt x="7234" y="10804"/>
                    <a:pt x="7639" y="11320"/>
                  </a:cubicBezTo>
                  <a:lnTo>
                    <a:pt x="7621" y="11320"/>
                  </a:lnTo>
                  <a:cubicBezTo>
                    <a:pt x="7363" y="11540"/>
                    <a:pt x="7050" y="12148"/>
                    <a:pt x="7400" y="12424"/>
                  </a:cubicBezTo>
                  <a:cubicBezTo>
                    <a:pt x="7420" y="12437"/>
                    <a:pt x="7441" y="12443"/>
                    <a:pt x="7462" y="12443"/>
                  </a:cubicBezTo>
                  <a:cubicBezTo>
                    <a:pt x="7500" y="12443"/>
                    <a:pt x="7535" y="12423"/>
                    <a:pt x="7547" y="12387"/>
                  </a:cubicBezTo>
                  <a:cubicBezTo>
                    <a:pt x="7584" y="12240"/>
                    <a:pt x="7602" y="12093"/>
                    <a:pt x="7602" y="11945"/>
                  </a:cubicBezTo>
                  <a:cubicBezTo>
                    <a:pt x="7621" y="11780"/>
                    <a:pt x="7676" y="11614"/>
                    <a:pt x="7787" y="11467"/>
                  </a:cubicBezTo>
                  <a:lnTo>
                    <a:pt x="8412" y="12258"/>
                  </a:lnTo>
                  <a:cubicBezTo>
                    <a:pt x="8441" y="12291"/>
                    <a:pt x="8476" y="12305"/>
                    <a:pt x="8511" y="12305"/>
                  </a:cubicBezTo>
                  <a:cubicBezTo>
                    <a:pt x="8614" y="12305"/>
                    <a:pt x="8715" y="12188"/>
                    <a:pt x="8633" y="12093"/>
                  </a:cubicBezTo>
                  <a:cubicBezTo>
                    <a:pt x="8339" y="11688"/>
                    <a:pt x="8044" y="11301"/>
                    <a:pt x="7750" y="10896"/>
                  </a:cubicBezTo>
                  <a:lnTo>
                    <a:pt x="7750" y="10896"/>
                  </a:lnTo>
                  <a:cubicBezTo>
                    <a:pt x="7842" y="10915"/>
                    <a:pt x="7934" y="10951"/>
                    <a:pt x="8026" y="10951"/>
                  </a:cubicBezTo>
                  <a:cubicBezTo>
                    <a:pt x="8146" y="10977"/>
                    <a:pt x="8303" y="11007"/>
                    <a:pt x="8458" y="11007"/>
                  </a:cubicBezTo>
                  <a:cubicBezTo>
                    <a:pt x="8635" y="11007"/>
                    <a:pt x="8810" y="10968"/>
                    <a:pt x="8928" y="10841"/>
                  </a:cubicBezTo>
                  <a:cubicBezTo>
                    <a:pt x="8964" y="10786"/>
                    <a:pt x="8946" y="10694"/>
                    <a:pt x="8891" y="10657"/>
                  </a:cubicBezTo>
                  <a:cubicBezTo>
                    <a:pt x="8688" y="10491"/>
                    <a:pt x="8320" y="10546"/>
                    <a:pt x="8081" y="10510"/>
                  </a:cubicBezTo>
                  <a:cubicBezTo>
                    <a:pt x="7927" y="10482"/>
                    <a:pt x="7742" y="10411"/>
                    <a:pt x="7564" y="10411"/>
                  </a:cubicBezTo>
                  <a:cubicBezTo>
                    <a:pt x="7508" y="10411"/>
                    <a:pt x="7453" y="10418"/>
                    <a:pt x="7400" y="10436"/>
                  </a:cubicBezTo>
                  <a:cubicBezTo>
                    <a:pt x="6719" y="9516"/>
                    <a:pt x="6038" y="8595"/>
                    <a:pt x="5357" y="7675"/>
                  </a:cubicBezTo>
                  <a:lnTo>
                    <a:pt x="5357" y="7675"/>
                  </a:lnTo>
                  <a:cubicBezTo>
                    <a:pt x="5762" y="7767"/>
                    <a:pt x="6204" y="7822"/>
                    <a:pt x="6590" y="7951"/>
                  </a:cubicBezTo>
                  <a:cubicBezTo>
                    <a:pt x="7198" y="8172"/>
                    <a:pt x="7823" y="8687"/>
                    <a:pt x="8468" y="8761"/>
                  </a:cubicBezTo>
                  <a:cubicBezTo>
                    <a:pt x="8476" y="8762"/>
                    <a:pt x="8484" y="8763"/>
                    <a:pt x="8492" y="8763"/>
                  </a:cubicBezTo>
                  <a:cubicBezTo>
                    <a:pt x="8625" y="8763"/>
                    <a:pt x="8705" y="8625"/>
                    <a:pt x="8670" y="8503"/>
                  </a:cubicBezTo>
                  <a:cubicBezTo>
                    <a:pt x="8357" y="7878"/>
                    <a:pt x="7455" y="7565"/>
                    <a:pt x="6829" y="7362"/>
                  </a:cubicBezTo>
                  <a:cubicBezTo>
                    <a:pt x="6409" y="7236"/>
                    <a:pt x="5881" y="7067"/>
                    <a:pt x="5385" y="7067"/>
                  </a:cubicBezTo>
                  <a:cubicBezTo>
                    <a:pt x="5230" y="7067"/>
                    <a:pt x="5078" y="7084"/>
                    <a:pt x="4934" y="7123"/>
                  </a:cubicBezTo>
                  <a:cubicBezTo>
                    <a:pt x="4823" y="6957"/>
                    <a:pt x="4713" y="6810"/>
                    <a:pt x="4602" y="6663"/>
                  </a:cubicBezTo>
                  <a:cubicBezTo>
                    <a:pt x="3995" y="5853"/>
                    <a:pt x="3369" y="5043"/>
                    <a:pt x="2817" y="4196"/>
                  </a:cubicBezTo>
                  <a:cubicBezTo>
                    <a:pt x="2762" y="4123"/>
                    <a:pt x="2725" y="4049"/>
                    <a:pt x="2688" y="3976"/>
                  </a:cubicBezTo>
                  <a:lnTo>
                    <a:pt x="2688" y="3976"/>
                  </a:lnTo>
                  <a:cubicBezTo>
                    <a:pt x="3130" y="3994"/>
                    <a:pt x="3553" y="3994"/>
                    <a:pt x="3995" y="4031"/>
                  </a:cubicBezTo>
                  <a:cubicBezTo>
                    <a:pt x="4503" y="4077"/>
                    <a:pt x="5062" y="4278"/>
                    <a:pt x="5587" y="4278"/>
                  </a:cubicBezTo>
                  <a:cubicBezTo>
                    <a:pt x="5690" y="4278"/>
                    <a:pt x="5791" y="4270"/>
                    <a:pt x="5891" y="4252"/>
                  </a:cubicBezTo>
                  <a:cubicBezTo>
                    <a:pt x="6056" y="4233"/>
                    <a:pt x="6112" y="4031"/>
                    <a:pt x="5983" y="3920"/>
                  </a:cubicBezTo>
                  <a:cubicBezTo>
                    <a:pt x="5486" y="3497"/>
                    <a:pt x="4602" y="3460"/>
                    <a:pt x="3958" y="3423"/>
                  </a:cubicBezTo>
                  <a:cubicBezTo>
                    <a:pt x="3762" y="3402"/>
                    <a:pt x="3563" y="3391"/>
                    <a:pt x="3363" y="3391"/>
                  </a:cubicBezTo>
                  <a:cubicBezTo>
                    <a:pt x="3055" y="3391"/>
                    <a:pt x="2743" y="3416"/>
                    <a:pt x="2430" y="3460"/>
                  </a:cubicBezTo>
                  <a:cubicBezTo>
                    <a:pt x="2228" y="3000"/>
                    <a:pt x="2062" y="2540"/>
                    <a:pt x="1878" y="2080"/>
                  </a:cubicBezTo>
                  <a:close/>
                  <a:moveTo>
                    <a:pt x="725" y="0"/>
                  </a:moveTo>
                  <a:cubicBezTo>
                    <a:pt x="548" y="0"/>
                    <a:pt x="390" y="184"/>
                    <a:pt x="461" y="368"/>
                  </a:cubicBezTo>
                  <a:cubicBezTo>
                    <a:pt x="1455" y="2356"/>
                    <a:pt x="130" y="4049"/>
                    <a:pt x="38" y="6037"/>
                  </a:cubicBezTo>
                  <a:cubicBezTo>
                    <a:pt x="1" y="7602"/>
                    <a:pt x="479" y="9129"/>
                    <a:pt x="1400" y="10399"/>
                  </a:cubicBezTo>
                  <a:cubicBezTo>
                    <a:pt x="3627" y="13583"/>
                    <a:pt x="7529" y="14467"/>
                    <a:pt x="11044" y="15479"/>
                  </a:cubicBezTo>
                  <a:cubicBezTo>
                    <a:pt x="11081" y="15534"/>
                    <a:pt x="11118" y="15590"/>
                    <a:pt x="11173" y="15645"/>
                  </a:cubicBezTo>
                  <a:cubicBezTo>
                    <a:pt x="11222" y="15705"/>
                    <a:pt x="11288" y="15732"/>
                    <a:pt x="11355" y="15732"/>
                  </a:cubicBezTo>
                  <a:cubicBezTo>
                    <a:pt x="11491" y="15732"/>
                    <a:pt x="11627" y="15621"/>
                    <a:pt x="11615" y="15461"/>
                  </a:cubicBezTo>
                  <a:cubicBezTo>
                    <a:pt x="11523" y="14504"/>
                    <a:pt x="11247" y="13657"/>
                    <a:pt x="11265" y="12682"/>
                  </a:cubicBezTo>
                  <a:cubicBezTo>
                    <a:pt x="11284" y="11835"/>
                    <a:pt x="11357" y="10988"/>
                    <a:pt x="11339" y="10123"/>
                  </a:cubicBezTo>
                  <a:cubicBezTo>
                    <a:pt x="11320" y="8356"/>
                    <a:pt x="11026" y="6534"/>
                    <a:pt x="10124" y="4988"/>
                  </a:cubicBezTo>
                  <a:cubicBezTo>
                    <a:pt x="8718" y="2593"/>
                    <a:pt x="5975" y="1586"/>
                    <a:pt x="3280" y="1586"/>
                  </a:cubicBezTo>
                  <a:cubicBezTo>
                    <a:pt x="2765" y="1586"/>
                    <a:pt x="2251" y="1622"/>
                    <a:pt x="1749" y="1693"/>
                  </a:cubicBezTo>
                  <a:cubicBezTo>
                    <a:pt x="1713" y="1620"/>
                    <a:pt x="1676" y="1546"/>
                    <a:pt x="1639" y="1472"/>
                  </a:cubicBezTo>
                  <a:cubicBezTo>
                    <a:pt x="1584" y="920"/>
                    <a:pt x="1308" y="405"/>
                    <a:pt x="884" y="55"/>
                  </a:cubicBezTo>
                  <a:cubicBezTo>
                    <a:pt x="833" y="17"/>
                    <a:pt x="778" y="0"/>
                    <a:pt x="725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8"/>
            <p:cNvSpPr/>
            <p:nvPr/>
          </p:nvSpPr>
          <p:spPr>
            <a:xfrm>
              <a:off x="1188462" y="3127506"/>
              <a:ext cx="797490" cy="670947"/>
            </a:xfrm>
            <a:custGeom>
              <a:avLst/>
              <a:gdLst/>
              <a:ahLst/>
              <a:cxnLst/>
              <a:rect l="l" t="t" r="r" b="b"/>
              <a:pathLst>
                <a:path w="14873" h="12513" extrusionOk="0">
                  <a:moveTo>
                    <a:pt x="14023" y="909"/>
                  </a:moveTo>
                  <a:cubicBezTo>
                    <a:pt x="13452" y="2455"/>
                    <a:pt x="13250" y="4130"/>
                    <a:pt x="12698" y="5657"/>
                  </a:cubicBezTo>
                  <a:cubicBezTo>
                    <a:pt x="12017" y="7535"/>
                    <a:pt x="10949" y="9320"/>
                    <a:pt x="9293" y="10461"/>
                  </a:cubicBezTo>
                  <a:cubicBezTo>
                    <a:pt x="8172" y="11233"/>
                    <a:pt x="7067" y="11531"/>
                    <a:pt x="5879" y="11531"/>
                  </a:cubicBezTo>
                  <a:cubicBezTo>
                    <a:pt x="5253" y="11531"/>
                    <a:pt x="4604" y="11448"/>
                    <a:pt x="3918" y="11308"/>
                  </a:cubicBezTo>
                  <a:cubicBezTo>
                    <a:pt x="3771" y="11271"/>
                    <a:pt x="3605" y="11234"/>
                    <a:pt x="3421" y="11216"/>
                  </a:cubicBezTo>
                  <a:cubicBezTo>
                    <a:pt x="4176" y="10719"/>
                    <a:pt x="4875" y="10112"/>
                    <a:pt x="5483" y="9449"/>
                  </a:cubicBezTo>
                  <a:cubicBezTo>
                    <a:pt x="5998" y="9872"/>
                    <a:pt x="6642" y="10093"/>
                    <a:pt x="7305" y="10112"/>
                  </a:cubicBezTo>
                  <a:cubicBezTo>
                    <a:pt x="7368" y="10114"/>
                    <a:pt x="7435" y="10115"/>
                    <a:pt x="7506" y="10115"/>
                  </a:cubicBezTo>
                  <a:cubicBezTo>
                    <a:pt x="8031" y="10115"/>
                    <a:pt x="8724" y="10037"/>
                    <a:pt x="9017" y="9615"/>
                  </a:cubicBezTo>
                  <a:cubicBezTo>
                    <a:pt x="9072" y="9504"/>
                    <a:pt x="9017" y="9375"/>
                    <a:pt x="8888" y="9375"/>
                  </a:cubicBezTo>
                  <a:cubicBezTo>
                    <a:pt x="8649" y="9394"/>
                    <a:pt x="8409" y="9449"/>
                    <a:pt x="8170" y="9541"/>
                  </a:cubicBezTo>
                  <a:cubicBezTo>
                    <a:pt x="7894" y="9615"/>
                    <a:pt x="7618" y="9633"/>
                    <a:pt x="7323" y="9633"/>
                  </a:cubicBezTo>
                  <a:cubicBezTo>
                    <a:pt x="6753" y="9615"/>
                    <a:pt x="6219" y="9467"/>
                    <a:pt x="5722" y="9210"/>
                  </a:cubicBezTo>
                  <a:cubicBezTo>
                    <a:pt x="5832" y="9099"/>
                    <a:pt x="5943" y="8989"/>
                    <a:pt x="6053" y="8897"/>
                  </a:cubicBezTo>
                  <a:cubicBezTo>
                    <a:pt x="7010" y="7940"/>
                    <a:pt x="7986" y="7001"/>
                    <a:pt x="8943" y="6044"/>
                  </a:cubicBezTo>
                  <a:cubicBezTo>
                    <a:pt x="8961" y="6062"/>
                    <a:pt x="8980" y="6081"/>
                    <a:pt x="8998" y="6081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6" y="6136"/>
                    <a:pt x="9164" y="6118"/>
                    <a:pt x="9164" y="6118"/>
                  </a:cubicBezTo>
                  <a:cubicBezTo>
                    <a:pt x="9330" y="6154"/>
                    <a:pt x="9477" y="6210"/>
                    <a:pt x="9624" y="6265"/>
                  </a:cubicBezTo>
                  <a:cubicBezTo>
                    <a:pt x="9808" y="6302"/>
                    <a:pt x="9992" y="6338"/>
                    <a:pt x="10176" y="6338"/>
                  </a:cubicBezTo>
                  <a:cubicBezTo>
                    <a:pt x="10267" y="6344"/>
                    <a:pt x="10375" y="6352"/>
                    <a:pt x="10488" y="6352"/>
                  </a:cubicBezTo>
                  <a:cubicBezTo>
                    <a:pt x="10741" y="6352"/>
                    <a:pt x="11017" y="6314"/>
                    <a:pt x="11170" y="6136"/>
                  </a:cubicBezTo>
                  <a:cubicBezTo>
                    <a:pt x="11244" y="6044"/>
                    <a:pt x="11207" y="5897"/>
                    <a:pt x="11097" y="5860"/>
                  </a:cubicBezTo>
                  <a:cubicBezTo>
                    <a:pt x="10994" y="5837"/>
                    <a:pt x="10892" y="5821"/>
                    <a:pt x="10789" y="5821"/>
                  </a:cubicBezTo>
                  <a:cubicBezTo>
                    <a:pt x="10726" y="5821"/>
                    <a:pt x="10663" y="5827"/>
                    <a:pt x="10600" y="5842"/>
                  </a:cubicBezTo>
                  <a:cubicBezTo>
                    <a:pt x="10498" y="5851"/>
                    <a:pt x="10402" y="5855"/>
                    <a:pt x="10305" y="5855"/>
                  </a:cubicBezTo>
                  <a:cubicBezTo>
                    <a:pt x="10208" y="5855"/>
                    <a:pt x="10112" y="5851"/>
                    <a:pt x="10011" y="5842"/>
                  </a:cubicBezTo>
                  <a:cubicBezTo>
                    <a:pt x="9808" y="5823"/>
                    <a:pt x="9550" y="5713"/>
                    <a:pt x="9330" y="5694"/>
                  </a:cubicBezTo>
                  <a:lnTo>
                    <a:pt x="10710" y="4332"/>
                  </a:lnTo>
                  <a:lnTo>
                    <a:pt x="10710" y="4351"/>
                  </a:lnTo>
                  <a:cubicBezTo>
                    <a:pt x="10861" y="4513"/>
                    <a:pt x="11173" y="4668"/>
                    <a:pt x="11443" y="4668"/>
                  </a:cubicBezTo>
                  <a:cubicBezTo>
                    <a:pt x="11601" y="4668"/>
                    <a:pt x="11744" y="4615"/>
                    <a:pt x="11833" y="4479"/>
                  </a:cubicBezTo>
                  <a:cubicBezTo>
                    <a:pt x="11870" y="4424"/>
                    <a:pt x="11833" y="4351"/>
                    <a:pt x="11778" y="4332"/>
                  </a:cubicBezTo>
                  <a:cubicBezTo>
                    <a:pt x="11704" y="4323"/>
                    <a:pt x="11630" y="4318"/>
                    <a:pt x="11557" y="4318"/>
                  </a:cubicBezTo>
                  <a:cubicBezTo>
                    <a:pt x="11483" y="4318"/>
                    <a:pt x="11409" y="4323"/>
                    <a:pt x="11336" y="4332"/>
                  </a:cubicBezTo>
                  <a:cubicBezTo>
                    <a:pt x="11170" y="4314"/>
                    <a:pt x="11005" y="4277"/>
                    <a:pt x="10839" y="4185"/>
                  </a:cubicBezTo>
                  <a:lnTo>
                    <a:pt x="11557" y="3486"/>
                  </a:lnTo>
                  <a:cubicBezTo>
                    <a:pt x="11656" y="3386"/>
                    <a:pt x="11580" y="3242"/>
                    <a:pt x="11480" y="3242"/>
                  </a:cubicBezTo>
                  <a:cubicBezTo>
                    <a:pt x="11451" y="3242"/>
                    <a:pt x="11420" y="3254"/>
                    <a:pt x="11391" y="3283"/>
                  </a:cubicBezTo>
                  <a:lnTo>
                    <a:pt x="10268" y="4277"/>
                  </a:lnTo>
                  <a:cubicBezTo>
                    <a:pt x="10287" y="4167"/>
                    <a:pt x="10305" y="4075"/>
                    <a:pt x="10305" y="4001"/>
                  </a:cubicBezTo>
                  <a:cubicBezTo>
                    <a:pt x="10342" y="3725"/>
                    <a:pt x="10360" y="3302"/>
                    <a:pt x="10121" y="3117"/>
                  </a:cubicBezTo>
                  <a:cubicBezTo>
                    <a:pt x="10092" y="3096"/>
                    <a:pt x="10063" y="3085"/>
                    <a:pt x="10036" y="3085"/>
                  </a:cubicBezTo>
                  <a:cubicBezTo>
                    <a:pt x="9995" y="3085"/>
                    <a:pt x="9959" y="3110"/>
                    <a:pt x="9937" y="3154"/>
                  </a:cubicBezTo>
                  <a:cubicBezTo>
                    <a:pt x="9790" y="3375"/>
                    <a:pt x="9882" y="3743"/>
                    <a:pt x="9863" y="3983"/>
                  </a:cubicBezTo>
                  <a:cubicBezTo>
                    <a:pt x="9863" y="4185"/>
                    <a:pt x="9753" y="4461"/>
                    <a:pt x="9845" y="4645"/>
                  </a:cubicBezTo>
                  <a:lnTo>
                    <a:pt x="7268" y="6946"/>
                  </a:lnTo>
                  <a:cubicBezTo>
                    <a:pt x="7342" y="6541"/>
                    <a:pt x="7342" y="6099"/>
                    <a:pt x="7452" y="5694"/>
                  </a:cubicBezTo>
                  <a:cubicBezTo>
                    <a:pt x="7599" y="5068"/>
                    <a:pt x="8060" y="4406"/>
                    <a:pt x="8078" y="3762"/>
                  </a:cubicBezTo>
                  <a:cubicBezTo>
                    <a:pt x="8078" y="3644"/>
                    <a:pt x="7984" y="3561"/>
                    <a:pt x="7880" y="3561"/>
                  </a:cubicBezTo>
                  <a:cubicBezTo>
                    <a:pt x="7854" y="3561"/>
                    <a:pt x="7828" y="3567"/>
                    <a:pt x="7802" y="3578"/>
                  </a:cubicBezTo>
                  <a:cubicBezTo>
                    <a:pt x="7213" y="3946"/>
                    <a:pt x="6974" y="4884"/>
                    <a:pt x="6845" y="5510"/>
                  </a:cubicBezTo>
                  <a:cubicBezTo>
                    <a:pt x="6716" y="6081"/>
                    <a:pt x="6550" y="6835"/>
                    <a:pt x="6753" y="7424"/>
                  </a:cubicBezTo>
                  <a:lnTo>
                    <a:pt x="6329" y="7793"/>
                  </a:lnTo>
                  <a:cubicBezTo>
                    <a:pt x="5575" y="8474"/>
                    <a:pt x="4839" y="9173"/>
                    <a:pt x="4047" y="9799"/>
                  </a:cubicBezTo>
                  <a:cubicBezTo>
                    <a:pt x="3974" y="9854"/>
                    <a:pt x="3900" y="9891"/>
                    <a:pt x="3845" y="9946"/>
                  </a:cubicBezTo>
                  <a:cubicBezTo>
                    <a:pt x="3808" y="9504"/>
                    <a:pt x="3771" y="9081"/>
                    <a:pt x="3771" y="8639"/>
                  </a:cubicBezTo>
                  <a:cubicBezTo>
                    <a:pt x="3771" y="8032"/>
                    <a:pt x="3992" y="7314"/>
                    <a:pt x="3845" y="6725"/>
                  </a:cubicBezTo>
                  <a:cubicBezTo>
                    <a:pt x="3813" y="6630"/>
                    <a:pt x="3727" y="6578"/>
                    <a:pt x="3642" y="6578"/>
                  </a:cubicBezTo>
                  <a:cubicBezTo>
                    <a:pt x="3579" y="6578"/>
                    <a:pt x="3516" y="6607"/>
                    <a:pt x="3477" y="6670"/>
                  </a:cubicBezTo>
                  <a:cubicBezTo>
                    <a:pt x="3108" y="7204"/>
                    <a:pt x="3164" y="8087"/>
                    <a:pt x="3182" y="8731"/>
                  </a:cubicBezTo>
                  <a:cubicBezTo>
                    <a:pt x="3164" y="9228"/>
                    <a:pt x="3237" y="9744"/>
                    <a:pt x="3366" y="10259"/>
                  </a:cubicBezTo>
                  <a:cubicBezTo>
                    <a:pt x="2924" y="10498"/>
                    <a:pt x="2483" y="10701"/>
                    <a:pt x="2022" y="10922"/>
                  </a:cubicBezTo>
                  <a:cubicBezTo>
                    <a:pt x="2096" y="9431"/>
                    <a:pt x="1912" y="7940"/>
                    <a:pt x="2262" y="6467"/>
                  </a:cubicBezTo>
                  <a:cubicBezTo>
                    <a:pt x="2685" y="4664"/>
                    <a:pt x="3918" y="3154"/>
                    <a:pt x="5612" y="2381"/>
                  </a:cubicBezTo>
                  <a:cubicBezTo>
                    <a:pt x="7268" y="1571"/>
                    <a:pt x="9127" y="1406"/>
                    <a:pt x="10931" y="1332"/>
                  </a:cubicBezTo>
                  <a:cubicBezTo>
                    <a:pt x="11851" y="1295"/>
                    <a:pt x="13103" y="1332"/>
                    <a:pt x="14023" y="909"/>
                  </a:cubicBezTo>
                  <a:close/>
                  <a:moveTo>
                    <a:pt x="14523" y="0"/>
                  </a:moveTo>
                  <a:cubicBezTo>
                    <a:pt x="14504" y="0"/>
                    <a:pt x="14485" y="2"/>
                    <a:pt x="14465" y="7"/>
                  </a:cubicBezTo>
                  <a:cubicBezTo>
                    <a:pt x="13526" y="191"/>
                    <a:pt x="12716" y="541"/>
                    <a:pt x="11741" y="614"/>
                  </a:cubicBezTo>
                  <a:cubicBezTo>
                    <a:pt x="10876" y="669"/>
                    <a:pt x="10029" y="669"/>
                    <a:pt x="9182" y="762"/>
                  </a:cubicBezTo>
                  <a:cubicBezTo>
                    <a:pt x="7415" y="946"/>
                    <a:pt x="5630" y="1406"/>
                    <a:pt x="4176" y="2455"/>
                  </a:cubicBezTo>
                  <a:cubicBezTo>
                    <a:pt x="1489" y="4387"/>
                    <a:pt x="937" y="8032"/>
                    <a:pt x="1654" y="11106"/>
                  </a:cubicBezTo>
                  <a:lnTo>
                    <a:pt x="1452" y="11216"/>
                  </a:lnTo>
                  <a:cubicBezTo>
                    <a:pt x="900" y="11326"/>
                    <a:pt x="440" y="11639"/>
                    <a:pt x="108" y="12099"/>
                  </a:cubicBezTo>
                  <a:cubicBezTo>
                    <a:pt x="1" y="12299"/>
                    <a:pt x="150" y="12512"/>
                    <a:pt x="353" y="12512"/>
                  </a:cubicBezTo>
                  <a:cubicBezTo>
                    <a:pt x="392" y="12512"/>
                    <a:pt x="434" y="12504"/>
                    <a:pt x="476" y="12486"/>
                  </a:cubicBezTo>
                  <a:cubicBezTo>
                    <a:pt x="1111" y="12088"/>
                    <a:pt x="1736" y="11959"/>
                    <a:pt x="2365" y="11959"/>
                  </a:cubicBezTo>
                  <a:cubicBezTo>
                    <a:pt x="3524" y="11959"/>
                    <a:pt x="4692" y="12399"/>
                    <a:pt x="5934" y="12399"/>
                  </a:cubicBezTo>
                  <a:cubicBezTo>
                    <a:pt x="6010" y="12399"/>
                    <a:pt x="6087" y="12398"/>
                    <a:pt x="6164" y="12394"/>
                  </a:cubicBezTo>
                  <a:cubicBezTo>
                    <a:pt x="7710" y="12284"/>
                    <a:pt x="9201" y="11658"/>
                    <a:pt x="10379" y="10627"/>
                  </a:cubicBezTo>
                  <a:cubicBezTo>
                    <a:pt x="13342" y="8124"/>
                    <a:pt x="13876" y="4167"/>
                    <a:pt x="14538" y="577"/>
                  </a:cubicBezTo>
                  <a:cubicBezTo>
                    <a:pt x="14594" y="522"/>
                    <a:pt x="14649" y="485"/>
                    <a:pt x="14704" y="430"/>
                  </a:cubicBezTo>
                  <a:cubicBezTo>
                    <a:pt x="14873" y="262"/>
                    <a:pt x="14732" y="0"/>
                    <a:pt x="14523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8"/>
            <p:cNvSpPr/>
            <p:nvPr/>
          </p:nvSpPr>
          <p:spPr>
            <a:xfrm>
              <a:off x="1582355" y="2268889"/>
              <a:ext cx="796471" cy="670304"/>
            </a:xfrm>
            <a:custGeom>
              <a:avLst/>
              <a:gdLst/>
              <a:ahLst/>
              <a:cxnLst/>
              <a:rect l="l" t="t" r="r" b="b"/>
              <a:pathLst>
                <a:path w="14854" h="12501" extrusionOk="0">
                  <a:moveTo>
                    <a:pt x="14021" y="909"/>
                  </a:moveTo>
                  <a:lnTo>
                    <a:pt x="14021" y="909"/>
                  </a:lnTo>
                  <a:cubicBezTo>
                    <a:pt x="13469" y="2455"/>
                    <a:pt x="13248" y="4130"/>
                    <a:pt x="12696" y="5657"/>
                  </a:cubicBezTo>
                  <a:cubicBezTo>
                    <a:pt x="12015" y="7535"/>
                    <a:pt x="10947" y="9320"/>
                    <a:pt x="9291" y="10461"/>
                  </a:cubicBezTo>
                  <a:cubicBezTo>
                    <a:pt x="8170" y="11233"/>
                    <a:pt x="7065" y="11531"/>
                    <a:pt x="5877" y="11531"/>
                  </a:cubicBezTo>
                  <a:cubicBezTo>
                    <a:pt x="5251" y="11531"/>
                    <a:pt x="4602" y="11448"/>
                    <a:pt x="3916" y="11308"/>
                  </a:cubicBezTo>
                  <a:cubicBezTo>
                    <a:pt x="3769" y="11271"/>
                    <a:pt x="3603" y="11234"/>
                    <a:pt x="3438" y="11216"/>
                  </a:cubicBezTo>
                  <a:cubicBezTo>
                    <a:pt x="4174" y="10701"/>
                    <a:pt x="4873" y="10112"/>
                    <a:pt x="5481" y="9449"/>
                  </a:cubicBezTo>
                  <a:cubicBezTo>
                    <a:pt x="5996" y="9872"/>
                    <a:pt x="6659" y="10093"/>
                    <a:pt x="7321" y="10112"/>
                  </a:cubicBezTo>
                  <a:cubicBezTo>
                    <a:pt x="7382" y="10114"/>
                    <a:pt x="7448" y="10115"/>
                    <a:pt x="7517" y="10115"/>
                  </a:cubicBezTo>
                  <a:cubicBezTo>
                    <a:pt x="8033" y="10115"/>
                    <a:pt x="8741" y="10037"/>
                    <a:pt x="9033" y="9615"/>
                  </a:cubicBezTo>
                  <a:cubicBezTo>
                    <a:pt x="9088" y="9504"/>
                    <a:pt x="9015" y="9375"/>
                    <a:pt x="8904" y="9375"/>
                  </a:cubicBezTo>
                  <a:cubicBezTo>
                    <a:pt x="8665" y="9394"/>
                    <a:pt x="8407" y="9449"/>
                    <a:pt x="8186" y="9541"/>
                  </a:cubicBezTo>
                  <a:cubicBezTo>
                    <a:pt x="7910" y="9615"/>
                    <a:pt x="7616" y="9633"/>
                    <a:pt x="7340" y="9633"/>
                  </a:cubicBezTo>
                  <a:cubicBezTo>
                    <a:pt x="6769" y="9615"/>
                    <a:pt x="6217" y="9467"/>
                    <a:pt x="5720" y="9210"/>
                  </a:cubicBezTo>
                  <a:cubicBezTo>
                    <a:pt x="5849" y="9099"/>
                    <a:pt x="5959" y="8989"/>
                    <a:pt x="6051" y="8878"/>
                  </a:cubicBezTo>
                  <a:cubicBezTo>
                    <a:pt x="7027" y="7940"/>
                    <a:pt x="8002" y="7001"/>
                    <a:pt x="8959" y="6044"/>
                  </a:cubicBezTo>
                  <a:cubicBezTo>
                    <a:pt x="8978" y="6062"/>
                    <a:pt x="8978" y="6081"/>
                    <a:pt x="8996" y="6081"/>
                  </a:cubicBezTo>
                  <a:cubicBezTo>
                    <a:pt x="9023" y="6108"/>
                    <a:pt x="9060" y="6125"/>
                    <a:pt x="9099" y="6125"/>
                  </a:cubicBezTo>
                  <a:cubicBezTo>
                    <a:pt x="9114" y="6125"/>
                    <a:pt x="9129" y="6122"/>
                    <a:pt x="9143" y="6118"/>
                  </a:cubicBezTo>
                  <a:cubicBezTo>
                    <a:pt x="9150" y="6124"/>
                    <a:pt x="9154" y="6126"/>
                    <a:pt x="9157" y="6126"/>
                  </a:cubicBezTo>
                  <a:cubicBezTo>
                    <a:pt x="9164" y="6126"/>
                    <a:pt x="9168" y="6118"/>
                    <a:pt x="9180" y="6118"/>
                  </a:cubicBezTo>
                  <a:cubicBezTo>
                    <a:pt x="9328" y="6154"/>
                    <a:pt x="9475" y="6210"/>
                    <a:pt x="9622" y="6265"/>
                  </a:cubicBezTo>
                  <a:cubicBezTo>
                    <a:pt x="9806" y="6302"/>
                    <a:pt x="9990" y="6338"/>
                    <a:pt x="10174" y="6338"/>
                  </a:cubicBezTo>
                  <a:cubicBezTo>
                    <a:pt x="10253" y="6343"/>
                    <a:pt x="10345" y="6348"/>
                    <a:pt x="10441" y="6348"/>
                  </a:cubicBezTo>
                  <a:cubicBezTo>
                    <a:pt x="10706" y="6348"/>
                    <a:pt x="11006" y="6311"/>
                    <a:pt x="11168" y="6136"/>
                  </a:cubicBezTo>
                  <a:cubicBezTo>
                    <a:pt x="11242" y="6062"/>
                    <a:pt x="11205" y="5897"/>
                    <a:pt x="11094" y="5860"/>
                  </a:cubicBezTo>
                  <a:cubicBezTo>
                    <a:pt x="10992" y="5837"/>
                    <a:pt x="10890" y="5821"/>
                    <a:pt x="10787" y="5821"/>
                  </a:cubicBezTo>
                  <a:cubicBezTo>
                    <a:pt x="10724" y="5821"/>
                    <a:pt x="10661" y="5827"/>
                    <a:pt x="10598" y="5841"/>
                  </a:cubicBezTo>
                  <a:cubicBezTo>
                    <a:pt x="10496" y="5851"/>
                    <a:pt x="10400" y="5855"/>
                    <a:pt x="10303" y="5855"/>
                  </a:cubicBezTo>
                  <a:cubicBezTo>
                    <a:pt x="10206" y="5855"/>
                    <a:pt x="10110" y="5851"/>
                    <a:pt x="10009" y="5841"/>
                  </a:cubicBezTo>
                  <a:cubicBezTo>
                    <a:pt x="9806" y="5823"/>
                    <a:pt x="9548" y="5713"/>
                    <a:pt x="9328" y="5694"/>
                  </a:cubicBezTo>
                  <a:lnTo>
                    <a:pt x="10708" y="4332"/>
                  </a:lnTo>
                  <a:lnTo>
                    <a:pt x="10708" y="4351"/>
                  </a:lnTo>
                  <a:cubicBezTo>
                    <a:pt x="10847" y="4513"/>
                    <a:pt x="11162" y="4668"/>
                    <a:pt x="11436" y="4668"/>
                  </a:cubicBezTo>
                  <a:cubicBezTo>
                    <a:pt x="11596" y="4668"/>
                    <a:pt x="11742" y="4615"/>
                    <a:pt x="11831" y="4479"/>
                  </a:cubicBezTo>
                  <a:cubicBezTo>
                    <a:pt x="11867" y="4424"/>
                    <a:pt x="11831" y="4351"/>
                    <a:pt x="11775" y="4332"/>
                  </a:cubicBezTo>
                  <a:cubicBezTo>
                    <a:pt x="11702" y="4323"/>
                    <a:pt x="11628" y="4318"/>
                    <a:pt x="11555" y="4318"/>
                  </a:cubicBezTo>
                  <a:cubicBezTo>
                    <a:pt x="11481" y="4318"/>
                    <a:pt x="11407" y="4323"/>
                    <a:pt x="11334" y="4332"/>
                  </a:cubicBezTo>
                  <a:cubicBezTo>
                    <a:pt x="11168" y="4314"/>
                    <a:pt x="11002" y="4277"/>
                    <a:pt x="10837" y="4185"/>
                  </a:cubicBezTo>
                  <a:lnTo>
                    <a:pt x="11555" y="3486"/>
                  </a:lnTo>
                  <a:cubicBezTo>
                    <a:pt x="11656" y="3384"/>
                    <a:pt x="11575" y="3249"/>
                    <a:pt x="11474" y="3249"/>
                  </a:cubicBezTo>
                  <a:cubicBezTo>
                    <a:pt x="11446" y="3249"/>
                    <a:pt x="11417" y="3259"/>
                    <a:pt x="11389" y="3283"/>
                  </a:cubicBezTo>
                  <a:lnTo>
                    <a:pt x="10266" y="4277"/>
                  </a:lnTo>
                  <a:cubicBezTo>
                    <a:pt x="10285" y="4167"/>
                    <a:pt x="10303" y="4075"/>
                    <a:pt x="10303" y="4001"/>
                  </a:cubicBezTo>
                  <a:cubicBezTo>
                    <a:pt x="10340" y="3725"/>
                    <a:pt x="10358" y="3283"/>
                    <a:pt x="10119" y="3117"/>
                  </a:cubicBezTo>
                  <a:cubicBezTo>
                    <a:pt x="10093" y="3098"/>
                    <a:pt x="10068" y="3090"/>
                    <a:pt x="10044" y="3090"/>
                  </a:cubicBezTo>
                  <a:cubicBezTo>
                    <a:pt x="9998" y="3090"/>
                    <a:pt x="9959" y="3118"/>
                    <a:pt x="9935" y="3154"/>
                  </a:cubicBezTo>
                  <a:cubicBezTo>
                    <a:pt x="9788" y="3375"/>
                    <a:pt x="9880" y="3743"/>
                    <a:pt x="9861" y="3982"/>
                  </a:cubicBezTo>
                  <a:cubicBezTo>
                    <a:pt x="9861" y="4185"/>
                    <a:pt x="9751" y="4461"/>
                    <a:pt x="9843" y="4645"/>
                  </a:cubicBezTo>
                  <a:lnTo>
                    <a:pt x="7266" y="6946"/>
                  </a:lnTo>
                  <a:cubicBezTo>
                    <a:pt x="7340" y="6541"/>
                    <a:pt x="7340" y="6099"/>
                    <a:pt x="7450" y="5694"/>
                  </a:cubicBezTo>
                  <a:cubicBezTo>
                    <a:pt x="7597" y="5068"/>
                    <a:pt x="8058" y="4406"/>
                    <a:pt x="8076" y="3762"/>
                  </a:cubicBezTo>
                  <a:cubicBezTo>
                    <a:pt x="8076" y="3644"/>
                    <a:pt x="7982" y="3561"/>
                    <a:pt x="7878" y="3561"/>
                  </a:cubicBezTo>
                  <a:cubicBezTo>
                    <a:pt x="7852" y="3561"/>
                    <a:pt x="7826" y="3567"/>
                    <a:pt x="7800" y="3578"/>
                  </a:cubicBezTo>
                  <a:cubicBezTo>
                    <a:pt x="7211" y="3946"/>
                    <a:pt x="6972" y="4884"/>
                    <a:pt x="6843" y="5510"/>
                  </a:cubicBezTo>
                  <a:cubicBezTo>
                    <a:pt x="6714" y="6081"/>
                    <a:pt x="6548" y="6835"/>
                    <a:pt x="6751" y="7406"/>
                  </a:cubicBezTo>
                  <a:lnTo>
                    <a:pt x="6327" y="7792"/>
                  </a:lnTo>
                  <a:cubicBezTo>
                    <a:pt x="5573" y="8473"/>
                    <a:pt x="4836" y="9173"/>
                    <a:pt x="4045" y="9799"/>
                  </a:cubicBezTo>
                  <a:cubicBezTo>
                    <a:pt x="3971" y="9854"/>
                    <a:pt x="3898" y="9891"/>
                    <a:pt x="3843" y="9946"/>
                  </a:cubicBezTo>
                  <a:cubicBezTo>
                    <a:pt x="3806" y="9504"/>
                    <a:pt x="3769" y="9081"/>
                    <a:pt x="3769" y="8639"/>
                  </a:cubicBezTo>
                  <a:cubicBezTo>
                    <a:pt x="3769" y="8032"/>
                    <a:pt x="3990" y="7314"/>
                    <a:pt x="3824" y="6725"/>
                  </a:cubicBezTo>
                  <a:cubicBezTo>
                    <a:pt x="3803" y="6630"/>
                    <a:pt x="3728" y="6577"/>
                    <a:pt x="3650" y="6577"/>
                  </a:cubicBezTo>
                  <a:cubicBezTo>
                    <a:pt x="3592" y="6577"/>
                    <a:pt x="3532" y="6607"/>
                    <a:pt x="3493" y="6670"/>
                  </a:cubicBezTo>
                  <a:cubicBezTo>
                    <a:pt x="3106" y="7203"/>
                    <a:pt x="3162" y="8087"/>
                    <a:pt x="3180" y="8731"/>
                  </a:cubicBezTo>
                  <a:cubicBezTo>
                    <a:pt x="3180" y="9247"/>
                    <a:pt x="3235" y="9762"/>
                    <a:pt x="3364" y="10259"/>
                  </a:cubicBezTo>
                  <a:cubicBezTo>
                    <a:pt x="2922" y="10517"/>
                    <a:pt x="2481" y="10719"/>
                    <a:pt x="2020" y="10921"/>
                  </a:cubicBezTo>
                  <a:cubicBezTo>
                    <a:pt x="2094" y="9431"/>
                    <a:pt x="1910" y="7940"/>
                    <a:pt x="2260" y="6467"/>
                  </a:cubicBezTo>
                  <a:cubicBezTo>
                    <a:pt x="2683" y="4663"/>
                    <a:pt x="3916" y="3154"/>
                    <a:pt x="5610" y="2381"/>
                  </a:cubicBezTo>
                  <a:cubicBezTo>
                    <a:pt x="7266" y="1571"/>
                    <a:pt x="9125" y="1406"/>
                    <a:pt x="10947" y="1332"/>
                  </a:cubicBezTo>
                  <a:cubicBezTo>
                    <a:pt x="11867" y="1295"/>
                    <a:pt x="13101" y="1332"/>
                    <a:pt x="14021" y="909"/>
                  </a:cubicBezTo>
                  <a:close/>
                  <a:moveTo>
                    <a:pt x="14539" y="0"/>
                  </a:moveTo>
                  <a:cubicBezTo>
                    <a:pt x="14521" y="0"/>
                    <a:pt x="14501" y="2"/>
                    <a:pt x="14481" y="7"/>
                  </a:cubicBezTo>
                  <a:cubicBezTo>
                    <a:pt x="13542" y="172"/>
                    <a:pt x="12714" y="541"/>
                    <a:pt x="11739" y="596"/>
                  </a:cubicBezTo>
                  <a:cubicBezTo>
                    <a:pt x="10892" y="651"/>
                    <a:pt x="10045" y="669"/>
                    <a:pt x="9199" y="743"/>
                  </a:cubicBezTo>
                  <a:cubicBezTo>
                    <a:pt x="7413" y="946"/>
                    <a:pt x="5646" y="1387"/>
                    <a:pt x="4174" y="2436"/>
                  </a:cubicBezTo>
                  <a:cubicBezTo>
                    <a:pt x="1505" y="4369"/>
                    <a:pt x="934" y="8013"/>
                    <a:pt x="1671" y="11087"/>
                  </a:cubicBezTo>
                  <a:lnTo>
                    <a:pt x="1450" y="11198"/>
                  </a:lnTo>
                  <a:cubicBezTo>
                    <a:pt x="916" y="11326"/>
                    <a:pt x="438" y="11639"/>
                    <a:pt x="106" y="12099"/>
                  </a:cubicBezTo>
                  <a:cubicBezTo>
                    <a:pt x="0" y="12281"/>
                    <a:pt x="156" y="12500"/>
                    <a:pt x="348" y="12500"/>
                  </a:cubicBezTo>
                  <a:cubicBezTo>
                    <a:pt x="389" y="12500"/>
                    <a:pt x="432" y="12490"/>
                    <a:pt x="474" y="12468"/>
                  </a:cubicBezTo>
                  <a:cubicBezTo>
                    <a:pt x="1115" y="12076"/>
                    <a:pt x="1743" y="11949"/>
                    <a:pt x="2371" y="11949"/>
                  </a:cubicBezTo>
                  <a:cubicBezTo>
                    <a:pt x="3529" y="11949"/>
                    <a:pt x="4689" y="12381"/>
                    <a:pt x="5928" y="12381"/>
                  </a:cubicBezTo>
                  <a:cubicBezTo>
                    <a:pt x="6006" y="12381"/>
                    <a:pt x="6084" y="12379"/>
                    <a:pt x="6162" y="12376"/>
                  </a:cubicBezTo>
                  <a:cubicBezTo>
                    <a:pt x="7708" y="12265"/>
                    <a:pt x="9199" y="11658"/>
                    <a:pt x="10377" y="10627"/>
                  </a:cubicBezTo>
                  <a:cubicBezTo>
                    <a:pt x="13340" y="8124"/>
                    <a:pt x="13874" y="4167"/>
                    <a:pt x="14536" y="577"/>
                  </a:cubicBezTo>
                  <a:cubicBezTo>
                    <a:pt x="14592" y="522"/>
                    <a:pt x="14647" y="467"/>
                    <a:pt x="14702" y="412"/>
                  </a:cubicBezTo>
                  <a:cubicBezTo>
                    <a:pt x="14854" y="260"/>
                    <a:pt x="14743" y="0"/>
                    <a:pt x="14539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8"/>
            <p:cNvSpPr/>
            <p:nvPr/>
          </p:nvSpPr>
          <p:spPr>
            <a:xfrm>
              <a:off x="7640235" y="1781536"/>
              <a:ext cx="797490" cy="671108"/>
            </a:xfrm>
            <a:custGeom>
              <a:avLst/>
              <a:gdLst/>
              <a:ahLst/>
              <a:cxnLst/>
              <a:rect l="l" t="t" r="r" b="b"/>
              <a:pathLst>
                <a:path w="14873" h="12516" extrusionOk="0">
                  <a:moveTo>
                    <a:pt x="14018" y="924"/>
                  </a:moveTo>
                  <a:lnTo>
                    <a:pt x="14018" y="924"/>
                  </a:lnTo>
                  <a:cubicBezTo>
                    <a:pt x="13466" y="2451"/>
                    <a:pt x="13245" y="4145"/>
                    <a:pt x="12693" y="5672"/>
                  </a:cubicBezTo>
                  <a:cubicBezTo>
                    <a:pt x="12012" y="7531"/>
                    <a:pt x="10944" y="9335"/>
                    <a:pt x="9287" y="10476"/>
                  </a:cubicBezTo>
                  <a:cubicBezTo>
                    <a:pt x="8179" y="11247"/>
                    <a:pt x="7071" y="11537"/>
                    <a:pt x="5880" y="11537"/>
                  </a:cubicBezTo>
                  <a:cubicBezTo>
                    <a:pt x="5251" y="11537"/>
                    <a:pt x="4600" y="11456"/>
                    <a:pt x="3913" y="11323"/>
                  </a:cubicBezTo>
                  <a:cubicBezTo>
                    <a:pt x="3766" y="11286"/>
                    <a:pt x="3600" y="11249"/>
                    <a:pt x="3434" y="11231"/>
                  </a:cubicBezTo>
                  <a:cubicBezTo>
                    <a:pt x="4171" y="10716"/>
                    <a:pt x="4870" y="10127"/>
                    <a:pt x="5477" y="9464"/>
                  </a:cubicBezTo>
                  <a:cubicBezTo>
                    <a:pt x="5993" y="9869"/>
                    <a:pt x="6637" y="10108"/>
                    <a:pt x="7300" y="10127"/>
                  </a:cubicBezTo>
                  <a:cubicBezTo>
                    <a:pt x="7353" y="10128"/>
                    <a:pt x="7410" y="10130"/>
                    <a:pt x="7470" y="10130"/>
                  </a:cubicBezTo>
                  <a:cubicBezTo>
                    <a:pt x="7999" y="10130"/>
                    <a:pt x="8713" y="10041"/>
                    <a:pt x="9011" y="9611"/>
                  </a:cubicBezTo>
                  <a:cubicBezTo>
                    <a:pt x="9067" y="9519"/>
                    <a:pt x="9011" y="9390"/>
                    <a:pt x="8901" y="9390"/>
                  </a:cubicBezTo>
                  <a:cubicBezTo>
                    <a:pt x="8643" y="9390"/>
                    <a:pt x="8404" y="9446"/>
                    <a:pt x="8183" y="9538"/>
                  </a:cubicBezTo>
                  <a:cubicBezTo>
                    <a:pt x="7889" y="9611"/>
                    <a:pt x="7613" y="9648"/>
                    <a:pt x="7318" y="9648"/>
                  </a:cubicBezTo>
                  <a:cubicBezTo>
                    <a:pt x="6766" y="9630"/>
                    <a:pt x="6214" y="9482"/>
                    <a:pt x="5717" y="9225"/>
                  </a:cubicBezTo>
                  <a:cubicBezTo>
                    <a:pt x="5827" y="9114"/>
                    <a:pt x="5938" y="9004"/>
                    <a:pt x="6048" y="8893"/>
                  </a:cubicBezTo>
                  <a:cubicBezTo>
                    <a:pt x="7024" y="7955"/>
                    <a:pt x="7981" y="6998"/>
                    <a:pt x="8956" y="6059"/>
                  </a:cubicBezTo>
                  <a:cubicBezTo>
                    <a:pt x="8956" y="6059"/>
                    <a:pt x="8975" y="6077"/>
                    <a:pt x="8993" y="6096"/>
                  </a:cubicBezTo>
                  <a:cubicBezTo>
                    <a:pt x="9030" y="6114"/>
                    <a:pt x="9085" y="6132"/>
                    <a:pt x="9140" y="6132"/>
                  </a:cubicBezTo>
                  <a:lnTo>
                    <a:pt x="9177" y="6132"/>
                  </a:lnTo>
                  <a:cubicBezTo>
                    <a:pt x="9324" y="6169"/>
                    <a:pt x="9472" y="6206"/>
                    <a:pt x="9637" y="6280"/>
                  </a:cubicBezTo>
                  <a:cubicBezTo>
                    <a:pt x="9803" y="6317"/>
                    <a:pt x="9987" y="6335"/>
                    <a:pt x="10171" y="6353"/>
                  </a:cubicBezTo>
                  <a:cubicBezTo>
                    <a:pt x="10250" y="6358"/>
                    <a:pt x="10341" y="6363"/>
                    <a:pt x="10438" y="6363"/>
                  </a:cubicBezTo>
                  <a:cubicBezTo>
                    <a:pt x="10703" y="6363"/>
                    <a:pt x="11003" y="6326"/>
                    <a:pt x="11165" y="6151"/>
                  </a:cubicBezTo>
                  <a:cubicBezTo>
                    <a:pt x="11257" y="6059"/>
                    <a:pt x="11220" y="5912"/>
                    <a:pt x="11091" y="5875"/>
                  </a:cubicBezTo>
                  <a:cubicBezTo>
                    <a:pt x="11000" y="5844"/>
                    <a:pt x="10909" y="5831"/>
                    <a:pt x="10818" y="5831"/>
                  </a:cubicBezTo>
                  <a:cubicBezTo>
                    <a:pt x="10743" y="5831"/>
                    <a:pt x="10669" y="5840"/>
                    <a:pt x="10594" y="5856"/>
                  </a:cubicBezTo>
                  <a:cubicBezTo>
                    <a:pt x="10493" y="5866"/>
                    <a:pt x="10396" y="5870"/>
                    <a:pt x="10300" y="5870"/>
                  </a:cubicBezTo>
                  <a:cubicBezTo>
                    <a:pt x="10203" y="5870"/>
                    <a:pt x="10107" y="5866"/>
                    <a:pt x="10005" y="5856"/>
                  </a:cubicBezTo>
                  <a:cubicBezTo>
                    <a:pt x="9821" y="5838"/>
                    <a:pt x="9545" y="5728"/>
                    <a:pt x="9324" y="5709"/>
                  </a:cubicBezTo>
                  <a:cubicBezTo>
                    <a:pt x="9784" y="5249"/>
                    <a:pt x="10245" y="4789"/>
                    <a:pt x="10705" y="4347"/>
                  </a:cubicBezTo>
                  <a:lnTo>
                    <a:pt x="10705" y="4366"/>
                  </a:lnTo>
                  <a:cubicBezTo>
                    <a:pt x="10844" y="4516"/>
                    <a:pt x="11158" y="4674"/>
                    <a:pt x="11431" y="4674"/>
                  </a:cubicBezTo>
                  <a:cubicBezTo>
                    <a:pt x="11592" y="4674"/>
                    <a:pt x="11739" y="4619"/>
                    <a:pt x="11827" y="4476"/>
                  </a:cubicBezTo>
                  <a:cubicBezTo>
                    <a:pt x="11864" y="4421"/>
                    <a:pt x="11846" y="4347"/>
                    <a:pt x="11772" y="4329"/>
                  </a:cubicBezTo>
                  <a:cubicBezTo>
                    <a:pt x="11699" y="4320"/>
                    <a:pt x="11625" y="4315"/>
                    <a:pt x="11551" y="4315"/>
                  </a:cubicBezTo>
                  <a:cubicBezTo>
                    <a:pt x="11478" y="4315"/>
                    <a:pt x="11404" y="4320"/>
                    <a:pt x="11330" y="4329"/>
                  </a:cubicBezTo>
                  <a:cubicBezTo>
                    <a:pt x="11165" y="4329"/>
                    <a:pt x="10999" y="4274"/>
                    <a:pt x="10852" y="4200"/>
                  </a:cubicBezTo>
                  <a:lnTo>
                    <a:pt x="11570" y="3500"/>
                  </a:lnTo>
                  <a:cubicBezTo>
                    <a:pt x="11656" y="3399"/>
                    <a:pt x="11573" y="3264"/>
                    <a:pt x="11471" y="3264"/>
                  </a:cubicBezTo>
                  <a:cubicBezTo>
                    <a:pt x="11443" y="3264"/>
                    <a:pt x="11413" y="3274"/>
                    <a:pt x="11386" y="3298"/>
                  </a:cubicBezTo>
                  <a:lnTo>
                    <a:pt x="10281" y="4274"/>
                  </a:lnTo>
                  <a:cubicBezTo>
                    <a:pt x="10300" y="4181"/>
                    <a:pt x="10300" y="4089"/>
                    <a:pt x="10318" y="4016"/>
                  </a:cubicBezTo>
                  <a:cubicBezTo>
                    <a:pt x="10337" y="3740"/>
                    <a:pt x="10373" y="3298"/>
                    <a:pt x="10116" y="3114"/>
                  </a:cubicBezTo>
                  <a:cubicBezTo>
                    <a:pt x="10097" y="3102"/>
                    <a:pt x="10075" y="3096"/>
                    <a:pt x="10052" y="3096"/>
                  </a:cubicBezTo>
                  <a:cubicBezTo>
                    <a:pt x="10005" y="3096"/>
                    <a:pt x="9956" y="3120"/>
                    <a:pt x="9932" y="3169"/>
                  </a:cubicBezTo>
                  <a:cubicBezTo>
                    <a:pt x="9784" y="3372"/>
                    <a:pt x="9876" y="3740"/>
                    <a:pt x="9858" y="3997"/>
                  </a:cubicBezTo>
                  <a:cubicBezTo>
                    <a:pt x="9858" y="4200"/>
                    <a:pt x="9766" y="4476"/>
                    <a:pt x="9840" y="4660"/>
                  </a:cubicBezTo>
                  <a:lnTo>
                    <a:pt x="7281" y="6961"/>
                  </a:lnTo>
                  <a:cubicBezTo>
                    <a:pt x="7336" y="6556"/>
                    <a:pt x="7355" y="6114"/>
                    <a:pt x="7447" y="5709"/>
                  </a:cubicBezTo>
                  <a:cubicBezTo>
                    <a:pt x="7594" y="5083"/>
                    <a:pt x="8054" y="4421"/>
                    <a:pt x="8073" y="3777"/>
                  </a:cubicBezTo>
                  <a:cubicBezTo>
                    <a:pt x="8073" y="3659"/>
                    <a:pt x="7978" y="3576"/>
                    <a:pt x="7875" y="3576"/>
                  </a:cubicBezTo>
                  <a:cubicBezTo>
                    <a:pt x="7849" y="3576"/>
                    <a:pt x="7822" y="3581"/>
                    <a:pt x="7797" y="3592"/>
                  </a:cubicBezTo>
                  <a:cubicBezTo>
                    <a:pt x="7208" y="3961"/>
                    <a:pt x="6987" y="4899"/>
                    <a:pt x="6839" y="5525"/>
                  </a:cubicBezTo>
                  <a:cubicBezTo>
                    <a:pt x="6711" y="6096"/>
                    <a:pt x="6563" y="6850"/>
                    <a:pt x="6766" y="7421"/>
                  </a:cubicBezTo>
                  <a:lnTo>
                    <a:pt x="6343" y="7807"/>
                  </a:lnTo>
                  <a:cubicBezTo>
                    <a:pt x="5588" y="8488"/>
                    <a:pt x="4852" y="9188"/>
                    <a:pt x="4060" y="9814"/>
                  </a:cubicBezTo>
                  <a:cubicBezTo>
                    <a:pt x="3987" y="9869"/>
                    <a:pt x="3913" y="9906"/>
                    <a:pt x="3839" y="9961"/>
                  </a:cubicBezTo>
                  <a:cubicBezTo>
                    <a:pt x="3803" y="9519"/>
                    <a:pt x="3766" y="9096"/>
                    <a:pt x="3784" y="8654"/>
                  </a:cubicBezTo>
                  <a:cubicBezTo>
                    <a:pt x="3784" y="8047"/>
                    <a:pt x="3987" y="7329"/>
                    <a:pt x="3839" y="6740"/>
                  </a:cubicBezTo>
                  <a:cubicBezTo>
                    <a:pt x="3818" y="6645"/>
                    <a:pt x="3737" y="6592"/>
                    <a:pt x="3654" y="6592"/>
                  </a:cubicBezTo>
                  <a:cubicBezTo>
                    <a:pt x="3592" y="6592"/>
                    <a:pt x="3529" y="6622"/>
                    <a:pt x="3490" y="6685"/>
                  </a:cubicBezTo>
                  <a:cubicBezTo>
                    <a:pt x="3103" y="7218"/>
                    <a:pt x="3158" y="8102"/>
                    <a:pt x="3177" y="8728"/>
                  </a:cubicBezTo>
                  <a:cubicBezTo>
                    <a:pt x="3177" y="9243"/>
                    <a:pt x="3232" y="9758"/>
                    <a:pt x="3361" y="10255"/>
                  </a:cubicBezTo>
                  <a:cubicBezTo>
                    <a:pt x="2919" y="10513"/>
                    <a:pt x="2477" y="10716"/>
                    <a:pt x="2036" y="10936"/>
                  </a:cubicBezTo>
                  <a:cubicBezTo>
                    <a:pt x="2091" y="9446"/>
                    <a:pt x="1907" y="7955"/>
                    <a:pt x="2256" y="6482"/>
                  </a:cubicBezTo>
                  <a:cubicBezTo>
                    <a:pt x="2680" y="4660"/>
                    <a:pt x="3931" y="3169"/>
                    <a:pt x="5606" y="2396"/>
                  </a:cubicBezTo>
                  <a:cubicBezTo>
                    <a:pt x="7263" y="1586"/>
                    <a:pt x="9122" y="1421"/>
                    <a:pt x="10944" y="1347"/>
                  </a:cubicBezTo>
                  <a:cubicBezTo>
                    <a:pt x="11864" y="1310"/>
                    <a:pt x="13097" y="1347"/>
                    <a:pt x="14018" y="924"/>
                  </a:cubicBezTo>
                  <a:close/>
                  <a:moveTo>
                    <a:pt x="14519" y="0"/>
                  </a:moveTo>
                  <a:cubicBezTo>
                    <a:pt x="14505" y="0"/>
                    <a:pt x="14492" y="1"/>
                    <a:pt x="14478" y="3"/>
                  </a:cubicBezTo>
                  <a:cubicBezTo>
                    <a:pt x="13539" y="187"/>
                    <a:pt x="12729" y="537"/>
                    <a:pt x="11754" y="611"/>
                  </a:cubicBezTo>
                  <a:cubicBezTo>
                    <a:pt x="10907" y="666"/>
                    <a:pt x="10042" y="666"/>
                    <a:pt x="9195" y="758"/>
                  </a:cubicBezTo>
                  <a:cubicBezTo>
                    <a:pt x="7428" y="942"/>
                    <a:pt x="5643" y="1402"/>
                    <a:pt x="4189" y="2451"/>
                  </a:cubicBezTo>
                  <a:cubicBezTo>
                    <a:pt x="1502" y="4384"/>
                    <a:pt x="931" y="8028"/>
                    <a:pt x="1667" y="11102"/>
                  </a:cubicBezTo>
                  <a:lnTo>
                    <a:pt x="1447" y="11212"/>
                  </a:lnTo>
                  <a:cubicBezTo>
                    <a:pt x="913" y="11323"/>
                    <a:pt x="434" y="11654"/>
                    <a:pt x="121" y="12096"/>
                  </a:cubicBezTo>
                  <a:cubicBezTo>
                    <a:pt x="0" y="12293"/>
                    <a:pt x="154" y="12515"/>
                    <a:pt x="356" y="12515"/>
                  </a:cubicBezTo>
                  <a:cubicBezTo>
                    <a:pt x="399" y="12515"/>
                    <a:pt x="444" y="12505"/>
                    <a:pt x="489" y="12482"/>
                  </a:cubicBezTo>
                  <a:cubicBezTo>
                    <a:pt x="1124" y="12091"/>
                    <a:pt x="1750" y="11964"/>
                    <a:pt x="2377" y="11964"/>
                  </a:cubicBezTo>
                  <a:cubicBezTo>
                    <a:pt x="3535" y="11964"/>
                    <a:pt x="4697" y="12396"/>
                    <a:pt x="5927" y="12396"/>
                  </a:cubicBezTo>
                  <a:cubicBezTo>
                    <a:pt x="6004" y="12396"/>
                    <a:pt x="6081" y="12394"/>
                    <a:pt x="6158" y="12390"/>
                  </a:cubicBezTo>
                  <a:cubicBezTo>
                    <a:pt x="7723" y="12280"/>
                    <a:pt x="9195" y="11673"/>
                    <a:pt x="10373" y="10642"/>
                  </a:cubicBezTo>
                  <a:cubicBezTo>
                    <a:pt x="13337" y="8139"/>
                    <a:pt x="13870" y="4163"/>
                    <a:pt x="14552" y="574"/>
                  </a:cubicBezTo>
                  <a:cubicBezTo>
                    <a:pt x="14607" y="537"/>
                    <a:pt x="14662" y="482"/>
                    <a:pt x="14699" y="427"/>
                  </a:cubicBezTo>
                  <a:cubicBezTo>
                    <a:pt x="14872" y="271"/>
                    <a:pt x="14735" y="0"/>
                    <a:pt x="14519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8"/>
            <p:cNvSpPr/>
            <p:nvPr/>
          </p:nvSpPr>
          <p:spPr>
            <a:xfrm>
              <a:off x="6586924" y="2452430"/>
              <a:ext cx="796525" cy="670947"/>
            </a:xfrm>
            <a:custGeom>
              <a:avLst/>
              <a:gdLst/>
              <a:ahLst/>
              <a:cxnLst/>
              <a:rect l="l" t="t" r="r" b="b"/>
              <a:pathLst>
                <a:path w="14855" h="12513" extrusionOk="0">
                  <a:moveTo>
                    <a:pt x="14004" y="909"/>
                  </a:moveTo>
                  <a:lnTo>
                    <a:pt x="14004" y="909"/>
                  </a:lnTo>
                  <a:cubicBezTo>
                    <a:pt x="13452" y="2455"/>
                    <a:pt x="13231" y="4130"/>
                    <a:pt x="12679" y="5676"/>
                  </a:cubicBezTo>
                  <a:cubicBezTo>
                    <a:pt x="12017" y="7535"/>
                    <a:pt x="10949" y="9339"/>
                    <a:pt x="9292" y="10480"/>
                  </a:cubicBezTo>
                  <a:cubicBezTo>
                    <a:pt x="8182" y="11244"/>
                    <a:pt x="7079" y="11536"/>
                    <a:pt x="5904" y="11536"/>
                  </a:cubicBezTo>
                  <a:cubicBezTo>
                    <a:pt x="5267" y="11536"/>
                    <a:pt x="4610" y="11451"/>
                    <a:pt x="3918" y="11308"/>
                  </a:cubicBezTo>
                  <a:cubicBezTo>
                    <a:pt x="3752" y="11272"/>
                    <a:pt x="3587" y="11253"/>
                    <a:pt x="3421" y="11216"/>
                  </a:cubicBezTo>
                  <a:cubicBezTo>
                    <a:pt x="4176" y="10719"/>
                    <a:pt x="4857" y="10130"/>
                    <a:pt x="5464" y="9468"/>
                  </a:cubicBezTo>
                  <a:cubicBezTo>
                    <a:pt x="5998" y="9873"/>
                    <a:pt x="6642" y="10112"/>
                    <a:pt x="7305" y="10130"/>
                  </a:cubicBezTo>
                  <a:cubicBezTo>
                    <a:pt x="7358" y="10132"/>
                    <a:pt x="7415" y="10133"/>
                    <a:pt x="7475" y="10133"/>
                  </a:cubicBezTo>
                  <a:cubicBezTo>
                    <a:pt x="8004" y="10133"/>
                    <a:pt x="8718" y="10045"/>
                    <a:pt x="9016" y="9615"/>
                  </a:cubicBezTo>
                  <a:cubicBezTo>
                    <a:pt x="9072" y="9523"/>
                    <a:pt x="9016" y="9394"/>
                    <a:pt x="8888" y="9394"/>
                  </a:cubicBezTo>
                  <a:cubicBezTo>
                    <a:pt x="8648" y="9394"/>
                    <a:pt x="8409" y="9449"/>
                    <a:pt x="8170" y="9542"/>
                  </a:cubicBezTo>
                  <a:cubicBezTo>
                    <a:pt x="7894" y="9615"/>
                    <a:pt x="7618" y="9652"/>
                    <a:pt x="7323" y="9652"/>
                  </a:cubicBezTo>
                  <a:cubicBezTo>
                    <a:pt x="6771" y="9634"/>
                    <a:pt x="6219" y="9486"/>
                    <a:pt x="5722" y="9229"/>
                  </a:cubicBezTo>
                  <a:cubicBezTo>
                    <a:pt x="5832" y="9118"/>
                    <a:pt x="5943" y="8989"/>
                    <a:pt x="6053" y="8897"/>
                  </a:cubicBezTo>
                  <a:cubicBezTo>
                    <a:pt x="7010" y="7959"/>
                    <a:pt x="7986" y="7002"/>
                    <a:pt x="8961" y="6063"/>
                  </a:cubicBezTo>
                  <a:cubicBezTo>
                    <a:pt x="8961" y="6063"/>
                    <a:pt x="8980" y="6081"/>
                    <a:pt x="8998" y="6100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5" y="6136"/>
                    <a:pt x="9164" y="6136"/>
                    <a:pt x="9164" y="6118"/>
                  </a:cubicBezTo>
                  <a:cubicBezTo>
                    <a:pt x="9329" y="6155"/>
                    <a:pt x="9477" y="6210"/>
                    <a:pt x="9624" y="6265"/>
                  </a:cubicBezTo>
                  <a:cubicBezTo>
                    <a:pt x="9789" y="6320"/>
                    <a:pt x="9973" y="6339"/>
                    <a:pt x="10158" y="6357"/>
                  </a:cubicBezTo>
                  <a:cubicBezTo>
                    <a:pt x="10236" y="6362"/>
                    <a:pt x="10328" y="6367"/>
                    <a:pt x="10425" y="6367"/>
                  </a:cubicBezTo>
                  <a:cubicBezTo>
                    <a:pt x="10689" y="6367"/>
                    <a:pt x="10990" y="6330"/>
                    <a:pt x="11151" y="6155"/>
                  </a:cubicBezTo>
                  <a:cubicBezTo>
                    <a:pt x="11243" y="6063"/>
                    <a:pt x="11207" y="5916"/>
                    <a:pt x="11096" y="5879"/>
                  </a:cubicBezTo>
                  <a:cubicBezTo>
                    <a:pt x="11005" y="5848"/>
                    <a:pt x="10908" y="5835"/>
                    <a:pt x="10812" y="5835"/>
                  </a:cubicBezTo>
                  <a:cubicBezTo>
                    <a:pt x="10734" y="5835"/>
                    <a:pt x="10655" y="5844"/>
                    <a:pt x="10581" y="5860"/>
                  </a:cubicBezTo>
                  <a:cubicBezTo>
                    <a:pt x="10489" y="5870"/>
                    <a:pt x="10392" y="5874"/>
                    <a:pt x="10293" y="5874"/>
                  </a:cubicBezTo>
                  <a:cubicBezTo>
                    <a:pt x="10194" y="5874"/>
                    <a:pt x="10093" y="5870"/>
                    <a:pt x="9992" y="5860"/>
                  </a:cubicBezTo>
                  <a:cubicBezTo>
                    <a:pt x="9808" y="5842"/>
                    <a:pt x="9532" y="5732"/>
                    <a:pt x="9311" y="5713"/>
                  </a:cubicBezTo>
                  <a:lnTo>
                    <a:pt x="10691" y="4351"/>
                  </a:lnTo>
                  <a:lnTo>
                    <a:pt x="10691" y="4369"/>
                  </a:lnTo>
                  <a:cubicBezTo>
                    <a:pt x="10841" y="4520"/>
                    <a:pt x="11151" y="4670"/>
                    <a:pt x="11420" y="4670"/>
                  </a:cubicBezTo>
                  <a:cubicBezTo>
                    <a:pt x="11580" y="4670"/>
                    <a:pt x="11725" y="4617"/>
                    <a:pt x="11814" y="4480"/>
                  </a:cubicBezTo>
                  <a:cubicBezTo>
                    <a:pt x="11851" y="4425"/>
                    <a:pt x="11832" y="4351"/>
                    <a:pt x="11759" y="4333"/>
                  </a:cubicBezTo>
                  <a:cubicBezTo>
                    <a:pt x="11685" y="4323"/>
                    <a:pt x="11612" y="4319"/>
                    <a:pt x="11538" y="4319"/>
                  </a:cubicBezTo>
                  <a:cubicBezTo>
                    <a:pt x="11464" y="4319"/>
                    <a:pt x="11391" y="4323"/>
                    <a:pt x="11317" y="4333"/>
                  </a:cubicBezTo>
                  <a:cubicBezTo>
                    <a:pt x="11151" y="4333"/>
                    <a:pt x="10986" y="4277"/>
                    <a:pt x="10839" y="4204"/>
                  </a:cubicBezTo>
                  <a:lnTo>
                    <a:pt x="11556" y="3486"/>
                  </a:lnTo>
                  <a:cubicBezTo>
                    <a:pt x="11656" y="3401"/>
                    <a:pt x="11569" y="3260"/>
                    <a:pt x="11465" y="3260"/>
                  </a:cubicBezTo>
                  <a:cubicBezTo>
                    <a:pt x="11434" y="3260"/>
                    <a:pt x="11402" y="3273"/>
                    <a:pt x="11372" y="3302"/>
                  </a:cubicBezTo>
                  <a:lnTo>
                    <a:pt x="10268" y="4277"/>
                  </a:lnTo>
                  <a:cubicBezTo>
                    <a:pt x="10286" y="4185"/>
                    <a:pt x="10305" y="4075"/>
                    <a:pt x="10305" y="4001"/>
                  </a:cubicBezTo>
                  <a:cubicBezTo>
                    <a:pt x="10323" y="3725"/>
                    <a:pt x="10360" y="3302"/>
                    <a:pt x="10102" y="3118"/>
                  </a:cubicBezTo>
                  <a:cubicBezTo>
                    <a:pt x="10083" y="3105"/>
                    <a:pt x="10059" y="3099"/>
                    <a:pt x="10034" y="3099"/>
                  </a:cubicBezTo>
                  <a:cubicBezTo>
                    <a:pt x="9989" y="3099"/>
                    <a:pt x="9942" y="3119"/>
                    <a:pt x="9918" y="3155"/>
                  </a:cubicBezTo>
                  <a:cubicBezTo>
                    <a:pt x="9771" y="3376"/>
                    <a:pt x="9863" y="3744"/>
                    <a:pt x="9845" y="3983"/>
                  </a:cubicBezTo>
                  <a:cubicBezTo>
                    <a:pt x="9845" y="4185"/>
                    <a:pt x="9753" y="4462"/>
                    <a:pt x="9845" y="4664"/>
                  </a:cubicBezTo>
                  <a:lnTo>
                    <a:pt x="7268" y="6965"/>
                  </a:lnTo>
                  <a:cubicBezTo>
                    <a:pt x="7323" y="6541"/>
                    <a:pt x="7341" y="6100"/>
                    <a:pt x="7433" y="5713"/>
                  </a:cubicBezTo>
                  <a:cubicBezTo>
                    <a:pt x="7599" y="5069"/>
                    <a:pt x="8059" y="4406"/>
                    <a:pt x="8059" y="3762"/>
                  </a:cubicBezTo>
                  <a:cubicBezTo>
                    <a:pt x="8059" y="3659"/>
                    <a:pt x="7966" y="3580"/>
                    <a:pt x="7863" y="3580"/>
                  </a:cubicBezTo>
                  <a:cubicBezTo>
                    <a:pt x="7836" y="3580"/>
                    <a:pt x="7809" y="3585"/>
                    <a:pt x="7783" y="3596"/>
                  </a:cubicBezTo>
                  <a:cubicBezTo>
                    <a:pt x="7194" y="3965"/>
                    <a:pt x="6973" y="4885"/>
                    <a:pt x="6826" y="5529"/>
                  </a:cubicBezTo>
                  <a:cubicBezTo>
                    <a:pt x="6697" y="6081"/>
                    <a:pt x="6550" y="6854"/>
                    <a:pt x="6752" y="7425"/>
                  </a:cubicBezTo>
                  <a:lnTo>
                    <a:pt x="6329" y="7793"/>
                  </a:lnTo>
                  <a:cubicBezTo>
                    <a:pt x="5574" y="8474"/>
                    <a:pt x="4838" y="9173"/>
                    <a:pt x="4047" y="9799"/>
                  </a:cubicBezTo>
                  <a:cubicBezTo>
                    <a:pt x="3973" y="9854"/>
                    <a:pt x="3900" y="9891"/>
                    <a:pt x="3826" y="9946"/>
                  </a:cubicBezTo>
                  <a:cubicBezTo>
                    <a:pt x="3808" y="9505"/>
                    <a:pt x="3771" y="9081"/>
                    <a:pt x="3771" y="8640"/>
                  </a:cubicBezTo>
                  <a:cubicBezTo>
                    <a:pt x="3771" y="8032"/>
                    <a:pt x="3973" y="7314"/>
                    <a:pt x="3826" y="6725"/>
                  </a:cubicBezTo>
                  <a:cubicBezTo>
                    <a:pt x="3804" y="6627"/>
                    <a:pt x="3718" y="6574"/>
                    <a:pt x="3632" y="6574"/>
                  </a:cubicBezTo>
                  <a:cubicBezTo>
                    <a:pt x="3573" y="6574"/>
                    <a:pt x="3514" y="6599"/>
                    <a:pt x="3476" y="6652"/>
                  </a:cubicBezTo>
                  <a:cubicBezTo>
                    <a:pt x="3108" y="7204"/>
                    <a:pt x="3145" y="8087"/>
                    <a:pt x="3163" y="8713"/>
                  </a:cubicBezTo>
                  <a:cubicBezTo>
                    <a:pt x="3163" y="9229"/>
                    <a:pt x="3219" y="9744"/>
                    <a:pt x="3347" y="10241"/>
                  </a:cubicBezTo>
                  <a:cubicBezTo>
                    <a:pt x="2906" y="10499"/>
                    <a:pt x="2464" y="10701"/>
                    <a:pt x="2022" y="10904"/>
                  </a:cubicBezTo>
                  <a:cubicBezTo>
                    <a:pt x="2096" y="9413"/>
                    <a:pt x="1912" y="7940"/>
                    <a:pt x="2243" y="6449"/>
                  </a:cubicBezTo>
                  <a:cubicBezTo>
                    <a:pt x="2685" y="4664"/>
                    <a:pt x="3918" y="3155"/>
                    <a:pt x="5611" y="2400"/>
                  </a:cubicBezTo>
                  <a:cubicBezTo>
                    <a:pt x="7268" y="1572"/>
                    <a:pt x="9108" y="1406"/>
                    <a:pt x="10931" y="1333"/>
                  </a:cubicBezTo>
                  <a:cubicBezTo>
                    <a:pt x="11851" y="1296"/>
                    <a:pt x="13102" y="1333"/>
                    <a:pt x="14004" y="909"/>
                  </a:cubicBezTo>
                  <a:close/>
                  <a:moveTo>
                    <a:pt x="14523" y="1"/>
                  </a:moveTo>
                  <a:cubicBezTo>
                    <a:pt x="14504" y="1"/>
                    <a:pt x="14484" y="3"/>
                    <a:pt x="14464" y="7"/>
                  </a:cubicBezTo>
                  <a:cubicBezTo>
                    <a:pt x="13526" y="191"/>
                    <a:pt x="12698" y="541"/>
                    <a:pt x="11722" y="615"/>
                  </a:cubicBezTo>
                  <a:cubicBezTo>
                    <a:pt x="10875" y="670"/>
                    <a:pt x="10029" y="670"/>
                    <a:pt x="9164" y="762"/>
                  </a:cubicBezTo>
                  <a:cubicBezTo>
                    <a:pt x="7397" y="946"/>
                    <a:pt x="5630" y="1406"/>
                    <a:pt x="4157" y="2455"/>
                  </a:cubicBezTo>
                  <a:cubicBezTo>
                    <a:pt x="1488" y="4388"/>
                    <a:pt x="918" y="8032"/>
                    <a:pt x="1654" y="11106"/>
                  </a:cubicBezTo>
                  <a:lnTo>
                    <a:pt x="1452" y="11216"/>
                  </a:lnTo>
                  <a:cubicBezTo>
                    <a:pt x="899" y="11327"/>
                    <a:pt x="421" y="11640"/>
                    <a:pt x="108" y="12100"/>
                  </a:cubicBezTo>
                  <a:cubicBezTo>
                    <a:pt x="0" y="12300"/>
                    <a:pt x="150" y="12513"/>
                    <a:pt x="341" y="12513"/>
                  </a:cubicBezTo>
                  <a:cubicBezTo>
                    <a:pt x="379" y="12513"/>
                    <a:pt x="418" y="12505"/>
                    <a:pt x="458" y="12486"/>
                  </a:cubicBezTo>
                  <a:cubicBezTo>
                    <a:pt x="1098" y="12088"/>
                    <a:pt x="1726" y="11959"/>
                    <a:pt x="2354" y="11959"/>
                  </a:cubicBezTo>
                  <a:cubicBezTo>
                    <a:pt x="3514" y="11959"/>
                    <a:pt x="4674" y="12400"/>
                    <a:pt x="5915" y="12400"/>
                  </a:cubicBezTo>
                  <a:cubicBezTo>
                    <a:pt x="5992" y="12400"/>
                    <a:pt x="6068" y="12398"/>
                    <a:pt x="6145" y="12394"/>
                  </a:cubicBezTo>
                  <a:cubicBezTo>
                    <a:pt x="7710" y="12284"/>
                    <a:pt x="9182" y="11658"/>
                    <a:pt x="10360" y="10627"/>
                  </a:cubicBezTo>
                  <a:cubicBezTo>
                    <a:pt x="13323" y="8124"/>
                    <a:pt x="13857" y="4167"/>
                    <a:pt x="14538" y="578"/>
                  </a:cubicBezTo>
                  <a:cubicBezTo>
                    <a:pt x="14593" y="523"/>
                    <a:pt x="14649" y="486"/>
                    <a:pt x="14685" y="431"/>
                  </a:cubicBezTo>
                  <a:cubicBezTo>
                    <a:pt x="14854" y="262"/>
                    <a:pt x="14729" y="1"/>
                    <a:pt x="14523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8"/>
            <p:cNvSpPr/>
            <p:nvPr/>
          </p:nvSpPr>
          <p:spPr>
            <a:xfrm>
              <a:off x="3653642" y="4058134"/>
              <a:ext cx="973364" cy="563814"/>
            </a:xfrm>
            <a:custGeom>
              <a:avLst/>
              <a:gdLst/>
              <a:ahLst/>
              <a:cxnLst/>
              <a:rect l="l" t="t" r="r" b="b"/>
              <a:pathLst>
                <a:path w="18153" h="10515" extrusionOk="0">
                  <a:moveTo>
                    <a:pt x="8035" y="661"/>
                  </a:moveTo>
                  <a:cubicBezTo>
                    <a:pt x="9274" y="661"/>
                    <a:pt x="10500" y="1038"/>
                    <a:pt x="11541" y="1774"/>
                  </a:cubicBezTo>
                  <a:cubicBezTo>
                    <a:pt x="13050" y="2824"/>
                    <a:pt x="14118" y="4351"/>
                    <a:pt x="15075" y="5897"/>
                  </a:cubicBezTo>
                  <a:cubicBezTo>
                    <a:pt x="15572" y="6670"/>
                    <a:pt x="16142" y="7775"/>
                    <a:pt x="16971" y="8364"/>
                  </a:cubicBezTo>
                  <a:cubicBezTo>
                    <a:pt x="15351" y="8640"/>
                    <a:pt x="13786" y="9284"/>
                    <a:pt x="12185" y="9560"/>
                  </a:cubicBezTo>
                  <a:cubicBezTo>
                    <a:pt x="11475" y="9681"/>
                    <a:pt x="10746" y="9753"/>
                    <a:pt x="10018" y="9753"/>
                  </a:cubicBezTo>
                  <a:cubicBezTo>
                    <a:pt x="8746" y="9753"/>
                    <a:pt x="7479" y="9533"/>
                    <a:pt x="6332" y="8971"/>
                  </a:cubicBezTo>
                  <a:cubicBezTo>
                    <a:pt x="4455" y="8069"/>
                    <a:pt x="3571" y="6634"/>
                    <a:pt x="2945" y="4719"/>
                  </a:cubicBezTo>
                  <a:cubicBezTo>
                    <a:pt x="2890" y="4572"/>
                    <a:pt x="2835" y="4407"/>
                    <a:pt x="2780" y="4241"/>
                  </a:cubicBezTo>
                  <a:lnTo>
                    <a:pt x="2780" y="4241"/>
                  </a:lnTo>
                  <a:cubicBezTo>
                    <a:pt x="3590" y="4646"/>
                    <a:pt x="4436" y="4959"/>
                    <a:pt x="5320" y="5161"/>
                  </a:cubicBezTo>
                  <a:cubicBezTo>
                    <a:pt x="5228" y="5824"/>
                    <a:pt x="5338" y="6505"/>
                    <a:pt x="5651" y="7075"/>
                  </a:cubicBezTo>
                  <a:cubicBezTo>
                    <a:pt x="5890" y="7536"/>
                    <a:pt x="6351" y="8272"/>
                    <a:pt x="6940" y="8327"/>
                  </a:cubicBezTo>
                  <a:cubicBezTo>
                    <a:pt x="7050" y="8327"/>
                    <a:pt x="7142" y="8198"/>
                    <a:pt x="7068" y="8088"/>
                  </a:cubicBezTo>
                  <a:cubicBezTo>
                    <a:pt x="6940" y="7885"/>
                    <a:pt x="6774" y="7701"/>
                    <a:pt x="6571" y="7536"/>
                  </a:cubicBezTo>
                  <a:cubicBezTo>
                    <a:pt x="6387" y="7333"/>
                    <a:pt x="6203" y="7094"/>
                    <a:pt x="6074" y="6854"/>
                  </a:cubicBezTo>
                  <a:cubicBezTo>
                    <a:pt x="5817" y="6358"/>
                    <a:pt x="5670" y="5805"/>
                    <a:pt x="5651" y="5235"/>
                  </a:cubicBezTo>
                  <a:lnTo>
                    <a:pt x="5651" y="5235"/>
                  </a:lnTo>
                  <a:lnTo>
                    <a:pt x="6093" y="5364"/>
                  </a:lnTo>
                  <a:cubicBezTo>
                    <a:pt x="7400" y="5750"/>
                    <a:pt x="8706" y="6118"/>
                    <a:pt x="10013" y="6486"/>
                  </a:cubicBezTo>
                  <a:cubicBezTo>
                    <a:pt x="9995" y="6505"/>
                    <a:pt x="9995" y="6523"/>
                    <a:pt x="9995" y="6542"/>
                  </a:cubicBezTo>
                  <a:cubicBezTo>
                    <a:pt x="9976" y="6597"/>
                    <a:pt x="9995" y="6652"/>
                    <a:pt x="10013" y="6689"/>
                  </a:cubicBezTo>
                  <a:cubicBezTo>
                    <a:pt x="10032" y="6707"/>
                    <a:pt x="10032" y="6707"/>
                    <a:pt x="10050" y="6707"/>
                  </a:cubicBezTo>
                  <a:cubicBezTo>
                    <a:pt x="10087" y="6854"/>
                    <a:pt x="10124" y="7020"/>
                    <a:pt x="10142" y="7167"/>
                  </a:cubicBezTo>
                  <a:cubicBezTo>
                    <a:pt x="10197" y="7351"/>
                    <a:pt x="10253" y="7517"/>
                    <a:pt x="10345" y="7683"/>
                  </a:cubicBezTo>
                  <a:cubicBezTo>
                    <a:pt x="10473" y="7959"/>
                    <a:pt x="10694" y="8364"/>
                    <a:pt x="11007" y="8437"/>
                  </a:cubicBezTo>
                  <a:cubicBezTo>
                    <a:pt x="11022" y="8442"/>
                    <a:pt x="11037" y="8445"/>
                    <a:pt x="11052" y="8445"/>
                  </a:cubicBezTo>
                  <a:cubicBezTo>
                    <a:pt x="11149" y="8445"/>
                    <a:pt x="11242" y="8349"/>
                    <a:pt x="11210" y="8253"/>
                  </a:cubicBezTo>
                  <a:cubicBezTo>
                    <a:pt x="11173" y="8088"/>
                    <a:pt x="11099" y="7940"/>
                    <a:pt x="10989" y="7812"/>
                  </a:cubicBezTo>
                  <a:cubicBezTo>
                    <a:pt x="10878" y="7646"/>
                    <a:pt x="10786" y="7480"/>
                    <a:pt x="10694" y="7296"/>
                  </a:cubicBezTo>
                  <a:cubicBezTo>
                    <a:pt x="10621" y="7112"/>
                    <a:pt x="10584" y="6836"/>
                    <a:pt x="10492" y="6615"/>
                  </a:cubicBezTo>
                  <a:lnTo>
                    <a:pt x="10492" y="6615"/>
                  </a:lnTo>
                  <a:lnTo>
                    <a:pt x="12369" y="7149"/>
                  </a:lnTo>
                  <a:lnTo>
                    <a:pt x="12351" y="7167"/>
                  </a:lnTo>
                  <a:cubicBezTo>
                    <a:pt x="12259" y="7499"/>
                    <a:pt x="12369" y="8180"/>
                    <a:pt x="12811" y="8217"/>
                  </a:cubicBezTo>
                  <a:cubicBezTo>
                    <a:pt x="12885" y="8217"/>
                    <a:pt x="12921" y="8161"/>
                    <a:pt x="12903" y="8088"/>
                  </a:cubicBezTo>
                  <a:cubicBezTo>
                    <a:pt x="12848" y="7959"/>
                    <a:pt x="12793" y="7830"/>
                    <a:pt x="12701" y="7701"/>
                  </a:cubicBezTo>
                  <a:cubicBezTo>
                    <a:pt x="12627" y="7554"/>
                    <a:pt x="12572" y="7388"/>
                    <a:pt x="12572" y="7223"/>
                  </a:cubicBezTo>
                  <a:lnTo>
                    <a:pt x="12572" y="7223"/>
                  </a:lnTo>
                  <a:lnTo>
                    <a:pt x="13547" y="7499"/>
                  </a:lnTo>
                  <a:cubicBezTo>
                    <a:pt x="13558" y="7501"/>
                    <a:pt x="13569" y="7502"/>
                    <a:pt x="13579" y="7502"/>
                  </a:cubicBezTo>
                  <a:cubicBezTo>
                    <a:pt x="13722" y="7502"/>
                    <a:pt x="13775" y="7275"/>
                    <a:pt x="13621" y="7241"/>
                  </a:cubicBezTo>
                  <a:lnTo>
                    <a:pt x="12222" y="6762"/>
                  </a:lnTo>
                  <a:cubicBezTo>
                    <a:pt x="12314" y="6726"/>
                    <a:pt x="12388" y="6689"/>
                    <a:pt x="12480" y="6652"/>
                  </a:cubicBezTo>
                  <a:cubicBezTo>
                    <a:pt x="12737" y="6542"/>
                    <a:pt x="13124" y="6358"/>
                    <a:pt x="13142" y="6045"/>
                  </a:cubicBezTo>
                  <a:cubicBezTo>
                    <a:pt x="13161" y="5971"/>
                    <a:pt x="13087" y="5916"/>
                    <a:pt x="13013" y="5916"/>
                  </a:cubicBezTo>
                  <a:cubicBezTo>
                    <a:pt x="13004" y="5915"/>
                    <a:pt x="12994" y="5915"/>
                    <a:pt x="12985" y="5915"/>
                  </a:cubicBezTo>
                  <a:cubicBezTo>
                    <a:pt x="12736" y="5915"/>
                    <a:pt x="12472" y="6141"/>
                    <a:pt x="12259" y="6247"/>
                  </a:cubicBezTo>
                  <a:cubicBezTo>
                    <a:pt x="12093" y="6339"/>
                    <a:pt x="11799" y="6394"/>
                    <a:pt x="11670" y="6578"/>
                  </a:cubicBezTo>
                  <a:lnTo>
                    <a:pt x="8412" y="5474"/>
                  </a:lnTo>
                  <a:cubicBezTo>
                    <a:pt x="8798" y="5327"/>
                    <a:pt x="9185" y="5106"/>
                    <a:pt x="9590" y="5014"/>
                  </a:cubicBezTo>
                  <a:cubicBezTo>
                    <a:pt x="10216" y="4830"/>
                    <a:pt x="11026" y="4903"/>
                    <a:pt x="11578" y="4591"/>
                  </a:cubicBezTo>
                  <a:cubicBezTo>
                    <a:pt x="11707" y="4535"/>
                    <a:pt x="11707" y="4351"/>
                    <a:pt x="11596" y="4278"/>
                  </a:cubicBezTo>
                  <a:cubicBezTo>
                    <a:pt x="11383" y="4162"/>
                    <a:pt x="11132" y="4118"/>
                    <a:pt x="10869" y="4118"/>
                  </a:cubicBezTo>
                  <a:cubicBezTo>
                    <a:pt x="10380" y="4118"/>
                    <a:pt x="9849" y="4269"/>
                    <a:pt x="9443" y="4388"/>
                  </a:cubicBezTo>
                  <a:cubicBezTo>
                    <a:pt x="8891" y="4554"/>
                    <a:pt x="8154" y="4793"/>
                    <a:pt x="7749" y="5253"/>
                  </a:cubicBezTo>
                  <a:lnTo>
                    <a:pt x="7216" y="5069"/>
                  </a:lnTo>
                  <a:cubicBezTo>
                    <a:pt x="6258" y="4756"/>
                    <a:pt x="5283" y="4462"/>
                    <a:pt x="4344" y="4075"/>
                  </a:cubicBezTo>
                  <a:cubicBezTo>
                    <a:pt x="4271" y="4038"/>
                    <a:pt x="4197" y="4002"/>
                    <a:pt x="4123" y="3965"/>
                  </a:cubicBezTo>
                  <a:cubicBezTo>
                    <a:pt x="4473" y="3744"/>
                    <a:pt x="4841" y="3486"/>
                    <a:pt x="5228" y="3284"/>
                  </a:cubicBezTo>
                  <a:cubicBezTo>
                    <a:pt x="5762" y="2971"/>
                    <a:pt x="6479" y="2824"/>
                    <a:pt x="6921" y="2382"/>
                  </a:cubicBezTo>
                  <a:cubicBezTo>
                    <a:pt x="7050" y="2271"/>
                    <a:pt x="6958" y="2051"/>
                    <a:pt x="6792" y="2051"/>
                  </a:cubicBezTo>
                  <a:cubicBezTo>
                    <a:pt x="6758" y="2048"/>
                    <a:pt x="6723" y="2046"/>
                    <a:pt x="6688" y="2046"/>
                  </a:cubicBezTo>
                  <a:cubicBezTo>
                    <a:pt x="6068" y="2046"/>
                    <a:pt x="5365" y="2491"/>
                    <a:pt x="4860" y="2787"/>
                  </a:cubicBezTo>
                  <a:cubicBezTo>
                    <a:pt x="4400" y="3044"/>
                    <a:pt x="3995" y="3357"/>
                    <a:pt x="3608" y="3707"/>
                  </a:cubicBezTo>
                  <a:cubicBezTo>
                    <a:pt x="3185" y="3449"/>
                    <a:pt x="2798" y="3173"/>
                    <a:pt x="2375" y="2879"/>
                  </a:cubicBezTo>
                  <a:cubicBezTo>
                    <a:pt x="3718" y="2216"/>
                    <a:pt x="4915" y="1314"/>
                    <a:pt x="6369" y="891"/>
                  </a:cubicBezTo>
                  <a:cubicBezTo>
                    <a:pt x="6917" y="737"/>
                    <a:pt x="7477" y="661"/>
                    <a:pt x="8035" y="661"/>
                  </a:cubicBezTo>
                  <a:close/>
                  <a:moveTo>
                    <a:pt x="8156" y="0"/>
                  </a:moveTo>
                  <a:cubicBezTo>
                    <a:pt x="5905" y="0"/>
                    <a:pt x="3668" y="1102"/>
                    <a:pt x="2007" y="2658"/>
                  </a:cubicBezTo>
                  <a:lnTo>
                    <a:pt x="1804" y="2529"/>
                  </a:lnTo>
                  <a:cubicBezTo>
                    <a:pt x="1436" y="2106"/>
                    <a:pt x="921" y="1848"/>
                    <a:pt x="369" y="1793"/>
                  </a:cubicBezTo>
                  <a:cubicBezTo>
                    <a:pt x="111" y="1793"/>
                    <a:pt x="1" y="2143"/>
                    <a:pt x="221" y="2308"/>
                  </a:cubicBezTo>
                  <a:cubicBezTo>
                    <a:pt x="2172" y="3357"/>
                    <a:pt x="2044" y="5492"/>
                    <a:pt x="3111" y="7186"/>
                  </a:cubicBezTo>
                  <a:cubicBezTo>
                    <a:pt x="3976" y="8493"/>
                    <a:pt x="5246" y="9487"/>
                    <a:pt x="6737" y="9983"/>
                  </a:cubicBezTo>
                  <a:cubicBezTo>
                    <a:pt x="7755" y="10361"/>
                    <a:pt x="8781" y="10515"/>
                    <a:pt x="9805" y="10515"/>
                  </a:cubicBezTo>
                  <a:cubicBezTo>
                    <a:pt x="12431" y="10515"/>
                    <a:pt x="15053" y="9505"/>
                    <a:pt x="17541" y="8658"/>
                  </a:cubicBezTo>
                  <a:cubicBezTo>
                    <a:pt x="17615" y="8677"/>
                    <a:pt x="17688" y="8695"/>
                    <a:pt x="17744" y="8713"/>
                  </a:cubicBezTo>
                  <a:cubicBezTo>
                    <a:pt x="17765" y="8718"/>
                    <a:pt x="17786" y="8721"/>
                    <a:pt x="17806" y="8721"/>
                  </a:cubicBezTo>
                  <a:cubicBezTo>
                    <a:pt x="18013" y="8721"/>
                    <a:pt x="18152" y="8476"/>
                    <a:pt x="18001" y="8309"/>
                  </a:cubicBezTo>
                  <a:cubicBezTo>
                    <a:pt x="17376" y="7591"/>
                    <a:pt x="16676" y="7057"/>
                    <a:pt x="16142" y="6229"/>
                  </a:cubicBezTo>
                  <a:cubicBezTo>
                    <a:pt x="15682" y="5511"/>
                    <a:pt x="15241" y="4775"/>
                    <a:pt x="14744" y="4094"/>
                  </a:cubicBezTo>
                  <a:cubicBezTo>
                    <a:pt x="13713" y="2640"/>
                    <a:pt x="12443" y="1333"/>
                    <a:pt x="10805" y="560"/>
                  </a:cubicBezTo>
                  <a:cubicBezTo>
                    <a:pt x="9943" y="173"/>
                    <a:pt x="9048" y="0"/>
                    <a:pt x="8156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8"/>
            <p:cNvSpPr/>
            <p:nvPr/>
          </p:nvSpPr>
          <p:spPr>
            <a:xfrm>
              <a:off x="2455503" y="1782180"/>
              <a:ext cx="1092561" cy="918993"/>
            </a:xfrm>
            <a:custGeom>
              <a:avLst/>
              <a:gdLst/>
              <a:ahLst/>
              <a:cxnLst/>
              <a:rect l="l" t="t" r="r" b="b"/>
              <a:pathLst>
                <a:path w="20376" h="17139" extrusionOk="0">
                  <a:moveTo>
                    <a:pt x="19235" y="1243"/>
                  </a:moveTo>
                  <a:lnTo>
                    <a:pt x="19235" y="1243"/>
                  </a:lnTo>
                  <a:cubicBezTo>
                    <a:pt x="18462" y="3360"/>
                    <a:pt x="18167" y="5642"/>
                    <a:pt x="17413" y="7759"/>
                  </a:cubicBezTo>
                  <a:cubicBezTo>
                    <a:pt x="16492" y="10317"/>
                    <a:pt x="15020" y="12783"/>
                    <a:pt x="12756" y="14348"/>
                  </a:cubicBezTo>
                  <a:cubicBezTo>
                    <a:pt x="11231" y="15393"/>
                    <a:pt x="9713" y="15795"/>
                    <a:pt x="8091" y="15795"/>
                  </a:cubicBezTo>
                  <a:cubicBezTo>
                    <a:pt x="7228" y="15795"/>
                    <a:pt x="6334" y="15681"/>
                    <a:pt x="5394" y="15489"/>
                  </a:cubicBezTo>
                  <a:cubicBezTo>
                    <a:pt x="5173" y="15452"/>
                    <a:pt x="4952" y="15415"/>
                    <a:pt x="4731" y="15379"/>
                  </a:cubicBezTo>
                  <a:cubicBezTo>
                    <a:pt x="5762" y="14734"/>
                    <a:pt x="6719" y="13796"/>
                    <a:pt x="7529" y="12967"/>
                  </a:cubicBezTo>
                  <a:cubicBezTo>
                    <a:pt x="8247" y="13520"/>
                    <a:pt x="9130" y="13833"/>
                    <a:pt x="10050" y="13869"/>
                  </a:cubicBezTo>
                  <a:cubicBezTo>
                    <a:pt x="10117" y="13871"/>
                    <a:pt x="10189" y="13872"/>
                    <a:pt x="10263" y="13872"/>
                  </a:cubicBezTo>
                  <a:cubicBezTo>
                    <a:pt x="10982" y="13872"/>
                    <a:pt x="11988" y="13771"/>
                    <a:pt x="12388" y="13170"/>
                  </a:cubicBezTo>
                  <a:cubicBezTo>
                    <a:pt x="12462" y="13041"/>
                    <a:pt x="12370" y="12857"/>
                    <a:pt x="12222" y="12857"/>
                  </a:cubicBezTo>
                  <a:cubicBezTo>
                    <a:pt x="12188" y="12853"/>
                    <a:pt x="12155" y="12852"/>
                    <a:pt x="12121" y="12852"/>
                  </a:cubicBezTo>
                  <a:cubicBezTo>
                    <a:pt x="11812" y="12852"/>
                    <a:pt x="11527" y="12995"/>
                    <a:pt x="11228" y="13078"/>
                  </a:cubicBezTo>
                  <a:cubicBezTo>
                    <a:pt x="10892" y="13158"/>
                    <a:pt x="10555" y="13210"/>
                    <a:pt x="10219" y="13210"/>
                  </a:cubicBezTo>
                  <a:cubicBezTo>
                    <a:pt x="10169" y="13210"/>
                    <a:pt x="10119" y="13209"/>
                    <a:pt x="10069" y="13207"/>
                  </a:cubicBezTo>
                  <a:cubicBezTo>
                    <a:pt x="9296" y="13188"/>
                    <a:pt x="8541" y="12986"/>
                    <a:pt x="7860" y="12636"/>
                  </a:cubicBezTo>
                  <a:cubicBezTo>
                    <a:pt x="8026" y="12470"/>
                    <a:pt x="8173" y="12323"/>
                    <a:pt x="8320" y="12176"/>
                  </a:cubicBezTo>
                  <a:cubicBezTo>
                    <a:pt x="9646" y="10888"/>
                    <a:pt x="10971" y="9581"/>
                    <a:pt x="12296" y="8274"/>
                  </a:cubicBezTo>
                  <a:cubicBezTo>
                    <a:pt x="12314" y="8292"/>
                    <a:pt x="12333" y="8329"/>
                    <a:pt x="12351" y="8329"/>
                  </a:cubicBezTo>
                  <a:cubicBezTo>
                    <a:pt x="12396" y="8359"/>
                    <a:pt x="12454" y="8389"/>
                    <a:pt x="12513" y="8389"/>
                  </a:cubicBezTo>
                  <a:cubicBezTo>
                    <a:pt x="12527" y="8389"/>
                    <a:pt x="12540" y="8388"/>
                    <a:pt x="12554" y="8384"/>
                  </a:cubicBezTo>
                  <a:cubicBezTo>
                    <a:pt x="12559" y="8390"/>
                    <a:pt x="12564" y="8392"/>
                    <a:pt x="12570" y="8392"/>
                  </a:cubicBezTo>
                  <a:cubicBezTo>
                    <a:pt x="12583" y="8392"/>
                    <a:pt x="12596" y="8379"/>
                    <a:pt x="12609" y="8366"/>
                  </a:cubicBezTo>
                  <a:cubicBezTo>
                    <a:pt x="12811" y="8421"/>
                    <a:pt x="13014" y="8495"/>
                    <a:pt x="13216" y="8568"/>
                  </a:cubicBezTo>
                  <a:cubicBezTo>
                    <a:pt x="13456" y="8642"/>
                    <a:pt x="13713" y="8679"/>
                    <a:pt x="13952" y="8697"/>
                  </a:cubicBezTo>
                  <a:cubicBezTo>
                    <a:pt x="14064" y="8702"/>
                    <a:pt x="14191" y="8708"/>
                    <a:pt x="14323" y="8708"/>
                  </a:cubicBezTo>
                  <a:cubicBezTo>
                    <a:pt x="14691" y="8708"/>
                    <a:pt x="15098" y="8660"/>
                    <a:pt x="15315" y="8403"/>
                  </a:cubicBezTo>
                  <a:cubicBezTo>
                    <a:pt x="15425" y="8292"/>
                    <a:pt x="15388" y="8090"/>
                    <a:pt x="15222" y="8035"/>
                  </a:cubicBezTo>
                  <a:cubicBezTo>
                    <a:pt x="15094" y="8003"/>
                    <a:pt x="14960" y="7983"/>
                    <a:pt x="14826" y="7983"/>
                  </a:cubicBezTo>
                  <a:cubicBezTo>
                    <a:pt x="14730" y="7983"/>
                    <a:pt x="14634" y="7993"/>
                    <a:pt x="14541" y="8016"/>
                  </a:cubicBezTo>
                  <a:cubicBezTo>
                    <a:pt x="14403" y="8025"/>
                    <a:pt x="14270" y="8030"/>
                    <a:pt x="14139" y="8030"/>
                  </a:cubicBezTo>
                  <a:cubicBezTo>
                    <a:pt x="14008" y="8030"/>
                    <a:pt x="13879" y="8025"/>
                    <a:pt x="13750" y="8016"/>
                  </a:cubicBezTo>
                  <a:cubicBezTo>
                    <a:pt x="13474" y="7979"/>
                    <a:pt x="13124" y="7832"/>
                    <a:pt x="12793" y="7814"/>
                  </a:cubicBezTo>
                  <a:lnTo>
                    <a:pt x="14707" y="5936"/>
                  </a:lnTo>
                  <a:cubicBezTo>
                    <a:pt x="14707" y="5936"/>
                    <a:pt x="14707" y="5955"/>
                    <a:pt x="14707" y="5973"/>
                  </a:cubicBezTo>
                  <a:cubicBezTo>
                    <a:pt x="14914" y="6180"/>
                    <a:pt x="15338" y="6388"/>
                    <a:pt x="15707" y="6388"/>
                  </a:cubicBezTo>
                  <a:cubicBezTo>
                    <a:pt x="15928" y="6388"/>
                    <a:pt x="16129" y="6313"/>
                    <a:pt x="16253" y="6120"/>
                  </a:cubicBezTo>
                  <a:cubicBezTo>
                    <a:pt x="16308" y="6047"/>
                    <a:pt x="16272" y="5955"/>
                    <a:pt x="16180" y="5918"/>
                  </a:cubicBezTo>
                  <a:cubicBezTo>
                    <a:pt x="16078" y="5909"/>
                    <a:pt x="15977" y="5904"/>
                    <a:pt x="15878" y="5904"/>
                  </a:cubicBezTo>
                  <a:cubicBezTo>
                    <a:pt x="15779" y="5904"/>
                    <a:pt x="15683" y="5909"/>
                    <a:pt x="15591" y="5918"/>
                  </a:cubicBezTo>
                  <a:cubicBezTo>
                    <a:pt x="15351" y="5918"/>
                    <a:pt x="15112" y="5844"/>
                    <a:pt x="14910" y="5734"/>
                  </a:cubicBezTo>
                  <a:lnTo>
                    <a:pt x="15903" y="4758"/>
                  </a:lnTo>
                  <a:cubicBezTo>
                    <a:pt x="16032" y="4630"/>
                    <a:pt x="15918" y="4447"/>
                    <a:pt x="15774" y="4447"/>
                  </a:cubicBezTo>
                  <a:cubicBezTo>
                    <a:pt x="15732" y="4447"/>
                    <a:pt x="15688" y="4463"/>
                    <a:pt x="15646" y="4501"/>
                  </a:cubicBezTo>
                  <a:lnTo>
                    <a:pt x="14118" y="5844"/>
                  </a:lnTo>
                  <a:cubicBezTo>
                    <a:pt x="14137" y="5716"/>
                    <a:pt x="14155" y="5568"/>
                    <a:pt x="14173" y="5476"/>
                  </a:cubicBezTo>
                  <a:cubicBezTo>
                    <a:pt x="14210" y="5090"/>
                    <a:pt x="14247" y="4501"/>
                    <a:pt x="13897" y="4262"/>
                  </a:cubicBezTo>
                  <a:cubicBezTo>
                    <a:pt x="13863" y="4241"/>
                    <a:pt x="13826" y="4230"/>
                    <a:pt x="13790" y="4230"/>
                  </a:cubicBezTo>
                  <a:cubicBezTo>
                    <a:pt x="13730" y="4230"/>
                    <a:pt x="13674" y="4259"/>
                    <a:pt x="13640" y="4317"/>
                  </a:cubicBezTo>
                  <a:cubicBezTo>
                    <a:pt x="13456" y="4611"/>
                    <a:pt x="13566" y="5108"/>
                    <a:pt x="13548" y="5458"/>
                  </a:cubicBezTo>
                  <a:cubicBezTo>
                    <a:pt x="13548" y="5716"/>
                    <a:pt x="13419" y="6102"/>
                    <a:pt x="13529" y="6378"/>
                  </a:cubicBezTo>
                  <a:lnTo>
                    <a:pt x="10014" y="9507"/>
                  </a:lnTo>
                  <a:cubicBezTo>
                    <a:pt x="10087" y="8937"/>
                    <a:pt x="10106" y="8329"/>
                    <a:pt x="10235" y="7795"/>
                  </a:cubicBezTo>
                  <a:cubicBezTo>
                    <a:pt x="10455" y="6930"/>
                    <a:pt x="11081" y="6010"/>
                    <a:pt x="11100" y="5127"/>
                  </a:cubicBezTo>
                  <a:cubicBezTo>
                    <a:pt x="11100" y="4984"/>
                    <a:pt x="10979" y="4875"/>
                    <a:pt x="10839" y="4875"/>
                  </a:cubicBezTo>
                  <a:cubicBezTo>
                    <a:pt x="10798" y="4875"/>
                    <a:pt x="10755" y="4885"/>
                    <a:pt x="10713" y="4906"/>
                  </a:cubicBezTo>
                  <a:cubicBezTo>
                    <a:pt x="9903" y="5403"/>
                    <a:pt x="9590" y="6691"/>
                    <a:pt x="9406" y="7556"/>
                  </a:cubicBezTo>
                  <a:cubicBezTo>
                    <a:pt x="9222" y="8311"/>
                    <a:pt x="9001" y="9360"/>
                    <a:pt x="9296" y="10151"/>
                  </a:cubicBezTo>
                  <a:lnTo>
                    <a:pt x="8707" y="10685"/>
                  </a:lnTo>
                  <a:cubicBezTo>
                    <a:pt x="7676" y="11605"/>
                    <a:pt x="6664" y="12563"/>
                    <a:pt x="5578" y="13409"/>
                  </a:cubicBezTo>
                  <a:cubicBezTo>
                    <a:pt x="5486" y="13501"/>
                    <a:pt x="5375" y="13556"/>
                    <a:pt x="5283" y="13630"/>
                  </a:cubicBezTo>
                  <a:cubicBezTo>
                    <a:pt x="5247" y="13023"/>
                    <a:pt x="5191" y="12434"/>
                    <a:pt x="5210" y="11845"/>
                  </a:cubicBezTo>
                  <a:cubicBezTo>
                    <a:pt x="5210" y="10998"/>
                    <a:pt x="5486" y="10023"/>
                    <a:pt x="5283" y="9213"/>
                  </a:cubicBezTo>
                  <a:cubicBezTo>
                    <a:pt x="5252" y="9075"/>
                    <a:pt x="5140" y="9004"/>
                    <a:pt x="5027" y="9004"/>
                  </a:cubicBezTo>
                  <a:cubicBezTo>
                    <a:pt x="4944" y="9004"/>
                    <a:pt x="4859" y="9043"/>
                    <a:pt x="4805" y="9121"/>
                  </a:cubicBezTo>
                  <a:cubicBezTo>
                    <a:pt x="4289" y="9857"/>
                    <a:pt x="4363" y="11090"/>
                    <a:pt x="4381" y="11955"/>
                  </a:cubicBezTo>
                  <a:cubicBezTo>
                    <a:pt x="4381" y="12655"/>
                    <a:pt x="4455" y="13354"/>
                    <a:pt x="4621" y="14035"/>
                  </a:cubicBezTo>
                  <a:cubicBezTo>
                    <a:pt x="4032" y="14385"/>
                    <a:pt x="3424" y="14661"/>
                    <a:pt x="2799" y="14955"/>
                  </a:cubicBezTo>
                  <a:cubicBezTo>
                    <a:pt x="2909" y="12912"/>
                    <a:pt x="2651" y="10888"/>
                    <a:pt x="3130" y="8863"/>
                  </a:cubicBezTo>
                  <a:cubicBezTo>
                    <a:pt x="3737" y="6305"/>
                    <a:pt x="5375" y="4409"/>
                    <a:pt x="7713" y="3268"/>
                  </a:cubicBezTo>
                  <a:cubicBezTo>
                    <a:pt x="9977" y="2163"/>
                    <a:pt x="12517" y="1924"/>
                    <a:pt x="15002" y="1814"/>
                  </a:cubicBezTo>
                  <a:cubicBezTo>
                    <a:pt x="16253" y="1777"/>
                    <a:pt x="17983" y="1814"/>
                    <a:pt x="19235" y="1243"/>
                  </a:cubicBezTo>
                  <a:close/>
                  <a:moveTo>
                    <a:pt x="19953" y="1"/>
                  </a:moveTo>
                  <a:cubicBezTo>
                    <a:pt x="19929" y="1"/>
                    <a:pt x="19905" y="4"/>
                    <a:pt x="19879" y="10"/>
                  </a:cubicBezTo>
                  <a:cubicBezTo>
                    <a:pt x="18591" y="249"/>
                    <a:pt x="17468" y="728"/>
                    <a:pt x="16124" y="820"/>
                  </a:cubicBezTo>
                  <a:cubicBezTo>
                    <a:pt x="14965" y="893"/>
                    <a:pt x="13787" y="912"/>
                    <a:pt x="12627" y="1022"/>
                  </a:cubicBezTo>
                  <a:cubicBezTo>
                    <a:pt x="10198" y="1280"/>
                    <a:pt x="7768" y="1906"/>
                    <a:pt x="5762" y="3341"/>
                  </a:cubicBezTo>
                  <a:cubicBezTo>
                    <a:pt x="2062" y="5992"/>
                    <a:pt x="1289" y="10980"/>
                    <a:pt x="2302" y="15195"/>
                  </a:cubicBezTo>
                  <a:cubicBezTo>
                    <a:pt x="2191" y="15250"/>
                    <a:pt x="2099" y="15305"/>
                    <a:pt x="2007" y="15360"/>
                  </a:cubicBezTo>
                  <a:cubicBezTo>
                    <a:pt x="1252" y="15507"/>
                    <a:pt x="590" y="15949"/>
                    <a:pt x="167" y="16575"/>
                  </a:cubicBezTo>
                  <a:cubicBezTo>
                    <a:pt x="0" y="16832"/>
                    <a:pt x="206" y="17138"/>
                    <a:pt x="468" y="17138"/>
                  </a:cubicBezTo>
                  <a:cubicBezTo>
                    <a:pt x="526" y="17138"/>
                    <a:pt x="586" y="17123"/>
                    <a:pt x="645" y="17090"/>
                  </a:cubicBezTo>
                  <a:cubicBezTo>
                    <a:pt x="1522" y="16555"/>
                    <a:pt x="2385" y="16382"/>
                    <a:pt x="3248" y="16382"/>
                  </a:cubicBezTo>
                  <a:cubicBezTo>
                    <a:pt x="4837" y="16382"/>
                    <a:pt x="6429" y="16969"/>
                    <a:pt x="8122" y="16969"/>
                  </a:cubicBezTo>
                  <a:cubicBezTo>
                    <a:pt x="8231" y="16969"/>
                    <a:pt x="8340" y="16967"/>
                    <a:pt x="8449" y="16962"/>
                  </a:cubicBezTo>
                  <a:cubicBezTo>
                    <a:pt x="10584" y="16869"/>
                    <a:pt x="12590" y="15931"/>
                    <a:pt x="14210" y="14569"/>
                  </a:cubicBezTo>
                  <a:cubicBezTo>
                    <a:pt x="18296" y="11145"/>
                    <a:pt x="19032" y="5697"/>
                    <a:pt x="19953" y="783"/>
                  </a:cubicBezTo>
                  <a:cubicBezTo>
                    <a:pt x="20026" y="709"/>
                    <a:pt x="20100" y="654"/>
                    <a:pt x="20155" y="580"/>
                  </a:cubicBezTo>
                  <a:cubicBezTo>
                    <a:pt x="20375" y="361"/>
                    <a:pt x="20222" y="1"/>
                    <a:pt x="19953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8"/>
            <p:cNvSpPr/>
            <p:nvPr/>
          </p:nvSpPr>
          <p:spPr>
            <a:xfrm>
              <a:off x="4991622" y="3526278"/>
              <a:ext cx="1092025" cy="919369"/>
            </a:xfrm>
            <a:custGeom>
              <a:avLst/>
              <a:gdLst/>
              <a:ahLst/>
              <a:cxnLst/>
              <a:rect l="l" t="t" r="r" b="b"/>
              <a:pathLst>
                <a:path w="20366" h="17146" extrusionOk="0">
                  <a:moveTo>
                    <a:pt x="19221" y="1257"/>
                  </a:moveTo>
                  <a:cubicBezTo>
                    <a:pt x="18448" y="3356"/>
                    <a:pt x="18172" y="5656"/>
                    <a:pt x="17399" y="7773"/>
                  </a:cubicBezTo>
                  <a:cubicBezTo>
                    <a:pt x="16479" y="10331"/>
                    <a:pt x="15007" y="12779"/>
                    <a:pt x="12743" y="14344"/>
                  </a:cubicBezTo>
                  <a:cubicBezTo>
                    <a:pt x="11215" y="15403"/>
                    <a:pt x="9694" y="15809"/>
                    <a:pt x="8069" y="15809"/>
                  </a:cubicBezTo>
                  <a:cubicBezTo>
                    <a:pt x="7208" y="15809"/>
                    <a:pt x="6317" y="15695"/>
                    <a:pt x="5380" y="15503"/>
                  </a:cubicBezTo>
                  <a:cubicBezTo>
                    <a:pt x="5178" y="15467"/>
                    <a:pt x="4939" y="15411"/>
                    <a:pt x="4718" y="15375"/>
                  </a:cubicBezTo>
                  <a:cubicBezTo>
                    <a:pt x="5748" y="14749"/>
                    <a:pt x="6705" y="13792"/>
                    <a:pt x="7534" y="12963"/>
                  </a:cubicBezTo>
                  <a:cubicBezTo>
                    <a:pt x="8252" y="13534"/>
                    <a:pt x="9117" y="13847"/>
                    <a:pt x="10037" y="13865"/>
                  </a:cubicBezTo>
                  <a:cubicBezTo>
                    <a:pt x="10131" y="13870"/>
                    <a:pt x="10233" y="13873"/>
                    <a:pt x="10340" y="13873"/>
                  </a:cubicBezTo>
                  <a:cubicBezTo>
                    <a:pt x="11051" y="13873"/>
                    <a:pt x="11991" y="13744"/>
                    <a:pt x="12374" y="13184"/>
                  </a:cubicBezTo>
                  <a:cubicBezTo>
                    <a:pt x="12448" y="13056"/>
                    <a:pt x="12356" y="12871"/>
                    <a:pt x="12209" y="12871"/>
                  </a:cubicBezTo>
                  <a:cubicBezTo>
                    <a:pt x="12175" y="12868"/>
                    <a:pt x="12141" y="12866"/>
                    <a:pt x="12108" y="12866"/>
                  </a:cubicBezTo>
                  <a:cubicBezTo>
                    <a:pt x="11801" y="12866"/>
                    <a:pt x="11531" y="13009"/>
                    <a:pt x="11215" y="13092"/>
                  </a:cubicBezTo>
                  <a:cubicBezTo>
                    <a:pt x="10847" y="13184"/>
                    <a:pt x="10442" y="13221"/>
                    <a:pt x="10055" y="13221"/>
                  </a:cubicBezTo>
                  <a:cubicBezTo>
                    <a:pt x="9282" y="13203"/>
                    <a:pt x="8528" y="13000"/>
                    <a:pt x="7847" y="12651"/>
                  </a:cubicBezTo>
                  <a:cubicBezTo>
                    <a:pt x="8012" y="12485"/>
                    <a:pt x="8160" y="12338"/>
                    <a:pt x="8307" y="12190"/>
                  </a:cubicBezTo>
                  <a:cubicBezTo>
                    <a:pt x="9632" y="10902"/>
                    <a:pt x="10957" y="9595"/>
                    <a:pt x="12282" y="8288"/>
                  </a:cubicBezTo>
                  <a:cubicBezTo>
                    <a:pt x="12301" y="8307"/>
                    <a:pt x="12301" y="8325"/>
                    <a:pt x="12338" y="8344"/>
                  </a:cubicBezTo>
                  <a:cubicBezTo>
                    <a:pt x="12393" y="8380"/>
                    <a:pt x="12448" y="8399"/>
                    <a:pt x="12522" y="8399"/>
                  </a:cubicBezTo>
                  <a:cubicBezTo>
                    <a:pt x="12540" y="8399"/>
                    <a:pt x="12559" y="8399"/>
                    <a:pt x="12577" y="8380"/>
                  </a:cubicBezTo>
                  <a:cubicBezTo>
                    <a:pt x="12798" y="8436"/>
                    <a:pt x="13000" y="8509"/>
                    <a:pt x="13203" y="8583"/>
                  </a:cubicBezTo>
                  <a:cubicBezTo>
                    <a:pt x="13442" y="8638"/>
                    <a:pt x="13681" y="8693"/>
                    <a:pt x="13939" y="8693"/>
                  </a:cubicBezTo>
                  <a:cubicBezTo>
                    <a:pt x="14053" y="8704"/>
                    <a:pt x="14187" y="8713"/>
                    <a:pt x="14326" y="8713"/>
                  </a:cubicBezTo>
                  <a:cubicBezTo>
                    <a:pt x="14681" y="8713"/>
                    <a:pt x="15076" y="8655"/>
                    <a:pt x="15301" y="8417"/>
                  </a:cubicBezTo>
                  <a:cubicBezTo>
                    <a:pt x="15411" y="8307"/>
                    <a:pt x="15356" y="8104"/>
                    <a:pt x="15209" y="8049"/>
                  </a:cubicBezTo>
                  <a:cubicBezTo>
                    <a:pt x="15091" y="8010"/>
                    <a:pt x="14967" y="7991"/>
                    <a:pt x="14841" y="7991"/>
                  </a:cubicBezTo>
                  <a:cubicBezTo>
                    <a:pt x="14732" y="7991"/>
                    <a:pt x="14621" y="8005"/>
                    <a:pt x="14510" y="8031"/>
                  </a:cubicBezTo>
                  <a:cubicBezTo>
                    <a:pt x="14434" y="8036"/>
                    <a:pt x="14357" y="8038"/>
                    <a:pt x="14279" y="8038"/>
                  </a:cubicBezTo>
                  <a:cubicBezTo>
                    <a:pt x="14092" y="8038"/>
                    <a:pt x="13900" y="8025"/>
                    <a:pt x="13718" y="8012"/>
                  </a:cubicBezTo>
                  <a:cubicBezTo>
                    <a:pt x="13442" y="7994"/>
                    <a:pt x="13092" y="7828"/>
                    <a:pt x="12779" y="7810"/>
                  </a:cubicBezTo>
                  <a:lnTo>
                    <a:pt x="14675" y="5951"/>
                  </a:lnTo>
                  <a:cubicBezTo>
                    <a:pt x="14675" y="5951"/>
                    <a:pt x="14675" y="5969"/>
                    <a:pt x="14694" y="5969"/>
                  </a:cubicBezTo>
                  <a:cubicBezTo>
                    <a:pt x="14903" y="6179"/>
                    <a:pt x="15334" y="6388"/>
                    <a:pt x="15705" y="6388"/>
                  </a:cubicBezTo>
                  <a:cubicBezTo>
                    <a:pt x="15922" y="6388"/>
                    <a:pt x="16118" y="6318"/>
                    <a:pt x="16240" y="6135"/>
                  </a:cubicBezTo>
                  <a:cubicBezTo>
                    <a:pt x="16277" y="6061"/>
                    <a:pt x="16240" y="5951"/>
                    <a:pt x="16166" y="5932"/>
                  </a:cubicBezTo>
                  <a:cubicBezTo>
                    <a:pt x="16065" y="5914"/>
                    <a:pt x="15964" y="5905"/>
                    <a:pt x="15862" y="5905"/>
                  </a:cubicBezTo>
                  <a:cubicBezTo>
                    <a:pt x="15761" y="5905"/>
                    <a:pt x="15660" y="5914"/>
                    <a:pt x="15559" y="5932"/>
                  </a:cubicBezTo>
                  <a:cubicBezTo>
                    <a:pt x="15319" y="5914"/>
                    <a:pt x="15099" y="5840"/>
                    <a:pt x="14878" y="5730"/>
                  </a:cubicBezTo>
                  <a:lnTo>
                    <a:pt x="15872" y="4773"/>
                  </a:lnTo>
                  <a:cubicBezTo>
                    <a:pt x="16003" y="4642"/>
                    <a:pt x="15880" y="4453"/>
                    <a:pt x="15732" y="4453"/>
                  </a:cubicBezTo>
                  <a:cubicBezTo>
                    <a:pt x="15693" y="4453"/>
                    <a:pt x="15652" y="4466"/>
                    <a:pt x="15614" y="4497"/>
                  </a:cubicBezTo>
                  <a:lnTo>
                    <a:pt x="14105" y="5859"/>
                  </a:lnTo>
                  <a:cubicBezTo>
                    <a:pt x="14123" y="5712"/>
                    <a:pt x="14141" y="5583"/>
                    <a:pt x="14160" y="5472"/>
                  </a:cubicBezTo>
                  <a:cubicBezTo>
                    <a:pt x="14197" y="5104"/>
                    <a:pt x="14233" y="4515"/>
                    <a:pt x="13884" y="4258"/>
                  </a:cubicBezTo>
                  <a:cubicBezTo>
                    <a:pt x="13854" y="4240"/>
                    <a:pt x="13823" y="4232"/>
                    <a:pt x="13792" y="4232"/>
                  </a:cubicBezTo>
                  <a:cubicBezTo>
                    <a:pt x="13727" y="4232"/>
                    <a:pt x="13664" y="4269"/>
                    <a:pt x="13626" y="4331"/>
                  </a:cubicBezTo>
                  <a:cubicBezTo>
                    <a:pt x="13442" y="4607"/>
                    <a:pt x="13552" y="5123"/>
                    <a:pt x="13534" y="5454"/>
                  </a:cubicBezTo>
                  <a:cubicBezTo>
                    <a:pt x="13516" y="5730"/>
                    <a:pt x="13405" y="6117"/>
                    <a:pt x="13516" y="6374"/>
                  </a:cubicBezTo>
                  <a:lnTo>
                    <a:pt x="10000" y="9522"/>
                  </a:lnTo>
                  <a:cubicBezTo>
                    <a:pt x="10074" y="8951"/>
                    <a:pt x="10092" y="8344"/>
                    <a:pt x="10221" y="7810"/>
                  </a:cubicBezTo>
                  <a:cubicBezTo>
                    <a:pt x="10442" y="6945"/>
                    <a:pt x="11068" y="6025"/>
                    <a:pt x="11086" y="5141"/>
                  </a:cubicBezTo>
                  <a:cubicBezTo>
                    <a:pt x="11086" y="4999"/>
                    <a:pt x="10965" y="4890"/>
                    <a:pt x="10826" y="4890"/>
                  </a:cubicBezTo>
                  <a:cubicBezTo>
                    <a:pt x="10784" y="4890"/>
                    <a:pt x="10741" y="4899"/>
                    <a:pt x="10700" y="4920"/>
                  </a:cubicBezTo>
                  <a:cubicBezTo>
                    <a:pt x="9890" y="5417"/>
                    <a:pt x="9577" y="6687"/>
                    <a:pt x="9393" y="7552"/>
                  </a:cubicBezTo>
                  <a:cubicBezTo>
                    <a:pt x="9209" y="8325"/>
                    <a:pt x="8988" y="9374"/>
                    <a:pt x="9282" y="10166"/>
                  </a:cubicBezTo>
                  <a:lnTo>
                    <a:pt x="8693" y="10681"/>
                  </a:lnTo>
                  <a:cubicBezTo>
                    <a:pt x="7663" y="11601"/>
                    <a:pt x="6669" y="12559"/>
                    <a:pt x="5564" y="13424"/>
                  </a:cubicBezTo>
                  <a:cubicBezTo>
                    <a:pt x="5472" y="13497"/>
                    <a:pt x="5380" y="13552"/>
                    <a:pt x="5270" y="13626"/>
                  </a:cubicBezTo>
                  <a:cubicBezTo>
                    <a:pt x="5233" y="13037"/>
                    <a:pt x="5178" y="12430"/>
                    <a:pt x="5196" y="11841"/>
                  </a:cubicBezTo>
                  <a:cubicBezTo>
                    <a:pt x="5196" y="10994"/>
                    <a:pt x="5472" y="10019"/>
                    <a:pt x="5270" y="9209"/>
                  </a:cubicBezTo>
                  <a:cubicBezTo>
                    <a:pt x="5238" y="9071"/>
                    <a:pt x="5127" y="9000"/>
                    <a:pt x="5014" y="9000"/>
                  </a:cubicBezTo>
                  <a:cubicBezTo>
                    <a:pt x="4930" y="9000"/>
                    <a:pt x="4846" y="9039"/>
                    <a:pt x="4791" y="9117"/>
                  </a:cubicBezTo>
                  <a:cubicBezTo>
                    <a:pt x="4276" y="9853"/>
                    <a:pt x="4350" y="11086"/>
                    <a:pt x="4368" y="11951"/>
                  </a:cubicBezTo>
                  <a:cubicBezTo>
                    <a:pt x="4368" y="12651"/>
                    <a:pt x="4442" y="13350"/>
                    <a:pt x="4626" y="14049"/>
                  </a:cubicBezTo>
                  <a:cubicBezTo>
                    <a:pt x="4018" y="14381"/>
                    <a:pt x="3411" y="14657"/>
                    <a:pt x="2785" y="14970"/>
                  </a:cubicBezTo>
                  <a:cubicBezTo>
                    <a:pt x="2895" y="12927"/>
                    <a:pt x="2638" y="10884"/>
                    <a:pt x="3116" y="8859"/>
                  </a:cubicBezTo>
                  <a:cubicBezTo>
                    <a:pt x="3724" y="6319"/>
                    <a:pt x="5362" y="4405"/>
                    <a:pt x="7699" y="3282"/>
                  </a:cubicBezTo>
                  <a:cubicBezTo>
                    <a:pt x="9963" y="2159"/>
                    <a:pt x="12503" y="1938"/>
                    <a:pt x="15007" y="1828"/>
                  </a:cubicBezTo>
                  <a:cubicBezTo>
                    <a:pt x="16258" y="1773"/>
                    <a:pt x="17970" y="1828"/>
                    <a:pt x="19221" y="1257"/>
                  </a:cubicBezTo>
                  <a:close/>
                  <a:moveTo>
                    <a:pt x="19907" y="0"/>
                  </a:moveTo>
                  <a:cubicBezTo>
                    <a:pt x="19888" y="0"/>
                    <a:pt x="19868" y="2"/>
                    <a:pt x="19847" y="6"/>
                  </a:cubicBezTo>
                  <a:cubicBezTo>
                    <a:pt x="18559" y="263"/>
                    <a:pt x="17436" y="742"/>
                    <a:pt x="16092" y="834"/>
                  </a:cubicBezTo>
                  <a:cubicBezTo>
                    <a:pt x="14933" y="908"/>
                    <a:pt x="13755" y="908"/>
                    <a:pt x="12595" y="1037"/>
                  </a:cubicBezTo>
                  <a:cubicBezTo>
                    <a:pt x="10166" y="1294"/>
                    <a:pt x="7736" y="1920"/>
                    <a:pt x="5730" y="3356"/>
                  </a:cubicBezTo>
                  <a:cubicBezTo>
                    <a:pt x="2049" y="6006"/>
                    <a:pt x="1276" y="10994"/>
                    <a:pt x="2288" y="15209"/>
                  </a:cubicBezTo>
                  <a:lnTo>
                    <a:pt x="1994" y="15356"/>
                  </a:lnTo>
                  <a:cubicBezTo>
                    <a:pt x="1239" y="15522"/>
                    <a:pt x="595" y="15964"/>
                    <a:pt x="153" y="16589"/>
                  </a:cubicBezTo>
                  <a:cubicBezTo>
                    <a:pt x="1" y="16849"/>
                    <a:pt x="202" y="17146"/>
                    <a:pt x="474" y="17146"/>
                  </a:cubicBezTo>
                  <a:cubicBezTo>
                    <a:pt x="531" y="17146"/>
                    <a:pt x="590" y="17133"/>
                    <a:pt x="650" y="17105"/>
                  </a:cubicBezTo>
                  <a:cubicBezTo>
                    <a:pt x="1521" y="16564"/>
                    <a:pt x="2381" y="16388"/>
                    <a:pt x="3244" y="16388"/>
                  </a:cubicBezTo>
                  <a:cubicBezTo>
                    <a:pt x="4833" y="16388"/>
                    <a:pt x="6430" y="16983"/>
                    <a:pt x="8114" y="16983"/>
                  </a:cubicBezTo>
                  <a:cubicBezTo>
                    <a:pt x="8221" y="16983"/>
                    <a:pt x="8328" y="16981"/>
                    <a:pt x="8436" y="16976"/>
                  </a:cubicBezTo>
                  <a:cubicBezTo>
                    <a:pt x="10571" y="16884"/>
                    <a:pt x="12577" y="15945"/>
                    <a:pt x="14215" y="14583"/>
                  </a:cubicBezTo>
                  <a:cubicBezTo>
                    <a:pt x="18283" y="11141"/>
                    <a:pt x="19001" y="5712"/>
                    <a:pt x="19921" y="779"/>
                  </a:cubicBezTo>
                  <a:cubicBezTo>
                    <a:pt x="19994" y="724"/>
                    <a:pt x="20068" y="650"/>
                    <a:pt x="20142" y="576"/>
                  </a:cubicBezTo>
                  <a:cubicBezTo>
                    <a:pt x="20365" y="353"/>
                    <a:pt x="20187" y="0"/>
                    <a:pt x="19907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8"/>
            <p:cNvSpPr/>
            <p:nvPr/>
          </p:nvSpPr>
          <p:spPr>
            <a:xfrm>
              <a:off x="7932893" y="3293352"/>
              <a:ext cx="1091810" cy="919744"/>
            </a:xfrm>
            <a:custGeom>
              <a:avLst/>
              <a:gdLst/>
              <a:ahLst/>
              <a:cxnLst/>
              <a:rect l="l" t="t" r="r" b="b"/>
              <a:pathLst>
                <a:path w="20362" h="17153" extrusionOk="0">
                  <a:moveTo>
                    <a:pt x="19217" y="1258"/>
                  </a:moveTo>
                  <a:lnTo>
                    <a:pt x="19217" y="1258"/>
                  </a:lnTo>
                  <a:cubicBezTo>
                    <a:pt x="18462" y="3374"/>
                    <a:pt x="18149" y="5657"/>
                    <a:pt x="17395" y="7773"/>
                  </a:cubicBezTo>
                  <a:cubicBezTo>
                    <a:pt x="16474" y="10332"/>
                    <a:pt x="15002" y="12798"/>
                    <a:pt x="12738" y="14363"/>
                  </a:cubicBezTo>
                  <a:cubicBezTo>
                    <a:pt x="11213" y="15407"/>
                    <a:pt x="9695" y="15810"/>
                    <a:pt x="8073" y="15810"/>
                  </a:cubicBezTo>
                  <a:cubicBezTo>
                    <a:pt x="7209" y="15810"/>
                    <a:pt x="6316" y="15696"/>
                    <a:pt x="5376" y="15504"/>
                  </a:cubicBezTo>
                  <a:cubicBezTo>
                    <a:pt x="5155" y="15467"/>
                    <a:pt x="4934" y="15430"/>
                    <a:pt x="4713" y="15375"/>
                  </a:cubicBezTo>
                  <a:cubicBezTo>
                    <a:pt x="5744" y="14749"/>
                    <a:pt x="6701" y="13792"/>
                    <a:pt x="7511" y="12982"/>
                  </a:cubicBezTo>
                  <a:cubicBezTo>
                    <a:pt x="8228" y="13534"/>
                    <a:pt x="9112" y="13847"/>
                    <a:pt x="10032" y="13884"/>
                  </a:cubicBezTo>
                  <a:cubicBezTo>
                    <a:pt x="10099" y="13886"/>
                    <a:pt x="10170" y="13887"/>
                    <a:pt x="10244" y="13887"/>
                  </a:cubicBezTo>
                  <a:cubicBezTo>
                    <a:pt x="10964" y="13887"/>
                    <a:pt x="11969" y="13785"/>
                    <a:pt x="12370" y="13185"/>
                  </a:cubicBezTo>
                  <a:cubicBezTo>
                    <a:pt x="12443" y="13056"/>
                    <a:pt x="12351" y="12890"/>
                    <a:pt x="12204" y="12872"/>
                  </a:cubicBezTo>
                  <a:cubicBezTo>
                    <a:pt x="12170" y="12868"/>
                    <a:pt x="12136" y="12866"/>
                    <a:pt x="12103" y="12866"/>
                  </a:cubicBezTo>
                  <a:cubicBezTo>
                    <a:pt x="11793" y="12866"/>
                    <a:pt x="11509" y="13010"/>
                    <a:pt x="11210" y="13093"/>
                  </a:cubicBezTo>
                  <a:cubicBezTo>
                    <a:pt x="10824" y="13203"/>
                    <a:pt x="10437" y="13240"/>
                    <a:pt x="10051" y="13240"/>
                  </a:cubicBezTo>
                  <a:cubicBezTo>
                    <a:pt x="9278" y="13221"/>
                    <a:pt x="8523" y="13019"/>
                    <a:pt x="7842" y="12669"/>
                  </a:cubicBezTo>
                  <a:lnTo>
                    <a:pt x="8302" y="12209"/>
                  </a:lnTo>
                  <a:cubicBezTo>
                    <a:pt x="9627" y="10902"/>
                    <a:pt x="10971" y="9614"/>
                    <a:pt x="12296" y="8307"/>
                  </a:cubicBezTo>
                  <a:cubicBezTo>
                    <a:pt x="12296" y="8325"/>
                    <a:pt x="12315" y="8344"/>
                    <a:pt x="12351" y="8362"/>
                  </a:cubicBezTo>
                  <a:cubicBezTo>
                    <a:pt x="12407" y="8399"/>
                    <a:pt x="12462" y="8417"/>
                    <a:pt x="12535" y="8417"/>
                  </a:cubicBezTo>
                  <a:cubicBezTo>
                    <a:pt x="12554" y="8417"/>
                    <a:pt x="12572" y="8417"/>
                    <a:pt x="12591" y="8399"/>
                  </a:cubicBezTo>
                  <a:cubicBezTo>
                    <a:pt x="12793" y="8454"/>
                    <a:pt x="12996" y="8528"/>
                    <a:pt x="13198" y="8602"/>
                  </a:cubicBezTo>
                  <a:cubicBezTo>
                    <a:pt x="13437" y="8657"/>
                    <a:pt x="13695" y="8694"/>
                    <a:pt x="13934" y="8712"/>
                  </a:cubicBezTo>
                  <a:cubicBezTo>
                    <a:pt x="14054" y="8722"/>
                    <a:pt x="14191" y="8731"/>
                    <a:pt x="14333" y="8731"/>
                  </a:cubicBezTo>
                  <a:cubicBezTo>
                    <a:pt x="14693" y="8731"/>
                    <a:pt x="15085" y="8674"/>
                    <a:pt x="15296" y="8436"/>
                  </a:cubicBezTo>
                  <a:cubicBezTo>
                    <a:pt x="15425" y="8325"/>
                    <a:pt x="15370" y="8123"/>
                    <a:pt x="15204" y="8068"/>
                  </a:cubicBezTo>
                  <a:cubicBezTo>
                    <a:pt x="15075" y="8025"/>
                    <a:pt x="14939" y="8007"/>
                    <a:pt x="14805" y="8007"/>
                  </a:cubicBezTo>
                  <a:cubicBezTo>
                    <a:pt x="14709" y="8007"/>
                    <a:pt x="14615" y="8016"/>
                    <a:pt x="14523" y="8031"/>
                  </a:cubicBezTo>
                  <a:cubicBezTo>
                    <a:pt x="14385" y="8040"/>
                    <a:pt x="14252" y="8045"/>
                    <a:pt x="14118" y="8045"/>
                  </a:cubicBezTo>
                  <a:cubicBezTo>
                    <a:pt x="13985" y="8045"/>
                    <a:pt x="13851" y="8040"/>
                    <a:pt x="13713" y="8031"/>
                  </a:cubicBezTo>
                  <a:cubicBezTo>
                    <a:pt x="13456" y="7994"/>
                    <a:pt x="13088" y="7847"/>
                    <a:pt x="12775" y="7829"/>
                  </a:cubicBezTo>
                  <a:lnTo>
                    <a:pt x="14670" y="5951"/>
                  </a:lnTo>
                  <a:cubicBezTo>
                    <a:pt x="14670" y="5951"/>
                    <a:pt x="14670" y="5970"/>
                    <a:pt x="14689" y="5988"/>
                  </a:cubicBezTo>
                  <a:cubicBezTo>
                    <a:pt x="14896" y="6195"/>
                    <a:pt x="15319" y="6402"/>
                    <a:pt x="15688" y="6402"/>
                  </a:cubicBezTo>
                  <a:cubicBezTo>
                    <a:pt x="15909" y="6402"/>
                    <a:pt x="16111" y="6328"/>
                    <a:pt x="16235" y="6135"/>
                  </a:cubicBezTo>
                  <a:cubicBezTo>
                    <a:pt x="16290" y="6062"/>
                    <a:pt x="16253" y="5970"/>
                    <a:pt x="16161" y="5933"/>
                  </a:cubicBezTo>
                  <a:cubicBezTo>
                    <a:pt x="16060" y="5924"/>
                    <a:pt x="15959" y="5919"/>
                    <a:pt x="15858" y="5919"/>
                  </a:cubicBezTo>
                  <a:cubicBezTo>
                    <a:pt x="15756" y="5919"/>
                    <a:pt x="15655" y="5924"/>
                    <a:pt x="15554" y="5933"/>
                  </a:cubicBezTo>
                  <a:cubicBezTo>
                    <a:pt x="15333" y="5933"/>
                    <a:pt x="15094" y="5859"/>
                    <a:pt x="14891" y="5749"/>
                  </a:cubicBezTo>
                  <a:lnTo>
                    <a:pt x="15867" y="4773"/>
                  </a:lnTo>
                  <a:cubicBezTo>
                    <a:pt x="15982" y="4644"/>
                    <a:pt x="15884" y="4470"/>
                    <a:pt x="15747" y="4470"/>
                  </a:cubicBezTo>
                  <a:cubicBezTo>
                    <a:pt x="15709" y="4470"/>
                    <a:pt x="15668" y="4483"/>
                    <a:pt x="15628" y="4515"/>
                  </a:cubicBezTo>
                  <a:lnTo>
                    <a:pt x="14100" y="5859"/>
                  </a:lnTo>
                  <a:cubicBezTo>
                    <a:pt x="14137" y="5730"/>
                    <a:pt x="14137" y="5601"/>
                    <a:pt x="14155" y="5491"/>
                  </a:cubicBezTo>
                  <a:cubicBezTo>
                    <a:pt x="14192" y="5104"/>
                    <a:pt x="14229" y="4515"/>
                    <a:pt x="13897" y="4276"/>
                  </a:cubicBezTo>
                  <a:cubicBezTo>
                    <a:pt x="13863" y="4255"/>
                    <a:pt x="13826" y="4245"/>
                    <a:pt x="13790" y="4245"/>
                  </a:cubicBezTo>
                  <a:cubicBezTo>
                    <a:pt x="13730" y="4245"/>
                    <a:pt x="13674" y="4274"/>
                    <a:pt x="13640" y="4331"/>
                  </a:cubicBezTo>
                  <a:cubicBezTo>
                    <a:pt x="13437" y="4626"/>
                    <a:pt x="13566" y="5123"/>
                    <a:pt x="13548" y="5473"/>
                  </a:cubicBezTo>
                  <a:cubicBezTo>
                    <a:pt x="13529" y="5749"/>
                    <a:pt x="13400" y="6117"/>
                    <a:pt x="13529" y="6393"/>
                  </a:cubicBezTo>
                  <a:lnTo>
                    <a:pt x="9977" y="9522"/>
                  </a:lnTo>
                  <a:cubicBezTo>
                    <a:pt x="10069" y="8951"/>
                    <a:pt x="10087" y="8344"/>
                    <a:pt x="10216" y="7810"/>
                  </a:cubicBezTo>
                  <a:cubicBezTo>
                    <a:pt x="10419" y="6945"/>
                    <a:pt x="11045" y="6025"/>
                    <a:pt x="11063" y="5141"/>
                  </a:cubicBezTo>
                  <a:cubicBezTo>
                    <a:pt x="11063" y="4999"/>
                    <a:pt x="10942" y="4890"/>
                    <a:pt x="10811" y="4890"/>
                  </a:cubicBezTo>
                  <a:cubicBezTo>
                    <a:pt x="10772" y="4890"/>
                    <a:pt x="10733" y="4899"/>
                    <a:pt x="10695" y="4920"/>
                  </a:cubicBezTo>
                  <a:cubicBezTo>
                    <a:pt x="9885" y="5417"/>
                    <a:pt x="9572" y="6687"/>
                    <a:pt x="9370" y="7571"/>
                  </a:cubicBezTo>
                  <a:cubicBezTo>
                    <a:pt x="9204" y="8325"/>
                    <a:pt x="8983" y="9375"/>
                    <a:pt x="9259" y="10166"/>
                  </a:cubicBezTo>
                  <a:lnTo>
                    <a:pt x="8689" y="10681"/>
                  </a:lnTo>
                  <a:cubicBezTo>
                    <a:pt x="7658" y="11602"/>
                    <a:pt x="6646" y="12577"/>
                    <a:pt x="5560" y="13424"/>
                  </a:cubicBezTo>
                  <a:cubicBezTo>
                    <a:pt x="5449" y="13497"/>
                    <a:pt x="5357" y="13571"/>
                    <a:pt x="5265" y="13626"/>
                  </a:cubicBezTo>
                  <a:cubicBezTo>
                    <a:pt x="5228" y="13037"/>
                    <a:pt x="5173" y="12448"/>
                    <a:pt x="5173" y="11841"/>
                  </a:cubicBezTo>
                  <a:cubicBezTo>
                    <a:pt x="5173" y="11013"/>
                    <a:pt x="5468" y="10037"/>
                    <a:pt x="5265" y="9209"/>
                  </a:cubicBezTo>
                  <a:cubicBezTo>
                    <a:pt x="5223" y="9084"/>
                    <a:pt x="5110" y="9017"/>
                    <a:pt x="4997" y="9017"/>
                  </a:cubicBezTo>
                  <a:cubicBezTo>
                    <a:pt x="4910" y="9017"/>
                    <a:pt x="4824" y="9056"/>
                    <a:pt x="4768" y="9135"/>
                  </a:cubicBezTo>
                  <a:cubicBezTo>
                    <a:pt x="4271" y="9872"/>
                    <a:pt x="4326" y="11086"/>
                    <a:pt x="4345" y="11951"/>
                  </a:cubicBezTo>
                  <a:cubicBezTo>
                    <a:pt x="4345" y="12669"/>
                    <a:pt x="4437" y="13369"/>
                    <a:pt x="4602" y="14050"/>
                  </a:cubicBezTo>
                  <a:cubicBezTo>
                    <a:pt x="4014" y="14399"/>
                    <a:pt x="3388" y="14675"/>
                    <a:pt x="2780" y="14970"/>
                  </a:cubicBezTo>
                  <a:cubicBezTo>
                    <a:pt x="2872" y="12927"/>
                    <a:pt x="2615" y="10902"/>
                    <a:pt x="3112" y="8878"/>
                  </a:cubicBezTo>
                  <a:cubicBezTo>
                    <a:pt x="3719" y="6338"/>
                    <a:pt x="5357" y="4423"/>
                    <a:pt x="7695" y="3282"/>
                  </a:cubicBezTo>
                  <a:cubicBezTo>
                    <a:pt x="9959" y="2160"/>
                    <a:pt x="12499" y="1939"/>
                    <a:pt x="15002" y="1828"/>
                  </a:cubicBezTo>
                  <a:cubicBezTo>
                    <a:pt x="16235" y="1791"/>
                    <a:pt x="17965" y="1828"/>
                    <a:pt x="19217" y="1258"/>
                  </a:cubicBezTo>
                  <a:close/>
                  <a:moveTo>
                    <a:pt x="19903" y="1"/>
                  </a:moveTo>
                  <a:cubicBezTo>
                    <a:pt x="19884" y="1"/>
                    <a:pt x="19863" y="3"/>
                    <a:pt x="19842" y="6"/>
                  </a:cubicBezTo>
                  <a:cubicBezTo>
                    <a:pt x="18554" y="264"/>
                    <a:pt x="17450" y="742"/>
                    <a:pt x="16106" y="834"/>
                  </a:cubicBezTo>
                  <a:cubicBezTo>
                    <a:pt x="14928" y="908"/>
                    <a:pt x="13769" y="926"/>
                    <a:pt x="12591" y="1037"/>
                  </a:cubicBezTo>
                  <a:cubicBezTo>
                    <a:pt x="10179" y="1294"/>
                    <a:pt x="7731" y="1920"/>
                    <a:pt x="5725" y="3356"/>
                  </a:cubicBezTo>
                  <a:cubicBezTo>
                    <a:pt x="2044" y="6006"/>
                    <a:pt x="1271" y="10994"/>
                    <a:pt x="2283" y="15209"/>
                  </a:cubicBezTo>
                  <a:lnTo>
                    <a:pt x="1989" y="15375"/>
                  </a:lnTo>
                  <a:cubicBezTo>
                    <a:pt x="1253" y="15522"/>
                    <a:pt x="590" y="15964"/>
                    <a:pt x="167" y="16590"/>
                  </a:cubicBezTo>
                  <a:cubicBezTo>
                    <a:pt x="1" y="16846"/>
                    <a:pt x="206" y="17153"/>
                    <a:pt x="468" y="17153"/>
                  </a:cubicBezTo>
                  <a:cubicBezTo>
                    <a:pt x="526" y="17153"/>
                    <a:pt x="586" y="17138"/>
                    <a:pt x="645" y="17105"/>
                  </a:cubicBezTo>
                  <a:cubicBezTo>
                    <a:pt x="1522" y="16564"/>
                    <a:pt x="2383" y="16388"/>
                    <a:pt x="3243" y="16388"/>
                  </a:cubicBezTo>
                  <a:cubicBezTo>
                    <a:pt x="4828" y="16388"/>
                    <a:pt x="6414" y="16984"/>
                    <a:pt x="8108" y="16984"/>
                  </a:cubicBezTo>
                  <a:cubicBezTo>
                    <a:pt x="8215" y="16984"/>
                    <a:pt x="8323" y="16981"/>
                    <a:pt x="8431" y="16976"/>
                  </a:cubicBezTo>
                  <a:cubicBezTo>
                    <a:pt x="10566" y="16884"/>
                    <a:pt x="12572" y="15945"/>
                    <a:pt x="14210" y="14583"/>
                  </a:cubicBezTo>
                  <a:cubicBezTo>
                    <a:pt x="18278" y="11142"/>
                    <a:pt x="19014" y="5712"/>
                    <a:pt x="19935" y="797"/>
                  </a:cubicBezTo>
                  <a:cubicBezTo>
                    <a:pt x="20008" y="724"/>
                    <a:pt x="20082" y="650"/>
                    <a:pt x="20137" y="577"/>
                  </a:cubicBezTo>
                  <a:cubicBezTo>
                    <a:pt x="20361" y="370"/>
                    <a:pt x="20197" y="1"/>
                    <a:pt x="19903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8"/>
            <p:cNvSpPr/>
            <p:nvPr/>
          </p:nvSpPr>
          <p:spPr>
            <a:xfrm>
              <a:off x="4312900" y="2700744"/>
              <a:ext cx="1012614" cy="555396"/>
            </a:xfrm>
            <a:custGeom>
              <a:avLst/>
              <a:gdLst/>
              <a:ahLst/>
              <a:cxnLst/>
              <a:rect l="l" t="t" r="r" b="b"/>
              <a:pathLst>
                <a:path w="18885" h="10358" extrusionOk="0">
                  <a:moveTo>
                    <a:pt x="10474" y="811"/>
                  </a:moveTo>
                  <a:cubicBezTo>
                    <a:pt x="12227" y="811"/>
                    <a:pt x="13562" y="1552"/>
                    <a:pt x="14928" y="2720"/>
                  </a:cubicBezTo>
                  <a:cubicBezTo>
                    <a:pt x="15057" y="2831"/>
                    <a:pt x="15185" y="2941"/>
                    <a:pt x="15314" y="3033"/>
                  </a:cubicBezTo>
                  <a:cubicBezTo>
                    <a:pt x="14412" y="3107"/>
                    <a:pt x="13529" y="3291"/>
                    <a:pt x="12664" y="3585"/>
                  </a:cubicBezTo>
                  <a:cubicBezTo>
                    <a:pt x="12406" y="2959"/>
                    <a:pt x="11964" y="2444"/>
                    <a:pt x="11394" y="2113"/>
                  </a:cubicBezTo>
                  <a:cubicBezTo>
                    <a:pt x="11059" y="1904"/>
                    <a:pt x="10535" y="1631"/>
                    <a:pt x="10076" y="1631"/>
                  </a:cubicBezTo>
                  <a:cubicBezTo>
                    <a:pt x="9929" y="1631"/>
                    <a:pt x="9789" y="1659"/>
                    <a:pt x="9664" y="1726"/>
                  </a:cubicBezTo>
                  <a:cubicBezTo>
                    <a:pt x="9553" y="1782"/>
                    <a:pt x="9553" y="1929"/>
                    <a:pt x="9664" y="1984"/>
                  </a:cubicBezTo>
                  <a:cubicBezTo>
                    <a:pt x="9885" y="2094"/>
                    <a:pt x="10124" y="2168"/>
                    <a:pt x="10363" y="2186"/>
                  </a:cubicBezTo>
                  <a:cubicBezTo>
                    <a:pt x="10639" y="2260"/>
                    <a:pt x="10915" y="2371"/>
                    <a:pt x="11155" y="2518"/>
                  </a:cubicBezTo>
                  <a:cubicBezTo>
                    <a:pt x="11633" y="2812"/>
                    <a:pt x="12056" y="3199"/>
                    <a:pt x="12351" y="3677"/>
                  </a:cubicBezTo>
                  <a:lnTo>
                    <a:pt x="11891" y="3788"/>
                  </a:lnTo>
                  <a:cubicBezTo>
                    <a:pt x="10584" y="4137"/>
                    <a:pt x="9277" y="4506"/>
                    <a:pt x="7970" y="4855"/>
                  </a:cubicBezTo>
                  <a:cubicBezTo>
                    <a:pt x="7970" y="4837"/>
                    <a:pt x="7970" y="4818"/>
                    <a:pt x="7952" y="4800"/>
                  </a:cubicBezTo>
                  <a:cubicBezTo>
                    <a:pt x="7933" y="4763"/>
                    <a:pt x="7897" y="4726"/>
                    <a:pt x="7860" y="4708"/>
                  </a:cubicBezTo>
                  <a:cubicBezTo>
                    <a:pt x="7851" y="4699"/>
                    <a:pt x="7841" y="4694"/>
                    <a:pt x="7835" y="4694"/>
                  </a:cubicBezTo>
                  <a:cubicBezTo>
                    <a:pt x="7828" y="4694"/>
                    <a:pt x="7823" y="4699"/>
                    <a:pt x="7823" y="4708"/>
                  </a:cubicBezTo>
                  <a:cubicBezTo>
                    <a:pt x="7694" y="4598"/>
                    <a:pt x="7602" y="4469"/>
                    <a:pt x="7492" y="4358"/>
                  </a:cubicBezTo>
                  <a:cubicBezTo>
                    <a:pt x="7363" y="4229"/>
                    <a:pt x="7216" y="4119"/>
                    <a:pt x="7068" y="4009"/>
                  </a:cubicBezTo>
                  <a:cubicBezTo>
                    <a:pt x="6854" y="3886"/>
                    <a:pt x="6551" y="3687"/>
                    <a:pt x="6275" y="3687"/>
                  </a:cubicBezTo>
                  <a:cubicBezTo>
                    <a:pt x="6219" y="3687"/>
                    <a:pt x="6164" y="3696"/>
                    <a:pt x="6111" y="3714"/>
                  </a:cubicBezTo>
                  <a:cubicBezTo>
                    <a:pt x="5982" y="3751"/>
                    <a:pt x="5946" y="3898"/>
                    <a:pt x="6019" y="3990"/>
                  </a:cubicBezTo>
                  <a:cubicBezTo>
                    <a:pt x="6148" y="4101"/>
                    <a:pt x="6295" y="4193"/>
                    <a:pt x="6461" y="4248"/>
                  </a:cubicBezTo>
                  <a:cubicBezTo>
                    <a:pt x="6627" y="4322"/>
                    <a:pt x="6811" y="4414"/>
                    <a:pt x="6958" y="4542"/>
                  </a:cubicBezTo>
                  <a:cubicBezTo>
                    <a:pt x="7124" y="4653"/>
                    <a:pt x="7289" y="4874"/>
                    <a:pt x="7492" y="5003"/>
                  </a:cubicBezTo>
                  <a:lnTo>
                    <a:pt x="5633" y="5518"/>
                  </a:lnTo>
                  <a:lnTo>
                    <a:pt x="5633" y="5481"/>
                  </a:lnTo>
                  <a:cubicBezTo>
                    <a:pt x="5555" y="5202"/>
                    <a:pt x="5216" y="4791"/>
                    <a:pt x="4890" y="4791"/>
                  </a:cubicBezTo>
                  <a:cubicBezTo>
                    <a:pt x="4830" y="4791"/>
                    <a:pt x="4770" y="4805"/>
                    <a:pt x="4712" y="4837"/>
                  </a:cubicBezTo>
                  <a:cubicBezTo>
                    <a:pt x="4639" y="4874"/>
                    <a:pt x="4639" y="4947"/>
                    <a:pt x="4676" y="4984"/>
                  </a:cubicBezTo>
                  <a:cubicBezTo>
                    <a:pt x="4805" y="5076"/>
                    <a:pt x="4933" y="5150"/>
                    <a:pt x="5062" y="5205"/>
                  </a:cubicBezTo>
                  <a:cubicBezTo>
                    <a:pt x="5209" y="5297"/>
                    <a:pt x="5338" y="5426"/>
                    <a:pt x="5430" y="5573"/>
                  </a:cubicBezTo>
                  <a:lnTo>
                    <a:pt x="4455" y="5831"/>
                  </a:lnTo>
                  <a:cubicBezTo>
                    <a:pt x="4283" y="5865"/>
                    <a:pt x="4336" y="6092"/>
                    <a:pt x="4478" y="6092"/>
                  </a:cubicBezTo>
                  <a:cubicBezTo>
                    <a:pt x="4488" y="6092"/>
                    <a:pt x="4499" y="6091"/>
                    <a:pt x="4510" y="6088"/>
                  </a:cubicBezTo>
                  <a:lnTo>
                    <a:pt x="5964" y="5776"/>
                  </a:lnTo>
                  <a:lnTo>
                    <a:pt x="5964" y="5776"/>
                  </a:lnTo>
                  <a:cubicBezTo>
                    <a:pt x="5890" y="5849"/>
                    <a:pt x="5835" y="5923"/>
                    <a:pt x="5798" y="5996"/>
                  </a:cubicBezTo>
                  <a:cubicBezTo>
                    <a:pt x="5633" y="6236"/>
                    <a:pt x="5412" y="6585"/>
                    <a:pt x="5541" y="6880"/>
                  </a:cubicBezTo>
                  <a:cubicBezTo>
                    <a:pt x="5565" y="6916"/>
                    <a:pt x="5604" y="6936"/>
                    <a:pt x="5648" y="6936"/>
                  </a:cubicBezTo>
                  <a:cubicBezTo>
                    <a:pt x="5673" y="6936"/>
                    <a:pt x="5699" y="6930"/>
                    <a:pt x="5725" y="6917"/>
                  </a:cubicBezTo>
                  <a:cubicBezTo>
                    <a:pt x="5946" y="6806"/>
                    <a:pt x="6056" y="6438"/>
                    <a:pt x="6185" y="6236"/>
                  </a:cubicBezTo>
                  <a:cubicBezTo>
                    <a:pt x="6277" y="6070"/>
                    <a:pt x="6498" y="5868"/>
                    <a:pt x="6516" y="5647"/>
                  </a:cubicBezTo>
                  <a:lnTo>
                    <a:pt x="9885" y="4911"/>
                  </a:lnTo>
                  <a:lnTo>
                    <a:pt x="9885" y="4911"/>
                  </a:lnTo>
                  <a:cubicBezTo>
                    <a:pt x="9627" y="5242"/>
                    <a:pt x="9406" y="5610"/>
                    <a:pt x="9130" y="5923"/>
                  </a:cubicBezTo>
                  <a:cubicBezTo>
                    <a:pt x="8688" y="6383"/>
                    <a:pt x="7952" y="6751"/>
                    <a:pt x="7639" y="7303"/>
                  </a:cubicBezTo>
                  <a:cubicBezTo>
                    <a:pt x="7565" y="7414"/>
                    <a:pt x="7639" y="7561"/>
                    <a:pt x="7786" y="7579"/>
                  </a:cubicBezTo>
                  <a:cubicBezTo>
                    <a:pt x="8467" y="7543"/>
                    <a:pt x="9130" y="6843"/>
                    <a:pt x="9553" y="6365"/>
                  </a:cubicBezTo>
                  <a:cubicBezTo>
                    <a:pt x="9940" y="5941"/>
                    <a:pt x="10455" y="5352"/>
                    <a:pt x="10547" y="4745"/>
                  </a:cubicBezTo>
                  <a:lnTo>
                    <a:pt x="11118" y="4634"/>
                  </a:lnTo>
                  <a:cubicBezTo>
                    <a:pt x="12093" y="4395"/>
                    <a:pt x="13087" y="4156"/>
                    <a:pt x="14081" y="3990"/>
                  </a:cubicBezTo>
                  <a:cubicBezTo>
                    <a:pt x="14173" y="3972"/>
                    <a:pt x="14247" y="3972"/>
                    <a:pt x="14339" y="3972"/>
                  </a:cubicBezTo>
                  <a:cubicBezTo>
                    <a:pt x="14155" y="4358"/>
                    <a:pt x="13971" y="4763"/>
                    <a:pt x="13750" y="5131"/>
                  </a:cubicBezTo>
                  <a:cubicBezTo>
                    <a:pt x="13455" y="5665"/>
                    <a:pt x="12921" y="6181"/>
                    <a:pt x="12774" y="6788"/>
                  </a:cubicBezTo>
                  <a:cubicBezTo>
                    <a:pt x="12730" y="6921"/>
                    <a:pt x="12828" y="7030"/>
                    <a:pt x="12954" y="7030"/>
                  </a:cubicBezTo>
                  <a:cubicBezTo>
                    <a:pt x="12985" y="7030"/>
                    <a:pt x="13018" y="7023"/>
                    <a:pt x="13050" y="7009"/>
                  </a:cubicBezTo>
                  <a:cubicBezTo>
                    <a:pt x="13639" y="6714"/>
                    <a:pt x="14026" y="5923"/>
                    <a:pt x="14320" y="5371"/>
                  </a:cubicBezTo>
                  <a:cubicBezTo>
                    <a:pt x="14578" y="4911"/>
                    <a:pt x="14762" y="4432"/>
                    <a:pt x="14909" y="3935"/>
                  </a:cubicBezTo>
                  <a:cubicBezTo>
                    <a:pt x="15406" y="3935"/>
                    <a:pt x="15885" y="3972"/>
                    <a:pt x="16382" y="4009"/>
                  </a:cubicBezTo>
                  <a:cubicBezTo>
                    <a:pt x="15609" y="5279"/>
                    <a:pt x="15038" y="6659"/>
                    <a:pt x="14007" y="7782"/>
                  </a:cubicBezTo>
                  <a:cubicBezTo>
                    <a:pt x="12866" y="9007"/>
                    <a:pt x="11265" y="9697"/>
                    <a:pt x="9596" y="9697"/>
                  </a:cubicBezTo>
                  <a:cubicBezTo>
                    <a:pt x="9435" y="9697"/>
                    <a:pt x="9273" y="9691"/>
                    <a:pt x="9111" y="9678"/>
                  </a:cubicBezTo>
                  <a:cubicBezTo>
                    <a:pt x="7271" y="9586"/>
                    <a:pt x="5578" y="8831"/>
                    <a:pt x="3958" y="8003"/>
                  </a:cubicBezTo>
                  <a:cubicBezTo>
                    <a:pt x="3148" y="7598"/>
                    <a:pt x="2062" y="6954"/>
                    <a:pt x="1068" y="6880"/>
                  </a:cubicBezTo>
                  <a:cubicBezTo>
                    <a:pt x="2301" y="5794"/>
                    <a:pt x="3295" y="4450"/>
                    <a:pt x="4547" y="3364"/>
                  </a:cubicBezTo>
                  <a:cubicBezTo>
                    <a:pt x="6038" y="2058"/>
                    <a:pt x="7841" y="1027"/>
                    <a:pt x="9829" y="843"/>
                  </a:cubicBezTo>
                  <a:cubicBezTo>
                    <a:pt x="10050" y="821"/>
                    <a:pt x="10265" y="811"/>
                    <a:pt x="10474" y="811"/>
                  </a:cubicBezTo>
                  <a:close/>
                  <a:moveTo>
                    <a:pt x="10483" y="1"/>
                  </a:moveTo>
                  <a:cubicBezTo>
                    <a:pt x="9982" y="1"/>
                    <a:pt x="9479" y="54"/>
                    <a:pt x="8983" y="162"/>
                  </a:cubicBezTo>
                  <a:cubicBezTo>
                    <a:pt x="5173" y="898"/>
                    <a:pt x="2761" y="4101"/>
                    <a:pt x="442" y="6917"/>
                  </a:cubicBezTo>
                  <a:cubicBezTo>
                    <a:pt x="369" y="6917"/>
                    <a:pt x="295" y="6935"/>
                    <a:pt x="221" y="6972"/>
                  </a:cubicBezTo>
                  <a:cubicBezTo>
                    <a:pt x="19" y="7046"/>
                    <a:pt x="1" y="7340"/>
                    <a:pt x="221" y="7432"/>
                  </a:cubicBezTo>
                  <a:cubicBezTo>
                    <a:pt x="1123" y="7727"/>
                    <a:pt x="2007" y="7819"/>
                    <a:pt x="2890" y="8242"/>
                  </a:cubicBezTo>
                  <a:cubicBezTo>
                    <a:pt x="3663" y="8610"/>
                    <a:pt x="4418" y="9015"/>
                    <a:pt x="5191" y="9346"/>
                  </a:cubicBezTo>
                  <a:cubicBezTo>
                    <a:pt x="6555" y="9929"/>
                    <a:pt x="8008" y="10358"/>
                    <a:pt x="9497" y="10358"/>
                  </a:cubicBezTo>
                  <a:cubicBezTo>
                    <a:pt x="9797" y="10358"/>
                    <a:pt x="10098" y="10340"/>
                    <a:pt x="10400" y="10303"/>
                  </a:cubicBezTo>
                  <a:cubicBezTo>
                    <a:pt x="13676" y="9954"/>
                    <a:pt x="15958" y="7046"/>
                    <a:pt x="16805" y="4009"/>
                  </a:cubicBezTo>
                  <a:lnTo>
                    <a:pt x="17044" y="4009"/>
                  </a:lnTo>
                  <a:cubicBezTo>
                    <a:pt x="17254" y="4066"/>
                    <a:pt x="17469" y="4096"/>
                    <a:pt x="17683" y="4096"/>
                  </a:cubicBezTo>
                  <a:cubicBezTo>
                    <a:pt x="18014" y="4096"/>
                    <a:pt x="18344" y="4025"/>
                    <a:pt x="18646" y="3880"/>
                  </a:cubicBezTo>
                  <a:cubicBezTo>
                    <a:pt x="18885" y="3733"/>
                    <a:pt x="18793" y="3383"/>
                    <a:pt x="18517" y="3364"/>
                  </a:cubicBezTo>
                  <a:cubicBezTo>
                    <a:pt x="18455" y="3368"/>
                    <a:pt x="18394" y="3369"/>
                    <a:pt x="18333" y="3369"/>
                  </a:cubicBezTo>
                  <a:cubicBezTo>
                    <a:pt x="16251" y="3369"/>
                    <a:pt x="15246" y="1554"/>
                    <a:pt x="13510" y="677"/>
                  </a:cubicBezTo>
                  <a:cubicBezTo>
                    <a:pt x="12554" y="230"/>
                    <a:pt x="11522" y="1"/>
                    <a:pt x="10483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8"/>
            <p:cNvSpPr/>
            <p:nvPr/>
          </p:nvSpPr>
          <p:spPr>
            <a:xfrm>
              <a:off x="5854475" y="2121487"/>
              <a:ext cx="1012614" cy="555932"/>
            </a:xfrm>
            <a:custGeom>
              <a:avLst/>
              <a:gdLst/>
              <a:ahLst/>
              <a:cxnLst/>
              <a:rect l="l" t="t" r="r" b="b"/>
              <a:pathLst>
                <a:path w="18885" h="10368" extrusionOk="0">
                  <a:moveTo>
                    <a:pt x="10469" y="810"/>
                  </a:moveTo>
                  <a:cubicBezTo>
                    <a:pt x="12212" y="810"/>
                    <a:pt x="13562" y="1551"/>
                    <a:pt x="14928" y="2719"/>
                  </a:cubicBezTo>
                  <a:cubicBezTo>
                    <a:pt x="15056" y="2829"/>
                    <a:pt x="15185" y="2940"/>
                    <a:pt x="15314" y="3050"/>
                  </a:cubicBezTo>
                  <a:cubicBezTo>
                    <a:pt x="14412" y="3124"/>
                    <a:pt x="13529" y="3290"/>
                    <a:pt x="12664" y="3584"/>
                  </a:cubicBezTo>
                  <a:cubicBezTo>
                    <a:pt x="12406" y="2958"/>
                    <a:pt x="11964" y="2443"/>
                    <a:pt x="11394" y="2112"/>
                  </a:cubicBezTo>
                  <a:cubicBezTo>
                    <a:pt x="11043" y="1901"/>
                    <a:pt x="10511" y="1638"/>
                    <a:pt x="10050" y="1638"/>
                  </a:cubicBezTo>
                  <a:cubicBezTo>
                    <a:pt x="9906" y="1638"/>
                    <a:pt x="9768" y="1664"/>
                    <a:pt x="9645" y="1725"/>
                  </a:cubicBezTo>
                  <a:cubicBezTo>
                    <a:pt x="9553" y="1780"/>
                    <a:pt x="9553" y="1928"/>
                    <a:pt x="9645" y="1983"/>
                  </a:cubicBezTo>
                  <a:cubicBezTo>
                    <a:pt x="9866" y="2093"/>
                    <a:pt x="10105" y="2167"/>
                    <a:pt x="10363" y="2185"/>
                  </a:cubicBezTo>
                  <a:cubicBezTo>
                    <a:pt x="10639" y="2259"/>
                    <a:pt x="10897" y="2369"/>
                    <a:pt x="11154" y="2517"/>
                  </a:cubicBezTo>
                  <a:cubicBezTo>
                    <a:pt x="11633" y="2811"/>
                    <a:pt x="12038" y="3198"/>
                    <a:pt x="12351" y="3676"/>
                  </a:cubicBezTo>
                  <a:lnTo>
                    <a:pt x="11891" y="3805"/>
                  </a:lnTo>
                  <a:cubicBezTo>
                    <a:pt x="10584" y="4136"/>
                    <a:pt x="9277" y="4504"/>
                    <a:pt x="7970" y="4854"/>
                  </a:cubicBezTo>
                  <a:cubicBezTo>
                    <a:pt x="7970" y="4836"/>
                    <a:pt x="7970" y="4817"/>
                    <a:pt x="7970" y="4799"/>
                  </a:cubicBezTo>
                  <a:cubicBezTo>
                    <a:pt x="7933" y="4762"/>
                    <a:pt x="7897" y="4725"/>
                    <a:pt x="7860" y="4707"/>
                  </a:cubicBezTo>
                  <a:cubicBezTo>
                    <a:pt x="7851" y="4698"/>
                    <a:pt x="7846" y="4693"/>
                    <a:pt x="7841" y="4693"/>
                  </a:cubicBezTo>
                  <a:cubicBezTo>
                    <a:pt x="7837" y="4693"/>
                    <a:pt x="7832" y="4698"/>
                    <a:pt x="7823" y="4707"/>
                  </a:cubicBezTo>
                  <a:cubicBezTo>
                    <a:pt x="7712" y="4596"/>
                    <a:pt x="7602" y="4468"/>
                    <a:pt x="7510" y="4357"/>
                  </a:cubicBezTo>
                  <a:cubicBezTo>
                    <a:pt x="7363" y="4228"/>
                    <a:pt x="7216" y="4118"/>
                    <a:pt x="7068" y="4007"/>
                  </a:cubicBezTo>
                  <a:cubicBezTo>
                    <a:pt x="6854" y="3885"/>
                    <a:pt x="6551" y="3686"/>
                    <a:pt x="6275" y="3686"/>
                  </a:cubicBezTo>
                  <a:cubicBezTo>
                    <a:pt x="6219" y="3686"/>
                    <a:pt x="6164" y="3694"/>
                    <a:pt x="6111" y="3713"/>
                  </a:cubicBezTo>
                  <a:cubicBezTo>
                    <a:pt x="5982" y="3750"/>
                    <a:pt x="5946" y="3897"/>
                    <a:pt x="6019" y="3989"/>
                  </a:cubicBezTo>
                  <a:cubicBezTo>
                    <a:pt x="6148" y="4099"/>
                    <a:pt x="6295" y="4191"/>
                    <a:pt x="6461" y="4247"/>
                  </a:cubicBezTo>
                  <a:cubicBezTo>
                    <a:pt x="6627" y="4320"/>
                    <a:pt x="6811" y="4431"/>
                    <a:pt x="6958" y="4541"/>
                  </a:cubicBezTo>
                  <a:cubicBezTo>
                    <a:pt x="7123" y="4652"/>
                    <a:pt x="7308" y="4872"/>
                    <a:pt x="7492" y="5001"/>
                  </a:cubicBezTo>
                  <a:lnTo>
                    <a:pt x="5614" y="5498"/>
                  </a:lnTo>
                  <a:lnTo>
                    <a:pt x="5614" y="5480"/>
                  </a:lnTo>
                  <a:cubicBezTo>
                    <a:pt x="5536" y="5199"/>
                    <a:pt x="5207" y="4773"/>
                    <a:pt x="4873" y="4773"/>
                  </a:cubicBezTo>
                  <a:cubicBezTo>
                    <a:pt x="4813" y="4773"/>
                    <a:pt x="4753" y="4786"/>
                    <a:pt x="4694" y="4817"/>
                  </a:cubicBezTo>
                  <a:cubicBezTo>
                    <a:pt x="4639" y="4854"/>
                    <a:pt x="4639" y="4928"/>
                    <a:pt x="4676" y="4983"/>
                  </a:cubicBezTo>
                  <a:cubicBezTo>
                    <a:pt x="4804" y="5075"/>
                    <a:pt x="4915" y="5149"/>
                    <a:pt x="5062" y="5204"/>
                  </a:cubicBezTo>
                  <a:cubicBezTo>
                    <a:pt x="5209" y="5277"/>
                    <a:pt x="5320" y="5406"/>
                    <a:pt x="5430" y="5554"/>
                  </a:cubicBezTo>
                  <a:lnTo>
                    <a:pt x="4455" y="5830"/>
                  </a:lnTo>
                  <a:cubicBezTo>
                    <a:pt x="4283" y="5864"/>
                    <a:pt x="4336" y="6091"/>
                    <a:pt x="4478" y="6091"/>
                  </a:cubicBezTo>
                  <a:cubicBezTo>
                    <a:pt x="4488" y="6091"/>
                    <a:pt x="4499" y="6090"/>
                    <a:pt x="4510" y="6087"/>
                  </a:cubicBezTo>
                  <a:lnTo>
                    <a:pt x="5964" y="5756"/>
                  </a:lnTo>
                  <a:lnTo>
                    <a:pt x="5964" y="5756"/>
                  </a:lnTo>
                  <a:cubicBezTo>
                    <a:pt x="5890" y="5830"/>
                    <a:pt x="5835" y="5922"/>
                    <a:pt x="5798" y="5995"/>
                  </a:cubicBezTo>
                  <a:cubicBezTo>
                    <a:pt x="5633" y="6216"/>
                    <a:pt x="5393" y="6584"/>
                    <a:pt x="5522" y="6860"/>
                  </a:cubicBezTo>
                  <a:cubicBezTo>
                    <a:pt x="5559" y="6909"/>
                    <a:pt x="5604" y="6934"/>
                    <a:pt x="5652" y="6934"/>
                  </a:cubicBezTo>
                  <a:cubicBezTo>
                    <a:pt x="5676" y="6934"/>
                    <a:pt x="5700" y="6928"/>
                    <a:pt x="5725" y="6916"/>
                  </a:cubicBezTo>
                  <a:cubicBezTo>
                    <a:pt x="5946" y="6787"/>
                    <a:pt x="6056" y="6437"/>
                    <a:pt x="6185" y="6216"/>
                  </a:cubicBezTo>
                  <a:cubicBezTo>
                    <a:pt x="6277" y="6050"/>
                    <a:pt x="6498" y="5848"/>
                    <a:pt x="6516" y="5646"/>
                  </a:cubicBezTo>
                  <a:lnTo>
                    <a:pt x="9884" y="4891"/>
                  </a:lnTo>
                  <a:lnTo>
                    <a:pt x="9884" y="4891"/>
                  </a:lnTo>
                  <a:cubicBezTo>
                    <a:pt x="9627" y="5222"/>
                    <a:pt x="9406" y="5609"/>
                    <a:pt x="9111" y="5903"/>
                  </a:cubicBezTo>
                  <a:cubicBezTo>
                    <a:pt x="8670" y="6382"/>
                    <a:pt x="7952" y="6731"/>
                    <a:pt x="7620" y="7284"/>
                  </a:cubicBezTo>
                  <a:cubicBezTo>
                    <a:pt x="7547" y="7412"/>
                    <a:pt x="7639" y="7560"/>
                    <a:pt x="7786" y="7578"/>
                  </a:cubicBezTo>
                  <a:cubicBezTo>
                    <a:pt x="8486" y="7541"/>
                    <a:pt x="9130" y="6842"/>
                    <a:pt x="9571" y="6345"/>
                  </a:cubicBezTo>
                  <a:cubicBezTo>
                    <a:pt x="9958" y="5922"/>
                    <a:pt x="10455" y="5333"/>
                    <a:pt x="10565" y="4744"/>
                  </a:cubicBezTo>
                  <a:lnTo>
                    <a:pt x="11118" y="4615"/>
                  </a:lnTo>
                  <a:cubicBezTo>
                    <a:pt x="12111" y="4394"/>
                    <a:pt x="13087" y="4136"/>
                    <a:pt x="14081" y="3989"/>
                  </a:cubicBezTo>
                  <a:cubicBezTo>
                    <a:pt x="14173" y="3971"/>
                    <a:pt x="14265" y="3971"/>
                    <a:pt x="14357" y="3952"/>
                  </a:cubicBezTo>
                  <a:lnTo>
                    <a:pt x="14357" y="3952"/>
                  </a:lnTo>
                  <a:cubicBezTo>
                    <a:pt x="14154" y="4339"/>
                    <a:pt x="13970" y="4744"/>
                    <a:pt x="13768" y="5112"/>
                  </a:cubicBezTo>
                  <a:cubicBezTo>
                    <a:pt x="13455" y="5646"/>
                    <a:pt x="12940" y="6179"/>
                    <a:pt x="12774" y="6768"/>
                  </a:cubicBezTo>
                  <a:cubicBezTo>
                    <a:pt x="12731" y="6899"/>
                    <a:pt x="12835" y="7018"/>
                    <a:pt x="12954" y="7018"/>
                  </a:cubicBezTo>
                  <a:cubicBezTo>
                    <a:pt x="12986" y="7018"/>
                    <a:pt x="13019" y="7009"/>
                    <a:pt x="13050" y="6989"/>
                  </a:cubicBezTo>
                  <a:cubicBezTo>
                    <a:pt x="13639" y="6713"/>
                    <a:pt x="14044" y="5903"/>
                    <a:pt x="14339" y="5351"/>
                  </a:cubicBezTo>
                  <a:cubicBezTo>
                    <a:pt x="14578" y="4909"/>
                    <a:pt x="14780" y="4431"/>
                    <a:pt x="14909" y="3934"/>
                  </a:cubicBezTo>
                  <a:cubicBezTo>
                    <a:pt x="15424" y="3934"/>
                    <a:pt x="15903" y="3971"/>
                    <a:pt x="16400" y="3989"/>
                  </a:cubicBezTo>
                  <a:cubicBezTo>
                    <a:pt x="15609" y="5277"/>
                    <a:pt x="15038" y="6658"/>
                    <a:pt x="14007" y="7762"/>
                  </a:cubicBezTo>
                  <a:cubicBezTo>
                    <a:pt x="12866" y="9005"/>
                    <a:pt x="11264" y="9696"/>
                    <a:pt x="9595" y="9696"/>
                  </a:cubicBezTo>
                  <a:cubicBezTo>
                    <a:pt x="9434" y="9696"/>
                    <a:pt x="9273" y="9689"/>
                    <a:pt x="9111" y="9676"/>
                  </a:cubicBezTo>
                  <a:cubicBezTo>
                    <a:pt x="7271" y="9584"/>
                    <a:pt x="5577" y="8830"/>
                    <a:pt x="3958" y="8001"/>
                  </a:cubicBezTo>
                  <a:cubicBezTo>
                    <a:pt x="3129" y="7597"/>
                    <a:pt x="2062" y="6952"/>
                    <a:pt x="1068" y="6879"/>
                  </a:cubicBezTo>
                  <a:cubicBezTo>
                    <a:pt x="2301" y="5793"/>
                    <a:pt x="3295" y="4449"/>
                    <a:pt x="4528" y="3363"/>
                  </a:cubicBezTo>
                  <a:cubicBezTo>
                    <a:pt x="6019" y="2075"/>
                    <a:pt x="7841" y="1026"/>
                    <a:pt x="9829" y="842"/>
                  </a:cubicBezTo>
                  <a:cubicBezTo>
                    <a:pt x="10048" y="820"/>
                    <a:pt x="10261" y="810"/>
                    <a:pt x="10469" y="810"/>
                  </a:cubicBezTo>
                  <a:close/>
                  <a:moveTo>
                    <a:pt x="10474" y="0"/>
                  </a:moveTo>
                  <a:cubicBezTo>
                    <a:pt x="9976" y="0"/>
                    <a:pt x="9476" y="54"/>
                    <a:pt x="8982" y="161"/>
                  </a:cubicBezTo>
                  <a:cubicBezTo>
                    <a:pt x="5172" y="897"/>
                    <a:pt x="2761" y="4099"/>
                    <a:pt x="442" y="6916"/>
                  </a:cubicBezTo>
                  <a:cubicBezTo>
                    <a:pt x="369" y="6934"/>
                    <a:pt x="295" y="6952"/>
                    <a:pt x="221" y="6971"/>
                  </a:cubicBezTo>
                  <a:cubicBezTo>
                    <a:pt x="19" y="7044"/>
                    <a:pt x="0" y="7339"/>
                    <a:pt x="221" y="7431"/>
                  </a:cubicBezTo>
                  <a:cubicBezTo>
                    <a:pt x="1123" y="7725"/>
                    <a:pt x="2007" y="7817"/>
                    <a:pt x="2890" y="8241"/>
                  </a:cubicBezTo>
                  <a:cubicBezTo>
                    <a:pt x="3663" y="8609"/>
                    <a:pt x="4418" y="9014"/>
                    <a:pt x="5191" y="9345"/>
                  </a:cubicBezTo>
                  <a:cubicBezTo>
                    <a:pt x="6572" y="9935"/>
                    <a:pt x="8044" y="10367"/>
                    <a:pt x="9553" y="10367"/>
                  </a:cubicBezTo>
                  <a:cubicBezTo>
                    <a:pt x="9834" y="10367"/>
                    <a:pt x="10117" y="10352"/>
                    <a:pt x="10400" y="10321"/>
                  </a:cubicBezTo>
                  <a:cubicBezTo>
                    <a:pt x="13676" y="9952"/>
                    <a:pt x="15958" y="7044"/>
                    <a:pt x="16805" y="4007"/>
                  </a:cubicBezTo>
                  <a:lnTo>
                    <a:pt x="17044" y="4007"/>
                  </a:lnTo>
                  <a:cubicBezTo>
                    <a:pt x="17244" y="4072"/>
                    <a:pt x="17455" y="4103"/>
                    <a:pt x="17667" y="4103"/>
                  </a:cubicBezTo>
                  <a:cubicBezTo>
                    <a:pt x="18002" y="4103"/>
                    <a:pt x="18341" y="4025"/>
                    <a:pt x="18646" y="3879"/>
                  </a:cubicBezTo>
                  <a:cubicBezTo>
                    <a:pt x="18885" y="3750"/>
                    <a:pt x="18793" y="3382"/>
                    <a:pt x="18517" y="3382"/>
                  </a:cubicBezTo>
                  <a:cubicBezTo>
                    <a:pt x="18465" y="3384"/>
                    <a:pt x="18413" y="3385"/>
                    <a:pt x="18362" y="3385"/>
                  </a:cubicBezTo>
                  <a:cubicBezTo>
                    <a:pt x="16260" y="3385"/>
                    <a:pt x="15254" y="1557"/>
                    <a:pt x="13510" y="694"/>
                  </a:cubicBezTo>
                  <a:cubicBezTo>
                    <a:pt x="12551" y="234"/>
                    <a:pt x="11516" y="0"/>
                    <a:pt x="10474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8"/>
            <p:cNvSpPr/>
            <p:nvPr/>
          </p:nvSpPr>
          <p:spPr>
            <a:xfrm>
              <a:off x="82" y="2530715"/>
              <a:ext cx="435287" cy="674593"/>
            </a:xfrm>
            <a:custGeom>
              <a:avLst/>
              <a:gdLst/>
              <a:ahLst/>
              <a:cxnLst/>
              <a:rect l="l" t="t" r="r" b="b"/>
              <a:pathLst>
                <a:path w="8118" h="12581" extrusionOk="0">
                  <a:moveTo>
                    <a:pt x="1141" y="664"/>
                  </a:moveTo>
                  <a:lnTo>
                    <a:pt x="1141" y="664"/>
                  </a:lnTo>
                  <a:cubicBezTo>
                    <a:pt x="2135" y="1327"/>
                    <a:pt x="3295" y="1768"/>
                    <a:pt x="4289" y="2449"/>
                  </a:cubicBezTo>
                  <a:cubicBezTo>
                    <a:pt x="5504" y="3241"/>
                    <a:pt x="6590" y="4327"/>
                    <a:pt x="7105" y="5707"/>
                  </a:cubicBezTo>
                  <a:cubicBezTo>
                    <a:pt x="7657" y="7124"/>
                    <a:pt x="7399" y="8339"/>
                    <a:pt x="6755" y="9664"/>
                  </a:cubicBezTo>
                  <a:cubicBezTo>
                    <a:pt x="6700" y="9775"/>
                    <a:pt x="6663" y="9904"/>
                    <a:pt x="6608" y="10014"/>
                  </a:cubicBezTo>
                  <a:cubicBezTo>
                    <a:pt x="6387" y="9388"/>
                    <a:pt x="6074" y="8781"/>
                    <a:pt x="5724" y="8229"/>
                  </a:cubicBezTo>
                  <a:cubicBezTo>
                    <a:pt x="6111" y="7934"/>
                    <a:pt x="6387" y="7529"/>
                    <a:pt x="6516" y="7051"/>
                  </a:cubicBezTo>
                  <a:cubicBezTo>
                    <a:pt x="6608" y="6683"/>
                    <a:pt x="6737" y="6057"/>
                    <a:pt x="6442" y="5744"/>
                  </a:cubicBezTo>
                  <a:cubicBezTo>
                    <a:pt x="6422" y="5723"/>
                    <a:pt x="6396" y="5713"/>
                    <a:pt x="6370" y="5713"/>
                  </a:cubicBezTo>
                  <a:cubicBezTo>
                    <a:pt x="6326" y="5713"/>
                    <a:pt x="6281" y="5742"/>
                    <a:pt x="6258" y="5799"/>
                  </a:cubicBezTo>
                  <a:cubicBezTo>
                    <a:pt x="6240" y="5965"/>
                    <a:pt x="6240" y="6149"/>
                    <a:pt x="6258" y="6333"/>
                  </a:cubicBezTo>
                  <a:cubicBezTo>
                    <a:pt x="6258" y="6535"/>
                    <a:pt x="6240" y="6756"/>
                    <a:pt x="6185" y="6959"/>
                  </a:cubicBezTo>
                  <a:cubicBezTo>
                    <a:pt x="6074" y="7345"/>
                    <a:pt x="5872" y="7713"/>
                    <a:pt x="5596" y="8026"/>
                  </a:cubicBezTo>
                  <a:cubicBezTo>
                    <a:pt x="5540" y="7934"/>
                    <a:pt x="5485" y="7824"/>
                    <a:pt x="5430" y="7732"/>
                  </a:cubicBezTo>
                  <a:cubicBezTo>
                    <a:pt x="4933" y="6885"/>
                    <a:pt x="4418" y="6020"/>
                    <a:pt x="3921" y="5173"/>
                  </a:cubicBezTo>
                  <a:cubicBezTo>
                    <a:pt x="3921" y="5173"/>
                    <a:pt x="3939" y="5173"/>
                    <a:pt x="3958" y="5137"/>
                  </a:cubicBezTo>
                  <a:cubicBezTo>
                    <a:pt x="3976" y="5118"/>
                    <a:pt x="3994" y="5081"/>
                    <a:pt x="4013" y="5045"/>
                  </a:cubicBezTo>
                  <a:cubicBezTo>
                    <a:pt x="4013" y="5045"/>
                    <a:pt x="4013" y="5026"/>
                    <a:pt x="4013" y="5026"/>
                  </a:cubicBezTo>
                  <a:cubicBezTo>
                    <a:pt x="4068" y="4916"/>
                    <a:pt x="4123" y="4824"/>
                    <a:pt x="4197" y="4732"/>
                  </a:cubicBezTo>
                  <a:cubicBezTo>
                    <a:pt x="4252" y="4603"/>
                    <a:pt x="4307" y="4492"/>
                    <a:pt x="4344" y="4364"/>
                  </a:cubicBezTo>
                  <a:cubicBezTo>
                    <a:pt x="4418" y="4143"/>
                    <a:pt x="4510" y="3811"/>
                    <a:pt x="4381" y="3609"/>
                  </a:cubicBezTo>
                  <a:cubicBezTo>
                    <a:pt x="4353" y="3572"/>
                    <a:pt x="4312" y="3554"/>
                    <a:pt x="4270" y="3554"/>
                  </a:cubicBezTo>
                  <a:cubicBezTo>
                    <a:pt x="4229" y="3554"/>
                    <a:pt x="4188" y="3572"/>
                    <a:pt x="4160" y="3609"/>
                  </a:cubicBezTo>
                  <a:cubicBezTo>
                    <a:pt x="4105" y="3719"/>
                    <a:pt x="4068" y="3848"/>
                    <a:pt x="4068" y="3977"/>
                  </a:cubicBezTo>
                  <a:cubicBezTo>
                    <a:pt x="4050" y="4124"/>
                    <a:pt x="4013" y="4253"/>
                    <a:pt x="3958" y="4382"/>
                  </a:cubicBezTo>
                  <a:cubicBezTo>
                    <a:pt x="3902" y="4529"/>
                    <a:pt x="3792" y="4695"/>
                    <a:pt x="3737" y="4842"/>
                  </a:cubicBezTo>
                  <a:lnTo>
                    <a:pt x="3000" y="3627"/>
                  </a:lnTo>
                  <a:lnTo>
                    <a:pt x="3019" y="3627"/>
                  </a:lnTo>
                  <a:cubicBezTo>
                    <a:pt x="3221" y="3498"/>
                    <a:pt x="3516" y="3075"/>
                    <a:pt x="3295" y="2836"/>
                  </a:cubicBezTo>
                  <a:cubicBezTo>
                    <a:pt x="3278" y="2819"/>
                    <a:pt x="3258" y="2810"/>
                    <a:pt x="3239" y="2810"/>
                  </a:cubicBezTo>
                  <a:cubicBezTo>
                    <a:pt x="3216" y="2810"/>
                    <a:pt x="3195" y="2824"/>
                    <a:pt x="3184" y="2854"/>
                  </a:cubicBezTo>
                  <a:cubicBezTo>
                    <a:pt x="3148" y="2946"/>
                    <a:pt x="3111" y="3057"/>
                    <a:pt x="3111" y="3167"/>
                  </a:cubicBezTo>
                  <a:cubicBezTo>
                    <a:pt x="3074" y="3278"/>
                    <a:pt x="3000" y="3388"/>
                    <a:pt x="2908" y="3480"/>
                  </a:cubicBezTo>
                  <a:cubicBezTo>
                    <a:pt x="2798" y="3278"/>
                    <a:pt x="2669" y="3057"/>
                    <a:pt x="2540" y="2854"/>
                  </a:cubicBezTo>
                  <a:cubicBezTo>
                    <a:pt x="2517" y="2819"/>
                    <a:pt x="2486" y="2804"/>
                    <a:pt x="2456" y="2804"/>
                  </a:cubicBezTo>
                  <a:cubicBezTo>
                    <a:pt x="2393" y="2804"/>
                    <a:pt x="2337" y="2871"/>
                    <a:pt x="2375" y="2946"/>
                  </a:cubicBezTo>
                  <a:cubicBezTo>
                    <a:pt x="2540" y="3259"/>
                    <a:pt x="2706" y="3590"/>
                    <a:pt x="2872" y="3903"/>
                  </a:cubicBezTo>
                  <a:cubicBezTo>
                    <a:pt x="2816" y="3867"/>
                    <a:pt x="2743" y="3848"/>
                    <a:pt x="2688" y="3830"/>
                  </a:cubicBezTo>
                  <a:cubicBezTo>
                    <a:pt x="2575" y="3785"/>
                    <a:pt x="2415" y="3733"/>
                    <a:pt x="2269" y="3733"/>
                  </a:cubicBezTo>
                  <a:cubicBezTo>
                    <a:pt x="2176" y="3733"/>
                    <a:pt x="2089" y="3754"/>
                    <a:pt x="2025" y="3811"/>
                  </a:cubicBezTo>
                  <a:cubicBezTo>
                    <a:pt x="1988" y="3848"/>
                    <a:pt x="1988" y="3922"/>
                    <a:pt x="2025" y="3959"/>
                  </a:cubicBezTo>
                  <a:cubicBezTo>
                    <a:pt x="2154" y="4087"/>
                    <a:pt x="2430" y="4106"/>
                    <a:pt x="2595" y="4143"/>
                  </a:cubicBezTo>
                  <a:cubicBezTo>
                    <a:pt x="2754" y="4190"/>
                    <a:pt x="2885" y="4279"/>
                    <a:pt x="3013" y="4279"/>
                  </a:cubicBezTo>
                  <a:cubicBezTo>
                    <a:pt x="3033" y="4279"/>
                    <a:pt x="3054" y="4277"/>
                    <a:pt x="3074" y="4272"/>
                  </a:cubicBezTo>
                  <a:lnTo>
                    <a:pt x="4252" y="6517"/>
                  </a:lnTo>
                  <a:cubicBezTo>
                    <a:pt x="3976" y="6388"/>
                    <a:pt x="3663" y="6315"/>
                    <a:pt x="3387" y="6167"/>
                  </a:cubicBezTo>
                  <a:cubicBezTo>
                    <a:pt x="2964" y="5946"/>
                    <a:pt x="2577" y="5505"/>
                    <a:pt x="2117" y="5376"/>
                  </a:cubicBezTo>
                  <a:cubicBezTo>
                    <a:pt x="2109" y="5374"/>
                    <a:pt x="2101" y="5373"/>
                    <a:pt x="2093" y="5373"/>
                  </a:cubicBezTo>
                  <a:cubicBezTo>
                    <a:pt x="2010" y="5373"/>
                    <a:pt x="1934" y="5457"/>
                    <a:pt x="1951" y="5542"/>
                  </a:cubicBezTo>
                  <a:cubicBezTo>
                    <a:pt x="2117" y="6038"/>
                    <a:pt x="2724" y="6351"/>
                    <a:pt x="3166" y="6572"/>
                  </a:cubicBezTo>
                  <a:cubicBezTo>
                    <a:pt x="3500" y="6739"/>
                    <a:pt x="3954" y="6966"/>
                    <a:pt x="4365" y="6966"/>
                  </a:cubicBezTo>
                  <a:cubicBezTo>
                    <a:pt x="4408" y="6966"/>
                    <a:pt x="4450" y="6964"/>
                    <a:pt x="4491" y="6959"/>
                  </a:cubicBezTo>
                  <a:lnTo>
                    <a:pt x="4694" y="7327"/>
                  </a:lnTo>
                  <a:cubicBezTo>
                    <a:pt x="5043" y="7989"/>
                    <a:pt x="5412" y="8634"/>
                    <a:pt x="5706" y="9315"/>
                  </a:cubicBezTo>
                  <a:cubicBezTo>
                    <a:pt x="5743" y="9370"/>
                    <a:pt x="5761" y="9425"/>
                    <a:pt x="5780" y="9480"/>
                  </a:cubicBezTo>
                  <a:cubicBezTo>
                    <a:pt x="5467" y="9425"/>
                    <a:pt x="5154" y="9388"/>
                    <a:pt x="4841" y="9296"/>
                  </a:cubicBezTo>
                  <a:cubicBezTo>
                    <a:pt x="4431" y="9189"/>
                    <a:pt x="3970" y="8927"/>
                    <a:pt x="3523" y="8927"/>
                  </a:cubicBezTo>
                  <a:cubicBezTo>
                    <a:pt x="3508" y="8927"/>
                    <a:pt x="3494" y="8928"/>
                    <a:pt x="3479" y="8928"/>
                  </a:cubicBezTo>
                  <a:cubicBezTo>
                    <a:pt x="3369" y="8928"/>
                    <a:pt x="3313" y="9057"/>
                    <a:pt x="3387" y="9149"/>
                  </a:cubicBezTo>
                  <a:cubicBezTo>
                    <a:pt x="3700" y="9517"/>
                    <a:pt x="4344" y="9628"/>
                    <a:pt x="4786" y="9738"/>
                  </a:cubicBezTo>
                  <a:cubicBezTo>
                    <a:pt x="5154" y="9830"/>
                    <a:pt x="5540" y="9867"/>
                    <a:pt x="5909" y="9867"/>
                  </a:cubicBezTo>
                  <a:cubicBezTo>
                    <a:pt x="6019" y="10217"/>
                    <a:pt x="6074" y="10585"/>
                    <a:pt x="6148" y="10934"/>
                  </a:cubicBezTo>
                  <a:cubicBezTo>
                    <a:pt x="5099" y="10622"/>
                    <a:pt x="4013" y="10493"/>
                    <a:pt x="3019" y="9977"/>
                  </a:cubicBezTo>
                  <a:cubicBezTo>
                    <a:pt x="1822" y="9370"/>
                    <a:pt x="976" y="8229"/>
                    <a:pt x="718" y="6904"/>
                  </a:cubicBezTo>
                  <a:cubicBezTo>
                    <a:pt x="424" y="5578"/>
                    <a:pt x="644" y="4235"/>
                    <a:pt x="902" y="2928"/>
                  </a:cubicBezTo>
                  <a:cubicBezTo>
                    <a:pt x="1049" y="2265"/>
                    <a:pt x="1289" y="1382"/>
                    <a:pt x="1141" y="664"/>
                  </a:cubicBezTo>
                  <a:close/>
                  <a:moveTo>
                    <a:pt x="748" y="0"/>
                  </a:moveTo>
                  <a:cubicBezTo>
                    <a:pt x="659" y="0"/>
                    <a:pt x="571" y="67"/>
                    <a:pt x="571" y="167"/>
                  </a:cubicBezTo>
                  <a:cubicBezTo>
                    <a:pt x="534" y="866"/>
                    <a:pt x="644" y="1511"/>
                    <a:pt x="516" y="2228"/>
                  </a:cubicBezTo>
                  <a:cubicBezTo>
                    <a:pt x="405" y="2836"/>
                    <a:pt x="258" y="3443"/>
                    <a:pt x="166" y="4069"/>
                  </a:cubicBezTo>
                  <a:cubicBezTo>
                    <a:pt x="0" y="5357"/>
                    <a:pt x="0" y="6701"/>
                    <a:pt x="497" y="7934"/>
                  </a:cubicBezTo>
                  <a:cubicBezTo>
                    <a:pt x="1418" y="10180"/>
                    <a:pt x="3902" y="11229"/>
                    <a:pt x="6221" y="11247"/>
                  </a:cubicBezTo>
                  <a:cubicBezTo>
                    <a:pt x="6240" y="11303"/>
                    <a:pt x="6240" y="11358"/>
                    <a:pt x="6258" y="11413"/>
                  </a:cubicBezTo>
                  <a:cubicBezTo>
                    <a:pt x="6240" y="11818"/>
                    <a:pt x="6387" y="12223"/>
                    <a:pt x="6663" y="12517"/>
                  </a:cubicBezTo>
                  <a:cubicBezTo>
                    <a:pt x="6702" y="12561"/>
                    <a:pt x="6750" y="12581"/>
                    <a:pt x="6798" y="12581"/>
                  </a:cubicBezTo>
                  <a:cubicBezTo>
                    <a:pt x="6911" y="12581"/>
                    <a:pt x="7020" y="12475"/>
                    <a:pt x="6994" y="12333"/>
                  </a:cubicBezTo>
                  <a:cubicBezTo>
                    <a:pt x="6498" y="10787"/>
                    <a:pt x="7639" y="9720"/>
                    <a:pt x="7915" y="8266"/>
                  </a:cubicBezTo>
                  <a:cubicBezTo>
                    <a:pt x="8117" y="7143"/>
                    <a:pt x="7933" y="5983"/>
                    <a:pt x="7399" y="4971"/>
                  </a:cubicBezTo>
                  <a:cubicBezTo>
                    <a:pt x="6148" y="2413"/>
                    <a:pt x="3424" y="1327"/>
                    <a:pt x="976" y="222"/>
                  </a:cubicBezTo>
                  <a:cubicBezTo>
                    <a:pt x="957" y="185"/>
                    <a:pt x="939" y="130"/>
                    <a:pt x="902" y="93"/>
                  </a:cubicBezTo>
                  <a:cubicBezTo>
                    <a:pt x="866" y="28"/>
                    <a:pt x="807" y="0"/>
                    <a:pt x="748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8"/>
            <p:cNvSpPr/>
            <p:nvPr/>
          </p:nvSpPr>
          <p:spPr>
            <a:xfrm>
              <a:off x="1780749" y="1529576"/>
              <a:ext cx="774380" cy="646818"/>
            </a:xfrm>
            <a:custGeom>
              <a:avLst/>
              <a:gdLst/>
              <a:ahLst/>
              <a:cxnLst/>
              <a:rect l="l" t="t" r="r" b="b"/>
              <a:pathLst>
                <a:path w="14442" h="12063" extrusionOk="0">
                  <a:moveTo>
                    <a:pt x="8708" y="921"/>
                  </a:moveTo>
                  <a:cubicBezTo>
                    <a:pt x="9330" y="921"/>
                    <a:pt x="9974" y="1006"/>
                    <a:pt x="10652" y="1150"/>
                  </a:cubicBezTo>
                  <a:cubicBezTo>
                    <a:pt x="10818" y="1187"/>
                    <a:pt x="10965" y="1224"/>
                    <a:pt x="11131" y="1242"/>
                  </a:cubicBezTo>
                  <a:cubicBezTo>
                    <a:pt x="10395" y="1721"/>
                    <a:pt x="9732" y="2291"/>
                    <a:pt x="9143" y="2935"/>
                  </a:cubicBezTo>
                  <a:cubicBezTo>
                    <a:pt x="8646" y="2530"/>
                    <a:pt x="8020" y="2310"/>
                    <a:pt x="7376" y="2291"/>
                  </a:cubicBezTo>
                  <a:cubicBezTo>
                    <a:pt x="7315" y="2289"/>
                    <a:pt x="7249" y="2288"/>
                    <a:pt x="7180" y="2288"/>
                  </a:cubicBezTo>
                  <a:cubicBezTo>
                    <a:pt x="6670" y="2288"/>
                    <a:pt x="5995" y="2364"/>
                    <a:pt x="5720" y="2770"/>
                  </a:cubicBezTo>
                  <a:cubicBezTo>
                    <a:pt x="5646" y="2862"/>
                    <a:pt x="5720" y="3009"/>
                    <a:pt x="5830" y="3009"/>
                  </a:cubicBezTo>
                  <a:cubicBezTo>
                    <a:pt x="6069" y="2991"/>
                    <a:pt x="6309" y="2935"/>
                    <a:pt x="6529" y="2862"/>
                  </a:cubicBezTo>
                  <a:cubicBezTo>
                    <a:pt x="6787" y="2788"/>
                    <a:pt x="7063" y="2751"/>
                    <a:pt x="7358" y="2751"/>
                  </a:cubicBezTo>
                  <a:cubicBezTo>
                    <a:pt x="7891" y="2770"/>
                    <a:pt x="8425" y="2917"/>
                    <a:pt x="8904" y="3175"/>
                  </a:cubicBezTo>
                  <a:lnTo>
                    <a:pt x="8591" y="3488"/>
                  </a:lnTo>
                  <a:cubicBezTo>
                    <a:pt x="7634" y="4389"/>
                    <a:pt x="6695" y="5310"/>
                    <a:pt x="5775" y="6230"/>
                  </a:cubicBezTo>
                  <a:cubicBezTo>
                    <a:pt x="5756" y="6212"/>
                    <a:pt x="5738" y="6193"/>
                    <a:pt x="5720" y="6193"/>
                  </a:cubicBezTo>
                  <a:cubicBezTo>
                    <a:pt x="5683" y="6156"/>
                    <a:pt x="5646" y="6138"/>
                    <a:pt x="5591" y="6138"/>
                  </a:cubicBezTo>
                  <a:cubicBezTo>
                    <a:pt x="5572" y="6138"/>
                    <a:pt x="5572" y="6138"/>
                    <a:pt x="5554" y="6156"/>
                  </a:cubicBezTo>
                  <a:cubicBezTo>
                    <a:pt x="5407" y="6120"/>
                    <a:pt x="5259" y="6064"/>
                    <a:pt x="5112" y="6009"/>
                  </a:cubicBezTo>
                  <a:cubicBezTo>
                    <a:pt x="4946" y="5972"/>
                    <a:pt x="4781" y="5936"/>
                    <a:pt x="4597" y="5936"/>
                  </a:cubicBezTo>
                  <a:cubicBezTo>
                    <a:pt x="4502" y="5930"/>
                    <a:pt x="4393" y="5922"/>
                    <a:pt x="4281" y="5922"/>
                  </a:cubicBezTo>
                  <a:cubicBezTo>
                    <a:pt x="4042" y="5922"/>
                    <a:pt x="3790" y="5957"/>
                    <a:pt x="3640" y="6120"/>
                  </a:cubicBezTo>
                  <a:cubicBezTo>
                    <a:pt x="3548" y="6212"/>
                    <a:pt x="3584" y="6359"/>
                    <a:pt x="3695" y="6396"/>
                  </a:cubicBezTo>
                  <a:cubicBezTo>
                    <a:pt x="3792" y="6417"/>
                    <a:pt x="3889" y="6426"/>
                    <a:pt x="3986" y="6426"/>
                  </a:cubicBezTo>
                  <a:cubicBezTo>
                    <a:pt x="4055" y="6426"/>
                    <a:pt x="4123" y="6422"/>
                    <a:pt x="4192" y="6414"/>
                  </a:cubicBezTo>
                  <a:cubicBezTo>
                    <a:pt x="4284" y="6405"/>
                    <a:pt x="4376" y="6400"/>
                    <a:pt x="4468" y="6400"/>
                  </a:cubicBezTo>
                  <a:cubicBezTo>
                    <a:pt x="4560" y="6400"/>
                    <a:pt x="4652" y="6405"/>
                    <a:pt x="4744" y="6414"/>
                  </a:cubicBezTo>
                  <a:cubicBezTo>
                    <a:pt x="4946" y="6433"/>
                    <a:pt x="5186" y="6543"/>
                    <a:pt x="5425" y="6561"/>
                  </a:cubicBezTo>
                  <a:lnTo>
                    <a:pt x="4063" y="7868"/>
                  </a:lnTo>
                  <a:cubicBezTo>
                    <a:pt x="4063" y="7868"/>
                    <a:pt x="4063" y="7850"/>
                    <a:pt x="4063" y="7850"/>
                  </a:cubicBezTo>
                  <a:cubicBezTo>
                    <a:pt x="3924" y="7700"/>
                    <a:pt x="3626" y="7549"/>
                    <a:pt x="3364" y="7549"/>
                  </a:cubicBezTo>
                  <a:cubicBezTo>
                    <a:pt x="3209" y="7549"/>
                    <a:pt x="3066" y="7602"/>
                    <a:pt x="2977" y="7739"/>
                  </a:cubicBezTo>
                  <a:cubicBezTo>
                    <a:pt x="2940" y="7776"/>
                    <a:pt x="2959" y="7850"/>
                    <a:pt x="3032" y="7868"/>
                  </a:cubicBezTo>
                  <a:cubicBezTo>
                    <a:pt x="3097" y="7877"/>
                    <a:pt x="3166" y="7882"/>
                    <a:pt x="3237" y="7882"/>
                  </a:cubicBezTo>
                  <a:cubicBezTo>
                    <a:pt x="3308" y="7882"/>
                    <a:pt x="3382" y="7877"/>
                    <a:pt x="3456" y="7868"/>
                  </a:cubicBezTo>
                  <a:cubicBezTo>
                    <a:pt x="3621" y="7887"/>
                    <a:pt x="3787" y="7942"/>
                    <a:pt x="3934" y="8034"/>
                  </a:cubicBezTo>
                  <a:cubicBezTo>
                    <a:pt x="3695" y="8255"/>
                    <a:pt x="3456" y="8476"/>
                    <a:pt x="3235" y="8715"/>
                  </a:cubicBezTo>
                  <a:cubicBezTo>
                    <a:pt x="3148" y="8801"/>
                    <a:pt x="3231" y="8933"/>
                    <a:pt x="3333" y="8933"/>
                  </a:cubicBezTo>
                  <a:cubicBezTo>
                    <a:pt x="3361" y="8933"/>
                    <a:pt x="3391" y="8923"/>
                    <a:pt x="3419" y="8899"/>
                  </a:cubicBezTo>
                  <a:lnTo>
                    <a:pt x="4486" y="7960"/>
                  </a:lnTo>
                  <a:lnTo>
                    <a:pt x="4486" y="7960"/>
                  </a:lnTo>
                  <a:cubicBezTo>
                    <a:pt x="4468" y="8052"/>
                    <a:pt x="4450" y="8144"/>
                    <a:pt x="4450" y="8218"/>
                  </a:cubicBezTo>
                  <a:cubicBezTo>
                    <a:pt x="4413" y="8476"/>
                    <a:pt x="4394" y="8899"/>
                    <a:pt x="4634" y="9083"/>
                  </a:cubicBezTo>
                  <a:cubicBezTo>
                    <a:pt x="4652" y="9095"/>
                    <a:pt x="4674" y="9101"/>
                    <a:pt x="4698" y="9101"/>
                  </a:cubicBezTo>
                  <a:cubicBezTo>
                    <a:pt x="4744" y="9101"/>
                    <a:pt x="4793" y="9077"/>
                    <a:pt x="4818" y="9028"/>
                  </a:cubicBezTo>
                  <a:cubicBezTo>
                    <a:pt x="4965" y="8825"/>
                    <a:pt x="4873" y="8476"/>
                    <a:pt x="4891" y="8236"/>
                  </a:cubicBezTo>
                  <a:cubicBezTo>
                    <a:pt x="4891" y="8034"/>
                    <a:pt x="4983" y="7776"/>
                    <a:pt x="4891" y="7592"/>
                  </a:cubicBezTo>
                  <a:lnTo>
                    <a:pt x="7376" y="5365"/>
                  </a:lnTo>
                  <a:lnTo>
                    <a:pt x="7376" y="5365"/>
                  </a:lnTo>
                  <a:cubicBezTo>
                    <a:pt x="7321" y="5770"/>
                    <a:pt x="7302" y="6193"/>
                    <a:pt x="7210" y="6580"/>
                  </a:cubicBezTo>
                  <a:cubicBezTo>
                    <a:pt x="7063" y="7187"/>
                    <a:pt x="6603" y="7831"/>
                    <a:pt x="6585" y="8457"/>
                  </a:cubicBezTo>
                  <a:cubicBezTo>
                    <a:pt x="6585" y="8560"/>
                    <a:pt x="6678" y="8639"/>
                    <a:pt x="6781" y="8639"/>
                  </a:cubicBezTo>
                  <a:cubicBezTo>
                    <a:pt x="6808" y="8639"/>
                    <a:pt x="6835" y="8634"/>
                    <a:pt x="6861" y="8623"/>
                  </a:cubicBezTo>
                  <a:cubicBezTo>
                    <a:pt x="7431" y="8273"/>
                    <a:pt x="7652" y="7371"/>
                    <a:pt x="7799" y="6764"/>
                  </a:cubicBezTo>
                  <a:cubicBezTo>
                    <a:pt x="7928" y="6212"/>
                    <a:pt x="8075" y="5475"/>
                    <a:pt x="7873" y="4923"/>
                  </a:cubicBezTo>
                  <a:lnTo>
                    <a:pt x="8296" y="4555"/>
                  </a:lnTo>
                  <a:cubicBezTo>
                    <a:pt x="9033" y="3893"/>
                    <a:pt x="9732" y="3230"/>
                    <a:pt x="10505" y="2623"/>
                  </a:cubicBezTo>
                  <a:cubicBezTo>
                    <a:pt x="10579" y="2567"/>
                    <a:pt x="10652" y="2530"/>
                    <a:pt x="10726" y="2475"/>
                  </a:cubicBezTo>
                  <a:cubicBezTo>
                    <a:pt x="10744" y="2899"/>
                    <a:pt x="10781" y="3322"/>
                    <a:pt x="10763" y="3745"/>
                  </a:cubicBezTo>
                  <a:cubicBezTo>
                    <a:pt x="10763" y="4334"/>
                    <a:pt x="10560" y="5015"/>
                    <a:pt x="10707" y="5604"/>
                  </a:cubicBezTo>
                  <a:cubicBezTo>
                    <a:pt x="10729" y="5690"/>
                    <a:pt x="10806" y="5738"/>
                    <a:pt x="10886" y="5738"/>
                  </a:cubicBezTo>
                  <a:cubicBezTo>
                    <a:pt x="10943" y="5738"/>
                    <a:pt x="11000" y="5713"/>
                    <a:pt x="11039" y="5659"/>
                  </a:cubicBezTo>
                  <a:cubicBezTo>
                    <a:pt x="11407" y="5144"/>
                    <a:pt x="11370" y="4279"/>
                    <a:pt x="11352" y="3672"/>
                  </a:cubicBezTo>
                  <a:cubicBezTo>
                    <a:pt x="11352" y="3175"/>
                    <a:pt x="11296" y="2678"/>
                    <a:pt x="11186" y="2181"/>
                  </a:cubicBezTo>
                  <a:cubicBezTo>
                    <a:pt x="11609" y="1960"/>
                    <a:pt x="12033" y="1757"/>
                    <a:pt x="12474" y="1555"/>
                  </a:cubicBezTo>
                  <a:lnTo>
                    <a:pt x="12474" y="1555"/>
                  </a:lnTo>
                  <a:cubicBezTo>
                    <a:pt x="12401" y="2991"/>
                    <a:pt x="12566" y="4426"/>
                    <a:pt x="12217" y="5862"/>
                  </a:cubicBezTo>
                  <a:cubicBezTo>
                    <a:pt x="11812" y="7592"/>
                    <a:pt x="10615" y="9046"/>
                    <a:pt x="8996" y="9782"/>
                  </a:cubicBezTo>
                  <a:cubicBezTo>
                    <a:pt x="7376" y="10555"/>
                    <a:pt x="5591" y="10721"/>
                    <a:pt x="3824" y="10776"/>
                  </a:cubicBezTo>
                  <a:cubicBezTo>
                    <a:pt x="2940" y="10813"/>
                    <a:pt x="1725" y="10776"/>
                    <a:pt x="860" y="11181"/>
                  </a:cubicBezTo>
                  <a:cubicBezTo>
                    <a:pt x="1394" y="9690"/>
                    <a:pt x="1615" y="8071"/>
                    <a:pt x="2149" y="6580"/>
                  </a:cubicBezTo>
                  <a:cubicBezTo>
                    <a:pt x="2811" y="4776"/>
                    <a:pt x="3842" y="3046"/>
                    <a:pt x="5462" y="1941"/>
                  </a:cubicBezTo>
                  <a:cubicBezTo>
                    <a:pt x="6519" y="1205"/>
                    <a:pt x="7577" y="921"/>
                    <a:pt x="8708" y="921"/>
                  </a:cubicBezTo>
                  <a:close/>
                  <a:moveTo>
                    <a:pt x="14111" y="1"/>
                  </a:moveTo>
                  <a:cubicBezTo>
                    <a:pt x="14075" y="1"/>
                    <a:pt x="14038" y="9"/>
                    <a:pt x="14002" y="27"/>
                  </a:cubicBezTo>
                  <a:cubicBezTo>
                    <a:pt x="13382" y="406"/>
                    <a:pt x="12774" y="529"/>
                    <a:pt x="12166" y="529"/>
                  </a:cubicBezTo>
                  <a:cubicBezTo>
                    <a:pt x="11028" y="529"/>
                    <a:pt x="9890" y="97"/>
                    <a:pt x="8669" y="97"/>
                  </a:cubicBezTo>
                  <a:cubicBezTo>
                    <a:pt x="8606" y="97"/>
                    <a:pt x="8543" y="99"/>
                    <a:pt x="8480" y="101"/>
                  </a:cubicBezTo>
                  <a:cubicBezTo>
                    <a:pt x="6990" y="211"/>
                    <a:pt x="5554" y="800"/>
                    <a:pt x="4413" y="1794"/>
                  </a:cubicBezTo>
                  <a:cubicBezTo>
                    <a:pt x="1523" y="4205"/>
                    <a:pt x="989" y="8034"/>
                    <a:pt x="327" y="11494"/>
                  </a:cubicBezTo>
                  <a:cubicBezTo>
                    <a:pt x="271" y="11549"/>
                    <a:pt x="235" y="11605"/>
                    <a:pt x="179" y="11641"/>
                  </a:cubicBezTo>
                  <a:cubicBezTo>
                    <a:pt x="1" y="11787"/>
                    <a:pt x="108" y="12062"/>
                    <a:pt x="313" y="12062"/>
                  </a:cubicBezTo>
                  <a:cubicBezTo>
                    <a:pt x="340" y="12062"/>
                    <a:pt x="370" y="12057"/>
                    <a:pt x="400" y="12046"/>
                  </a:cubicBezTo>
                  <a:cubicBezTo>
                    <a:pt x="1302" y="11881"/>
                    <a:pt x="2094" y="11549"/>
                    <a:pt x="3032" y="11476"/>
                  </a:cubicBezTo>
                  <a:cubicBezTo>
                    <a:pt x="3861" y="11439"/>
                    <a:pt x="4689" y="11420"/>
                    <a:pt x="5517" y="11347"/>
                  </a:cubicBezTo>
                  <a:cubicBezTo>
                    <a:pt x="7229" y="11181"/>
                    <a:pt x="8941" y="10739"/>
                    <a:pt x="10358" y="9727"/>
                  </a:cubicBezTo>
                  <a:cubicBezTo>
                    <a:pt x="12971" y="7868"/>
                    <a:pt x="13542" y="4353"/>
                    <a:pt x="12843" y="1371"/>
                  </a:cubicBezTo>
                  <a:lnTo>
                    <a:pt x="13045" y="1260"/>
                  </a:lnTo>
                  <a:cubicBezTo>
                    <a:pt x="13560" y="1150"/>
                    <a:pt x="14021" y="837"/>
                    <a:pt x="14333" y="414"/>
                  </a:cubicBezTo>
                  <a:cubicBezTo>
                    <a:pt x="14441" y="214"/>
                    <a:pt x="14292" y="1"/>
                    <a:pt x="14111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8"/>
            <p:cNvSpPr/>
            <p:nvPr/>
          </p:nvSpPr>
          <p:spPr>
            <a:xfrm>
              <a:off x="3798737" y="1755960"/>
              <a:ext cx="587246" cy="884462"/>
            </a:xfrm>
            <a:custGeom>
              <a:avLst/>
              <a:gdLst/>
              <a:ahLst/>
              <a:cxnLst/>
              <a:rect l="l" t="t" r="r" b="b"/>
              <a:pathLst>
                <a:path w="10952" h="16495" extrusionOk="0">
                  <a:moveTo>
                    <a:pt x="2430" y="2155"/>
                  </a:moveTo>
                  <a:cubicBezTo>
                    <a:pt x="3847" y="2523"/>
                    <a:pt x="5319" y="2634"/>
                    <a:pt x="6663" y="3260"/>
                  </a:cubicBezTo>
                  <a:cubicBezTo>
                    <a:pt x="8301" y="4014"/>
                    <a:pt x="9498" y="5487"/>
                    <a:pt x="9921" y="7254"/>
                  </a:cubicBezTo>
                  <a:cubicBezTo>
                    <a:pt x="10381" y="9002"/>
                    <a:pt x="10179" y="10824"/>
                    <a:pt x="9884" y="12591"/>
                  </a:cubicBezTo>
                  <a:cubicBezTo>
                    <a:pt x="9755" y="13475"/>
                    <a:pt x="9461" y="14671"/>
                    <a:pt x="9700" y="15628"/>
                  </a:cubicBezTo>
                  <a:cubicBezTo>
                    <a:pt x="8320" y="14800"/>
                    <a:pt x="6755" y="14266"/>
                    <a:pt x="5375" y="13420"/>
                  </a:cubicBezTo>
                  <a:cubicBezTo>
                    <a:pt x="3718" y="12407"/>
                    <a:pt x="2209" y="11045"/>
                    <a:pt x="1417" y="9223"/>
                  </a:cubicBezTo>
                  <a:cubicBezTo>
                    <a:pt x="626" y="7346"/>
                    <a:pt x="884" y="5708"/>
                    <a:pt x="1657" y="3885"/>
                  </a:cubicBezTo>
                  <a:cubicBezTo>
                    <a:pt x="1712" y="3738"/>
                    <a:pt x="1786" y="3591"/>
                    <a:pt x="1841" y="3425"/>
                  </a:cubicBezTo>
                  <a:cubicBezTo>
                    <a:pt x="2172" y="4254"/>
                    <a:pt x="2614" y="5027"/>
                    <a:pt x="3129" y="5744"/>
                  </a:cubicBezTo>
                  <a:cubicBezTo>
                    <a:pt x="2632" y="6168"/>
                    <a:pt x="2282" y="6738"/>
                    <a:pt x="2135" y="7364"/>
                  </a:cubicBezTo>
                  <a:cubicBezTo>
                    <a:pt x="2025" y="7879"/>
                    <a:pt x="1896" y="8708"/>
                    <a:pt x="2301" y="9113"/>
                  </a:cubicBezTo>
                  <a:cubicBezTo>
                    <a:pt x="2327" y="9139"/>
                    <a:pt x="2360" y="9151"/>
                    <a:pt x="2393" y="9151"/>
                  </a:cubicBezTo>
                  <a:cubicBezTo>
                    <a:pt x="2454" y="9151"/>
                    <a:pt x="2516" y="9110"/>
                    <a:pt x="2540" y="9039"/>
                  </a:cubicBezTo>
                  <a:cubicBezTo>
                    <a:pt x="2577" y="8800"/>
                    <a:pt x="2577" y="8561"/>
                    <a:pt x="2522" y="8321"/>
                  </a:cubicBezTo>
                  <a:cubicBezTo>
                    <a:pt x="2503" y="8027"/>
                    <a:pt x="2540" y="7751"/>
                    <a:pt x="2595" y="7475"/>
                  </a:cubicBezTo>
                  <a:cubicBezTo>
                    <a:pt x="2724" y="6941"/>
                    <a:pt x="2964" y="6444"/>
                    <a:pt x="3313" y="6021"/>
                  </a:cubicBezTo>
                  <a:cubicBezTo>
                    <a:pt x="3405" y="6149"/>
                    <a:pt x="3497" y="6278"/>
                    <a:pt x="3571" y="6407"/>
                  </a:cubicBezTo>
                  <a:cubicBezTo>
                    <a:pt x="4289" y="7511"/>
                    <a:pt x="5007" y="8634"/>
                    <a:pt x="5743" y="9757"/>
                  </a:cubicBezTo>
                  <a:cubicBezTo>
                    <a:pt x="5724" y="9757"/>
                    <a:pt x="5706" y="9757"/>
                    <a:pt x="5688" y="9775"/>
                  </a:cubicBezTo>
                  <a:cubicBezTo>
                    <a:pt x="5651" y="9812"/>
                    <a:pt x="5632" y="9849"/>
                    <a:pt x="5614" y="9904"/>
                  </a:cubicBezTo>
                  <a:cubicBezTo>
                    <a:pt x="5614" y="9923"/>
                    <a:pt x="5614" y="9923"/>
                    <a:pt x="5614" y="9941"/>
                  </a:cubicBezTo>
                  <a:cubicBezTo>
                    <a:pt x="5540" y="10088"/>
                    <a:pt x="5467" y="10217"/>
                    <a:pt x="5393" y="10346"/>
                  </a:cubicBezTo>
                  <a:cubicBezTo>
                    <a:pt x="5319" y="10512"/>
                    <a:pt x="5246" y="10677"/>
                    <a:pt x="5209" y="10843"/>
                  </a:cubicBezTo>
                  <a:cubicBezTo>
                    <a:pt x="5135" y="11137"/>
                    <a:pt x="5007" y="11579"/>
                    <a:pt x="5209" y="11837"/>
                  </a:cubicBezTo>
                  <a:cubicBezTo>
                    <a:pt x="5237" y="11892"/>
                    <a:pt x="5287" y="11920"/>
                    <a:pt x="5340" y="11920"/>
                  </a:cubicBezTo>
                  <a:cubicBezTo>
                    <a:pt x="5393" y="11920"/>
                    <a:pt x="5448" y="11892"/>
                    <a:pt x="5485" y="11837"/>
                  </a:cubicBezTo>
                  <a:cubicBezTo>
                    <a:pt x="5559" y="11689"/>
                    <a:pt x="5596" y="11524"/>
                    <a:pt x="5596" y="11358"/>
                  </a:cubicBezTo>
                  <a:cubicBezTo>
                    <a:pt x="5614" y="11174"/>
                    <a:pt x="5651" y="10990"/>
                    <a:pt x="5706" y="10806"/>
                  </a:cubicBezTo>
                  <a:cubicBezTo>
                    <a:pt x="5780" y="10622"/>
                    <a:pt x="5927" y="10383"/>
                    <a:pt x="6000" y="10162"/>
                  </a:cubicBezTo>
                  <a:lnTo>
                    <a:pt x="7031" y="11782"/>
                  </a:lnTo>
                  <a:lnTo>
                    <a:pt x="7013" y="11782"/>
                  </a:lnTo>
                  <a:cubicBezTo>
                    <a:pt x="6737" y="11966"/>
                    <a:pt x="6369" y="12536"/>
                    <a:pt x="6681" y="12849"/>
                  </a:cubicBezTo>
                  <a:cubicBezTo>
                    <a:pt x="6695" y="12862"/>
                    <a:pt x="6714" y="12868"/>
                    <a:pt x="6736" y="12868"/>
                  </a:cubicBezTo>
                  <a:cubicBezTo>
                    <a:pt x="6774" y="12868"/>
                    <a:pt x="6817" y="12848"/>
                    <a:pt x="6829" y="12812"/>
                  </a:cubicBezTo>
                  <a:cubicBezTo>
                    <a:pt x="6884" y="12683"/>
                    <a:pt x="6902" y="12536"/>
                    <a:pt x="6921" y="12389"/>
                  </a:cubicBezTo>
                  <a:cubicBezTo>
                    <a:pt x="6958" y="12242"/>
                    <a:pt x="7031" y="12076"/>
                    <a:pt x="7142" y="11947"/>
                  </a:cubicBezTo>
                  <a:lnTo>
                    <a:pt x="7712" y="12775"/>
                  </a:lnTo>
                  <a:cubicBezTo>
                    <a:pt x="7735" y="12821"/>
                    <a:pt x="7774" y="12840"/>
                    <a:pt x="7814" y="12840"/>
                  </a:cubicBezTo>
                  <a:cubicBezTo>
                    <a:pt x="7903" y="12840"/>
                    <a:pt x="7996" y="12748"/>
                    <a:pt x="7933" y="12647"/>
                  </a:cubicBezTo>
                  <a:cubicBezTo>
                    <a:pt x="7694" y="12223"/>
                    <a:pt x="7436" y="11800"/>
                    <a:pt x="7197" y="11377"/>
                  </a:cubicBezTo>
                  <a:lnTo>
                    <a:pt x="7197" y="11377"/>
                  </a:lnTo>
                  <a:cubicBezTo>
                    <a:pt x="7289" y="11413"/>
                    <a:pt x="7381" y="11450"/>
                    <a:pt x="7455" y="11469"/>
                  </a:cubicBezTo>
                  <a:cubicBezTo>
                    <a:pt x="7601" y="11521"/>
                    <a:pt x="7795" y="11579"/>
                    <a:pt x="7979" y="11579"/>
                  </a:cubicBezTo>
                  <a:cubicBezTo>
                    <a:pt x="8119" y="11579"/>
                    <a:pt x="8253" y="11546"/>
                    <a:pt x="8356" y="11450"/>
                  </a:cubicBezTo>
                  <a:cubicBezTo>
                    <a:pt x="8393" y="11413"/>
                    <a:pt x="8393" y="11321"/>
                    <a:pt x="8356" y="11266"/>
                  </a:cubicBezTo>
                  <a:cubicBezTo>
                    <a:pt x="8172" y="11082"/>
                    <a:pt x="7804" y="11101"/>
                    <a:pt x="7565" y="11027"/>
                  </a:cubicBezTo>
                  <a:cubicBezTo>
                    <a:pt x="7409" y="10996"/>
                    <a:pt x="7201" y="10886"/>
                    <a:pt x="7018" y="10886"/>
                  </a:cubicBezTo>
                  <a:cubicBezTo>
                    <a:pt x="6985" y="10886"/>
                    <a:pt x="6952" y="10889"/>
                    <a:pt x="6921" y="10898"/>
                  </a:cubicBezTo>
                  <a:lnTo>
                    <a:pt x="5209" y="7972"/>
                  </a:lnTo>
                  <a:lnTo>
                    <a:pt x="5209" y="7972"/>
                  </a:lnTo>
                  <a:cubicBezTo>
                    <a:pt x="5596" y="8119"/>
                    <a:pt x="6019" y="8192"/>
                    <a:pt x="6387" y="8376"/>
                  </a:cubicBezTo>
                  <a:cubicBezTo>
                    <a:pt x="6958" y="8653"/>
                    <a:pt x="7510" y="9223"/>
                    <a:pt x="8136" y="9352"/>
                  </a:cubicBezTo>
                  <a:cubicBezTo>
                    <a:pt x="8151" y="9356"/>
                    <a:pt x="8166" y="9358"/>
                    <a:pt x="8181" y="9358"/>
                  </a:cubicBezTo>
                  <a:cubicBezTo>
                    <a:pt x="8292" y="9358"/>
                    <a:pt x="8389" y="9245"/>
                    <a:pt x="8356" y="9131"/>
                  </a:cubicBezTo>
                  <a:cubicBezTo>
                    <a:pt x="8117" y="8487"/>
                    <a:pt x="7270" y="8082"/>
                    <a:pt x="6681" y="7824"/>
                  </a:cubicBezTo>
                  <a:cubicBezTo>
                    <a:pt x="6229" y="7631"/>
                    <a:pt x="5636" y="7366"/>
                    <a:pt x="5099" y="7366"/>
                  </a:cubicBezTo>
                  <a:cubicBezTo>
                    <a:pt x="5024" y="7366"/>
                    <a:pt x="4950" y="7371"/>
                    <a:pt x="4878" y="7383"/>
                  </a:cubicBezTo>
                  <a:lnTo>
                    <a:pt x="4583" y="6886"/>
                  </a:lnTo>
                  <a:cubicBezTo>
                    <a:pt x="4086" y="6039"/>
                    <a:pt x="3552" y="5192"/>
                    <a:pt x="3111" y="4309"/>
                  </a:cubicBezTo>
                  <a:cubicBezTo>
                    <a:pt x="3074" y="4235"/>
                    <a:pt x="3037" y="4162"/>
                    <a:pt x="3000" y="4088"/>
                  </a:cubicBezTo>
                  <a:lnTo>
                    <a:pt x="3000" y="4088"/>
                  </a:lnTo>
                  <a:cubicBezTo>
                    <a:pt x="3424" y="4143"/>
                    <a:pt x="3847" y="4198"/>
                    <a:pt x="4270" y="4272"/>
                  </a:cubicBezTo>
                  <a:cubicBezTo>
                    <a:pt x="4843" y="4397"/>
                    <a:pt x="5469" y="4714"/>
                    <a:pt x="6062" y="4714"/>
                  </a:cubicBezTo>
                  <a:cubicBezTo>
                    <a:pt x="6078" y="4714"/>
                    <a:pt x="6095" y="4714"/>
                    <a:pt x="6111" y="4714"/>
                  </a:cubicBezTo>
                  <a:cubicBezTo>
                    <a:pt x="6277" y="4695"/>
                    <a:pt x="6350" y="4493"/>
                    <a:pt x="6240" y="4382"/>
                  </a:cubicBezTo>
                  <a:cubicBezTo>
                    <a:pt x="5798" y="3922"/>
                    <a:pt x="4933" y="3793"/>
                    <a:pt x="4326" y="3701"/>
                  </a:cubicBezTo>
                  <a:cubicBezTo>
                    <a:pt x="3909" y="3609"/>
                    <a:pt x="3480" y="3568"/>
                    <a:pt x="3059" y="3568"/>
                  </a:cubicBezTo>
                  <a:cubicBezTo>
                    <a:pt x="2978" y="3568"/>
                    <a:pt x="2897" y="3570"/>
                    <a:pt x="2816" y="3573"/>
                  </a:cubicBezTo>
                  <a:cubicBezTo>
                    <a:pt x="2651" y="3112"/>
                    <a:pt x="2559" y="2634"/>
                    <a:pt x="2430" y="2155"/>
                  </a:cubicBezTo>
                  <a:close/>
                  <a:moveTo>
                    <a:pt x="1470" y="1"/>
                  </a:moveTo>
                  <a:cubicBezTo>
                    <a:pt x="1309" y="1"/>
                    <a:pt x="1162" y="148"/>
                    <a:pt x="1215" y="333"/>
                  </a:cubicBezTo>
                  <a:cubicBezTo>
                    <a:pt x="1970" y="2395"/>
                    <a:pt x="497" y="3885"/>
                    <a:pt x="203" y="5836"/>
                  </a:cubicBezTo>
                  <a:cubicBezTo>
                    <a:pt x="0" y="7346"/>
                    <a:pt x="295" y="8892"/>
                    <a:pt x="1068" y="10217"/>
                  </a:cubicBezTo>
                  <a:cubicBezTo>
                    <a:pt x="2890" y="13567"/>
                    <a:pt x="6589" y="14837"/>
                    <a:pt x="9921" y="16199"/>
                  </a:cubicBezTo>
                  <a:cubicBezTo>
                    <a:pt x="9958" y="16254"/>
                    <a:pt x="9995" y="16328"/>
                    <a:pt x="10031" y="16383"/>
                  </a:cubicBezTo>
                  <a:cubicBezTo>
                    <a:pt x="10080" y="16460"/>
                    <a:pt x="10156" y="16494"/>
                    <a:pt x="10231" y="16494"/>
                  </a:cubicBezTo>
                  <a:cubicBezTo>
                    <a:pt x="10353" y="16494"/>
                    <a:pt x="10473" y="16403"/>
                    <a:pt x="10473" y="16254"/>
                  </a:cubicBezTo>
                  <a:cubicBezTo>
                    <a:pt x="10473" y="15315"/>
                    <a:pt x="10307" y="14469"/>
                    <a:pt x="10436" y="13512"/>
                  </a:cubicBezTo>
                  <a:cubicBezTo>
                    <a:pt x="10547" y="12683"/>
                    <a:pt x="10712" y="11855"/>
                    <a:pt x="10786" y="11027"/>
                  </a:cubicBezTo>
                  <a:cubicBezTo>
                    <a:pt x="10952" y="9278"/>
                    <a:pt x="10860" y="7493"/>
                    <a:pt x="10142" y="5873"/>
                  </a:cubicBezTo>
                  <a:cubicBezTo>
                    <a:pt x="8852" y="3029"/>
                    <a:pt x="5681" y="1762"/>
                    <a:pt x="2695" y="1762"/>
                  </a:cubicBezTo>
                  <a:cubicBezTo>
                    <a:pt x="2569" y="1762"/>
                    <a:pt x="2444" y="1764"/>
                    <a:pt x="2319" y="1769"/>
                  </a:cubicBezTo>
                  <a:cubicBezTo>
                    <a:pt x="2301" y="1677"/>
                    <a:pt x="2264" y="1603"/>
                    <a:pt x="2246" y="1529"/>
                  </a:cubicBezTo>
                  <a:cubicBezTo>
                    <a:pt x="2246" y="977"/>
                    <a:pt x="2025" y="462"/>
                    <a:pt x="1657" y="75"/>
                  </a:cubicBezTo>
                  <a:cubicBezTo>
                    <a:pt x="1600" y="24"/>
                    <a:pt x="1534" y="1"/>
                    <a:pt x="1470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8"/>
            <p:cNvSpPr/>
            <p:nvPr/>
          </p:nvSpPr>
          <p:spPr>
            <a:xfrm>
              <a:off x="1411361" y="3796308"/>
              <a:ext cx="654378" cy="875025"/>
            </a:xfrm>
            <a:custGeom>
              <a:avLst/>
              <a:gdLst/>
              <a:ahLst/>
              <a:cxnLst/>
              <a:rect l="l" t="t" r="r" b="b"/>
              <a:pathLst>
                <a:path w="12204" h="16319" extrusionOk="0">
                  <a:moveTo>
                    <a:pt x="10437" y="1081"/>
                  </a:moveTo>
                  <a:cubicBezTo>
                    <a:pt x="10437" y="2682"/>
                    <a:pt x="10786" y="4302"/>
                    <a:pt x="10786" y="5903"/>
                  </a:cubicBezTo>
                  <a:cubicBezTo>
                    <a:pt x="10786" y="7854"/>
                    <a:pt x="10381" y="9860"/>
                    <a:pt x="9240" y="11461"/>
                  </a:cubicBezTo>
                  <a:cubicBezTo>
                    <a:pt x="8044" y="13118"/>
                    <a:pt x="6498" y="13725"/>
                    <a:pt x="4547" y="14001"/>
                  </a:cubicBezTo>
                  <a:cubicBezTo>
                    <a:pt x="4381" y="14038"/>
                    <a:pt x="4215" y="14057"/>
                    <a:pt x="4050" y="14093"/>
                  </a:cubicBezTo>
                  <a:cubicBezTo>
                    <a:pt x="4584" y="13376"/>
                    <a:pt x="5025" y="12603"/>
                    <a:pt x="5375" y="11793"/>
                  </a:cubicBezTo>
                  <a:cubicBezTo>
                    <a:pt x="5679" y="11894"/>
                    <a:pt x="6001" y="11945"/>
                    <a:pt x="6323" y="11945"/>
                  </a:cubicBezTo>
                  <a:cubicBezTo>
                    <a:pt x="6645" y="11945"/>
                    <a:pt x="6967" y="11894"/>
                    <a:pt x="7271" y="11793"/>
                  </a:cubicBezTo>
                  <a:cubicBezTo>
                    <a:pt x="7768" y="11627"/>
                    <a:pt x="8559" y="11296"/>
                    <a:pt x="8688" y="10762"/>
                  </a:cubicBezTo>
                  <a:cubicBezTo>
                    <a:pt x="8705" y="10661"/>
                    <a:pt x="8630" y="10576"/>
                    <a:pt x="8532" y="10576"/>
                  </a:cubicBezTo>
                  <a:cubicBezTo>
                    <a:pt x="8523" y="10576"/>
                    <a:pt x="8514" y="10576"/>
                    <a:pt x="8504" y="10578"/>
                  </a:cubicBezTo>
                  <a:cubicBezTo>
                    <a:pt x="8283" y="10670"/>
                    <a:pt x="8062" y="10799"/>
                    <a:pt x="7897" y="10964"/>
                  </a:cubicBezTo>
                  <a:cubicBezTo>
                    <a:pt x="7657" y="11130"/>
                    <a:pt x="7400" y="11259"/>
                    <a:pt x="7142" y="11333"/>
                  </a:cubicBezTo>
                  <a:cubicBezTo>
                    <a:pt x="6777" y="11458"/>
                    <a:pt x="6404" y="11515"/>
                    <a:pt x="6028" y="11515"/>
                  </a:cubicBezTo>
                  <a:cubicBezTo>
                    <a:pt x="5854" y="11515"/>
                    <a:pt x="5679" y="11503"/>
                    <a:pt x="5504" y="11480"/>
                  </a:cubicBezTo>
                  <a:cubicBezTo>
                    <a:pt x="5578" y="11333"/>
                    <a:pt x="5651" y="11204"/>
                    <a:pt x="5706" y="11075"/>
                  </a:cubicBezTo>
                  <a:cubicBezTo>
                    <a:pt x="6295" y="9879"/>
                    <a:pt x="6866" y="8682"/>
                    <a:pt x="7455" y="7486"/>
                  </a:cubicBezTo>
                  <a:cubicBezTo>
                    <a:pt x="7473" y="7486"/>
                    <a:pt x="7492" y="7504"/>
                    <a:pt x="7510" y="7504"/>
                  </a:cubicBezTo>
                  <a:cubicBezTo>
                    <a:pt x="7529" y="7513"/>
                    <a:pt x="7552" y="7518"/>
                    <a:pt x="7575" y="7518"/>
                  </a:cubicBezTo>
                  <a:cubicBezTo>
                    <a:pt x="7598" y="7518"/>
                    <a:pt x="7621" y="7513"/>
                    <a:pt x="7639" y="7504"/>
                  </a:cubicBezTo>
                  <a:cubicBezTo>
                    <a:pt x="7657" y="7504"/>
                    <a:pt x="7676" y="7504"/>
                    <a:pt x="7676" y="7486"/>
                  </a:cubicBezTo>
                  <a:cubicBezTo>
                    <a:pt x="7823" y="7467"/>
                    <a:pt x="7989" y="7467"/>
                    <a:pt x="8136" y="7467"/>
                  </a:cubicBezTo>
                  <a:cubicBezTo>
                    <a:pt x="8320" y="7449"/>
                    <a:pt x="8486" y="7412"/>
                    <a:pt x="8670" y="7375"/>
                  </a:cubicBezTo>
                  <a:cubicBezTo>
                    <a:pt x="8946" y="7283"/>
                    <a:pt x="9388" y="7136"/>
                    <a:pt x="9516" y="6860"/>
                  </a:cubicBezTo>
                  <a:cubicBezTo>
                    <a:pt x="9572" y="6750"/>
                    <a:pt x="9480" y="6621"/>
                    <a:pt x="9369" y="6621"/>
                  </a:cubicBezTo>
                  <a:cubicBezTo>
                    <a:pt x="9203" y="6639"/>
                    <a:pt x="9038" y="6694"/>
                    <a:pt x="8909" y="6768"/>
                  </a:cubicBezTo>
                  <a:cubicBezTo>
                    <a:pt x="8725" y="6860"/>
                    <a:pt x="8541" y="6915"/>
                    <a:pt x="8357" y="6952"/>
                  </a:cubicBezTo>
                  <a:cubicBezTo>
                    <a:pt x="8173" y="7007"/>
                    <a:pt x="7897" y="6989"/>
                    <a:pt x="7676" y="7044"/>
                  </a:cubicBezTo>
                  <a:cubicBezTo>
                    <a:pt x="7952" y="6473"/>
                    <a:pt x="8228" y="5903"/>
                    <a:pt x="8504" y="5332"/>
                  </a:cubicBezTo>
                  <a:cubicBezTo>
                    <a:pt x="8504" y="5332"/>
                    <a:pt x="8504" y="5351"/>
                    <a:pt x="8522" y="5351"/>
                  </a:cubicBezTo>
                  <a:cubicBezTo>
                    <a:pt x="8632" y="5405"/>
                    <a:pt x="8794" y="5440"/>
                    <a:pt x="8960" y="5440"/>
                  </a:cubicBezTo>
                  <a:cubicBezTo>
                    <a:pt x="9241" y="5440"/>
                    <a:pt x="9532" y="5341"/>
                    <a:pt x="9590" y="5075"/>
                  </a:cubicBezTo>
                  <a:cubicBezTo>
                    <a:pt x="9608" y="5019"/>
                    <a:pt x="9553" y="4964"/>
                    <a:pt x="9498" y="4964"/>
                  </a:cubicBezTo>
                  <a:cubicBezTo>
                    <a:pt x="9351" y="5001"/>
                    <a:pt x="9222" y="5038"/>
                    <a:pt x="9093" y="5111"/>
                  </a:cubicBezTo>
                  <a:cubicBezTo>
                    <a:pt x="8972" y="5138"/>
                    <a:pt x="8850" y="5155"/>
                    <a:pt x="8729" y="5155"/>
                  </a:cubicBezTo>
                  <a:cubicBezTo>
                    <a:pt x="8685" y="5155"/>
                    <a:pt x="8640" y="5153"/>
                    <a:pt x="8596" y="5148"/>
                  </a:cubicBezTo>
                  <a:lnTo>
                    <a:pt x="9019" y="4246"/>
                  </a:lnTo>
                  <a:cubicBezTo>
                    <a:pt x="9057" y="4158"/>
                    <a:pt x="8983" y="4078"/>
                    <a:pt x="8903" y="4078"/>
                  </a:cubicBezTo>
                  <a:cubicBezTo>
                    <a:pt x="8866" y="4078"/>
                    <a:pt x="8828" y="4095"/>
                    <a:pt x="8799" y="4136"/>
                  </a:cubicBezTo>
                  <a:lnTo>
                    <a:pt x="8099" y="5406"/>
                  </a:lnTo>
                  <a:cubicBezTo>
                    <a:pt x="8081" y="5314"/>
                    <a:pt x="8062" y="5222"/>
                    <a:pt x="8044" y="5148"/>
                  </a:cubicBezTo>
                  <a:cubicBezTo>
                    <a:pt x="7989" y="4872"/>
                    <a:pt x="7860" y="4467"/>
                    <a:pt x="7584" y="4394"/>
                  </a:cubicBezTo>
                  <a:cubicBezTo>
                    <a:pt x="7571" y="4390"/>
                    <a:pt x="7558" y="4389"/>
                    <a:pt x="7546" y="4389"/>
                  </a:cubicBezTo>
                  <a:cubicBezTo>
                    <a:pt x="7486" y="4389"/>
                    <a:pt x="7433" y="4425"/>
                    <a:pt x="7418" y="4486"/>
                  </a:cubicBezTo>
                  <a:cubicBezTo>
                    <a:pt x="7363" y="4743"/>
                    <a:pt x="7565" y="5038"/>
                    <a:pt x="7621" y="5277"/>
                  </a:cubicBezTo>
                  <a:cubicBezTo>
                    <a:pt x="7676" y="5461"/>
                    <a:pt x="7694" y="5756"/>
                    <a:pt x="7841" y="5903"/>
                  </a:cubicBezTo>
                  <a:cubicBezTo>
                    <a:pt x="7289" y="6897"/>
                    <a:pt x="6755" y="7891"/>
                    <a:pt x="6222" y="8866"/>
                  </a:cubicBezTo>
                  <a:cubicBezTo>
                    <a:pt x="6148" y="8461"/>
                    <a:pt x="6001" y="8056"/>
                    <a:pt x="5964" y="7651"/>
                  </a:cubicBezTo>
                  <a:cubicBezTo>
                    <a:pt x="5909" y="7026"/>
                    <a:pt x="6111" y="6253"/>
                    <a:pt x="5909" y="5664"/>
                  </a:cubicBezTo>
                  <a:cubicBezTo>
                    <a:pt x="5875" y="5574"/>
                    <a:pt x="5801" y="5526"/>
                    <a:pt x="5728" y="5526"/>
                  </a:cubicBezTo>
                  <a:cubicBezTo>
                    <a:pt x="5680" y="5526"/>
                    <a:pt x="5632" y="5546"/>
                    <a:pt x="5596" y="5590"/>
                  </a:cubicBezTo>
                  <a:cubicBezTo>
                    <a:pt x="5173" y="6124"/>
                    <a:pt x="5265" y="7062"/>
                    <a:pt x="5338" y="7688"/>
                  </a:cubicBezTo>
                  <a:cubicBezTo>
                    <a:pt x="5412" y="8259"/>
                    <a:pt x="5522" y="8995"/>
                    <a:pt x="5890" y="9474"/>
                  </a:cubicBezTo>
                  <a:lnTo>
                    <a:pt x="5633" y="9971"/>
                  </a:lnTo>
                  <a:cubicBezTo>
                    <a:pt x="5154" y="10836"/>
                    <a:pt x="4712" y="11719"/>
                    <a:pt x="4179" y="12566"/>
                  </a:cubicBezTo>
                  <a:cubicBezTo>
                    <a:pt x="4142" y="12639"/>
                    <a:pt x="4087" y="12695"/>
                    <a:pt x="4031" y="12768"/>
                  </a:cubicBezTo>
                  <a:cubicBezTo>
                    <a:pt x="3866" y="12382"/>
                    <a:pt x="3682" y="11995"/>
                    <a:pt x="3553" y="11590"/>
                  </a:cubicBezTo>
                  <a:cubicBezTo>
                    <a:pt x="3350" y="11020"/>
                    <a:pt x="3295" y="10302"/>
                    <a:pt x="2964" y="9805"/>
                  </a:cubicBezTo>
                  <a:cubicBezTo>
                    <a:pt x="2925" y="9742"/>
                    <a:pt x="2865" y="9713"/>
                    <a:pt x="2805" y="9713"/>
                  </a:cubicBezTo>
                  <a:cubicBezTo>
                    <a:pt x="2726" y="9713"/>
                    <a:pt x="2646" y="9765"/>
                    <a:pt x="2614" y="9860"/>
                  </a:cubicBezTo>
                  <a:cubicBezTo>
                    <a:pt x="2449" y="10486"/>
                    <a:pt x="2798" y="11277"/>
                    <a:pt x="3019" y="11866"/>
                  </a:cubicBezTo>
                  <a:cubicBezTo>
                    <a:pt x="3185" y="12345"/>
                    <a:pt x="3406" y="12787"/>
                    <a:pt x="3682" y="13210"/>
                  </a:cubicBezTo>
                  <a:cubicBezTo>
                    <a:pt x="3369" y="13578"/>
                    <a:pt x="3019" y="13928"/>
                    <a:pt x="2688" y="14259"/>
                  </a:cubicBezTo>
                  <a:cubicBezTo>
                    <a:pt x="2246" y="12860"/>
                    <a:pt x="1602" y="11553"/>
                    <a:pt x="1436" y="10081"/>
                  </a:cubicBezTo>
                  <a:cubicBezTo>
                    <a:pt x="1234" y="8277"/>
                    <a:pt x="1860" y="6473"/>
                    <a:pt x="3148" y="5203"/>
                  </a:cubicBezTo>
                  <a:cubicBezTo>
                    <a:pt x="4418" y="3915"/>
                    <a:pt x="6074" y="3142"/>
                    <a:pt x="7731" y="2479"/>
                  </a:cubicBezTo>
                  <a:cubicBezTo>
                    <a:pt x="8559" y="2148"/>
                    <a:pt x="9737" y="1762"/>
                    <a:pt x="10437" y="1081"/>
                  </a:cubicBezTo>
                  <a:close/>
                  <a:moveTo>
                    <a:pt x="10737" y="1"/>
                  </a:moveTo>
                  <a:cubicBezTo>
                    <a:pt x="10678" y="1"/>
                    <a:pt x="10617" y="26"/>
                    <a:pt x="10565" y="87"/>
                  </a:cubicBezTo>
                  <a:cubicBezTo>
                    <a:pt x="9756" y="547"/>
                    <a:pt x="9130" y="1154"/>
                    <a:pt x="8246" y="1541"/>
                  </a:cubicBezTo>
                  <a:cubicBezTo>
                    <a:pt x="7473" y="1872"/>
                    <a:pt x="6682" y="2148"/>
                    <a:pt x="5946" y="2516"/>
                  </a:cubicBezTo>
                  <a:cubicBezTo>
                    <a:pt x="4363" y="3271"/>
                    <a:pt x="2872" y="4283"/>
                    <a:pt x="1878" y="5737"/>
                  </a:cubicBezTo>
                  <a:cubicBezTo>
                    <a:pt x="1" y="8406"/>
                    <a:pt x="700" y="11958"/>
                    <a:pt x="2375" y="14554"/>
                  </a:cubicBezTo>
                  <a:lnTo>
                    <a:pt x="2228" y="14738"/>
                  </a:lnTo>
                  <a:cubicBezTo>
                    <a:pt x="1768" y="15014"/>
                    <a:pt x="1418" y="15474"/>
                    <a:pt x="1289" y="15989"/>
                  </a:cubicBezTo>
                  <a:cubicBezTo>
                    <a:pt x="1251" y="16180"/>
                    <a:pt x="1398" y="16318"/>
                    <a:pt x="1553" y="16318"/>
                  </a:cubicBezTo>
                  <a:cubicBezTo>
                    <a:pt x="1622" y="16318"/>
                    <a:pt x="1692" y="16291"/>
                    <a:pt x="1749" y="16229"/>
                  </a:cubicBezTo>
                  <a:cubicBezTo>
                    <a:pt x="3111" y="14535"/>
                    <a:pt x="5154" y="15014"/>
                    <a:pt x="6958" y="14259"/>
                  </a:cubicBezTo>
                  <a:cubicBezTo>
                    <a:pt x="8375" y="13652"/>
                    <a:pt x="9535" y="12584"/>
                    <a:pt x="10271" y="11259"/>
                  </a:cubicBezTo>
                  <a:cubicBezTo>
                    <a:pt x="12204" y="7964"/>
                    <a:pt x="11375" y="4117"/>
                    <a:pt x="10823" y="584"/>
                  </a:cubicBezTo>
                  <a:cubicBezTo>
                    <a:pt x="10842" y="528"/>
                    <a:pt x="10878" y="455"/>
                    <a:pt x="10915" y="381"/>
                  </a:cubicBezTo>
                  <a:cubicBezTo>
                    <a:pt x="11066" y="216"/>
                    <a:pt x="10910" y="1"/>
                    <a:pt x="10737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8"/>
            <p:cNvSpPr/>
            <p:nvPr/>
          </p:nvSpPr>
          <p:spPr>
            <a:xfrm>
              <a:off x="587275" y="2678385"/>
              <a:ext cx="649445" cy="909771"/>
            </a:xfrm>
            <a:custGeom>
              <a:avLst/>
              <a:gdLst/>
              <a:ahLst/>
              <a:cxnLst/>
              <a:rect l="l" t="t" r="r" b="b"/>
              <a:pathLst>
                <a:path w="12112" h="16967" extrusionOk="0">
                  <a:moveTo>
                    <a:pt x="9829" y="1094"/>
                  </a:moveTo>
                  <a:cubicBezTo>
                    <a:pt x="9958" y="2695"/>
                    <a:pt x="10418" y="4278"/>
                    <a:pt x="10547" y="5880"/>
                  </a:cubicBezTo>
                  <a:cubicBezTo>
                    <a:pt x="10694" y="7812"/>
                    <a:pt x="10455" y="9855"/>
                    <a:pt x="9424" y="11549"/>
                  </a:cubicBezTo>
                  <a:cubicBezTo>
                    <a:pt x="8375" y="13297"/>
                    <a:pt x="6884" y="14015"/>
                    <a:pt x="4952" y="14438"/>
                  </a:cubicBezTo>
                  <a:cubicBezTo>
                    <a:pt x="4786" y="14475"/>
                    <a:pt x="4621" y="14512"/>
                    <a:pt x="4473" y="14549"/>
                  </a:cubicBezTo>
                  <a:cubicBezTo>
                    <a:pt x="4933" y="13794"/>
                    <a:pt x="5320" y="13003"/>
                    <a:pt x="5596" y="12156"/>
                  </a:cubicBezTo>
                  <a:cubicBezTo>
                    <a:pt x="5842" y="12219"/>
                    <a:pt x="6090" y="12250"/>
                    <a:pt x="6336" y="12250"/>
                  </a:cubicBezTo>
                  <a:cubicBezTo>
                    <a:pt x="6737" y="12250"/>
                    <a:pt x="7134" y="12168"/>
                    <a:pt x="7510" y="12009"/>
                  </a:cubicBezTo>
                  <a:cubicBezTo>
                    <a:pt x="7989" y="11825"/>
                    <a:pt x="8743" y="11438"/>
                    <a:pt x="8836" y="10886"/>
                  </a:cubicBezTo>
                  <a:cubicBezTo>
                    <a:pt x="8836" y="10780"/>
                    <a:pt x="8760" y="10711"/>
                    <a:pt x="8682" y="10711"/>
                  </a:cubicBezTo>
                  <a:cubicBezTo>
                    <a:pt x="8666" y="10711"/>
                    <a:pt x="8649" y="10714"/>
                    <a:pt x="8633" y="10720"/>
                  </a:cubicBezTo>
                  <a:cubicBezTo>
                    <a:pt x="8412" y="10831"/>
                    <a:pt x="8210" y="10978"/>
                    <a:pt x="8044" y="11144"/>
                  </a:cubicBezTo>
                  <a:cubicBezTo>
                    <a:pt x="7823" y="11328"/>
                    <a:pt x="7584" y="11475"/>
                    <a:pt x="7326" y="11585"/>
                  </a:cubicBezTo>
                  <a:cubicBezTo>
                    <a:pt x="6861" y="11785"/>
                    <a:pt x="6366" y="11864"/>
                    <a:pt x="5867" y="11864"/>
                  </a:cubicBezTo>
                  <a:cubicBezTo>
                    <a:pt x="5814" y="11864"/>
                    <a:pt x="5760" y="11863"/>
                    <a:pt x="5707" y="11862"/>
                  </a:cubicBezTo>
                  <a:cubicBezTo>
                    <a:pt x="5762" y="11714"/>
                    <a:pt x="5817" y="11567"/>
                    <a:pt x="5872" y="11420"/>
                  </a:cubicBezTo>
                  <a:cubicBezTo>
                    <a:pt x="6369" y="10187"/>
                    <a:pt x="6848" y="8953"/>
                    <a:pt x="7345" y="7720"/>
                  </a:cubicBezTo>
                  <a:cubicBezTo>
                    <a:pt x="7363" y="7720"/>
                    <a:pt x="7363" y="7739"/>
                    <a:pt x="7400" y="7739"/>
                  </a:cubicBezTo>
                  <a:cubicBezTo>
                    <a:pt x="7437" y="7739"/>
                    <a:pt x="7492" y="7739"/>
                    <a:pt x="7529" y="7720"/>
                  </a:cubicBezTo>
                  <a:cubicBezTo>
                    <a:pt x="7547" y="7720"/>
                    <a:pt x="7566" y="7702"/>
                    <a:pt x="7566" y="7702"/>
                  </a:cubicBezTo>
                  <a:cubicBezTo>
                    <a:pt x="7713" y="7665"/>
                    <a:pt x="7860" y="7647"/>
                    <a:pt x="8026" y="7647"/>
                  </a:cubicBezTo>
                  <a:cubicBezTo>
                    <a:pt x="8191" y="7610"/>
                    <a:pt x="8375" y="7573"/>
                    <a:pt x="8541" y="7499"/>
                  </a:cubicBezTo>
                  <a:cubicBezTo>
                    <a:pt x="8817" y="7389"/>
                    <a:pt x="9240" y="7223"/>
                    <a:pt x="9351" y="6929"/>
                  </a:cubicBezTo>
                  <a:cubicBezTo>
                    <a:pt x="9403" y="6808"/>
                    <a:pt x="9325" y="6688"/>
                    <a:pt x="9210" y="6688"/>
                  </a:cubicBezTo>
                  <a:cubicBezTo>
                    <a:pt x="9202" y="6688"/>
                    <a:pt x="9194" y="6688"/>
                    <a:pt x="9185" y="6690"/>
                  </a:cubicBezTo>
                  <a:cubicBezTo>
                    <a:pt x="9020" y="6726"/>
                    <a:pt x="8854" y="6782"/>
                    <a:pt x="8725" y="6874"/>
                  </a:cubicBezTo>
                  <a:cubicBezTo>
                    <a:pt x="8559" y="6966"/>
                    <a:pt x="8375" y="7058"/>
                    <a:pt x="8191" y="7113"/>
                  </a:cubicBezTo>
                  <a:cubicBezTo>
                    <a:pt x="8007" y="7168"/>
                    <a:pt x="7731" y="7186"/>
                    <a:pt x="7510" y="7260"/>
                  </a:cubicBezTo>
                  <a:cubicBezTo>
                    <a:pt x="7750" y="6653"/>
                    <a:pt x="7989" y="6064"/>
                    <a:pt x="8210" y="5475"/>
                  </a:cubicBezTo>
                  <a:cubicBezTo>
                    <a:pt x="8210" y="5475"/>
                    <a:pt x="8210" y="5493"/>
                    <a:pt x="8228" y="5493"/>
                  </a:cubicBezTo>
                  <a:cubicBezTo>
                    <a:pt x="8323" y="5532"/>
                    <a:pt x="8451" y="5554"/>
                    <a:pt x="8584" y="5554"/>
                  </a:cubicBezTo>
                  <a:cubicBezTo>
                    <a:pt x="8889" y="5554"/>
                    <a:pt x="9226" y="5438"/>
                    <a:pt x="9277" y="5143"/>
                  </a:cubicBezTo>
                  <a:cubicBezTo>
                    <a:pt x="9296" y="5088"/>
                    <a:pt x="9240" y="5033"/>
                    <a:pt x="9167" y="5033"/>
                  </a:cubicBezTo>
                  <a:cubicBezTo>
                    <a:pt x="9038" y="5070"/>
                    <a:pt x="8909" y="5125"/>
                    <a:pt x="8780" y="5217"/>
                  </a:cubicBezTo>
                  <a:cubicBezTo>
                    <a:pt x="8615" y="5272"/>
                    <a:pt x="8449" y="5291"/>
                    <a:pt x="8283" y="5291"/>
                  </a:cubicBezTo>
                  <a:cubicBezTo>
                    <a:pt x="8412" y="4978"/>
                    <a:pt x="8504" y="4665"/>
                    <a:pt x="8651" y="4370"/>
                  </a:cubicBezTo>
                  <a:cubicBezTo>
                    <a:pt x="8675" y="4263"/>
                    <a:pt x="8598" y="4186"/>
                    <a:pt x="8516" y="4186"/>
                  </a:cubicBezTo>
                  <a:cubicBezTo>
                    <a:pt x="8472" y="4186"/>
                    <a:pt x="8426" y="4208"/>
                    <a:pt x="8394" y="4260"/>
                  </a:cubicBezTo>
                  <a:lnTo>
                    <a:pt x="7805" y="5585"/>
                  </a:lnTo>
                  <a:cubicBezTo>
                    <a:pt x="7786" y="5493"/>
                    <a:pt x="7750" y="5401"/>
                    <a:pt x="7731" y="5328"/>
                  </a:cubicBezTo>
                  <a:cubicBezTo>
                    <a:pt x="7639" y="5070"/>
                    <a:pt x="7492" y="4665"/>
                    <a:pt x="7197" y="4610"/>
                  </a:cubicBezTo>
                  <a:cubicBezTo>
                    <a:pt x="7188" y="4607"/>
                    <a:pt x="7178" y="4606"/>
                    <a:pt x="7169" y="4606"/>
                  </a:cubicBezTo>
                  <a:cubicBezTo>
                    <a:pt x="7106" y="4606"/>
                    <a:pt x="7050" y="4656"/>
                    <a:pt x="7050" y="4720"/>
                  </a:cubicBezTo>
                  <a:cubicBezTo>
                    <a:pt x="7013" y="4978"/>
                    <a:pt x="7234" y="5272"/>
                    <a:pt x="7326" y="5493"/>
                  </a:cubicBezTo>
                  <a:cubicBezTo>
                    <a:pt x="7381" y="5677"/>
                    <a:pt x="7418" y="5953"/>
                    <a:pt x="7566" y="6101"/>
                  </a:cubicBezTo>
                  <a:lnTo>
                    <a:pt x="6185" y="9193"/>
                  </a:lnTo>
                  <a:cubicBezTo>
                    <a:pt x="6075" y="8788"/>
                    <a:pt x="5909" y="8383"/>
                    <a:pt x="5854" y="7996"/>
                  </a:cubicBezTo>
                  <a:cubicBezTo>
                    <a:pt x="5725" y="7352"/>
                    <a:pt x="5872" y="6579"/>
                    <a:pt x="5633" y="6009"/>
                  </a:cubicBezTo>
                  <a:cubicBezTo>
                    <a:pt x="5600" y="5932"/>
                    <a:pt x="5528" y="5888"/>
                    <a:pt x="5456" y="5888"/>
                  </a:cubicBezTo>
                  <a:cubicBezTo>
                    <a:pt x="5407" y="5888"/>
                    <a:pt x="5357" y="5908"/>
                    <a:pt x="5320" y="5953"/>
                  </a:cubicBezTo>
                  <a:cubicBezTo>
                    <a:pt x="4933" y="6524"/>
                    <a:pt x="5099" y="7444"/>
                    <a:pt x="5228" y="8070"/>
                  </a:cubicBezTo>
                  <a:cubicBezTo>
                    <a:pt x="5338" y="8622"/>
                    <a:pt x="5504" y="9358"/>
                    <a:pt x="5909" y="9800"/>
                  </a:cubicBezTo>
                  <a:cubicBezTo>
                    <a:pt x="5835" y="9966"/>
                    <a:pt x="5762" y="10150"/>
                    <a:pt x="5688" y="10315"/>
                  </a:cubicBezTo>
                  <a:cubicBezTo>
                    <a:pt x="5283" y="11217"/>
                    <a:pt x="4915" y="12138"/>
                    <a:pt x="4437" y="13021"/>
                  </a:cubicBezTo>
                  <a:cubicBezTo>
                    <a:pt x="4400" y="13095"/>
                    <a:pt x="4363" y="13168"/>
                    <a:pt x="4308" y="13242"/>
                  </a:cubicBezTo>
                  <a:cubicBezTo>
                    <a:pt x="4124" y="12874"/>
                    <a:pt x="3903" y="12506"/>
                    <a:pt x="3737" y="12101"/>
                  </a:cubicBezTo>
                  <a:cubicBezTo>
                    <a:pt x="3498" y="11549"/>
                    <a:pt x="3387" y="10831"/>
                    <a:pt x="3019" y="10352"/>
                  </a:cubicBezTo>
                  <a:cubicBezTo>
                    <a:pt x="2984" y="10304"/>
                    <a:pt x="2931" y="10281"/>
                    <a:pt x="2877" y="10281"/>
                  </a:cubicBezTo>
                  <a:cubicBezTo>
                    <a:pt x="2789" y="10281"/>
                    <a:pt x="2699" y="10341"/>
                    <a:pt x="2688" y="10444"/>
                  </a:cubicBezTo>
                  <a:cubicBezTo>
                    <a:pt x="2559" y="11070"/>
                    <a:pt x="2964" y="11843"/>
                    <a:pt x="3222" y="12414"/>
                  </a:cubicBezTo>
                  <a:cubicBezTo>
                    <a:pt x="3443" y="12874"/>
                    <a:pt x="3700" y="13297"/>
                    <a:pt x="3995" y="13702"/>
                  </a:cubicBezTo>
                  <a:cubicBezTo>
                    <a:pt x="3719" y="14107"/>
                    <a:pt x="3387" y="14457"/>
                    <a:pt x="3074" y="14825"/>
                  </a:cubicBezTo>
                  <a:cubicBezTo>
                    <a:pt x="2559" y="13481"/>
                    <a:pt x="1804" y="12211"/>
                    <a:pt x="1528" y="10757"/>
                  </a:cubicBezTo>
                  <a:cubicBezTo>
                    <a:pt x="1197" y="8972"/>
                    <a:pt x="1694" y="7131"/>
                    <a:pt x="2890" y="5769"/>
                  </a:cubicBezTo>
                  <a:cubicBezTo>
                    <a:pt x="4032" y="4389"/>
                    <a:pt x="5651" y="3487"/>
                    <a:pt x="7234" y="2695"/>
                  </a:cubicBezTo>
                  <a:cubicBezTo>
                    <a:pt x="8044" y="2291"/>
                    <a:pt x="9185" y="1830"/>
                    <a:pt x="9829" y="1094"/>
                  </a:cubicBezTo>
                  <a:close/>
                  <a:moveTo>
                    <a:pt x="10063" y="0"/>
                  </a:moveTo>
                  <a:cubicBezTo>
                    <a:pt x="10000" y="0"/>
                    <a:pt x="9935" y="29"/>
                    <a:pt x="9885" y="100"/>
                  </a:cubicBezTo>
                  <a:cubicBezTo>
                    <a:pt x="9112" y="634"/>
                    <a:pt x="8523" y="1278"/>
                    <a:pt x="7676" y="1720"/>
                  </a:cubicBezTo>
                  <a:cubicBezTo>
                    <a:pt x="6940" y="2106"/>
                    <a:pt x="6185" y="2456"/>
                    <a:pt x="5449" y="2880"/>
                  </a:cubicBezTo>
                  <a:cubicBezTo>
                    <a:pt x="3940" y="3745"/>
                    <a:pt x="2522" y="4867"/>
                    <a:pt x="1639" y="6395"/>
                  </a:cubicBezTo>
                  <a:cubicBezTo>
                    <a:pt x="1" y="9211"/>
                    <a:pt x="939" y="12690"/>
                    <a:pt x="2835" y="15156"/>
                  </a:cubicBezTo>
                  <a:lnTo>
                    <a:pt x="2688" y="15340"/>
                  </a:lnTo>
                  <a:cubicBezTo>
                    <a:pt x="2246" y="15653"/>
                    <a:pt x="1952" y="16132"/>
                    <a:pt x="1841" y="16665"/>
                  </a:cubicBezTo>
                  <a:cubicBezTo>
                    <a:pt x="1829" y="16848"/>
                    <a:pt x="1971" y="16967"/>
                    <a:pt x="2116" y="16967"/>
                  </a:cubicBezTo>
                  <a:cubicBezTo>
                    <a:pt x="2189" y="16967"/>
                    <a:pt x="2264" y="16936"/>
                    <a:pt x="2320" y="16868"/>
                  </a:cubicBezTo>
                  <a:cubicBezTo>
                    <a:pt x="3553" y="15064"/>
                    <a:pt x="5614" y="15395"/>
                    <a:pt x="7381" y="14512"/>
                  </a:cubicBezTo>
                  <a:cubicBezTo>
                    <a:pt x="8743" y="13794"/>
                    <a:pt x="9811" y="12653"/>
                    <a:pt x="10455" y="11254"/>
                  </a:cubicBezTo>
                  <a:cubicBezTo>
                    <a:pt x="12112" y="7831"/>
                    <a:pt x="11007" y="4058"/>
                    <a:pt x="10179" y="579"/>
                  </a:cubicBezTo>
                  <a:cubicBezTo>
                    <a:pt x="10198" y="505"/>
                    <a:pt x="10234" y="450"/>
                    <a:pt x="10253" y="376"/>
                  </a:cubicBezTo>
                  <a:cubicBezTo>
                    <a:pt x="10386" y="203"/>
                    <a:pt x="10229" y="0"/>
                    <a:pt x="10063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8"/>
            <p:cNvSpPr/>
            <p:nvPr/>
          </p:nvSpPr>
          <p:spPr>
            <a:xfrm>
              <a:off x="4777736" y="-81287"/>
              <a:ext cx="768535" cy="596201"/>
            </a:xfrm>
            <a:custGeom>
              <a:avLst/>
              <a:gdLst/>
              <a:ahLst/>
              <a:cxnLst/>
              <a:rect l="l" t="t" r="r" b="b"/>
              <a:pathLst>
                <a:path w="14333" h="11119" extrusionOk="0">
                  <a:moveTo>
                    <a:pt x="13510" y="811"/>
                  </a:moveTo>
                  <a:lnTo>
                    <a:pt x="13510" y="811"/>
                  </a:lnTo>
                  <a:cubicBezTo>
                    <a:pt x="12940" y="2229"/>
                    <a:pt x="12663" y="3775"/>
                    <a:pt x="12075" y="5173"/>
                  </a:cubicBezTo>
                  <a:cubicBezTo>
                    <a:pt x="11375" y="6867"/>
                    <a:pt x="10289" y="8487"/>
                    <a:pt x="8706" y="9480"/>
                  </a:cubicBezTo>
                  <a:cubicBezTo>
                    <a:pt x="7738" y="10079"/>
                    <a:pt x="6796" y="10317"/>
                    <a:pt x="5812" y="10317"/>
                  </a:cubicBezTo>
                  <a:cubicBezTo>
                    <a:pt x="5130" y="10317"/>
                    <a:pt x="4427" y="10202"/>
                    <a:pt x="3681" y="10014"/>
                  </a:cubicBezTo>
                  <a:cubicBezTo>
                    <a:pt x="3534" y="9977"/>
                    <a:pt x="3387" y="9941"/>
                    <a:pt x="3221" y="9904"/>
                  </a:cubicBezTo>
                  <a:cubicBezTo>
                    <a:pt x="3939" y="9480"/>
                    <a:pt x="4602" y="8965"/>
                    <a:pt x="5209" y="8376"/>
                  </a:cubicBezTo>
                  <a:cubicBezTo>
                    <a:pt x="5669" y="8781"/>
                    <a:pt x="6258" y="9020"/>
                    <a:pt x="6884" y="9057"/>
                  </a:cubicBezTo>
                  <a:cubicBezTo>
                    <a:pt x="7009" y="9072"/>
                    <a:pt x="7157" y="9082"/>
                    <a:pt x="7312" y="9082"/>
                  </a:cubicBezTo>
                  <a:cubicBezTo>
                    <a:pt x="7752" y="9082"/>
                    <a:pt x="8254" y="8997"/>
                    <a:pt x="8485" y="8671"/>
                  </a:cubicBezTo>
                  <a:cubicBezTo>
                    <a:pt x="8541" y="8579"/>
                    <a:pt x="8485" y="8468"/>
                    <a:pt x="8375" y="8450"/>
                  </a:cubicBezTo>
                  <a:cubicBezTo>
                    <a:pt x="8154" y="8450"/>
                    <a:pt x="7933" y="8487"/>
                    <a:pt x="7712" y="8579"/>
                  </a:cubicBezTo>
                  <a:cubicBezTo>
                    <a:pt x="7524" y="8606"/>
                    <a:pt x="7325" y="8623"/>
                    <a:pt x="7131" y="8623"/>
                  </a:cubicBezTo>
                  <a:cubicBezTo>
                    <a:pt x="7060" y="8623"/>
                    <a:pt x="6990" y="8620"/>
                    <a:pt x="6921" y="8615"/>
                  </a:cubicBezTo>
                  <a:cubicBezTo>
                    <a:pt x="6387" y="8579"/>
                    <a:pt x="5890" y="8431"/>
                    <a:pt x="5448" y="8155"/>
                  </a:cubicBezTo>
                  <a:cubicBezTo>
                    <a:pt x="5559" y="8063"/>
                    <a:pt x="5669" y="7971"/>
                    <a:pt x="5761" y="7879"/>
                  </a:cubicBezTo>
                  <a:cubicBezTo>
                    <a:pt x="6700" y="7051"/>
                    <a:pt x="7657" y="6204"/>
                    <a:pt x="8577" y="5358"/>
                  </a:cubicBezTo>
                  <a:cubicBezTo>
                    <a:pt x="8596" y="5376"/>
                    <a:pt x="8614" y="5394"/>
                    <a:pt x="8633" y="5413"/>
                  </a:cubicBezTo>
                  <a:cubicBezTo>
                    <a:pt x="8651" y="5431"/>
                    <a:pt x="8706" y="5450"/>
                    <a:pt x="8761" y="5450"/>
                  </a:cubicBezTo>
                  <a:lnTo>
                    <a:pt x="8780" y="5450"/>
                  </a:lnTo>
                  <a:cubicBezTo>
                    <a:pt x="8927" y="5486"/>
                    <a:pt x="9056" y="5542"/>
                    <a:pt x="9203" y="5615"/>
                  </a:cubicBezTo>
                  <a:cubicBezTo>
                    <a:pt x="9350" y="5652"/>
                    <a:pt x="9516" y="5689"/>
                    <a:pt x="9700" y="5707"/>
                  </a:cubicBezTo>
                  <a:cubicBezTo>
                    <a:pt x="9805" y="5721"/>
                    <a:pt x="9933" y="5735"/>
                    <a:pt x="10062" y="5735"/>
                  </a:cubicBezTo>
                  <a:cubicBezTo>
                    <a:pt x="10276" y="5735"/>
                    <a:pt x="10495" y="5697"/>
                    <a:pt x="10620" y="5560"/>
                  </a:cubicBezTo>
                  <a:cubicBezTo>
                    <a:pt x="10694" y="5486"/>
                    <a:pt x="10676" y="5358"/>
                    <a:pt x="10565" y="5302"/>
                  </a:cubicBezTo>
                  <a:cubicBezTo>
                    <a:pt x="10457" y="5275"/>
                    <a:pt x="10340" y="5258"/>
                    <a:pt x="10227" y="5258"/>
                  </a:cubicBezTo>
                  <a:cubicBezTo>
                    <a:pt x="10185" y="5258"/>
                    <a:pt x="10145" y="5261"/>
                    <a:pt x="10105" y="5266"/>
                  </a:cubicBezTo>
                  <a:cubicBezTo>
                    <a:pt x="10056" y="5270"/>
                    <a:pt x="10006" y="5273"/>
                    <a:pt x="9957" y="5273"/>
                  </a:cubicBezTo>
                  <a:cubicBezTo>
                    <a:pt x="9824" y="5273"/>
                    <a:pt x="9693" y="5256"/>
                    <a:pt x="9571" y="5229"/>
                  </a:cubicBezTo>
                  <a:cubicBezTo>
                    <a:pt x="9387" y="5210"/>
                    <a:pt x="9148" y="5100"/>
                    <a:pt x="8927" y="5063"/>
                  </a:cubicBezTo>
                  <a:lnTo>
                    <a:pt x="10289" y="3867"/>
                  </a:lnTo>
                  <a:lnTo>
                    <a:pt x="10289" y="3885"/>
                  </a:lnTo>
                  <a:cubicBezTo>
                    <a:pt x="10424" y="4032"/>
                    <a:pt x="10731" y="4204"/>
                    <a:pt x="10991" y="4204"/>
                  </a:cubicBezTo>
                  <a:cubicBezTo>
                    <a:pt x="11121" y="4204"/>
                    <a:pt x="11240" y="4161"/>
                    <a:pt x="11320" y="4051"/>
                  </a:cubicBezTo>
                  <a:cubicBezTo>
                    <a:pt x="11357" y="3996"/>
                    <a:pt x="11338" y="3922"/>
                    <a:pt x="11283" y="3903"/>
                  </a:cubicBezTo>
                  <a:cubicBezTo>
                    <a:pt x="11192" y="3890"/>
                    <a:pt x="11092" y="3877"/>
                    <a:pt x="10995" y="3877"/>
                  </a:cubicBezTo>
                  <a:cubicBezTo>
                    <a:pt x="10955" y="3877"/>
                    <a:pt x="10916" y="3880"/>
                    <a:pt x="10878" y="3885"/>
                  </a:cubicBezTo>
                  <a:cubicBezTo>
                    <a:pt x="10712" y="3867"/>
                    <a:pt x="10565" y="3811"/>
                    <a:pt x="10418" y="3738"/>
                  </a:cubicBezTo>
                  <a:lnTo>
                    <a:pt x="11117" y="3112"/>
                  </a:lnTo>
                  <a:cubicBezTo>
                    <a:pt x="11222" y="3023"/>
                    <a:pt x="11133" y="2885"/>
                    <a:pt x="11027" y="2885"/>
                  </a:cubicBezTo>
                  <a:cubicBezTo>
                    <a:pt x="11002" y="2885"/>
                    <a:pt x="10976" y="2892"/>
                    <a:pt x="10952" y="2910"/>
                  </a:cubicBezTo>
                  <a:lnTo>
                    <a:pt x="9884" y="3775"/>
                  </a:lnTo>
                  <a:cubicBezTo>
                    <a:pt x="9903" y="3701"/>
                    <a:pt x="9921" y="3609"/>
                    <a:pt x="9921" y="3535"/>
                  </a:cubicBezTo>
                  <a:cubicBezTo>
                    <a:pt x="9976" y="3278"/>
                    <a:pt x="10013" y="2873"/>
                    <a:pt x="9792" y="2689"/>
                  </a:cubicBezTo>
                  <a:cubicBezTo>
                    <a:pt x="9773" y="2676"/>
                    <a:pt x="9748" y="2670"/>
                    <a:pt x="9724" y="2670"/>
                  </a:cubicBezTo>
                  <a:cubicBezTo>
                    <a:pt x="9679" y="2670"/>
                    <a:pt x="9632" y="2690"/>
                    <a:pt x="9608" y="2726"/>
                  </a:cubicBezTo>
                  <a:cubicBezTo>
                    <a:pt x="9461" y="2928"/>
                    <a:pt x="9535" y="3259"/>
                    <a:pt x="9516" y="3499"/>
                  </a:cubicBezTo>
                  <a:cubicBezTo>
                    <a:pt x="9498" y="3683"/>
                    <a:pt x="9387" y="3940"/>
                    <a:pt x="9461" y="4124"/>
                  </a:cubicBezTo>
                  <a:lnTo>
                    <a:pt x="6976" y="6131"/>
                  </a:lnTo>
                  <a:cubicBezTo>
                    <a:pt x="7050" y="5744"/>
                    <a:pt x="7087" y="5339"/>
                    <a:pt x="7197" y="4989"/>
                  </a:cubicBezTo>
                  <a:cubicBezTo>
                    <a:pt x="7363" y="4400"/>
                    <a:pt x="7823" y="3811"/>
                    <a:pt x="7860" y="3204"/>
                  </a:cubicBezTo>
                  <a:cubicBezTo>
                    <a:pt x="7874" y="3101"/>
                    <a:pt x="7784" y="3022"/>
                    <a:pt x="7690" y="3022"/>
                  </a:cubicBezTo>
                  <a:cubicBezTo>
                    <a:pt x="7667" y="3022"/>
                    <a:pt x="7643" y="3027"/>
                    <a:pt x="7620" y="3038"/>
                  </a:cubicBezTo>
                  <a:cubicBezTo>
                    <a:pt x="7050" y="3351"/>
                    <a:pt x="6792" y="4198"/>
                    <a:pt x="6645" y="4787"/>
                  </a:cubicBezTo>
                  <a:cubicBezTo>
                    <a:pt x="6498" y="5302"/>
                    <a:pt x="6313" y="6002"/>
                    <a:pt x="6479" y="6536"/>
                  </a:cubicBezTo>
                  <a:lnTo>
                    <a:pt x="6056" y="6867"/>
                  </a:lnTo>
                  <a:cubicBezTo>
                    <a:pt x="5338" y="7474"/>
                    <a:pt x="4620" y="8082"/>
                    <a:pt x="3866" y="8634"/>
                  </a:cubicBezTo>
                  <a:cubicBezTo>
                    <a:pt x="3792" y="8671"/>
                    <a:pt x="3718" y="8707"/>
                    <a:pt x="3645" y="8763"/>
                  </a:cubicBezTo>
                  <a:cubicBezTo>
                    <a:pt x="3645" y="8358"/>
                    <a:pt x="3626" y="7953"/>
                    <a:pt x="3645" y="7548"/>
                  </a:cubicBezTo>
                  <a:cubicBezTo>
                    <a:pt x="3681" y="6977"/>
                    <a:pt x="3902" y="6333"/>
                    <a:pt x="3792" y="5762"/>
                  </a:cubicBezTo>
                  <a:cubicBezTo>
                    <a:pt x="3770" y="5677"/>
                    <a:pt x="3693" y="5628"/>
                    <a:pt x="3614" y="5628"/>
                  </a:cubicBezTo>
                  <a:cubicBezTo>
                    <a:pt x="3557" y="5628"/>
                    <a:pt x="3499" y="5653"/>
                    <a:pt x="3461" y="5707"/>
                  </a:cubicBezTo>
                  <a:cubicBezTo>
                    <a:pt x="3092" y="6186"/>
                    <a:pt x="3111" y="7014"/>
                    <a:pt x="3092" y="7603"/>
                  </a:cubicBezTo>
                  <a:cubicBezTo>
                    <a:pt x="3056" y="8063"/>
                    <a:pt x="3092" y="8542"/>
                    <a:pt x="3185" y="9020"/>
                  </a:cubicBezTo>
                  <a:cubicBezTo>
                    <a:pt x="2780" y="9223"/>
                    <a:pt x="2356" y="9388"/>
                    <a:pt x="1915" y="9572"/>
                  </a:cubicBezTo>
                  <a:cubicBezTo>
                    <a:pt x="2062" y="8192"/>
                    <a:pt x="1951" y="6812"/>
                    <a:pt x="2338" y="5450"/>
                  </a:cubicBezTo>
                  <a:cubicBezTo>
                    <a:pt x="2816" y="3793"/>
                    <a:pt x="4050" y="2449"/>
                    <a:pt x="5651" y="1824"/>
                  </a:cubicBezTo>
                  <a:lnTo>
                    <a:pt x="5651" y="1805"/>
                  </a:lnTo>
                  <a:cubicBezTo>
                    <a:pt x="7105" y="1180"/>
                    <a:pt x="8668" y="1067"/>
                    <a:pt x="10225" y="1067"/>
                  </a:cubicBezTo>
                  <a:cubicBezTo>
                    <a:pt x="10363" y="1067"/>
                    <a:pt x="10501" y="1067"/>
                    <a:pt x="10639" y="1069"/>
                  </a:cubicBezTo>
                  <a:cubicBezTo>
                    <a:pt x="10956" y="1069"/>
                    <a:pt x="11318" y="1085"/>
                    <a:pt x="11691" y="1085"/>
                  </a:cubicBezTo>
                  <a:cubicBezTo>
                    <a:pt x="12314" y="1085"/>
                    <a:pt x="12969" y="1041"/>
                    <a:pt x="13510" y="811"/>
                  </a:cubicBezTo>
                  <a:close/>
                  <a:moveTo>
                    <a:pt x="14011" y="1"/>
                  </a:moveTo>
                  <a:cubicBezTo>
                    <a:pt x="14004" y="1"/>
                    <a:pt x="13996" y="1"/>
                    <a:pt x="13989" y="1"/>
                  </a:cubicBezTo>
                  <a:cubicBezTo>
                    <a:pt x="13105" y="130"/>
                    <a:pt x="12332" y="425"/>
                    <a:pt x="11430" y="425"/>
                  </a:cubicBezTo>
                  <a:cubicBezTo>
                    <a:pt x="11232" y="429"/>
                    <a:pt x="11035" y="431"/>
                    <a:pt x="10837" y="431"/>
                  </a:cubicBezTo>
                  <a:cubicBezTo>
                    <a:pt x="10639" y="431"/>
                    <a:pt x="10441" y="429"/>
                    <a:pt x="10243" y="429"/>
                  </a:cubicBezTo>
                  <a:cubicBezTo>
                    <a:pt x="9847" y="429"/>
                    <a:pt x="9452" y="434"/>
                    <a:pt x="9056" y="462"/>
                  </a:cubicBezTo>
                  <a:cubicBezTo>
                    <a:pt x="7399" y="554"/>
                    <a:pt x="5725" y="885"/>
                    <a:pt x="4326" y="1805"/>
                  </a:cubicBezTo>
                  <a:cubicBezTo>
                    <a:pt x="1749" y="3480"/>
                    <a:pt x="1049" y="6830"/>
                    <a:pt x="1602" y="9720"/>
                  </a:cubicBezTo>
                  <a:cubicBezTo>
                    <a:pt x="1528" y="9738"/>
                    <a:pt x="1454" y="9775"/>
                    <a:pt x="1399" y="9812"/>
                  </a:cubicBezTo>
                  <a:cubicBezTo>
                    <a:pt x="884" y="9885"/>
                    <a:pt x="424" y="10161"/>
                    <a:pt x="111" y="10566"/>
                  </a:cubicBezTo>
                  <a:cubicBezTo>
                    <a:pt x="0" y="10756"/>
                    <a:pt x="133" y="10972"/>
                    <a:pt x="324" y="10972"/>
                  </a:cubicBezTo>
                  <a:cubicBezTo>
                    <a:pt x="356" y="10972"/>
                    <a:pt x="389" y="10966"/>
                    <a:pt x="424" y="10953"/>
                  </a:cubicBezTo>
                  <a:cubicBezTo>
                    <a:pt x="970" y="10646"/>
                    <a:pt x="1500" y="10539"/>
                    <a:pt x="2025" y="10539"/>
                  </a:cubicBezTo>
                  <a:cubicBezTo>
                    <a:pt x="3231" y="10539"/>
                    <a:pt x="4411" y="11106"/>
                    <a:pt x="5706" y="11119"/>
                  </a:cubicBezTo>
                  <a:cubicBezTo>
                    <a:pt x="7160" y="11082"/>
                    <a:pt x="8559" y="10585"/>
                    <a:pt x="9700" y="9683"/>
                  </a:cubicBezTo>
                  <a:cubicBezTo>
                    <a:pt x="12571" y="7493"/>
                    <a:pt x="13234" y="3830"/>
                    <a:pt x="14026" y="535"/>
                  </a:cubicBezTo>
                  <a:cubicBezTo>
                    <a:pt x="14081" y="480"/>
                    <a:pt x="14118" y="443"/>
                    <a:pt x="14173" y="388"/>
                  </a:cubicBezTo>
                  <a:cubicBezTo>
                    <a:pt x="14333" y="246"/>
                    <a:pt x="14218" y="1"/>
                    <a:pt x="14011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8"/>
            <p:cNvSpPr/>
            <p:nvPr/>
          </p:nvSpPr>
          <p:spPr>
            <a:xfrm>
              <a:off x="1819925" y="-208419"/>
              <a:ext cx="748160" cy="402096"/>
            </a:xfrm>
            <a:custGeom>
              <a:avLst/>
              <a:gdLst/>
              <a:ahLst/>
              <a:cxnLst/>
              <a:rect l="l" t="t" r="r" b="b"/>
              <a:pathLst>
                <a:path w="13953" h="7499" extrusionOk="0">
                  <a:moveTo>
                    <a:pt x="6695" y="492"/>
                  </a:moveTo>
                  <a:cubicBezTo>
                    <a:pt x="6966" y="492"/>
                    <a:pt x="7239" y="518"/>
                    <a:pt x="7510" y="571"/>
                  </a:cubicBezTo>
                  <a:cubicBezTo>
                    <a:pt x="8835" y="792"/>
                    <a:pt x="10013" y="1454"/>
                    <a:pt x="11118" y="2191"/>
                  </a:cubicBezTo>
                  <a:cubicBezTo>
                    <a:pt x="11670" y="2540"/>
                    <a:pt x="12406" y="3093"/>
                    <a:pt x="13124" y="3221"/>
                  </a:cubicBezTo>
                  <a:cubicBezTo>
                    <a:pt x="12148" y="3902"/>
                    <a:pt x="11320" y="4804"/>
                    <a:pt x="10345" y="5504"/>
                  </a:cubicBezTo>
                  <a:cubicBezTo>
                    <a:pt x="9184" y="6302"/>
                    <a:pt x="7826" y="6921"/>
                    <a:pt x="6377" y="6921"/>
                  </a:cubicBezTo>
                  <a:cubicBezTo>
                    <a:pt x="6356" y="6921"/>
                    <a:pt x="6335" y="6921"/>
                    <a:pt x="6314" y="6921"/>
                  </a:cubicBezTo>
                  <a:cubicBezTo>
                    <a:pt x="4805" y="6921"/>
                    <a:pt x="3792" y="6258"/>
                    <a:pt x="2762" y="5172"/>
                  </a:cubicBezTo>
                  <a:cubicBezTo>
                    <a:pt x="2688" y="5099"/>
                    <a:pt x="2596" y="5007"/>
                    <a:pt x="2522" y="4915"/>
                  </a:cubicBezTo>
                  <a:lnTo>
                    <a:pt x="2522" y="4915"/>
                  </a:lnTo>
                  <a:cubicBezTo>
                    <a:pt x="2602" y="4917"/>
                    <a:pt x="2681" y="4918"/>
                    <a:pt x="2761" y="4918"/>
                  </a:cubicBezTo>
                  <a:cubicBezTo>
                    <a:pt x="3329" y="4918"/>
                    <a:pt x="3908" y="4860"/>
                    <a:pt x="4473" y="4731"/>
                  </a:cubicBezTo>
                  <a:cubicBezTo>
                    <a:pt x="4602" y="5191"/>
                    <a:pt x="4897" y="5596"/>
                    <a:pt x="5283" y="5890"/>
                  </a:cubicBezTo>
                  <a:cubicBezTo>
                    <a:pt x="5527" y="6073"/>
                    <a:pt x="5935" y="6332"/>
                    <a:pt x="6298" y="6332"/>
                  </a:cubicBezTo>
                  <a:cubicBezTo>
                    <a:pt x="6373" y="6332"/>
                    <a:pt x="6447" y="6321"/>
                    <a:pt x="6516" y="6295"/>
                  </a:cubicBezTo>
                  <a:cubicBezTo>
                    <a:pt x="6590" y="6258"/>
                    <a:pt x="6590" y="6166"/>
                    <a:pt x="6535" y="6111"/>
                  </a:cubicBezTo>
                  <a:cubicBezTo>
                    <a:pt x="6387" y="6019"/>
                    <a:pt x="6222" y="5945"/>
                    <a:pt x="6038" y="5909"/>
                  </a:cubicBezTo>
                  <a:cubicBezTo>
                    <a:pt x="5835" y="5835"/>
                    <a:pt x="5651" y="5725"/>
                    <a:pt x="5486" y="5614"/>
                  </a:cubicBezTo>
                  <a:cubicBezTo>
                    <a:pt x="5173" y="5356"/>
                    <a:pt x="4897" y="5044"/>
                    <a:pt x="4713" y="4694"/>
                  </a:cubicBezTo>
                  <a:lnTo>
                    <a:pt x="5044" y="4639"/>
                  </a:lnTo>
                  <a:cubicBezTo>
                    <a:pt x="6017" y="4473"/>
                    <a:pt x="6990" y="4326"/>
                    <a:pt x="7963" y="4161"/>
                  </a:cubicBezTo>
                  <a:lnTo>
                    <a:pt x="7963" y="4161"/>
                  </a:lnTo>
                  <a:cubicBezTo>
                    <a:pt x="7952" y="4166"/>
                    <a:pt x="7955" y="4181"/>
                    <a:pt x="7970" y="4197"/>
                  </a:cubicBezTo>
                  <a:cubicBezTo>
                    <a:pt x="7970" y="4234"/>
                    <a:pt x="7989" y="4252"/>
                    <a:pt x="8026" y="4271"/>
                  </a:cubicBezTo>
                  <a:cubicBezTo>
                    <a:pt x="8035" y="4280"/>
                    <a:pt x="8039" y="4284"/>
                    <a:pt x="8044" y="4284"/>
                  </a:cubicBezTo>
                  <a:cubicBezTo>
                    <a:pt x="8049" y="4284"/>
                    <a:pt x="8053" y="4280"/>
                    <a:pt x="8062" y="4271"/>
                  </a:cubicBezTo>
                  <a:cubicBezTo>
                    <a:pt x="8136" y="4363"/>
                    <a:pt x="8191" y="4455"/>
                    <a:pt x="8265" y="4547"/>
                  </a:cubicBezTo>
                  <a:cubicBezTo>
                    <a:pt x="8357" y="4657"/>
                    <a:pt x="8449" y="4749"/>
                    <a:pt x="8541" y="4823"/>
                  </a:cubicBezTo>
                  <a:cubicBezTo>
                    <a:pt x="8704" y="4953"/>
                    <a:pt x="8924" y="5127"/>
                    <a:pt x="9139" y="5127"/>
                  </a:cubicBezTo>
                  <a:cubicBezTo>
                    <a:pt x="9167" y="5127"/>
                    <a:pt x="9194" y="5124"/>
                    <a:pt x="9222" y="5117"/>
                  </a:cubicBezTo>
                  <a:cubicBezTo>
                    <a:pt x="9314" y="5117"/>
                    <a:pt x="9351" y="5007"/>
                    <a:pt x="9296" y="4933"/>
                  </a:cubicBezTo>
                  <a:cubicBezTo>
                    <a:pt x="9222" y="4841"/>
                    <a:pt x="9130" y="4749"/>
                    <a:pt x="9001" y="4712"/>
                  </a:cubicBezTo>
                  <a:cubicBezTo>
                    <a:pt x="8891" y="4639"/>
                    <a:pt x="8762" y="4547"/>
                    <a:pt x="8670" y="4455"/>
                  </a:cubicBezTo>
                  <a:cubicBezTo>
                    <a:pt x="8559" y="4363"/>
                    <a:pt x="8449" y="4197"/>
                    <a:pt x="8320" y="4086"/>
                  </a:cubicBezTo>
                  <a:lnTo>
                    <a:pt x="9719" y="3847"/>
                  </a:lnTo>
                  <a:lnTo>
                    <a:pt x="9719" y="3866"/>
                  </a:lnTo>
                  <a:cubicBezTo>
                    <a:pt x="9751" y="4074"/>
                    <a:pt x="9965" y="4423"/>
                    <a:pt x="10227" y="4423"/>
                  </a:cubicBezTo>
                  <a:cubicBezTo>
                    <a:pt x="10266" y="4423"/>
                    <a:pt x="10305" y="4416"/>
                    <a:pt x="10345" y="4399"/>
                  </a:cubicBezTo>
                  <a:cubicBezTo>
                    <a:pt x="10382" y="4381"/>
                    <a:pt x="10400" y="4326"/>
                    <a:pt x="10363" y="4289"/>
                  </a:cubicBezTo>
                  <a:cubicBezTo>
                    <a:pt x="10290" y="4215"/>
                    <a:pt x="10197" y="4160"/>
                    <a:pt x="10105" y="4105"/>
                  </a:cubicBezTo>
                  <a:cubicBezTo>
                    <a:pt x="10013" y="4031"/>
                    <a:pt x="9921" y="3939"/>
                    <a:pt x="9866" y="3829"/>
                  </a:cubicBezTo>
                  <a:lnTo>
                    <a:pt x="10602" y="3700"/>
                  </a:lnTo>
                  <a:cubicBezTo>
                    <a:pt x="10725" y="3682"/>
                    <a:pt x="10698" y="3515"/>
                    <a:pt x="10583" y="3515"/>
                  </a:cubicBezTo>
                  <a:cubicBezTo>
                    <a:pt x="10578" y="3515"/>
                    <a:pt x="10572" y="3515"/>
                    <a:pt x="10566" y="3516"/>
                  </a:cubicBezTo>
                  <a:lnTo>
                    <a:pt x="9498" y="3626"/>
                  </a:lnTo>
                  <a:cubicBezTo>
                    <a:pt x="9553" y="3590"/>
                    <a:pt x="9590" y="3534"/>
                    <a:pt x="9627" y="3479"/>
                  </a:cubicBezTo>
                  <a:cubicBezTo>
                    <a:pt x="9774" y="3332"/>
                    <a:pt x="9958" y="3093"/>
                    <a:pt x="9885" y="2872"/>
                  </a:cubicBezTo>
                  <a:cubicBezTo>
                    <a:pt x="9870" y="2842"/>
                    <a:pt x="9830" y="2812"/>
                    <a:pt x="9786" y="2812"/>
                  </a:cubicBezTo>
                  <a:cubicBezTo>
                    <a:pt x="9776" y="2812"/>
                    <a:pt x="9766" y="2813"/>
                    <a:pt x="9756" y="2816"/>
                  </a:cubicBezTo>
                  <a:cubicBezTo>
                    <a:pt x="9590" y="2890"/>
                    <a:pt x="9480" y="3148"/>
                    <a:pt x="9369" y="3277"/>
                  </a:cubicBezTo>
                  <a:cubicBezTo>
                    <a:pt x="9259" y="3424"/>
                    <a:pt x="9112" y="3516"/>
                    <a:pt x="9093" y="3682"/>
                  </a:cubicBezTo>
                  <a:lnTo>
                    <a:pt x="6590" y="3976"/>
                  </a:lnTo>
                  <a:cubicBezTo>
                    <a:pt x="6811" y="3737"/>
                    <a:pt x="6995" y="3479"/>
                    <a:pt x="7216" y="3295"/>
                  </a:cubicBezTo>
                  <a:cubicBezTo>
                    <a:pt x="7584" y="2982"/>
                    <a:pt x="8136" y="2780"/>
                    <a:pt x="8412" y="2393"/>
                  </a:cubicBezTo>
                  <a:cubicBezTo>
                    <a:pt x="8467" y="2320"/>
                    <a:pt x="8412" y="2209"/>
                    <a:pt x="8320" y="2191"/>
                  </a:cubicBezTo>
                  <a:cubicBezTo>
                    <a:pt x="8301" y="2189"/>
                    <a:pt x="8281" y="2189"/>
                    <a:pt x="8261" y="2189"/>
                  </a:cubicBezTo>
                  <a:cubicBezTo>
                    <a:pt x="7766" y="2189"/>
                    <a:pt x="7276" y="2626"/>
                    <a:pt x="6940" y="2927"/>
                  </a:cubicBezTo>
                  <a:cubicBezTo>
                    <a:pt x="6627" y="3203"/>
                    <a:pt x="6222" y="3590"/>
                    <a:pt x="6093" y="4031"/>
                  </a:cubicBezTo>
                  <a:lnTo>
                    <a:pt x="5688" y="4068"/>
                  </a:lnTo>
                  <a:cubicBezTo>
                    <a:pt x="4952" y="4160"/>
                    <a:pt x="4216" y="4271"/>
                    <a:pt x="3479" y="4307"/>
                  </a:cubicBezTo>
                  <a:lnTo>
                    <a:pt x="3295" y="4307"/>
                  </a:lnTo>
                  <a:cubicBezTo>
                    <a:pt x="3461" y="4031"/>
                    <a:pt x="3627" y="3755"/>
                    <a:pt x="3811" y="3497"/>
                  </a:cubicBezTo>
                  <a:cubicBezTo>
                    <a:pt x="4068" y="3148"/>
                    <a:pt x="4492" y="2816"/>
                    <a:pt x="4639" y="2393"/>
                  </a:cubicBezTo>
                  <a:cubicBezTo>
                    <a:pt x="4684" y="2288"/>
                    <a:pt x="4606" y="2195"/>
                    <a:pt x="4516" y="2195"/>
                  </a:cubicBezTo>
                  <a:cubicBezTo>
                    <a:pt x="4496" y="2195"/>
                    <a:pt x="4475" y="2199"/>
                    <a:pt x="4455" y="2209"/>
                  </a:cubicBezTo>
                  <a:cubicBezTo>
                    <a:pt x="4013" y="2375"/>
                    <a:pt x="3663" y="2927"/>
                    <a:pt x="3424" y="3295"/>
                  </a:cubicBezTo>
                  <a:cubicBezTo>
                    <a:pt x="3203" y="3608"/>
                    <a:pt x="3019" y="3939"/>
                    <a:pt x="2890" y="4289"/>
                  </a:cubicBezTo>
                  <a:cubicBezTo>
                    <a:pt x="2522" y="4252"/>
                    <a:pt x="2173" y="4179"/>
                    <a:pt x="1823" y="4123"/>
                  </a:cubicBezTo>
                  <a:cubicBezTo>
                    <a:pt x="2485" y="3277"/>
                    <a:pt x="3001" y="2301"/>
                    <a:pt x="3811" y="1583"/>
                  </a:cubicBezTo>
                  <a:cubicBezTo>
                    <a:pt x="4616" y="881"/>
                    <a:pt x="5642" y="492"/>
                    <a:pt x="6695" y="492"/>
                  </a:cubicBezTo>
                  <a:close/>
                  <a:moveTo>
                    <a:pt x="6645" y="0"/>
                  </a:moveTo>
                  <a:cubicBezTo>
                    <a:pt x="4234" y="37"/>
                    <a:pt x="2375" y="1970"/>
                    <a:pt x="1528" y="4105"/>
                  </a:cubicBezTo>
                  <a:lnTo>
                    <a:pt x="1344" y="4068"/>
                  </a:lnTo>
                  <a:cubicBezTo>
                    <a:pt x="1149" y="3990"/>
                    <a:pt x="938" y="3948"/>
                    <a:pt x="728" y="3948"/>
                  </a:cubicBezTo>
                  <a:cubicBezTo>
                    <a:pt x="542" y="3948"/>
                    <a:pt x="357" y="3981"/>
                    <a:pt x="185" y="4050"/>
                  </a:cubicBezTo>
                  <a:cubicBezTo>
                    <a:pt x="1" y="4123"/>
                    <a:pt x="37" y="4399"/>
                    <a:pt x="240" y="4418"/>
                  </a:cubicBezTo>
                  <a:cubicBezTo>
                    <a:pt x="1841" y="4528"/>
                    <a:pt x="2430" y="5964"/>
                    <a:pt x="3663" y="6737"/>
                  </a:cubicBezTo>
                  <a:cubicBezTo>
                    <a:pt x="4476" y="7237"/>
                    <a:pt x="5421" y="7498"/>
                    <a:pt x="6386" y="7498"/>
                  </a:cubicBezTo>
                  <a:cubicBezTo>
                    <a:pt x="6558" y="7498"/>
                    <a:pt x="6730" y="7490"/>
                    <a:pt x="6903" y="7473"/>
                  </a:cubicBezTo>
                  <a:cubicBezTo>
                    <a:pt x="9701" y="7215"/>
                    <a:pt x="11688" y="5080"/>
                    <a:pt x="13584" y="3221"/>
                  </a:cubicBezTo>
                  <a:cubicBezTo>
                    <a:pt x="13639" y="3221"/>
                    <a:pt x="13695" y="3221"/>
                    <a:pt x="13731" y="3203"/>
                  </a:cubicBezTo>
                  <a:cubicBezTo>
                    <a:pt x="13915" y="3166"/>
                    <a:pt x="13952" y="2927"/>
                    <a:pt x="13787" y="2872"/>
                  </a:cubicBezTo>
                  <a:cubicBezTo>
                    <a:pt x="13142" y="2577"/>
                    <a:pt x="12517" y="2448"/>
                    <a:pt x="11909" y="2080"/>
                  </a:cubicBezTo>
                  <a:cubicBezTo>
                    <a:pt x="11375" y="1749"/>
                    <a:pt x="10860" y="1399"/>
                    <a:pt x="10326" y="1105"/>
                  </a:cubicBezTo>
                  <a:cubicBezTo>
                    <a:pt x="9204" y="461"/>
                    <a:pt x="7952" y="0"/>
                    <a:pt x="6645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8"/>
            <p:cNvSpPr/>
            <p:nvPr/>
          </p:nvSpPr>
          <p:spPr>
            <a:xfrm>
              <a:off x="205715" y="-76761"/>
              <a:ext cx="606657" cy="806767"/>
            </a:xfrm>
            <a:custGeom>
              <a:avLst/>
              <a:gdLst/>
              <a:ahLst/>
              <a:cxnLst/>
              <a:rect l="l" t="t" r="r" b="b"/>
              <a:pathLst>
                <a:path w="11314" h="15046" extrusionOk="0">
                  <a:moveTo>
                    <a:pt x="877" y="789"/>
                  </a:moveTo>
                  <a:lnTo>
                    <a:pt x="877" y="789"/>
                  </a:lnTo>
                  <a:cubicBezTo>
                    <a:pt x="2313" y="1451"/>
                    <a:pt x="3914" y="1783"/>
                    <a:pt x="5350" y="2427"/>
                  </a:cubicBezTo>
                  <a:cubicBezTo>
                    <a:pt x="7080" y="3218"/>
                    <a:pt x="8736" y="4378"/>
                    <a:pt x="9712" y="6053"/>
                  </a:cubicBezTo>
                  <a:cubicBezTo>
                    <a:pt x="10706" y="7783"/>
                    <a:pt x="10651" y="9421"/>
                    <a:pt x="10098" y="11280"/>
                  </a:cubicBezTo>
                  <a:cubicBezTo>
                    <a:pt x="10062" y="11427"/>
                    <a:pt x="10025" y="11593"/>
                    <a:pt x="9988" y="11740"/>
                  </a:cubicBezTo>
                  <a:cubicBezTo>
                    <a:pt x="9546" y="10986"/>
                    <a:pt x="9049" y="10286"/>
                    <a:pt x="8460" y="9642"/>
                  </a:cubicBezTo>
                  <a:cubicBezTo>
                    <a:pt x="8884" y="9182"/>
                    <a:pt x="9160" y="8575"/>
                    <a:pt x="9233" y="7949"/>
                  </a:cubicBezTo>
                  <a:cubicBezTo>
                    <a:pt x="9289" y="7433"/>
                    <a:pt x="9307" y="6605"/>
                    <a:pt x="8865" y="6255"/>
                  </a:cubicBezTo>
                  <a:cubicBezTo>
                    <a:pt x="8841" y="6241"/>
                    <a:pt x="8813" y="6234"/>
                    <a:pt x="8787" y="6234"/>
                  </a:cubicBezTo>
                  <a:cubicBezTo>
                    <a:pt x="8713" y="6234"/>
                    <a:pt x="8644" y="6285"/>
                    <a:pt x="8644" y="6366"/>
                  </a:cubicBezTo>
                  <a:cubicBezTo>
                    <a:pt x="8626" y="6587"/>
                    <a:pt x="8663" y="6826"/>
                    <a:pt x="8736" y="7065"/>
                  </a:cubicBezTo>
                  <a:cubicBezTo>
                    <a:pt x="8773" y="7323"/>
                    <a:pt x="8792" y="7599"/>
                    <a:pt x="8755" y="7875"/>
                  </a:cubicBezTo>
                  <a:cubicBezTo>
                    <a:pt x="8700" y="8427"/>
                    <a:pt x="8516" y="8943"/>
                    <a:pt x="8239" y="9403"/>
                  </a:cubicBezTo>
                  <a:cubicBezTo>
                    <a:pt x="8129" y="9274"/>
                    <a:pt x="8037" y="9164"/>
                    <a:pt x="7945" y="9053"/>
                  </a:cubicBezTo>
                  <a:cubicBezTo>
                    <a:pt x="7098" y="8041"/>
                    <a:pt x="6270" y="7047"/>
                    <a:pt x="5423" y="6053"/>
                  </a:cubicBezTo>
                  <a:cubicBezTo>
                    <a:pt x="5442" y="6035"/>
                    <a:pt x="5460" y="6016"/>
                    <a:pt x="5479" y="6016"/>
                  </a:cubicBezTo>
                  <a:cubicBezTo>
                    <a:pt x="5497" y="5961"/>
                    <a:pt x="5515" y="5924"/>
                    <a:pt x="5515" y="5869"/>
                  </a:cubicBezTo>
                  <a:cubicBezTo>
                    <a:pt x="5534" y="5869"/>
                    <a:pt x="5515" y="5850"/>
                    <a:pt x="5515" y="5832"/>
                  </a:cubicBezTo>
                  <a:cubicBezTo>
                    <a:pt x="5571" y="5685"/>
                    <a:pt x="5626" y="5556"/>
                    <a:pt x="5681" y="5427"/>
                  </a:cubicBezTo>
                  <a:cubicBezTo>
                    <a:pt x="5736" y="5243"/>
                    <a:pt x="5792" y="5077"/>
                    <a:pt x="5810" y="4912"/>
                  </a:cubicBezTo>
                  <a:cubicBezTo>
                    <a:pt x="5847" y="4617"/>
                    <a:pt x="5902" y="4176"/>
                    <a:pt x="5681" y="3936"/>
                  </a:cubicBezTo>
                  <a:cubicBezTo>
                    <a:pt x="5649" y="3896"/>
                    <a:pt x="5604" y="3877"/>
                    <a:pt x="5559" y="3877"/>
                  </a:cubicBezTo>
                  <a:cubicBezTo>
                    <a:pt x="5501" y="3877"/>
                    <a:pt x="5444" y="3910"/>
                    <a:pt x="5423" y="3973"/>
                  </a:cubicBezTo>
                  <a:cubicBezTo>
                    <a:pt x="5368" y="4139"/>
                    <a:pt x="5350" y="4304"/>
                    <a:pt x="5368" y="4470"/>
                  </a:cubicBezTo>
                  <a:cubicBezTo>
                    <a:pt x="5368" y="4654"/>
                    <a:pt x="5350" y="4838"/>
                    <a:pt x="5313" y="5022"/>
                  </a:cubicBezTo>
                  <a:cubicBezTo>
                    <a:pt x="5276" y="5206"/>
                    <a:pt x="5166" y="5446"/>
                    <a:pt x="5110" y="5666"/>
                  </a:cubicBezTo>
                  <a:cubicBezTo>
                    <a:pt x="4724" y="5188"/>
                    <a:pt x="4319" y="4709"/>
                    <a:pt x="3914" y="4231"/>
                  </a:cubicBezTo>
                  <a:lnTo>
                    <a:pt x="3933" y="4231"/>
                  </a:lnTo>
                  <a:cubicBezTo>
                    <a:pt x="4190" y="4028"/>
                    <a:pt x="4466" y="3421"/>
                    <a:pt x="4135" y="3163"/>
                  </a:cubicBezTo>
                  <a:cubicBezTo>
                    <a:pt x="4115" y="3150"/>
                    <a:pt x="4094" y="3144"/>
                    <a:pt x="4073" y="3144"/>
                  </a:cubicBezTo>
                  <a:cubicBezTo>
                    <a:pt x="4035" y="3144"/>
                    <a:pt x="4000" y="3164"/>
                    <a:pt x="3988" y="3200"/>
                  </a:cubicBezTo>
                  <a:cubicBezTo>
                    <a:pt x="3951" y="3347"/>
                    <a:pt x="3951" y="3476"/>
                    <a:pt x="3951" y="3623"/>
                  </a:cubicBezTo>
                  <a:cubicBezTo>
                    <a:pt x="3933" y="3789"/>
                    <a:pt x="3877" y="3936"/>
                    <a:pt x="3785" y="4084"/>
                  </a:cubicBezTo>
                  <a:lnTo>
                    <a:pt x="3159" y="3347"/>
                  </a:lnTo>
                  <a:cubicBezTo>
                    <a:pt x="3129" y="3312"/>
                    <a:pt x="3094" y="3298"/>
                    <a:pt x="3060" y="3298"/>
                  </a:cubicBezTo>
                  <a:cubicBezTo>
                    <a:pt x="2969" y="3298"/>
                    <a:pt x="2890" y="3401"/>
                    <a:pt x="2957" y="3495"/>
                  </a:cubicBezTo>
                  <a:lnTo>
                    <a:pt x="3822" y="4654"/>
                  </a:lnTo>
                  <a:cubicBezTo>
                    <a:pt x="3730" y="4617"/>
                    <a:pt x="3638" y="4599"/>
                    <a:pt x="3564" y="4599"/>
                  </a:cubicBezTo>
                  <a:cubicBezTo>
                    <a:pt x="3441" y="4574"/>
                    <a:pt x="3292" y="4549"/>
                    <a:pt x="3148" y="4549"/>
                  </a:cubicBezTo>
                  <a:cubicBezTo>
                    <a:pt x="2970" y="4549"/>
                    <a:pt x="2801" y="4587"/>
                    <a:pt x="2699" y="4709"/>
                  </a:cubicBezTo>
                  <a:cubicBezTo>
                    <a:pt x="2644" y="4765"/>
                    <a:pt x="2663" y="4857"/>
                    <a:pt x="2718" y="4893"/>
                  </a:cubicBezTo>
                  <a:cubicBezTo>
                    <a:pt x="2920" y="5059"/>
                    <a:pt x="3270" y="4985"/>
                    <a:pt x="3509" y="5022"/>
                  </a:cubicBezTo>
                  <a:cubicBezTo>
                    <a:pt x="3657" y="5037"/>
                    <a:pt x="3864" y="5111"/>
                    <a:pt x="4035" y="5111"/>
                  </a:cubicBezTo>
                  <a:cubicBezTo>
                    <a:pt x="4077" y="5111"/>
                    <a:pt x="4117" y="5107"/>
                    <a:pt x="4153" y="5096"/>
                  </a:cubicBezTo>
                  <a:cubicBezTo>
                    <a:pt x="4816" y="5979"/>
                    <a:pt x="5497" y="6844"/>
                    <a:pt x="6160" y="7728"/>
                  </a:cubicBezTo>
                  <a:cubicBezTo>
                    <a:pt x="5773" y="7636"/>
                    <a:pt x="5350" y="7599"/>
                    <a:pt x="4963" y="7470"/>
                  </a:cubicBezTo>
                  <a:cubicBezTo>
                    <a:pt x="4374" y="7286"/>
                    <a:pt x="3767" y="6789"/>
                    <a:pt x="3159" y="6734"/>
                  </a:cubicBezTo>
                  <a:cubicBezTo>
                    <a:pt x="3150" y="6733"/>
                    <a:pt x="3141" y="6732"/>
                    <a:pt x="3132" y="6732"/>
                  </a:cubicBezTo>
                  <a:cubicBezTo>
                    <a:pt x="3001" y="6732"/>
                    <a:pt x="2924" y="6853"/>
                    <a:pt x="2975" y="6973"/>
                  </a:cubicBezTo>
                  <a:cubicBezTo>
                    <a:pt x="3270" y="7562"/>
                    <a:pt x="4153" y="7857"/>
                    <a:pt x="4742" y="8041"/>
                  </a:cubicBezTo>
                  <a:cubicBezTo>
                    <a:pt x="5153" y="8168"/>
                    <a:pt x="5673" y="8328"/>
                    <a:pt x="6150" y="8328"/>
                  </a:cubicBezTo>
                  <a:cubicBezTo>
                    <a:pt x="6294" y="8328"/>
                    <a:pt x="6433" y="8314"/>
                    <a:pt x="6565" y="8280"/>
                  </a:cubicBezTo>
                  <a:cubicBezTo>
                    <a:pt x="6675" y="8427"/>
                    <a:pt x="6804" y="8575"/>
                    <a:pt x="6896" y="8722"/>
                  </a:cubicBezTo>
                  <a:cubicBezTo>
                    <a:pt x="7485" y="9495"/>
                    <a:pt x="8111" y="10249"/>
                    <a:pt x="8644" y="11059"/>
                  </a:cubicBezTo>
                  <a:cubicBezTo>
                    <a:pt x="8700" y="11133"/>
                    <a:pt x="8736" y="11207"/>
                    <a:pt x="8773" y="11280"/>
                  </a:cubicBezTo>
                  <a:cubicBezTo>
                    <a:pt x="8368" y="11280"/>
                    <a:pt x="7945" y="11280"/>
                    <a:pt x="7522" y="11243"/>
                  </a:cubicBezTo>
                  <a:cubicBezTo>
                    <a:pt x="7035" y="11198"/>
                    <a:pt x="6497" y="11014"/>
                    <a:pt x="5993" y="11014"/>
                  </a:cubicBezTo>
                  <a:cubicBezTo>
                    <a:pt x="5887" y="11014"/>
                    <a:pt x="5783" y="11022"/>
                    <a:pt x="5681" y="11041"/>
                  </a:cubicBezTo>
                  <a:cubicBezTo>
                    <a:pt x="5534" y="11059"/>
                    <a:pt x="5479" y="11262"/>
                    <a:pt x="5607" y="11372"/>
                  </a:cubicBezTo>
                  <a:cubicBezTo>
                    <a:pt x="6086" y="11759"/>
                    <a:pt x="6951" y="11777"/>
                    <a:pt x="7558" y="11832"/>
                  </a:cubicBezTo>
                  <a:cubicBezTo>
                    <a:pt x="7716" y="11844"/>
                    <a:pt x="7873" y="11850"/>
                    <a:pt x="8030" y="11850"/>
                  </a:cubicBezTo>
                  <a:cubicBezTo>
                    <a:pt x="8368" y="11850"/>
                    <a:pt x="8704" y="11822"/>
                    <a:pt x="9031" y="11759"/>
                  </a:cubicBezTo>
                  <a:cubicBezTo>
                    <a:pt x="9252" y="12200"/>
                    <a:pt x="9399" y="12642"/>
                    <a:pt x="9583" y="13102"/>
                  </a:cubicBezTo>
                  <a:cubicBezTo>
                    <a:pt x="8147" y="12918"/>
                    <a:pt x="6712" y="12974"/>
                    <a:pt x="5313" y="12532"/>
                  </a:cubicBezTo>
                  <a:cubicBezTo>
                    <a:pt x="3620" y="11980"/>
                    <a:pt x="2258" y="10673"/>
                    <a:pt x="1650" y="8979"/>
                  </a:cubicBezTo>
                  <a:cubicBezTo>
                    <a:pt x="1006" y="7323"/>
                    <a:pt x="988" y="5538"/>
                    <a:pt x="1043" y="3789"/>
                  </a:cubicBezTo>
                  <a:cubicBezTo>
                    <a:pt x="1080" y="2906"/>
                    <a:pt x="1208" y="1709"/>
                    <a:pt x="877" y="789"/>
                  </a:cubicBezTo>
                  <a:close/>
                  <a:moveTo>
                    <a:pt x="263" y="0"/>
                  </a:moveTo>
                  <a:cubicBezTo>
                    <a:pt x="128" y="0"/>
                    <a:pt x="0" y="122"/>
                    <a:pt x="49" y="292"/>
                  </a:cubicBezTo>
                  <a:cubicBezTo>
                    <a:pt x="141" y="1212"/>
                    <a:pt x="417" y="2004"/>
                    <a:pt x="399" y="2961"/>
                  </a:cubicBezTo>
                  <a:cubicBezTo>
                    <a:pt x="399" y="3771"/>
                    <a:pt x="343" y="4599"/>
                    <a:pt x="362" y="5427"/>
                  </a:cubicBezTo>
                  <a:cubicBezTo>
                    <a:pt x="399" y="7139"/>
                    <a:pt x="712" y="8869"/>
                    <a:pt x="1613" y="10360"/>
                  </a:cubicBezTo>
                  <a:cubicBezTo>
                    <a:pt x="2963" y="12604"/>
                    <a:pt x="5550" y="13562"/>
                    <a:pt x="8107" y="13562"/>
                  </a:cubicBezTo>
                  <a:cubicBezTo>
                    <a:pt x="8653" y="13562"/>
                    <a:pt x="9199" y="13518"/>
                    <a:pt x="9730" y="13434"/>
                  </a:cubicBezTo>
                  <a:cubicBezTo>
                    <a:pt x="9749" y="13507"/>
                    <a:pt x="9786" y="13581"/>
                    <a:pt x="9822" y="13655"/>
                  </a:cubicBezTo>
                  <a:cubicBezTo>
                    <a:pt x="9896" y="14188"/>
                    <a:pt x="10154" y="14667"/>
                    <a:pt x="10577" y="14998"/>
                  </a:cubicBezTo>
                  <a:cubicBezTo>
                    <a:pt x="10622" y="15031"/>
                    <a:pt x="10671" y="15046"/>
                    <a:pt x="10719" y="15046"/>
                  </a:cubicBezTo>
                  <a:cubicBezTo>
                    <a:pt x="10885" y="15046"/>
                    <a:pt x="11035" y="14871"/>
                    <a:pt x="10964" y="14685"/>
                  </a:cubicBezTo>
                  <a:cubicBezTo>
                    <a:pt x="9988" y="12789"/>
                    <a:pt x="11240" y="11151"/>
                    <a:pt x="11313" y="9219"/>
                  </a:cubicBezTo>
                  <a:cubicBezTo>
                    <a:pt x="11313" y="7709"/>
                    <a:pt x="10835" y="6237"/>
                    <a:pt x="9951" y="5041"/>
                  </a:cubicBezTo>
                  <a:cubicBezTo>
                    <a:pt x="7761" y="2004"/>
                    <a:pt x="3988" y="1194"/>
                    <a:pt x="583" y="274"/>
                  </a:cubicBezTo>
                  <a:cubicBezTo>
                    <a:pt x="546" y="200"/>
                    <a:pt x="509" y="163"/>
                    <a:pt x="454" y="108"/>
                  </a:cubicBezTo>
                  <a:cubicBezTo>
                    <a:pt x="404" y="33"/>
                    <a:pt x="332" y="0"/>
                    <a:pt x="263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8"/>
            <p:cNvSpPr/>
            <p:nvPr/>
          </p:nvSpPr>
          <p:spPr>
            <a:xfrm>
              <a:off x="1108627" y="-365110"/>
              <a:ext cx="666175" cy="1077548"/>
            </a:xfrm>
            <a:custGeom>
              <a:avLst/>
              <a:gdLst/>
              <a:ahLst/>
              <a:cxnLst/>
              <a:rect l="l" t="t" r="r" b="b"/>
              <a:pathLst>
                <a:path w="12424" h="20096" extrusionOk="0">
                  <a:moveTo>
                    <a:pt x="7546" y="2523"/>
                  </a:moveTo>
                  <a:cubicBezTo>
                    <a:pt x="8504" y="3812"/>
                    <a:pt x="9645" y="4934"/>
                    <a:pt x="10363" y="6407"/>
                  </a:cubicBezTo>
                  <a:cubicBezTo>
                    <a:pt x="11246" y="8229"/>
                    <a:pt x="11191" y="10217"/>
                    <a:pt x="10326" y="12039"/>
                  </a:cubicBezTo>
                  <a:cubicBezTo>
                    <a:pt x="9497" y="13843"/>
                    <a:pt x="8062" y="15223"/>
                    <a:pt x="6589" y="16512"/>
                  </a:cubicBezTo>
                  <a:cubicBezTo>
                    <a:pt x="5872" y="17156"/>
                    <a:pt x="4786" y="17984"/>
                    <a:pt x="4325" y="18941"/>
                  </a:cubicBezTo>
                  <a:cubicBezTo>
                    <a:pt x="3736" y="17285"/>
                    <a:pt x="2798" y="15757"/>
                    <a:pt x="2209" y="14082"/>
                  </a:cubicBezTo>
                  <a:cubicBezTo>
                    <a:pt x="1528" y="12076"/>
                    <a:pt x="1196" y="9867"/>
                    <a:pt x="1804" y="7787"/>
                  </a:cubicBezTo>
                  <a:cubicBezTo>
                    <a:pt x="2430" y="5652"/>
                    <a:pt x="3792" y="4474"/>
                    <a:pt x="5706" y="3462"/>
                  </a:cubicBezTo>
                  <a:cubicBezTo>
                    <a:pt x="5872" y="3388"/>
                    <a:pt x="6019" y="3296"/>
                    <a:pt x="6166" y="3204"/>
                  </a:cubicBezTo>
                  <a:lnTo>
                    <a:pt x="6166" y="3204"/>
                  </a:lnTo>
                  <a:cubicBezTo>
                    <a:pt x="5853" y="4106"/>
                    <a:pt x="5743" y="5155"/>
                    <a:pt x="5651" y="6057"/>
                  </a:cubicBezTo>
                  <a:cubicBezTo>
                    <a:pt x="4933" y="6075"/>
                    <a:pt x="4252" y="6315"/>
                    <a:pt x="3681" y="6756"/>
                  </a:cubicBezTo>
                  <a:cubicBezTo>
                    <a:pt x="3221" y="7088"/>
                    <a:pt x="2522" y="7714"/>
                    <a:pt x="2595" y="8321"/>
                  </a:cubicBezTo>
                  <a:cubicBezTo>
                    <a:pt x="2608" y="8410"/>
                    <a:pt x="2683" y="8464"/>
                    <a:pt x="2758" y="8464"/>
                  </a:cubicBezTo>
                  <a:cubicBezTo>
                    <a:pt x="2792" y="8464"/>
                    <a:pt x="2825" y="8454"/>
                    <a:pt x="2853" y="8431"/>
                  </a:cubicBezTo>
                  <a:cubicBezTo>
                    <a:pt x="3055" y="8266"/>
                    <a:pt x="3221" y="8045"/>
                    <a:pt x="3350" y="7824"/>
                  </a:cubicBezTo>
                  <a:cubicBezTo>
                    <a:pt x="3534" y="7566"/>
                    <a:pt x="3755" y="7345"/>
                    <a:pt x="4013" y="7161"/>
                  </a:cubicBezTo>
                  <a:cubicBezTo>
                    <a:pt x="4491" y="6793"/>
                    <a:pt x="5043" y="6536"/>
                    <a:pt x="5632" y="6425"/>
                  </a:cubicBezTo>
                  <a:lnTo>
                    <a:pt x="5632" y="6425"/>
                  </a:lnTo>
                  <a:cubicBezTo>
                    <a:pt x="5614" y="6591"/>
                    <a:pt x="5595" y="6756"/>
                    <a:pt x="5577" y="6922"/>
                  </a:cubicBezTo>
                  <a:cubicBezTo>
                    <a:pt x="5393" y="8358"/>
                    <a:pt x="5227" y="9812"/>
                    <a:pt x="5062" y="11247"/>
                  </a:cubicBezTo>
                  <a:lnTo>
                    <a:pt x="5006" y="11247"/>
                  </a:lnTo>
                  <a:cubicBezTo>
                    <a:pt x="4951" y="11247"/>
                    <a:pt x="4896" y="11266"/>
                    <a:pt x="4859" y="11303"/>
                  </a:cubicBezTo>
                  <a:cubicBezTo>
                    <a:pt x="4841" y="11321"/>
                    <a:pt x="4841" y="11321"/>
                    <a:pt x="4841" y="11340"/>
                  </a:cubicBezTo>
                  <a:cubicBezTo>
                    <a:pt x="4675" y="11413"/>
                    <a:pt x="4528" y="11468"/>
                    <a:pt x="4362" y="11524"/>
                  </a:cubicBezTo>
                  <a:cubicBezTo>
                    <a:pt x="4178" y="11597"/>
                    <a:pt x="4013" y="11708"/>
                    <a:pt x="3865" y="11818"/>
                  </a:cubicBezTo>
                  <a:cubicBezTo>
                    <a:pt x="3589" y="12002"/>
                    <a:pt x="3184" y="12297"/>
                    <a:pt x="3166" y="12665"/>
                  </a:cubicBezTo>
                  <a:cubicBezTo>
                    <a:pt x="3150" y="12760"/>
                    <a:pt x="3244" y="12856"/>
                    <a:pt x="3354" y="12856"/>
                  </a:cubicBezTo>
                  <a:cubicBezTo>
                    <a:pt x="3371" y="12856"/>
                    <a:pt x="3388" y="12854"/>
                    <a:pt x="3405" y="12849"/>
                  </a:cubicBezTo>
                  <a:cubicBezTo>
                    <a:pt x="3571" y="12775"/>
                    <a:pt x="3718" y="12665"/>
                    <a:pt x="3828" y="12517"/>
                  </a:cubicBezTo>
                  <a:cubicBezTo>
                    <a:pt x="3976" y="12370"/>
                    <a:pt x="4141" y="12241"/>
                    <a:pt x="4325" y="12131"/>
                  </a:cubicBezTo>
                  <a:cubicBezTo>
                    <a:pt x="4491" y="12021"/>
                    <a:pt x="4786" y="11928"/>
                    <a:pt x="4988" y="11781"/>
                  </a:cubicBezTo>
                  <a:lnTo>
                    <a:pt x="4988" y="11781"/>
                  </a:lnTo>
                  <a:cubicBezTo>
                    <a:pt x="4914" y="12481"/>
                    <a:pt x="4841" y="13180"/>
                    <a:pt x="4767" y="13861"/>
                  </a:cubicBezTo>
                  <a:lnTo>
                    <a:pt x="4749" y="13843"/>
                  </a:lnTo>
                  <a:cubicBezTo>
                    <a:pt x="4724" y="13840"/>
                    <a:pt x="4698" y="13839"/>
                    <a:pt x="4671" y="13839"/>
                  </a:cubicBezTo>
                  <a:cubicBezTo>
                    <a:pt x="4290" y="13839"/>
                    <a:pt x="3684" y="14077"/>
                    <a:pt x="3718" y="14524"/>
                  </a:cubicBezTo>
                  <a:cubicBezTo>
                    <a:pt x="3732" y="14566"/>
                    <a:pt x="3780" y="14609"/>
                    <a:pt x="3826" y="14609"/>
                  </a:cubicBezTo>
                  <a:cubicBezTo>
                    <a:pt x="3839" y="14609"/>
                    <a:pt x="3853" y="14606"/>
                    <a:pt x="3865" y="14597"/>
                  </a:cubicBezTo>
                  <a:cubicBezTo>
                    <a:pt x="4013" y="14542"/>
                    <a:pt x="4105" y="14395"/>
                    <a:pt x="4233" y="14303"/>
                  </a:cubicBezTo>
                  <a:cubicBezTo>
                    <a:pt x="4381" y="14192"/>
                    <a:pt x="4565" y="14119"/>
                    <a:pt x="4730" y="14100"/>
                  </a:cubicBezTo>
                  <a:lnTo>
                    <a:pt x="4730" y="14100"/>
                  </a:lnTo>
                  <a:cubicBezTo>
                    <a:pt x="4694" y="14450"/>
                    <a:pt x="4657" y="14800"/>
                    <a:pt x="4620" y="15168"/>
                  </a:cubicBezTo>
                  <a:cubicBezTo>
                    <a:pt x="4600" y="15269"/>
                    <a:pt x="4680" y="15326"/>
                    <a:pt x="4759" y="15326"/>
                  </a:cubicBezTo>
                  <a:cubicBezTo>
                    <a:pt x="4823" y="15326"/>
                    <a:pt x="4888" y="15288"/>
                    <a:pt x="4896" y="15205"/>
                  </a:cubicBezTo>
                  <a:cubicBezTo>
                    <a:pt x="4988" y="14689"/>
                    <a:pt x="5080" y="14156"/>
                    <a:pt x="5154" y="13640"/>
                  </a:cubicBezTo>
                  <a:cubicBezTo>
                    <a:pt x="5209" y="13714"/>
                    <a:pt x="5246" y="13806"/>
                    <a:pt x="5319" y="13880"/>
                  </a:cubicBezTo>
                  <a:cubicBezTo>
                    <a:pt x="5467" y="14137"/>
                    <a:pt x="5743" y="14505"/>
                    <a:pt x="6074" y="14505"/>
                  </a:cubicBezTo>
                  <a:cubicBezTo>
                    <a:pt x="6148" y="14487"/>
                    <a:pt x="6203" y="14413"/>
                    <a:pt x="6203" y="14340"/>
                  </a:cubicBezTo>
                  <a:cubicBezTo>
                    <a:pt x="6166" y="14064"/>
                    <a:pt x="5853" y="13806"/>
                    <a:pt x="5706" y="13603"/>
                  </a:cubicBezTo>
                  <a:cubicBezTo>
                    <a:pt x="5577" y="13419"/>
                    <a:pt x="5467" y="13143"/>
                    <a:pt x="5264" y="13033"/>
                  </a:cubicBezTo>
                  <a:cubicBezTo>
                    <a:pt x="5448" y="11818"/>
                    <a:pt x="5651" y="10603"/>
                    <a:pt x="5853" y="9388"/>
                  </a:cubicBezTo>
                  <a:cubicBezTo>
                    <a:pt x="6092" y="9775"/>
                    <a:pt x="6368" y="10143"/>
                    <a:pt x="6553" y="10530"/>
                  </a:cubicBezTo>
                  <a:cubicBezTo>
                    <a:pt x="6847" y="11155"/>
                    <a:pt x="6921" y="12039"/>
                    <a:pt x="7344" y="12573"/>
                  </a:cubicBezTo>
                  <a:cubicBezTo>
                    <a:pt x="7385" y="12622"/>
                    <a:pt x="7443" y="12645"/>
                    <a:pt x="7503" y="12645"/>
                  </a:cubicBezTo>
                  <a:cubicBezTo>
                    <a:pt x="7577" y="12645"/>
                    <a:pt x="7653" y="12608"/>
                    <a:pt x="7694" y="12536"/>
                  </a:cubicBezTo>
                  <a:cubicBezTo>
                    <a:pt x="7933" y="11836"/>
                    <a:pt x="7491" y="10898"/>
                    <a:pt x="7197" y="10272"/>
                  </a:cubicBezTo>
                  <a:cubicBezTo>
                    <a:pt x="6921" y="9720"/>
                    <a:pt x="6534" y="8984"/>
                    <a:pt x="5982" y="8634"/>
                  </a:cubicBezTo>
                  <a:cubicBezTo>
                    <a:pt x="6000" y="8431"/>
                    <a:pt x="6037" y="8229"/>
                    <a:pt x="6074" y="8026"/>
                  </a:cubicBezTo>
                  <a:cubicBezTo>
                    <a:pt x="6240" y="6959"/>
                    <a:pt x="6387" y="5891"/>
                    <a:pt x="6626" y="4824"/>
                  </a:cubicBezTo>
                  <a:cubicBezTo>
                    <a:pt x="6645" y="4732"/>
                    <a:pt x="6681" y="4640"/>
                    <a:pt x="6700" y="4566"/>
                  </a:cubicBezTo>
                  <a:cubicBezTo>
                    <a:pt x="7013" y="4897"/>
                    <a:pt x="7344" y="5247"/>
                    <a:pt x="7620" y="5597"/>
                  </a:cubicBezTo>
                  <a:cubicBezTo>
                    <a:pt x="8025" y="6112"/>
                    <a:pt x="8338" y="6848"/>
                    <a:pt x="8872" y="7235"/>
                  </a:cubicBezTo>
                  <a:cubicBezTo>
                    <a:pt x="8912" y="7265"/>
                    <a:pt x="8957" y="7279"/>
                    <a:pt x="9000" y="7279"/>
                  </a:cubicBezTo>
                  <a:cubicBezTo>
                    <a:pt x="9114" y="7279"/>
                    <a:pt x="9216" y="7184"/>
                    <a:pt x="9203" y="7051"/>
                  </a:cubicBezTo>
                  <a:cubicBezTo>
                    <a:pt x="9148" y="6352"/>
                    <a:pt x="8504" y="5652"/>
                    <a:pt x="8080" y="5137"/>
                  </a:cubicBezTo>
                  <a:cubicBezTo>
                    <a:pt x="7731" y="4695"/>
                    <a:pt x="7326" y="4308"/>
                    <a:pt x="6884" y="3977"/>
                  </a:cubicBezTo>
                  <a:cubicBezTo>
                    <a:pt x="7086" y="3480"/>
                    <a:pt x="7326" y="3020"/>
                    <a:pt x="7546" y="2523"/>
                  </a:cubicBezTo>
                  <a:close/>
                  <a:moveTo>
                    <a:pt x="8072" y="1"/>
                  </a:moveTo>
                  <a:cubicBezTo>
                    <a:pt x="7968" y="1"/>
                    <a:pt x="7861" y="54"/>
                    <a:pt x="7804" y="167"/>
                  </a:cubicBezTo>
                  <a:cubicBezTo>
                    <a:pt x="7013" y="2413"/>
                    <a:pt x="4730" y="2670"/>
                    <a:pt x="3129" y="4088"/>
                  </a:cubicBezTo>
                  <a:cubicBezTo>
                    <a:pt x="1896" y="5229"/>
                    <a:pt x="1086" y="6738"/>
                    <a:pt x="792" y="8376"/>
                  </a:cubicBezTo>
                  <a:cubicBezTo>
                    <a:pt x="0" y="12481"/>
                    <a:pt x="2246" y="16125"/>
                    <a:pt x="4105" y="19585"/>
                  </a:cubicBezTo>
                  <a:cubicBezTo>
                    <a:pt x="4086" y="19659"/>
                    <a:pt x="4068" y="19733"/>
                    <a:pt x="4068" y="19806"/>
                  </a:cubicBezTo>
                  <a:cubicBezTo>
                    <a:pt x="4055" y="19980"/>
                    <a:pt x="4194" y="20095"/>
                    <a:pt x="4336" y="20095"/>
                  </a:cubicBezTo>
                  <a:cubicBezTo>
                    <a:pt x="4405" y="20095"/>
                    <a:pt x="4474" y="20069"/>
                    <a:pt x="4528" y="20009"/>
                  </a:cubicBezTo>
                  <a:cubicBezTo>
                    <a:pt x="5191" y="19236"/>
                    <a:pt x="5632" y="18389"/>
                    <a:pt x="6405" y="17671"/>
                  </a:cubicBezTo>
                  <a:cubicBezTo>
                    <a:pt x="7086" y="17045"/>
                    <a:pt x="7786" y="16456"/>
                    <a:pt x="8430" y="15831"/>
                  </a:cubicBezTo>
                  <a:cubicBezTo>
                    <a:pt x="9774" y="14468"/>
                    <a:pt x="10970" y="12904"/>
                    <a:pt x="11467" y="11045"/>
                  </a:cubicBezTo>
                  <a:cubicBezTo>
                    <a:pt x="12424" y="7603"/>
                    <a:pt x="10436" y="4198"/>
                    <a:pt x="7749" y="2118"/>
                  </a:cubicBezTo>
                  <a:cubicBezTo>
                    <a:pt x="7786" y="2045"/>
                    <a:pt x="7823" y="1971"/>
                    <a:pt x="7841" y="1897"/>
                  </a:cubicBezTo>
                  <a:cubicBezTo>
                    <a:pt x="8209" y="1437"/>
                    <a:pt x="8393" y="848"/>
                    <a:pt x="8356" y="241"/>
                  </a:cubicBezTo>
                  <a:cubicBezTo>
                    <a:pt x="8336" y="86"/>
                    <a:pt x="8206" y="1"/>
                    <a:pt x="8072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8"/>
            <p:cNvSpPr/>
            <p:nvPr/>
          </p:nvSpPr>
          <p:spPr>
            <a:xfrm>
              <a:off x="6811806" y="-16016"/>
              <a:ext cx="748106" cy="401507"/>
            </a:xfrm>
            <a:custGeom>
              <a:avLst/>
              <a:gdLst/>
              <a:ahLst/>
              <a:cxnLst/>
              <a:rect l="l" t="t" r="r" b="b"/>
              <a:pathLst>
                <a:path w="13952" h="7488" extrusionOk="0">
                  <a:moveTo>
                    <a:pt x="7575" y="566"/>
                  </a:moveTo>
                  <a:cubicBezTo>
                    <a:pt x="7596" y="566"/>
                    <a:pt x="7617" y="567"/>
                    <a:pt x="7638" y="567"/>
                  </a:cubicBezTo>
                  <a:cubicBezTo>
                    <a:pt x="9148" y="567"/>
                    <a:pt x="10178" y="1248"/>
                    <a:pt x="11191" y="2315"/>
                  </a:cubicBezTo>
                  <a:cubicBezTo>
                    <a:pt x="11264" y="2407"/>
                    <a:pt x="11356" y="2481"/>
                    <a:pt x="11430" y="2573"/>
                  </a:cubicBezTo>
                  <a:cubicBezTo>
                    <a:pt x="11364" y="2571"/>
                    <a:pt x="11298" y="2570"/>
                    <a:pt x="11232" y="2570"/>
                  </a:cubicBezTo>
                  <a:cubicBezTo>
                    <a:pt x="10651" y="2570"/>
                    <a:pt x="10057" y="2641"/>
                    <a:pt x="9479" y="2757"/>
                  </a:cubicBezTo>
                  <a:cubicBezTo>
                    <a:pt x="9350" y="2297"/>
                    <a:pt x="9056" y="1892"/>
                    <a:pt x="8669" y="1616"/>
                  </a:cubicBezTo>
                  <a:cubicBezTo>
                    <a:pt x="8425" y="1418"/>
                    <a:pt x="8017" y="1156"/>
                    <a:pt x="7654" y="1156"/>
                  </a:cubicBezTo>
                  <a:cubicBezTo>
                    <a:pt x="7579" y="1156"/>
                    <a:pt x="7505" y="1167"/>
                    <a:pt x="7436" y="1193"/>
                  </a:cubicBezTo>
                  <a:cubicBezTo>
                    <a:pt x="7362" y="1229"/>
                    <a:pt x="7344" y="1340"/>
                    <a:pt x="7418" y="1377"/>
                  </a:cubicBezTo>
                  <a:cubicBezTo>
                    <a:pt x="7565" y="1487"/>
                    <a:pt x="7730" y="1542"/>
                    <a:pt x="7915" y="1598"/>
                  </a:cubicBezTo>
                  <a:cubicBezTo>
                    <a:pt x="8117" y="1671"/>
                    <a:pt x="8301" y="1763"/>
                    <a:pt x="8467" y="1892"/>
                  </a:cubicBezTo>
                  <a:cubicBezTo>
                    <a:pt x="8780" y="2131"/>
                    <a:pt x="9056" y="2444"/>
                    <a:pt x="9240" y="2812"/>
                  </a:cubicBezTo>
                  <a:lnTo>
                    <a:pt x="8908" y="2868"/>
                  </a:lnTo>
                  <a:cubicBezTo>
                    <a:pt x="7933" y="3015"/>
                    <a:pt x="6957" y="3180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82" y="3254"/>
                    <a:pt x="5964" y="3236"/>
                    <a:pt x="5927" y="3217"/>
                  </a:cubicBezTo>
                  <a:lnTo>
                    <a:pt x="5890" y="3217"/>
                  </a:lnTo>
                  <a:cubicBezTo>
                    <a:pt x="5816" y="3125"/>
                    <a:pt x="5743" y="3033"/>
                    <a:pt x="5687" y="2941"/>
                  </a:cubicBezTo>
                  <a:cubicBezTo>
                    <a:pt x="5595" y="2831"/>
                    <a:pt x="5503" y="2739"/>
                    <a:pt x="5411" y="2665"/>
                  </a:cubicBezTo>
                  <a:cubicBezTo>
                    <a:pt x="5249" y="2535"/>
                    <a:pt x="5028" y="2361"/>
                    <a:pt x="4814" y="2361"/>
                  </a:cubicBezTo>
                  <a:cubicBezTo>
                    <a:pt x="4786" y="2361"/>
                    <a:pt x="4758" y="2364"/>
                    <a:pt x="4730" y="2371"/>
                  </a:cubicBezTo>
                  <a:cubicBezTo>
                    <a:pt x="4638" y="2389"/>
                    <a:pt x="4602" y="2481"/>
                    <a:pt x="4657" y="2555"/>
                  </a:cubicBezTo>
                  <a:cubicBezTo>
                    <a:pt x="4730" y="2665"/>
                    <a:pt x="4822" y="2739"/>
                    <a:pt x="4951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522" y="3309"/>
                    <a:pt x="5632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201" y="3411"/>
                    <a:pt x="3981" y="3070"/>
                    <a:pt x="3727" y="3070"/>
                  </a:cubicBezTo>
                  <a:cubicBezTo>
                    <a:pt x="3694" y="3070"/>
                    <a:pt x="3660" y="3076"/>
                    <a:pt x="3626" y="3088"/>
                  </a:cubicBezTo>
                  <a:cubicBezTo>
                    <a:pt x="3571" y="3107"/>
                    <a:pt x="3552" y="3162"/>
                    <a:pt x="3589" y="3199"/>
                  </a:cubicBezTo>
                  <a:cubicBezTo>
                    <a:pt x="3663" y="3272"/>
                    <a:pt x="3755" y="3328"/>
                    <a:pt x="3847" y="3383"/>
                  </a:cubicBezTo>
                  <a:cubicBezTo>
                    <a:pt x="3939" y="3457"/>
                    <a:pt x="4031" y="3567"/>
                    <a:pt x="4086" y="3677"/>
                  </a:cubicBezTo>
                  <a:lnTo>
                    <a:pt x="3350" y="3788"/>
                  </a:lnTo>
                  <a:cubicBezTo>
                    <a:pt x="3227" y="3805"/>
                    <a:pt x="3255" y="3991"/>
                    <a:pt x="3370" y="3991"/>
                  </a:cubicBezTo>
                  <a:cubicBezTo>
                    <a:pt x="3376" y="3991"/>
                    <a:pt x="3381" y="3991"/>
                    <a:pt x="3387" y="3990"/>
                  </a:cubicBezTo>
                  <a:lnTo>
                    <a:pt x="4454" y="3861"/>
                  </a:lnTo>
                  <a:lnTo>
                    <a:pt x="4454" y="3861"/>
                  </a:lnTo>
                  <a:cubicBezTo>
                    <a:pt x="4399" y="3917"/>
                    <a:pt x="4362" y="3972"/>
                    <a:pt x="4325" y="4009"/>
                  </a:cubicBezTo>
                  <a:cubicBezTo>
                    <a:pt x="4178" y="4156"/>
                    <a:pt x="3994" y="4395"/>
                    <a:pt x="4068" y="4616"/>
                  </a:cubicBezTo>
                  <a:cubicBezTo>
                    <a:pt x="4082" y="4658"/>
                    <a:pt x="4116" y="4678"/>
                    <a:pt x="4156" y="4678"/>
                  </a:cubicBezTo>
                  <a:cubicBezTo>
                    <a:pt x="4169" y="4678"/>
                    <a:pt x="4183" y="4676"/>
                    <a:pt x="4197" y="4671"/>
                  </a:cubicBezTo>
                  <a:cubicBezTo>
                    <a:pt x="4362" y="4598"/>
                    <a:pt x="4473" y="4358"/>
                    <a:pt x="4583" y="4211"/>
                  </a:cubicBezTo>
                  <a:cubicBezTo>
                    <a:pt x="4694" y="4082"/>
                    <a:pt x="4841" y="3990"/>
                    <a:pt x="4859" y="3825"/>
                  </a:cubicBezTo>
                  <a:lnTo>
                    <a:pt x="7362" y="3530"/>
                  </a:lnTo>
                  <a:lnTo>
                    <a:pt x="7362" y="3530"/>
                  </a:lnTo>
                  <a:cubicBezTo>
                    <a:pt x="7142" y="3769"/>
                    <a:pt x="6957" y="4009"/>
                    <a:pt x="6737" y="4211"/>
                  </a:cubicBezTo>
                  <a:cubicBezTo>
                    <a:pt x="6368" y="4524"/>
                    <a:pt x="5816" y="4727"/>
                    <a:pt x="5540" y="5095"/>
                  </a:cubicBezTo>
                  <a:cubicBezTo>
                    <a:pt x="5485" y="5187"/>
                    <a:pt x="5540" y="5297"/>
                    <a:pt x="5632" y="5316"/>
                  </a:cubicBezTo>
                  <a:cubicBezTo>
                    <a:pt x="5652" y="5317"/>
                    <a:pt x="5671" y="5318"/>
                    <a:pt x="5691" y="5318"/>
                  </a:cubicBezTo>
                  <a:cubicBezTo>
                    <a:pt x="6186" y="5318"/>
                    <a:pt x="6676" y="4880"/>
                    <a:pt x="7013" y="4561"/>
                  </a:cubicBezTo>
                  <a:cubicBezTo>
                    <a:pt x="7326" y="4285"/>
                    <a:pt x="7749" y="3898"/>
                    <a:pt x="7859" y="3475"/>
                  </a:cubicBezTo>
                  <a:lnTo>
                    <a:pt x="8264" y="3420"/>
                  </a:lnTo>
                  <a:cubicBezTo>
                    <a:pt x="9000" y="3346"/>
                    <a:pt x="9737" y="3217"/>
                    <a:pt x="10455" y="3199"/>
                  </a:cubicBezTo>
                  <a:lnTo>
                    <a:pt x="10657" y="3199"/>
                  </a:lnTo>
                  <a:cubicBezTo>
                    <a:pt x="10491" y="3457"/>
                    <a:pt x="10326" y="3733"/>
                    <a:pt x="10142" y="3990"/>
                  </a:cubicBezTo>
                  <a:cubicBezTo>
                    <a:pt x="9884" y="4358"/>
                    <a:pt x="9461" y="4690"/>
                    <a:pt x="9313" y="5113"/>
                  </a:cubicBezTo>
                  <a:cubicBezTo>
                    <a:pt x="9266" y="5209"/>
                    <a:pt x="9356" y="5304"/>
                    <a:pt x="9453" y="5304"/>
                  </a:cubicBezTo>
                  <a:cubicBezTo>
                    <a:pt x="9468" y="5304"/>
                    <a:pt x="9483" y="5302"/>
                    <a:pt x="9497" y="5297"/>
                  </a:cubicBezTo>
                  <a:cubicBezTo>
                    <a:pt x="9939" y="5131"/>
                    <a:pt x="10289" y="4579"/>
                    <a:pt x="10528" y="4193"/>
                  </a:cubicBezTo>
                  <a:cubicBezTo>
                    <a:pt x="10749" y="3898"/>
                    <a:pt x="10933" y="3567"/>
                    <a:pt x="11062" y="3217"/>
                  </a:cubicBezTo>
                  <a:cubicBezTo>
                    <a:pt x="11430" y="3254"/>
                    <a:pt x="11780" y="3309"/>
                    <a:pt x="12129" y="3383"/>
                  </a:cubicBezTo>
                  <a:cubicBezTo>
                    <a:pt x="11467" y="4230"/>
                    <a:pt x="10952" y="5187"/>
                    <a:pt x="10142" y="5923"/>
                  </a:cubicBezTo>
                  <a:cubicBezTo>
                    <a:pt x="9342" y="6621"/>
                    <a:pt x="8312" y="6997"/>
                    <a:pt x="7270" y="6997"/>
                  </a:cubicBezTo>
                  <a:cubicBezTo>
                    <a:pt x="6994" y="6997"/>
                    <a:pt x="6716" y="6971"/>
                    <a:pt x="6442" y="6917"/>
                  </a:cubicBezTo>
                  <a:cubicBezTo>
                    <a:pt x="5117" y="6714"/>
                    <a:pt x="3939" y="6033"/>
                    <a:pt x="2835" y="5316"/>
                  </a:cubicBezTo>
                  <a:cubicBezTo>
                    <a:pt x="2282" y="4947"/>
                    <a:pt x="1546" y="4395"/>
                    <a:pt x="828" y="4285"/>
                  </a:cubicBezTo>
                  <a:cubicBezTo>
                    <a:pt x="1804" y="3585"/>
                    <a:pt x="2632" y="2683"/>
                    <a:pt x="3608" y="2002"/>
                  </a:cubicBezTo>
                  <a:cubicBezTo>
                    <a:pt x="4769" y="1186"/>
                    <a:pt x="6126" y="566"/>
                    <a:pt x="7575" y="566"/>
                  </a:cubicBezTo>
                  <a:close/>
                  <a:moveTo>
                    <a:pt x="7626" y="1"/>
                  </a:moveTo>
                  <a:cubicBezTo>
                    <a:pt x="7435" y="1"/>
                    <a:pt x="7242" y="11"/>
                    <a:pt x="7049" y="33"/>
                  </a:cubicBezTo>
                  <a:cubicBezTo>
                    <a:pt x="4233" y="272"/>
                    <a:pt x="2264" y="2407"/>
                    <a:pt x="368" y="4266"/>
                  </a:cubicBezTo>
                  <a:cubicBezTo>
                    <a:pt x="313" y="4266"/>
                    <a:pt x="258" y="4285"/>
                    <a:pt x="203" y="4285"/>
                  </a:cubicBezTo>
                  <a:cubicBezTo>
                    <a:pt x="37" y="4322"/>
                    <a:pt x="0" y="4561"/>
                    <a:pt x="166" y="4634"/>
                  </a:cubicBezTo>
                  <a:cubicBezTo>
                    <a:pt x="792" y="4911"/>
                    <a:pt x="1436" y="5039"/>
                    <a:pt x="2043" y="5408"/>
                  </a:cubicBezTo>
                  <a:cubicBezTo>
                    <a:pt x="2577" y="5739"/>
                    <a:pt x="3074" y="6089"/>
                    <a:pt x="3626" y="6401"/>
                  </a:cubicBezTo>
                  <a:cubicBezTo>
                    <a:pt x="4749" y="7027"/>
                    <a:pt x="6000" y="7487"/>
                    <a:pt x="7307" y="7487"/>
                  </a:cubicBezTo>
                  <a:cubicBezTo>
                    <a:pt x="9718" y="7451"/>
                    <a:pt x="11577" y="5536"/>
                    <a:pt x="12424" y="3401"/>
                  </a:cubicBezTo>
                  <a:lnTo>
                    <a:pt x="12608" y="3420"/>
                  </a:lnTo>
                  <a:cubicBezTo>
                    <a:pt x="12804" y="3498"/>
                    <a:pt x="13009" y="3540"/>
                    <a:pt x="13217" y="3540"/>
                  </a:cubicBezTo>
                  <a:cubicBezTo>
                    <a:pt x="13401" y="3540"/>
                    <a:pt x="13586" y="3507"/>
                    <a:pt x="13768" y="3438"/>
                  </a:cubicBezTo>
                  <a:cubicBezTo>
                    <a:pt x="13952" y="3364"/>
                    <a:pt x="13915" y="3107"/>
                    <a:pt x="13712" y="3070"/>
                  </a:cubicBezTo>
                  <a:cubicBezTo>
                    <a:pt x="12111" y="2978"/>
                    <a:pt x="11522" y="1524"/>
                    <a:pt x="10289" y="751"/>
                  </a:cubicBezTo>
                  <a:cubicBezTo>
                    <a:pt x="9493" y="261"/>
                    <a:pt x="8570" y="1"/>
                    <a:pt x="7626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8"/>
            <p:cNvSpPr/>
            <p:nvPr/>
          </p:nvSpPr>
          <p:spPr>
            <a:xfrm>
              <a:off x="8252669" y="409431"/>
              <a:ext cx="748106" cy="401185"/>
            </a:xfrm>
            <a:custGeom>
              <a:avLst/>
              <a:gdLst/>
              <a:ahLst/>
              <a:cxnLst/>
              <a:rect l="l" t="t" r="r" b="b"/>
              <a:pathLst>
                <a:path w="13952" h="7482" extrusionOk="0">
                  <a:moveTo>
                    <a:pt x="7639" y="560"/>
                  </a:moveTo>
                  <a:cubicBezTo>
                    <a:pt x="9148" y="579"/>
                    <a:pt x="10179" y="1260"/>
                    <a:pt x="11191" y="2327"/>
                  </a:cubicBezTo>
                  <a:cubicBezTo>
                    <a:pt x="11265" y="2401"/>
                    <a:pt x="11357" y="2493"/>
                    <a:pt x="11449" y="2585"/>
                  </a:cubicBezTo>
                  <a:cubicBezTo>
                    <a:pt x="11367" y="2583"/>
                    <a:pt x="11286" y="2581"/>
                    <a:pt x="11204" y="2581"/>
                  </a:cubicBezTo>
                  <a:cubicBezTo>
                    <a:pt x="10623" y="2581"/>
                    <a:pt x="10044" y="2640"/>
                    <a:pt x="9479" y="2769"/>
                  </a:cubicBezTo>
                  <a:cubicBezTo>
                    <a:pt x="9351" y="2309"/>
                    <a:pt x="9056" y="1904"/>
                    <a:pt x="8669" y="1609"/>
                  </a:cubicBezTo>
                  <a:cubicBezTo>
                    <a:pt x="8426" y="1426"/>
                    <a:pt x="8018" y="1168"/>
                    <a:pt x="7665" y="1168"/>
                  </a:cubicBezTo>
                  <a:cubicBezTo>
                    <a:pt x="7592" y="1168"/>
                    <a:pt x="7521" y="1179"/>
                    <a:pt x="7455" y="1204"/>
                  </a:cubicBezTo>
                  <a:cubicBezTo>
                    <a:pt x="7363" y="1241"/>
                    <a:pt x="7363" y="1333"/>
                    <a:pt x="7418" y="1388"/>
                  </a:cubicBezTo>
                  <a:cubicBezTo>
                    <a:pt x="7584" y="1480"/>
                    <a:pt x="7749" y="1554"/>
                    <a:pt x="7915" y="1591"/>
                  </a:cubicBezTo>
                  <a:cubicBezTo>
                    <a:pt x="8117" y="1665"/>
                    <a:pt x="8301" y="1775"/>
                    <a:pt x="8467" y="1885"/>
                  </a:cubicBezTo>
                  <a:cubicBezTo>
                    <a:pt x="8798" y="2143"/>
                    <a:pt x="9056" y="2456"/>
                    <a:pt x="9240" y="2806"/>
                  </a:cubicBezTo>
                  <a:lnTo>
                    <a:pt x="8909" y="2861"/>
                  </a:lnTo>
                  <a:cubicBezTo>
                    <a:pt x="7933" y="3027"/>
                    <a:pt x="6976" y="3192"/>
                    <a:pt x="6001" y="3339"/>
                  </a:cubicBezTo>
                  <a:cubicBezTo>
                    <a:pt x="6001" y="3339"/>
                    <a:pt x="6001" y="3321"/>
                    <a:pt x="6001" y="3303"/>
                  </a:cubicBezTo>
                  <a:cubicBezTo>
                    <a:pt x="5982" y="3266"/>
                    <a:pt x="5964" y="3229"/>
                    <a:pt x="5927" y="3211"/>
                  </a:cubicBezTo>
                  <a:lnTo>
                    <a:pt x="5909" y="3211"/>
                  </a:lnTo>
                  <a:cubicBezTo>
                    <a:pt x="5817" y="3137"/>
                    <a:pt x="5761" y="3045"/>
                    <a:pt x="5688" y="2935"/>
                  </a:cubicBezTo>
                  <a:cubicBezTo>
                    <a:pt x="5614" y="2842"/>
                    <a:pt x="5504" y="2750"/>
                    <a:pt x="5412" y="2658"/>
                  </a:cubicBezTo>
                  <a:cubicBezTo>
                    <a:pt x="5259" y="2540"/>
                    <a:pt x="5014" y="2360"/>
                    <a:pt x="4790" y="2360"/>
                  </a:cubicBezTo>
                  <a:cubicBezTo>
                    <a:pt x="4770" y="2360"/>
                    <a:pt x="4750" y="2361"/>
                    <a:pt x="4731" y="2364"/>
                  </a:cubicBezTo>
                  <a:cubicBezTo>
                    <a:pt x="4639" y="2382"/>
                    <a:pt x="4602" y="2493"/>
                    <a:pt x="4657" y="2566"/>
                  </a:cubicBezTo>
                  <a:cubicBezTo>
                    <a:pt x="4731" y="2658"/>
                    <a:pt x="4841" y="2750"/>
                    <a:pt x="4952" y="2787"/>
                  </a:cubicBezTo>
                  <a:cubicBezTo>
                    <a:pt x="5062" y="2861"/>
                    <a:pt x="5191" y="2953"/>
                    <a:pt x="5301" y="3045"/>
                  </a:cubicBezTo>
                  <a:cubicBezTo>
                    <a:pt x="5412" y="3137"/>
                    <a:pt x="5504" y="3303"/>
                    <a:pt x="5633" y="3413"/>
                  </a:cubicBezTo>
                  <a:lnTo>
                    <a:pt x="4252" y="3652"/>
                  </a:lnTo>
                  <a:lnTo>
                    <a:pt x="4252" y="3634"/>
                  </a:lnTo>
                  <a:cubicBezTo>
                    <a:pt x="4204" y="3425"/>
                    <a:pt x="3988" y="3076"/>
                    <a:pt x="3738" y="3076"/>
                  </a:cubicBezTo>
                  <a:cubicBezTo>
                    <a:pt x="3701" y="3076"/>
                    <a:pt x="3664" y="3084"/>
                    <a:pt x="3626" y="3100"/>
                  </a:cubicBezTo>
                  <a:cubicBezTo>
                    <a:pt x="3571" y="3119"/>
                    <a:pt x="3571" y="3174"/>
                    <a:pt x="3589" y="3211"/>
                  </a:cubicBezTo>
                  <a:cubicBezTo>
                    <a:pt x="3663" y="3284"/>
                    <a:pt x="3774" y="3321"/>
                    <a:pt x="3847" y="3395"/>
                  </a:cubicBezTo>
                  <a:cubicBezTo>
                    <a:pt x="3958" y="3468"/>
                    <a:pt x="4031" y="3560"/>
                    <a:pt x="4086" y="3671"/>
                  </a:cubicBezTo>
                  <a:lnTo>
                    <a:pt x="3369" y="3800"/>
                  </a:lnTo>
                  <a:cubicBezTo>
                    <a:pt x="3246" y="3817"/>
                    <a:pt x="3257" y="3985"/>
                    <a:pt x="3369" y="3985"/>
                  </a:cubicBezTo>
                  <a:cubicBezTo>
                    <a:pt x="3375" y="3985"/>
                    <a:pt x="3381" y="3985"/>
                    <a:pt x="3387" y="3984"/>
                  </a:cubicBezTo>
                  <a:lnTo>
                    <a:pt x="4455" y="3873"/>
                  </a:lnTo>
                  <a:lnTo>
                    <a:pt x="4326" y="4020"/>
                  </a:lnTo>
                  <a:cubicBezTo>
                    <a:pt x="4197" y="4168"/>
                    <a:pt x="3994" y="4407"/>
                    <a:pt x="4068" y="4628"/>
                  </a:cubicBezTo>
                  <a:cubicBezTo>
                    <a:pt x="4081" y="4654"/>
                    <a:pt x="4112" y="4680"/>
                    <a:pt x="4149" y="4680"/>
                  </a:cubicBezTo>
                  <a:cubicBezTo>
                    <a:pt x="4165" y="4680"/>
                    <a:pt x="4181" y="4675"/>
                    <a:pt x="4197" y="4665"/>
                  </a:cubicBezTo>
                  <a:cubicBezTo>
                    <a:pt x="4381" y="4609"/>
                    <a:pt x="4473" y="4352"/>
                    <a:pt x="4583" y="4205"/>
                  </a:cubicBezTo>
                  <a:cubicBezTo>
                    <a:pt x="4694" y="4076"/>
                    <a:pt x="4841" y="3984"/>
                    <a:pt x="4878" y="3818"/>
                  </a:cubicBezTo>
                  <a:lnTo>
                    <a:pt x="7363" y="3542"/>
                  </a:lnTo>
                  <a:lnTo>
                    <a:pt x="7363" y="3542"/>
                  </a:lnTo>
                  <a:cubicBezTo>
                    <a:pt x="7160" y="3763"/>
                    <a:pt x="6958" y="4020"/>
                    <a:pt x="6737" y="4205"/>
                  </a:cubicBezTo>
                  <a:cubicBezTo>
                    <a:pt x="6387" y="4517"/>
                    <a:pt x="5817" y="4720"/>
                    <a:pt x="5559" y="5106"/>
                  </a:cubicBezTo>
                  <a:cubicBezTo>
                    <a:pt x="5485" y="5180"/>
                    <a:pt x="5541" y="5309"/>
                    <a:pt x="5651" y="5309"/>
                  </a:cubicBezTo>
                  <a:cubicBezTo>
                    <a:pt x="5670" y="5310"/>
                    <a:pt x="5689" y="5311"/>
                    <a:pt x="5708" y="5311"/>
                  </a:cubicBezTo>
                  <a:cubicBezTo>
                    <a:pt x="6187" y="5311"/>
                    <a:pt x="6677" y="4874"/>
                    <a:pt x="7031" y="4573"/>
                  </a:cubicBezTo>
                  <a:cubicBezTo>
                    <a:pt x="7326" y="4297"/>
                    <a:pt x="7749" y="3910"/>
                    <a:pt x="7860" y="3468"/>
                  </a:cubicBezTo>
                  <a:lnTo>
                    <a:pt x="8283" y="3431"/>
                  </a:lnTo>
                  <a:cubicBezTo>
                    <a:pt x="9001" y="3339"/>
                    <a:pt x="9737" y="3229"/>
                    <a:pt x="10473" y="3192"/>
                  </a:cubicBezTo>
                  <a:lnTo>
                    <a:pt x="10657" y="3192"/>
                  </a:lnTo>
                  <a:cubicBezTo>
                    <a:pt x="10492" y="3468"/>
                    <a:pt x="10344" y="3744"/>
                    <a:pt x="10160" y="4002"/>
                  </a:cubicBezTo>
                  <a:cubicBezTo>
                    <a:pt x="9884" y="4352"/>
                    <a:pt x="9461" y="4683"/>
                    <a:pt x="9314" y="5106"/>
                  </a:cubicBezTo>
                  <a:cubicBezTo>
                    <a:pt x="9268" y="5212"/>
                    <a:pt x="9347" y="5305"/>
                    <a:pt x="9437" y="5305"/>
                  </a:cubicBezTo>
                  <a:cubicBezTo>
                    <a:pt x="9457" y="5305"/>
                    <a:pt x="9478" y="5300"/>
                    <a:pt x="9498" y="5290"/>
                  </a:cubicBezTo>
                  <a:cubicBezTo>
                    <a:pt x="9958" y="5125"/>
                    <a:pt x="10289" y="4591"/>
                    <a:pt x="10547" y="4205"/>
                  </a:cubicBezTo>
                  <a:cubicBezTo>
                    <a:pt x="10749" y="3892"/>
                    <a:pt x="10933" y="3560"/>
                    <a:pt x="11081" y="3211"/>
                  </a:cubicBezTo>
                  <a:cubicBezTo>
                    <a:pt x="11430" y="3247"/>
                    <a:pt x="11780" y="3321"/>
                    <a:pt x="12148" y="3376"/>
                  </a:cubicBezTo>
                  <a:cubicBezTo>
                    <a:pt x="11467" y="4241"/>
                    <a:pt x="10970" y="5198"/>
                    <a:pt x="10142" y="5935"/>
                  </a:cubicBezTo>
                  <a:cubicBezTo>
                    <a:pt x="9342" y="6633"/>
                    <a:pt x="8324" y="7009"/>
                    <a:pt x="7278" y="7009"/>
                  </a:cubicBezTo>
                  <a:cubicBezTo>
                    <a:pt x="7000" y="7009"/>
                    <a:pt x="6720" y="6983"/>
                    <a:pt x="6442" y="6929"/>
                  </a:cubicBezTo>
                  <a:cubicBezTo>
                    <a:pt x="5117" y="6708"/>
                    <a:pt x="3958" y="6045"/>
                    <a:pt x="2835" y="5309"/>
                  </a:cubicBezTo>
                  <a:cubicBezTo>
                    <a:pt x="2283" y="4959"/>
                    <a:pt x="1565" y="4407"/>
                    <a:pt x="829" y="4278"/>
                  </a:cubicBezTo>
                  <a:cubicBezTo>
                    <a:pt x="1804" y="3597"/>
                    <a:pt x="2632" y="2695"/>
                    <a:pt x="3608" y="1996"/>
                  </a:cubicBezTo>
                  <a:cubicBezTo>
                    <a:pt x="4786" y="1186"/>
                    <a:pt x="6185" y="560"/>
                    <a:pt x="7639" y="560"/>
                  </a:cubicBezTo>
                  <a:close/>
                  <a:moveTo>
                    <a:pt x="7598" y="0"/>
                  </a:moveTo>
                  <a:cubicBezTo>
                    <a:pt x="7422" y="0"/>
                    <a:pt x="7245" y="9"/>
                    <a:pt x="7068" y="26"/>
                  </a:cubicBezTo>
                  <a:cubicBezTo>
                    <a:pt x="4252" y="284"/>
                    <a:pt x="2283" y="2419"/>
                    <a:pt x="368" y="4260"/>
                  </a:cubicBezTo>
                  <a:cubicBezTo>
                    <a:pt x="313" y="4260"/>
                    <a:pt x="276" y="4278"/>
                    <a:pt x="221" y="4297"/>
                  </a:cubicBezTo>
                  <a:cubicBezTo>
                    <a:pt x="37" y="4315"/>
                    <a:pt x="0" y="4554"/>
                    <a:pt x="166" y="4628"/>
                  </a:cubicBezTo>
                  <a:cubicBezTo>
                    <a:pt x="810" y="4922"/>
                    <a:pt x="1436" y="5051"/>
                    <a:pt x="2043" y="5419"/>
                  </a:cubicBezTo>
                  <a:cubicBezTo>
                    <a:pt x="2577" y="5732"/>
                    <a:pt x="3093" y="6100"/>
                    <a:pt x="3626" y="6395"/>
                  </a:cubicBezTo>
                  <a:cubicBezTo>
                    <a:pt x="4746" y="7009"/>
                    <a:pt x="5955" y="7481"/>
                    <a:pt x="7234" y="7481"/>
                  </a:cubicBezTo>
                  <a:cubicBezTo>
                    <a:pt x="7259" y="7481"/>
                    <a:pt x="7283" y="7481"/>
                    <a:pt x="7307" y="7481"/>
                  </a:cubicBezTo>
                  <a:cubicBezTo>
                    <a:pt x="9719" y="7462"/>
                    <a:pt x="11578" y="5548"/>
                    <a:pt x="12424" y="3395"/>
                  </a:cubicBezTo>
                  <a:cubicBezTo>
                    <a:pt x="12498" y="3395"/>
                    <a:pt x="12553" y="3413"/>
                    <a:pt x="12608" y="3413"/>
                  </a:cubicBezTo>
                  <a:cubicBezTo>
                    <a:pt x="12804" y="3501"/>
                    <a:pt x="13015" y="3542"/>
                    <a:pt x="13225" y="3542"/>
                  </a:cubicBezTo>
                  <a:cubicBezTo>
                    <a:pt x="13411" y="3542"/>
                    <a:pt x="13595" y="3510"/>
                    <a:pt x="13768" y="3450"/>
                  </a:cubicBezTo>
                  <a:cubicBezTo>
                    <a:pt x="13952" y="3376"/>
                    <a:pt x="13915" y="3100"/>
                    <a:pt x="13713" y="3082"/>
                  </a:cubicBezTo>
                  <a:cubicBezTo>
                    <a:pt x="12111" y="2971"/>
                    <a:pt x="11522" y="1536"/>
                    <a:pt x="10308" y="763"/>
                  </a:cubicBezTo>
                  <a:cubicBezTo>
                    <a:pt x="9485" y="251"/>
                    <a:pt x="8546" y="0"/>
                    <a:pt x="7598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8"/>
            <p:cNvSpPr/>
            <p:nvPr/>
          </p:nvSpPr>
          <p:spPr>
            <a:xfrm>
              <a:off x="2302546" y="623843"/>
              <a:ext cx="883336" cy="475556"/>
            </a:xfrm>
            <a:custGeom>
              <a:avLst/>
              <a:gdLst/>
              <a:ahLst/>
              <a:cxnLst/>
              <a:rect l="l" t="t" r="r" b="b"/>
              <a:pathLst>
                <a:path w="16474" h="8869" extrusionOk="0">
                  <a:moveTo>
                    <a:pt x="7962" y="562"/>
                  </a:moveTo>
                  <a:cubicBezTo>
                    <a:pt x="8240" y="562"/>
                    <a:pt x="8520" y="585"/>
                    <a:pt x="8799" y="631"/>
                  </a:cubicBezTo>
                  <a:cubicBezTo>
                    <a:pt x="10382" y="851"/>
                    <a:pt x="11780" y="1625"/>
                    <a:pt x="13106" y="2434"/>
                  </a:cubicBezTo>
                  <a:cubicBezTo>
                    <a:pt x="13787" y="2858"/>
                    <a:pt x="14652" y="3484"/>
                    <a:pt x="15517" y="3612"/>
                  </a:cubicBezTo>
                  <a:cubicBezTo>
                    <a:pt x="14376" y="4441"/>
                    <a:pt x="13419" y="5545"/>
                    <a:pt x="12296" y="6373"/>
                  </a:cubicBezTo>
                  <a:cubicBezTo>
                    <a:pt x="10915" y="7386"/>
                    <a:pt x="9296" y="8140"/>
                    <a:pt x="7566" y="8177"/>
                  </a:cubicBezTo>
                  <a:cubicBezTo>
                    <a:pt x="7544" y="8177"/>
                    <a:pt x="7523" y="8177"/>
                    <a:pt x="7502" y="8177"/>
                  </a:cubicBezTo>
                  <a:cubicBezTo>
                    <a:pt x="5751" y="8177"/>
                    <a:pt x="4532" y="7426"/>
                    <a:pt x="3332" y="6189"/>
                  </a:cubicBezTo>
                  <a:cubicBezTo>
                    <a:pt x="3222" y="6097"/>
                    <a:pt x="3130" y="5987"/>
                    <a:pt x="3019" y="5895"/>
                  </a:cubicBezTo>
                  <a:cubicBezTo>
                    <a:pt x="3792" y="5895"/>
                    <a:pt x="4565" y="5803"/>
                    <a:pt x="5320" y="5619"/>
                  </a:cubicBezTo>
                  <a:cubicBezTo>
                    <a:pt x="5504" y="6171"/>
                    <a:pt x="5835" y="6631"/>
                    <a:pt x="6314" y="6962"/>
                  </a:cubicBezTo>
                  <a:cubicBezTo>
                    <a:pt x="6611" y="7185"/>
                    <a:pt x="7074" y="7479"/>
                    <a:pt x="7484" y="7479"/>
                  </a:cubicBezTo>
                  <a:cubicBezTo>
                    <a:pt x="7583" y="7479"/>
                    <a:pt x="7679" y="7462"/>
                    <a:pt x="7768" y="7422"/>
                  </a:cubicBezTo>
                  <a:cubicBezTo>
                    <a:pt x="7878" y="7386"/>
                    <a:pt x="7878" y="7257"/>
                    <a:pt x="7805" y="7201"/>
                  </a:cubicBezTo>
                  <a:cubicBezTo>
                    <a:pt x="7621" y="7091"/>
                    <a:pt x="7418" y="7017"/>
                    <a:pt x="7197" y="6962"/>
                  </a:cubicBezTo>
                  <a:cubicBezTo>
                    <a:pt x="6977" y="6889"/>
                    <a:pt x="6756" y="6778"/>
                    <a:pt x="6553" y="6631"/>
                  </a:cubicBezTo>
                  <a:cubicBezTo>
                    <a:pt x="6167" y="6355"/>
                    <a:pt x="5835" y="5987"/>
                    <a:pt x="5596" y="5563"/>
                  </a:cubicBezTo>
                  <a:lnTo>
                    <a:pt x="6001" y="5490"/>
                  </a:lnTo>
                  <a:cubicBezTo>
                    <a:pt x="7142" y="5287"/>
                    <a:pt x="8302" y="5066"/>
                    <a:pt x="9443" y="4846"/>
                  </a:cubicBezTo>
                  <a:lnTo>
                    <a:pt x="9443" y="4846"/>
                  </a:lnTo>
                  <a:cubicBezTo>
                    <a:pt x="9425" y="4864"/>
                    <a:pt x="9425" y="4882"/>
                    <a:pt x="9443" y="4901"/>
                  </a:cubicBezTo>
                  <a:cubicBezTo>
                    <a:pt x="9443" y="4938"/>
                    <a:pt x="9480" y="4974"/>
                    <a:pt x="9517" y="4993"/>
                  </a:cubicBezTo>
                  <a:lnTo>
                    <a:pt x="9553" y="4993"/>
                  </a:lnTo>
                  <a:cubicBezTo>
                    <a:pt x="9645" y="5103"/>
                    <a:pt x="9719" y="5195"/>
                    <a:pt x="9793" y="5324"/>
                  </a:cubicBezTo>
                  <a:cubicBezTo>
                    <a:pt x="9903" y="5435"/>
                    <a:pt x="10013" y="5545"/>
                    <a:pt x="10142" y="5637"/>
                  </a:cubicBezTo>
                  <a:cubicBezTo>
                    <a:pt x="10324" y="5769"/>
                    <a:pt x="10611" y="5976"/>
                    <a:pt x="10868" y="5976"/>
                  </a:cubicBezTo>
                  <a:cubicBezTo>
                    <a:pt x="10896" y="5976"/>
                    <a:pt x="10924" y="5974"/>
                    <a:pt x="10952" y="5968"/>
                  </a:cubicBezTo>
                  <a:cubicBezTo>
                    <a:pt x="11063" y="5950"/>
                    <a:pt x="11099" y="5821"/>
                    <a:pt x="11044" y="5729"/>
                  </a:cubicBezTo>
                  <a:cubicBezTo>
                    <a:pt x="10934" y="5619"/>
                    <a:pt x="10823" y="5527"/>
                    <a:pt x="10676" y="5490"/>
                  </a:cubicBezTo>
                  <a:cubicBezTo>
                    <a:pt x="10529" y="5398"/>
                    <a:pt x="10400" y="5306"/>
                    <a:pt x="10271" y="5195"/>
                  </a:cubicBezTo>
                  <a:cubicBezTo>
                    <a:pt x="10142" y="5085"/>
                    <a:pt x="10013" y="4882"/>
                    <a:pt x="9848" y="4754"/>
                  </a:cubicBezTo>
                  <a:lnTo>
                    <a:pt x="11486" y="4441"/>
                  </a:lnTo>
                  <a:lnTo>
                    <a:pt x="11486" y="4459"/>
                  </a:lnTo>
                  <a:cubicBezTo>
                    <a:pt x="11534" y="4713"/>
                    <a:pt x="11800" y="5118"/>
                    <a:pt x="12097" y="5118"/>
                  </a:cubicBezTo>
                  <a:cubicBezTo>
                    <a:pt x="12145" y="5118"/>
                    <a:pt x="12193" y="5108"/>
                    <a:pt x="12241" y="5085"/>
                  </a:cubicBezTo>
                  <a:cubicBezTo>
                    <a:pt x="12296" y="5066"/>
                    <a:pt x="12314" y="5011"/>
                    <a:pt x="12277" y="4956"/>
                  </a:cubicBezTo>
                  <a:cubicBezTo>
                    <a:pt x="12185" y="4882"/>
                    <a:pt x="12075" y="4809"/>
                    <a:pt x="11965" y="4754"/>
                  </a:cubicBezTo>
                  <a:cubicBezTo>
                    <a:pt x="11836" y="4661"/>
                    <a:pt x="11744" y="4551"/>
                    <a:pt x="11670" y="4422"/>
                  </a:cubicBezTo>
                  <a:lnTo>
                    <a:pt x="12535" y="4257"/>
                  </a:lnTo>
                  <a:cubicBezTo>
                    <a:pt x="12672" y="4239"/>
                    <a:pt x="12650" y="4032"/>
                    <a:pt x="12528" y="4032"/>
                  </a:cubicBezTo>
                  <a:cubicBezTo>
                    <a:pt x="12519" y="4032"/>
                    <a:pt x="12509" y="4033"/>
                    <a:pt x="12498" y="4036"/>
                  </a:cubicBezTo>
                  <a:lnTo>
                    <a:pt x="11228" y="4201"/>
                  </a:lnTo>
                  <a:cubicBezTo>
                    <a:pt x="11283" y="4146"/>
                    <a:pt x="11339" y="4091"/>
                    <a:pt x="11394" y="4017"/>
                  </a:cubicBezTo>
                  <a:cubicBezTo>
                    <a:pt x="11541" y="3833"/>
                    <a:pt x="11762" y="3539"/>
                    <a:pt x="11670" y="3299"/>
                  </a:cubicBezTo>
                  <a:cubicBezTo>
                    <a:pt x="11657" y="3260"/>
                    <a:pt x="11615" y="3229"/>
                    <a:pt x="11572" y="3229"/>
                  </a:cubicBezTo>
                  <a:cubicBezTo>
                    <a:pt x="11555" y="3229"/>
                    <a:pt x="11538" y="3234"/>
                    <a:pt x="11523" y="3244"/>
                  </a:cubicBezTo>
                  <a:cubicBezTo>
                    <a:pt x="11320" y="3318"/>
                    <a:pt x="11210" y="3631"/>
                    <a:pt x="11081" y="3796"/>
                  </a:cubicBezTo>
                  <a:cubicBezTo>
                    <a:pt x="10952" y="3962"/>
                    <a:pt x="10768" y="4091"/>
                    <a:pt x="10750" y="4275"/>
                  </a:cubicBezTo>
                  <a:lnTo>
                    <a:pt x="7805" y="4680"/>
                  </a:lnTo>
                  <a:cubicBezTo>
                    <a:pt x="8044" y="4404"/>
                    <a:pt x="8265" y="4091"/>
                    <a:pt x="8523" y="3870"/>
                  </a:cubicBezTo>
                  <a:cubicBezTo>
                    <a:pt x="8946" y="3484"/>
                    <a:pt x="9590" y="3226"/>
                    <a:pt x="9903" y="2784"/>
                  </a:cubicBezTo>
                  <a:cubicBezTo>
                    <a:pt x="9977" y="2674"/>
                    <a:pt x="9921" y="2545"/>
                    <a:pt x="9793" y="2526"/>
                  </a:cubicBezTo>
                  <a:cubicBezTo>
                    <a:pt x="9783" y="2526"/>
                    <a:pt x="9773" y="2526"/>
                    <a:pt x="9764" y="2526"/>
                  </a:cubicBezTo>
                  <a:cubicBezTo>
                    <a:pt x="9184" y="2526"/>
                    <a:pt x="8590" y="3066"/>
                    <a:pt x="8191" y="3447"/>
                  </a:cubicBezTo>
                  <a:cubicBezTo>
                    <a:pt x="7823" y="3778"/>
                    <a:pt x="7363" y="4257"/>
                    <a:pt x="7216" y="4754"/>
                  </a:cubicBezTo>
                  <a:lnTo>
                    <a:pt x="6737" y="4827"/>
                  </a:lnTo>
                  <a:cubicBezTo>
                    <a:pt x="5872" y="4956"/>
                    <a:pt x="5007" y="5103"/>
                    <a:pt x="4142" y="5158"/>
                  </a:cubicBezTo>
                  <a:lnTo>
                    <a:pt x="3921" y="5158"/>
                  </a:lnTo>
                  <a:cubicBezTo>
                    <a:pt x="4105" y="4846"/>
                    <a:pt x="4289" y="4514"/>
                    <a:pt x="4492" y="4201"/>
                  </a:cubicBezTo>
                  <a:cubicBezTo>
                    <a:pt x="4805" y="3778"/>
                    <a:pt x="5283" y="3355"/>
                    <a:pt x="5467" y="2858"/>
                  </a:cubicBezTo>
                  <a:cubicBezTo>
                    <a:pt x="5511" y="2740"/>
                    <a:pt x="5426" y="2634"/>
                    <a:pt x="5315" y="2634"/>
                  </a:cubicBezTo>
                  <a:cubicBezTo>
                    <a:pt x="5287" y="2634"/>
                    <a:pt x="5257" y="2641"/>
                    <a:pt x="5228" y="2655"/>
                  </a:cubicBezTo>
                  <a:cubicBezTo>
                    <a:pt x="4713" y="2858"/>
                    <a:pt x="4308" y="3520"/>
                    <a:pt x="4032" y="3980"/>
                  </a:cubicBezTo>
                  <a:cubicBezTo>
                    <a:pt x="3774" y="4349"/>
                    <a:pt x="3571" y="4735"/>
                    <a:pt x="3424" y="5158"/>
                  </a:cubicBezTo>
                  <a:cubicBezTo>
                    <a:pt x="3001" y="5122"/>
                    <a:pt x="2578" y="5048"/>
                    <a:pt x="2154" y="4993"/>
                  </a:cubicBezTo>
                  <a:cubicBezTo>
                    <a:pt x="2927" y="3962"/>
                    <a:pt x="3498" y="2821"/>
                    <a:pt x="4455" y="1919"/>
                  </a:cubicBezTo>
                  <a:cubicBezTo>
                    <a:pt x="5423" y="1042"/>
                    <a:pt x="6677" y="562"/>
                    <a:pt x="7962" y="562"/>
                  </a:cubicBezTo>
                  <a:close/>
                  <a:moveTo>
                    <a:pt x="7970" y="1"/>
                  </a:moveTo>
                  <a:cubicBezTo>
                    <a:pt x="7897" y="1"/>
                    <a:pt x="7823" y="2"/>
                    <a:pt x="7750" y="5"/>
                  </a:cubicBezTo>
                  <a:cubicBezTo>
                    <a:pt x="4915" y="97"/>
                    <a:pt x="2762" y="2416"/>
                    <a:pt x="1823" y="4956"/>
                  </a:cubicBezTo>
                  <a:lnTo>
                    <a:pt x="1602" y="4938"/>
                  </a:lnTo>
                  <a:cubicBezTo>
                    <a:pt x="1381" y="4855"/>
                    <a:pt x="1147" y="4813"/>
                    <a:pt x="912" y="4813"/>
                  </a:cubicBezTo>
                  <a:cubicBezTo>
                    <a:pt x="677" y="4813"/>
                    <a:pt x="442" y="4855"/>
                    <a:pt x="222" y="4938"/>
                  </a:cubicBezTo>
                  <a:cubicBezTo>
                    <a:pt x="1" y="5030"/>
                    <a:pt x="56" y="5361"/>
                    <a:pt x="295" y="5379"/>
                  </a:cubicBezTo>
                  <a:cubicBezTo>
                    <a:pt x="2209" y="5453"/>
                    <a:pt x="2927" y="7146"/>
                    <a:pt x="4400" y="8048"/>
                  </a:cubicBezTo>
                  <a:cubicBezTo>
                    <a:pt x="5339" y="8585"/>
                    <a:pt x="6412" y="8868"/>
                    <a:pt x="7490" y="8868"/>
                  </a:cubicBezTo>
                  <a:cubicBezTo>
                    <a:pt x="7742" y="8868"/>
                    <a:pt x="7995" y="8853"/>
                    <a:pt x="8247" y="8821"/>
                  </a:cubicBezTo>
                  <a:cubicBezTo>
                    <a:pt x="11560" y="8453"/>
                    <a:pt x="13842" y="5876"/>
                    <a:pt x="16051" y="3631"/>
                  </a:cubicBezTo>
                  <a:cubicBezTo>
                    <a:pt x="16106" y="3631"/>
                    <a:pt x="16161" y="3612"/>
                    <a:pt x="16235" y="3594"/>
                  </a:cubicBezTo>
                  <a:cubicBezTo>
                    <a:pt x="16437" y="3557"/>
                    <a:pt x="16474" y="3281"/>
                    <a:pt x="16271" y="3189"/>
                  </a:cubicBezTo>
                  <a:cubicBezTo>
                    <a:pt x="15517" y="2876"/>
                    <a:pt x="14762" y="2729"/>
                    <a:pt x="14026" y="2306"/>
                  </a:cubicBezTo>
                  <a:cubicBezTo>
                    <a:pt x="13400" y="1937"/>
                    <a:pt x="12793" y="1551"/>
                    <a:pt x="12130" y="1201"/>
                  </a:cubicBezTo>
                  <a:cubicBezTo>
                    <a:pt x="10851" y="518"/>
                    <a:pt x="9437" y="1"/>
                    <a:pt x="7970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8"/>
            <p:cNvSpPr/>
            <p:nvPr/>
          </p:nvSpPr>
          <p:spPr>
            <a:xfrm>
              <a:off x="4082647" y="-120788"/>
              <a:ext cx="590839" cy="416949"/>
            </a:xfrm>
            <a:custGeom>
              <a:avLst/>
              <a:gdLst/>
              <a:ahLst/>
              <a:cxnLst/>
              <a:rect l="l" t="t" r="r" b="b"/>
              <a:pathLst>
                <a:path w="11019" h="7776" extrusionOk="0">
                  <a:moveTo>
                    <a:pt x="740" y="464"/>
                  </a:moveTo>
                  <a:cubicBezTo>
                    <a:pt x="1036" y="488"/>
                    <a:pt x="1333" y="496"/>
                    <a:pt x="1629" y="496"/>
                  </a:cubicBezTo>
                  <a:cubicBezTo>
                    <a:pt x="2177" y="496"/>
                    <a:pt x="2726" y="470"/>
                    <a:pt x="3274" y="470"/>
                  </a:cubicBezTo>
                  <a:cubicBezTo>
                    <a:pt x="3570" y="470"/>
                    <a:pt x="3867" y="477"/>
                    <a:pt x="4163" y="501"/>
                  </a:cubicBezTo>
                  <a:cubicBezTo>
                    <a:pt x="5525" y="612"/>
                    <a:pt x="6924" y="1017"/>
                    <a:pt x="7973" y="1919"/>
                  </a:cubicBezTo>
                  <a:cubicBezTo>
                    <a:pt x="9041" y="2820"/>
                    <a:pt x="9409" y="3962"/>
                    <a:pt x="9501" y="5360"/>
                  </a:cubicBezTo>
                  <a:cubicBezTo>
                    <a:pt x="9501" y="5471"/>
                    <a:pt x="9501" y="5600"/>
                    <a:pt x="9519" y="5710"/>
                  </a:cubicBezTo>
                  <a:cubicBezTo>
                    <a:pt x="9059" y="5305"/>
                    <a:pt x="8544" y="4937"/>
                    <a:pt x="7992" y="4661"/>
                  </a:cubicBezTo>
                  <a:cubicBezTo>
                    <a:pt x="8157" y="4238"/>
                    <a:pt x="8212" y="3759"/>
                    <a:pt x="8102" y="3317"/>
                  </a:cubicBezTo>
                  <a:cubicBezTo>
                    <a:pt x="8010" y="2968"/>
                    <a:pt x="7826" y="2397"/>
                    <a:pt x="7458" y="2268"/>
                  </a:cubicBezTo>
                  <a:cubicBezTo>
                    <a:pt x="7448" y="2266"/>
                    <a:pt x="7438" y="2265"/>
                    <a:pt x="7429" y="2265"/>
                  </a:cubicBezTo>
                  <a:cubicBezTo>
                    <a:pt x="7366" y="2265"/>
                    <a:pt x="7313" y="2315"/>
                    <a:pt x="7329" y="2379"/>
                  </a:cubicBezTo>
                  <a:cubicBezTo>
                    <a:pt x="7366" y="2544"/>
                    <a:pt x="7458" y="2710"/>
                    <a:pt x="7550" y="2839"/>
                  </a:cubicBezTo>
                  <a:cubicBezTo>
                    <a:pt x="7660" y="3023"/>
                    <a:pt x="7734" y="3207"/>
                    <a:pt x="7789" y="3391"/>
                  </a:cubicBezTo>
                  <a:cubicBezTo>
                    <a:pt x="7863" y="3777"/>
                    <a:pt x="7863" y="4164"/>
                    <a:pt x="7789" y="4551"/>
                  </a:cubicBezTo>
                  <a:lnTo>
                    <a:pt x="7513" y="4385"/>
                  </a:lnTo>
                  <a:cubicBezTo>
                    <a:pt x="6703" y="3906"/>
                    <a:pt x="5893" y="3428"/>
                    <a:pt x="5083" y="2949"/>
                  </a:cubicBezTo>
                  <a:cubicBezTo>
                    <a:pt x="5083" y="2949"/>
                    <a:pt x="5102" y="2931"/>
                    <a:pt x="5102" y="2912"/>
                  </a:cubicBezTo>
                  <a:cubicBezTo>
                    <a:pt x="5120" y="2876"/>
                    <a:pt x="5120" y="2839"/>
                    <a:pt x="5102" y="2820"/>
                  </a:cubicBezTo>
                  <a:cubicBezTo>
                    <a:pt x="5102" y="2802"/>
                    <a:pt x="5102" y="2802"/>
                    <a:pt x="5083" y="2784"/>
                  </a:cubicBezTo>
                  <a:cubicBezTo>
                    <a:pt x="5083" y="2673"/>
                    <a:pt x="5083" y="2581"/>
                    <a:pt x="5102" y="2471"/>
                  </a:cubicBezTo>
                  <a:cubicBezTo>
                    <a:pt x="5102" y="2342"/>
                    <a:pt x="5083" y="2213"/>
                    <a:pt x="5065" y="2084"/>
                  </a:cubicBezTo>
                  <a:cubicBezTo>
                    <a:pt x="5028" y="1882"/>
                    <a:pt x="4955" y="1569"/>
                    <a:pt x="4752" y="1458"/>
                  </a:cubicBezTo>
                  <a:cubicBezTo>
                    <a:pt x="4733" y="1449"/>
                    <a:pt x="4713" y="1444"/>
                    <a:pt x="4693" y="1444"/>
                  </a:cubicBezTo>
                  <a:cubicBezTo>
                    <a:pt x="4637" y="1444"/>
                    <a:pt x="4587" y="1482"/>
                    <a:pt x="4587" y="1550"/>
                  </a:cubicBezTo>
                  <a:cubicBezTo>
                    <a:pt x="4568" y="1679"/>
                    <a:pt x="4605" y="1790"/>
                    <a:pt x="4660" y="1900"/>
                  </a:cubicBezTo>
                  <a:cubicBezTo>
                    <a:pt x="4697" y="2029"/>
                    <a:pt x="4734" y="2158"/>
                    <a:pt x="4752" y="2287"/>
                  </a:cubicBezTo>
                  <a:cubicBezTo>
                    <a:pt x="4771" y="2415"/>
                    <a:pt x="4752" y="2618"/>
                    <a:pt x="4771" y="2765"/>
                  </a:cubicBezTo>
                  <a:lnTo>
                    <a:pt x="3629" y="2084"/>
                  </a:lnTo>
                  <a:cubicBezTo>
                    <a:pt x="3740" y="1882"/>
                    <a:pt x="3795" y="1385"/>
                    <a:pt x="3501" y="1311"/>
                  </a:cubicBezTo>
                  <a:cubicBezTo>
                    <a:pt x="3494" y="1308"/>
                    <a:pt x="3486" y="1306"/>
                    <a:pt x="3479" y="1306"/>
                  </a:cubicBezTo>
                  <a:cubicBezTo>
                    <a:pt x="3445" y="1306"/>
                    <a:pt x="3409" y="1336"/>
                    <a:pt x="3409" y="1366"/>
                  </a:cubicBezTo>
                  <a:cubicBezTo>
                    <a:pt x="3427" y="1477"/>
                    <a:pt x="3445" y="1569"/>
                    <a:pt x="3501" y="1661"/>
                  </a:cubicBezTo>
                  <a:cubicBezTo>
                    <a:pt x="3519" y="1771"/>
                    <a:pt x="3519" y="1900"/>
                    <a:pt x="3501" y="2011"/>
                  </a:cubicBezTo>
                  <a:lnTo>
                    <a:pt x="2893" y="1661"/>
                  </a:lnTo>
                  <a:cubicBezTo>
                    <a:pt x="2876" y="1652"/>
                    <a:pt x="2860" y="1649"/>
                    <a:pt x="2845" y="1649"/>
                  </a:cubicBezTo>
                  <a:cubicBezTo>
                    <a:pt x="2759" y="1649"/>
                    <a:pt x="2708" y="1764"/>
                    <a:pt x="2801" y="1826"/>
                  </a:cubicBezTo>
                  <a:lnTo>
                    <a:pt x="3648" y="2379"/>
                  </a:lnTo>
                  <a:cubicBezTo>
                    <a:pt x="3574" y="2379"/>
                    <a:pt x="3519" y="2397"/>
                    <a:pt x="3464" y="2415"/>
                  </a:cubicBezTo>
                  <a:cubicBezTo>
                    <a:pt x="3280" y="2434"/>
                    <a:pt x="2985" y="2489"/>
                    <a:pt x="2912" y="2692"/>
                  </a:cubicBezTo>
                  <a:cubicBezTo>
                    <a:pt x="2893" y="2747"/>
                    <a:pt x="2912" y="2802"/>
                    <a:pt x="2967" y="2820"/>
                  </a:cubicBezTo>
                  <a:cubicBezTo>
                    <a:pt x="2995" y="2830"/>
                    <a:pt x="3026" y="2834"/>
                    <a:pt x="3058" y="2834"/>
                  </a:cubicBezTo>
                  <a:cubicBezTo>
                    <a:pt x="3213" y="2834"/>
                    <a:pt x="3400" y="2740"/>
                    <a:pt x="3537" y="2710"/>
                  </a:cubicBezTo>
                  <a:cubicBezTo>
                    <a:pt x="3703" y="2673"/>
                    <a:pt x="3869" y="2692"/>
                    <a:pt x="3998" y="2600"/>
                  </a:cubicBezTo>
                  <a:lnTo>
                    <a:pt x="5985" y="3906"/>
                  </a:lnTo>
                  <a:cubicBezTo>
                    <a:pt x="5691" y="3943"/>
                    <a:pt x="5396" y="4017"/>
                    <a:pt x="5120" y="4017"/>
                  </a:cubicBezTo>
                  <a:cubicBezTo>
                    <a:pt x="4766" y="4017"/>
                    <a:pt x="4380" y="3908"/>
                    <a:pt x="4019" y="3908"/>
                  </a:cubicBezTo>
                  <a:cubicBezTo>
                    <a:pt x="3911" y="3908"/>
                    <a:pt x="3805" y="3918"/>
                    <a:pt x="3703" y="3943"/>
                  </a:cubicBezTo>
                  <a:cubicBezTo>
                    <a:pt x="3611" y="3980"/>
                    <a:pt x="3574" y="4090"/>
                    <a:pt x="3629" y="4164"/>
                  </a:cubicBezTo>
                  <a:cubicBezTo>
                    <a:pt x="3899" y="4419"/>
                    <a:pt x="4354" y="4467"/>
                    <a:pt x="4759" y="4467"/>
                  </a:cubicBezTo>
                  <a:cubicBezTo>
                    <a:pt x="4880" y="4467"/>
                    <a:pt x="4996" y="4463"/>
                    <a:pt x="5102" y="4459"/>
                  </a:cubicBezTo>
                  <a:cubicBezTo>
                    <a:pt x="5507" y="4440"/>
                    <a:pt x="6041" y="4422"/>
                    <a:pt x="6390" y="4182"/>
                  </a:cubicBezTo>
                  <a:lnTo>
                    <a:pt x="6722" y="4403"/>
                  </a:lnTo>
                  <a:cubicBezTo>
                    <a:pt x="7311" y="4790"/>
                    <a:pt x="7900" y="5158"/>
                    <a:pt x="8452" y="5563"/>
                  </a:cubicBezTo>
                  <a:cubicBezTo>
                    <a:pt x="8507" y="5618"/>
                    <a:pt x="8544" y="5655"/>
                    <a:pt x="8599" y="5692"/>
                  </a:cubicBezTo>
                  <a:cubicBezTo>
                    <a:pt x="8305" y="5784"/>
                    <a:pt x="8028" y="5894"/>
                    <a:pt x="7734" y="5968"/>
                  </a:cubicBezTo>
                  <a:cubicBezTo>
                    <a:pt x="7329" y="6060"/>
                    <a:pt x="6814" y="6060"/>
                    <a:pt x="6446" y="6262"/>
                  </a:cubicBezTo>
                  <a:cubicBezTo>
                    <a:pt x="6335" y="6317"/>
                    <a:pt x="6353" y="6483"/>
                    <a:pt x="6464" y="6520"/>
                  </a:cubicBezTo>
                  <a:cubicBezTo>
                    <a:pt x="6574" y="6557"/>
                    <a:pt x="6693" y="6572"/>
                    <a:pt x="6815" y="6572"/>
                  </a:cubicBezTo>
                  <a:cubicBezTo>
                    <a:pt x="7182" y="6572"/>
                    <a:pt x="7582" y="6437"/>
                    <a:pt x="7900" y="6354"/>
                  </a:cubicBezTo>
                  <a:cubicBezTo>
                    <a:pt x="8249" y="6262"/>
                    <a:pt x="8581" y="6133"/>
                    <a:pt x="8893" y="5949"/>
                  </a:cubicBezTo>
                  <a:cubicBezTo>
                    <a:pt x="9133" y="6207"/>
                    <a:pt x="9354" y="6465"/>
                    <a:pt x="9575" y="6722"/>
                  </a:cubicBezTo>
                  <a:cubicBezTo>
                    <a:pt x="8562" y="6962"/>
                    <a:pt x="7605" y="7330"/>
                    <a:pt x="6556" y="7367"/>
                  </a:cubicBezTo>
                  <a:cubicBezTo>
                    <a:pt x="6536" y="7367"/>
                    <a:pt x="6516" y="7367"/>
                    <a:pt x="6495" y="7367"/>
                  </a:cubicBezTo>
                  <a:cubicBezTo>
                    <a:pt x="5229" y="7367"/>
                    <a:pt x="4022" y="6799"/>
                    <a:pt x="3225" y="5821"/>
                  </a:cubicBezTo>
                  <a:cubicBezTo>
                    <a:pt x="2396" y="4863"/>
                    <a:pt x="1955" y="3649"/>
                    <a:pt x="1568" y="2452"/>
                  </a:cubicBezTo>
                  <a:cubicBezTo>
                    <a:pt x="1384" y="1845"/>
                    <a:pt x="1181" y="998"/>
                    <a:pt x="740" y="464"/>
                  </a:cubicBezTo>
                  <a:close/>
                  <a:moveTo>
                    <a:pt x="3449" y="0"/>
                  </a:moveTo>
                  <a:cubicBezTo>
                    <a:pt x="2438" y="0"/>
                    <a:pt x="1415" y="98"/>
                    <a:pt x="427" y="170"/>
                  </a:cubicBezTo>
                  <a:cubicBezTo>
                    <a:pt x="390" y="152"/>
                    <a:pt x="353" y="115"/>
                    <a:pt x="298" y="96"/>
                  </a:cubicBezTo>
                  <a:cubicBezTo>
                    <a:pt x="273" y="84"/>
                    <a:pt x="248" y="78"/>
                    <a:pt x="223" y="78"/>
                  </a:cubicBezTo>
                  <a:cubicBezTo>
                    <a:pt x="102" y="78"/>
                    <a:pt x="1" y="213"/>
                    <a:pt x="77" y="336"/>
                  </a:cubicBezTo>
                  <a:cubicBezTo>
                    <a:pt x="353" y="925"/>
                    <a:pt x="740" y="1403"/>
                    <a:pt x="961" y="2047"/>
                  </a:cubicBezTo>
                  <a:cubicBezTo>
                    <a:pt x="1145" y="2618"/>
                    <a:pt x="1310" y="3170"/>
                    <a:pt x="1513" y="3741"/>
                  </a:cubicBezTo>
                  <a:cubicBezTo>
                    <a:pt x="1955" y="4882"/>
                    <a:pt x="2580" y="5986"/>
                    <a:pt x="3537" y="6778"/>
                  </a:cubicBezTo>
                  <a:cubicBezTo>
                    <a:pt x="4398" y="7477"/>
                    <a:pt x="5438" y="7774"/>
                    <a:pt x="6503" y="7774"/>
                  </a:cubicBezTo>
                  <a:cubicBezTo>
                    <a:pt x="7626" y="7774"/>
                    <a:pt x="8776" y="7445"/>
                    <a:pt x="9777" y="6906"/>
                  </a:cubicBezTo>
                  <a:cubicBezTo>
                    <a:pt x="9814" y="6943"/>
                    <a:pt x="9851" y="6999"/>
                    <a:pt x="9887" y="7035"/>
                  </a:cubicBezTo>
                  <a:cubicBezTo>
                    <a:pt x="10053" y="7367"/>
                    <a:pt x="10348" y="7643"/>
                    <a:pt x="10716" y="7772"/>
                  </a:cubicBezTo>
                  <a:cubicBezTo>
                    <a:pt x="10731" y="7775"/>
                    <a:pt x="10745" y="7776"/>
                    <a:pt x="10759" y="7776"/>
                  </a:cubicBezTo>
                  <a:cubicBezTo>
                    <a:pt x="10919" y="7776"/>
                    <a:pt x="11018" y="7594"/>
                    <a:pt x="10900" y="7459"/>
                  </a:cubicBezTo>
                  <a:cubicBezTo>
                    <a:pt x="9795" y="6410"/>
                    <a:pt x="10256" y="4992"/>
                    <a:pt x="9832" y="3667"/>
                  </a:cubicBezTo>
                  <a:cubicBezTo>
                    <a:pt x="9482" y="2655"/>
                    <a:pt x="8801" y="1771"/>
                    <a:pt x="7900" y="1164"/>
                  </a:cubicBezTo>
                  <a:cubicBezTo>
                    <a:pt x="6557" y="235"/>
                    <a:pt x="5016" y="0"/>
                    <a:pt x="3449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8"/>
            <p:cNvSpPr/>
            <p:nvPr/>
          </p:nvSpPr>
          <p:spPr>
            <a:xfrm>
              <a:off x="5227987" y="544476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043" y="1232"/>
                  </a:moveTo>
                  <a:cubicBezTo>
                    <a:pt x="5375" y="2005"/>
                    <a:pt x="5835" y="2723"/>
                    <a:pt x="6019" y="3533"/>
                  </a:cubicBezTo>
                  <a:cubicBezTo>
                    <a:pt x="6240" y="4563"/>
                    <a:pt x="5982" y="5631"/>
                    <a:pt x="5301" y="6422"/>
                  </a:cubicBezTo>
                  <a:cubicBezTo>
                    <a:pt x="4657" y="7232"/>
                    <a:pt x="3773" y="7784"/>
                    <a:pt x="2871" y="8263"/>
                  </a:cubicBezTo>
                  <a:cubicBezTo>
                    <a:pt x="2411" y="8502"/>
                    <a:pt x="1767" y="8797"/>
                    <a:pt x="1417" y="9220"/>
                  </a:cubicBezTo>
                  <a:cubicBezTo>
                    <a:pt x="1307" y="8300"/>
                    <a:pt x="1012" y="7416"/>
                    <a:pt x="920" y="6496"/>
                  </a:cubicBezTo>
                  <a:cubicBezTo>
                    <a:pt x="810" y="5392"/>
                    <a:pt x="902" y="4214"/>
                    <a:pt x="1473" y="3238"/>
                  </a:cubicBezTo>
                  <a:cubicBezTo>
                    <a:pt x="2025" y="2263"/>
                    <a:pt x="2890" y="1784"/>
                    <a:pt x="3976" y="1508"/>
                  </a:cubicBezTo>
                  <a:cubicBezTo>
                    <a:pt x="4068" y="1471"/>
                    <a:pt x="4160" y="1453"/>
                    <a:pt x="4252" y="1434"/>
                  </a:cubicBezTo>
                  <a:lnTo>
                    <a:pt x="4252" y="1434"/>
                  </a:lnTo>
                  <a:cubicBezTo>
                    <a:pt x="3994" y="1858"/>
                    <a:pt x="3792" y="2318"/>
                    <a:pt x="3644" y="2815"/>
                  </a:cubicBezTo>
                  <a:cubicBezTo>
                    <a:pt x="3513" y="2782"/>
                    <a:pt x="3379" y="2765"/>
                    <a:pt x="3246" y="2765"/>
                  </a:cubicBezTo>
                  <a:cubicBezTo>
                    <a:pt x="3007" y="2765"/>
                    <a:pt x="2771" y="2819"/>
                    <a:pt x="2558" y="2925"/>
                  </a:cubicBezTo>
                  <a:cubicBezTo>
                    <a:pt x="2282" y="3036"/>
                    <a:pt x="1859" y="3275"/>
                    <a:pt x="1822" y="3588"/>
                  </a:cubicBezTo>
                  <a:cubicBezTo>
                    <a:pt x="1807" y="3649"/>
                    <a:pt x="1855" y="3685"/>
                    <a:pt x="1903" y="3685"/>
                  </a:cubicBezTo>
                  <a:cubicBezTo>
                    <a:pt x="1913" y="3685"/>
                    <a:pt x="1923" y="3683"/>
                    <a:pt x="1933" y="3680"/>
                  </a:cubicBezTo>
                  <a:cubicBezTo>
                    <a:pt x="2061" y="3606"/>
                    <a:pt x="2172" y="3533"/>
                    <a:pt x="2264" y="3422"/>
                  </a:cubicBezTo>
                  <a:cubicBezTo>
                    <a:pt x="2374" y="3312"/>
                    <a:pt x="2522" y="3238"/>
                    <a:pt x="2669" y="3164"/>
                  </a:cubicBezTo>
                  <a:cubicBezTo>
                    <a:pt x="2945" y="3036"/>
                    <a:pt x="3276" y="2980"/>
                    <a:pt x="3589" y="2980"/>
                  </a:cubicBezTo>
                  <a:cubicBezTo>
                    <a:pt x="3552" y="3072"/>
                    <a:pt x="3534" y="3146"/>
                    <a:pt x="3497" y="3238"/>
                  </a:cubicBezTo>
                  <a:cubicBezTo>
                    <a:pt x="3239" y="3956"/>
                    <a:pt x="2982" y="4655"/>
                    <a:pt x="2724" y="5373"/>
                  </a:cubicBezTo>
                  <a:lnTo>
                    <a:pt x="2687" y="5373"/>
                  </a:lnTo>
                  <a:cubicBezTo>
                    <a:pt x="2681" y="5367"/>
                    <a:pt x="2673" y="5365"/>
                    <a:pt x="2664" y="5365"/>
                  </a:cubicBezTo>
                  <a:cubicBezTo>
                    <a:pt x="2646" y="5365"/>
                    <a:pt x="2626" y="5373"/>
                    <a:pt x="2614" y="5373"/>
                  </a:cubicBezTo>
                  <a:cubicBezTo>
                    <a:pt x="2595" y="5392"/>
                    <a:pt x="2595" y="5392"/>
                    <a:pt x="2595" y="5392"/>
                  </a:cubicBezTo>
                  <a:cubicBezTo>
                    <a:pt x="2503" y="5410"/>
                    <a:pt x="2411" y="5428"/>
                    <a:pt x="2338" y="5428"/>
                  </a:cubicBezTo>
                  <a:cubicBezTo>
                    <a:pt x="2227" y="5447"/>
                    <a:pt x="2135" y="5484"/>
                    <a:pt x="2043" y="5520"/>
                  </a:cubicBezTo>
                  <a:cubicBezTo>
                    <a:pt x="1877" y="5594"/>
                    <a:pt x="1638" y="5686"/>
                    <a:pt x="1583" y="5870"/>
                  </a:cubicBezTo>
                  <a:cubicBezTo>
                    <a:pt x="1546" y="5925"/>
                    <a:pt x="1601" y="5999"/>
                    <a:pt x="1675" y="5999"/>
                  </a:cubicBezTo>
                  <a:cubicBezTo>
                    <a:pt x="1767" y="5981"/>
                    <a:pt x="1859" y="5944"/>
                    <a:pt x="1933" y="5870"/>
                  </a:cubicBezTo>
                  <a:cubicBezTo>
                    <a:pt x="2025" y="5815"/>
                    <a:pt x="2135" y="5778"/>
                    <a:pt x="2227" y="5741"/>
                  </a:cubicBezTo>
                  <a:cubicBezTo>
                    <a:pt x="2338" y="5704"/>
                    <a:pt x="2485" y="5686"/>
                    <a:pt x="2614" y="5649"/>
                  </a:cubicBezTo>
                  <a:lnTo>
                    <a:pt x="2614" y="5649"/>
                  </a:lnTo>
                  <a:cubicBezTo>
                    <a:pt x="2485" y="5999"/>
                    <a:pt x="2374" y="6330"/>
                    <a:pt x="2246" y="6680"/>
                  </a:cubicBezTo>
                  <a:cubicBezTo>
                    <a:pt x="2191" y="6658"/>
                    <a:pt x="2119" y="6646"/>
                    <a:pt x="2043" y="6646"/>
                  </a:cubicBezTo>
                  <a:cubicBezTo>
                    <a:pt x="1863" y="6646"/>
                    <a:pt x="1664" y="6714"/>
                    <a:pt x="1638" y="6882"/>
                  </a:cubicBezTo>
                  <a:cubicBezTo>
                    <a:pt x="1638" y="6919"/>
                    <a:pt x="1675" y="6956"/>
                    <a:pt x="1712" y="6956"/>
                  </a:cubicBezTo>
                  <a:cubicBezTo>
                    <a:pt x="1785" y="6919"/>
                    <a:pt x="1859" y="6882"/>
                    <a:pt x="1933" y="6846"/>
                  </a:cubicBezTo>
                  <a:cubicBezTo>
                    <a:pt x="2025" y="6809"/>
                    <a:pt x="2117" y="6790"/>
                    <a:pt x="2227" y="6790"/>
                  </a:cubicBezTo>
                  <a:cubicBezTo>
                    <a:pt x="2154" y="6974"/>
                    <a:pt x="2098" y="7159"/>
                    <a:pt x="2025" y="7324"/>
                  </a:cubicBezTo>
                  <a:cubicBezTo>
                    <a:pt x="2013" y="7382"/>
                    <a:pt x="2060" y="7419"/>
                    <a:pt x="2106" y="7419"/>
                  </a:cubicBezTo>
                  <a:cubicBezTo>
                    <a:pt x="2133" y="7419"/>
                    <a:pt x="2158" y="7406"/>
                    <a:pt x="2172" y="7379"/>
                  </a:cubicBezTo>
                  <a:lnTo>
                    <a:pt x="2485" y="6606"/>
                  </a:lnTo>
                  <a:cubicBezTo>
                    <a:pt x="2503" y="6662"/>
                    <a:pt x="2522" y="6717"/>
                    <a:pt x="2540" y="6754"/>
                  </a:cubicBezTo>
                  <a:cubicBezTo>
                    <a:pt x="2595" y="6901"/>
                    <a:pt x="2687" y="7140"/>
                    <a:pt x="2853" y="7159"/>
                  </a:cubicBezTo>
                  <a:cubicBezTo>
                    <a:pt x="2890" y="7159"/>
                    <a:pt x="2927" y="7140"/>
                    <a:pt x="2945" y="7103"/>
                  </a:cubicBezTo>
                  <a:cubicBezTo>
                    <a:pt x="2963" y="6956"/>
                    <a:pt x="2816" y="6790"/>
                    <a:pt x="2779" y="6662"/>
                  </a:cubicBezTo>
                  <a:cubicBezTo>
                    <a:pt x="2724" y="6533"/>
                    <a:pt x="2706" y="6386"/>
                    <a:pt x="2614" y="6312"/>
                  </a:cubicBezTo>
                  <a:lnTo>
                    <a:pt x="3350" y="4527"/>
                  </a:lnTo>
                  <a:cubicBezTo>
                    <a:pt x="3424" y="4766"/>
                    <a:pt x="3534" y="4987"/>
                    <a:pt x="3571" y="5208"/>
                  </a:cubicBezTo>
                  <a:cubicBezTo>
                    <a:pt x="3644" y="5557"/>
                    <a:pt x="3571" y="6017"/>
                    <a:pt x="3736" y="6330"/>
                  </a:cubicBezTo>
                  <a:cubicBezTo>
                    <a:pt x="3759" y="6375"/>
                    <a:pt x="3801" y="6399"/>
                    <a:pt x="3844" y="6399"/>
                  </a:cubicBezTo>
                  <a:cubicBezTo>
                    <a:pt x="3871" y="6399"/>
                    <a:pt x="3899" y="6389"/>
                    <a:pt x="3920" y="6367"/>
                  </a:cubicBezTo>
                  <a:cubicBezTo>
                    <a:pt x="4123" y="6036"/>
                    <a:pt x="4013" y="5502"/>
                    <a:pt x="3920" y="5152"/>
                  </a:cubicBezTo>
                  <a:cubicBezTo>
                    <a:pt x="3865" y="4784"/>
                    <a:pt x="3736" y="4453"/>
                    <a:pt x="3497" y="4158"/>
                  </a:cubicBezTo>
                  <a:cubicBezTo>
                    <a:pt x="3552" y="4066"/>
                    <a:pt x="3589" y="3974"/>
                    <a:pt x="3626" y="3864"/>
                  </a:cubicBezTo>
                  <a:cubicBezTo>
                    <a:pt x="3847" y="3349"/>
                    <a:pt x="4049" y="2815"/>
                    <a:pt x="4289" y="2299"/>
                  </a:cubicBezTo>
                  <a:cubicBezTo>
                    <a:pt x="4307" y="2263"/>
                    <a:pt x="4344" y="2207"/>
                    <a:pt x="4362" y="2171"/>
                  </a:cubicBezTo>
                  <a:cubicBezTo>
                    <a:pt x="4491" y="2391"/>
                    <a:pt x="4601" y="2594"/>
                    <a:pt x="4712" y="2815"/>
                  </a:cubicBezTo>
                  <a:cubicBezTo>
                    <a:pt x="4859" y="3128"/>
                    <a:pt x="4933" y="3533"/>
                    <a:pt x="5154" y="3809"/>
                  </a:cubicBezTo>
                  <a:cubicBezTo>
                    <a:pt x="5174" y="3836"/>
                    <a:pt x="5204" y="3848"/>
                    <a:pt x="5234" y="3848"/>
                  </a:cubicBezTo>
                  <a:cubicBezTo>
                    <a:pt x="5286" y="3848"/>
                    <a:pt x="5338" y="3812"/>
                    <a:pt x="5338" y="3753"/>
                  </a:cubicBezTo>
                  <a:cubicBezTo>
                    <a:pt x="5411" y="3385"/>
                    <a:pt x="5154" y="2944"/>
                    <a:pt x="5006" y="2631"/>
                  </a:cubicBezTo>
                  <a:cubicBezTo>
                    <a:pt x="4878" y="2373"/>
                    <a:pt x="4712" y="2115"/>
                    <a:pt x="4546" y="1894"/>
                  </a:cubicBezTo>
                  <a:cubicBezTo>
                    <a:pt x="4694" y="1674"/>
                    <a:pt x="4878" y="1453"/>
                    <a:pt x="5043" y="1232"/>
                  </a:cubicBezTo>
                  <a:close/>
                  <a:moveTo>
                    <a:pt x="5561" y="1"/>
                  </a:moveTo>
                  <a:cubicBezTo>
                    <a:pt x="5520" y="1"/>
                    <a:pt x="5479" y="17"/>
                    <a:pt x="5448" y="54"/>
                  </a:cubicBezTo>
                  <a:cubicBezTo>
                    <a:pt x="4767" y="1103"/>
                    <a:pt x="3589" y="956"/>
                    <a:pt x="2595" y="1490"/>
                  </a:cubicBezTo>
                  <a:cubicBezTo>
                    <a:pt x="1822" y="1931"/>
                    <a:pt x="1233" y="2612"/>
                    <a:pt x="884" y="3404"/>
                  </a:cubicBezTo>
                  <a:cubicBezTo>
                    <a:pt x="0" y="5410"/>
                    <a:pt x="699" y="7545"/>
                    <a:pt x="1233" y="9514"/>
                  </a:cubicBezTo>
                  <a:cubicBezTo>
                    <a:pt x="1215" y="9551"/>
                    <a:pt x="1196" y="9588"/>
                    <a:pt x="1196" y="9643"/>
                  </a:cubicBezTo>
                  <a:cubicBezTo>
                    <a:pt x="1154" y="9729"/>
                    <a:pt x="1232" y="9814"/>
                    <a:pt x="1321" y="9814"/>
                  </a:cubicBezTo>
                  <a:cubicBezTo>
                    <a:pt x="1347" y="9814"/>
                    <a:pt x="1374" y="9807"/>
                    <a:pt x="1399" y="9791"/>
                  </a:cubicBezTo>
                  <a:cubicBezTo>
                    <a:pt x="1841" y="9478"/>
                    <a:pt x="2154" y="9110"/>
                    <a:pt x="2632" y="8815"/>
                  </a:cubicBezTo>
                  <a:cubicBezTo>
                    <a:pt x="3055" y="8594"/>
                    <a:pt x="3479" y="8355"/>
                    <a:pt x="3902" y="8134"/>
                  </a:cubicBezTo>
                  <a:cubicBezTo>
                    <a:pt x="4767" y="7637"/>
                    <a:pt x="5503" y="6919"/>
                    <a:pt x="6019" y="6054"/>
                  </a:cubicBezTo>
                  <a:cubicBezTo>
                    <a:pt x="6902" y="4416"/>
                    <a:pt x="6295" y="2428"/>
                    <a:pt x="5172" y="1048"/>
                  </a:cubicBezTo>
                  <a:lnTo>
                    <a:pt x="5264" y="937"/>
                  </a:lnTo>
                  <a:cubicBezTo>
                    <a:pt x="5503" y="753"/>
                    <a:pt x="5669" y="477"/>
                    <a:pt x="5724" y="164"/>
                  </a:cubicBezTo>
                  <a:cubicBezTo>
                    <a:pt x="5724" y="66"/>
                    <a:pt x="5642" y="1"/>
                    <a:pt x="5561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8"/>
            <p:cNvSpPr/>
            <p:nvPr/>
          </p:nvSpPr>
          <p:spPr>
            <a:xfrm>
              <a:off x="8870399" y="504645"/>
              <a:ext cx="665210" cy="846016"/>
            </a:xfrm>
            <a:custGeom>
              <a:avLst/>
              <a:gdLst/>
              <a:ahLst/>
              <a:cxnLst/>
              <a:rect l="l" t="t" r="r" b="b"/>
              <a:pathLst>
                <a:path w="12406" h="15778" extrusionOk="0">
                  <a:moveTo>
                    <a:pt x="10216" y="1989"/>
                  </a:moveTo>
                  <a:cubicBezTo>
                    <a:pt x="10529" y="3443"/>
                    <a:pt x="11099" y="4823"/>
                    <a:pt x="11136" y="6333"/>
                  </a:cubicBezTo>
                  <a:cubicBezTo>
                    <a:pt x="11191" y="8192"/>
                    <a:pt x="10381" y="9959"/>
                    <a:pt x="8964" y="11155"/>
                  </a:cubicBezTo>
                  <a:cubicBezTo>
                    <a:pt x="7584" y="12370"/>
                    <a:pt x="5817" y="13014"/>
                    <a:pt x="4087" y="13548"/>
                  </a:cubicBezTo>
                  <a:cubicBezTo>
                    <a:pt x="3221" y="13824"/>
                    <a:pt x="2007" y="14118"/>
                    <a:pt x="1234" y="14763"/>
                  </a:cubicBezTo>
                  <a:cubicBezTo>
                    <a:pt x="1362" y="13124"/>
                    <a:pt x="1142" y="11450"/>
                    <a:pt x="1270" y="9811"/>
                  </a:cubicBezTo>
                  <a:cubicBezTo>
                    <a:pt x="1436" y="7842"/>
                    <a:pt x="1988" y="5836"/>
                    <a:pt x="3295" y="4290"/>
                  </a:cubicBezTo>
                  <a:cubicBezTo>
                    <a:pt x="4639" y="2707"/>
                    <a:pt x="6258" y="2210"/>
                    <a:pt x="8265" y="2081"/>
                  </a:cubicBezTo>
                  <a:cubicBezTo>
                    <a:pt x="8430" y="2081"/>
                    <a:pt x="8596" y="2063"/>
                    <a:pt x="8762" y="2044"/>
                  </a:cubicBezTo>
                  <a:lnTo>
                    <a:pt x="8762" y="2044"/>
                  </a:lnTo>
                  <a:cubicBezTo>
                    <a:pt x="8173" y="2725"/>
                    <a:pt x="7657" y="3480"/>
                    <a:pt x="7234" y="4271"/>
                  </a:cubicBezTo>
                  <a:cubicBezTo>
                    <a:pt x="6858" y="4112"/>
                    <a:pt x="6454" y="4030"/>
                    <a:pt x="6048" y="4030"/>
                  </a:cubicBezTo>
                  <a:cubicBezTo>
                    <a:pt x="5798" y="4030"/>
                    <a:pt x="5547" y="4061"/>
                    <a:pt x="5301" y="4124"/>
                  </a:cubicBezTo>
                  <a:cubicBezTo>
                    <a:pt x="4786" y="4234"/>
                    <a:pt x="3976" y="4511"/>
                    <a:pt x="3792" y="5044"/>
                  </a:cubicBezTo>
                  <a:cubicBezTo>
                    <a:pt x="3758" y="5162"/>
                    <a:pt x="3832" y="5249"/>
                    <a:pt x="3930" y="5249"/>
                  </a:cubicBezTo>
                  <a:cubicBezTo>
                    <a:pt x="3939" y="5249"/>
                    <a:pt x="3948" y="5248"/>
                    <a:pt x="3958" y="5247"/>
                  </a:cubicBezTo>
                  <a:cubicBezTo>
                    <a:pt x="4197" y="5173"/>
                    <a:pt x="4418" y="5044"/>
                    <a:pt x="4620" y="4897"/>
                  </a:cubicBezTo>
                  <a:cubicBezTo>
                    <a:pt x="4860" y="4768"/>
                    <a:pt x="5136" y="4658"/>
                    <a:pt x="5412" y="4584"/>
                  </a:cubicBezTo>
                  <a:cubicBezTo>
                    <a:pt x="5707" y="4515"/>
                    <a:pt x="6008" y="4478"/>
                    <a:pt x="6309" y="4478"/>
                  </a:cubicBezTo>
                  <a:cubicBezTo>
                    <a:pt x="6570" y="4478"/>
                    <a:pt x="6830" y="4506"/>
                    <a:pt x="7087" y="4566"/>
                  </a:cubicBezTo>
                  <a:cubicBezTo>
                    <a:pt x="7013" y="4713"/>
                    <a:pt x="6921" y="4842"/>
                    <a:pt x="6866" y="4971"/>
                  </a:cubicBezTo>
                  <a:cubicBezTo>
                    <a:pt x="6166" y="6130"/>
                    <a:pt x="5467" y="7308"/>
                    <a:pt x="4786" y="8468"/>
                  </a:cubicBezTo>
                  <a:cubicBezTo>
                    <a:pt x="4768" y="8468"/>
                    <a:pt x="4749" y="8449"/>
                    <a:pt x="4731" y="8449"/>
                  </a:cubicBezTo>
                  <a:cubicBezTo>
                    <a:pt x="4712" y="8440"/>
                    <a:pt x="4689" y="8436"/>
                    <a:pt x="4664" y="8436"/>
                  </a:cubicBezTo>
                  <a:cubicBezTo>
                    <a:pt x="4639" y="8436"/>
                    <a:pt x="4611" y="8440"/>
                    <a:pt x="4584" y="8449"/>
                  </a:cubicBezTo>
                  <a:cubicBezTo>
                    <a:pt x="4584" y="8449"/>
                    <a:pt x="4565" y="8449"/>
                    <a:pt x="4565" y="8468"/>
                  </a:cubicBezTo>
                  <a:cubicBezTo>
                    <a:pt x="4399" y="8468"/>
                    <a:pt x="4234" y="8468"/>
                    <a:pt x="4087" y="8449"/>
                  </a:cubicBezTo>
                  <a:cubicBezTo>
                    <a:pt x="3902" y="8449"/>
                    <a:pt x="3718" y="8468"/>
                    <a:pt x="3553" y="8505"/>
                  </a:cubicBezTo>
                  <a:cubicBezTo>
                    <a:pt x="3240" y="8560"/>
                    <a:pt x="2780" y="8670"/>
                    <a:pt x="2632" y="8965"/>
                  </a:cubicBezTo>
                  <a:cubicBezTo>
                    <a:pt x="2577" y="9075"/>
                    <a:pt x="2651" y="9204"/>
                    <a:pt x="2780" y="9204"/>
                  </a:cubicBezTo>
                  <a:cubicBezTo>
                    <a:pt x="2802" y="9206"/>
                    <a:pt x="2823" y="9208"/>
                    <a:pt x="2845" y="9208"/>
                  </a:cubicBezTo>
                  <a:cubicBezTo>
                    <a:pt x="2989" y="9208"/>
                    <a:pt x="3130" y="9158"/>
                    <a:pt x="3258" y="9094"/>
                  </a:cubicBezTo>
                  <a:cubicBezTo>
                    <a:pt x="3442" y="9038"/>
                    <a:pt x="3626" y="8983"/>
                    <a:pt x="3829" y="8946"/>
                  </a:cubicBezTo>
                  <a:cubicBezTo>
                    <a:pt x="3930" y="8928"/>
                    <a:pt x="4050" y="8928"/>
                    <a:pt x="4172" y="8928"/>
                  </a:cubicBezTo>
                  <a:cubicBezTo>
                    <a:pt x="4294" y="8928"/>
                    <a:pt x="4418" y="8928"/>
                    <a:pt x="4528" y="8910"/>
                  </a:cubicBezTo>
                  <a:lnTo>
                    <a:pt x="4528" y="8910"/>
                  </a:lnTo>
                  <a:lnTo>
                    <a:pt x="3553" y="10584"/>
                  </a:lnTo>
                  <a:lnTo>
                    <a:pt x="3534" y="10584"/>
                  </a:lnTo>
                  <a:cubicBezTo>
                    <a:pt x="3401" y="10501"/>
                    <a:pt x="3186" y="10444"/>
                    <a:pt x="2977" y="10444"/>
                  </a:cubicBezTo>
                  <a:cubicBezTo>
                    <a:pt x="2724" y="10444"/>
                    <a:pt x="2482" y="10528"/>
                    <a:pt x="2412" y="10750"/>
                  </a:cubicBezTo>
                  <a:cubicBezTo>
                    <a:pt x="2393" y="10824"/>
                    <a:pt x="2430" y="10879"/>
                    <a:pt x="2504" y="10879"/>
                  </a:cubicBezTo>
                  <a:cubicBezTo>
                    <a:pt x="2651" y="10861"/>
                    <a:pt x="2798" y="10824"/>
                    <a:pt x="2927" y="10768"/>
                  </a:cubicBezTo>
                  <a:cubicBezTo>
                    <a:pt x="3010" y="10750"/>
                    <a:pt x="3097" y="10741"/>
                    <a:pt x="3185" y="10741"/>
                  </a:cubicBezTo>
                  <a:cubicBezTo>
                    <a:pt x="3272" y="10741"/>
                    <a:pt x="3360" y="10750"/>
                    <a:pt x="3442" y="10768"/>
                  </a:cubicBezTo>
                  <a:lnTo>
                    <a:pt x="2927" y="11634"/>
                  </a:lnTo>
                  <a:cubicBezTo>
                    <a:pt x="2863" y="11748"/>
                    <a:pt x="2950" y="11845"/>
                    <a:pt x="3045" y="11845"/>
                  </a:cubicBezTo>
                  <a:cubicBezTo>
                    <a:pt x="3088" y="11845"/>
                    <a:pt x="3132" y="11826"/>
                    <a:pt x="3166" y="11781"/>
                  </a:cubicBezTo>
                  <a:lnTo>
                    <a:pt x="3976" y="10548"/>
                  </a:lnTo>
                  <a:cubicBezTo>
                    <a:pt x="3976" y="10640"/>
                    <a:pt x="3995" y="10750"/>
                    <a:pt x="4013" y="10824"/>
                  </a:cubicBezTo>
                  <a:cubicBezTo>
                    <a:pt x="4050" y="11100"/>
                    <a:pt x="4142" y="11505"/>
                    <a:pt x="4418" y="11615"/>
                  </a:cubicBezTo>
                  <a:cubicBezTo>
                    <a:pt x="4434" y="11623"/>
                    <a:pt x="4450" y="11627"/>
                    <a:pt x="4466" y="11627"/>
                  </a:cubicBezTo>
                  <a:cubicBezTo>
                    <a:pt x="4522" y="11627"/>
                    <a:pt x="4573" y="11581"/>
                    <a:pt x="4602" y="11523"/>
                  </a:cubicBezTo>
                  <a:cubicBezTo>
                    <a:pt x="4676" y="11284"/>
                    <a:pt x="4491" y="10953"/>
                    <a:pt x="4455" y="10713"/>
                  </a:cubicBezTo>
                  <a:cubicBezTo>
                    <a:pt x="4399" y="10529"/>
                    <a:pt x="4418" y="10235"/>
                    <a:pt x="4289" y="10069"/>
                  </a:cubicBezTo>
                  <a:lnTo>
                    <a:pt x="6166" y="7179"/>
                  </a:lnTo>
                  <a:cubicBezTo>
                    <a:pt x="6222" y="7603"/>
                    <a:pt x="6314" y="8026"/>
                    <a:pt x="6332" y="8431"/>
                  </a:cubicBezTo>
                  <a:cubicBezTo>
                    <a:pt x="6350" y="9094"/>
                    <a:pt x="6074" y="9848"/>
                    <a:pt x="6240" y="10474"/>
                  </a:cubicBezTo>
                  <a:cubicBezTo>
                    <a:pt x="6252" y="10567"/>
                    <a:pt x="6322" y="10616"/>
                    <a:pt x="6401" y="10616"/>
                  </a:cubicBezTo>
                  <a:cubicBezTo>
                    <a:pt x="6446" y="10616"/>
                    <a:pt x="6494" y="10600"/>
                    <a:pt x="6535" y="10566"/>
                  </a:cubicBezTo>
                  <a:cubicBezTo>
                    <a:pt x="7013" y="10069"/>
                    <a:pt x="6995" y="9112"/>
                    <a:pt x="6958" y="8449"/>
                  </a:cubicBezTo>
                  <a:cubicBezTo>
                    <a:pt x="6939" y="7879"/>
                    <a:pt x="6903" y="7106"/>
                    <a:pt x="6553" y="6609"/>
                  </a:cubicBezTo>
                  <a:cubicBezTo>
                    <a:pt x="6645" y="6443"/>
                    <a:pt x="6755" y="6277"/>
                    <a:pt x="6866" y="6130"/>
                  </a:cubicBezTo>
                  <a:cubicBezTo>
                    <a:pt x="7418" y="5284"/>
                    <a:pt x="7933" y="4400"/>
                    <a:pt x="8541" y="3590"/>
                  </a:cubicBezTo>
                  <a:cubicBezTo>
                    <a:pt x="8596" y="3517"/>
                    <a:pt x="8651" y="3461"/>
                    <a:pt x="8706" y="3388"/>
                  </a:cubicBezTo>
                  <a:cubicBezTo>
                    <a:pt x="8854" y="3793"/>
                    <a:pt x="9001" y="4216"/>
                    <a:pt x="9111" y="4639"/>
                  </a:cubicBezTo>
                  <a:cubicBezTo>
                    <a:pt x="9259" y="5228"/>
                    <a:pt x="9240" y="5965"/>
                    <a:pt x="9553" y="6498"/>
                  </a:cubicBezTo>
                  <a:cubicBezTo>
                    <a:pt x="9587" y="6565"/>
                    <a:pt x="9651" y="6598"/>
                    <a:pt x="9716" y="6598"/>
                  </a:cubicBezTo>
                  <a:cubicBezTo>
                    <a:pt x="9794" y="6598"/>
                    <a:pt x="9873" y="6552"/>
                    <a:pt x="9903" y="6462"/>
                  </a:cubicBezTo>
                  <a:cubicBezTo>
                    <a:pt x="10142" y="5854"/>
                    <a:pt x="9848" y="5007"/>
                    <a:pt x="9682" y="4400"/>
                  </a:cubicBezTo>
                  <a:cubicBezTo>
                    <a:pt x="9535" y="3903"/>
                    <a:pt x="9351" y="3425"/>
                    <a:pt x="9093" y="2964"/>
                  </a:cubicBezTo>
                  <a:cubicBezTo>
                    <a:pt x="9461" y="2615"/>
                    <a:pt x="9829" y="2302"/>
                    <a:pt x="10216" y="1989"/>
                  </a:cubicBezTo>
                  <a:close/>
                  <a:moveTo>
                    <a:pt x="11470" y="0"/>
                  </a:moveTo>
                  <a:cubicBezTo>
                    <a:pt x="11406" y="0"/>
                    <a:pt x="11340" y="23"/>
                    <a:pt x="11283" y="75"/>
                  </a:cubicBezTo>
                  <a:cubicBezTo>
                    <a:pt x="9774" y="1676"/>
                    <a:pt x="7731" y="1032"/>
                    <a:pt x="5835" y="1639"/>
                  </a:cubicBezTo>
                  <a:cubicBezTo>
                    <a:pt x="4344" y="2155"/>
                    <a:pt x="3074" y="3130"/>
                    <a:pt x="2209" y="4437"/>
                  </a:cubicBezTo>
                  <a:cubicBezTo>
                    <a:pt x="0" y="7621"/>
                    <a:pt x="516" y="11578"/>
                    <a:pt x="810" y="15223"/>
                  </a:cubicBezTo>
                  <a:cubicBezTo>
                    <a:pt x="774" y="15278"/>
                    <a:pt x="737" y="15352"/>
                    <a:pt x="700" y="15407"/>
                  </a:cubicBezTo>
                  <a:cubicBezTo>
                    <a:pt x="607" y="15592"/>
                    <a:pt x="735" y="15778"/>
                    <a:pt x="909" y="15778"/>
                  </a:cubicBezTo>
                  <a:cubicBezTo>
                    <a:pt x="943" y="15778"/>
                    <a:pt x="977" y="15771"/>
                    <a:pt x="1013" y="15756"/>
                  </a:cubicBezTo>
                  <a:cubicBezTo>
                    <a:pt x="1878" y="15333"/>
                    <a:pt x="2577" y="14781"/>
                    <a:pt x="3498" y="14468"/>
                  </a:cubicBezTo>
                  <a:cubicBezTo>
                    <a:pt x="4307" y="14192"/>
                    <a:pt x="5136" y="13971"/>
                    <a:pt x="5927" y="13658"/>
                  </a:cubicBezTo>
                  <a:cubicBezTo>
                    <a:pt x="7584" y="13014"/>
                    <a:pt x="9185" y="12112"/>
                    <a:pt x="10326" y="10713"/>
                  </a:cubicBezTo>
                  <a:cubicBezTo>
                    <a:pt x="12406" y="8155"/>
                    <a:pt x="12019" y="4492"/>
                    <a:pt x="10510" y="1713"/>
                  </a:cubicBezTo>
                  <a:cubicBezTo>
                    <a:pt x="10565" y="1658"/>
                    <a:pt x="10621" y="1602"/>
                    <a:pt x="10676" y="1547"/>
                  </a:cubicBezTo>
                  <a:cubicBezTo>
                    <a:pt x="11173" y="1290"/>
                    <a:pt x="11541" y="866"/>
                    <a:pt x="11743" y="332"/>
                  </a:cubicBezTo>
                  <a:cubicBezTo>
                    <a:pt x="11783" y="147"/>
                    <a:pt x="11633" y="0"/>
                    <a:pt x="11470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8"/>
            <p:cNvSpPr/>
            <p:nvPr/>
          </p:nvSpPr>
          <p:spPr>
            <a:xfrm>
              <a:off x="1582355" y="363889"/>
              <a:ext cx="796471" cy="670304"/>
            </a:xfrm>
            <a:custGeom>
              <a:avLst/>
              <a:gdLst/>
              <a:ahLst/>
              <a:cxnLst/>
              <a:rect l="l" t="t" r="r" b="b"/>
              <a:pathLst>
                <a:path w="14854" h="12501" extrusionOk="0">
                  <a:moveTo>
                    <a:pt x="14021" y="909"/>
                  </a:moveTo>
                  <a:lnTo>
                    <a:pt x="14021" y="909"/>
                  </a:lnTo>
                  <a:cubicBezTo>
                    <a:pt x="13469" y="2455"/>
                    <a:pt x="13248" y="4130"/>
                    <a:pt x="12696" y="5657"/>
                  </a:cubicBezTo>
                  <a:cubicBezTo>
                    <a:pt x="12015" y="7535"/>
                    <a:pt x="10947" y="9320"/>
                    <a:pt x="9291" y="10461"/>
                  </a:cubicBezTo>
                  <a:cubicBezTo>
                    <a:pt x="8170" y="11233"/>
                    <a:pt x="7065" y="11531"/>
                    <a:pt x="5877" y="11531"/>
                  </a:cubicBezTo>
                  <a:cubicBezTo>
                    <a:pt x="5251" y="11531"/>
                    <a:pt x="4602" y="11448"/>
                    <a:pt x="3916" y="11308"/>
                  </a:cubicBezTo>
                  <a:cubicBezTo>
                    <a:pt x="3769" y="11271"/>
                    <a:pt x="3603" y="11234"/>
                    <a:pt x="3438" y="11216"/>
                  </a:cubicBezTo>
                  <a:cubicBezTo>
                    <a:pt x="4174" y="10701"/>
                    <a:pt x="4873" y="10112"/>
                    <a:pt x="5481" y="9449"/>
                  </a:cubicBezTo>
                  <a:cubicBezTo>
                    <a:pt x="5996" y="9872"/>
                    <a:pt x="6659" y="10093"/>
                    <a:pt x="7321" y="10112"/>
                  </a:cubicBezTo>
                  <a:cubicBezTo>
                    <a:pt x="7382" y="10114"/>
                    <a:pt x="7448" y="10115"/>
                    <a:pt x="7517" y="10115"/>
                  </a:cubicBezTo>
                  <a:cubicBezTo>
                    <a:pt x="8033" y="10115"/>
                    <a:pt x="8741" y="10037"/>
                    <a:pt x="9033" y="9615"/>
                  </a:cubicBezTo>
                  <a:cubicBezTo>
                    <a:pt x="9088" y="9504"/>
                    <a:pt x="9015" y="9375"/>
                    <a:pt x="8904" y="9375"/>
                  </a:cubicBezTo>
                  <a:cubicBezTo>
                    <a:pt x="8665" y="9394"/>
                    <a:pt x="8407" y="9449"/>
                    <a:pt x="8186" y="9541"/>
                  </a:cubicBezTo>
                  <a:cubicBezTo>
                    <a:pt x="7910" y="9615"/>
                    <a:pt x="7616" y="9633"/>
                    <a:pt x="7340" y="9633"/>
                  </a:cubicBezTo>
                  <a:cubicBezTo>
                    <a:pt x="6769" y="9615"/>
                    <a:pt x="6217" y="9467"/>
                    <a:pt x="5720" y="9210"/>
                  </a:cubicBezTo>
                  <a:cubicBezTo>
                    <a:pt x="5849" y="9099"/>
                    <a:pt x="5959" y="8989"/>
                    <a:pt x="6051" y="8878"/>
                  </a:cubicBezTo>
                  <a:cubicBezTo>
                    <a:pt x="7027" y="7940"/>
                    <a:pt x="8002" y="7001"/>
                    <a:pt x="8959" y="6044"/>
                  </a:cubicBezTo>
                  <a:cubicBezTo>
                    <a:pt x="8978" y="6062"/>
                    <a:pt x="8978" y="6081"/>
                    <a:pt x="8996" y="6081"/>
                  </a:cubicBezTo>
                  <a:cubicBezTo>
                    <a:pt x="9023" y="6108"/>
                    <a:pt x="9060" y="6125"/>
                    <a:pt x="9099" y="6125"/>
                  </a:cubicBezTo>
                  <a:cubicBezTo>
                    <a:pt x="9114" y="6125"/>
                    <a:pt x="9129" y="6122"/>
                    <a:pt x="9143" y="6118"/>
                  </a:cubicBezTo>
                  <a:cubicBezTo>
                    <a:pt x="9150" y="6124"/>
                    <a:pt x="9154" y="6126"/>
                    <a:pt x="9157" y="6126"/>
                  </a:cubicBezTo>
                  <a:cubicBezTo>
                    <a:pt x="9164" y="6126"/>
                    <a:pt x="9168" y="6118"/>
                    <a:pt x="9180" y="6118"/>
                  </a:cubicBezTo>
                  <a:cubicBezTo>
                    <a:pt x="9328" y="6154"/>
                    <a:pt x="9475" y="6210"/>
                    <a:pt x="9622" y="6265"/>
                  </a:cubicBezTo>
                  <a:cubicBezTo>
                    <a:pt x="9806" y="6302"/>
                    <a:pt x="9990" y="6338"/>
                    <a:pt x="10174" y="6338"/>
                  </a:cubicBezTo>
                  <a:cubicBezTo>
                    <a:pt x="10253" y="6343"/>
                    <a:pt x="10345" y="6348"/>
                    <a:pt x="10441" y="6348"/>
                  </a:cubicBezTo>
                  <a:cubicBezTo>
                    <a:pt x="10706" y="6348"/>
                    <a:pt x="11006" y="6311"/>
                    <a:pt x="11168" y="6136"/>
                  </a:cubicBezTo>
                  <a:cubicBezTo>
                    <a:pt x="11242" y="6062"/>
                    <a:pt x="11205" y="5897"/>
                    <a:pt x="11094" y="5860"/>
                  </a:cubicBezTo>
                  <a:cubicBezTo>
                    <a:pt x="10992" y="5837"/>
                    <a:pt x="10890" y="5821"/>
                    <a:pt x="10787" y="5821"/>
                  </a:cubicBezTo>
                  <a:cubicBezTo>
                    <a:pt x="10724" y="5821"/>
                    <a:pt x="10661" y="5827"/>
                    <a:pt x="10598" y="5841"/>
                  </a:cubicBezTo>
                  <a:cubicBezTo>
                    <a:pt x="10496" y="5851"/>
                    <a:pt x="10400" y="5855"/>
                    <a:pt x="10303" y="5855"/>
                  </a:cubicBezTo>
                  <a:cubicBezTo>
                    <a:pt x="10206" y="5855"/>
                    <a:pt x="10110" y="5851"/>
                    <a:pt x="10009" y="5841"/>
                  </a:cubicBezTo>
                  <a:cubicBezTo>
                    <a:pt x="9806" y="5823"/>
                    <a:pt x="9548" y="5713"/>
                    <a:pt x="9328" y="5694"/>
                  </a:cubicBezTo>
                  <a:lnTo>
                    <a:pt x="10708" y="4332"/>
                  </a:lnTo>
                  <a:lnTo>
                    <a:pt x="10708" y="4351"/>
                  </a:lnTo>
                  <a:cubicBezTo>
                    <a:pt x="10847" y="4513"/>
                    <a:pt x="11162" y="4668"/>
                    <a:pt x="11436" y="4668"/>
                  </a:cubicBezTo>
                  <a:cubicBezTo>
                    <a:pt x="11596" y="4668"/>
                    <a:pt x="11742" y="4615"/>
                    <a:pt x="11831" y="4479"/>
                  </a:cubicBezTo>
                  <a:cubicBezTo>
                    <a:pt x="11867" y="4424"/>
                    <a:pt x="11831" y="4351"/>
                    <a:pt x="11775" y="4332"/>
                  </a:cubicBezTo>
                  <a:cubicBezTo>
                    <a:pt x="11702" y="4323"/>
                    <a:pt x="11628" y="4318"/>
                    <a:pt x="11555" y="4318"/>
                  </a:cubicBezTo>
                  <a:cubicBezTo>
                    <a:pt x="11481" y="4318"/>
                    <a:pt x="11407" y="4323"/>
                    <a:pt x="11334" y="4332"/>
                  </a:cubicBezTo>
                  <a:cubicBezTo>
                    <a:pt x="11168" y="4314"/>
                    <a:pt x="11002" y="4277"/>
                    <a:pt x="10837" y="4185"/>
                  </a:cubicBezTo>
                  <a:lnTo>
                    <a:pt x="11555" y="3486"/>
                  </a:lnTo>
                  <a:cubicBezTo>
                    <a:pt x="11656" y="3384"/>
                    <a:pt x="11575" y="3249"/>
                    <a:pt x="11474" y="3249"/>
                  </a:cubicBezTo>
                  <a:cubicBezTo>
                    <a:pt x="11446" y="3249"/>
                    <a:pt x="11417" y="3259"/>
                    <a:pt x="11389" y="3283"/>
                  </a:cubicBezTo>
                  <a:lnTo>
                    <a:pt x="10266" y="4277"/>
                  </a:lnTo>
                  <a:cubicBezTo>
                    <a:pt x="10285" y="4167"/>
                    <a:pt x="10303" y="4075"/>
                    <a:pt x="10303" y="4001"/>
                  </a:cubicBezTo>
                  <a:cubicBezTo>
                    <a:pt x="10340" y="3725"/>
                    <a:pt x="10358" y="3283"/>
                    <a:pt x="10119" y="3117"/>
                  </a:cubicBezTo>
                  <a:cubicBezTo>
                    <a:pt x="10093" y="3098"/>
                    <a:pt x="10068" y="3090"/>
                    <a:pt x="10044" y="3090"/>
                  </a:cubicBezTo>
                  <a:cubicBezTo>
                    <a:pt x="9998" y="3090"/>
                    <a:pt x="9959" y="3118"/>
                    <a:pt x="9935" y="3154"/>
                  </a:cubicBezTo>
                  <a:cubicBezTo>
                    <a:pt x="9788" y="3375"/>
                    <a:pt x="9880" y="3743"/>
                    <a:pt x="9861" y="3982"/>
                  </a:cubicBezTo>
                  <a:cubicBezTo>
                    <a:pt x="9861" y="4185"/>
                    <a:pt x="9751" y="4461"/>
                    <a:pt x="9843" y="4645"/>
                  </a:cubicBezTo>
                  <a:lnTo>
                    <a:pt x="7266" y="6946"/>
                  </a:lnTo>
                  <a:cubicBezTo>
                    <a:pt x="7340" y="6541"/>
                    <a:pt x="7340" y="6099"/>
                    <a:pt x="7450" y="5694"/>
                  </a:cubicBezTo>
                  <a:cubicBezTo>
                    <a:pt x="7597" y="5068"/>
                    <a:pt x="8058" y="4406"/>
                    <a:pt x="8076" y="3762"/>
                  </a:cubicBezTo>
                  <a:cubicBezTo>
                    <a:pt x="8076" y="3644"/>
                    <a:pt x="7982" y="3561"/>
                    <a:pt x="7878" y="3561"/>
                  </a:cubicBezTo>
                  <a:cubicBezTo>
                    <a:pt x="7852" y="3561"/>
                    <a:pt x="7826" y="3567"/>
                    <a:pt x="7800" y="3578"/>
                  </a:cubicBezTo>
                  <a:cubicBezTo>
                    <a:pt x="7211" y="3946"/>
                    <a:pt x="6972" y="4884"/>
                    <a:pt x="6843" y="5510"/>
                  </a:cubicBezTo>
                  <a:cubicBezTo>
                    <a:pt x="6714" y="6081"/>
                    <a:pt x="6548" y="6835"/>
                    <a:pt x="6751" y="7406"/>
                  </a:cubicBezTo>
                  <a:lnTo>
                    <a:pt x="6327" y="7792"/>
                  </a:lnTo>
                  <a:cubicBezTo>
                    <a:pt x="5573" y="8473"/>
                    <a:pt x="4836" y="9173"/>
                    <a:pt x="4045" y="9799"/>
                  </a:cubicBezTo>
                  <a:cubicBezTo>
                    <a:pt x="3971" y="9854"/>
                    <a:pt x="3898" y="9891"/>
                    <a:pt x="3843" y="9946"/>
                  </a:cubicBezTo>
                  <a:cubicBezTo>
                    <a:pt x="3806" y="9504"/>
                    <a:pt x="3769" y="9081"/>
                    <a:pt x="3769" y="8639"/>
                  </a:cubicBezTo>
                  <a:cubicBezTo>
                    <a:pt x="3769" y="8032"/>
                    <a:pt x="3990" y="7314"/>
                    <a:pt x="3824" y="6725"/>
                  </a:cubicBezTo>
                  <a:cubicBezTo>
                    <a:pt x="3803" y="6630"/>
                    <a:pt x="3728" y="6577"/>
                    <a:pt x="3650" y="6577"/>
                  </a:cubicBezTo>
                  <a:cubicBezTo>
                    <a:pt x="3592" y="6577"/>
                    <a:pt x="3532" y="6607"/>
                    <a:pt x="3493" y="6670"/>
                  </a:cubicBezTo>
                  <a:cubicBezTo>
                    <a:pt x="3106" y="7203"/>
                    <a:pt x="3162" y="8087"/>
                    <a:pt x="3180" y="8731"/>
                  </a:cubicBezTo>
                  <a:cubicBezTo>
                    <a:pt x="3180" y="9247"/>
                    <a:pt x="3235" y="9762"/>
                    <a:pt x="3364" y="10259"/>
                  </a:cubicBezTo>
                  <a:cubicBezTo>
                    <a:pt x="2922" y="10517"/>
                    <a:pt x="2481" y="10719"/>
                    <a:pt x="2020" y="10921"/>
                  </a:cubicBezTo>
                  <a:cubicBezTo>
                    <a:pt x="2094" y="9431"/>
                    <a:pt x="1910" y="7940"/>
                    <a:pt x="2260" y="6467"/>
                  </a:cubicBezTo>
                  <a:cubicBezTo>
                    <a:pt x="2683" y="4663"/>
                    <a:pt x="3916" y="3154"/>
                    <a:pt x="5610" y="2381"/>
                  </a:cubicBezTo>
                  <a:cubicBezTo>
                    <a:pt x="7266" y="1571"/>
                    <a:pt x="9125" y="1406"/>
                    <a:pt x="10947" y="1332"/>
                  </a:cubicBezTo>
                  <a:cubicBezTo>
                    <a:pt x="11867" y="1295"/>
                    <a:pt x="13101" y="1332"/>
                    <a:pt x="14021" y="909"/>
                  </a:cubicBezTo>
                  <a:close/>
                  <a:moveTo>
                    <a:pt x="14539" y="0"/>
                  </a:moveTo>
                  <a:cubicBezTo>
                    <a:pt x="14521" y="0"/>
                    <a:pt x="14501" y="2"/>
                    <a:pt x="14481" y="7"/>
                  </a:cubicBezTo>
                  <a:cubicBezTo>
                    <a:pt x="13542" y="172"/>
                    <a:pt x="12714" y="541"/>
                    <a:pt x="11739" y="596"/>
                  </a:cubicBezTo>
                  <a:cubicBezTo>
                    <a:pt x="10892" y="651"/>
                    <a:pt x="10045" y="669"/>
                    <a:pt x="9199" y="743"/>
                  </a:cubicBezTo>
                  <a:cubicBezTo>
                    <a:pt x="7413" y="946"/>
                    <a:pt x="5646" y="1387"/>
                    <a:pt x="4174" y="2436"/>
                  </a:cubicBezTo>
                  <a:cubicBezTo>
                    <a:pt x="1505" y="4369"/>
                    <a:pt x="934" y="8013"/>
                    <a:pt x="1671" y="11087"/>
                  </a:cubicBezTo>
                  <a:lnTo>
                    <a:pt x="1450" y="11198"/>
                  </a:lnTo>
                  <a:cubicBezTo>
                    <a:pt x="916" y="11326"/>
                    <a:pt x="438" y="11639"/>
                    <a:pt x="106" y="12099"/>
                  </a:cubicBezTo>
                  <a:cubicBezTo>
                    <a:pt x="0" y="12281"/>
                    <a:pt x="156" y="12500"/>
                    <a:pt x="348" y="12500"/>
                  </a:cubicBezTo>
                  <a:cubicBezTo>
                    <a:pt x="389" y="12500"/>
                    <a:pt x="432" y="12490"/>
                    <a:pt x="474" y="12468"/>
                  </a:cubicBezTo>
                  <a:cubicBezTo>
                    <a:pt x="1115" y="12076"/>
                    <a:pt x="1743" y="11949"/>
                    <a:pt x="2371" y="11949"/>
                  </a:cubicBezTo>
                  <a:cubicBezTo>
                    <a:pt x="3529" y="11949"/>
                    <a:pt x="4689" y="12381"/>
                    <a:pt x="5928" y="12381"/>
                  </a:cubicBezTo>
                  <a:cubicBezTo>
                    <a:pt x="6006" y="12381"/>
                    <a:pt x="6084" y="12379"/>
                    <a:pt x="6162" y="12376"/>
                  </a:cubicBezTo>
                  <a:cubicBezTo>
                    <a:pt x="7708" y="12265"/>
                    <a:pt x="9199" y="11658"/>
                    <a:pt x="10377" y="10627"/>
                  </a:cubicBezTo>
                  <a:cubicBezTo>
                    <a:pt x="13340" y="8124"/>
                    <a:pt x="13874" y="4167"/>
                    <a:pt x="14536" y="577"/>
                  </a:cubicBezTo>
                  <a:cubicBezTo>
                    <a:pt x="14592" y="522"/>
                    <a:pt x="14647" y="467"/>
                    <a:pt x="14702" y="412"/>
                  </a:cubicBezTo>
                  <a:cubicBezTo>
                    <a:pt x="14854" y="260"/>
                    <a:pt x="14743" y="0"/>
                    <a:pt x="14539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8"/>
            <p:cNvSpPr/>
            <p:nvPr/>
          </p:nvSpPr>
          <p:spPr>
            <a:xfrm>
              <a:off x="7708535" y="-43314"/>
              <a:ext cx="797490" cy="671108"/>
            </a:xfrm>
            <a:custGeom>
              <a:avLst/>
              <a:gdLst/>
              <a:ahLst/>
              <a:cxnLst/>
              <a:rect l="l" t="t" r="r" b="b"/>
              <a:pathLst>
                <a:path w="14873" h="12516" extrusionOk="0">
                  <a:moveTo>
                    <a:pt x="14018" y="924"/>
                  </a:moveTo>
                  <a:lnTo>
                    <a:pt x="14018" y="924"/>
                  </a:lnTo>
                  <a:cubicBezTo>
                    <a:pt x="13466" y="2451"/>
                    <a:pt x="13245" y="4145"/>
                    <a:pt x="12693" y="5672"/>
                  </a:cubicBezTo>
                  <a:cubicBezTo>
                    <a:pt x="12012" y="7531"/>
                    <a:pt x="10944" y="9335"/>
                    <a:pt x="9287" y="10476"/>
                  </a:cubicBezTo>
                  <a:cubicBezTo>
                    <a:pt x="8179" y="11247"/>
                    <a:pt x="7071" y="11537"/>
                    <a:pt x="5880" y="11537"/>
                  </a:cubicBezTo>
                  <a:cubicBezTo>
                    <a:pt x="5251" y="11537"/>
                    <a:pt x="4600" y="11456"/>
                    <a:pt x="3913" y="11323"/>
                  </a:cubicBezTo>
                  <a:cubicBezTo>
                    <a:pt x="3766" y="11286"/>
                    <a:pt x="3600" y="11249"/>
                    <a:pt x="3434" y="11231"/>
                  </a:cubicBezTo>
                  <a:cubicBezTo>
                    <a:pt x="4171" y="10716"/>
                    <a:pt x="4870" y="10127"/>
                    <a:pt x="5477" y="9464"/>
                  </a:cubicBezTo>
                  <a:cubicBezTo>
                    <a:pt x="5993" y="9869"/>
                    <a:pt x="6637" y="10108"/>
                    <a:pt x="7300" y="10127"/>
                  </a:cubicBezTo>
                  <a:cubicBezTo>
                    <a:pt x="7353" y="10128"/>
                    <a:pt x="7410" y="10130"/>
                    <a:pt x="7470" y="10130"/>
                  </a:cubicBezTo>
                  <a:cubicBezTo>
                    <a:pt x="7999" y="10130"/>
                    <a:pt x="8713" y="10041"/>
                    <a:pt x="9011" y="9611"/>
                  </a:cubicBezTo>
                  <a:cubicBezTo>
                    <a:pt x="9067" y="9519"/>
                    <a:pt x="9011" y="9390"/>
                    <a:pt x="8901" y="9390"/>
                  </a:cubicBezTo>
                  <a:cubicBezTo>
                    <a:pt x="8643" y="9390"/>
                    <a:pt x="8404" y="9446"/>
                    <a:pt x="8183" y="9538"/>
                  </a:cubicBezTo>
                  <a:cubicBezTo>
                    <a:pt x="7889" y="9611"/>
                    <a:pt x="7613" y="9648"/>
                    <a:pt x="7318" y="9648"/>
                  </a:cubicBezTo>
                  <a:cubicBezTo>
                    <a:pt x="6766" y="9630"/>
                    <a:pt x="6214" y="9482"/>
                    <a:pt x="5717" y="9225"/>
                  </a:cubicBezTo>
                  <a:cubicBezTo>
                    <a:pt x="5827" y="9114"/>
                    <a:pt x="5938" y="9004"/>
                    <a:pt x="6048" y="8893"/>
                  </a:cubicBezTo>
                  <a:cubicBezTo>
                    <a:pt x="7024" y="7955"/>
                    <a:pt x="7981" y="6998"/>
                    <a:pt x="8956" y="6059"/>
                  </a:cubicBezTo>
                  <a:cubicBezTo>
                    <a:pt x="8956" y="6059"/>
                    <a:pt x="8975" y="6077"/>
                    <a:pt x="8993" y="6096"/>
                  </a:cubicBezTo>
                  <a:cubicBezTo>
                    <a:pt x="9030" y="6114"/>
                    <a:pt x="9085" y="6132"/>
                    <a:pt x="9140" y="6132"/>
                  </a:cubicBezTo>
                  <a:lnTo>
                    <a:pt x="9177" y="6132"/>
                  </a:lnTo>
                  <a:cubicBezTo>
                    <a:pt x="9324" y="6169"/>
                    <a:pt x="9472" y="6206"/>
                    <a:pt x="9637" y="6280"/>
                  </a:cubicBezTo>
                  <a:cubicBezTo>
                    <a:pt x="9803" y="6317"/>
                    <a:pt x="9987" y="6335"/>
                    <a:pt x="10171" y="6353"/>
                  </a:cubicBezTo>
                  <a:cubicBezTo>
                    <a:pt x="10250" y="6358"/>
                    <a:pt x="10341" y="6363"/>
                    <a:pt x="10438" y="6363"/>
                  </a:cubicBezTo>
                  <a:cubicBezTo>
                    <a:pt x="10703" y="6363"/>
                    <a:pt x="11003" y="6326"/>
                    <a:pt x="11165" y="6151"/>
                  </a:cubicBezTo>
                  <a:cubicBezTo>
                    <a:pt x="11257" y="6059"/>
                    <a:pt x="11220" y="5912"/>
                    <a:pt x="11091" y="5875"/>
                  </a:cubicBezTo>
                  <a:cubicBezTo>
                    <a:pt x="11000" y="5844"/>
                    <a:pt x="10909" y="5831"/>
                    <a:pt x="10818" y="5831"/>
                  </a:cubicBezTo>
                  <a:cubicBezTo>
                    <a:pt x="10743" y="5831"/>
                    <a:pt x="10669" y="5840"/>
                    <a:pt x="10594" y="5856"/>
                  </a:cubicBezTo>
                  <a:cubicBezTo>
                    <a:pt x="10493" y="5866"/>
                    <a:pt x="10396" y="5870"/>
                    <a:pt x="10300" y="5870"/>
                  </a:cubicBezTo>
                  <a:cubicBezTo>
                    <a:pt x="10203" y="5870"/>
                    <a:pt x="10107" y="5866"/>
                    <a:pt x="10005" y="5856"/>
                  </a:cubicBezTo>
                  <a:cubicBezTo>
                    <a:pt x="9821" y="5838"/>
                    <a:pt x="9545" y="5728"/>
                    <a:pt x="9324" y="5709"/>
                  </a:cubicBezTo>
                  <a:cubicBezTo>
                    <a:pt x="9784" y="5249"/>
                    <a:pt x="10245" y="4789"/>
                    <a:pt x="10705" y="4347"/>
                  </a:cubicBezTo>
                  <a:lnTo>
                    <a:pt x="10705" y="4366"/>
                  </a:lnTo>
                  <a:cubicBezTo>
                    <a:pt x="10844" y="4516"/>
                    <a:pt x="11158" y="4674"/>
                    <a:pt x="11431" y="4674"/>
                  </a:cubicBezTo>
                  <a:cubicBezTo>
                    <a:pt x="11592" y="4674"/>
                    <a:pt x="11739" y="4619"/>
                    <a:pt x="11827" y="4476"/>
                  </a:cubicBezTo>
                  <a:cubicBezTo>
                    <a:pt x="11864" y="4421"/>
                    <a:pt x="11846" y="4347"/>
                    <a:pt x="11772" y="4329"/>
                  </a:cubicBezTo>
                  <a:cubicBezTo>
                    <a:pt x="11699" y="4320"/>
                    <a:pt x="11625" y="4315"/>
                    <a:pt x="11551" y="4315"/>
                  </a:cubicBezTo>
                  <a:cubicBezTo>
                    <a:pt x="11478" y="4315"/>
                    <a:pt x="11404" y="4320"/>
                    <a:pt x="11330" y="4329"/>
                  </a:cubicBezTo>
                  <a:cubicBezTo>
                    <a:pt x="11165" y="4329"/>
                    <a:pt x="10999" y="4274"/>
                    <a:pt x="10852" y="4200"/>
                  </a:cubicBezTo>
                  <a:lnTo>
                    <a:pt x="11570" y="3500"/>
                  </a:lnTo>
                  <a:cubicBezTo>
                    <a:pt x="11656" y="3399"/>
                    <a:pt x="11573" y="3264"/>
                    <a:pt x="11471" y="3264"/>
                  </a:cubicBezTo>
                  <a:cubicBezTo>
                    <a:pt x="11443" y="3264"/>
                    <a:pt x="11413" y="3274"/>
                    <a:pt x="11386" y="3298"/>
                  </a:cubicBezTo>
                  <a:lnTo>
                    <a:pt x="10281" y="4274"/>
                  </a:lnTo>
                  <a:cubicBezTo>
                    <a:pt x="10300" y="4181"/>
                    <a:pt x="10300" y="4089"/>
                    <a:pt x="10318" y="4016"/>
                  </a:cubicBezTo>
                  <a:cubicBezTo>
                    <a:pt x="10337" y="3740"/>
                    <a:pt x="10373" y="3298"/>
                    <a:pt x="10116" y="3114"/>
                  </a:cubicBezTo>
                  <a:cubicBezTo>
                    <a:pt x="10097" y="3102"/>
                    <a:pt x="10075" y="3096"/>
                    <a:pt x="10052" y="3096"/>
                  </a:cubicBezTo>
                  <a:cubicBezTo>
                    <a:pt x="10005" y="3096"/>
                    <a:pt x="9956" y="3120"/>
                    <a:pt x="9932" y="3169"/>
                  </a:cubicBezTo>
                  <a:cubicBezTo>
                    <a:pt x="9784" y="3372"/>
                    <a:pt x="9876" y="3740"/>
                    <a:pt x="9858" y="3997"/>
                  </a:cubicBezTo>
                  <a:cubicBezTo>
                    <a:pt x="9858" y="4200"/>
                    <a:pt x="9766" y="4476"/>
                    <a:pt x="9840" y="4660"/>
                  </a:cubicBezTo>
                  <a:lnTo>
                    <a:pt x="7281" y="6961"/>
                  </a:lnTo>
                  <a:cubicBezTo>
                    <a:pt x="7336" y="6556"/>
                    <a:pt x="7355" y="6114"/>
                    <a:pt x="7447" y="5709"/>
                  </a:cubicBezTo>
                  <a:cubicBezTo>
                    <a:pt x="7594" y="5083"/>
                    <a:pt x="8054" y="4421"/>
                    <a:pt x="8073" y="3777"/>
                  </a:cubicBezTo>
                  <a:cubicBezTo>
                    <a:pt x="8073" y="3659"/>
                    <a:pt x="7978" y="3576"/>
                    <a:pt x="7875" y="3576"/>
                  </a:cubicBezTo>
                  <a:cubicBezTo>
                    <a:pt x="7849" y="3576"/>
                    <a:pt x="7822" y="3581"/>
                    <a:pt x="7797" y="3592"/>
                  </a:cubicBezTo>
                  <a:cubicBezTo>
                    <a:pt x="7208" y="3961"/>
                    <a:pt x="6987" y="4899"/>
                    <a:pt x="6839" y="5525"/>
                  </a:cubicBezTo>
                  <a:cubicBezTo>
                    <a:pt x="6711" y="6096"/>
                    <a:pt x="6563" y="6850"/>
                    <a:pt x="6766" y="7421"/>
                  </a:cubicBezTo>
                  <a:lnTo>
                    <a:pt x="6343" y="7807"/>
                  </a:lnTo>
                  <a:cubicBezTo>
                    <a:pt x="5588" y="8488"/>
                    <a:pt x="4852" y="9188"/>
                    <a:pt x="4060" y="9814"/>
                  </a:cubicBezTo>
                  <a:cubicBezTo>
                    <a:pt x="3987" y="9869"/>
                    <a:pt x="3913" y="9906"/>
                    <a:pt x="3839" y="9961"/>
                  </a:cubicBezTo>
                  <a:cubicBezTo>
                    <a:pt x="3803" y="9519"/>
                    <a:pt x="3766" y="9096"/>
                    <a:pt x="3784" y="8654"/>
                  </a:cubicBezTo>
                  <a:cubicBezTo>
                    <a:pt x="3784" y="8047"/>
                    <a:pt x="3987" y="7329"/>
                    <a:pt x="3839" y="6740"/>
                  </a:cubicBezTo>
                  <a:cubicBezTo>
                    <a:pt x="3818" y="6645"/>
                    <a:pt x="3737" y="6592"/>
                    <a:pt x="3654" y="6592"/>
                  </a:cubicBezTo>
                  <a:cubicBezTo>
                    <a:pt x="3592" y="6592"/>
                    <a:pt x="3529" y="6622"/>
                    <a:pt x="3490" y="6685"/>
                  </a:cubicBezTo>
                  <a:cubicBezTo>
                    <a:pt x="3103" y="7218"/>
                    <a:pt x="3158" y="8102"/>
                    <a:pt x="3177" y="8728"/>
                  </a:cubicBezTo>
                  <a:cubicBezTo>
                    <a:pt x="3177" y="9243"/>
                    <a:pt x="3232" y="9758"/>
                    <a:pt x="3361" y="10255"/>
                  </a:cubicBezTo>
                  <a:cubicBezTo>
                    <a:pt x="2919" y="10513"/>
                    <a:pt x="2477" y="10716"/>
                    <a:pt x="2036" y="10936"/>
                  </a:cubicBezTo>
                  <a:cubicBezTo>
                    <a:pt x="2091" y="9446"/>
                    <a:pt x="1907" y="7955"/>
                    <a:pt x="2256" y="6482"/>
                  </a:cubicBezTo>
                  <a:cubicBezTo>
                    <a:pt x="2680" y="4660"/>
                    <a:pt x="3931" y="3169"/>
                    <a:pt x="5606" y="2396"/>
                  </a:cubicBezTo>
                  <a:cubicBezTo>
                    <a:pt x="7263" y="1586"/>
                    <a:pt x="9122" y="1421"/>
                    <a:pt x="10944" y="1347"/>
                  </a:cubicBezTo>
                  <a:cubicBezTo>
                    <a:pt x="11864" y="1310"/>
                    <a:pt x="13097" y="1347"/>
                    <a:pt x="14018" y="924"/>
                  </a:cubicBezTo>
                  <a:close/>
                  <a:moveTo>
                    <a:pt x="14519" y="0"/>
                  </a:moveTo>
                  <a:cubicBezTo>
                    <a:pt x="14505" y="0"/>
                    <a:pt x="14492" y="1"/>
                    <a:pt x="14478" y="3"/>
                  </a:cubicBezTo>
                  <a:cubicBezTo>
                    <a:pt x="13539" y="187"/>
                    <a:pt x="12729" y="537"/>
                    <a:pt x="11754" y="611"/>
                  </a:cubicBezTo>
                  <a:cubicBezTo>
                    <a:pt x="10907" y="666"/>
                    <a:pt x="10042" y="666"/>
                    <a:pt x="9195" y="758"/>
                  </a:cubicBezTo>
                  <a:cubicBezTo>
                    <a:pt x="7428" y="942"/>
                    <a:pt x="5643" y="1402"/>
                    <a:pt x="4189" y="2451"/>
                  </a:cubicBezTo>
                  <a:cubicBezTo>
                    <a:pt x="1502" y="4384"/>
                    <a:pt x="931" y="8028"/>
                    <a:pt x="1667" y="11102"/>
                  </a:cubicBezTo>
                  <a:lnTo>
                    <a:pt x="1447" y="11212"/>
                  </a:lnTo>
                  <a:cubicBezTo>
                    <a:pt x="913" y="11323"/>
                    <a:pt x="434" y="11654"/>
                    <a:pt x="121" y="12096"/>
                  </a:cubicBezTo>
                  <a:cubicBezTo>
                    <a:pt x="0" y="12293"/>
                    <a:pt x="154" y="12515"/>
                    <a:pt x="356" y="12515"/>
                  </a:cubicBezTo>
                  <a:cubicBezTo>
                    <a:pt x="399" y="12515"/>
                    <a:pt x="444" y="12505"/>
                    <a:pt x="489" y="12482"/>
                  </a:cubicBezTo>
                  <a:cubicBezTo>
                    <a:pt x="1124" y="12091"/>
                    <a:pt x="1750" y="11964"/>
                    <a:pt x="2377" y="11964"/>
                  </a:cubicBezTo>
                  <a:cubicBezTo>
                    <a:pt x="3535" y="11964"/>
                    <a:pt x="4697" y="12396"/>
                    <a:pt x="5927" y="12396"/>
                  </a:cubicBezTo>
                  <a:cubicBezTo>
                    <a:pt x="6004" y="12396"/>
                    <a:pt x="6081" y="12394"/>
                    <a:pt x="6158" y="12390"/>
                  </a:cubicBezTo>
                  <a:cubicBezTo>
                    <a:pt x="7723" y="12280"/>
                    <a:pt x="9195" y="11673"/>
                    <a:pt x="10373" y="10642"/>
                  </a:cubicBezTo>
                  <a:cubicBezTo>
                    <a:pt x="13337" y="8139"/>
                    <a:pt x="13870" y="4163"/>
                    <a:pt x="14552" y="574"/>
                  </a:cubicBezTo>
                  <a:cubicBezTo>
                    <a:pt x="14607" y="537"/>
                    <a:pt x="14662" y="482"/>
                    <a:pt x="14699" y="427"/>
                  </a:cubicBezTo>
                  <a:cubicBezTo>
                    <a:pt x="14872" y="271"/>
                    <a:pt x="14735" y="0"/>
                    <a:pt x="14519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8"/>
            <p:cNvSpPr/>
            <p:nvPr/>
          </p:nvSpPr>
          <p:spPr>
            <a:xfrm>
              <a:off x="6612986" y="453055"/>
              <a:ext cx="796525" cy="670947"/>
            </a:xfrm>
            <a:custGeom>
              <a:avLst/>
              <a:gdLst/>
              <a:ahLst/>
              <a:cxnLst/>
              <a:rect l="l" t="t" r="r" b="b"/>
              <a:pathLst>
                <a:path w="14855" h="12513" extrusionOk="0">
                  <a:moveTo>
                    <a:pt x="14004" y="909"/>
                  </a:moveTo>
                  <a:lnTo>
                    <a:pt x="14004" y="909"/>
                  </a:lnTo>
                  <a:cubicBezTo>
                    <a:pt x="13452" y="2455"/>
                    <a:pt x="13231" y="4130"/>
                    <a:pt x="12679" y="5676"/>
                  </a:cubicBezTo>
                  <a:cubicBezTo>
                    <a:pt x="12017" y="7535"/>
                    <a:pt x="10949" y="9339"/>
                    <a:pt x="9292" y="10480"/>
                  </a:cubicBezTo>
                  <a:cubicBezTo>
                    <a:pt x="8182" y="11244"/>
                    <a:pt x="7079" y="11536"/>
                    <a:pt x="5904" y="11536"/>
                  </a:cubicBezTo>
                  <a:cubicBezTo>
                    <a:pt x="5267" y="11536"/>
                    <a:pt x="4610" y="11451"/>
                    <a:pt x="3918" y="11308"/>
                  </a:cubicBezTo>
                  <a:cubicBezTo>
                    <a:pt x="3752" y="11272"/>
                    <a:pt x="3587" y="11253"/>
                    <a:pt x="3421" y="11216"/>
                  </a:cubicBezTo>
                  <a:cubicBezTo>
                    <a:pt x="4176" y="10719"/>
                    <a:pt x="4857" y="10130"/>
                    <a:pt x="5464" y="9468"/>
                  </a:cubicBezTo>
                  <a:cubicBezTo>
                    <a:pt x="5998" y="9873"/>
                    <a:pt x="6642" y="10112"/>
                    <a:pt x="7305" y="10130"/>
                  </a:cubicBezTo>
                  <a:cubicBezTo>
                    <a:pt x="7358" y="10132"/>
                    <a:pt x="7415" y="10133"/>
                    <a:pt x="7475" y="10133"/>
                  </a:cubicBezTo>
                  <a:cubicBezTo>
                    <a:pt x="8004" y="10133"/>
                    <a:pt x="8718" y="10045"/>
                    <a:pt x="9016" y="9615"/>
                  </a:cubicBezTo>
                  <a:cubicBezTo>
                    <a:pt x="9072" y="9523"/>
                    <a:pt x="9016" y="9394"/>
                    <a:pt x="8888" y="9394"/>
                  </a:cubicBezTo>
                  <a:cubicBezTo>
                    <a:pt x="8648" y="9394"/>
                    <a:pt x="8409" y="9449"/>
                    <a:pt x="8170" y="9542"/>
                  </a:cubicBezTo>
                  <a:cubicBezTo>
                    <a:pt x="7894" y="9615"/>
                    <a:pt x="7618" y="9652"/>
                    <a:pt x="7323" y="9652"/>
                  </a:cubicBezTo>
                  <a:cubicBezTo>
                    <a:pt x="6771" y="9634"/>
                    <a:pt x="6219" y="9486"/>
                    <a:pt x="5722" y="9229"/>
                  </a:cubicBezTo>
                  <a:cubicBezTo>
                    <a:pt x="5832" y="9118"/>
                    <a:pt x="5943" y="8989"/>
                    <a:pt x="6053" y="8897"/>
                  </a:cubicBezTo>
                  <a:cubicBezTo>
                    <a:pt x="7010" y="7959"/>
                    <a:pt x="7986" y="7002"/>
                    <a:pt x="8961" y="6063"/>
                  </a:cubicBezTo>
                  <a:cubicBezTo>
                    <a:pt x="8961" y="6063"/>
                    <a:pt x="8980" y="6081"/>
                    <a:pt x="8998" y="6100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5" y="6136"/>
                    <a:pt x="9164" y="6136"/>
                    <a:pt x="9164" y="6118"/>
                  </a:cubicBezTo>
                  <a:cubicBezTo>
                    <a:pt x="9329" y="6155"/>
                    <a:pt x="9477" y="6210"/>
                    <a:pt x="9624" y="6265"/>
                  </a:cubicBezTo>
                  <a:cubicBezTo>
                    <a:pt x="9789" y="6320"/>
                    <a:pt x="9973" y="6339"/>
                    <a:pt x="10158" y="6357"/>
                  </a:cubicBezTo>
                  <a:cubicBezTo>
                    <a:pt x="10236" y="6362"/>
                    <a:pt x="10328" y="6367"/>
                    <a:pt x="10425" y="6367"/>
                  </a:cubicBezTo>
                  <a:cubicBezTo>
                    <a:pt x="10689" y="6367"/>
                    <a:pt x="10990" y="6330"/>
                    <a:pt x="11151" y="6155"/>
                  </a:cubicBezTo>
                  <a:cubicBezTo>
                    <a:pt x="11243" y="6063"/>
                    <a:pt x="11207" y="5916"/>
                    <a:pt x="11096" y="5879"/>
                  </a:cubicBezTo>
                  <a:cubicBezTo>
                    <a:pt x="11005" y="5848"/>
                    <a:pt x="10908" y="5835"/>
                    <a:pt x="10812" y="5835"/>
                  </a:cubicBezTo>
                  <a:cubicBezTo>
                    <a:pt x="10734" y="5835"/>
                    <a:pt x="10655" y="5844"/>
                    <a:pt x="10581" y="5860"/>
                  </a:cubicBezTo>
                  <a:cubicBezTo>
                    <a:pt x="10489" y="5870"/>
                    <a:pt x="10392" y="5874"/>
                    <a:pt x="10293" y="5874"/>
                  </a:cubicBezTo>
                  <a:cubicBezTo>
                    <a:pt x="10194" y="5874"/>
                    <a:pt x="10093" y="5870"/>
                    <a:pt x="9992" y="5860"/>
                  </a:cubicBezTo>
                  <a:cubicBezTo>
                    <a:pt x="9808" y="5842"/>
                    <a:pt x="9532" y="5732"/>
                    <a:pt x="9311" y="5713"/>
                  </a:cubicBezTo>
                  <a:lnTo>
                    <a:pt x="10691" y="4351"/>
                  </a:lnTo>
                  <a:lnTo>
                    <a:pt x="10691" y="4369"/>
                  </a:lnTo>
                  <a:cubicBezTo>
                    <a:pt x="10841" y="4520"/>
                    <a:pt x="11151" y="4670"/>
                    <a:pt x="11420" y="4670"/>
                  </a:cubicBezTo>
                  <a:cubicBezTo>
                    <a:pt x="11580" y="4670"/>
                    <a:pt x="11725" y="4617"/>
                    <a:pt x="11814" y="4480"/>
                  </a:cubicBezTo>
                  <a:cubicBezTo>
                    <a:pt x="11851" y="4425"/>
                    <a:pt x="11832" y="4351"/>
                    <a:pt x="11759" y="4333"/>
                  </a:cubicBezTo>
                  <a:cubicBezTo>
                    <a:pt x="11685" y="4323"/>
                    <a:pt x="11612" y="4319"/>
                    <a:pt x="11538" y="4319"/>
                  </a:cubicBezTo>
                  <a:cubicBezTo>
                    <a:pt x="11464" y="4319"/>
                    <a:pt x="11391" y="4323"/>
                    <a:pt x="11317" y="4333"/>
                  </a:cubicBezTo>
                  <a:cubicBezTo>
                    <a:pt x="11151" y="4333"/>
                    <a:pt x="10986" y="4277"/>
                    <a:pt x="10839" y="4204"/>
                  </a:cubicBezTo>
                  <a:lnTo>
                    <a:pt x="11556" y="3486"/>
                  </a:lnTo>
                  <a:cubicBezTo>
                    <a:pt x="11656" y="3401"/>
                    <a:pt x="11569" y="3260"/>
                    <a:pt x="11465" y="3260"/>
                  </a:cubicBezTo>
                  <a:cubicBezTo>
                    <a:pt x="11434" y="3260"/>
                    <a:pt x="11402" y="3273"/>
                    <a:pt x="11372" y="3302"/>
                  </a:cubicBezTo>
                  <a:lnTo>
                    <a:pt x="10268" y="4277"/>
                  </a:lnTo>
                  <a:cubicBezTo>
                    <a:pt x="10286" y="4185"/>
                    <a:pt x="10305" y="4075"/>
                    <a:pt x="10305" y="4001"/>
                  </a:cubicBezTo>
                  <a:cubicBezTo>
                    <a:pt x="10323" y="3725"/>
                    <a:pt x="10360" y="3302"/>
                    <a:pt x="10102" y="3118"/>
                  </a:cubicBezTo>
                  <a:cubicBezTo>
                    <a:pt x="10083" y="3105"/>
                    <a:pt x="10059" y="3099"/>
                    <a:pt x="10034" y="3099"/>
                  </a:cubicBezTo>
                  <a:cubicBezTo>
                    <a:pt x="9989" y="3099"/>
                    <a:pt x="9942" y="3119"/>
                    <a:pt x="9918" y="3155"/>
                  </a:cubicBezTo>
                  <a:cubicBezTo>
                    <a:pt x="9771" y="3376"/>
                    <a:pt x="9863" y="3744"/>
                    <a:pt x="9845" y="3983"/>
                  </a:cubicBezTo>
                  <a:cubicBezTo>
                    <a:pt x="9845" y="4185"/>
                    <a:pt x="9753" y="4462"/>
                    <a:pt x="9845" y="4664"/>
                  </a:cubicBezTo>
                  <a:lnTo>
                    <a:pt x="7268" y="6965"/>
                  </a:lnTo>
                  <a:cubicBezTo>
                    <a:pt x="7323" y="6541"/>
                    <a:pt x="7341" y="6100"/>
                    <a:pt x="7433" y="5713"/>
                  </a:cubicBezTo>
                  <a:cubicBezTo>
                    <a:pt x="7599" y="5069"/>
                    <a:pt x="8059" y="4406"/>
                    <a:pt x="8059" y="3762"/>
                  </a:cubicBezTo>
                  <a:cubicBezTo>
                    <a:pt x="8059" y="3659"/>
                    <a:pt x="7966" y="3580"/>
                    <a:pt x="7863" y="3580"/>
                  </a:cubicBezTo>
                  <a:cubicBezTo>
                    <a:pt x="7836" y="3580"/>
                    <a:pt x="7809" y="3585"/>
                    <a:pt x="7783" y="3596"/>
                  </a:cubicBezTo>
                  <a:cubicBezTo>
                    <a:pt x="7194" y="3965"/>
                    <a:pt x="6973" y="4885"/>
                    <a:pt x="6826" y="5529"/>
                  </a:cubicBezTo>
                  <a:cubicBezTo>
                    <a:pt x="6697" y="6081"/>
                    <a:pt x="6550" y="6854"/>
                    <a:pt x="6752" y="7425"/>
                  </a:cubicBezTo>
                  <a:lnTo>
                    <a:pt x="6329" y="7793"/>
                  </a:lnTo>
                  <a:cubicBezTo>
                    <a:pt x="5574" y="8474"/>
                    <a:pt x="4838" y="9173"/>
                    <a:pt x="4047" y="9799"/>
                  </a:cubicBezTo>
                  <a:cubicBezTo>
                    <a:pt x="3973" y="9854"/>
                    <a:pt x="3900" y="9891"/>
                    <a:pt x="3826" y="9946"/>
                  </a:cubicBezTo>
                  <a:cubicBezTo>
                    <a:pt x="3808" y="9505"/>
                    <a:pt x="3771" y="9081"/>
                    <a:pt x="3771" y="8640"/>
                  </a:cubicBezTo>
                  <a:cubicBezTo>
                    <a:pt x="3771" y="8032"/>
                    <a:pt x="3973" y="7314"/>
                    <a:pt x="3826" y="6725"/>
                  </a:cubicBezTo>
                  <a:cubicBezTo>
                    <a:pt x="3804" y="6627"/>
                    <a:pt x="3718" y="6574"/>
                    <a:pt x="3632" y="6574"/>
                  </a:cubicBezTo>
                  <a:cubicBezTo>
                    <a:pt x="3573" y="6574"/>
                    <a:pt x="3514" y="6599"/>
                    <a:pt x="3476" y="6652"/>
                  </a:cubicBezTo>
                  <a:cubicBezTo>
                    <a:pt x="3108" y="7204"/>
                    <a:pt x="3145" y="8087"/>
                    <a:pt x="3163" y="8713"/>
                  </a:cubicBezTo>
                  <a:cubicBezTo>
                    <a:pt x="3163" y="9229"/>
                    <a:pt x="3219" y="9744"/>
                    <a:pt x="3347" y="10241"/>
                  </a:cubicBezTo>
                  <a:cubicBezTo>
                    <a:pt x="2906" y="10499"/>
                    <a:pt x="2464" y="10701"/>
                    <a:pt x="2022" y="10904"/>
                  </a:cubicBezTo>
                  <a:cubicBezTo>
                    <a:pt x="2096" y="9413"/>
                    <a:pt x="1912" y="7940"/>
                    <a:pt x="2243" y="6449"/>
                  </a:cubicBezTo>
                  <a:cubicBezTo>
                    <a:pt x="2685" y="4664"/>
                    <a:pt x="3918" y="3155"/>
                    <a:pt x="5611" y="2400"/>
                  </a:cubicBezTo>
                  <a:cubicBezTo>
                    <a:pt x="7268" y="1572"/>
                    <a:pt x="9108" y="1406"/>
                    <a:pt x="10931" y="1333"/>
                  </a:cubicBezTo>
                  <a:cubicBezTo>
                    <a:pt x="11851" y="1296"/>
                    <a:pt x="13102" y="1333"/>
                    <a:pt x="14004" y="909"/>
                  </a:cubicBezTo>
                  <a:close/>
                  <a:moveTo>
                    <a:pt x="14523" y="1"/>
                  </a:moveTo>
                  <a:cubicBezTo>
                    <a:pt x="14504" y="1"/>
                    <a:pt x="14484" y="3"/>
                    <a:pt x="14464" y="7"/>
                  </a:cubicBezTo>
                  <a:cubicBezTo>
                    <a:pt x="13526" y="191"/>
                    <a:pt x="12698" y="541"/>
                    <a:pt x="11722" y="615"/>
                  </a:cubicBezTo>
                  <a:cubicBezTo>
                    <a:pt x="10875" y="670"/>
                    <a:pt x="10029" y="670"/>
                    <a:pt x="9164" y="762"/>
                  </a:cubicBezTo>
                  <a:cubicBezTo>
                    <a:pt x="7397" y="946"/>
                    <a:pt x="5630" y="1406"/>
                    <a:pt x="4157" y="2455"/>
                  </a:cubicBezTo>
                  <a:cubicBezTo>
                    <a:pt x="1488" y="4388"/>
                    <a:pt x="918" y="8032"/>
                    <a:pt x="1654" y="11106"/>
                  </a:cubicBezTo>
                  <a:lnTo>
                    <a:pt x="1452" y="11216"/>
                  </a:lnTo>
                  <a:cubicBezTo>
                    <a:pt x="899" y="11327"/>
                    <a:pt x="421" y="11640"/>
                    <a:pt x="108" y="12100"/>
                  </a:cubicBezTo>
                  <a:cubicBezTo>
                    <a:pt x="0" y="12300"/>
                    <a:pt x="150" y="12513"/>
                    <a:pt x="341" y="12513"/>
                  </a:cubicBezTo>
                  <a:cubicBezTo>
                    <a:pt x="379" y="12513"/>
                    <a:pt x="418" y="12505"/>
                    <a:pt x="458" y="12486"/>
                  </a:cubicBezTo>
                  <a:cubicBezTo>
                    <a:pt x="1098" y="12088"/>
                    <a:pt x="1726" y="11959"/>
                    <a:pt x="2354" y="11959"/>
                  </a:cubicBezTo>
                  <a:cubicBezTo>
                    <a:pt x="3514" y="11959"/>
                    <a:pt x="4674" y="12400"/>
                    <a:pt x="5915" y="12400"/>
                  </a:cubicBezTo>
                  <a:cubicBezTo>
                    <a:pt x="5992" y="12400"/>
                    <a:pt x="6068" y="12398"/>
                    <a:pt x="6145" y="12394"/>
                  </a:cubicBezTo>
                  <a:cubicBezTo>
                    <a:pt x="7710" y="12284"/>
                    <a:pt x="9182" y="11658"/>
                    <a:pt x="10360" y="10627"/>
                  </a:cubicBezTo>
                  <a:cubicBezTo>
                    <a:pt x="13323" y="8124"/>
                    <a:pt x="13857" y="4167"/>
                    <a:pt x="14538" y="578"/>
                  </a:cubicBezTo>
                  <a:cubicBezTo>
                    <a:pt x="14593" y="523"/>
                    <a:pt x="14649" y="486"/>
                    <a:pt x="14685" y="431"/>
                  </a:cubicBezTo>
                  <a:cubicBezTo>
                    <a:pt x="14854" y="262"/>
                    <a:pt x="14729" y="1"/>
                    <a:pt x="14523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8"/>
            <p:cNvSpPr/>
            <p:nvPr/>
          </p:nvSpPr>
          <p:spPr>
            <a:xfrm>
              <a:off x="5650550" y="-102763"/>
              <a:ext cx="1012614" cy="555932"/>
            </a:xfrm>
            <a:custGeom>
              <a:avLst/>
              <a:gdLst/>
              <a:ahLst/>
              <a:cxnLst/>
              <a:rect l="l" t="t" r="r" b="b"/>
              <a:pathLst>
                <a:path w="18885" h="10368" extrusionOk="0">
                  <a:moveTo>
                    <a:pt x="10469" y="810"/>
                  </a:moveTo>
                  <a:cubicBezTo>
                    <a:pt x="12212" y="810"/>
                    <a:pt x="13562" y="1551"/>
                    <a:pt x="14928" y="2719"/>
                  </a:cubicBezTo>
                  <a:cubicBezTo>
                    <a:pt x="15056" y="2829"/>
                    <a:pt x="15185" y="2940"/>
                    <a:pt x="15314" y="3050"/>
                  </a:cubicBezTo>
                  <a:cubicBezTo>
                    <a:pt x="14412" y="3124"/>
                    <a:pt x="13529" y="3290"/>
                    <a:pt x="12664" y="3584"/>
                  </a:cubicBezTo>
                  <a:cubicBezTo>
                    <a:pt x="12406" y="2958"/>
                    <a:pt x="11964" y="2443"/>
                    <a:pt x="11394" y="2112"/>
                  </a:cubicBezTo>
                  <a:cubicBezTo>
                    <a:pt x="11043" y="1901"/>
                    <a:pt x="10511" y="1638"/>
                    <a:pt x="10050" y="1638"/>
                  </a:cubicBezTo>
                  <a:cubicBezTo>
                    <a:pt x="9906" y="1638"/>
                    <a:pt x="9768" y="1664"/>
                    <a:pt x="9645" y="1725"/>
                  </a:cubicBezTo>
                  <a:cubicBezTo>
                    <a:pt x="9553" y="1780"/>
                    <a:pt x="9553" y="1928"/>
                    <a:pt x="9645" y="1983"/>
                  </a:cubicBezTo>
                  <a:cubicBezTo>
                    <a:pt x="9866" y="2093"/>
                    <a:pt x="10105" y="2167"/>
                    <a:pt x="10363" y="2185"/>
                  </a:cubicBezTo>
                  <a:cubicBezTo>
                    <a:pt x="10639" y="2259"/>
                    <a:pt x="10897" y="2369"/>
                    <a:pt x="11154" y="2517"/>
                  </a:cubicBezTo>
                  <a:cubicBezTo>
                    <a:pt x="11633" y="2811"/>
                    <a:pt x="12038" y="3198"/>
                    <a:pt x="12351" y="3676"/>
                  </a:cubicBezTo>
                  <a:lnTo>
                    <a:pt x="11891" y="3805"/>
                  </a:lnTo>
                  <a:cubicBezTo>
                    <a:pt x="10584" y="4136"/>
                    <a:pt x="9277" y="4504"/>
                    <a:pt x="7970" y="4854"/>
                  </a:cubicBezTo>
                  <a:cubicBezTo>
                    <a:pt x="7970" y="4836"/>
                    <a:pt x="7970" y="4817"/>
                    <a:pt x="7970" y="4799"/>
                  </a:cubicBezTo>
                  <a:cubicBezTo>
                    <a:pt x="7933" y="4762"/>
                    <a:pt x="7897" y="4725"/>
                    <a:pt x="7860" y="4707"/>
                  </a:cubicBezTo>
                  <a:cubicBezTo>
                    <a:pt x="7851" y="4698"/>
                    <a:pt x="7846" y="4693"/>
                    <a:pt x="7841" y="4693"/>
                  </a:cubicBezTo>
                  <a:cubicBezTo>
                    <a:pt x="7837" y="4693"/>
                    <a:pt x="7832" y="4698"/>
                    <a:pt x="7823" y="4707"/>
                  </a:cubicBezTo>
                  <a:cubicBezTo>
                    <a:pt x="7712" y="4596"/>
                    <a:pt x="7602" y="4468"/>
                    <a:pt x="7510" y="4357"/>
                  </a:cubicBezTo>
                  <a:cubicBezTo>
                    <a:pt x="7363" y="4228"/>
                    <a:pt x="7216" y="4118"/>
                    <a:pt x="7068" y="4007"/>
                  </a:cubicBezTo>
                  <a:cubicBezTo>
                    <a:pt x="6854" y="3885"/>
                    <a:pt x="6551" y="3686"/>
                    <a:pt x="6275" y="3686"/>
                  </a:cubicBezTo>
                  <a:cubicBezTo>
                    <a:pt x="6219" y="3686"/>
                    <a:pt x="6164" y="3694"/>
                    <a:pt x="6111" y="3713"/>
                  </a:cubicBezTo>
                  <a:cubicBezTo>
                    <a:pt x="5982" y="3750"/>
                    <a:pt x="5946" y="3897"/>
                    <a:pt x="6019" y="3989"/>
                  </a:cubicBezTo>
                  <a:cubicBezTo>
                    <a:pt x="6148" y="4099"/>
                    <a:pt x="6295" y="4191"/>
                    <a:pt x="6461" y="4247"/>
                  </a:cubicBezTo>
                  <a:cubicBezTo>
                    <a:pt x="6627" y="4320"/>
                    <a:pt x="6811" y="4431"/>
                    <a:pt x="6958" y="4541"/>
                  </a:cubicBezTo>
                  <a:cubicBezTo>
                    <a:pt x="7123" y="4652"/>
                    <a:pt x="7308" y="4872"/>
                    <a:pt x="7492" y="5001"/>
                  </a:cubicBezTo>
                  <a:lnTo>
                    <a:pt x="5614" y="5498"/>
                  </a:lnTo>
                  <a:lnTo>
                    <a:pt x="5614" y="5480"/>
                  </a:lnTo>
                  <a:cubicBezTo>
                    <a:pt x="5536" y="5199"/>
                    <a:pt x="5207" y="4773"/>
                    <a:pt x="4873" y="4773"/>
                  </a:cubicBezTo>
                  <a:cubicBezTo>
                    <a:pt x="4813" y="4773"/>
                    <a:pt x="4753" y="4786"/>
                    <a:pt x="4694" y="4817"/>
                  </a:cubicBezTo>
                  <a:cubicBezTo>
                    <a:pt x="4639" y="4854"/>
                    <a:pt x="4639" y="4928"/>
                    <a:pt x="4676" y="4983"/>
                  </a:cubicBezTo>
                  <a:cubicBezTo>
                    <a:pt x="4804" y="5075"/>
                    <a:pt x="4915" y="5149"/>
                    <a:pt x="5062" y="5204"/>
                  </a:cubicBezTo>
                  <a:cubicBezTo>
                    <a:pt x="5209" y="5277"/>
                    <a:pt x="5320" y="5406"/>
                    <a:pt x="5430" y="5554"/>
                  </a:cubicBezTo>
                  <a:lnTo>
                    <a:pt x="4455" y="5830"/>
                  </a:lnTo>
                  <a:cubicBezTo>
                    <a:pt x="4283" y="5864"/>
                    <a:pt x="4336" y="6091"/>
                    <a:pt x="4478" y="6091"/>
                  </a:cubicBezTo>
                  <a:cubicBezTo>
                    <a:pt x="4488" y="6091"/>
                    <a:pt x="4499" y="6090"/>
                    <a:pt x="4510" y="6087"/>
                  </a:cubicBezTo>
                  <a:lnTo>
                    <a:pt x="5964" y="5756"/>
                  </a:lnTo>
                  <a:lnTo>
                    <a:pt x="5964" y="5756"/>
                  </a:lnTo>
                  <a:cubicBezTo>
                    <a:pt x="5890" y="5830"/>
                    <a:pt x="5835" y="5922"/>
                    <a:pt x="5798" y="5995"/>
                  </a:cubicBezTo>
                  <a:cubicBezTo>
                    <a:pt x="5633" y="6216"/>
                    <a:pt x="5393" y="6584"/>
                    <a:pt x="5522" y="6860"/>
                  </a:cubicBezTo>
                  <a:cubicBezTo>
                    <a:pt x="5559" y="6909"/>
                    <a:pt x="5604" y="6934"/>
                    <a:pt x="5652" y="6934"/>
                  </a:cubicBezTo>
                  <a:cubicBezTo>
                    <a:pt x="5676" y="6934"/>
                    <a:pt x="5700" y="6928"/>
                    <a:pt x="5725" y="6916"/>
                  </a:cubicBezTo>
                  <a:cubicBezTo>
                    <a:pt x="5946" y="6787"/>
                    <a:pt x="6056" y="6437"/>
                    <a:pt x="6185" y="6216"/>
                  </a:cubicBezTo>
                  <a:cubicBezTo>
                    <a:pt x="6277" y="6050"/>
                    <a:pt x="6498" y="5848"/>
                    <a:pt x="6516" y="5646"/>
                  </a:cubicBezTo>
                  <a:lnTo>
                    <a:pt x="9884" y="4891"/>
                  </a:lnTo>
                  <a:lnTo>
                    <a:pt x="9884" y="4891"/>
                  </a:lnTo>
                  <a:cubicBezTo>
                    <a:pt x="9627" y="5222"/>
                    <a:pt x="9406" y="5609"/>
                    <a:pt x="9111" y="5903"/>
                  </a:cubicBezTo>
                  <a:cubicBezTo>
                    <a:pt x="8670" y="6382"/>
                    <a:pt x="7952" y="6731"/>
                    <a:pt x="7620" y="7284"/>
                  </a:cubicBezTo>
                  <a:cubicBezTo>
                    <a:pt x="7547" y="7412"/>
                    <a:pt x="7639" y="7560"/>
                    <a:pt x="7786" y="7578"/>
                  </a:cubicBezTo>
                  <a:cubicBezTo>
                    <a:pt x="8486" y="7541"/>
                    <a:pt x="9130" y="6842"/>
                    <a:pt x="9571" y="6345"/>
                  </a:cubicBezTo>
                  <a:cubicBezTo>
                    <a:pt x="9958" y="5922"/>
                    <a:pt x="10455" y="5333"/>
                    <a:pt x="10565" y="4744"/>
                  </a:cubicBezTo>
                  <a:lnTo>
                    <a:pt x="11118" y="4615"/>
                  </a:lnTo>
                  <a:cubicBezTo>
                    <a:pt x="12111" y="4394"/>
                    <a:pt x="13087" y="4136"/>
                    <a:pt x="14081" y="3989"/>
                  </a:cubicBezTo>
                  <a:cubicBezTo>
                    <a:pt x="14173" y="3971"/>
                    <a:pt x="14265" y="3971"/>
                    <a:pt x="14357" y="3952"/>
                  </a:cubicBezTo>
                  <a:lnTo>
                    <a:pt x="14357" y="3952"/>
                  </a:lnTo>
                  <a:cubicBezTo>
                    <a:pt x="14154" y="4339"/>
                    <a:pt x="13970" y="4744"/>
                    <a:pt x="13768" y="5112"/>
                  </a:cubicBezTo>
                  <a:cubicBezTo>
                    <a:pt x="13455" y="5646"/>
                    <a:pt x="12940" y="6179"/>
                    <a:pt x="12774" y="6768"/>
                  </a:cubicBezTo>
                  <a:cubicBezTo>
                    <a:pt x="12731" y="6899"/>
                    <a:pt x="12835" y="7018"/>
                    <a:pt x="12954" y="7018"/>
                  </a:cubicBezTo>
                  <a:cubicBezTo>
                    <a:pt x="12986" y="7018"/>
                    <a:pt x="13019" y="7009"/>
                    <a:pt x="13050" y="6989"/>
                  </a:cubicBezTo>
                  <a:cubicBezTo>
                    <a:pt x="13639" y="6713"/>
                    <a:pt x="14044" y="5903"/>
                    <a:pt x="14339" y="5351"/>
                  </a:cubicBezTo>
                  <a:cubicBezTo>
                    <a:pt x="14578" y="4909"/>
                    <a:pt x="14780" y="4431"/>
                    <a:pt x="14909" y="3934"/>
                  </a:cubicBezTo>
                  <a:cubicBezTo>
                    <a:pt x="15424" y="3934"/>
                    <a:pt x="15903" y="3971"/>
                    <a:pt x="16400" y="3989"/>
                  </a:cubicBezTo>
                  <a:cubicBezTo>
                    <a:pt x="15609" y="5277"/>
                    <a:pt x="15038" y="6658"/>
                    <a:pt x="14007" y="7762"/>
                  </a:cubicBezTo>
                  <a:cubicBezTo>
                    <a:pt x="12866" y="9005"/>
                    <a:pt x="11264" y="9696"/>
                    <a:pt x="9595" y="9696"/>
                  </a:cubicBezTo>
                  <a:cubicBezTo>
                    <a:pt x="9434" y="9696"/>
                    <a:pt x="9273" y="9689"/>
                    <a:pt x="9111" y="9676"/>
                  </a:cubicBezTo>
                  <a:cubicBezTo>
                    <a:pt x="7271" y="9584"/>
                    <a:pt x="5577" y="8830"/>
                    <a:pt x="3958" y="8001"/>
                  </a:cubicBezTo>
                  <a:cubicBezTo>
                    <a:pt x="3129" y="7597"/>
                    <a:pt x="2062" y="6952"/>
                    <a:pt x="1068" y="6879"/>
                  </a:cubicBezTo>
                  <a:cubicBezTo>
                    <a:pt x="2301" y="5793"/>
                    <a:pt x="3295" y="4449"/>
                    <a:pt x="4528" y="3363"/>
                  </a:cubicBezTo>
                  <a:cubicBezTo>
                    <a:pt x="6019" y="2075"/>
                    <a:pt x="7841" y="1026"/>
                    <a:pt x="9829" y="842"/>
                  </a:cubicBezTo>
                  <a:cubicBezTo>
                    <a:pt x="10048" y="820"/>
                    <a:pt x="10261" y="810"/>
                    <a:pt x="10469" y="810"/>
                  </a:cubicBezTo>
                  <a:close/>
                  <a:moveTo>
                    <a:pt x="10474" y="0"/>
                  </a:moveTo>
                  <a:cubicBezTo>
                    <a:pt x="9976" y="0"/>
                    <a:pt x="9476" y="54"/>
                    <a:pt x="8982" y="161"/>
                  </a:cubicBezTo>
                  <a:cubicBezTo>
                    <a:pt x="5172" y="897"/>
                    <a:pt x="2761" y="4099"/>
                    <a:pt x="442" y="6916"/>
                  </a:cubicBezTo>
                  <a:cubicBezTo>
                    <a:pt x="369" y="6934"/>
                    <a:pt x="295" y="6952"/>
                    <a:pt x="221" y="6971"/>
                  </a:cubicBezTo>
                  <a:cubicBezTo>
                    <a:pt x="19" y="7044"/>
                    <a:pt x="0" y="7339"/>
                    <a:pt x="221" y="7431"/>
                  </a:cubicBezTo>
                  <a:cubicBezTo>
                    <a:pt x="1123" y="7725"/>
                    <a:pt x="2007" y="7817"/>
                    <a:pt x="2890" y="8241"/>
                  </a:cubicBezTo>
                  <a:cubicBezTo>
                    <a:pt x="3663" y="8609"/>
                    <a:pt x="4418" y="9014"/>
                    <a:pt x="5191" y="9345"/>
                  </a:cubicBezTo>
                  <a:cubicBezTo>
                    <a:pt x="6572" y="9935"/>
                    <a:pt x="8044" y="10367"/>
                    <a:pt x="9553" y="10367"/>
                  </a:cubicBezTo>
                  <a:cubicBezTo>
                    <a:pt x="9834" y="10367"/>
                    <a:pt x="10117" y="10352"/>
                    <a:pt x="10400" y="10321"/>
                  </a:cubicBezTo>
                  <a:cubicBezTo>
                    <a:pt x="13676" y="9952"/>
                    <a:pt x="15958" y="7044"/>
                    <a:pt x="16805" y="4007"/>
                  </a:cubicBezTo>
                  <a:lnTo>
                    <a:pt x="17044" y="4007"/>
                  </a:lnTo>
                  <a:cubicBezTo>
                    <a:pt x="17244" y="4072"/>
                    <a:pt x="17455" y="4103"/>
                    <a:pt x="17667" y="4103"/>
                  </a:cubicBezTo>
                  <a:cubicBezTo>
                    <a:pt x="18002" y="4103"/>
                    <a:pt x="18341" y="4025"/>
                    <a:pt x="18646" y="3879"/>
                  </a:cubicBezTo>
                  <a:cubicBezTo>
                    <a:pt x="18885" y="3750"/>
                    <a:pt x="18793" y="3382"/>
                    <a:pt x="18517" y="3382"/>
                  </a:cubicBezTo>
                  <a:cubicBezTo>
                    <a:pt x="18465" y="3384"/>
                    <a:pt x="18413" y="3385"/>
                    <a:pt x="18362" y="3385"/>
                  </a:cubicBezTo>
                  <a:cubicBezTo>
                    <a:pt x="16260" y="3385"/>
                    <a:pt x="15254" y="1557"/>
                    <a:pt x="13510" y="694"/>
                  </a:cubicBezTo>
                  <a:cubicBezTo>
                    <a:pt x="12551" y="234"/>
                    <a:pt x="11516" y="0"/>
                    <a:pt x="10474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8"/>
            <p:cNvSpPr/>
            <p:nvPr/>
          </p:nvSpPr>
          <p:spPr>
            <a:xfrm>
              <a:off x="82" y="625715"/>
              <a:ext cx="435287" cy="674593"/>
            </a:xfrm>
            <a:custGeom>
              <a:avLst/>
              <a:gdLst/>
              <a:ahLst/>
              <a:cxnLst/>
              <a:rect l="l" t="t" r="r" b="b"/>
              <a:pathLst>
                <a:path w="8118" h="12581" extrusionOk="0">
                  <a:moveTo>
                    <a:pt x="1141" y="664"/>
                  </a:moveTo>
                  <a:lnTo>
                    <a:pt x="1141" y="664"/>
                  </a:lnTo>
                  <a:cubicBezTo>
                    <a:pt x="2135" y="1327"/>
                    <a:pt x="3295" y="1768"/>
                    <a:pt x="4289" y="2449"/>
                  </a:cubicBezTo>
                  <a:cubicBezTo>
                    <a:pt x="5504" y="3241"/>
                    <a:pt x="6590" y="4327"/>
                    <a:pt x="7105" y="5707"/>
                  </a:cubicBezTo>
                  <a:cubicBezTo>
                    <a:pt x="7657" y="7124"/>
                    <a:pt x="7399" y="8339"/>
                    <a:pt x="6755" y="9664"/>
                  </a:cubicBezTo>
                  <a:cubicBezTo>
                    <a:pt x="6700" y="9775"/>
                    <a:pt x="6663" y="9904"/>
                    <a:pt x="6608" y="10014"/>
                  </a:cubicBezTo>
                  <a:cubicBezTo>
                    <a:pt x="6387" y="9388"/>
                    <a:pt x="6074" y="8781"/>
                    <a:pt x="5724" y="8229"/>
                  </a:cubicBezTo>
                  <a:cubicBezTo>
                    <a:pt x="6111" y="7934"/>
                    <a:pt x="6387" y="7529"/>
                    <a:pt x="6516" y="7051"/>
                  </a:cubicBezTo>
                  <a:cubicBezTo>
                    <a:pt x="6608" y="6683"/>
                    <a:pt x="6737" y="6057"/>
                    <a:pt x="6442" y="5744"/>
                  </a:cubicBezTo>
                  <a:cubicBezTo>
                    <a:pt x="6422" y="5723"/>
                    <a:pt x="6396" y="5713"/>
                    <a:pt x="6370" y="5713"/>
                  </a:cubicBezTo>
                  <a:cubicBezTo>
                    <a:pt x="6326" y="5713"/>
                    <a:pt x="6281" y="5742"/>
                    <a:pt x="6258" y="5799"/>
                  </a:cubicBezTo>
                  <a:cubicBezTo>
                    <a:pt x="6240" y="5965"/>
                    <a:pt x="6240" y="6149"/>
                    <a:pt x="6258" y="6333"/>
                  </a:cubicBezTo>
                  <a:cubicBezTo>
                    <a:pt x="6258" y="6535"/>
                    <a:pt x="6240" y="6756"/>
                    <a:pt x="6185" y="6959"/>
                  </a:cubicBezTo>
                  <a:cubicBezTo>
                    <a:pt x="6074" y="7345"/>
                    <a:pt x="5872" y="7713"/>
                    <a:pt x="5596" y="8026"/>
                  </a:cubicBezTo>
                  <a:cubicBezTo>
                    <a:pt x="5540" y="7934"/>
                    <a:pt x="5485" y="7824"/>
                    <a:pt x="5430" y="7732"/>
                  </a:cubicBezTo>
                  <a:cubicBezTo>
                    <a:pt x="4933" y="6885"/>
                    <a:pt x="4418" y="6020"/>
                    <a:pt x="3921" y="5173"/>
                  </a:cubicBezTo>
                  <a:cubicBezTo>
                    <a:pt x="3921" y="5173"/>
                    <a:pt x="3939" y="5173"/>
                    <a:pt x="3958" y="5137"/>
                  </a:cubicBezTo>
                  <a:cubicBezTo>
                    <a:pt x="3976" y="5118"/>
                    <a:pt x="3994" y="5081"/>
                    <a:pt x="4013" y="5045"/>
                  </a:cubicBezTo>
                  <a:cubicBezTo>
                    <a:pt x="4013" y="5045"/>
                    <a:pt x="4013" y="5026"/>
                    <a:pt x="4013" y="5026"/>
                  </a:cubicBezTo>
                  <a:cubicBezTo>
                    <a:pt x="4068" y="4916"/>
                    <a:pt x="4123" y="4824"/>
                    <a:pt x="4197" y="4732"/>
                  </a:cubicBezTo>
                  <a:cubicBezTo>
                    <a:pt x="4252" y="4603"/>
                    <a:pt x="4307" y="4492"/>
                    <a:pt x="4344" y="4364"/>
                  </a:cubicBezTo>
                  <a:cubicBezTo>
                    <a:pt x="4418" y="4143"/>
                    <a:pt x="4510" y="3811"/>
                    <a:pt x="4381" y="3609"/>
                  </a:cubicBezTo>
                  <a:cubicBezTo>
                    <a:pt x="4353" y="3572"/>
                    <a:pt x="4312" y="3554"/>
                    <a:pt x="4270" y="3554"/>
                  </a:cubicBezTo>
                  <a:cubicBezTo>
                    <a:pt x="4229" y="3554"/>
                    <a:pt x="4188" y="3572"/>
                    <a:pt x="4160" y="3609"/>
                  </a:cubicBezTo>
                  <a:cubicBezTo>
                    <a:pt x="4105" y="3719"/>
                    <a:pt x="4068" y="3848"/>
                    <a:pt x="4068" y="3977"/>
                  </a:cubicBezTo>
                  <a:cubicBezTo>
                    <a:pt x="4050" y="4124"/>
                    <a:pt x="4013" y="4253"/>
                    <a:pt x="3958" y="4382"/>
                  </a:cubicBezTo>
                  <a:cubicBezTo>
                    <a:pt x="3902" y="4529"/>
                    <a:pt x="3792" y="4695"/>
                    <a:pt x="3737" y="4842"/>
                  </a:cubicBezTo>
                  <a:lnTo>
                    <a:pt x="3000" y="3627"/>
                  </a:lnTo>
                  <a:lnTo>
                    <a:pt x="3019" y="3627"/>
                  </a:lnTo>
                  <a:cubicBezTo>
                    <a:pt x="3221" y="3498"/>
                    <a:pt x="3516" y="3075"/>
                    <a:pt x="3295" y="2836"/>
                  </a:cubicBezTo>
                  <a:cubicBezTo>
                    <a:pt x="3278" y="2819"/>
                    <a:pt x="3258" y="2810"/>
                    <a:pt x="3239" y="2810"/>
                  </a:cubicBezTo>
                  <a:cubicBezTo>
                    <a:pt x="3216" y="2810"/>
                    <a:pt x="3195" y="2824"/>
                    <a:pt x="3184" y="2854"/>
                  </a:cubicBezTo>
                  <a:cubicBezTo>
                    <a:pt x="3148" y="2946"/>
                    <a:pt x="3111" y="3057"/>
                    <a:pt x="3111" y="3167"/>
                  </a:cubicBezTo>
                  <a:cubicBezTo>
                    <a:pt x="3074" y="3278"/>
                    <a:pt x="3000" y="3388"/>
                    <a:pt x="2908" y="3480"/>
                  </a:cubicBezTo>
                  <a:cubicBezTo>
                    <a:pt x="2798" y="3278"/>
                    <a:pt x="2669" y="3057"/>
                    <a:pt x="2540" y="2854"/>
                  </a:cubicBezTo>
                  <a:cubicBezTo>
                    <a:pt x="2517" y="2819"/>
                    <a:pt x="2486" y="2804"/>
                    <a:pt x="2456" y="2804"/>
                  </a:cubicBezTo>
                  <a:cubicBezTo>
                    <a:pt x="2393" y="2804"/>
                    <a:pt x="2337" y="2871"/>
                    <a:pt x="2375" y="2946"/>
                  </a:cubicBezTo>
                  <a:cubicBezTo>
                    <a:pt x="2540" y="3259"/>
                    <a:pt x="2706" y="3590"/>
                    <a:pt x="2872" y="3903"/>
                  </a:cubicBezTo>
                  <a:cubicBezTo>
                    <a:pt x="2816" y="3867"/>
                    <a:pt x="2743" y="3848"/>
                    <a:pt x="2688" y="3830"/>
                  </a:cubicBezTo>
                  <a:cubicBezTo>
                    <a:pt x="2575" y="3785"/>
                    <a:pt x="2415" y="3733"/>
                    <a:pt x="2269" y="3733"/>
                  </a:cubicBezTo>
                  <a:cubicBezTo>
                    <a:pt x="2176" y="3733"/>
                    <a:pt x="2089" y="3754"/>
                    <a:pt x="2025" y="3811"/>
                  </a:cubicBezTo>
                  <a:cubicBezTo>
                    <a:pt x="1988" y="3848"/>
                    <a:pt x="1988" y="3922"/>
                    <a:pt x="2025" y="3959"/>
                  </a:cubicBezTo>
                  <a:cubicBezTo>
                    <a:pt x="2154" y="4087"/>
                    <a:pt x="2430" y="4106"/>
                    <a:pt x="2595" y="4143"/>
                  </a:cubicBezTo>
                  <a:cubicBezTo>
                    <a:pt x="2754" y="4190"/>
                    <a:pt x="2885" y="4279"/>
                    <a:pt x="3013" y="4279"/>
                  </a:cubicBezTo>
                  <a:cubicBezTo>
                    <a:pt x="3033" y="4279"/>
                    <a:pt x="3054" y="4277"/>
                    <a:pt x="3074" y="4272"/>
                  </a:cubicBezTo>
                  <a:lnTo>
                    <a:pt x="4252" y="6517"/>
                  </a:lnTo>
                  <a:cubicBezTo>
                    <a:pt x="3976" y="6388"/>
                    <a:pt x="3663" y="6315"/>
                    <a:pt x="3387" y="6167"/>
                  </a:cubicBezTo>
                  <a:cubicBezTo>
                    <a:pt x="2964" y="5946"/>
                    <a:pt x="2577" y="5505"/>
                    <a:pt x="2117" y="5376"/>
                  </a:cubicBezTo>
                  <a:cubicBezTo>
                    <a:pt x="2109" y="5374"/>
                    <a:pt x="2101" y="5373"/>
                    <a:pt x="2093" y="5373"/>
                  </a:cubicBezTo>
                  <a:cubicBezTo>
                    <a:pt x="2010" y="5373"/>
                    <a:pt x="1934" y="5457"/>
                    <a:pt x="1951" y="5542"/>
                  </a:cubicBezTo>
                  <a:cubicBezTo>
                    <a:pt x="2117" y="6038"/>
                    <a:pt x="2724" y="6351"/>
                    <a:pt x="3166" y="6572"/>
                  </a:cubicBezTo>
                  <a:cubicBezTo>
                    <a:pt x="3500" y="6739"/>
                    <a:pt x="3954" y="6966"/>
                    <a:pt x="4365" y="6966"/>
                  </a:cubicBezTo>
                  <a:cubicBezTo>
                    <a:pt x="4408" y="6966"/>
                    <a:pt x="4450" y="6964"/>
                    <a:pt x="4491" y="6959"/>
                  </a:cubicBezTo>
                  <a:lnTo>
                    <a:pt x="4694" y="7327"/>
                  </a:lnTo>
                  <a:cubicBezTo>
                    <a:pt x="5043" y="7989"/>
                    <a:pt x="5412" y="8634"/>
                    <a:pt x="5706" y="9315"/>
                  </a:cubicBezTo>
                  <a:cubicBezTo>
                    <a:pt x="5743" y="9370"/>
                    <a:pt x="5761" y="9425"/>
                    <a:pt x="5780" y="9480"/>
                  </a:cubicBezTo>
                  <a:cubicBezTo>
                    <a:pt x="5467" y="9425"/>
                    <a:pt x="5154" y="9388"/>
                    <a:pt x="4841" y="9296"/>
                  </a:cubicBezTo>
                  <a:cubicBezTo>
                    <a:pt x="4431" y="9189"/>
                    <a:pt x="3970" y="8927"/>
                    <a:pt x="3523" y="8927"/>
                  </a:cubicBezTo>
                  <a:cubicBezTo>
                    <a:pt x="3508" y="8927"/>
                    <a:pt x="3494" y="8928"/>
                    <a:pt x="3479" y="8928"/>
                  </a:cubicBezTo>
                  <a:cubicBezTo>
                    <a:pt x="3369" y="8928"/>
                    <a:pt x="3313" y="9057"/>
                    <a:pt x="3387" y="9149"/>
                  </a:cubicBezTo>
                  <a:cubicBezTo>
                    <a:pt x="3700" y="9517"/>
                    <a:pt x="4344" y="9628"/>
                    <a:pt x="4786" y="9738"/>
                  </a:cubicBezTo>
                  <a:cubicBezTo>
                    <a:pt x="5154" y="9830"/>
                    <a:pt x="5540" y="9867"/>
                    <a:pt x="5909" y="9867"/>
                  </a:cubicBezTo>
                  <a:cubicBezTo>
                    <a:pt x="6019" y="10217"/>
                    <a:pt x="6074" y="10585"/>
                    <a:pt x="6148" y="10934"/>
                  </a:cubicBezTo>
                  <a:cubicBezTo>
                    <a:pt x="5099" y="10622"/>
                    <a:pt x="4013" y="10493"/>
                    <a:pt x="3019" y="9977"/>
                  </a:cubicBezTo>
                  <a:cubicBezTo>
                    <a:pt x="1822" y="9370"/>
                    <a:pt x="976" y="8229"/>
                    <a:pt x="718" y="6904"/>
                  </a:cubicBezTo>
                  <a:cubicBezTo>
                    <a:pt x="424" y="5578"/>
                    <a:pt x="644" y="4235"/>
                    <a:pt x="902" y="2928"/>
                  </a:cubicBezTo>
                  <a:cubicBezTo>
                    <a:pt x="1049" y="2265"/>
                    <a:pt x="1289" y="1382"/>
                    <a:pt x="1141" y="664"/>
                  </a:cubicBezTo>
                  <a:close/>
                  <a:moveTo>
                    <a:pt x="748" y="0"/>
                  </a:moveTo>
                  <a:cubicBezTo>
                    <a:pt x="659" y="0"/>
                    <a:pt x="571" y="67"/>
                    <a:pt x="571" y="167"/>
                  </a:cubicBezTo>
                  <a:cubicBezTo>
                    <a:pt x="534" y="866"/>
                    <a:pt x="644" y="1511"/>
                    <a:pt x="516" y="2228"/>
                  </a:cubicBezTo>
                  <a:cubicBezTo>
                    <a:pt x="405" y="2836"/>
                    <a:pt x="258" y="3443"/>
                    <a:pt x="166" y="4069"/>
                  </a:cubicBezTo>
                  <a:cubicBezTo>
                    <a:pt x="0" y="5357"/>
                    <a:pt x="0" y="6701"/>
                    <a:pt x="497" y="7934"/>
                  </a:cubicBezTo>
                  <a:cubicBezTo>
                    <a:pt x="1418" y="10180"/>
                    <a:pt x="3902" y="11229"/>
                    <a:pt x="6221" y="11247"/>
                  </a:cubicBezTo>
                  <a:cubicBezTo>
                    <a:pt x="6240" y="11303"/>
                    <a:pt x="6240" y="11358"/>
                    <a:pt x="6258" y="11413"/>
                  </a:cubicBezTo>
                  <a:cubicBezTo>
                    <a:pt x="6240" y="11818"/>
                    <a:pt x="6387" y="12223"/>
                    <a:pt x="6663" y="12517"/>
                  </a:cubicBezTo>
                  <a:cubicBezTo>
                    <a:pt x="6702" y="12561"/>
                    <a:pt x="6750" y="12581"/>
                    <a:pt x="6798" y="12581"/>
                  </a:cubicBezTo>
                  <a:cubicBezTo>
                    <a:pt x="6911" y="12581"/>
                    <a:pt x="7020" y="12475"/>
                    <a:pt x="6994" y="12333"/>
                  </a:cubicBezTo>
                  <a:cubicBezTo>
                    <a:pt x="6498" y="10787"/>
                    <a:pt x="7639" y="9720"/>
                    <a:pt x="7915" y="8266"/>
                  </a:cubicBezTo>
                  <a:cubicBezTo>
                    <a:pt x="8117" y="7143"/>
                    <a:pt x="7933" y="5983"/>
                    <a:pt x="7399" y="4971"/>
                  </a:cubicBezTo>
                  <a:cubicBezTo>
                    <a:pt x="6148" y="2413"/>
                    <a:pt x="3424" y="1327"/>
                    <a:pt x="976" y="222"/>
                  </a:cubicBezTo>
                  <a:cubicBezTo>
                    <a:pt x="957" y="185"/>
                    <a:pt x="939" y="130"/>
                    <a:pt x="902" y="93"/>
                  </a:cubicBezTo>
                  <a:cubicBezTo>
                    <a:pt x="866" y="28"/>
                    <a:pt x="807" y="0"/>
                    <a:pt x="748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8"/>
            <p:cNvSpPr/>
            <p:nvPr/>
          </p:nvSpPr>
          <p:spPr>
            <a:xfrm>
              <a:off x="2613211" y="-130561"/>
              <a:ext cx="774380" cy="646818"/>
            </a:xfrm>
            <a:custGeom>
              <a:avLst/>
              <a:gdLst/>
              <a:ahLst/>
              <a:cxnLst/>
              <a:rect l="l" t="t" r="r" b="b"/>
              <a:pathLst>
                <a:path w="14442" h="12063" extrusionOk="0">
                  <a:moveTo>
                    <a:pt x="8708" y="921"/>
                  </a:moveTo>
                  <a:cubicBezTo>
                    <a:pt x="9330" y="921"/>
                    <a:pt x="9974" y="1006"/>
                    <a:pt x="10652" y="1150"/>
                  </a:cubicBezTo>
                  <a:cubicBezTo>
                    <a:pt x="10818" y="1187"/>
                    <a:pt x="10965" y="1224"/>
                    <a:pt x="11131" y="1242"/>
                  </a:cubicBezTo>
                  <a:cubicBezTo>
                    <a:pt x="10395" y="1721"/>
                    <a:pt x="9732" y="2291"/>
                    <a:pt x="9143" y="2935"/>
                  </a:cubicBezTo>
                  <a:cubicBezTo>
                    <a:pt x="8646" y="2530"/>
                    <a:pt x="8020" y="2310"/>
                    <a:pt x="7376" y="2291"/>
                  </a:cubicBezTo>
                  <a:cubicBezTo>
                    <a:pt x="7315" y="2289"/>
                    <a:pt x="7249" y="2288"/>
                    <a:pt x="7180" y="2288"/>
                  </a:cubicBezTo>
                  <a:cubicBezTo>
                    <a:pt x="6670" y="2288"/>
                    <a:pt x="5995" y="2364"/>
                    <a:pt x="5720" y="2770"/>
                  </a:cubicBezTo>
                  <a:cubicBezTo>
                    <a:pt x="5646" y="2862"/>
                    <a:pt x="5720" y="3009"/>
                    <a:pt x="5830" y="3009"/>
                  </a:cubicBezTo>
                  <a:cubicBezTo>
                    <a:pt x="6069" y="2991"/>
                    <a:pt x="6309" y="2935"/>
                    <a:pt x="6529" y="2862"/>
                  </a:cubicBezTo>
                  <a:cubicBezTo>
                    <a:pt x="6787" y="2788"/>
                    <a:pt x="7063" y="2751"/>
                    <a:pt x="7358" y="2751"/>
                  </a:cubicBezTo>
                  <a:cubicBezTo>
                    <a:pt x="7891" y="2770"/>
                    <a:pt x="8425" y="2917"/>
                    <a:pt x="8904" y="3175"/>
                  </a:cubicBezTo>
                  <a:lnTo>
                    <a:pt x="8591" y="3488"/>
                  </a:lnTo>
                  <a:cubicBezTo>
                    <a:pt x="7634" y="4389"/>
                    <a:pt x="6695" y="5310"/>
                    <a:pt x="5775" y="6230"/>
                  </a:cubicBezTo>
                  <a:cubicBezTo>
                    <a:pt x="5756" y="6212"/>
                    <a:pt x="5738" y="6193"/>
                    <a:pt x="5720" y="6193"/>
                  </a:cubicBezTo>
                  <a:cubicBezTo>
                    <a:pt x="5683" y="6156"/>
                    <a:pt x="5646" y="6138"/>
                    <a:pt x="5591" y="6138"/>
                  </a:cubicBezTo>
                  <a:cubicBezTo>
                    <a:pt x="5572" y="6138"/>
                    <a:pt x="5572" y="6138"/>
                    <a:pt x="5554" y="6156"/>
                  </a:cubicBezTo>
                  <a:cubicBezTo>
                    <a:pt x="5407" y="6120"/>
                    <a:pt x="5259" y="6064"/>
                    <a:pt x="5112" y="6009"/>
                  </a:cubicBezTo>
                  <a:cubicBezTo>
                    <a:pt x="4946" y="5972"/>
                    <a:pt x="4781" y="5936"/>
                    <a:pt x="4597" y="5936"/>
                  </a:cubicBezTo>
                  <a:cubicBezTo>
                    <a:pt x="4502" y="5930"/>
                    <a:pt x="4393" y="5922"/>
                    <a:pt x="4281" y="5922"/>
                  </a:cubicBezTo>
                  <a:cubicBezTo>
                    <a:pt x="4042" y="5922"/>
                    <a:pt x="3790" y="5957"/>
                    <a:pt x="3640" y="6120"/>
                  </a:cubicBezTo>
                  <a:cubicBezTo>
                    <a:pt x="3548" y="6212"/>
                    <a:pt x="3584" y="6359"/>
                    <a:pt x="3695" y="6396"/>
                  </a:cubicBezTo>
                  <a:cubicBezTo>
                    <a:pt x="3792" y="6417"/>
                    <a:pt x="3889" y="6426"/>
                    <a:pt x="3986" y="6426"/>
                  </a:cubicBezTo>
                  <a:cubicBezTo>
                    <a:pt x="4055" y="6426"/>
                    <a:pt x="4123" y="6422"/>
                    <a:pt x="4192" y="6414"/>
                  </a:cubicBezTo>
                  <a:cubicBezTo>
                    <a:pt x="4284" y="6405"/>
                    <a:pt x="4376" y="6400"/>
                    <a:pt x="4468" y="6400"/>
                  </a:cubicBezTo>
                  <a:cubicBezTo>
                    <a:pt x="4560" y="6400"/>
                    <a:pt x="4652" y="6405"/>
                    <a:pt x="4744" y="6414"/>
                  </a:cubicBezTo>
                  <a:cubicBezTo>
                    <a:pt x="4946" y="6433"/>
                    <a:pt x="5186" y="6543"/>
                    <a:pt x="5425" y="6561"/>
                  </a:cubicBezTo>
                  <a:lnTo>
                    <a:pt x="4063" y="7868"/>
                  </a:lnTo>
                  <a:cubicBezTo>
                    <a:pt x="4063" y="7868"/>
                    <a:pt x="4063" y="7850"/>
                    <a:pt x="4063" y="7850"/>
                  </a:cubicBezTo>
                  <a:cubicBezTo>
                    <a:pt x="3924" y="7700"/>
                    <a:pt x="3626" y="7549"/>
                    <a:pt x="3364" y="7549"/>
                  </a:cubicBezTo>
                  <a:cubicBezTo>
                    <a:pt x="3209" y="7549"/>
                    <a:pt x="3066" y="7602"/>
                    <a:pt x="2977" y="7739"/>
                  </a:cubicBezTo>
                  <a:cubicBezTo>
                    <a:pt x="2940" y="7776"/>
                    <a:pt x="2959" y="7850"/>
                    <a:pt x="3032" y="7868"/>
                  </a:cubicBezTo>
                  <a:cubicBezTo>
                    <a:pt x="3097" y="7877"/>
                    <a:pt x="3166" y="7882"/>
                    <a:pt x="3237" y="7882"/>
                  </a:cubicBezTo>
                  <a:cubicBezTo>
                    <a:pt x="3308" y="7882"/>
                    <a:pt x="3382" y="7877"/>
                    <a:pt x="3456" y="7868"/>
                  </a:cubicBezTo>
                  <a:cubicBezTo>
                    <a:pt x="3621" y="7887"/>
                    <a:pt x="3787" y="7942"/>
                    <a:pt x="3934" y="8034"/>
                  </a:cubicBezTo>
                  <a:cubicBezTo>
                    <a:pt x="3695" y="8255"/>
                    <a:pt x="3456" y="8476"/>
                    <a:pt x="3235" y="8715"/>
                  </a:cubicBezTo>
                  <a:cubicBezTo>
                    <a:pt x="3148" y="8801"/>
                    <a:pt x="3231" y="8933"/>
                    <a:pt x="3333" y="8933"/>
                  </a:cubicBezTo>
                  <a:cubicBezTo>
                    <a:pt x="3361" y="8933"/>
                    <a:pt x="3391" y="8923"/>
                    <a:pt x="3419" y="8899"/>
                  </a:cubicBezTo>
                  <a:lnTo>
                    <a:pt x="4486" y="7960"/>
                  </a:lnTo>
                  <a:lnTo>
                    <a:pt x="4486" y="7960"/>
                  </a:lnTo>
                  <a:cubicBezTo>
                    <a:pt x="4468" y="8052"/>
                    <a:pt x="4450" y="8144"/>
                    <a:pt x="4450" y="8218"/>
                  </a:cubicBezTo>
                  <a:cubicBezTo>
                    <a:pt x="4413" y="8476"/>
                    <a:pt x="4394" y="8899"/>
                    <a:pt x="4634" y="9083"/>
                  </a:cubicBezTo>
                  <a:cubicBezTo>
                    <a:pt x="4652" y="9095"/>
                    <a:pt x="4674" y="9101"/>
                    <a:pt x="4698" y="9101"/>
                  </a:cubicBezTo>
                  <a:cubicBezTo>
                    <a:pt x="4744" y="9101"/>
                    <a:pt x="4793" y="9077"/>
                    <a:pt x="4818" y="9028"/>
                  </a:cubicBezTo>
                  <a:cubicBezTo>
                    <a:pt x="4965" y="8825"/>
                    <a:pt x="4873" y="8476"/>
                    <a:pt x="4891" y="8236"/>
                  </a:cubicBezTo>
                  <a:cubicBezTo>
                    <a:pt x="4891" y="8034"/>
                    <a:pt x="4983" y="7776"/>
                    <a:pt x="4891" y="7592"/>
                  </a:cubicBezTo>
                  <a:lnTo>
                    <a:pt x="7376" y="5365"/>
                  </a:lnTo>
                  <a:lnTo>
                    <a:pt x="7376" y="5365"/>
                  </a:lnTo>
                  <a:cubicBezTo>
                    <a:pt x="7321" y="5770"/>
                    <a:pt x="7302" y="6193"/>
                    <a:pt x="7210" y="6580"/>
                  </a:cubicBezTo>
                  <a:cubicBezTo>
                    <a:pt x="7063" y="7187"/>
                    <a:pt x="6603" y="7831"/>
                    <a:pt x="6585" y="8457"/>
                  </a:cubicBezTo>
                  <a:cubicBezTo>
                    <a:pt x="6585" y="8560"/>
                    <a:pt x="6678" y="8639"/>
                    <a:pt x="6781" y="8639"/>
                  </a:cubicBezTo>
                  <a:cubicBezTo>
                    <a:pt x="6808" y="8639"/>
                    <a:pt x="6835" y="8634"/>
                    <a:pt x="6861" y="8623"/>
                  </a:cubicBezTo>
                  <a:cubicBezTo>
                    <a:pt x="7431" y="8273"/>
                    <a:pt x="7652" y="7371"/>
                    <a:pt x="7799" y="6764"/>
                  </a:cubicBezTo>
                  <a:cubicBezTo>
                    <a:pt x="7928" y="6212"/>
                    <a:pt x="8075" y="5475"/>
                    <a:pt x="7873" y="4923"/>
                  </a:cubicBezTo>
                  <a:lnTo>
                    <a:pt x="8296" y="4555"/>
                  </a:lnTo>
                  <a:cubicBezTo>
                    <a:pt x="9033" y="3893"/>
                    <a:pt x="9732" y="3230"/>
                    <a:pt x="10505" y="2623"/>
                  </a:cubicBezTo>
                  <a:cubicBezTo>
                    <a:pt x="10579" y="2567"/>
                    <a:pt x="10652" y="2530"/>
                    <a:pt x="10726" y="2475"/>
                  </a:cubicBezTo>
                  <a:cubicBezTo>
                    <a:pt x="10744" y="2899"/>
                    <a:pt x="10781" y="3322"/>
                    <a:pt x="10763" y="3745"/>
                  </a:cubicBezTo>
                  <a:cubicBezTo>
                    <a:pt x="10763" y="4334"/>
                    <a:pt x="10560" y="5015"/>
                    <a:pt x="10707" y="5604"/>
                  </a:cubicBezTo>
                  <a:cubicBezTo>
                    <a:pt x="10729" y="5690"/>
                    <a:pt x="10806" y="5738"/>
                    <a:pt x="10886" y="5738"/>
                  </a:cubicBezTo>
                  <a:cubicBezTo>
                    <a:pt x="10943" y="5738"/>
                    <a:pt x="11000" y="5713"/>
                    <a:pt x="11039" y="5659"/>
                  </a:cubicBezTo>
                  <a:cubicBezTo>
                    <a:pt x="11407" y="5144"/>
                    <a:pt x="11370" y="4279"/>
                    <a:pt x="11352" y="3672"/>
                  </a:cubicBezTo>
                  <a:cubicBezTo>
                    <a:pt x="11352" y="3175"/>
                    <a:pt x="11296" y="2678"/>
                    <a:pt x="11186" y="2181"/>
                  </a:cubicBezTo>
                  <a:cubicBezTo>
                    <a:pt x="11609" y="1960"/>
                    <a:pt x="12033" y="1757"/>
                    <a:pt x="12474" y="1555"/>
                  </a:cubicBezTo>
                  <a:lnTo>
                    <a:pt x="12474" y="1555"/>
                  </a:lnTo>
                  <a:cubicBezTo>
                    <a:pt x="12401" y="2991"/>
                    <a:pt x="12566" y="4426"/>
                    <a:pt x="12217" y="5862"/>
                  </a:cubicBezTo>
                  <a:cubicBezTo>
                    <a:pt x="11812" y="7592"/>
                    <a:pt x="10615" y="9046"/>
                    <a:pt x="8996" y="9782"/>
                  </a:cubicBezTo>
                  <a:cubicBezTo>
                    <a:pt x="7376" y="10555"/>
                    <a:pt x="5591" y="10721"/>
                    <a:pt x="3824" y="10776"/>
                  </a:cubicBezTo>
                  <a:cubicBezTo>
                    <a:pt x="2940" y="10813"/>
                    <a:pt x="1725" y="10776"/>
                    <a:pt x="860" y="11181"/>
                  </a:cubicBezTo>
                  <a:cubicBezTo>
                    <a:pt x="1394" y="9690"/>
                    <a:pt x="1615" y="8071"/>
                    <a:pt x="2149" y="6580"/>
                  </a:cubicBezTo>
                  <a:cubicBezTo>
                    <a:pt x="2811" y="4776"/>
                    <a:pt x="3842" y="3046"/>
                    <a:pt x="5462" y="1941"/>
                  </a:cubicBezTo>
                  <a:cubicBezTo>
                    <a:pt x="6519" y="1205"/>
                    <a:pt x="7577" y="921"/>
                    <a:pt x="8708" y="921"/>
                  </a:cubicBezTo>
                  <a:close/>
                  <a:moveTo>
                    <a:pt x="14111" y="1"/>
                  </a:moveTo>
                  <a:cubicBezTo>
                    <a:pt x="14075" y="1"/>
                    <a:pt x="14038" y="9"/>
                    <a:pt x="14002" y="27"/>
                  </a:cubicBezTo>
                  <a:cubicBezTo>
                    <a:pt x="13382" y="406"/>
                    <a:pt x="12774" y="529"/>
                    <a:pt x="12166" y="529"/>
                  </a:cubicBezTo>
                  <a:cubicBezTo>
                    <a:pt x="11028" y="529"/>
                    <a:pt x="9890" y="97"/>
                    <a:pt x="8669" y="97"/>
                  </a:cubicBezTo>
                  <a:cubicBezTo>
                    <a:pt x="8606" y="97"/>
                    <a:pt x="8543" y="99"/>
                    <a:pt x="8480" y="101"/>
                  </a:cubicBezTo>
                  <a:cubicBezTo>
                    <a:pt x="6990" y="211"/>
                    <a:pt x="5554" y="800"/>
                    <a:pt x="4413" y="1794"/>
                  </a:cubicBezTo>
                  <a:cubicBezTo>
                    <a:pt x="1523" y="4205"/>
                    <a:pt x="989" y="8034"/>
                    <a:pt x="327" y="11494"/>
                  </a:cubicBezTo>
                  <a:cubicBezTo>
                    <a:pt x="271" y="11549"/>
                    <a:pt x="235" y="11605"/>
                    <a:pt x="179" y="11641"/>
                  </a:cubicBezTo>
                  <a:cubicBezTo>
                    <a:pt x="1" y="11787"/>
                    <a:pt x="108" y="12062"/>
                    <a:pt x="313" y="12062"/>
                  </a:cubicBezTo>
                  <a:cubicBezTo>
                    <a:pt x="340" y="12062"/>
                    <a:pt x="370" y="12057"/>
                    <a:pt x="400" y="12046"/>
                  </a:cubicBezTo>
                  <a:cubicBezTo>
                    <a:pt x="1302" y="11881"/>
                    <a:pt x="2094" y="11549"/>
                    <a:pt x="3032" y="11476"/>
                  </a:cubicBezTo>
                  <a:cubicBezTo>
                    <a:pt x="3861" y="11439"/>
                    <a:pt x="4689" y="11420"/>
                    <a:pt x="5517" y="11347"/>
                  </a:cubicBezTo>
                  <a:cubicBezTo>
                    <a:pt x="7229" y="11181"/>
                    <a:pt x="8941" y="10739"/>
                    <a:pt x="10358" y="9727"/>
                  </a:cubicBezTo>
                  <a:cubicBezTo>
                    <a:pt x="12971" y="7868"/>
                    <a:pt x="13542" y="4353"/>
                    <a:pt x="12843" y="1371"/>
                  </a:cubicBezTo>
                  <a:lnTo>
                    <a:pt x="13045" y="1260"/>
                  </a:lnTo>
                  <a:cubicBezTo>
                    <a:pt x="13560" y="1150"/>
                    <a:pt x="14021" y="837"/>
                    <a:pt x="14333" y="414"/>
                  </a:cubicBezTo>
                  <a:cubicBezTo>
                    <a:pt x="14441" y="214"/>
                    <a:pt x="14292" y="1"/>
                    <a:pt x="14111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8"/>
            <p:cNvSpPr/>
            <p:nvPr/>
          </p:nvSpPr>
          <p:spPr>
            <a:xfrm>
              <a:off x="3564950" y="-115603"/>
              <a:ext cx="587246" cy="884462"/>
            </a:xfrm>
            <a:custGeom>
              <a:avLst/>
              <a:gdLst/>
              <a:ahLst/>
              <a:cxnLst/>
              <a:rect l="l" t="t" r="r" b="b"/>
              <a:pathLst>
                <a:path w="10952" h="16495" extrusionOk="0">
                  <a:moveTo>
                    <a:pt x="2430" y="2155"/>
                  </a:moveTo>
                  <a:cubicBezTo>
                    <a:pt x="3847" y="2523"/>
                    <a:pt x="5319" y="2634"/>
                    <a:pt x="6663" y="3260"/>
                  </a:cubicBezTo>
                  <a:cubicBezTo>
                    <a:pt x="8301" y="4014"/>
                    <a:pt x="9498" y="5487"/>
                    <a:pt x="9921" y="7254"/>
                  </a:cubicBezTo>
                  <a:cubicBezTo>
                    <a:pt x="10381" y="9002"/>
                    <a:pt x="10179" y="10824"/>
                    <a:pt x="9884" y="12591"/>
                  </a:cubicBezTo>
                  <a:cubicBezTo>
                    <a:pt x="9755" y="13475"/>
                    <a:pt x="9461" y="14671"/>
                    <a:pt x="9700" y="15628"/>
                  </a:cubicBezTo>
                  <a:cubicBezTo>
                    <a:pt x="8320" y="14800"/>
                    <a:pt x="6755" y="14266"/>
                    <a:pt x="5375" y="13420"/>
                  </a:cubicBezTo>
                  <a:cubicBezTo>
                    <a:pt x="3718" y="12407"/>
                    <a:pt x="2209" y="11045"/>
                    <a:pt x="1417" y="9223"/>
                  </a:cubicBezTo>
                  <a:cubicBezTo>
                    <a:pt x="626" y="7346"/>
                    <a:pt x="884" y="5708"/>
                    <a:pt x="1657" y="3885"/>
                  </a:cubicBezTo>
                  <a:cubicBezTo>
                    <a:pt x="1712" y="3738"/>
                    <a:pt x="1786" y="3591"/>
                    <a:pt x="1841" y="3425"/>
                  </a:cubicBezTo>
                  <a:cubicBezTo>
                    <a:pt x="2172" y="4254"/>
                    <a:pt x="2614" y="5027"/>
                    <a:pt x="3129" y="5744"/>
                  </a:cubicBezTo>
                  <a:cubicBezTo>
                    <a:pt x="2632" y="6168"/>
                    <a:pt x="2282" y="6738"/>
                    <a:pt x="2135" y="7364"/>
                  </a:cubicBezTo>
                  <a:cubicBezTo>
                    <a:pt x="2025" y="7879"/>
                    <a:pt x="1896" y="8708"/>
                    <a:pt x="2301" y="9113"/>
                  </a:cubicBezTo>
                  <a:cubicBezTo>
                    <a:pt x="2327" y="9139"/>
                    <a:pt x="2360" y="9151"/>
                    <a:pt x="2393" y="9151"/>
                  </a:cubicBezTo>
                  <a:cubicBezTo>
                    <a:pt x="2454" y="9151"/>
                    <a:pt x="2516" y="9110"/>
                    <a:pt x="2540" y="9039"/>
                  </a:cubicBezTo>
                  <a:cubicBezTo>
                    <a:pt x="2577" y="8800"/>
                    <a:pt x="2577" y="8561"/>
                    <a:pt x="2522" y="8321"/>
                  </a:cubicBezTo>
                  <a:cubicBezTo>
                    <a:pt x="2503" y="8027"/>
                    <a:pt x="2540" y="7751"/>
                    <a:pt x="2595" y="7475"/>
                  </a:cubicBezTo>
                  <a:cubicBezTo>
                    <a:pt x="2724" y="6941"/>
                    <a:pt x="2964" y="6444"/>
                    <a:pt x="3313" y="6021"/>
                  </a:cubicBezTo>
                  <a:cubicBezTo>
                    <a:pt x="3405" y="6149"/>
                    <a:pt x="3497" y="6278"/>
                    <a:pt x="3571" y="6407"/>
                  </a:cubicBezTo>
                  <a:cubicBezTo>
                    <a:pt x="4289" y="7511"/>
                    <a:pt x="5007" y="8634"/>
                    <a:pt x="5743" y="9757"/>
                  </a:cubicBezTo>
                  <a:cubicBezTo>
                    <a:pt x="5724" y="9757"/>
                    <a:pt x="5706" y="9757"/>
                    <a:pt x="5688" y="9775"/>
                  </a:cubicBezTo>
                  <a:cubicBezTo>
                    <a:pt x="5651" y="9812"/>
                    <a:pt x="5632" y="9849"/>
                    <a:pt x="5614" y="9904"/>
                  </a:cubicBezTo>
                  <a:cubicBezTo>
                    <a:pt x="5614" y="9923"/>
                    <a:pt x="5614" y="9923"/>
                    <a:pt x="5614" y="9941"/>
                  </a:cubicBezTo>
                  <a:cubicBezTo>
                    <a:pt x="5540" y="10088"/>
                    <a:pt x="5467" y="10217"/>
                    <a:pt x="5393" y="10346"/>
                  </a:cubicBezTo>
                  <a:cubicBezTo>
                    <a:pt x="5319" y="10512"/>
                    <a:pt x="5246" y="10677"/>
                    <a:pt x="5209" y="10843"/>
                  </a:cubicBezTo>
                  <a:cubicBezTo>
                    <a:pt x="5135" y="11137"/>
                    <a:pt x="5007" y="11579"/>
                    <a:pt x="5209" y="11837"/>
                  </a:cubicBezTo>
                  <a:cubicBezTo>
                    <a:pt x="5237" y="11892"/>
                    <a:pt x="5287" y="11920"/>
                    <a:pt x="5340" y="11920"/>
                  </a:cubicBezTo>
                  <a:cubicBezTo>
                    <a:pt x="5393" y="11920"/>
                    <a:pt x="5448" y="11892"/>
                    <a:pt x="5485" y="11837"/>
                  </a:cubicBezTo>
                  <a:cubicBezTo>
                    <a:pt x="5559" y="11689"/>
                    <a:pt x="5596" y="11524"/>
                    <a:pt x="5596" y="11358"/>
                  </a:cubicBezTo>
                  <a:cubicBezTo>
                    <a:pt x="5614" y="11174"/>
                    <a:pt x="5651" y="10990"/>
                    <a:pt x="5706" y="10806"/>
                  </a:cubicBezTo>
                  <a:cubicBezTo>
                    <a:pt x="5780" y="10622"/>
                    <a:pt x="5927" y="10383"/>
                    <a:pt x="6000" y="10162"/>
                  </a:cubicBezTo>
                  <a:lnTo>
                    <a:pt x="7031" y="11782"/>
                  </a:lnTo>
                  <a:lnTo>
                    <a:pt x="7013" y="11782"/>
                  </a:lnTo>
                  <a:cubicBezTo>
                    <a:pt x="6737" y="11966"/>
                    <a:pt x="6369" y="12536"/>
                    <a:pt x="6681" y="12849"/>
                  </a:cubicBezTo>
                  <a:cubicBezTo>
                    <a:pt x="6695" y="12862"/>
                    <a:pt x="6714" y="12868"/>
                    <a:pt x="6736" y="12868"/>
                  </a:cubicBezTo>
                  <a:cubicBezTo>
                    <a:pt x="6774" y="12868"/>
                    <a:pt x="6817" y="12848"/>
                    <a:pt x="6829" y="12812"/>
                  </a:cubicBezTo>
                  <a:cubicBezTo>
                    <a:pt x="6884" y="12683"/>
                    <a:pt x="6902" y="12536"/>
                    <a:pt x="6921" y="12389"/>
                  </a:cubicBezTo>
                  <a:cubicBezTo>
                    <a:pt x="6958" y="12242"/>
                    <a:pt x="7031" y="12076"/>
                    <a:pt x="7142" y="11947"/>
                  </a:cubicBezTo>
                  <a:lnTo>
                    <a:pt x="7712" y="12775"/>
                  </a:lnTo>
                  <a:cubicBezTo>
                    <a:pt x="7735" y="12821"/>
                    <a:pt x="7774" y="12840"/>
                    <a:pt x="7814" y="12840"/>
                  </a:cubicBezTo>
                  <a:cubicBezTo>
                    <a:pt x="7903" y="12840"/>
                    <a:pt x="7996" y="12748"/>
                    <a:pt x="7933" y="12647"/>
                  </a:cubicBezTo>
                  <a:cubicBezTo>
                    <a:pt x="7694" y="12223"/>
                    <a:pt x="7436" y="11800"/>
                    <a:pt x="7197" y="11377"/>
                  </a:cubicBezTo>
                  <a:lnTo>
                    <a:pt x="7197" y="11377"/>
                  </a:lnTo>
                  <a:cubicBezTo>
                    <a:pt x="7289" y="11413"/>
                    <a:pt x="7381" y="11450"/>
                    <a:pt x="7455" y="11469"/>
                  </a:cubicBezTo>
                  <a:cubicBezTo>
                    <a:pt x="7601" y="11521"/>
                    <a:pt x="7795" y="11579"/>
                    <a:pt x="7979" y="11579"/>
                  </a:cubicBezTo>
                  <a:cubicBezTo>
                    <a:pt x="8119" y="11579"/>
                    <a:pt x="8253" y="11546"/>
                    <a:pt x="8356" y="11450"/>
                  </a:cubicBezTo>
                  <a:cubicBezTo>
                    <a:pt x="8393" y="11413"/>
                    <a:pt x="8393" y="11321"/>
                    <a:pt x="8356" y="11266"/>
                  </a:cubicBezTo>
                  <a:cubicBezTo>
                    <a:pt x="8172" y="11082"/>
                    <a:pt x="7804" y="11101"/>
                    <a:pt x="7565" y="11027"/>
                  </a:cubicBezTo>
                  <a:cubicBezTo>
                    <a:pt x="7409" y="10996"/>
                    <a:pt x="7201" y="10886"/>
                    <a:pt x="7018" y="10886"/>
                  </a:cubicBezTo>
                  <a:cubicBezTo>
                    <a:pt x="6985" y="10886"/>
                    <a:pt x="6952" y="10889"/>
                    <a:pt x="6921" y="10898"/>
                  </a:cubicBezTo>
                  <a:lnTo>
                    <a:pt x="5209" y="7972"/>
                  </a:lnTo>
                  <a:lnTo>
                    <a:pt x="5209" y="7972"/>
                  </a:lnTo>
                  <a:cubicBezTo>
                    <a:pt x="5596" y="8119"/>
                    <a:pt x="6019" y="8192"/>
                    <a:pt x="6387" y="8376"/>
                  </a:cubicBezTo>
                  <a:cubicBezTo>
                    <a:pt x="6958" y="8653"/>
                    <a:pt x="7510" y="9223"/>
                    <a:pt x="8136" y="9352"/>
                  </a:cubicBezTo>
                  <a:cubicBezTo>
                    <a:pt x="8151" y="9356"/>
                    <a:pt x="8166" y="9358"/>
                    <a:pt x="8181" y="9358"/>
                  </a:cubicBezTo>
                  <a:cubicBezTo>
                    <a:pt x="8292" y="9358"/>
                    <a:pt x="8389" y="9245"/>
                    <a:pt x="8356" y="9131"/>
                  </a:cubicBezTo>
                  <a:cubicBezTo>
                    <a:pt x="8117" y="8487"/>
                    <a:pt x="7270" y="8082"/>
                    <a:pt x="6681" y="7824"/>
                  </a:cubicBezTo>
                  <a:cubicBezTo>
                    <a:pt x="6229" y="7631"/>
                    <a:pt x="5636" y="7366"/>
                    <a:pt x="5099" y="7366"/>
                  </a:cubicBezTo>
                  <a:cubicBezTo>
                    <a:pt x="5024" y="7366"/>
                    <a:pt x="4950" y="7371"/>
                    <a:pt x="4878" y="7383"/>
                  </a:cubicBezTo>
                  <a:lnTo>
                    <a:pt x="4583" y="6886"/>
                  </a:lnTo>
                  <a:cubicBezTo>
                    <a:pt x="4086" y="6039"/>
                    <a:pt x="3552" y="5192"/>
                    <a:pt x="3111" y="4309"/>
                  </a:cubicBezTo>
                  <a:cubicBezTo>
                    <a:pt x="3074" y="4235"/>
                    <a:pt x="3037" y="4162"/>
                    <a:pt x="3000" y="4088"/>
                  </a:cubicBezTo>
                  <a:lnTo>
                    <a:pt x="3000" y="4088"/>
                  </a:lnTo>
                  <a:cubicBezTo>
                    <a:pt x="3424" y="4143"/>
                    <a:pt x="3847" y="4198"/>
                    <a:pt x="4270" y="4272"/>
                  </a:cubicBezTo>
                  <a:cubicBezTo>
                    <a:pt x="4843" y="4397"/>
                    <a:pt x="5469" y="4714"/>
                    <a:pt x="6062" y="4714"/>
                  </a:cubicBezTo>
                  <a:cubicBezTo>
                    <a:pt x="6078" y="4714"/>
                    <a:pt x="6095" y="4714"/>
                    <a:pt x="6111" y="4714"/>
                  </a:cubicBezTo>
                  <a:cubicBezTo>
                    <a:pt x="6277" y="4695"/>
                    <a:pt x="6350" y="4493"/>
                    <a:pt x="6240" y="4382"/>
                  </a:cubicBezTo>
                  <a:cubicBezTo>
                    <a:pt x="5798" y="3922"/>
                    <a:pt x="4933" y="3793"/>
                    <a:pt x="4326" y="3701"/>
                  </a:cubicBezTo>
                  <a:cubicBezTo>
                    <a:pt x="3909" y="3609"/>
                    <a:pt x="3480" y="3568"/>
                    <a:pt x="3059" y="3568"/>
                  </a:cubicBezTo>
                  <a:cubicBezTo>
                    <a:pt x="2978" y="3568"/>
                    <a:pt x="2897" y="3570"/>
                    <a:pt x="2816" y="3573"/>
                  </a:cubicBezTo>
                  <a:cubicBezTo>
                    <a:pt x="2651" y="3112"/>
                    <a:pt x="2559" y="2634"/>
                    <a:pt x="2430" y="2155"/>
                  </a:cubicBezTo>
                  <a:close/>
                  <a:moveTo>
                    <a:pt x="1470" y="1"/>
                  </a:moveTo>
                  <a:cubicBezTo>
                    <a:pt x="1309" y="1"/>
                    <a:pt x="1162" y="148"/>
                    <a:pt x="1215" y="333"/>
                  </a:cubicBezTo>
                  <a:cubicBezTo>
                    <a:pt x="1970" y="2395"/>
                    <a:pt x="497" y="3885"/>
                    <a:pt x="203" y="5836"/>
                  </a:cubicBezTo>
                  <a:cubicBezTo>
                    <a:pt x="0" y="7346"/>
                    <a:pt x="295" y="8892"/>
                    <a:pt x="1068" y="10217"/>
                  </a:cubicBezTo>
                  <a:cubicBezTo>
                    <a:pt x="2890" y="13567"/>
                    <a:pt x="6589" y="14837"/>
                    <a:pt x="9921" y="16199"/>
                  </a:cubicBezTo>
                  <a:cubicBezTo>
                    <a:pt x="9958" y="16254"/>
                    <a:pt x="9995" y="16328"/>
                    <a:pt x="10031" y="16383"/>
                  </a:cubicBezTo>
                  <a:cubicBezTo>
                    <a:pt x="10080" y="16460"/>
                    <a:pt x="10156" y="16494"/>
                    <a:pt x="10231" y="16494"/>
                  </a:cubicBezTo>
                  <a:cubicBezTo>
                    <a:pt x="10353" y="16494"/>
                    <a:pt x="10473" y="16403"/>
                    <a:pt x="10473" y="16254"/>
                  </a:cubicBezTo>
                  <a:cubicBezTo>
                    <a:pt x="10473" y="15315"/>
                    <a:pt x="10307" y="14469"/>
                    <a:pt x="10436" y="13512"/>
                  </a:cubicBezTo>
                  <a:cubicBezTo>
                    <a:pt x="10547" y="12683"/>
                    <a:pt x="10712" y="11855"/>
                    <a:pt x="10786" y="11027"/>
                  </a:cubicBezTo>
                  <a:cubicBezTo>
                    <a:pt x="10952" y="9278"/>
                    <a:pt x="10860" y="7493"/>
                    <a:pt x="10142" y="5873"/>
                  </a:cubicBezTo>
                  <a:cubicBezTo>
                    <a:pt x="8852" y="3029"/>
                    <a:pt x="5681" y="1762"/>
                    <a:pt x="2695" y="1762"/>
                  </a:cubicBezTo>
                  <a:cubicBezTo>
                    <a:pt x="2569" y="1762"/>
                    <a:pt x="2444" y="1764"/>
                    <a:pt x="2319" y="1769"/>
                  </a:cubicBezTo>
                  <a:cubicBezTo>
                    <a:pt x="2301" y="1677"/>
                    <a:pt x="2264" y="1603"/>
                    <a:pt x="2246" y="1529"/>
                  </a:cubicBezTo>
                  <a:cubicBezTo>
                    <a:pt x="2246" y="977"/>
                    <a:pt x="2025" y="462"/>
                    <a:pt x="1657" y="75"/>
                  </a:cubicBezTo>
                  <a:cubicBezTo>
                    <a:pt x="1600" y="24"/>
                    <a:pt x="1534" y="1"/>
                    <a:pt x="1470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8"/>
            <p:cNvSpPr/>
            <p:nvPr/>
          </p:nvSpPr>
          <p:spPr>
            <a:xfrm>
              <a:off x="8084435" y="4336926"/>
              <a:ext cx="1084572" cy="634057"/>
            </a:xfrm>
            <a:custGeom>
              <a:avLst/>
              <a:gdLst/>
              <a:ahLst/>
              <a:cxnLst/>
              <a:rect l="l" t="t" r="r" b="b"/>
              <a:pathLst>
                <a:path w="20227" h="11825" extrusionOk="0">
                  <a:moveTo>
                    <a:pt x="8926" y="850"/>
                  </a:moveTo>
                  <a:cubicBezTo>
                    <a:pt x="10418" y="850"/>
                    <a:pt x="11899" y="1116"/>
                    <a:pt x="13233" y="1789"/>
                  </a:cubicBezTo>
                  <a:cubicBezTo>
                    <a:pt x="15331" y="2820"/>
                    <a:pt x="16307" y="4458"/>
                    <a:pt x="16969" y="6612"/>
                  </a:cubicBezTo>
                  <a:cubicBezTo>
                    <a:pt x="17024" y="6796"/>
                    <a:pt x="17080" y="6961"/>
                    <a:pt x="17135" y="7145"/>
                  </a:cubicBezTo>
                  <a:cubicBezTo>
                    <a:pt x="16288" y="6649"/>
                    <a:pt x="15221" y="6336"/>
                    <a:pt x="14300" y="6078"/>
                  </a:cubicBezTo>
                  <a:cubicBezTo>
                    <a:pt x="14429" y="5342"/>
                    <a:pt x="14319" y="4587"/>
                    <a:pt x="13969" y="3924"/>
                  </a:cubicBezTo>
                  <a:cubicBezTo>
                    <a:pt x="13711" y="3391"/>
                    <a:pt x="13196" y="2581"/>
                    <a:pt x="12552" y="2526"/>
                  </a:cubicBezTo>
                  <a:cubicBezTo>
                    <a:pt x="12544" y="2525"/>
                    <a:pt x="12537" y="2524"/>
                    <a:pt x="12530" y="2524"/>
                  </a:cubicBezTo>
                  <a:cubicBezTo>
                    <a:pt x="12413" y="2524"/>
                    <a:pt x="12334" y="2661"/>
                    <a:pt x="12386" y="2765"/>
                  </a:cubicBezTo>
                  <a:cubicBezTo>
                    <a:pt x="12533" y="3004"/>
                    <a:pt x="12717" y="3207"/>
                    <a:pt x="12938" y="3391"/>
                  </a:cubicBezTo>
                  <a:cubicBezTo>
                    <a:pt x="13159" y="3612"/>
                    <a:pt x="13343" y="3888"/>
                    <a:pt x="13490" y="4164"/>
                  </a:cubicBezTo>
                  <a:cubicBezTo>
                    <a:pt x="13785" y="4734"/>
                    <a:pt x="13932" y="5342"/>
                    <a:pt x="13951" y="5967"/>
                  </a:cubicBezTo>
                  <a:lnTo>
                    <a:pt x="13454" y="5820"/>
                  </a:lnTo>
                  <a:cubicBezTo>
                    <a:pt x="12000" y="5379"/>
                    <a:pt x="10546" y="4937"/>
                    <a:pt x="9073" y="4513"/>
                  </a:cubicBezTo>
                  <a:cubicBezTo>
                    <a:pt x="9091" y="4477"/>
                    <a:pt x="9091" y="4458"/>
                    <a:pt x="9091" y="4440"/>
                  </a:cubicBezTo>
                  <a:cubicBezTo>
                    <a:pt x="9091" y="4385"/>
                    <a:pt x="9091" y="4329"/>
                    <a:pt x="9055" y="4274"/>
                  </a:cubicBezTo>
                  <a:cubicBezTo>
                    <a:pt x="9055" y="4274"/>
                    <a:pt x="9036" y="4256"/>
                    <a:pt x="9018" y="4256"/>
                  </a:cubicBezTo>
                  <a:cubicBezTo>
                    <a:pt x="8981" y="4072"/>
                    <a:pt x="8944" y="3906"/>
                    <a:pt x="8926" y="3722"/>
                  </a:cubicBezTo>
                  <a:cubicBezTo>
                    <a:pt x="8871" y="3538"/>
                    <a:pt x="8797" y="3335"/>
                    <a:pt x="8723" y="3151"/>
                  </a:cubicBezTo>
                  <a:cubicBezTo>
                    <a:pt x="8576" y="2857"/>
                    <a:pt x="8337" y="2378"/>
                    <a:pt x="7987" y="2286"/>
                  </a:cubicBezTo>
                  <a:cubicBezTo>
                    <a:pt x="7970" y="2281"/>
                    <a:pt x="7953" y="2279"/>
                    <a:pt x="7937" y="2279"/>
                  </a:cubicBezTo>
                  <a:cubicBezTo>
                    <a:pt x="7827" y="2279"/>
                    <a:pt x="7732" y="2379"/>
                    <a:pt x="7748" y="2507"/>
                  </a:cubicBezTo>
                  <a:cubicBezTo>
                    <a:pt x="7785" y="2691"/>
                    <a:pt x="7877" y="2857"/>
                    <a:pt x="8006" y="3023"/>
                  </a:cubicBezTo>
                  <a:cubicBezTo>
                    <a:pt x="8116" y="3188"/>
                    <a:pt x="8226" y="3391"/>
                    <a:pt x="8300" y="3593"/>
                  </a:cubicBezTo>
                  <a:cubicBezTo>
                    <a:pt x="8392" y="3796"/>
                    <a:pt x="8429" y="4109"/>
                    <a:pt x="8539" y="4348"/>
                  </a:cubicBezTo>
                  <a:lnTo>
                    <a:pt x="6441" y="3704"/>
                  </a:lnTo>
                  <a:lnTo>
                    <a:pt x="6459" y="3685"/>
                  </a:lnTo>
                  <a:cubicBezTo>
                    <a:pt x="6570" y="3317"/>
                    <a:pt x="6459" y="2544"/>
                    <a:pt x="5962" y="2507"/>
                  </a:cubicBezTo>
                  <a:cubicBezTo>
                    <a:pt x="5889" y="2507"/>
                    <a:pt x="5834" y="2581"/>
                    <a:pt x="5852" y="2636"/>
                  </a:cubicBezTo>
                  <a:cubicBezTo>
                    <a:pt x="5907" y="2802"/>
                    <a:pt x="5981" y="2949"/>
                    <a:pt x="6073" y="3078"/>
                  </a:cubicBezTo>
                  <a:cubicBezTo>
                    <a:pt x="6165" y="3243"/>
                    <a:pt x="6202" y="3446"/>
                    <a:pt x="6202" y="3630"/>
                  </a:cubicBezTo>
                  <a:lnTo>
                    <a:pt x="5116" y="3299"/>
                  </a:lnTo>
                  <a:cubicBezTo>
                    <a:pt x="5100" y="3294"/>
                    <a:pt x="5085" y="3292"/>
                    <a:pt x="5071" y="3292"/>
                  </a:cubicBezTo>
                  <a:cubicBezTo>
                    <a:pt x="4918" y="3292"/>
                    <a:pt x="4855" y="3543"/>
                    <a:pt x="5024" y="3593"/>
                  </a:cubicBezTo>
                  <a:lnTo>
                    <a:pt x="6588" y="4145"/>
                  </a:lnTo>
                  <a:cubicBezTo>
                    <a:pt x="6496" y="4182"/>
                    <a:pt x="6386" y="4219"/>
                    <a:pt x="6312" y="4256"/>
                  </a:cubicBezTo>
                  <a:cubicBezTo>
                    <a:pt x="6018" y="4385"/>
                    <a:pt x="5576" y="4587"/>
                    <a:pt x="5539" y="4937"/>
                  </a:cubicBezTo>
                  <a:cubicBezTo>
                    <a:pt x="5539" y="5010"/>
                    <a:pt x="5594" y="5084"/>
                    <a:pt x="5686" y="5102"/>
                  </a:cubicBezTo>
                  <a:cubicBezTo>
                    <a:pt x="5695" y="5103"/>
                    <a:pt x="5704" y="5103"/>
                    <a:pt x="5713" y="5103"/>
                  </a:cubicBezTo>
                  <a:cubicBezTo>
                    <a:pt x="6000" y="5103"/>
                    <a:pt x="6301" y="4823"/>
                    <a:pt x="6533" y="4716"/>
                  </a:cubicBezTo>
                  <a:cubicBezTo>
                    <a:pt x="6736" y="4624"/>
                    <a:pt x="7067" y="4550"/>
                    <a:pt x="7196" y="4366"/>
                  </a:cubicBezTo>
                  <a:lnTo>
                    <a:pt x="10840" y="5655"/>
                  </a:lnTo>
                  <a:cubicBezTo>
                    <a:pt x="10398" y="5820"/>
                    <a:pt x="9957" y="6041"/>
                    <a:pt x="9515" y="6170"/>
                  </a:cubicBezTo>
                  <a:cubicBezTo>
                    <a:pt x="8815" y="6354"/>
                    <a:pt x="7913" y="6262"/>
                    <a:pt x="7269" y="6593"/>
                  </a:cubicBezTo>
                  <a:cubicBezTo>
                    <a:pt x="7140" y="6667"/>
                    <a:pt x="7122" y="6869"/>
                    <a:pt x="7251" y="6961"/>
                  </a:cubicBezTo>
                  <a:cubicBezTo>
                    <a:pt x="7500" y="7103"/>
                    <a:pt x="7796" y="7156"/>
                    <a:pt x="8107" y="7156"/>
                  </a:cubicBezTo>
                  <a:cubicBezTo>
                    <a:pt x="8645" y="7156"/>
                    <a:pt x="9225" y="6998"/>
                    <a:pt x="9680" y="6869"/>
                  </a:cubicBezTo>
                  <a:cubicBezTo>
                    <a:pt x="10288" y="6685"/>
                    <a:pt x="11116" y="6428"/>
                    <a:pt x="11576" y="5912"/>
                  </a:cubicBezTo>
                  <a:lnTo>
                    <a:pt x="12184" y="6133"/>
                  </a:lnTo>
                  <a:cubicBezTo>
                    <a:pt x="13251" y="6501"/>
                    <a:pt x="14337" y="6851"/>
                    <a:pt x="15386" y="7293"/>
                  </a:cubicBezTo>
                  <a:cubicBezTo>
                    <a:pt x="15478" y="7330"/>
                    <a:pt x="15552" y="7385"/>
                    <a:pt x="15644" y="7422"/>
                  </a:cubicBezTo>
                  <a:cubicBezTo>
                    <a:pt x="15239" y="7679"/>
                    <a:pt x="14834" y="7955"/>
                    <a:pt x="14392" y="8195"/>
                  </a:cubicBezTo>
                  <a:cubicBezTo>
                    <a:pt x="13785" y="8507"/>
                    <a:pt x="12975" y="8692"/>
                    <a:pt x="12478" y="9170"/>
                  </a:cubicBezTo>
                  <a:cubicBezTo>
                    <a:pt x="12349" y="9299"/>
                    <a:pt x="12441" y="9520"/>
                    <a:pt x="12607" y="9538"/>
                  </a:cubicBezTo>
                  <a:cubicBezTo>
                    <a:pt x="12654" y="9543"/>
                    <a:pt x="12700" y="9545"/>
                    <a:pt x="12748" y="9545"/>
                  </a:cubicBezTo>
                  <a:cubicBezTo>
                    <a:pt x="13449" y="9545"/>
                    <a:pt x="14228" y="9056"/>
                    <a:pt x="14797" y="8728"/>
                  </a:cubicBezTo>
                  <a:cubicBezTo>
                    <a:pt x="15313" y="8452"/>
                    <a:pt x="15773" y="8121"/>
                    <a:pt x="16196" y="7734"/>
                  </a:cubicBezTo>
                  <a:cubicBezTo>
                    <a:pt x="16693" y="8029"/>
                    <a:pt x="17116" y="8360"/>
                    <a:pt x="17577" y="8673"/>
                  </a:cubicBezTo>
                  <a:cubicBezTo>
                    <a:pt x="16086" y="9409"/>
                    <a:pt x="14724" y="10403"/>
                    <a:pt x="13086" y="10845"/>
                  </a:cubicBezTo>
                  <a:cubicBezTo>
                    <a:pt x="12475" y="11014"/>
                    <a:pt x="11869" y="11096"/>
                    <a:pt x="11272" y="11096"/>
                  </a:cubicBezTo>
                  <a:cubicBezTo>
                    <a:pt x="9851" y="11096"/>
                    <a:pt x="8487" y="10633"/>
                    <a:pt x="7269" y="9777"/>
                  </a:cubicBezTo>
                  <a:cubicBezTo>
                    <a:pt x="5576" y="8581"/>
                    <a:pt x="4416" y="6851"/>
                    <a:pt x="3367" y="5102"/>
                  </a:cubicBezTo>
                  <a:cubicBezTo>
                    <a:pt x="2833" y="4219"/>
                    <a:pt x="2189" y="2967"/>
                    <a:pt x="1287" y="2305"/>
                  </a:cubicBezTo>
                  <a:cubicBezTo>
                    <a:pt x="3110" y="2010"/>
                    <a:pt x="4877" y="1329"/>
                    <a:pt x="6680" y="1035"/>
                  </a:cubicBezTo>
                  <a:cubicBezTo>
                    <a:pt x="7420" y="918"/>
                    <a:pt x="8175" y="850"/>
                    <a:pt x="8926" y="850"/>
                  </a:cubicBezTo>
                  <a:close/>
                  <a:moveTo>
                    <a:pt x="9201" y="1"/>
                  </a:moveTo>
                  <a:cubicBezTo>
                    <a:pt x="6313" y="1"/>
                    <a:pt x="3419" y="1065"/>
                    <a:pt x="680" y="1973"/>
                  </a:cubicBezTo>
                  <a:cubicBezTo>
                    <a:pt x="606" y="1937"/>
                    <a:pt x="514" y="1918"/>
                    <a:pt x="441" y="1900"/>
                  </a:cubicBezTo>
                  <a:cubicBezTo>
                    <a:pt x="413" y="1892"/>
                    <a:pt x="386" y="1888"/>
                    <a:pt x="360" y="1888"/>
                  </a:cubicBezTo>
                  <a:cubicBezTo>
                    <a:pt x="144" y="1888"/>
                    <a:pt x="0" y="2144"/>
                    <a:pt x="165" y="2342"/>
                  </a:cubicBezTo>
                  <a:cubicBezTo>
                    <a:pt x="846" y="3170"/>
                    <a:pt x="1619" y="3777"/>
                    <a:pt x="2226" y="4697"/>
                  </a:cubicBezTo>
                  <a:cubicBezTo>
                    <a:pt x="2741" y="5507"/>
                    <a:pt x="3202" y="6336"/>
                    <a:pt x="3754" y="7127"/>
                  </a:cubicBezTo>
                  <a:cubicBezTo>
                    <a:pt x="4895" y="8765"/>
                    <a:pt x="6294" y="10274"/>
                    <a:pt x="8134" y="11140"/>
                  </a:cubicBezTo>
                  <a:cubicBezTo>
                    <a:pt x="9116" y="11614"/>
                    <a:pt x="10147" y="11825"/>
                    <a:pt x="11181" y="11825"/>
                  </a:cubicBezTo>
                  <a:cubicBezTo>
                    <a:pt x="13638" y="11825"/>
                    <a:pt x="16111" y="10633"/>
                    <a:pt x="17963" y="8949"/>
                  </a:cubicBezTo>
                  <a:lnTo>
                    <a:pt x="18202" y="9096"/>
                  </a:lnTo>
                  <a:cubicBezTo>
                    <a:pt x="18607" y="9575"/>
                    <a:pt x="19178" y="9870"/>
                    <a:pt x="19785" y="9943"/>
                  </a:cubicBezTo>
                  <a:cubicBezTo>
                    <a:pt x="20098" y="9943"/>
                    <a:pt x="20227" y="9557"/>
                    <a:pt x="19969" y="9373"/>
                  </a:cubicBezTo>
                  <a:cubicBezTo>
                    <a:pt x="17816" y="8158"/>
                    <a:pt x="17981" y="5747"/>
                    <a:pt x="16822" y="3832"/>
                  </a:cubicBezTo>
                  <a:cubicBezTo>
                    <a:pt x="15865" y="2360"/>
                    <a:pt x="14466" y="1237"/>
                    <a:pt x="12809" y="648"/>
                  </a:cubicBezTo>
                  <a:cubicBezTo>
                    <a:pt x="11615" y="187"/>
                    <a:pt x="10409" y="1"/>
                    <a:pt x="9201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8"/>
            <p:cNvSpPr/>
            <p:nvPr/>
          </p:nvSpPr>
          <p:spPr>
            <a:xfrm>
              <a:off x="3656468" y="4653272"/>
              <a:ext cx="741243" cy="962157"/>
            </a:xfrm>
            <a:custGeom>
              <a:avLst/>
              <a:gdLst/>
              <a:ahLst/>
              <a:cxnLst/>
              <a:rect l="l" t="t" r="r" b="b"/>
              <a:pathLst>
                <a:path w="13824" h="17944" extrusionOk="0">
                  <a:moveTo>
                    <a:pt x="1069" y="930"/>
                  </a:moveTo>
                  <a:lnTo>
                    <a:pt x="1069" y="930"/>
                  </a:lnTo>
                  <a:cubicBezTo>
                    <a:pt x="2817" y="1685"/>
                    <a:pt x="4750" y="2071"/>
                    <a:pt x="6498" y="2826"/>
                  </a:cubicBezTo>
                  <a:cubicBezTo>
                    <a:pt x="8597" y="3746"/>
                    <a:pt x="10603" y="5127"/>
                    <a:pt x="11818" y="7115"/>
                  </a:cubicBezTo>
                  <a:cubicBezTo>
                    <a:pt x="13051" y="9194"/>
                    <a:pt x="12996" y="11164"/>
                    <a:pt x="12388" y="13428"/>
                  </a:cubicBezTo>
                  <a:cubicBezTo>
                    <a:pt x="12333" y="13612"/>
                    <a:pt x="12296" y="13796"/>
                    <a:pt x="12241" y="13980"/>
                  </a:cubicBezTo>
                  <a:cubicBezTo>
                    <a:pt x="11763" y="13060"/>
                    <a:pt x="11008" y="12213"/>
                    <a:pt x="10364" y="11477"/>
                  </a:cubicBezTo>
                  <a:cubicBezTo>
                    <a:pt x="10861" y="10906"/>
                    <a:pt x="11192" y="10170"/>
                    <a:pt x="11266" y="9415"/>
                  </a:cubicBezTo>
                  <a:cubicBezTo>
                    <a:pt x="11321" y="8789"/>
                    <a:pt x="11321" y="7796"/>
                    <a:pt x="10805" y="7391"/>
                  </a:cubicBezTo>
                  <a:cubicBezTo>
                    <a:pt x="10772" y="7368"/>
                    <a:pt x="10733" y="7358"/>
                    <a:pt x="10695" y="7358"/>
                  </a:cubicBezTo>
                  <a:cubicBezTo>
                    <a:pt x="10609" y="7358"/>
                    <a:pt x="10529" y="7412"/>
                    <a:pt x="10529" y="7501"/>
                  </a:cubicBezTo>
                  <a:cubicBezTo>
                    <a:pt x="10474" y="7796"/>
                    <a:pt x="10603" y="8072"/>
                    <a:pt x="10658" y="8366"/>
                  </a:cubicBezTo>
                  <a:cubicBezTo>
                    <a:pt x="10713" y="8679"/>
                    <a:pt x="10732" y="9029"/>
                    <a:pt x="10713" y="9360"/>
                  </a:cubicBezTo>
                  <a:cubicBezTo>
                    <a:pt x="10640" y="10004"/>
                    <a:pt x="10437" y="10630"/>
                    <a:pt x="10106" y="11201"/>
                  </a:cubicBezTo>
                  <a:cubicBezTo>
                    <a:pt x="9977" y="11053"/>
                    <a:pt x="9848" y="10906"/>
                    <a:pt x="9738" y="10777"/>
                  </a:cubicBezTo>
                  <a:cubicBezTo>
                    <a:pt x="8726" y="9581"/>
                    <a:pt x="7695" y="8385"/>
                    <a:pt x="6664" y="7207"/>
                  </a:cubicBezTo>
                  <a:cubicBezTo>
                    <a:pt x="6683" y="7188"/>
                    <a:pt x="6683" y="7170"/>
                    <a:pt x="6701" y="7151"/>
                  </a:cubicBezTo>
                  <a:cubicBezTo>
                    <a:pt x="6738" y="7115"/>
                    <a:pt x="6756" y="7059"/>
                    <a:pt x="6756" y="6986"/>
                  </a:cubicBezTo>
                  <a:cubicBezTo>
                    <a:pt x="6775" y="6986"/>
                    <a:pt x="6775" y="6967"/>
                    <a:pt x="6756" y="6949"/>
                  </a:cubicBezTo>
                  <a:cubicBezTo>
                    <a:pt x="6811" y="6783"/>
                    <a:pt x="6885" y="6599"/>
                    <a:pt x="6959" y="6434"/>
                  </a:cubicBezTo>
                  <a:cubicBezTo>
                    <a:pt x="7032" y="6231"/>
                    <a:pt x="7087" y="6029"/>
                    <a:pt x="7106" y="5826"/>
                  </a:cubicBezTo>
                  <a:cubicBezTo>
                    <a:pt x="7143" y="5476"/>
                    <a:pt x="7198" y="4924"/>
                    <a:pt x="6940" y="4648"/>
                  </a:cubicBezTo>
                  <a:cubicBezTo>
                    <a:pt x="6903" y="4603"/>
                    <a:pt x="6850" y="4583"/>
                    <a:pt x="6797" y="4583"/>
                  </a:cubicBezTo>
                  <a:cubicBezTo>
                    <a:pt x="6720" y="4583"/>
                    <a:pt x="6642" y="4627"/>
                    <a:pt x="6609" y="4703"/>
                  </a:cubicBezTo>
                  <a:cubicBezTo>
                    <a:pt x="6554" y="4887"/>
                    <a:pt x="6535" y="5090"/>
                    <a:pt x="6554" y="5292"/>
                  </a:cubicBezTo>
                  <a:cubicBezTo>
                    <a:pt x="6572" y="5513"/>
                    <a:pt x="6554" y="5752"/>
                    <a:pt x="6498" y="5973"/>
                  </a:cubicBezTo>
                  <a:cubicBezTo>
                    <a:pt x="6462" y="6194"/>
                    <a:pt x="6333" y="6489"/>
                    <a:pt x="6278" y="6746"/>
                  </a:cubicBezTo>
                  <a:lnTo>
                    <a:pt x="4805" y="5035"/>
                  </a:lnTo>
                  <a:lnTo>
                    <a:pt x="4824" y="5035"/>
                  </a:lnTo>
                  <a:cubicBezTo>
                    <a:pt x="5118" y="4777"/>
                    <a:pt x="5449" y="4041"/>
                    <a:pt x="5044" y="3746"/>
                  </a:cubicBezTo>
                  <a:cubicBezTo>
                    <a:pt x="5026" y="3728"/>
                    <a:pt x="5004" y="3720"/>
                    <a:pt x="4980" y="3720"/>
                  </a:cubicBezTo>
                  <a:cubicBezTo>
                    <a:pt x="4934" y="3720"/>
                    <a:pt x="4885" y="3752"/>
                    <a:pt x="4860" y="3801"/>
                  </a:cubicBezTo>
                  <a:cubicBezTo>
                    <a:pt x="4842" y="3967"/>
                    <a:pt x="4824" y="4133"/>
                    <a:pt x="4842" y="4298"/>
                  </a:cubicBezTo>
                  <a:cubicBezTo>
                    <a:pt x="4805" y="4501"/>
                    <a:pt x="4750" y="4703"/>
                    <a:pt x="4640" y="4869"/>
                  </a:cubicBezTo>
                  <a:lnTo>
                    <a:pt x="3866" y="3967"/>
                  </a:lnTo>
                  <a:cubicBezTo>
                    <a:pt x="3836" y="3937"/>
                    <a:pt x="3800" y="3924"/>
                    <a:pt x="3765" y="3924"/>
                  </a:cubicBezTo>
                  <a:cubicBezTo>
                    <a:pt x="3651" y="3924"/>
                    <a:pt x="3543" y="4057"/>
                    <a:pt x="3627" y="4170"/>
                  </a:cubicBezTo>
                  <a:lnTo>
                    <a:pt x="4695" y="5532"/>
                  </a:lnTo>
                  <a:cubicBezTo>
                    <a:pt x="4584" y="5495"/>
                    <a:pt x="4455" y="5476"/>
                    <a:pt x="4382" y="5476"/>
                  </a:cubicBezTo>
                  <a:cubicBezTo>
                    <a:pt x="4236" y="5452"/>
                    <a:pt x="4058" y="5424"/>
                    <a:pt x="3885" y="5424"/>
                  </a:cubicBezTo>
                  <a:cubicBezTo>
                    <a:pt x="3666" y="5424"/>
                    <a:pt x="3456" y="5469"/>
                    <a:pt x="3333" y="5624"/>
                  </a:cubicBezTo>
                  <a:cubicBezTo>
                    <a:pt x="3277" y="5697"/>
                    <a:pt x="3296" y="5808"/>
                    <a:pt x="3370" y="5863"/>
                  </a:cubicBezTo>
                  <a:cubicBezTo>
                    <a:pt x="3504" y="5975"/>
                    <a:pt x="3720" y="5991"/>
                    <a:pt x="3935" y="5991"/>
                  </a:cubicBezTo>
                  <a:cubicBezTo>
                    <a:pt x="4026" y="5991"/>
                    <a:pt x="4117" y="5988"/>
                    <a:pt x="4201" y="5988"/>
                  </a:cubicBezTo>
                  <a:cubicBezTo>
                    <a:pt x="4245" y="5988"/>
                    <a:pt x="4287" y="5989"/>
                    <a:pt x="4327" y="5992"/>
                  </a:cubicBezTo>
                  <a:cubicBezTo>
                    <a:pt x="4491" y="6019"/>
                    <a:pt x="4718" y="6098"/>
                    <a:pt x="4914" y="6098"/>
                  </a:cubicBezTo>
                  <a:cubicBezTo>
                    <a:pt x="4980" y="6098"/>
                    <a:pt x="5044" y="6089"/>
                    <a:pt x="5100" y="6065"/>
                  </a:cubicBezTo>
                  <a:cubicBezTo>
                    <a:pt x="5928" y="7115"/>
                    <a:pt x="6756" y="8164"/>
                    <a:pt x="7584" y="9231"/>
                  </a:cubicBezTo>
                  <a:cubicBezTo>
                    <a:pt x="7087" y="9121"/>
                    <a:pt x="6591" y="9084"/>
                    <a:pt x="6130" y="8937"/>
                  </a:cubicBezTo>
                  <a:cubicBezTo>
                    <a:pt x="5413" y="8697"/>
                    <a:pt x="4676" y="8127"/>
                    <a:pt x="3922" y="8053"/>
                  </a:cubicBezTo>
                  <a:cubicBezTo>
                    <a:pt x="3756" y="8053"/>
                    <a:pt x="3646" y="8219"/>
                    <a:pt x="3701" y="8366"/>
                  </a:cubicBezTo>
                  <a:cubicBezTo>
                    <a:pt x="4069" y="9084"/>
                    <a:pt x="5136" y="9415"/>
                    <a:pt x="5873" y="9636"/>
                  </a:cubicBezTo>
                  <a:cubicBezTo>
                    <a:pt x="6329" y="9770"/>
                    <a:pt x="6923" y="9934"/>
                    <a:pt x="7476" y="9934"/>
                  </a:cubicBezTo>
                  <a:cubicBezTo>
                    <a:pt x="7680" y="9934"/>
                    <a:pt x="7879" y="9912"/>
                    <a:pt x="8063" y="9857"/>
                  </a:cubicBezTo>
                  <a:cubicBezTo>
                    <a:pt x="8192" y="10041"/>
                    <a:pt x="8339" y="10207"/>
                    <a:pt x="8468" y="10372"/>
                  </a:cubicBezTo>
                  <a:cubicBezTo>
                    <a:pt x="9204" y="11293"/>
                    <a:pt x="9959" y="12213"/>
                    <a:pt x="10621" y="13170"/>
                  </a:cubicBezTo>
                  <a:cubicBezTo>
                    <a:pt x="10677" y="13262"/>
                    <a:pt x="10732" y="13354"/>
                    <a:pt x="10787" y="13446"/>
                  </a:cubicBezTo>
                  <a:cubicBezTo>
                    <a:pt x="10272" y="13446"/>
                    <a:pt x="9775" y="13446"/>
                    <a:pt x="9278" y="13409"/>
                  </a:cubicBezTo>
                  <a:cubicBezTo>
                    <a:pt x="8701" y="13365"/>
                    <a:pt x="8065" y="13166"/>
                    <a:pt x="7474" y="13166"/>
                  </a:cubicBezTo>
                  <a:cubicBezTo>
                    <a:pt x="7330" y="13166"/>
                    <a:pt x="7188" y="13178"/>
                    <a:pt x="7051" y="13207"/>
                  </a:cubicBezTo>
                  <a:cubicBezTo>
                    <a:pt x="6848" y="13244"/>
                    <a:pt x="6793" y="13483"/>
                    <a:pt x="6940" y="13612"/>
                  </a:cubicBezTo>
                  <a:cubicBezTo>
                    <a:pt x="7548" y="14072"/>
                    <a:pt x="8578" y="14090"/>
                    <a:pt x="9315" y="14109"/>
                  </a:cubicBezTo>
                  <a:cubicBezTo>
                    <a:pt x="9498" y="14120"/>
                    <a:pt x="9681" y="14126"/>
                    <a:pt x="9862" y="14126"/>
                  </a:cubicBezTo>
                  <a:cubicBezTo>
                    <a:pt x="10279" y="14126"/>
                    <a:pt x="10689" y="14094"/>
                    <a:pt x="11100" y="14017"/>
                  </a:cubicBezTo>
                  <a:cubicBezTo>
                    <a:pt x="11358" y="14532"/>
                    <a:pt x="11560" y="15066"/>
                    <a:pt x="11781" y="15618"/>
                  </a:cubicBezTo>
                  <a:cubicBezTo>
                    <a:pt x="10051" y="15416"/>
                    <a:pt x="8321" y="15526"/>
                    <a:pt x="6627" y="15011"/>
                  </a:cubicBezTo>
                  <a:cubicBezTo>
                    <a:pt x="4529" y="14330"/>
                    <a:pt x="2983" y="12839"/>
                    <a:pt x="2155" y="10796"/>
                  </a:cubicBezTo>
                  <a:cubicBezTo>
                    <a:pt x="1345" y="8808"/>
                    <a:pt x="1271" y="6654"/>
                    <a:pt x="1326" y="4538"/>
                  </a:cubicBezTo>
                  <a:cubicBezTo>
                    <a:pt x="1345" y="3470"/>
                    <a:pt x="1492" y="2016"/>
                    <a:pt x="1069" y="930"/>
                  </a:cubicBezTo>
                  <a:close/>
                  <a:moveTo>
                    <a:pt x="322" y="0"/>
                  </a:moveTo>
                  <a:cubicBezTo>
                    <a:pt x="159" y="0"/>
                    <a:pt x="1" y="141"/>
                    <a:pt x="38" y="341"/>
                  </a:cubicBezTo>
                  <a:cubicBezTo>
                    <a:pt x="185" y="1446"/>
                    <a:pt x="535" y="2403"/>
                    <a:pt x="535" y="3562"/>
                  </a:cubicBezTo>
                  <a:cubicBezTo>
                    <a:pt x="535" y="4556"/>
                    <a:pt x="480" y="5532"/>
                    <a:pt x="517" y="6526"/>
                  </a:cubicBezTo>
                  <a:cubicBezTo>
                    <a:pt x="609" y="8605"/>
                    <a:pt x="995" y="10704"/>
                    <a:pt x="2100" y="12471"/>
                  </a:cubicBezTo>
                  <a:cubicBezTo>
                    <a:pt x="3771" y="15112"/>
                    <a:pt x="6833" y="16217"/>
                    <a:pt x="9865" y="16217"/>
                  </a:cubicBezTo>
                  <a:cubicBezTo>
                    <a:pt x="10572" y="16217"/>
                    <a:pt x="11279" y="16156"/>
                    <a:pt x="11965" y="16041"/>
                  </a:cubicBezTo>
                  <a:lnTo>
                    <a:pt x="12075" y="16281"/>
                  </a:lnTo>
                  <a:cubicBezTo>
                    <a:pt x="12186" y="16925"/>
                    <a:pt x="12517" y="17495"/>
                    <a:pt x="13014" y="17900"/>
                  </a:cubicBezTo>
                  <a:cubicBezTo>
                    <a:pt x="13066" y="17930"/>
                    <a:pt x="13120" y="17943"/>
                    <a:pt x="13172" y="17943"/>
                  </a:cubicBezTo>
                  <a:cubicBezTo>
                    <a:pt x="13381" y="17943"/>
                    <a:pt x="13563" y="17734"/>
                    <a:pt x="13474" y="17514"/>
                  </a:cubicBezTo>
                  <a:cubicBezTo>
                    <a:pt x="12260" y="15231"/>
                    <a:pt x="13750" y="13225"/>
                    <a:pt x="13787" y="10906"/>
                  </a:cubicBezTo>
                  <a:cubicBezTo>
                    <a:pt x="13824" y="9084"/>
                    <a:pt x="13143" y="7335"/>
                    <a:pt x="12075" y="5881"/>
                  </a:cubicBezTo>
                  <a:cubicBezTo>
                    <a:pt x="9388" y="2255"/>
                    <a:pt x="4824" y="1354"/>
                    <a:pt x="701" y="304"/>
                  </a:cubicBezTo>
                  <a:cubicBezTo>
                    <a:pt x="645" y="231"/>
                    <a:pt x="590" y="157"/>
                    <a:pt x="535" y="102"/>
                  </a:cubicBezTo>
                  <a:cubicBezTo>
                    <a:pt x="476" y="31"/>
                    <a:pt x="398" y="0"/>
                    <a:pt x="322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8"/>
            <p:cNvSpPr/>
            <p:nvPr/>
          </p:nvSpPr>
          <p:spPr>
            <a:xfrm>
              <a:off x="1140500" y="4709403"/>
              <a:ext cx="524082" cy="944355"/>
            </a:xfrm>
            <a:custGeom>
              <a:avLst/>
              <a:gdLst/>
              <a:ahLst/>
              <a:cxnLst/>
              <a:rect l="l" t="t" r="r" b="b"/>
              <a:pathLst>
                <a:path w="9774" h="17612" extrusionOk="0">
                  <a:moveTo>
                    <a:pt x="4252" y="2237"/>
                  </a:moveTo>
                  <a:cubicBezTo>
                    <a:pt x="5375" y="3065"/>
                    <a:pt x="6627" y="3672"/>
                    <a:pt x="7584" y="4703"/>
                  </a:cubicBezTo>
                  <a:cubicBezTo>
                    <a:pt x="8762" y="5954"/>
                    <a:pt x="9277" y="7685"/>
                    <a:pt x="9019" y="9378"/>
                  </a:cubicBezTo>
                  <a:cubicBezTo>
                    <a:pt x="8780" y="11071"/>
                    <a:pt x="7989" y="12599"/>
                    <a:pt x="7124" y="14035"/>
                  </a:cubicBezTo>
                  <a:cubicBezTo>
                    <a:pt x="6682" y="14771"/>
                    <a:pt x="6001" y="15728"/>
                    <a:pt x="5872" y="16648"/>
                  </a:cubicBezTo>
                  <a:cubicBezTo>
                    <a:pt x="4952" y="15433"/>
                    <a:pt x="3774" y="14403"/>
                    <a:pt x="2853" y="13188"/>
                  </a:cubicBezTo>
                  <a:cubicBezTo>
                    <a:pt x="1749" y="11734"/>
                    <a:pt x="902" y="9967"/>
                    <a:pt x="866" y="8108"/>
                  </a:cubicBezTo>
                  <a:cubicBezTo>
                    <a:pt x="810" y="6175"/>
                    <a:pt x="1620" y="4832"/>
                    <a:pt x="2945" y="3507"/>
                  </a:cubicBezTo>
                  <a:cubicBezTo>
                    <a:pt x="3056" y="3396"/>
                    <a:pt x="3166" y="3286"/>
                    <a:pt x="3277" y="3175"/>
                  </a:cubicBezTo>
                  <a:cubicBezTo>
                    <a:pt x="3277" y="4022"/>
                    <a:pt x="3387" y="4850"/>
                    <a:pt x="3590" y="5660"/>
                  </a:cubicBezTo>
                  <a:cubicBezTo>
                    <a:pt x="3001" y="5862"/>
                    <a:pt x="2504" y="6249"/>
                    <a:pt x="2154" y="6746"/>
                  </a:cubicBezTo>
                  <a:cubicBezTo>
                    <a:pt x="1859" y="7151"/>
                    <a:pt x="1455" y="7832"/>
                    <a:pt x="1675" y="8329"/>
                  </a:cubicBezTo>
                  <a:cubicBezTo>
                    <a:pt x="1695" y="8387"/>
                    <a:pt x="1739" y="8414"/>
                    <a:pt x="1788" y="8414"/>
                  </a:cubicBezTo>
                  <a:cubicBezTo>
                    <a:pt x="1832" y="8414"/>
                    <a:pt x="1880" y="8391"/>
                    <a:pt x="1915" y="8347"/>
                  </a:cubicBezTo>
                  <a:cubicBezTo>
                    <a:pt x="2025" y="8163"/>
                    <a:pt x="2099" y="7942"/>
                    <a:pt x="2154" y="7721"/>
                  </a:cubicBezTo>
                  <a:cubicBezTo>
                    <a:pt x="2246" y="7464"/>
                    <a:pt x="2356" y="7224"/>
                    <a:pt x="2522" y="7004"/>
                  </a:cubicBezTo>
                  <a:cubicBezTo>
                    <a:pt x="2817" y="6580"/>
                    <a:pt x="3203" y="6231"/>
                    <a:pt x="3663" y="5973"/>
                  </a:cubicBezTo>
                  <a:lnTo>
                    <a:pt x="3755" y="6396"/>
                  </a:lnTo>
                  <a:cubicBezTo>
                    <a:pt x="3976" y="7629"/>
                    <a:pt x="4234" y="8863"/>
                    <a:pt x="4473" y="10096"/>
                  </a:cubicBezTo>
                  <a:cubicBezTo>
                    <a:pt x="4455" y="10096"/>
                    <a:pt x="4436" y="10114"/>
                    <a:pt x="4418" y="10114"/>
                  </a:cubicBezTo>
                  <a:cubicBezTo>
                    <a:pt x="4381" y="10133"/>
                    <a:pt x="4344" y="10151"/>
                    <a:pt x="4307" y="10206"/>
                  </a:cubicBezTo>
                  <a:cubicBezTo>
                    <a:pt x="4307" y="10206"/>
                    <a:pt x="4307" y="10225"/>
                    <a:pt x="4307" y="10243"/>
                  </a:cubicBezTo>
                  <a:cubicBezTo>
                    <a:pt x="4197" y="10335"/>
                    <a:pt x="4087" y="10427"/>
                    <a:pt x="3976" y="10501"/>
                  </a:cubicBezTo>
                  <a:cubicBezTo>
                    <a:pt x="3847" y="10630"/>
                    <a:pt x="3737" y="10758"/>
                    <a:pt x="3626" y="10887"/>
                  </a:cubicBezTo>
                  <a:cubicBezTo>
                    <a:pt x="3461" y="11108"/>
                    <a:pt x="3203" y="11458"/>
                    <a:pt x="3277" y="11752"/>
                  </a:cubicBezTo>
                  <a:cubicBezTo>
                    <a:pt x="3301" y="11837"/>
                    <a:pt x="3365" y="11882"/>
                    <a:pt x="3432" y="11882"/>
                  </a:cubicBezTo>
                  <a:cubicBezTo>
                    <a:pt x="3467" y="11882"/>
                    <a:pt x="3503" y="11870"/>
                    <a:pt x="3534" y="11844"/>
                  </a:cubicBezTo>
                  <a:cubicBezTo>
                    <a:pt x="3645" y="11752"/>
                    <a:pt x="3737" y="11623"/>
                    <a:pt x="3792" y="11476"/>
                  </a:cubicBezTo>
                  <a:cubicBezTo>
                    <a:pt x="3884" y="11311"/>
                    <a:pt x="3995" y="11163"/>
                    <a:pt x="4105" y="11016"/>
                  </a:cubicBezTo>
                  <a:cubicBezTo>
                    <a:pt x="4215" y="10869"/>
                    <a:pt x="4436" y="10740"/>
                    <a:pt x="4565" y="10556"/>
                  </a:cubicBezTo>
                  <a:cubicBezTo>
                    <a:pt x="4676" y="11145"/>
                    <a:pt x="4786" y="11734"/>
                    <a:pt x="4915" y="12323"/>
                  </a:cubicBezTo>
                  <a:lnTo>
                    <a:pt x="4896" y="12323"/>
                  </a:lnTo>
                  <a:cubicBezTo>
                    <a:pt x="4584" y="12397"/>
                    <a:pt x="4050" y="12765"/>
                    <a:pt x="4215" y="13151"/>
                  </a:cubicBezTo>
                  <a:cubicBezTo>
                    <a:pt x="4239" y="13187"/>
                    <a:pt x="4278" y="13207"/>
                    <a:pt x="4313" y="13207"/>
                  </a:cubicBezTo>
                  <a:cubicBezTo>
                    <a:pt x="4332" y="13207"/>
                    <a:pt x="4350" y="13201"/>
                    <a:pt x="4363" y="13188"/>
                  </a:cubicBezTo>
                  <a:cubicBezTo>
                    <a:pt x="4455" y="13078"/>
                    <a:pt x="4528" y="12967"/>
                    <a:pt x="4602" y="12838"/>
                  </a:cubicBezTo>
                  <a:cubicBezTo>
                    <a:pt x="4694" y="12709"/>
                    <a:pt x="4823" y="12599"/>
                    <a:pt x="4952" y="12525"/>
                  </a:cubicBezTo>
                  <a:cubicBezTo>
                    <a:pt x="5007" y="12838"/>
                    <a:pt x="5080" y="13151"/>
                    <a:pt x="5136" y="13446"/>
                  </a:cubicBezTo>
                  <a:cubicBezTo>
                    <a:pt x="5152" y="13510"/>
                    <a:pt x="5203" y="13539"/>
                    <a:pt x="5255" y="13539"/>
                  </a:cubicBezTo>
                  <a:cubicBezTo>
                    <a:pt x="5320" y="13539"/>
                    <a:pt x="5385" y="13492"/>
                    <a:pt x="5375" y="13409"/>
                  </a:cubicBezTo>
                  <a:lnTo>
                    <a:pt x="5173" y="12047"/>
                  </a:lnTo>
                  <a:lnTo>
                    <a:pt x="5173" y="12047"/>
                  </a:lnTo>
                  <a:cubicBezTo>
                    <a:pt x="5246" y="12120"/>
                    <a:pt x="5320" y="12176"/>
                    <a:pt x="5375" y="12212"/>
                  </a:cubicBezTo>
                  <a:cubicBezTo>
                    <a:pt x="5546" y="12353"/>
                    <a:pt x="5797" y="12546"/>
                    <a:pt x="6037" y="12546"/>
                  </a:cubicBezTo>
                  <a:cubicBezTo>
                    <a:pt x="6081" y="12546"/>
                    <a:pt x="6124" y="12539"/>
                    <a:pt x="6166" y="12525"/>
                  </a:cubicBezTo>
                  <a:cubicBezTo>
                    <a:pt x="6222" y="12489"/>
                    <a:pt x="6258" y="12415"/>
                    <a:pt x="6222" y="12341"/>
                  </a:cubicBezTo>
                  <a:cubicBezTo>
                    <a:pt x="6130" y="12120"/>
                    <a:pt x="5798" y="12010"/>
                    <a:pt x="5614" y="11881"/>
                  </a:cubicBezTo>
                  <a:cubicBezTo>
                    <a:pt x="5430" y="11734"/>
                    <a:pt x="5301" y="11550"/>
                    <a:pt x="5099" y="11513"/>
                  </a:cubicBezTo>
                  <a:cubicBezTo>
                    <a:pt x="4952" y="10464"/>
                    <a:pt x="4804" y="9396"/>
                    <a:pt x="4639" y="8347"/>
                  </a:cubicBezTo>
                  <a:lnTo>
                    <a:pt x="4639" y="8347"/>
                  </a:lnTo>
                  <a:cubicBezTo>
                    <a:pt x="4933" y="8605"/>
                    <a:pt x="5265" y="8844"/>
                    <a:pt x="5522" y="9120"/>
                  </a:cubicBezTo>
                  <a:cubicBezTo>
                    <a:pt x="5946" y="9562"/>
                    <a:pt x="6222" y="10280"/>
                    <a:pt x="6719" y="10593"/>
                  </a:cubicBezTo>
                  <a:cubicBezTo>
                    <a:pt x="6752" y="10615"/>
                    <a:pt x="6790" y="10626"/>
                    <a:pt x="6825" y="10626"/>
                  </a:cubicBezTo>
                  <a:cubicBezTo>
                    <a:pt x="6907" y="10626"/>
                    <a:pt x="6982" y="10572"/>
                    <a:pt x="6995" y="10482"/>
                  </a:cubicBezTo>
                  <a:cubicBezTo>
                    <a:pt x="7013" y="9838"/>
                    <a:pt x="6406" y="9176"/>
                    <a:pt x="5982" y="8752"/>
                  </a:cubicBezTo>
                  <a:cubicBezTo>
                    <a:pt x="5614" y="8366"/>
                    <a:pt x="5099" y="7850"/>
                    <a:pt x="4547" y="7721"/>
                  </a:cubicBezTo>
                  <a:cubicBezTo>
                    <a:pt x="4528" y="7537"/>
                    <a:pt x="4492" y="7372"/>
                    <a:pt x="4473" y="7188"/>
                  </a:cubicBezTo>
                  <a:cubicBezTo>
                    <a:pt x="4326" y="6267"/>
                    <a:pt x="4160" y="5329"/>
                    <a:pt x="4087" y="4390"/>
                  </a:cubicBezTo>
                  <a:lnTo>
                    <a:pt x="4087" y="4151"/>
                  </a:lnTo>
                  <a:cubicBezTo>
                    <a:pt x="4436" y="4353"/>
                    <a:pt x="4786" y="4537"/>
                    <a:pt x="5117" y="4777"/>
                  </a:cubicBezTo>
                  <a:cubicBezTo>
                    <a:pt x="5596" y="5089"/>
                    <a:pt x="6038" y="5605"/>
                    <a:pt x="6590" y="5789"/>
                  </a:cubicBezTo>
                  <a:cubicBezTo>
                    <a:pt x="6611" y="5797"/>
                    <a:pt x="6633" y="5801"/>
                    <a:pt x="6654" y="5801"/>
                  </a:cubicBezTo>
                  <a:cubicBezTo>
                    <a:pt x="6776" y="5801"/>
                    <a:pt x="6873" y="5675"/>
                    <a:pt x="6811" y="5550"/>
                  </a:cubicBezTo>
                  <a:cubicBezTo>
                    <a:pt x="6590" y="4979"/>
                    <a:pt x="5872" y="4574"/>
                    <a:pt x="5375" y="4261"/>
                  </a:cubicBezTo>
                  <a:cubicBezTo>
                    <a:pt x="4970" y="4003"/>
                    <a:pt x="4547" y="3783"/>
                    <a:pt x="4087" y="3617"/>
                  </a:cubicBezTo>
                  <a:cubicBezTo>
                    <a:pt x="4123" y="3157"/>
                    <a:pt x="4197" y="2697"/>
                    <a:pt x="4252" y="2237"/>
                  </a:cubicBezTo>
                  <a:close/>
                  <a:moveTo>
                    <a:pt x="4069" y="1"/>
                  </a:moveTo>
                  <a:cubicBezTo>
                    <a:pt x="3951" y="1"/>
                    <a:pt x="3832" y="82"/>
                    <a:pt x="3810" y="230"/>
                  </a:cubicBezTo>
                  <a:cubicBezTo>
                    <a:pt x="3755" y="2292"/>
                    <a:pt x="1933" y="3083"/>
                    <a:pt x="994" y="4684"/>
                  </a:cubicBezTo>
                  <a:cubicBezTo>
                    <a:pt x="277" y="5954"/>
                    <a:pt x="0" y="7409"/>
                    <a:pt x="203" y="8844"/>
                  </a:cubicBezTo>
                  <a:cubicBezTo>
                    <a:pt x="608" y="12452"/>
                    <a:pt x="3442" y="14881"/>
                    <a:pt x="5872" y="17237"/>
                  </a:cubicBezTo>
                  <a:cubicBezTo>
                    <a:pt x="5872" y="17311"/>
                    <a:pt x="5890" y="17366"/>
                    <a:pt x="5909" y="17440"/>
                  </a:cubicBezTo>
                  <a:cubicBezTo>
                    <a:pt x="5929" y="17550"/>
                    <a:pt x="6025" y="17611"/>
                    <a:pt x="6124" y="17611"/>
                  </a:cubicBezTo>
                  <a:cubicBezTo>
                    <a:pt x="6206" y="17611"/>
                    <a:pt x="6290" y="17569"/>
                    <a:pt x="6332" y="17477"/>
                  </a:cubicBezTo>
                  <a:cubicBezTo>
                    <a:pt x="6682" y="16648"/>
                    <a:pt x="6829" y="15838"/>
                    <a:pt x="7271" y="15047"/>
                  </a:cubicBezTo>
                  <a:cubicBezTo>
                    <a:pt x="7657" y="14366"/>
                    <a:pt x="8099" y="13685"/>
                    <a:pt x="8449" y="12986"/>
                  </a:cubicBezTo>
                  <a:cubicBezTo>
                    <a:pt x="9222" y="11513"/>
                    <a:pt x="9774" y="9893"/>
                    <a:pt x="9700" y="8218"/>
                  </a:cubicBezTo>
                  <a:cubicBezTo>
                    <a:pt x="9572" y="5163"/>
                    <a:pt x="7032" y="2862"/>
                    <a:pt x="4271" y="1868"/>
                  </a:cubicBezTo>
                  <a:cubicBezTo>
                    <a:pt x="4271" y="1776"/>
                    <a:pt x="4289" y="1703"/>
                    <a:pt x="4289" y="1629"/>
                  </a:cubicBezTo>
                  <a:cubicBezTo>
                    <a:pt x="4473" y="1151"/>
                    <a:pt x="4473" y="617"/>
                    <a:pt x="4289" y="138"/>
                  </a:cubicBezTo>
                  <a:cubicBezTo>
                    <a:pt x="4242" y="45"/>
                    <a:pt x="4156" y="1"/>
                    <a:pt x="4069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8"/>
            <p:cNvSpPr/>
            <p:nvPr/>
          </p:nvSpPr>
          <p:spPr>
            <a:xfrm>
              <a:off x="475580" y="4709411"/>
              <a:ext cx="456682" cy="608319"/>
            </a:xfrm>
            <a:custGeom>
              <a:avLst/>
              <a:gdLst/>
              <a:ahLst/>
              <a:cxnLst/>
              <a:rect l="l" t="t" r="r" b="b"/>
              <a:pathLst>
                <a:path w="8517" h="11345" extrusionOk="0">
                  <a:moveTo>
                    <a:pt x="1325" y="1492"/>
                  </a:moveTo>
                  <a:lnTo>
                    <a:pt x="1325" y="1492"/>
                  </a:lnTo>
                  <a:cubicBezTo>
                    <a:pt x="2393" y="1621"/>
                    <a:pt x="3479" y="1566"/>
                    <a:pt x="4546" y="1916"/>
                  </a:cubicBezTo>
                  <a:cubicBezTo>
                    <a:pt x="5816" y="2339"/>
                    <a:pt x="6847" y="3314"/>
                    <a:pt x="7307" y="4584"/>
                  </a:cubicBezTo>
                  <a:cubicBezTo>
                    <a:pt x="7786" y="5836"/>
                    <a:pt x="7804" y="7180"/>
                    <a:pt x="7767" y="8487"/>
                  </a:cubicBezTo>
                  <a:cubicBezTo>
                    <a:pt x="7731" y="9149"/>
                    <a:pt x="7639" y="10051"/>
                    <a:pt x="7896" y="10750"/>
                  </a:cubicBezTo>
                  <a:cubicBezTo>
                    <a:pt x="6810" y="10253"/>
                    <a:pt x="5614" y="9996"/>
                    <a:pt x="4510" y="9499"/>
                  </a:cubicBezTo>
                  <a:cubicBezTo>
                    <a:pt x="3203" y="8910"/>
                    <a:pt x="1970" y="8026"/>
                    <a:pt x="1233" y="6775"/>
                  </a:cubicBezTo>
                  <a:cubicBezTo>
                    <a:pt x="479" y="5486"/>
                    <a:pt x="516" y="4253"/>
                    <a:pt x="939" y="2836"/>
                  </a:cubicBezTo>
                  <a:cubicBezTo>
                    <a:pt x="976" y="2726"/>
                    <a:pt x="1013" y="2615"/>
                    <a:pt x="1031" y="2486"/>
                  </a:cubicBezTo>
                  <a:cubicBezTo>
                    <a:pt x="1362" y="3057"/>
                    <a:pt x="1749" y="3591"/>
                    <a:pt x="2190" y="4069"/>
                  </a:cubicBezTo>
                  <a:cubicBezTo>
                    <a:pt x="1859" y="4437"/>
                    <a:pt x="1657" y="4879"/>
                    <a:pt x="1601" y="5358"/>
                  </a:cubicBezTo>
                  <a:cubicBezTo>
                    <a:pt x="1565" y="5744"/>
                    <a:pt x="1546" y="6370"/>
                    <a:pt x="1878" y="6628"/>
                  </a:cubicBezTo>
                  <a:cubicBezTo>
                    <a:pt x="1893" y="6643"/>
                    <a:pt x="1912" y="6650"/>
                    <a:pt x="1931" y="6650"/>
                  </a:cubicBezTo>
                  <a:cubicBezTo>
                    <a:pt x="1979" y="6650"/>
                    <a:pt x="2030" y="6607"/>
                    <a:pt x="2043" y="6554"/>
                  </a:cubicBezTo>
                  <a:cubicBezTo>
                    <a:pt x="2043" y="6370"/>
                    <a:pt x="2025" y="6186"/>
                    <a:pt x="1970" y="6020"/>
                  </a:cubicBezTo>
                  <a:cubicBezTo>
                    <a:pt x="1933" y="5818"/>
                    <a:pt x="1933" y="5615"/>
                    <a:pt x="1951" y="5394"/>
                  </a:cubicBezTo>
                  <a:cubicBezTo>
                    <a:pt x="1988" y="4989"/>
                    <a:pt x="2135" y="4603"/>
                    <a:pt x="2338" y="4253"/>
                  </a:cubicBezTo>
                  <a:cubicBezTo>
                    <a:pt x="2411" y="4345"/>
                    <a:pt x="2503" y="4419"/>
                    <a:pt x="2559" y="4511"/>
                  </a:cubicBezTo>
                  <a:cubicBezTo>
                    <a:pt x="3184" y="5266"/>
                    <a:pt x="3829" y="6020"/>
                    <a:pt x="4454" y="6775"/>
                  </a:cubicBezTo>
                  <a:cubicBezTo>
                    <a:pt x="4436" y="6793"/>
                    <a:pt x="4436" y="6793"/>
                    <a:pt x="4418" y="6812"/>
                  </a:cubicBezTo>
                  <a:cubicBezTo>
                    <a:pt x="4399" y="6830"/>
                    <a:pt x="4381" y="6867"/>
                    <a:pt x="4381" y="6904"/>
                  </a:cubicBezTo>
                  <a:cubicBezTo>
                    <a:pt x="4381" y="6922"/>
                    <a:pt x="4381" y="6922"/>
                    <a:pt x="4381" y="6940"/>
                  </a:cubicBezTo>
                  <a:cubicBezTo>
                    <a:pt x="4344" y="7051"/>
                    <a:pt x="4307" y="7143"/>
                    <a:pt x="4252" y="7253"/>
                  </a:cubicBezTo>
                  <a:cubicBezTo>
                    <a:pt x="4215" y="7382"/>
                    <a:pt x="4178" y="7511"/>
                    <a:pt x="4160" y="7640"/>
                  </a:cubicBezTo>
                  <a:cubicBezTo>
                    <a:pt x="4123" y="7861"/>
                    <a:pt x="4086" y="8192"/>
                    <a:pt x="4252" y="8376"/>
                  </a:cubicBezTo>
                  <a:cubicBezTo>
                    <a:pt x="4274" y="8398"/>
                    <a:pt x="4304" y="8408"/>
                    <a:pt x="4335" y="8408"/>
                  </a:cubicBezTo>
                  <a:cubicBezTo>
                    <a:pt x="4383" y="8408"/>
                    <a:pt x="4432" y="8384"/>
                    <a:pt x="4454" y="8339"/>
                  </a:cubicBezTo>
                  <a:cubicBezTo>
                    <a:pt x="4491" y="8229"/>
                    <a:pt x="4510" y="8100"/>
                    <a:pt x="4491" y="7971"/>
                  </a:cubicBezTo>
                  <a:cubicBezTo>
                    <a:pt x="4491" y="7824"/>
                    <a:pt x="4510" y="7695"/>
                    <a:pt x="4528" y="7548"/>
                  </a:cubicBezTo>
                  <a:cubicBezTo>
                    <a:pt x="4565" y="7401"/>
                    <a:pt x="4657" y="7235"/>
                    <a:pt x="4675" y="7069"/>
                  </a:cubicBezTo>
                  <a:lnTo>
                    <a:pt x="5596" y="8137"/>
                  </a:lnTo>
                  <a:lnTo>
                    <a:pt x="5577" y="8137"/>
                  </a:lnTo>
                  <a:cubicBezTo>
                    <a:pt x="5393" y="8302"/>
                    <a:pt x="5172" y="8763"/>
                    <a:pt x="5430" y="8965"/>
                  </a:cubicBezTo>
                  <a:cubicBezTo>
                    <a:pt x="5440" y="8970"/>
                    <a:pt x="5451" y="8972"/>
                    <a:pt x="5462" y="8972"/>
                  </a:cubicBezTo>
                  <a:cubicBezTo>
                    <a:pt x="5494" y="8972"/>
                    <a:pt x="5527" y="8955"/>
                    <a:pt x="5540" y="8928"/>
                  </a:cubicBezTo>
                  <a:cubicBezTo>
                    <a:pt x="5559" y="8818"/>
                    <a:pt x="5577" y="8726"/>
                    <a:pt x="5559" y="8615"/>
                  </a:cubicBezTo>
                  <a:cubicBezTo>
                    <a:pt x="5577" y="8487"/>
                    <a:pt x="5632" y="8376"/>
                    <a:pt x="5688" y="8266"/>
                  </a:cubicBezTo>
                  <a:lnTo>
                    <a:pt x="6148" y="8818"/>
                  </a:lnTo>
                  <a:cubicBezTo>
                    <a:pt x="6173" y="8848"/>
                    <a:pt x="6202" y="8860"/>
                    <a:pt x="6230" y="8860"/>
                  </a:cubicBezTo>
                  <a:cubicBezTo>
                    <a:pt x="6304" y="8860"/>
                    <a:pt x="6367" y="8774"/>
                    <a:pt x="6313" y="8707"/>
                  </a:cubicBezTo>
                  <a:cubicBezTo>
                    <a:pt x="6074" y="8413"/>
                    <a:pt x="5872" y="8137"/>
                    <a:pt x="5651" y="7842"/>
                  </a:cubicBezTo>
                  <a:lnTo>
                    <a:pt x="5651" y="7842"/>
                  </a:lnTo>
                  <a:cubicBezTo>
                    <a:pt x="5724" y="7861"/>
                    <a:pt x="5798" y="7879"/>
                    <a:pt x="5853" y="7898"/>
                  </a:cubicBezTo>
                  <a:cubicBezTo>
                    <a:pt x="5940" y="7913"/>
                    <a:pt x="6046" y="7929"/>
                    <a:pt x="6151" y="7929"/>
                  </a:cubicBezTo>
                  <a:cubicBezTo>
                    <a:pt x="6292" y="7929"/>
                    <a:pt x="6431" y="7901"/>
                    <a:pt x="6516" y="7806"/>
                  </a:cubicBezTo>
                  <a:cubicBezTo>
                    <a:pt x="6534" y="7750"/>
                    <a:pt x="6534" y="7695"/>
                    <a:pt x="6479" y="7658"/>
                  </a:cubicBezTo>
                  <a:cubicBezTo>
                    <a:pt x="6332" y="7548"/>
                    <a:pt x="6074" y="7585"/>
                    <a:pt x="5890" y="7566"/>
                  </a:cubicBezTo>
                  <a:cubicBezTo>
                    <a:pt x="5748" y="7552"/>
                    <a:pt x="5627" y="7494"/>
                    <a:pt x="5512" y="7494"/>
                  </a:cubicBezTo>
                  <a:cubicBezTo>
                    <a:pt x="5478" y="7494"/>
                    <a:pt x="5445" y="7499"/>
                    <a:pt x="5411" y="7511"/>
                  </a:cubicBezTo>
                  <a:cubicBezTo>
                    <a:pt x="4896" y="6848"/>
                    <a:pt x="4399" y="6186"/>
                    <a:pt x="3884" y="5523"/>
                  </a:cubicBezTo>
                  <a:lnTo>
                    <a:pt x="3884" y="5523"/>
                  </a:lnTo>
                  <a:cubicBezTo>
                    <a:pt x="4197" y="5578"/>
                    <a:pt x="4510" y="5615"/>
                    <a:pt x="4786" y="5707"/>
                  </a:cubicBezTo>
                  <a:cubicBezTo>
                    <a:pt x="5246" y="5854"/>
                    <a:pt x="5688" y="6241"/>
                    <a:pt x="6166" y="6278"/>
                  </a:cubicBezTo>
                  <a:cubicBezTo>
                    <a:pt x="6174" y="6279"/>
                    <a:pt x="6182" y="6280"/>
                    <a:pt x="6190" y="6280"/>
                  </a:cubicBezTo>
                  <a:cubicBezTo>
                    <a:pt x="6287" y="6280"/>
                    <a:pt x="6347" y="6179"/>
                    <a:pt x="6313" y="6094"/>
                  </a:cubicBezTo>
                  <a:cubicBezTo>
                    <a:pt x="6074" y="5634"/>
                    <a:pt x="5411" y="5431"/>
                    <a:pt x="4970" y="5284"/>
                  </a:cubicBezTo>
                  <a:cubicBezTo>
                    <a:pt x="4665" y="5187"/>
                    <a:pt x="4287" y="5079"/>
                    <a:pt x="3930" y="5079"/>
                  </a:cubicBezTo>
                  <a:cubicBezTo>
                    <a:pt x="3813" y="5079"/>
                    <a:pt x="3698" y="5091"/>
                    <a:pt x="3589" y="5118"/>
                  </a:cubicBezTo>
                  <a:lnTo>
                    <a:pt x="3350" y="4787"/>
                  </a:lnTo>
                  <a:cubicBezTo>
                    <a:pt x="2908" y="4198"/>
                    <a:pt x="2430" y="3646"/>
                    <a:pt x="2025" y="3020"/>
                  </a:cubicBezTo>
                  <a:cubicBezTo>
                    <a:pt x="1988" y="2965"/>
                    <a:pt x="1970" y="2910"/>
                    <a:pt x="1933" y="2854"/>
                  </a:cubicBezTo>
                  <a:cubicBezTo>
                    <a:pt x="2246" y="2854"/>
                    <a:pt x="2559" y="2854"/>
                    <a:pt x="2871" y="2891"/>
                  </a:cubicBezTo>
                  <a:cubicBezTo>
                    <a:pt x="3241" y="2922"/>
                    <a:pt x="3662" y="3056"/>
                    <a:pt x="4037" y="3056"/>
                  </a:cubicBezTo>
                  <a:cubicBezTo>
                    <a:pt x="4111" y="3056"/>
                    <a:pt x="4183" y="3050"/>
                    <a:pt x="4252" y="3038"/>
                  </a:cubicBezTo>
                  <a:cubicBezTo>
                    <a:pt x="4381" y="3020"/>
                    <a:pt x="4418" y="2854"/>
                    <a:pt x="4326" y="2781"/>
                  </a:cubicBezTo>
                  <a:cubicBezTo>
                    <a:pt x="3957" y="2486"/>
                    <a:pt x="3295" y="2468"/>
                    <a:pt x="2853" y="2449"/>
                  </a:cubicBezTo>
                  <a:cubicBezTo>
                    <a:pt x="2716" y="2436"/>
                    <a:pt x="2582" y="2430"/>
                    <a:pt x="2448" y="2430"/>
                  </a:cubicBezTo>
                  <a:cubicBezTo>
                    <a:pt x="2206" y="2430"/>
                    <a:pt x="1968" y="2451"/>
                    <a:pt x="1730" y="2486"/>
                  </a:cubicBezTo>
                  <a:cubicBezTo>
                    <a:pt x="1565" y="2155"/>
                    <a:pt x="1454" y="1824"/>
                    <a:pt x="1325" y="1492"/>
                  </a:cubicBezTo>
                  <a:close/>
                  <a:moveTo>
                    <a:pt x="468" y="0"/>
                  </a:moveTo>
                  <a:cubicBezTo>
                    <a:pt x="342" y="0"/>
                    <a:pt x="234" y="119"/>
                    <a:pt x="276" y="259"/>
                  </a:cubicBezTo>
                  <a:cubicBezTo>
                    <a:pt x="1013" y="1695"/>
                    <a:pt x="74" y="2928"/>
                    <a:pt x="19" y="4382"/>
                  </a:cubicBezTo>
                  <a:cubicBezTo>
                    <a:pt x="0" y="5523"/>
                    <a:pt x="368" y="6628"/>
                    <a:pt x="1049" y="7548"/>
                  </a:cubicBezTo>
                  <a:cubicBezTo>
                    <a:pt x="2687" y="9849"/>
                    <a:pt x="5540" y="10456"/>
                    <a:pt x="8099" y="11155"/>
                  </a:cubicBezTo>
                  <a:cubicBezTo>
                    <a:pt x="8136" y="11192"/>
                    <a:pt x="8172" y="11229"/>
                    <a:pt x="8191" y="11284"/>
                  </a:cubicBezTo>
                  <a:cubicBezTo>
                    <a:pt x="8232" y="11326"/>
                    <a:pt x="8281" y="11344"/>
                    <a:pt x="8328" y="11344"/>
                  </a:cubicBezTo>
                  <a:cubicBezTo>
                    <a:pt x="8427" y="11344"/>
                    <a:pt x="8516" y="11262"/>
                    <a:pt x="8504" y="11137"/>
                  </a:cubicBezTo>
                  <a:cubicBezTo>
                    <a:pt x="8430" y="10456"/>
                    <a:pt x="8228" y="9849"/>
                    <a:pt x="8228" y="9131"/>
                  </a:cubicBezTo>
                  <a:cubicBezTo>
                    <a:pt x="8228" y="8505"/>
                    <a:pt x="8283" y="7879"/>
                    <a:pt x="8283" y="7272"/>
                  </a:cubicBezTo>
                  <a:cubicBezTo>
                    <a:pt x="8246" y="5965"/>
                    <a:pt x="8007" y="4658"/>
                    <a:pt x="7344" y="3535"/>
                  </a:cubicBezTo>
                  <a:cubicBezTo>
                    <a:pt x="6311" y="1834"/>
                    <a:pt x="4363" y="1123"/>
                    <a:pt x="2431" y="1123"/>
                  </a:cubicBezTo>
                  <a:cubicBezTo>
                    <a:pt x="2022" y="1123"/>
                    <a:pt x="1614" y="1155"/>
                    <a:pt x="1215" y="1216"/>
                  </a:cubicBezTo>
                  <a:cubicBezTo>
                    <a:pt x="1197" y="1161"/>
                    <a:pt x="1178" y="1106"/>
                    <a:pt x="1141" y="1051"/>
                  </a:cubicBezTo>
                  <a:cubicBezTo>
                    <a:pt x="1086" y="646"/>
                    <a:pt x="884" y="296"/>
                    <a:pt x="589" y="38"/>
                  </a:cubicBezTo>
                  <a:cubicBezTo>
                    <a:pt x="550" y="12"/>
                    <a:pt x="508" y="0"/>
                    <a:pt x="468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8"/>
            <p:cNvSpPr/>
            <p:nvPr/>
          </p:nvSpPr>
          <p:spPr>
            <a:xfrm>
              <a:off x="7456274" y="4832749"/>
              <a:ext cx="747141" cy="401131"/>
            </a:xfrm>
            <a:custGeom>
              <a:avLst/>
              <a:gdLst/>
              <a:ahLst/>
              <a:cxnLst/>
              <a:rect l="l" t="t" r="r" b="b"/>
              <a:pathLst>
                <a:path w="13934" h="7481" extrusionOk="0">
                  <a:moveTo>
                    <a:pt x="7621" y="559"/>
                  </a:moveTo>
                  <a:cubicBezTo>
                    <a:pt x="9130" y="559"/>
                    <a:pt x="10161" y="1259"/>
                    <a:pt x="11173" y="2326"/>
                  </a:cubicBezTo>
                  <a:cubicBezTo>
                    <a:pt x="11247" y="2400"/>
                    <a:pt x="11339" y="2492"/>
                    <a:pt x="11431" y="2584"/>
                  </a:cubicBezTo>
                  <a:cubicBezTo>
                    <a:pt x="11349" y="2582"/>
                    <a:pt x="11268" y="2580"/>
                    <a:pt x="11186" y="2580"/>
                  </a:cubicBezTo>
                  <a:cubicBezTo>
                    <a:pt x="10606" y="2580"/>
                    <a:pt x="10028" y="2639"/>
                    <a:pt x="9480" y="2768"/>
                  </a:cubicBezTo>
                  <a:cubicBezTo>
                    <a:pt x="9332" y="2308"/>
                    <a:pt x="9056" y="1903"/>
                    <a:pt x="8651" y="1608"/>
                  </a:cubicBezTo>
                  <a:cubicBezTo>
                    <a:pt x="8408" y="1425"/>
                    <a:pt x="8000" y="1167"/>
                    <a:pt x="7647" y="1167"/>
                  </a:cubicBezTo>
                  <a:cubicBezTo>
                    <a:pt x="7574" y="1167"/>
                    <a:pt x="7503" y="1178"/>
                    <a:pt x="7437" y="1203"/>
                  </a:cubicBezTo>
                  <a:cubicBezTo>
                    <a:pt x="7363" y="1240"/>
                    <a:pt x="7345" y="1332"/>
                    <a:pt x="7400" y="1387"/>
                  </a:cubicBezTo>
                  <a:cubicBezTo>
                    <a:pt x="7566" y="1480"/>
                    <a:pt x="7731" y="1553"/>
                    <a:pt x="7897" y="1590"/>
                  </a:cubicBezTo>
                  <a:cubicBezTo>
                    <a:pt x="8099" y="1664"/>
                    <a:pt x="8283" y="1774"/>
                    <a:pt x="8449" y="1884"/>
                  </a:cubicBezTo>
                  <a:cubicBezTo>
                    <a:pt x="8780" y="2142"/>
                    <a:pt x="9038" y="2455"/>
                    <a:pt x="9222" y="2805"/>
                  </a:cubicBezTo>
                  <a:lnTo>
                    <a:pt x="8891" y="2860"/>
                  </a:lnTo>
                  <a:cubicBezTo>
                    <a:pt x="7915" y="3026"/>
                    <a:pt x="6958" y="3191"/>
                    <a:pt x="5983" y="3338"/>
                  </a:cubicBezTo>
                  <a:cubicBezTo>
                    <a:pt x="5983" y="3320"/>
                    <a:pt x="5983" y="3320"/>
                    <a:pt x="5983" y="3302"/>
                  </a:cubicBezTo>
                  <a:cubicBezTo>
                    <a:pt x="5964" y="3265"/>
                    <a:pt x="5946" y="3228"/>
                    <a:pt x="5909" y="3210"/>
                  </a:cubicBezTo>
                  <a:lnTo>
                    <a:pt x="5891" y="3210"/>
                  </a:lnTo>
                  <a:cubicBezTo>
                    <a:pt x="5817" y="3136"/>
                    <a:pt x="5743" y="3044"/>
                    <a:pt x="5688" y="2952"/>
                  </a:cubicBezTo>
                  <a:cubicBezTo>
                    <a:pt x="5596" y="2842"/>
                    <a:pt x="5504" y="2750"/>
                    <a:pt x="5394" y="2676"/>
                  </a:cubicBezTo>
                  <a:cubicBezTo>
                    <a:pt x="5247" y="2546"/>
                    <a:pt x="5014" y="2372"/>
                    <a:pt x="4797" y="2372"/>
                  </a:cubicBezTo>
                  <a:cubicBezTo>
                    <a:pt x="4768" y="2372"/>
                    <a:pt x="4740" y="2375"/>
                    <a:pt x="4713" y="2381"/>
                  </a:cubicBezTo>
                  <a:cubicBezTo>
                    <a:pt x="4639" y="2381"/>
                    <a:pt x="4584" y="2492"/>
                    <a:pt x="4639" y="2565"/>
                  </a:cubicBezTo>
                  <a:cubicBezTo>
                    <a:pt x="4713" y="2657"/>
                    <a:pt x="4823" y="2750"/>
                    <a:pt x="4934" y="2805"/>
                  </a:cubicBezTo>
                  <a:cubicBezTo>
                    <a:pt x="5062" y="2860"/>
                    <a:pt x="5173" y="2952"/>
                    <a:pt x="5283" y="3044"/>
                  </a:cubicBezTo>
                  <a:cubicBezTo>
                    <a:pt x="5394" y="3136"/>
                    <a:pt x="5504" y="3320"/>
                    <a:pt x="5633" y="3431"/>
                  </a:cubicBezTo>
                  <a:lnTo>
                    <a:pt x="4234" y="3651"/>
                  </a:lnTo>
                  <a:lnTo>
                    <a:pt x="4234" y="3633"/>
                  </a:lnTo>
                  <a:cubicBezTo>
                    <a:pt x="4202" y="3424"/>
                    <a:pt x="3974" y="3075"/>
                    <a:pt x="3720" y="3075"/>
                  </a:cubicBezTo>
                  <a:cubicBezTo>
                    <a:pt x="3683" y="3075"/>
                    <a:pt x="3646" y="3083"/>
                    <a:pt x="3608" y="3099"/>
                  </a:cubicBezTo>
                  <a:cubicBezTo>
                    <a:pt x="3571" y="3118"/>
                    <a:pt x="3553" y="3173"/>
                    <a:pt x="3571" y="3210"/>
                  </a:cubicBezTo>
                  <a:cubicBezTo>
                    <a:pt x="3664" y="3283"/>
                    <a:pt x="3737" y="3338"/>
                    <a:pt x="3848" y="3394"/>
                  </a:cubicBezTo>
                  <a:cubicBezTo>
                    <a:pt x="3940" y="3467"/>
                    <a:pt x="4013" y="3559"/>
                    <a:pt x="4068" y="3670"/>
                  </a:cubicBezTo>
                  <a:lnTo>
                    <a:pt x="3351" y="3799"/>
                  </a:lnTo>
                  <a:cubicBezTo>
                    <a:pt x="3228" y="3816"/>
                    <a:pt x="3239" y="3984"/>
                    <a:pt x="3351" y="3984"/>
                  </a:cubicBezTo>
                  <a:cubicBezTo>
                    <a:pt x="3357" y="3984"/>
                    <a:pt x="3363" y="3984"/>
                    <a:pt x="3369" y="3983"/>
                  </a:cubicBezTo>
                  <a:lnTo>
                    <a:pt x="4437" y="3872"/>
                  </a:lnTo>
                  <a:lnTo>
                    <a:pt x="4437" y="3872"/>
                  </a:lnTo>
                  <a:cubicBezTo>
                    <a:pt x="4400" y="3909"/>
                    <a:pt x="4345" y="3964"/>
                    <a:pt x="4308" y="4020"/>
                  </a:cubicBezTo>
                  <a:cubicBezTo>
                    <a:pt x="4179" y="4167"/>
                    <a:pt x="3976" y="4406"/>
                    <a:pt x="4050" y="4627"/>
                  </a:cubicBezTo>
                  <a:cubicBezTo>
                    <a:pt x="4064" y="4668"/>
                    <a:pt x="4109" y="4689"/>
                    <a:pt x="4146" y="4689"/>
                  </a:cubicBezTo>
                  <a:cubicBezTo>
                    <a:pt x="4158" y="4689"/>
                    <a:pt x="4170" y="4687"/>
                    <a:pt x="4179" y="4682"/>
                  </a:cubicBezTo>
                  <a:cubicBezTo>
                    <a:pt x="4363" y="4608"/>
                    <a:pt x="4455" y="4351"/>
                    <a:pt x="4565" y="4222"/>
                  </a:cubicBezTo>
                  <a:cubicBezTo>
                    <a:pt x="4676" y="4075"/>
                    <a:pt x="4823" y="3983"/>
                    <a:pt x="4860" y="3817"/>
                  </a:cubicBezTo>
                  <a:lnTo>
                    <a:pt x="7345" y="3541"/>
                  </a:lnTo>
                  <a:lnTo>
                    <a:pt x="7345" y="3541"/>
                  </a:lnTo>
                  <a:cubicBezTo>
                    <a:pt x="7142" y="3762"/>
                    <a:pt x="6940" y="4020"/>
                    <a:pt x="6719" y="4204"/>
                  </a:cubicBezTo>
                  <a:cubicBezTo>
                    <a:pt x="6369" y="4516"/>
                    <a:pt x="5817" y="4719"/>
                    <a:pt x="5541" y="5105"/>
                  </a:cubicBezTo>
                  <a:cubicBezTo>
                    <a:pt x="5467" y="5179"/>
                    <a:pt x="5522" y="5308"/>
                    <a:pt x="5633" y="5326"/>
                  </a:cubicBezTo>
                  <a:cubicBezTo>
                    <a:pt x="5643" y="5327"/>
                    <a:pt x="5652" y="5327"/>
                    <a:pt x="5662" y="5327"/>
                  </a:cubicBezTo>
                  <a:cubicBezTo>
                    <a:pt x="6151" y="5327"/>
                    <a:pt x="6670" y="4878"/>
                    <a:pt x="7013" y="4572"/>
                  </a:cubicBezTo>
                  <a:cubicBezTo>
                    <a:pt x="7326" y="4296"/>
                    <a:pt x="7731" y="3909"/>
                    <a:pt x="7842" y="3486"/>
                  </a:cubicBezTo>
                  <a:lnTo>
                    <a:pt x="8265" y="3431"/>
                  </a:lnTo>
                  <a:cubicBezTo>
                    <a:pt x="8983" y="3338"/>
                    <a:pt x="9719" y="3228"/>
                    <a:pt x="10455" y="3191"/>
                  </a:cubicBezTo>
                  <a:lnTo>
                    <a:pt x="10639" y="3191"/>
                  </a:lnTo>
                  <a:cubicBezTo>
                    <a:pt x="10474" y="3467"/>
                    <a:pt x="10326" y="3743"/>
                    <a:pt x="10142" y="4001"/>
                  </a:cubicBezTo>
                  <a:cubicBezTo>
                    <a:pt x="9885" y="4369"/>
                    <a:pt x="9443" y="4682"/>
                    <a:pt x="9296" y="5124"/>
                  </a:cubicBezTo>
                  <a:cubicBezTo>
                    <a:pt x="9266" y="5214"/>
                    <a:pt x="9334" y="5304"/>
                    <a:pt x="9420" y="5304"/>
                  </a:cubicBezTo>
                  <a:cubicBezTo>
                    <a:pt x="9439" y="5304"/>
                    <a:pt x="9459" y="5300"/>
                    <a:pt x="9480" y="5290"/>
                  </a:cubicBezTo>
                  <a:cubicBezTo>
                    <a:pt x="9940" y="5142"/>
                    <a:pt x="10271" y="4590"/>
                    <a:pt x="10529" y="4204"/>
                  </a:cubicBezTo>
                  <a:cubicBezTo>
                    <a:pt x="10750" y="3891"/>
                    <a:pt x="10915" y="3559"/>
                    <a:pt x="11063" y="3210"/>
                  </a:cubicBezTo>
                  <a:cubicBezTo>
                    <a:pt x="11412" y="3228"/>
                    <a:pt x="11762" y="3302"/>
                    <a:pt x="12130" y="3357"/>
                  </a:cubicBezTo>
                  <a:cubicBezTo>
                    <a:pt x="11449" y="4222"/>
                    <a:pt x="10952" y="5179"/>
                    <a:pt x="10124" y="5915"/>
                  </a:cubicBezTo>
                  <a:cubicBezTo>
                    <a:pt x="9314" y="6622"/>
                    <a:pt x="8280" y="6999"/>
                    <a:pt x="7221" y="6999"/>
                  </a:cubicBezTo>
                  <a:cubicBezTo>
                    <a:pt x="6956" y="6999"/>
                    <a:pt x="6689" y="6975"/>
                    <a:pt x="6424" y="6928"/>
                  </a:cubicBezTo>
                  <a:lnTo>
                    <a:pt x="6443" y="6928"/>
                  </a:lnTo>
                  <a:cubicBezTo>
                    <a:pt x="5118" y="6707"/>
                    <a:pt x="3940" y="6044"/>
                    <a:pt x="2817" y="5308"/>
                  </a:cubicBezTo>
                  <a:cubicBezTo>
                    <a:pt x="2265" y="4958"/>
                    <a:pt x="1547" y="4406"/>
                    <a:pt x="811" y="4277"/>
                  </a:cubicBezTo>
                  <a:cubicBezTo>
                    <a:pt x="1786" y="3596"/>
                    <a:pt x="2614" y="2694"/>
                    <a:pt x="3590" y="1995"/>
                  </a:cubicBezTo>
                  <a:cubicBezTo>
                    <a:pt x="4768" y="1167"/>
                    <a:pt x="6167" y="559"/>
                    <a:pt x="7621" y="559"/>
                  </a:cubicBezTo>
                  <a:close/>
                  <a:moveTo>
                    <a:pt x="7560" y="0"/>
                  </a:moveTo>
                  <a:cubicBezTo>
                    <a:pt x="7390" y="0"/>
                    <a:pt x="7220" y="9"/>
                    <a:pt x="7050" y="25"/>
                  </a:cubicBezTo>
                  <a:cubicBezTo>
                    <a:pt x="4234" y="283"/>
                    <a:pt x="2265" y="2418"/>
                    <a:pt x="350" y="4277"/>
                  </a:cubicBezTo>
                  <a:cubicBezTo>
                    <a:pt x="314" y="4277"/>
                    <a:pt x="258" y="4277"/>
                    <a:pt x="203" y="4296"/>
                  </a:cubicBezTo>
                  <a:cubicBezTo>
                    <a:pt x="38" y="4314"/>
                    <a:pt x="1" y="4553"/>
                    <a:pt x="166" y="4627"/>
                  </a:cubicBezTo>
                  <a:cubicBezTo>
                    <a:pt x="792" y="4921"/>
                    <a:pt x="1418" y="5050"/>
                    <a:pt x="2025" y="5418"/>
                  </a:cubicBezTo>
                  <a:cubicBezTo>
                    <a:pt x="2559" y="5750"/>
                    <a:pt x="3075" y="6099"/>
                    <a:pt x="3608" y="6394"/>
                  </a:cubicBezTo>
                  <a:cubicBezTo>
                    <a:pt x="4728" y="7008"/>
                    <a:pt x="5954" y="7480"/>
                    <a:pt x="7217" y="7480"/>
                  </a:cubicBezTo>
                  <a:cubicBezTo>
                    <a:pt x="7241" y="7480"/>
                    <a:pt x="7265" y="7480"/>
                    <a:pt x="7289" y="7480"/>
                  </a:cubicBezTo>
                  <a:cubicBezTo>
                    <a:pt x="9719" y="7461"/>
                    <a:pt x="11578" y="5529"/>
                    <a:pt x="12425" y="3394"/>
                  </a:cubicBezTo>
                  <a:lnTo>
                    <a:pt x="12590" y="3412"/>
                  </a:lnTo>
                  <a:cubicBezTo>
                    <a:pt x="12786" y="3500"/>
                    <a:pt x="12997" y="3541"/>
                    <a:pt x="13210" y="3541"/>
                  </a:cubicBezTo>
                  <a:cubicBezTo>
                    <a:pt x="13398" y="3541"/>
                    <a:pt x="13587" y="3509"/>
                    <a:pt x="13768" y="3449"/>
                  </a:cubicBezTo>
                  <a:cubicBezTo>
                    <a:pt x="13934" y="3357"/>
                    <a:pt x="13897" y="3099"/>
                    <a:pt x="13713" y="3081"/>
                  </a:cubicBezTo>
                  <a:cubicBezTo>
                    <a:pt x="12093" y="2970"/>
                    <a:pt x="11523" y="1535"/>
                    <a:pt x="10290" y="762"/>
                  </a:cubicBezTo>
                  <a:cubicBezTo>
                    <a:pt x="9462" y="262"/>
                    <a:pt x="8514" y="0"/>
                    <a:pt x="7560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8"/>
            <p:cNvSpPr/>
            <p:nvPr/>
          </p:nvSpPr>
          <p:spPr>
            <a:xfrm>
              <a:off x="6709893" y="4622938"/>
              <a:ext cx="746390" cy="522688"/>
            </a:xfrm>
            <a:custGeom>
              <a:avLst/>
              <a:gdLst/>
              <a:ahLst/>
              <a:cxnLst/>
              <a:rect l="l" t="t" r="r" b="b"/>
              <a:pathLst>
                <a:path w="13920" h="9748" extrusionOk="0">
                  <a:moveTo>
                    <a:pt x="8833" y="707"/>
                  </a:moveTo>
                  <a:cubicBezTo>
                    <a:pt x="9377" y="707"/>
                    <a:pt x="9923" y="737"/>
                    <a:pt x="10464" y="775"/>
                  </a:cubicBezTo>
                  <a:cubicBezTo>
                    <a:pt x="10898" y="816"/>
                    <a:pt x="11424" y="880"/>
                    <a:pt x="11948" y="880"/>
                  </a:cubicBezTo>
                  <a:cubicBezTo>
                    <a:pt x="12359" y="880"/>
                    <a:pt x="12769" y="841"/>
                    <a:pt x="13133" y="720"/>
                  </a:cubicBezTo>
                  <a:lnTo>
                    <a:pt x="13133" y="720"/>
                  </a:lnTo>
                  <a:cubicBezTo>
                    <a:pt x="12507" y="1990"/>
                    <a:pt x="12158" y="3388"/>
                    <a:pt x="11532" y="4658"/>
                  </a:cubicBezTo>
                  <a:cubicBezTo>
                    <a:pt x="10759" y="6186"/>
                    <a:pt x="9691" y="7603"/>
                    <a:pt x="8145" y="8413"/>
                  </a:cubicBezTo>
                  <a:cubicBezTo>
                    <a:pt x="7342" y="8848"/>
                    <a:pt x="6569" y="9030"/>
                    <a:pt x="5781" y="9030"/>
                  </a:cubicBezTo>
                  <a:cubicBezTo>
                    <a:pt x="5035" y="9030"/>
                    <a:pt x="4277" y="8866"/>
                    <a:pt x="3470" y="8597"/>
                  </a:cubicBezTo>
                  <a:cubicBezTo>
                    <a:pt x="3341" y="8560"/>
                    <a:pt x="3213" y="8524"/>
                    <a:pt x="3065" y="8487"/>
                  </a:cubicBezTo>
                  <a:cubicBezTo>
                    <a:pt x="3746" y="8119"/>
                    <a:pt x="4409" y="7695"/>
                    <a:pt x="4998" y="7180"/>
                  </a:cubicBezTo>
                  <a:cubicBezTo>
                    <a:pt x="5403" y="7585"/>
                    <a:pt x="5918" y="7843"/>
                    <a:pt x="6489" y="7916"/>
                  </a:cubicBezTo>
                  <a:cubicBezTo>
                    <a:pt x="6655" y="7944"/>
                    <a:pt x="6862" y="7969"/>
                    <a:pt x="7074" y="7969"/>
                  </a:cubicBezTo>
                  <a:cubicBezTo>
                    <a:pt x="7427" y="7969"/>
                    <a:pt x="7791" y="7900"/>
                    <a:pt x="7998" y="7659"/>
                  </a:cubicBezTo>
                  <a:cubicBezTo>
                    <a:pt x="8053" y="7585"/>
                    <a:pt x="8016" y="7474"/>
                    <a:pt x="7906" y="7456"/>
                  </a:cubicBezTo>
                  <a:cubicBezTo>
                    <a:pt x="7855" y="7451"/>
                    <a:pt x="7804" y="7449"/>
                    <a:pt x="7751" y="7449"/>
                  </a:cubicBezTo>
                  <a:cubicBezTo>
                    <a:pt x="7594" y="7449"/>
                    <a:pt x="7432" y="7470"/>
                    <a:pt x="7280" y="7511"/>
                  </a:cubicBezTo>
                  <a:cubicBezTo>
                    <a:pt x="7161" y="7530"/>
                    <a:pt x="7036" y="7539"/>
                    <a:pt x="6912" y="7539"/>
                  </a:cubicBezTo>
                  <a:cubicBezTo>
                    <a:pt x="6788" y="7539"/>
                    <a:pt x="6664" y="7530"/>
                    <a:pt x="6544" y="7511"/>
                  </a:cubicBezTo>
                  <a:cubicBezTo>
                    <a:pt x="6065" y="7438"/>
                    <a:pt x="5605" y="7272"/>
                    <a:pt x="5219" y="6996"/>
                  </a:cubicBezTo>
                  <a:lnTo>
                    <a:pt x="5532" y="6757"/>
                  </a:lnTo>
                  <a:cubicBezTo>
                    <a:pt x="6452" y="6039"/>
                    <a:pt x="7372" y="5321"/>
                    <a:pt x="8293" y="4603"/>
                  </a:cubicBezTo>
                  <a:cubicBezTo>
                    <a:pt x="8293" y="4622"/>
                    <a:pt x="8311" y="4640"/>
                    <a:pt x="8329" y="4640"/>
                  </a:cubicBezTo>
                  <a:cubicBezTo>
                    <a:pt x="8348" y="4677"/>
                    <a:pt x="8385" y="4695"/>
                    <a:pt x="8440" y="4695"/>
                  </a:cubicBezTo>
                  <a:lnTo>
                    <a:pt x="8477" y="4695"/>
                  </a:lnTo>
                  <a:cubicBezTo>
                    <a:pt x="8605" y="4750"/>
                    <a:pt x="8716" y="4806"/>
                    <a:pt x="8845" y="4879"/>
                  </a:cubicBezTo>
                  <a:cubicBezTo>
                    <a:pt x="8992" y="4934"/>
                    <a:pt x="9139" y="4971"/>
                    <a:pt x="9305" y="4990"/>
                  </a:cubicBezTo>
                  <a:cubicBezTo>
                    <a:pt x="9429" y="5016"/>
                    <a:pt x="9582" y="5043"/>
                    <a:pt x="9733" y="5043"/>
                  </a:cubicBezTo>
                  <a:cubicBezTo>
                    <a:pt x="9896" y="5043"/>
                    <a:pt x="10055" y="5012"/>
                    <a:pt x="10170" y="4916"/>
                  </a:cubicBezTo>
                  <a:cubicBezTo>
                    <a:pt x="10244" y="4861"/>
                    <a:pt x="10225" y="4714"/>
                    <a:pt x="10133" y="4677"/>
                  </a:cubicBezTo>
                  <a:cubicBezTo>
                    <a:pt x="10036" y="4635"/>
                    <a:pt x="9929" y="4615"/>
                    <a:pt x="9820" y="4615"/>
                  </a:cubicBezTo>
                  <a:cubicBezTo>
                    <a:pt x="9783" y="4615"/>
                    <a:pt x="9747" y="4617"/>
                    <a:pt x="9710" y="4622"/>
                  </a:cubicBezTo>
                  <a:cubicBezTo>
                    <a:pt x="9544" y="4603"/>
                    <a:pt x="9378" y="4585"/>
                    <a:pt x="9213" y="4548"/>
                  </a:cubicBezTo>
                  <a:cubicBezTo>
                    <a:pt x="9047" y="4511"/>
                    <a:pt x="8845" y="4401"/>
                    <a:pt x="8642" y="4346"/>
                  </a:cubicBezTo>
                  <a:lnTo>
                    <a:pt x="9967" y="3333"/>
                  </a:lnTo>
                  <a:lnTo>
                    <a:pt x="9967" y="3352"/>
                  </a:lnTo>
                  <a:cubicBezTo>
                    <a:pt x="10082" y="3504"/>
                    <a:pt x="10370" y="3682"/>
                    <a:pt x="10617" y="3682"/>
                  </a:cubicBezTo>
                  <a:cubicBezTo>
                    <a:pt x="10729" y="3682"/>
                    <a:pt x="10832" y="3646"/>
                    <a:pt x="10906" y="3554"/>
                  </a:cubicBezTo>
                  <a:cubicBezTo>
                    <a:pt x="10943" y="3517"/>
                    <a:pt x="10925" y="3444"/>
                    <a:pt x="10888" y="3425"/>
                  </a:cubicBezTo>
                  <a:cubicBezTo>
                    <a:pt x="10759" y="3388"/>
                    <a:pt x="10630" y="3388"/>
                    <a:pt x="10501" y="3388"/>
                  </a:cubicBezTo>
                  <a:cubicBezTo>
                    <a:pt x="10354" y="3352"/>
                    <a:pt x="10225" y="3296"/>
                    <a:pt x="10096" y="3223"/>
                  </a:cubicBezTo>
                  <a:lnTo>
                    <a:pt x="10796" y="2689"/>
                  </a:lnTo>
                  <a:cubicBezTo>
                    <a:pt x="10885" y="2615"/>
                    <a:pt x="10818" y="2480"/>
                    <a:pt x="10721" y="2480"/>
                  </a:cubicBezTo>
                  <a:cubicBezTo>
                    <a:pt x="10698" y="2480"/>
                    <a:pt x="10673" y="2487"/>
                    <a:pt x="10648" y="2505"/>
                  </a:cubicBezTo>
                  <a:lnTo>
                    <a:pt x="9618" y="3223"/>
                  </a:lnTo>
                  <a:cubicBezTo>
                    <a:pt x="9636" y="3149"/>
                    <a:pt x="9655" y="3057"/>
                    <a:pt x="9673" y="3002"/>
                  </a:cubicBezTo>
                  <a:cubicBezTo>
                    <a:pt x="9728" y="2763"/>
                    <a:pt x="9783" y="2413"/>
                    <a:pt x="9599" y="2229"/>
                  </a:cubicBezTo>
                  <a:cubicBezTo>
                    <a:pt x="9576" y="2206"/>
                    <a:pt x="9550" y="2196"/>
                    <a:pt x="9524" y="2196"/>
                  </a:cubicBezTo>
                  <a:cubicBezTo>
                    <a:pt x="9489" y="2196"/>
                    <a:pt x="9455" y="2215"/>
                    <a:pt x="9434" y="2247"/>
                  </a:cubicBezTo>
                  <a:cubicBezTo>
                    <a:pt x="9286" y="2413"/>
                    <a:pt x="9323" y="2726"/>
                    <a:pt x="9286" y="2947"/>
                  </a:cubicBezTo>
                  <a:cubicBezTo>
                    <a:pt x="9250" y="3112"/>
                    <a:pt x="9158" y="3333"/>
                    <a:pt x="9213" y="3517"/>
                  </a:cubicBezTo>
                  <a:lnTo>
                    <a:pt x="6783" y="5211"/>
                  </a:lnTo>
                  <a:cubicBezTo>
                    <a:pt x="6875" y="4861"/>
                    <a:pt x="6931" y="4493"/>
                    <a:pt x="7059" y="4161"/>
                  </a:cubicBezTo>
                  <a:cubicBezTo>
                    <a:pt x="7243" y="3646"/>
                    <a:pt x="7704" y="3112"/>
                    <a:pt x="7777" y="2560"/>
                  </a:cubicBezTo>
                  <a:cubicBezTo>
                    <a:pt x="7793" y="2467"/>
                    <a:pt x="7716" y="2386"/>
                    <a:pt x="7614" y="2386"/>
                  </a:cubicBezTo>
                  <a:cubicBezTo>
                    <a:pt x="7595" y="2386"/>
                    <a:pt x="7576" y="2389"/>
                    <a:pt x="7556" y="2394"/>
                  </a:cubicBezTo>
                  <a:cubicBezTo>
                    <a:pt x="7023" y="2652"/>
                    <a:pt x="6746" y="3425"/>
                    <a:pt x="6544" y="3941"/>
                  </a:cubicBezTo>
                  <a:cubicBezTo>
                    <a:pt x="6378" y="4401"/>
                    <a:pt x="6176" y="5045"/>
                    <a:pt x="6286" y="5560"/>
                  </a:cubicBezTo>
                  <a:lnTo>
                    <a:pt x="5900" y="5836"/>
                  </a:lnTo>
                  <a:cubicBezTo>
                    <a:pt x="5182" y="6333"/>
                    <a:pt x="4483" y="6867"/>
                    <a:pt x="3746" y="7327"/>
                  </a:cubicBezTo>
                  <a:cubicBezTo>
                    <a:pt x="3673" y="7364"/>
                    <a:pt x="3617" y="7401"/>
                    <a:pt x="3544" y="7438"/>
                  </a:cubicBezTo>
                  <a:cubicBezTo>
                    <a:pt x="3562" y="7051"/>
                    <a:pt x="3581" y="6683"/>
                    <a:pt x="3617" y="6315"/>
                  </a:cubicBezTo>
                  <a:cubicBezTo>
                    <a:pt x="3691" y="5781"/>
                    <a:pt x="3930" y="5192"/>
                    <a:pt x="3875" y="4677"/>
                  </a:cubicBezTo>
                  <a:cubicBezTo>
                    <a:pt x="3852" y="4583"/>
                    <a:pt x="3776" y="4526"/>
                    <a:pt x="3700" y="4526"/>
                  </a:cubicBezTo>
                  <a:cubicBezTo>
                    <a:pt x="3657" y="4526"/>
                    <a:pt x="3614" y="4545"/>
                    <a:pt x="3581" y="4585"/>
                  </a:cubicBezTo>
                  <a:cubicBezTo>
                    <a:pt x="3194" y="5008"/>
                    <a:pt x="3157" y="5781"/>
                    <a:pt x="3121" y="6315"/>
                  </a:cubicBezTo>
                  <a:cubicBezTo>
                    <a:pt x="3065" y="6757"/>
                    <a:pt x="3065" y="7198"/>
                    <a:pt x="3121" y="7640"/>
                  </a:cubicBezTo>
                  <a:cubicBezTo>
                    <a:pt x="2716" y="7806"/>
                    <a:pt x="2311" y="7935"/>
                    <a:pt x="1906" y="8082"/>
                  </a:cubicBezTo>
                  <a:cubicBezTo>
                    <a:pt x="2127" y="6812"/>
                    <a:pt x="2108" y="5523"/>
                    <a:pt x="2550" y="4290"/>
                  </a:cubicBezTo>
                  <a:cubicBezTo>
                    <a:pt x="3102" y="2799"/>
                    <a:pt x="4298" y="1640"/>
                    <a:pt x="5808" y="1161"/>
                  </a:cubicBezTo>
                  <a:cubicBezTo>
                    <a:pt x="6783" y="812"/>
                    <a:pt x="7805" y="707"/>
                    <a:pt x="8833" y="707"/>
                  </a:cubicBezTo>
                  <a:close/>
                  <a:moveTo>
                    <a:pt x="13634" y="1"/>
                  </a:moveTo>
                  <a:cubicBezTo>
                    <a:pt x="13627" y="1"/>
                    <a:pt x="13619" y="1"/>
                    <a:pt x="13612" y="2"/>
                  </a:cubicBezTo>
                  <a:cubicBezTo>
                    <a:pt x="12891" y="51"/>
                    <a:pt x="12228" y="231"/>
                    <a:pt x="11494" y="231"/>
                  </a:cubicBezTo>
                  <a:cubicBezTo>
                    <a:pt x="11403" y="231"/>
                    <a:pt x="11312" y="229"/>
                    <a:pt x="11219" y="223"/>
                  </a:cubicBezTo>
                  <a:cubicBezTo>
                    <a:pt x="10483" y="186"/>
                    <a:pt x="9765" y="112"/>
                    <a:pt x="9029" y="112"/>
                  </a:cubicBezTo>
                  <a:cubicBezTo>
                    <a:pt x="8967" y="111"/>
                    <a:pt x="8905" y="111"/>
                    <a:pt x="8843" y="111"/>
                  </a:cubicBezTo>
                  <a:cubicBezTo>
                    <a:pt x="7375" y="111"/>
                    <a:pt x="5882" y="327"/>
                    <a:pt x="4575" y="1051"/>
                  </a:cubicBezTo>
                  <a:cubicBezTo>
                    <a:pt x="2090" y="2450"/>
                    <a:pt x="1243" y="5505"/>
                    <a:pt x="1574" y="8192"/>
                  </a:cubicBezTo>
                  <a:lnTo>
                    <a:pt x="1372" y="8266"/>
                  </a:lnTo>
                  <a:cubicBezTo>
                    <a:pt x="912" y="8321"/>
                    <a:pt x="470" y="8542"/>
                    <a:pt x="157" y="8892"/>
                  </a:cubicBezTo>
                  <a:cubicBezTo>
                    <a:pt x="1" y="9048"/>
                    <a:pt x="137" y="9284"/>
                    <a:pt x="316" y="9284"/>
                  </a:cubicBezTo>
                  <a:cubicBezTo>
                    <a:pt x="348" y="9284"/>
                    <a:pt x="382" y="9277"/>
                    <a:pt x="415" y="9260"/>
                  </a:cubicBezTo>
                  <a:cubicBezTo>
                    <a:pt x="852" y="9055"/>
                    <a:pt x="1270" y="8977"/>
                    <a:pt x="1677" y="8977"/>
                  </a:cubicBezTo>
                  <a:cubicBezTo>
                    <a:pt x="2880" y="8977"/>
                    <a:pt x="3995" y="9656"/>
                    <a:pt x="5274" y="9738"/>
                  </a:cubicBezTo>
                  <a:cubicBezTo>
                    <a:pt x="5382" y="9744"/>
                    <a:pt x="5491" y="9747"/>
                    <a:pt x="5599" y="9747"/>
                  </a:cubicBezTo>
                  <a:cubicBezTo>
                    <a:pt x="6830" y="9747"/>
                    <a:pt x="8032" y="9365"/>
                    <a:pt x="9047" y="8671"/>
                  </a:cubicBezTo>
                  <a:cubicBezTo>
                    <a:pt x="11845" y="6830"/>
                    <a:pt x="12692" y="3499"/>
                    <a:pt x="13612" y="499"/>
                  </a:cubicBezTo>
                  <a:cubicBezTo>
                    <a:pt x="13667" y="462"/>
                    <a:pt x="13722" y="425"/>
                    <a:pt x="13759" y="370"/>
                  </a:cubicBezTo>
                  <a:cubicBezTo>
                    <a:pt x="13919" y="245"/>
                    <a:pt x="13839" y="1"/>
                    <a:pt x="13634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8"/>
            <p:cNvSpPr/>
            <p:nvPr/>
          </p:nvSpPr>
          <p:spPr>
            <a:xfrm>
              <a:off x="5837499" y="4445642"/>
              <a:ext cx="518184" cy="754970"/>
            </a:xfrm>
            <a:custGeom>
              <a:avLst/>
              <a:gdLst/>
              <a:ahLst/>
              <a:cxnLst/>
              <a:rect l="l" t="t" r="r" b="b"/>
              <a:pathLst>
                <a:path w="9664" h="14080" extrusionOk="0">
                  <a:moveTo>
                    <a:pt x="829" y="730"/>
                  </a:moveTo>
                  <a:cubicBezTo>
                    <a:pt x="2080" y="1411"/>
                    <a:pt x="3461" y="1816"/>
                    <a:pt x="4712" y="2478"/>
                  </a:cubicBezTo>
                  <a:cubicBezTo>
                    <a:pt x="6203" y="3288"/>
                    <a:pt x="7584" y="4448"/>
                    <a:pt x="8338" y="5994"/>
                  </a:cubicBezTo>
                  <a:cubicBezTo>
                    <a:pt x="9130" y="7614"/>
                    <a:pt x="8946" y="9049"/>
                    <a:pt x="8338" y="10669"/>
                  </a:cubicBezTo>
                  <a:cubicBezTo>
                    <a:pt x="8301" y="10798"/>
                    <a:pt x="8246" y="10945"/>
                    <a:pt x="8191" y="11074"/>
                  </a:cubicBezTo>
                  <a:cubicBezTo>
                    <a:pt x="7878" y="10374"/>
                    <a:pt x="7455" y="9712"/>
                    <a:pt x="6976" y="9104"/>
                  </a:cubicBezTo>
                  <a:cubicBezTo>
                    <a:pt x="7400" y="8718"/>
                    <a:pt x="7676" y="8203"/>
                    <a:pt x="7786" y="7650"/>
                  </a:cubicBezTo>
                  <a:cubicBezTo>
                    <a:pt x="7860" y="7209"/>
                    <a:pt x="7933" y="6472"/>
                    <a:pt x="7565" y="6141"/>
                  </a:cubicBezTo>
                  <a:cubicBezTo>
                    <a:pt x="7539" y="6115"/>
                    <a:pt x="7508" y="6103"/>
                    <a:pt x="7479" y="6103"/>
                  </a:cubicBezTo>
                  <a:cubicBezTo>
                    <a:pt x="7425" y="6103"/>
                    <a:pt x="7375" y="6143"/>
                    <a:pt x="7363" y="6215"/>
                  </a:cubicBezTo>
                  <a:cubicBezTo>
                    <a:pt x="7344" y="6417"/>
                    <a:pt x="7344" y="6638"/>
                    <a:pt x="7400" y="6841"/>
                  </a:cubicBezTo>
                  <a:cubicBezTo>
                    <a:pt x="7418" y="7080"/>
                    <a:pt x="7418" y="7337"/>
                    <a:pt x="7381" y="7577"/>
                  </a:cubicBezTo>
                  <a:cubicBezTo>
                    <a:pt x="7289" y="8055"/>
                    <a:pt x="7087" y="8497"/>
                    <a:pt x="6811" y="8884"/>
                  </a:cubicBezTo>
                  <a:lnTo>
                    <a:pt x="6571" y="8552"/>
                  </a:lnTo>
                  <a:cubicBezTo>
                    <a:pt x="5909" y="7614"/>
                    <a:pt x="5228" y="6656"/>
                    <a:pt x="4547" y="5718"/>
                  </a:cubicBezTo>
                  <a:cubicBezTo>
                    <a:pt x="4547" y="5718"/>
                    <a:pt x="4565" y="5699"/>
                    <a:pt x="4584" y="5699"/>
                  </a:cubicBezTo>
                  <a:cubicBezTo>
                    <a:pt x="4602" y="5663"/>
                    <a:pt x="4639" y="5626"/>
                    <a:pt x="4639" y="5571"/>
                  </a:cubicBezTo>
                  <a:cubicBezTo>
                    <a:pt x="4639" y="5571"/>
                    <a:pt x="4639" y="5552"/>
                    <a:pt x="4639" y="5534"/>
                  </a:cubicBezTo>
                  <a:cubicBezTo>
                    <a:pt x="4694" y="5423"/>
                    <a:pt x="4749" y="5294"/>
                    <a:pt x="4823" y="5184"/>
                  </a:cubicBezTo>
                  <a:cubicBezTo>
                    <a:pt x="4878" y="5037"/>
                    <a:pt x="4933" y="4890"/>
                    <a:pt x="4952" y="4742"/>
                  </a:cubicBezTo>
                  <a:cubicBezTo>
                    <a:pt x="5007" y="4485"/>
                    <a:pt x="5099" y="4080"/>
                    <a:pt x="4915" y="3859"/>
                  </a:cubicBezTo>
                  <a:cubicBezTo>
                    <a:pt x="4891" y="3827"/>
                    <a:pt x="4852" y="3812"/>
                    <a:pt x="4814" y="3812"/>
                  </a:cubicBezTo>
                  <a:cubicBezTo>
                    <a:pt x="4764" y="3812"/>
                    <a:pt x="4715" y="3836"/>
                    <a:pt x="4694" y="3877"/>
                  </a:cubicBezTo>
                  <a:cubicBezTo>
                    <a:pt x="4620" y="4006"/>
                    <a:pt x="4602" y="4153"/>
                    <a:pt x="4602" y="4301"/>
                  </a:cubicBezTo>
                  <a:cubicBezTo>
                    <a:pt x="4602" y="4466"/>
                    <a:pt x="4565" y="4632"/>
                    <a:pt x="4528" y="4797"/>
                  </a:cubicBezTo>
                  <a:cubicBezTo>
                    <a:pt x="4473" y="4963"/>
                    <a:pt x="4363" y="5166"/>
                    <a:pt x="4307" y="5368"/>
                  </a:cubicBezTo>
                  <a:lnTo>
                    <a:pt x="3332" y="4006"/>
                  </a:lnTo>
                  <a:lnTo>
                    <a:pt x="3350" y="4006"/>
                  </a:lnTo>
                  <a:cubicBezTo>
                    <a:pt x="3571" y="3840"/>
                    <a:pt x="3884" y="3325"/>
                    <a:pt x="3590" y="3067"/>
                  </a:cubicBezTo>
                  <a:cubicBezTo>
                    <a:pt x="3577" y="3054"/>
                    <a:pt x="3559" y="3048"/>
                    <a:pt x="3541" y="3048"/>
                  </a:cubicBezTo>
                  <a:cubicBezTo>
                    <a:pt x="3508" y="3048"/>
                    <a:pt x="3473" y="3069"/>
                    <a:pt x="3461" y="3104"/>
                  </a:cubicBezTo>
                  <a:cubicBezTo>
                    <a:pt x="3424" y="3215"/>
                    <a:pt x="3406" y="3343"/>
                    <a:pt x="3406" y="3472"/>
                  </a:cubicBezTo>
                  <a:cubicBezTo>
                    <a:pt x="3369" y="3620"/>
                    <a:pt x="3314" y="3748"/>
                    <a:pt x="3221" y="3859"/>
                  </a:cubicBezTo>
                  <a:lnTo>
                    <a:pt x="2725" y="3159"/>
                  </a:lnTo>
                  <a:cubicBezTo>
                    <a:pt x="2698" y="3122"/>
                    <a:pt x="2663" y="3106"/>
                    <a:pt x="2629" y="3106"/>
                  </a:cubicBezTo>
                  <a:cubicBezTo>
                    <a:pt x="2547" y="3106"/>
                    <a:pt x="2470" y="3197"/>
                    <a:pt x="2522" y="3288"/>
                  </a:cubicBezTo>
                  <a:lnTo>
                    <a:pt x="3221" y="4356"/>
                  </a:lnTo>
                  <a:cubicBezTo>
                    <a:pt x="3129" y="4337"/>
                    <a:pt x="3056" y="4319"/>
                    <a:pt x="2982" y="4301"/>
                  </a:cubicBezTo>
                  <a:cubicBezTo>
                    <a:pt x="2864" y="4261"/>
                    <a:pt x="2704" y="4222"/>
                    <a:pt x="2552" y="4222"/>
                  </a:cubicBezTo>
                  <a:cubicBezTo>
                    <a:pt x="2420" y="4222"/>
                    <a:pt x="2295" y="4252"/>
                    <a:pt x="2209" y="4337"/>
                  </a:cubicBezTo>
                  <a:cubicBezTo>
                    <a:pt x="2172" y="4393"/>
                    <a:pt x="2172" y="4466"/>
                    <a:pt x="2228" y="4503"/>
                  </a:cubicBezTo>
                  <a:cubicBezTo>
                    <a:pt x="2375" y="4669"/>
                    <a:pt x="2706" y="4632"/>
                    <a:pt x="2909" y="4669"/>
                  </a:cubicBezTo>
                  <a:cubicBezTo>
                    <a:pt x="3046" y="4699"/>
                    <a:pt x="3221" y="4793"/>
                    <a:pt x="3381" y="4793"/>
                  </a:cubicBezTo>
                  <a:cubicBezTo>
                    <a:pt x="3415" y="4793"/>
                    <a:pt x="3447" y="4789"/>
                    <a:pt x="3479" y="4779"/>
                  </a:cubicBezTo>
                  <a:lnTo>
                    <a:pt x="5080" y="7264"/>
                  </a:lnTo>
                  <a:cubicBezTo>
                    <a:pt x="4749" y="7153"/>
                    <a:pt x="4363" y="7080"/>
                    <a:pt x="4050" y="6951"/>
                  </a:cubicBezTo>
                  <a:cubicBezTo>
                    <a:pt x="3534" y="6730"/>
                    <a:pt x="3019" y="6270"/>
                    <a:pt x="2485" y="6160"/>
                  </a:cubicBezTo>
                  <a:cubicBezTo>
                    <a:pt x="2476" y="6158"/>
                    <a:pt x="2466" y="6158"/>
                    <a:pt x="2457" y="6158"/>
                  </a:cubicBezTo>
                  <a:cubicBezTo>
                    <a:pt x="2344" y="6158"/>
                    <a:pt x="2267" y="6261"/>
                    <a:pt x="2301" y="6380"/>
                  </a:cubicBezTo>
                  <a:cubicBezTo>
                    <a:pt x="2522" y="6933"/>
                    <a:pt x="3295" y="7245"/>
                    <a:pt x="3810" y="7448"/>
                  </a:cubicBezTo>
                  <a:cubicBezTo>
                    <a:pt x="4196" y="7602"/>
                    <a:pt x="4698" y="7782"/>
                    <a:pt x="5154" y="7782"/>
                  </a:cubicBezTo>
                  <a:cubicBezTo>
                    <a:pt x="5242" y="7782"/>
                    <a:pt x="5328" y="7776"/>
                    <a:pt x="5412" y="7761"/>
                  </a:cubicBezTo>
                  <a:cubicBezTo>
                    <a:pt x="5504" y="7908"/>
                    <a:pt x="5596" y="8037"/>
                    <a:pt x="5688" y="8166"/>
                  </a:cubicBezTo>
                  <a:cubicBezTo>
                    <a:pt x="6166" y="8902"/>
                    <a:pt x="6663" y="9620"/>
                    <a:pt x="7087" y="10374"/>
                  </a:cubicBezTo>
                  <a:cubicBezTo>
                    <a:pt x="7124" y="10448"/>
                    <a:pt x="7160" y="10503"/>
                    <a:pt x="7179" y="10577"/>
                  </a:cubicBezTo>
                  <a:cubicBezTo>
                    <a:pt x="6811" y="10540"/>
                    <a:pt x="6443" y="10522"/>
                    <a:pt x="6074" y="10448"/>
                  </a:cubicBezTo>
                  <a:cubicBezTo>
                    <a:pt x="5605" y="10381"/>
                    <a:pt x="5075" y="10146"/>
                    <a:pt x="4595" y="10146"/>
                  </a:cubicBezTo>
                  <a:cubicBezTo>
                    <a:pt x="4548" y="10146"/>
                    <a:pt x="4501" y="10149"/>
                    <a:pt x="4455" y="10154"/>
                  </a:cubicBezTo>
                  <a:cubicBezTo>
                    <a:pt x="4307" y="10172"/>
                    <a:pt x="4252" y="10356"/>
                    <a:pt x="4344" y="10448"/>
                  </a:cubicBezTo>
                  <a:cubicBezTo>
                    <a:pt x="4768" y="10835"/>
                    <a:pt x="5522" y="10908"/>
                    <a:pt x="6056" y="10982"/>
                  </a:cubicBezTo>
                  <a:cubicBezTo>
                    <a:pt x="6341" y="11018"/>
                    <a:pt x="6626" y="11038"/>
                    <a:pt x="6912" y="11038"/>
                  </a:cubicBezTo>
                  <a:cubicBezTo>
                    <a:pt x="7068" y="11038"/>
                    <a:pt x="7225" y="11032"/>
                    <a:pt x="7381" y="11019"/>
                  </a:cubicBezTo>
                  <a:cubicBezTo>
                    <a:pt x="7547" y="11424"/>
                    <a:pt x="7657" y="11829"/>
                    <a:pt x="7768" y="12233"/>
                  </a:cubicBezTo>
                  <a:cubicBezTo>
                    <a:pt x="6516" y="11976"/>
                    <a:pt x="5228" y="11939"/>
                    <a:pt x="4031" y="11460"/>
                  </a:cubicBezTo>
                  <a:cubicBezTo>
                    <a:pt x="2540" y="10853"/>
                    <a:pt x="1418" y="9601"/>
                    <a:pt x="994" y="8074"/>
                  </a:cubicBezTo>
                  <a:cubicBezTo>
                    <a:pt x="534" y="6546"/>
                    <a:pt x="626" y="4963"/>
                    <a:pt x="792" y="3399"/>
                  </a:cubicBezTo>
                  <a:cubicBezTo>
                    <a:pt x="884" y="2626"/>
                    <a:pt x="1086" y="1558"/>
                    <a:pt x="829" y="730"/>
                  </a:cubicBezTo>
                  <a:close/>
                  <a:moveTo>
                    <a:pt x="349" y="1"/>
                  </a:moveTo>
                  <a:cubicBezTo>
                    <a:pt x="237" y="1"/>
                    <a:pt x="129" y="90"/>
                    <a:pt x="129" y="233"/>
                  </a:cubicBezTo>
                  <a:cubicBezTo>
                    <a:pt x="166" y="1043"/>
                    <a:pt x="350" y="1779"/>
                    <a:pt x="277" y="2626"/>
                  </a:cubicBezTo>
                  <a:cubicBezTo>
                    <a:pt x="221" y="3362"/>
                    <a:pt x="111" y="4080"/>
                    <a:pt x="74" y="4816"/>
                  </a:cubicBezTo>
                  <a:cubicBezTo>
                    <a:pt x="0" y="6344"/>
                    <a:pt x="148" y="7908"/>
                    <a:pt x="847" y="9289"/>
                  </a:cubicBezTo>
                  <a:cubicBezTo>
                    <a:pt x="2033" y="11594"/>
                    <a:pt x="4630" y="12595"/>
                    <a:pt x="7123" y="12595"/>
                  </a:cubicBezTo>
                  <a:cubicBezTo>
                    <a:pt x="7376" y="12595"/>
                    <a:pt x="7628" y="12585"/>
                    <a:pt x="7878" y="12565"/>
                  </a:cubicBezTo>
                  <a:cubicBezTo>
                    <a:pt x="7897" y="12638"/>
                    <a:pt x="7915" y="12694"/>
                    <a:pt x="7933" y="12767"/>
                  </a:cubicBezTo>
                  <a:cubicBezTo>
                    <a:pt x="7970" y="13227"/>
                    <a:pt x="8173" y="13687"/>
                    <a:pt x="8522" y="14019"/>
                  </a:cubicBezTo>
                  <a:cubicBezTo>
                    <a:pt x="8570" y="14061"/>
                    <a:pt x="8623" y="14080"/>
                    <a:pt x="8674" y="14080"/>
                  </a:cubicBezTo>
                  <a:cubicBezTo>
                    <a:pt x="8824" y="14080"/>
                    <a:pt x="8959" y="13925"/>
                    <a:pt x="8890" y="13761"/>
                  </a:cubicBezTo>
                  <a:cubicBezTo>
                    <a:pt x="8154" y="11994"/>
                    <a:pt x="9369" y="10632"/>
                    <a:pt x="9553" y="8920"/>
                  </a:cubicBezTo>
                  <a:cubicBezTo>
                    <a:pt x="9664" y="7577"/>
                    <a:pt x="9332" y="6233"/>
                    <a:pt x="8614" y="5110"/>
                  </a:cubicBezTo>
                  <a:cubicBezTo>
                    <a:pt x="6884" y="2257"/>
                    <a:pt x="3590" y="1282"/>
                    <a:pt x="626" y="251"/>
                  </a:cubicBezTo>
                  <a:cubicBezTo>
                    <a:pt x="589" y="196"/>
                    <a:pt x="553" y="141"/>
                    <a:pt x="516" y="86"/>
                  </a:cubicBezTo>
                  <a:cubicBezTo>
                    <a:pt x="470" y="27"/>
                    <a:pt x="409" y="1"/>
                    <a:pt x="349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8"/>
            <p:cNvSpPr/>
            <p:nvPr/>
          </p:nvSpPr>
          <p:spPr>
            <a:xfrm>
              <a:off x="4742136" y="4549630"/>
              <a:ext cx="623493" cy="843603"/>
            </a:xfrm>
            <a:custGeom>
              <a:avLst/>
              <a:gdLst/>
              <a:ahLst/>
              <a:cxnLst/>
              <a:rect l="l" t="t" r="r" b="b"/>
              <a:pathLst>
                <a:path w="11628" h="15733" extrusionOk="0">
                  <a:moveTo>
                    <a:pt x="1878" y="2080"/>
                  </a:moveTo>
                  <a:lnTo>
                    <a:pt x="1878" y="2080"/>
                  </a:lnTo>
                  <a:cubicBezTo>
                    <a:pt x="3369" y="2282"/>
                    <a:pt x="4860" y="2245"/>
                    <a:pt x="6296" y="2724"/>
                  </a:cubicBezTo>
                  <a:cubicBezTo>
                    <a:pt x="8044" y="3313"/>
                    <a:pt x="9425" y="4675"/>
                    <a:pt x="10050" y="6424"/>
                  </a:cubicBezTo>
                  <a:cubicBezTo>
                    <a:pt x="10713" y="8154"/>
                    <a:pt x="10713" y="10013"/>
                    <a:pt x="10603" y="11816"/>
                  </a:cubicBezTo>
                  <a:cubicBezTo>
                    <a:pt x="10566" y="12737"/>
                    <a:pt x="10400" y="13970"/>
                    <a:pt x="10750" y="14927"/>
                  </a:cubicBezTo>
                  <a:cubicBezTo>
                    <a:pt x="9259" y="14228"/>
                    <a:pt x="7621" y="13860"/>
                    <a:pt x="6130" y="13179"/>
                  </a:cubicBezTo>
                  <a:cubicBezTo>
                    <a:pt x="4345" y="12332"/>
                    <a:pt x="2651" y="11099"/>
                    <a:pt x="1657" y="9350"/>
                  </a:cubicBezTo>
                  <a:cubicBezTo>
                    <a:pt x="645" y="7546"/>
                    <a:pt x="737" y="5853"/>
                    <a:pt x="1326" y="3920"/>
                  </a:cubicBezTo>
                  <a:cubicBezTo>
                    <a:pt x="1363" y="3773"/>
                    <a:pt x="1418" y="3607"/>
                    <a:pt x="1455" y="3442"/>
                  </a:cubicBezTo>
                  <a:cubicBezTo>
                    <a:pt x="1878" y="4233"/>
                    <a:pt x="2412" y="4970"/>
                    <a:pt x="3019" y="5651"/>
                  </a:cubicBezTo>
                  <a:cubicBezTo>
                    <a:pt x="2559" y="6129"/>
                    <a:pt x="2265" y="6736"/>
                    <a:pt x="2191" y="7399"/>
                  </a:cubicBezTo>
                  <a:cubicBezTo>
                    <a:pt x="2118" y="7933"/>
                    <a:pt x="2099" y="8780"/>
                    <a:pt x="2541" y="9148"/>
                  </a:cubicBezTo>
                  <a:cubicBezTo>
                    <a:pt x="2570" y="9171"/>
                    <a:pt x="2602" y="9181"/>
                    <a:pt x="2634" y="9181"/>
                  </a:cubicBezTo>
                  <a:cubicBezTo>
                    <a:pt x="2703" y="9181"/>
                    <a:pt x="2768" y="9131"/>
                    <a:pt x="2780" y="9056"/>
                  </a:cubicBezTo>
                  <a:cubicBezTo>
                    <a:pt x="2799" y="8798"/>
                    <a:pt x="2762" y="8559"/>
                    <a:pt x="2688" y="8319"/>
                  </a:cubicBezTo>
                  <a:cubicBezTo>
                    <a:pt x="2651" y="8043"/>
                    <a:pt x="2633" y="7749"/>
                    <a:pt x="2670" y="7473"/>
                  </a:cubicBezTo>
                  <a:cubicBezTo>
                    <a:pt x="2743" y="6902"/>
                    <a:pt x="2927" y="6368"/>
                    <a:pt x="3240" y="5908"/>
                  </a:cubicBezTo>
                  <a:cubicBezTo>
                    <a:pt x="3332" y="6019"/>
                    <a:pt x="3443" y="6147"/>
                    <a:pt x="3535" y="6258"/>
                  </a:cubicBezTo>
                  <a:cubicBezTo>
                    <a:pt x="4381" y="7325"/>
                    <a:pt x="5247" y="8375"/>
                    <a:pt x="6093" y="9424"/>
                  </a:cubicBezTo>
                  <a:cubicBezTo>
                    <a:pt x="6075" y="9424"/>
                    <a:pt x="6056" y="9442"/>
                    <a:pt x="6056" y="9461"/>
                  </a:cubicBezTo>
                  <a:cubicBezTo>
                    <a:pt x="6020" y="9497"/>
                    <a:pt x="6001" y="9534"/>
                    <a:pt x="6001" y="9589"/>
                  </a:cubicBezTo>
                  <a:cubicBezTo>
                    <a:pt x="6001" y="9608"/>
                    <a:pt x="6001" y="9608"/>
                    <a:pt x="6001" y="9626"/>
                  </a:cubicBezTo>
                  <a:cubicBezTo>
                    <a:pt x="5946" y="9773"/>
                    <a:pt x="5891" y="9921"/>
                    <a:pt x="5817" y="10068"/>
                  </a:cubicBezTo>
                  <a:cubicBezTo>
                    <a:pt x="5762" y="10234"/>
                    <a:pt x="5707" y="10399"/>
                    <a:pt x="5688" y="10583"/>
                  </a:cubicBezTo>
                  <a:cubicBezTo>
                    <a:pt x="5633" y="10878"/>
                    <a:pt x="5578" y="11356"/>
                    <a:pt x="5799" y="11596"/>
                  </a:cubicBezTo>
                  <a:cubicBezTo>
                    <a:pt x="5831" y="11635"/>
                    <a:pt x="5876" y="11655"/>
                    <a:pt x="5922" y="11655"/>
                  </a:cubicBezTo>
                  <a:cubicBezTo>
                    <a:pt x="5982" y="11655"/>
                    <a:pt x="6043" y="11622"/>
                    <a:pt x="6075" y="11559"/>
                  </a:cubicBezTo>
                  <a:cubicBezTo>
                    <a:pt x="6148" y="11393"/>
                    <a:pt x="6167" y="11227"/>
                    <a:pt x="6148" y="11062"/>
                  </a:cubicBezTo>
                  <a:cubicBezTo>
                    <a:pt x="6148" y="10859"/>
                    <a:pt x="6167" y="10675"/>
                    <a:pt x="6204" y="10473"/>
                  </a:cubicBezTo>
                  <a:cubicBezTo>
                    <a:pt x="6240" y="10289"/>
                    <a:pt x="6369" y="10031"/>
                    <a:pt x="6424" y="9810"/>
                  </a:cubicBezTo>
                  <a:cubicBezTo>
                    <a:pt x="6829" y="10307"/>
                    <a:pt x="7234" y="10804"/>
                    <a:pt x="7639" y="11320"/>
                  </a:cubicBezTo>
                  <a:lnTo>
                    <a:pt x="7621" y="11320"/>
                  </a:lnTo>
                  <a:cubicBezTo>
                    <a:pt x="7363" y="11540"/>
                    <a:pt x="7050" y="12148"/>
                    <a:pt x="7400" y="12424"/>
                  </a:cubicBezTo>
                  <a:cubicBezTo>
                    <a:pt x="7420" y="12437"/>
                    <a:pt x="7441" y="12443"/>
                    <a:pt x="7462" y="12443"/>
                  </a:cubicBezTo>
                  <a:cubicBezTo>
                    <a:pt x="7500" y="12443"/>
                    <a:pt x="7535" y="12423"/>
                    <a:pt x="7547" y="12387"/>
                  </a:cubicBezTo>
                  <a:cubicBezTo>
                    <a:pt x="7584" y="12240"/>
                    <a:pt x="7602" y="12093"/>
                    <a:pt x="7602" y="11945"/>
                  </a:cubicBezTo>
                  <a:cubicBezTo>
                    <a:pt x="7621" y="11780"/>
                    <a:pt x="7676" y="11614"/>
                    <a:pt x="7787" y="11467"/>
                  </a:cubicBezTo>
                  <a:lnTo>
                    <a:pt x="8412" y="12258"/>
                  </a:lnTo>
                  <a:cubicBezTo>
                    <a:pt x="8441" y="12291"/>
                    <a:pt x="8476" y="12305"/>
                    <a:pt x="8511" y="12305"/>
                  </a:cubicBezTo>
                  <a:cubicBezTo>
                    <a:pt x="8614" y="12305"/>
                    <a:pt x="8715" y="12188"/>
                    <a:pt x="8633" y="12093"/>
                  </a:cubicBezTo>
                  <a:cubicBezTo>
                    <a:pt x="8339" y="11688"/>
                    <a:pt x="8044" y="11301"/>
                    <a:pt x="7750" y="10896"/>
                  </a:cubicBezTo>
                  <a:lnTo>
                    <a:pt x="7750" y="10896"/>
                  </a:lnTo>
                  <a:cubicBezTo>
                    <a:pt x="7842" y="10915"/>
                    <a:pt x="7934" y="10951"/>
                    <a:pt x="8026" y="10951"/>
                  </a:cubicBezTo>
                  <a:cubicBezTo>
                    <a:pt x="8146" y="10977"/>
                    <a:pt x="8303" y="11007"/>
                    <a:pt x="8458" y="11007"/>
                  </a:cubicBezTo>
                  <a:cubicBezTo>
                    <a:pt x="8635" y="11007"/>
                    <a:pt x="8810" y="10968"/>
                    <a:pt x="8928" y="10841"/>
                  </a:cubicBezTo>
                  <a:cubicBezTo>
                    <a:pt x="8964" y="10786"/>
                    <a:pt x="8946" y="10694"/>
                    <a:pt x="8891" y="10657"/>
                  </a:cubicBezTo>
                  <a:cubicBezTo>
                    <a:pt x="8688" y="10491"/>
                    <a:pt x="8320" y="10546"/>
                    <a:pt x="8081" y="10510"/>
                  </a:cubicBezTo>
                  <a:cubicBezTo>
                    <a:pt x="7927" y="10482"/>
                    <a:pt x="7742" y="10411"/>
                    <a:pt x="7564" y="10411"/>
                  </a:cubicBezTo>
                  <a:cubicBezTo>
                    <a:pt x="7508" y="10411"/>
                    <a:pt x="7453" y="10418"/>
                    <a:pt x="7400" y="10436"/>
                  </a:cubicBezTo>
                  <a:cubicBezTo>
                    <a:pt x="6719" y="9516"/>
                    <a:pt x="6038" y="8595"/>
                    <a:pt x="5357" y="7675"/>
                  </a:cubicBezTo>
                  <a:lnTo>
                    <a:pt x="5357" y="7675"/>
                  </a:lnTo>
                  <a:cubicBezTo>
                    <a:pt x="5762" y="7767"/>
                    <a:pt x="6204" y="7822"/>
                    <a:pt x="6590" y="7951"/>
                  </a:cubicBezTo>
                  <a:cubicBezTo>
                    <a:pt x="7198" y="8172"/>
                    <a:pt x="7823" y="8687"/>
                    <a:pt x="8468" y="8761"/>
                  </a:cubicBezTo>
                  <a:cubicBezTo>
                    <a:pt x="8476" y="8762"/>
                    <a:pt x="8484" y="8763"/>
                    <a:pt x="8492" y="8763"/>
                  </a:cubicBezTo>
                  <a:cubicBezTo>
                    <a:pt x="8625" y="8763"/>
                    <a:pt x="8705" y="8625"/>
                    <a:pt x="8670" y="8503"/>
                  </a:cubicBezTo>
                  <a:cubicBezTo>
                    <a:pt x="8357" y="7878"/>
                    <a:pt x="7455" y="7565"/>
                    <a:pt x="6829" y="7362"/>
                  </a:cubicBezTo>
                  <a:cubicBezTo>
                    <a:pt x="6409" y="7236"/>
                    <a:pt x="5881" y="7067"/>
                    <a:pt x="5385" y="7067"/>
                  </a:cubicBezTo>
                  <a:cubicBezTo>
                    <a:pt x="5230" y="7067"/>
                    <a:pt x="5078" y="7084"/>
                    <a:pt x="4934" y="7123"/>
                  </a:cubicBezTo>
                  <a:cubicBezTo>
                    <a:pt x="4823" y="6957"/>
                    <a:pt x="4713" y="6810"/>
                    <a:pt x="4602" y="6663"/>
                  </a:cubicBezTo>
                  <a:cubicBezTo>
                    <a:pt x="3995" y="5853"/>
                    <a:pt x="3369" y="5043"/>
                    <a:pt x="2817" y="4196"/>
                  </a:cubicBezTo>
                  <a:cubicBezTo>
                    <a:pt x="2762" y="4123"/>
                    <a:pt x="2725" y="4049"/>
                    <a:pt x="2688" y="3976"/>
                  </a:cubicBezTo>
                  <a:lnTo>
                    <a:pt x="2688" y="3976"/>
                  </a:lnTo>
                  <a:cubicBezTo>
                    <a:pt x="3130" y="3994"/>
                    <a:pt x="3553" y="3994"/>
                    <a:pt x="3995" y="4031"/>
                  </a:cubicBezTo>
                  <a:cubicBezTo>
                    <a:pt x="4503" y="4077"/>
                    <a:pt x="5062" y="4278"/>
                    <a:pt x="5587" y="4278"/>
                  </a:cubicBezTo>
                  <a:cubicBezTo>
                    <a:pt x="5690" y="4278"/>
                    <a:pt x="5791" y="4270"/>
                    <a:pt x="5891" y="4252"/>
                  </a:cubicBezTo>
                  <a:cubicBezTo>
                    <a:pt x="6056" y="4233"/>
                    <a:pt x="6112" y="4031"/>
                    <a:pt x="5983" y="3920"/>
                  </a:cubicBezTo>
                  <a:cubicBezTo>
                    <a:pt x="5486" y="3497"/>
                    <a:pt x="4602" y="3460"/>
                    <a:pt x="3958" y="3423"/>
                  </a:cubicBezTo>
                  <a:cubicBezTo>
                    <a:pt x="3762" y="3402"/>
                    <a:pt x="3563" y="3391"/>
                    <a:pt x="3363" y="3391"/>
                  </a:cubicBezTo>
                  <a:cubicBezTo>
                    <a:pt x="3055" y="3391"/>
                    <a:pt x="2743" y="3416"/>
                    <a:pt x="2430" y="3460"/>
                  </a:cubicBezTo>
                  <a:cubicBezTo>
                    <a:pt x="2228" y="3000"/>
                    <a:pt x="2062" y="2540"/>
                    <a:pt x="1878" y="2080"/>
                  </a:cubicBezTo>
                  <a:close/>
                  <a:moveTo>
                    <a:pt x="725" y="0"/>
                  </a:moveTo>
                  <a:cubicBezTo>
                    <a:pt x="548" y="0"/>
                    <a:pt x="390" y="184"/>
                    <a:pt x="461" y="368"/>
                  </a:cubicBezTo>
                  <a:cubicBezTo>
                    <a:pt x="1455" y="2356"/>
                    <a:pt x="130" y="4049"/>
                    <a:pt x="38" y="6037"/>
                  </a:cubicBezTo>
                  <a:cubicBezTo>
                    <a:pt x="1" y="7602"/>
                    <a:pt x="479" y="9129"/>
                    <a:pt x="1400" y="10399"/>
                  </a:cubicBezTo>
                  <a:cubicBezTo>
                    <a:pt x="3627" y="13583"/>
                    <a:pt x="7529" y="14467"/>
                    <a:pt x="11044" y="15479"/>
                  </a:cubicBezTo>
                  <a:cubicBezTo>
                    <a:pt x="11081" y="15534"/>
                    <a:pt x="11118" y="15590"/>
                    <a:pt x="11173" y="15645"/>
                  </a:cubicBezTo>
                  <a:cubicBezTo>
                    <a:pt x="11222" y="15705"/>
                    <a:pt x="11288" y="15732"/>
                    <a:pt x="11355" y="15732"/>
                  </a:cubicBezTo>
                  <a:cubicBezTo>
                    <a:pt x="11491" y="15732"/>
                    <a:pt x="11627" y="15621"/>
                    <a:pt x="11615" y="15461"/>
                  </a:cubicBezTo>
                  <a:cubicBezTo>
                    <a:pt x="11523" y="14504"/>
                    <a:pt x="11247" y="13657"/>
                    <a:pt x="11265" y="12682"/>
                  </a:cubicBezTo>
                  <a:cubicBezTo>
                    <a:pt x="11284" y="11835"/>
                    <a:pt x="11357" y="10988"/>
                    <a:pt x="11339" y="10123"/>
                  </a:cubicBezTo>
                  <a:cubicBezTo>
                    <a:pt x="11320" y="8356"/>
                    <a:pt x="11026" y="6534"/>
                    <a:pt x="10124" y="4988"/>
                  </a:cubicBezTo>
                  <a:cubicBezTo>
                    <a:pt x="8718" y="2593"/>
                    <a:pt x="5975" y="1586"/>
                    <a:pt x="3280" y="1586"/>
                  </a:cubicBezTo>
                  <a:cubicBezTo>
                    <a:pt x="2765" y="1586"/>
                    <a:pt x="2251" y="1622"/>
                    <a:pt x="1749" y="1693"/>
                  </a:cubicBezTo>
                  <a:cubicBezTo>
                    <a:pt x="1713" y="1620"/>
                    <a:pt x="1676" y="1546"/>
                    <a:pt x="1639" y="1472"/>
                  </a:cubicBezTo>
                  <a:cubicBezTo>
                    <a:pt x="1584" y="920"/>
                    <a:pt x="1308" y="405"/>
                    <a:pt x="884" y="55"/>
                  </a:cubicBezTo>
                  <a:cubicBezTo>
                    <a:pt x="833" y="17"/>
                    <a:pt x="778" y="0"/>
                    <a:pt x="725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8"/>
            <p:cNvSpPr/>
            <p:nvPr/>
          </p:nvSpPr>
          <p:spPr>
            <a:xfrm>
              <a:off x="-287438" y="4101468"/>
              <a:ext cx="797490" cy="670947"/>
            </a:xfrm>
            <a:custGeom>
              <a:avLst/>
              <a:gdLst/>
              <a:ahLst/>
              <a:cxnLst/>
              <a:rect l="l" t="t" r="r" b="b"/>
              <a:pathLst>
                <a:path w="14873" h="12513" extrusionOk="0">
                  <a:moveTo>
                    <a:pt x="14023" y="909"/>
                  </a:moveTo>
                  <a:cubicBezTo>
                    <a:pt x="13452" y="2455"/>
                    <a:pt x="13250" y="4130"/>
                    <a:pt x="12698" y="5657"/>
                  </a:cubicBezTo>
                  <a:cubicBezTo>
                    <a:pt x="12017" y="7535"/>
                    <a:pt x="10949" y="9320"/>
                    <a:pt x="9293" y="10461"/>
                  </a:cubicBezTo>
                  <a:cubicBezTo>
                    <a:pt x="8172" y="11233"/>
                    <a:pt x="7067" y="11531"/>
                    <a:pt x="5879" y="11531"/>
                  </a:cubicBezTo>
                  <a:cubicBezTo>
                    <a:pt x="5253" y="11531"/>
                    <a:pt x="4604" y="11448"/>
                    <a:pt x="3918" y="11308"/>
                  </a:cubicBezTo>
                  <a:cubicBezTo>
                    <a:pt x="3771" y="11271"/>
                    <a:pt x="3605" y="11234"/>
                    <a:pt x="3421" y="11216"/>
                  </a:cubicBezTo>
                  <a:cubicBezTo>
                    <a:pt x="4176" y="10719"/>
                    <a:pt x="4875" y="10112"/>
                    <a:pt x="5483" y="9449"/>
                  </a:cubicBezTo>
                  <a:cubicBezTo>
                    <a:pt x="5998" y="9872"/>
                    <a:pt x="6642" y="10093"/>
                    <a:pt x="7305" y="10112"/>
                  </a:cubicBezTo>
                  <a:cubicBezTo>
                    <a:pt x="7368" y="10114"/>
                    <a:pt x="7435" y="10115"/>
                    <a:pt x="7506" y="10115"/>
                  </a:cubicBezTo>
                  <a:cubicBezTo>
                    <a:pt x="8031" y="10115"/>
                    <a:pt x="8724" y="10037"/>
                    <a:pt x="9017" y="9615"/>
                  </a:cubicBezTo>
                  <a:cubicBezTo>
                    <a:pt x="9072" y="9504"/>
                    <a:pt x="9017" y="9375"/>
                    <a:pt x="8888" y="9375"/>
                  </a:cubicBezTo>
                  <a:cubicBezTo>
                    <a:pt x="8649" y="9394"/>
                    <a:pt x="8409" y="9449"/>
                    <a:pt x="8170" y="9541"/>
                  </a:cubicBezTo>
                  <a:cubicBezTo>
                    <a:pt x="7894" y="9615"/>
                    <a:pt x="7618" y="9633"/>
                    <a:pt x="7323" y="9633"/>
                  </a:cubicBezTo>
                  <a:cubicBezTo>
                    <a:pt x="6753" y="9615"/>
                    <a:pt x="6219" y="9467"/>
                    <a:pt x="5722" y="9210"/>
                  </a:cubicBezTo>
                  <a:cubicBezTo>
                    <a:pt x="5832" y="9099"/>
                    <a:pt x="5943" y="8989"/>
                    <a:pt x="6053" y="8897"/>
                  </a:cubicBezTo>
                  <a:cubicBezTo>
                    <a:pt x="7010" y="7940"/>
                    <a:pt x="7986" y="7001"/>
                    <a:pt x="8943" y="6044"/>
                  </a:cubicBezTo>
                  <a:cubicBezTo>
                    <a:pt x="8961" y="6062"/>
                    <a:pt x="8980" y="6081"/>
                    <a:pt x="8998" y="6081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6" y="6136"/>
                    <a:pt x="9164" y="6118"/>
                    <a:pt x="9164" y="6118"/>
                  </a:cubicBezTo>
                  <a:cubicBezTo>
                    <a:pt x="9330" y="6154"/>
                    <a:pt x="9477" y="6210"/>
                    <a:pt x="9624" y="6265"/>
                  </a:cubicBezTo>
                  <a:cubicBezTo>
                    <a:pt x="9808" y="6302"/>
                    <a:pt x="9992" y="6338"/>
                    <a:pt x="10176" y="6338"/>
                  </a:cubicBezTo>
                  <a:cubicBezTo>
                    <a:pt x="10267" y="6344"/>
                    <a:pt x="10375" y="6352"/>
                    <a:pt x="10488" y="6352"/>
                  </a:cubicBezTo>
                  <a:cubicBezTo>
                    <a:pt x="10741" y="6352"/>
                    <a:pt x="11017" y="6314"/>
                    <a:pt x="11170" y="6136"/>
                  </a:cubicBezTo>
                  <a:cubicBezTo>
                    <a:pt x="11244" y="6044"/>
                    <a:pt x="11207" y="5897"/>
                    <a:pt x="11097" y="5860"/>
                  </a:cubicBezTo>
                  <a:cubicBezTo>
                    <a:pt x="10994" y="5837"/>
                    <a:pt x="10892" y="5821"/>
                    <a:pt x="10789" y="5821"/>
                  </a:cubicBezTo>
                  <a:cubicBezTo>
                    <a:pt x="10726" y="5821"/>
                    <a:pt x="10663" y="5827"/>
                    <a:pt x="10600" y="5842"/>
                  </a:cubicBezTo>
                  <a:cubicBezTo>
                    <a:pt x="10498" y="5851"/>
                    <a:pt x="10402" y="5855"/>
                    <a:pt x="10305" y="5855"/>
                  </a:cubicBezTo>
                  <a:cubicBezTo>
                    <a:pt x="10208" y="5855"/>
                    <a:pt x="10112" y="5851"/>
                    <a:pt x="10011" y="5842"/>
                  </a:cubicBezTo>
                  <a:cubicBezTo>
                    <a:pt x="9808" y="5823"/>
                    <a:pt x="9550" y="5713"/>
                    <a:pt x="9330" y="5694"/>
                  </a:cubicBezTo>
                  <a:lnTo>
                    <a:pt x="10710" y="4332"/>
                  </a:lnTo>
                  <a:lnTo>
                    <a:pt x="10710" y="4351"/>
                  </a:lnTo>
                  <a:cubicBezTo>
                    <a:pt x="10861" y="4513"/>
                    <a:pt x="11173" y="4668"/>
                    <a:pt x="11443" y="4668"/>
                  </a:cubicBezTo>
                  <a:cubicBezTo>
                    <a:pt x="11601" y="4668"/>
                    <a:pt x="11744" y="4615"/>
                    <a:pt x="11833" y="4479"/>
                  </a:cubicBezTo>
                  <a:cubicBezTo>
                    <a:pt x="11870" y="4424"/>
                    <a:pt x="11833" y="4351"/>
                    <a:pt x="11778" y="4332"/>
                  </a:cubicBezTo>
                  <a:cubicBezTo>
                    <a:pt x="11704" y="4323"/>
                    <a:pt x="11630" y="4318"/>
                    <a:pt x="11557" y="4318"/>
                  </a:cubicBezTo>
                  <a:cubicBezTo>
                    <a:pt x="11483" y="4318"/>
                    <a:pt x="11409" y="4323"/>
                    <a:pt x="11336" y="4332"/>
                  </a:cubicBezTo>
                  <a:cubicBezTo>
                    <a:pt x="11170" y="4314"/>
                    <a:pt x="11005" y="4277"/>
                    <a:pt x="10839" y="4185"/>
                  </a:cubicBezTo>
                  <a:lnTo>
                    <a:pt x="11557" y="3486"/>
                  </a:lnTo>
                  <a:cubicBezTo>
                    <a:pt x="11656" y="3386"/>
                    <a:pt x="11580" y="3242"/>
                    <a:pt x="11480" y="3242"/>
                  </a:cubicBezTo>
                  <a:cubicBezTo>
                    <a:pt x="11451" y="3242"/>
                    <a:pt x="11420" y="3254"/>
                    <a:pt x="11391" y="3283"/>
                  </a:cubicBezTo>
                  <a:lnTo>
                    <a:pt x="10268" y="4277"/>
                  </a:lnTo>
                  <a:cubicBezTo>
                    <a:pt x="10287" y="4167"/>
                    <a:pt x="10305" y="4075"/>
                    <a:pt x="10305" y="4001"/>
                  </a:cubicBezTo>
                  <a:cubicBezTo>
                    <a:pt x="10342" y="3725"/>
                    <a:pt x="10360" y="3302"/>
                    <a:pt x="10121" y="3117"/>
                  </a:cubicBezTo>
                  <a:cubicBezTo>
                    <a:pt x="10092" y="3096"/>
                    <a:pt x="10063" y="3085"/>
                    <a:pt x="10036" y="3085"/>
                  </a:cubicBezTo>
                  <a:cubicBezTo>
                    <a:pt x="9995" y="3085"/>
                    <a:pt x="9959" y="3110"/>
                    <a:pt x="9937" y="3154"/>
                  </a:cubicBezTo>
                  <a:cubicBezTo>
                    <a:pt x="9790" y="3375"/>
                    <a:pt x="9882" y="3743"/>
                    <a:pt x="9863" y="3983"/>
                  </a:cubicBezTo>
                  <a:cubicBezTo>
                    <a:pt x="9863" y="4185"/>
                    <a:pt x="9753" y="4461"/>
                    <a:pt x="9845" y="4645"/>
                  </a:cubicBezTo>
                  <a:lnTo>
                    <a:pt x="7268" y="6946"/>
                  </a:lnTo>
                  <a:cubicBezTo>
                    <a:pt x="7342" y="6541"/>
                    <a:pt x="7342" y="6099"/>
                    <a:pt x="7452" y="5694"/>
                  </a:cubicBezTo>
                  <a:cubicBezTo>
                    <a:pt x="7599" y="5068"/>
                    <a:pt x="8060" y="4406"/>
                    <a:pt x="8078" y="3762"/>
                  </a:cubicBezTo>
                  <a:cubicBezTo>
                    <a:pt x="8078" y="3644"/>
                    <a:pt x="7984" y="3561"/>
                    <a:pt x="7880" y="3561"/>
                  </a:cubicBezTo>
                  <a:cubicBezTo>
                    <a:pt x="7854" y="3561"/>
                    <a:pt x="7828" y="3567"/>
                    <a:pt x="7802" y="3578"/>
                  </a:cubicBezTo>
                  <a:cubicBezTo>
                    <a:pt x="7213" y="3946"/>
                    <a:pt x="6974" y="4884"/>
                    <a:pt x="6845" y="5510"/>
                  </a:cubicBezTo>
                  <a:cubicBezTo>
                    <a:pt x="6716" y="6081"/>
                    <a:pt x="6550" y="6835"/>
                    <a:pt x="6753" y="7424"/>
                  </a:cubicBezTo>
                  <a:lnTo>
                    <a:pt x="6329" y="7793"/>
                  </a:lnTo>
                  <a:cubicBezTo>
                    <a:pt x="5575" y="8474"/>
                    <a:pt x="4839" y="9173"/>
                    <a:pt x="4047" y="9799"/>
                  </a:cubicBezTo>
                  <a:cubicBezTo>
                    <a:pt x="3974" y="9854"/>
                    <a:pt x="3900" y="9891"/>
                    <a:pt x="3845" y="9946"/>
                  </a:cubicBezTo>
                  <a:cubicBezTo>
                    <a:pt x="3808" y="9504"/>
                    <a:pt x="3771" y="9081"/>
                    <a:pt x="3771" y="8639"/>
                  </a:cubicBezTo>
                  <a:cubicBezTo>
                    <a:pt x="3771" y="8032"/>
                    <a:pt x="3992" y="7314"/>
                    <a:pt x="3845" y="6725"/>
                  </a:cubicBezTo>
                  <a:cubicBezTo>
                    <a:pt x="3813" y="6630"/>
                    <a:pt x="3727" y="6578"/>
                    <a:pt x="3642" y="6578"/>
                  </a:cubicBezTo>
                  <a:cubicBezTo>
                    <a:pt x="3579" y="6578"/>
                    <a:pt x="3516" y="6607"/>
                    <a:pt x="3477" y="6670"/>
                  </a:cubicBezTo>
                  <a:cubicBezTo>
                    <a:pt x="3108" y="7204"/>
                    <a:pt x="3164" y="8087"/>
                    <a:pt x="3182" y="8731"/>
                  </a:cubicBezTo>
                  <a:cubicBezTo>
                    <a:pt x="3164" y="9228"/>
                    <a:pt x="3237" y="9744"/>
                    <a:pt x="3366" y="10259"/>
                  </a:cubicBezTo>
                  <a:cubicBezTo>
                    <a:pt x="2924" y="10498"/>
                    <a:pt x="2483" y="10701"/>
                    <a:pt x="2022" y="10922"/>
                  </a:cubicBezTo>
                  <a:cubicBezTo>
                    <a:pt x="2096" y="9431"/>
                    <a:pt x="1912" y="7940"/>
                    <a:pt x="2262" y="6467"/>
                  </a:cubicBezTo>
                  <a:cubicBezTo>
                    <a:pt x="2685" y="4664"/>
                    <a:pt x="3918" y="3154"/>
                    <a:pt x="5612" y="2381"/>
                  </a:cubicBezTo>
                  <a:cubicBezTo>
                    <a:pt x="7268" y="1571"/>
                    <a:pt x="9127" y="1406"/>
                    <a:pt x="10931" y="1332"/>
                  </a:cubicBezTo>
                  <a:cubicBezTo>
                    <a:pt x="11851" y="1295"/>
                    <a:pt x="13103" y="1332"/>
                    <a:pt x="14023" y="909"/>
                  </a:cubicBezTo>
                  <a:close/>
                  <a:moveTo>
                    <a:pt x="14523" y="0"/>
                  </a:moveTo>
                  <a:cubicBezTo>
                    <a:pt x="14504" y="0"/>
                    <a:pt x="14485" y="2"/>
                    <a:pt x="14465" y="7"/>
                  </a:cubicBezTo>
                  <a:cubicBezTo>
                    <a:pt x="13526" y="191"/>
                    <a:pt x="12716" y="541"/>
                    <a:pt x="11741" y="614"/>
                  </a:cubicBezTo>
                  <a:cubicBezTo>
                    <a:pt x="10876" y="669"/>
                    <a:pt x="10029" y="669"/>
                    <a:pt x="9182" y="762"/>
                  </a:cubicBezTo>
                  <a:cubicBezTo>
                    <a:pt x="7415" y="946"/>
                    <a:pt x="5630" y="1406"/>
                    <a:pt x="4176" y="2455"/>
                  </a:cubicBezTo>
                  <a:cubicBezTo>
                    <a:pt x="1489" y="4387"/>
                    <a:pt x="937" y="8032"/>
                    <a:pt x="1654" y="11106"/>
                  </a:cubicBezTo>
                  <a:lnTo>
                    <a:pt x="1452" y="11216"/>
                  </a:lnTo>
                  <a:cubicBezTo>
                    <a:pt x="900" y="11326"/>
                    <a:pt x="440" y="11639"/>
                    <a:pt x="108" y="12099"/>
                  </a:cubicBezTo>
                  <a:cubicBezTo>
                    <a:pt x="1" y="12299"/>
                    <a:pt x="150" y="12512"/>
                    <a:pt x="353" y="12512"/>
                  </a:cubicBezTo>
                  <a:cubicBezTo>
                    <a:pt x="392" y="12512"/>
                    <a:pt x="434" y="12504"/>
                    <a:pt x="476" y="12486"/>
                  </a:cubicBezTo>
                  <a:cubicBezTo>
                    <a:pt x="1111" y="12088"/>
                    <a:pt x="1736" y="11959"/>
                    <a:pt x="2365" y="11959"/>
                  </a:cubicBezTo>
                  <a:cubicBezTo>
                    <a:pt x="3524" y="11959"/>
                    <a:pt x="4692" y="12399"/>
                    <a:pt x="5934" y="12399"/>
                  </a:cubicBezTo>
                  <a:cubicBezTo>
                    <a:pt x="6010" y="12399"/>
                    <a:pt x="6087" y="12398"/>
                    <a:pt x="6164" y="12394"/>
                  </a:cubicBezTo>
                  <a:cubicBezTo>
                    <a:pt x="7710" y="12284"/>
                    <a:pt x="9201" y="11658"/>
                    <a:pt x="10379" y="10627"/>
                  </a:cubicBezTo>
                  <a:cubicBezTo>
                    <a:pt x="13342" y="8124"/>
                    <a:pt x="13876" y="4167"/>
                    <a:pt x="14538" y="577"/>
                  </a:cubicBezTo>
                  <a:cubicBezTo>
                    <a:pt x="14594" y="522"/>
                    <a:pt x="14649" y="485"/>
                    <a:pt x="14704" y="430"/>
                  </a:cubicBezTo>
                  <a:cubicBezTo>
                    <a:pt x="14873" y="262"/>
                    <a:pt x="14732" y="0"/>
                    <a:pt x="14523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8"/>
            <p:cNvSpPr/>
            <p:nvPr/>
          </p:nvSpPr>
          <p:spPr>
            <a:xfrm>
              <a:off x="2544667" y="4522109"/>
              <a:ext cx="973364" cy="563814"/>
            </a:xfrm>
            <a:custGeom>
              <a:avLst/>
              <a:gdLst/>
              <a:ahLst/>
              <a:cxnLst/>
              <a:rect l="l" t="t" r="r" b="b"/>
              <a:pathLst>
                <a:path w="18153" h="10515" extrusionOk="0">
                  <a:moveTo>
                    <a:pt x="8035" y="661"/>
                  </a:moveTo>
                  <a:cubicBezTo>
                    <a:pt x="9274" y="661"/>
                    <a:pt x="10500" y="1038"/>
                    <a:pt x="11541" y="1774"/>
                  </a:cubicBezTo>
                  <a:cubicBezTo>
                    <a:pt x="13050" y="2824"/>
                    <a:pt x="14118" y="4351"/>
                    <a:pt x="15075" y="5897"/>
                  </a:cubicBezTo>
                  <a:cubicBezTo>
                    <a:pt x="15572" y="6670"/>
                    <a:pt x="16142" y="7775"/>
                    <a:pt x="16971" y="8364"/>
                  </a:cubicBezTo>
                  <a:cubicBezTo>
                    <a:pt x="15351" y="8640"/>
                    <a:pt x="13786" y="9284"/>
                    <a:pt x="12185" y="9560"/>
                  </a:cubicBezTo>
                  <a:cubicBezTo>
                    <a:pt x="11475" y="9681"/>
                    <a:pt x="10746" y="9753"/>
                    <a:pt x="10018" y="9753"/>
                  </a:cubicBezTo>
                  <a:cubicBezTo>
                    <a:pt x="8746" y="9753"/>
                    <a:pt x="7479" y="9533"/>
                    <a:pt x="6332" y="8971"/>
                  </a:cubicBezTo>
                  <a:cubicBezTo>
                    <a:pt x="4455" y="8069"/>
                    <a:pt x="3571" y="6634"/>
                    <a:pt x="2945" y="4719"/>
                  </a:cubicBezTo>
                  <a:cubicBezTo>
                    <a:pt x="2890" y="4572"/>
                    <a:pt x="2835" y="4407"/>
                    <a:pt x="2780" y="4241"/>
                  </a:cubicBezTo>
                  <a:lnTo>
                    <a:pt x="2780" y="4241"/>
                  </a:lnTo>
                  <a:cubicBezTo>
                    <a:pt x="3590" y="4646"/>
                    <a:pt x="4436" y="4959"/>
                    <a:pt x="5320" y="5161"/>
                  </a:cubicBezTo>
                  <a:cubicBezTo>
                    <a:pt x="5228" y="5824"/>
                    <a:pt x="5338" y="6505"/>
                    <a:pt x="5651" y="7075"/>
                  </a:cubicBezTo>
                  <a:cubicBezTo>
                    <a:pt x="5890" y="7536"/>
                    <a:pt x="6351" y="8272"/>
                    <a:pt x="6940" y="8327"/>
                  </a:cubicBezTo>
                  <a:cubicBezTo>
                    <a:pt x="7050" y="8327"/>
                    <a:pt x="7142" y="8198"/>
                    <a:pt x="7068" y="8088"/>
                  </a:cubicBezTo>
                  <a:cubicBezTo>
                    <a:pt x="6940" y="7885"/>
                    <a:pt x="6774" y="7701"/>
                    <a:pt x="6571" y="7536"/>
                  </a:cubicBezTo>
                  <a:cubicBezTo>
                    <a:pt x="6387" y="7333"/>
                    <a:pt x="6203" y="7094"/>
                    <a:pt x="6074" y="6854"/>
                  </a:cubicBezTo>
                  <a:cubicBezTo>
                    <a:pt x="5817" y="6358"/>
                    <a:pt x="5670" y="5805"/>
                    <a:pt x="5651" y="5235"/>
                  </a:cubicBezTo>
                  <a:lnTo>
                    <a:pt x="5651" y="5235"/>
                  </a:lnTo>
                  <a:lnTo>
                    <a:pt x="6093" y="5364"/>
                  </a:lnTo>
                  <a:cubicBezTo>
                    <a:pt x="7400" y="5750"/>
                    <a:pt x="8706" y="6118"/>
                    <a:pt x="10013" y="6486"/>
                  </a:cubicBezTo>
                  <a:cubicBezTo>
                    <a:pt x="9995" y="6505"/>
                    <a:pt x="9995" y="6523"/>
                    <a:pt x="9995" y="6542"/>
                  </a:cubicBezTo>
                  <a:cubicBezTo>
                    <a:pt x="9976" y="6597"/>
                    <a:pt x="9995" y="6652"/>
                    <a:pt x="10013" y="6689"/>
                  </a:cubicBezTo>
                  <a:cubicBezTo>
                    <a:pt x="10032" y="6707"/>
                    <a:pt x="10032" y="6707"/>
                    <a:pt x="10050" y="6707"/>
                  </a:cubicBezTo>
                  <a:cubicBezTo>
                    <a:pt x="10087" y="6854"/>
                    <a:pt x="10124" y="7020"/>
                    <a:pt x="10142" y="7167"/>
                  </a:cubicBezTo>
                  <a:cubicBezTo>
                    <a:pt x="10197" y="7351"/>
                    <a:pt x="10253" y="7517"/>
                    <a:pt x="10345" y="7683"/>
                  </a:cubicBezTo>
                  <a:cubicBezTo>
                    <a:pt x="10473" y="7959"/>
                    <a:pt x="10694" y="8364"/>
                    <a:pt x="11007" y="8437"/>
                  </a:cubicBezTo>
                  <a:cubicBezTo>
                    <a:pt x="11022" y="8442"/>
                    <a:pt x="11037" y="8445"/>
                    <a:pt x="11052" y="8445"/>
                  </a:cubicBezTo>
                  <a:cubicBezTo>
                    <a:pt x="11149" y="8445"/>
                    <a:pt x="11242" y="8349"/>
                    <a:pt x="11210" y="8253"/>
                  </a:cubicBezTo>
                  <a:cubicBezTo>
                    <a:pt x="11173" y="8088"/>
                    <a:pt x="11099" y="7940"/>
                    <a:pt x="10989" y="7812"/>
                  </a:cubicBezTo>
                  <a:cubicBezTo>
                    <a:pt x="10878" y="7646"/>
                    <a:pt x="10786" y="7480"/>
                    <a:pt x="10694" y="7296"/>
                  </a:cubicBezTo>
                  <a:cubicBezTo>
                    <a:pt x="10621" y="7112"/>
                    <a:pt x="10584" y="6836"/>
                    <a:pt x="10492" y="6615"/>
                  </a:cubicBezTo>
                  <a:lnTo>
                    <a:pt x="10492" y="6615"/>
                  </a:lnTo>
                  <a:lnTo>
                    <a:pt x="12369" y="7149"/>
                  </a:lnTo>
                  <a:lnTo>
                    <a:pt x="12351" y="7167"/>
                  </a:lnTo>
                  <a:cubicBezTo>
                    <a:pt x="12259" y="7499"/>
                    <a:pt x="12369" y="8180"/>
                    <a:pt x="12811" y="8217"/>
                  </a:cubicBezTo>
                  <a:cubicBezTo>
                    <a:pt x="12885" y="8217"/>
                    <a:pt x="12921" y="8161"/>
                    <a:pt x="12903" y="8088"/>
                  </a:cubicBezTo>
                  <a:cubicBezTo>
                    <a:pt x="12848" y="7959"/>
                    <a:pt x="12793" y="7830"/>
                    <a:pt x="12701" y="7701"/>
                  </a:cubicBezTo>
                  <a:cubicBezTo>
                    <a:pt x="12627" y="7554"/>
                    <a:pt x="12572" y="7388"/>
                    <a:pt x="12572" y="7223"/>
                  </a:cubicBezTo>
                  <a:lnTo>
                    <a:pt x="12572" y="7223"/>
                  </a:lnTo>
                  <a:lnTo>
                    <a:pt x="13547" y="7499"/>
                  </a:lnTo>
                  <a:cubicBezTo>
                    <a:pt x="13558" y="7501"/>
                    <a:pt x="13569" y="7502"/>
                    <a:pt x="13579" y="7502"/>
                  </a:cubicBezTo>
                  <a:cubicBezTo>
                    <a:pt x="13722" y="7502"/>
                    <a:pt x="13775" y="7275"/>
                    <a:pt x="13621" y="7241"/>
                  </a:cubicBezTo>
                  <a:lnTo>
                    <a:pt x="12222" y="6762"/>
                  </a:lnTo>
                  <a:cubicBezTo>
                    <a:pt x="12314" y="6726"/>
                    <a:pt x="12388" y="6689"/>
                    <a:pt x="12480" y="6652"/>
                  </a:cubicBezTo>
                  <a:cubicBezTo>
                    <a:pt x="12737" y="6542"/>
                    <a:pt x="13124" y="6358"/>
                    <a:pt x="13142" y="6045"/>
                  </a:cubicBezTo>
                  <a:cubicBezTo>
                    <a:pt x="13161" y="5971"/>
                    <a:pt x="13087" y="5916"/>
                    <a:pt x="13013" y="5916"/>
                  </a:cubicBezTo>
                  <a:cubicBezTo>
                    <a:pt x="13004" y="5915"/>
                    <a:pt x="12994" y="5915"/>
                    <a:pt x="12985" y="5915"/>
                  </a:cubicBezTo>
                  <a:cubicBezTo>
                    <a:pt x="12736" y="5915"/>
                    <a:pt x="12472" y="6141"/>
                    <a:pt x="12259" y="6247"/>
                  </a:cubicBezTo>
                  <a:cubicBezTo>
                    <a:pt x="12093" y="6339"/>
                    <a:pt x="11799" y="6394"/>
                    <a:pt x="11670" y="6578"/>
                  </a:cubicBezTo>
                  <a:lnTo>
                    <a:pt x="8412" y="5474"/>
                  </a:lnTo>
                  <a:cubicBezTo>
                    <a:pt x="8798" y="5327"/>
                    <a:pt x="9185" y="5106"/>
                    <a:pt x="9590" y="5014"/>
                  </a:cubicBezTo>
                  <a:cubicBezTo>
                    <a:pt x="10216" y="4830"/>
                    <a:pt x="11026" y="4903"/>
                    <a:pt x="11578" y="4591"/>
                  </a:cubicBezTo>
                  <a:cubicBezTo>
                    <a:pt x="11707" y="4535"/>
                    <a:pt x="11707" y="4351"/>
                    <a:pt x="11596" y="4278"/>
                  </a:cubicBezTo>
                  <a:cubicBezTo>
                    <a:pt x="11383" y="4162"/>
                    <a:pt x="11132" y="4118"/>
                    <a:pt x="10869" y="4118"/>
                  </a:cubicBezTo>
                  <a:cubicBezTo>
                    <a:pt x="10380" y="4118"/>
                    <a:pt x="9849" y="4269"/>
                    <a:pt x="9443" y="4388"/>
                  </a:cubicBezTo>
                  <a:cubicBezTo>
                    <a:pt x="8891" y="4554"/>
                    <a:pt x="8154" y="4793"/>
                    <a:pt x="7749" y="5253"/>
                  </a:cubicBezTo>
                  <a:lnTo>
                    <a:pt x="7216" y="5069"/>
                  </a:lnTo>
                  <a:cubicBezTo>
                    <a:pt x="6258" y="4756"/>
                    <a:pt x="5283" y="4462"/>
                    <a:pt x="4344" y="4075"/>
                  </a:cubicBezTo>
                  <a:cubicBezTo>
                    <a:pt x="4271" y="4038"/>
                    <a:pt x="4197" y="4002"/>
                    <a:pt x="4123" y="3965"/>
                  </a:cubicBezTo>
                  <a:cubicBezTo>
                    <a:pt x="4473" y="3744"/>
                    <a:pt x="4841" y="3486"/>
                    <a:pt x="5228" y="3284"/>
                  </a:cubicBezTo>
                  <a:cubicBezTo>
                    <a:pt x="5762" y="2971"/>
                    <a:pt x="6479" y="2824"/>
                    <a:pt x="6921" y="2382"/>
                  </a:cubicBezTo>
                  <a:cubicBezTo>
                    <a:pt x="7050" y="2271"/>
                    <a:pt x="6958" y="2051"/>
                    <a:pt x="6792" y="2051"/>
                  </a:cubicBezTo>
                  <a:cubicBezTo>
                    <a:pt x="6758" y="2048"/>
                    <a:pt x="6723" y="2046"/>
                    <a:pt x="6688" y="2046"/>
                  </a:cubicBezTo>
                  <a:cubicBezTo>
                    <a:pt x="6068" y="2046"/>
                    <a:pt x="5365" y="2491"/>
                    <a:pt x="4860" y="2787"/>
                  </a:cubicBezTo>
                  <a:cubicBezTo>
                    <a:pt x="4400" y="3044"/>
                    <a:pt x="3995" y="3357"/>
                    <a:pt x="3608" y="3707"/>
                  </a:cubicBezTo>
                  <a:cubicBezTo>
                    <a:pt x="3185" y="3449"/>
                    <a:pt x="2798" y="3173"/>
                    <a:pt x="2375" y="2879"/>
                  </a:cubicBezTo>
                  <a:cubicBezTo>
                    <a:pt x="3718" y="2216"/>
                    <a:pt x="4915" y="1314"/>
                    <a:pt x="6369" y="891"/>
                  </a:cubicBezTo>
                  <a:cubicBezTo>
                    <a:pt x="6917" y="737"/>
                    <a:pt x="7477" y="661"/>
                    <a:pt x="8035" y="661"/>
                  </a:cubicBezTo>
                  <a:close/>
                  <a:moveTo>
                    <a:pt x="8156" y="0"/>
                  </a:moveTo>
                  <a:cubicBezTo>
                    <a:pt x="5905" y="0"/>
                    <a:pt x="3668" y="1102"/>
                    <a:pt x="2007" y="2658"/>
                  </a:cubicBezTo>
                  <a:lnTo>
                    <a:pt x="1804" y="2529"/>
                  </a:lnTo>
                  <a:cubicBezTo>
                    <a:pt x="1436" y="2106"/>
                    <a:pt x="921" y="1848"/>
                    <a:pt x="369" y="1793"/>
                  </a:cubicBezTo>
                  <a:cubicBezTo>
                    <a:pt x="111" y="1793"/>
                    <a:pt x="1" y="2143"/>
                    <a:pt x="221" y="2308"/>
                  </a:cubicBezTo>
                  <a:cubicBezTo>
                    <a:pt x="2172" y="3357"/>
                    <a:pt x="2044" y="5492"/>
                    <a:pt x="3111" y="7186"/>
                  </a:cubicBezTo>
                  <a:cubicBezTo>
                    <a:pt x="3976" y="8493"/>
                    <a:pt x="5246" y="9487"/>
                    <a:pt x="6737" y="9983"/>
                  </a:cubicBezTo>
                  <a:cubicBezTo>
                    <a:pt x="7755" y="10361"/>
                    <a:pt x="8781" y="10515"/>
                    <a:pt x="9805" y="10515"/>
                  </a:cubicBezTo>
                  <a:cubicBezTo>
                    <a:pt x="12431" y="10515"/>
                    <a:pt x="15053" y="9505"/>
                    <a:pt x="17541" y="8658"/>
                  </a:cubicBezTo>
                  <a:cubicBezTo>
                    <a:pt x="17615" y="8677"/>
                    <a:pt x="17688" y="8695"/>
                    <a:pt x="17744" y="8713"/>
                  </a:cubicBezTo>
                  <a:cubicBezTo>
                    <a:pt x="17765" y="8718"/>
                    <a:pt x="17786" y="8721"/>
                    <a:pt x="17806" y="8721"/>
                  </a:cubicBezTo>
                  <a:cubicBezTo>
                    <a:pt x="18013" y="8721"/>
                    <a:pt x="18152" y="8476"/>
                    <a:pt x="18001" y="8309"/>
                  </a:cubicBezTo>
                  <a:cubicBezTo>
                    <a:pt x="17376" y="7591"/>
                    <a:pt x="16676" y="7057"/>
                    <a:pt x="16142" y="6229"/>
                  </a:cubicBezTo>
                  <a:cubicBezTo>
                    <a:pt x="15682" y="5511"/>
                    <a:pt x="15241" y="4775"/>
                    <a:pt x="14744" y="4094"/>
                  </a:cubicBezTo>
                  <a:cubicBezTo>
                    <a:pt x="13713" y="2640"/>
                    <a:pt x="12443" y="1333"/>
                    <a:pt x="10805" y="560"/>
                  </a:cubicBezTo>
                  <a:cubicBezTo>
                    <a:pt x="9943" y="173"/>
                    <a:pt x="9048" y="0"/>
                    <a:pt x="8156" y="0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8"/>
            <p:cNvSpPr/>
            <p:nvPr/>
          </p:nvSpPr>
          <p:spPr>
            <a:xfrm>
              <a:off x="1754661" y="4495683"/>
              <a:ext cx="654378" cy="875025"/>
            </a:xfrm>
            <a:custGeom>
              <a:avLst/>
              <a:gdLst/>
              <a:ahLst/>
              <a:cxnLst/>
              <a:rect l="l" t="t" r="r" b="b"/>
              <a:pathLst>
                <a:path w="12204" h="16319" extrusionOk="0">
                  <a:moveTo>
                    <a:pt x="10437" y="1081"/>
                  </a:moveTo>
                  <a:cubicBezTo>
                    <a:pt x="10437" y="2682"/>
                    <a:pt x="10786" y="4302"/>
                    <a:pt x="10786" y="5903"/>
                  </a:cubicBezTo>
                  <a:cubicBezTo>
                    <a:pt x="10786" y="7854"/>
                    <a:pt x="10381" y="9860"/>
                    <a:pt x="9240" y="11461"/>
                  </a:cubicBezTo>
                  <a:cubicBezTo>
                    <a:pt x="8044" y="13118"/>
                    <a:pt x="6498" y="13725"/>
                    <a:pt x="4547" y="14001"/>
                  </a:cubicBezTo>
                  <a:cubicBezTo>
                    <a:pt x="4381" y="14038"/>
                    <a:pt x="4215" y="14057"/>
                    <a:pt x="4050" y="14093"/>
                  </a:cubicBezTo>
                  <a:cubicBezTo>
                    <a:pt x="4584" y="13376"/>
                    <a:pt x="5025" y="12603"/>
                    <a:pt x="5375" y="11793"/>
                  </a:cubicBezTo>
                  <a:cubicBezTo>
                    <a:pt x="5679" y="11894"/>
                    <a:pt x="6001" y="11945"/>
                    <a:pt x="6323" y="11945"/>
                  </a:cubicBezTo>
                  <a:cubicBezTo>
                    <a:pt x="6645" y="11945"/>
                    <a:pt x="6967" y="11894"/>
                    <a:pt x="7271" y="11793"/>
                  </a:cubicBezTo>
                  <a:cubicBezTo>
                    <a:pt x="7768" y="11627"/>
                    <a:pt x="8559" y="11296"/>
                    <a:pt x="8688" y="10762"/>
                  </a:cubicBezTo>
                  <a:cubicBezTo>
                    <a:pt x="8705" y="10661"/>
                    <a:pt x="8630" y="10576"/>
                    <a:pt x="8532" y="10576"/>
                  </a:cubicBezTo>
                  <a:cubicBezTo>
                    <a:pt x="8523" y="10576"/>
                    <a:pt x="8514" y="10576"/>
                    <a:pt x="8504" y="10578"/>
                  </a:cubicBezTo>
                  <a:cubicBezTo>
                    <a:pt x="8283" y="10670"/>
                    <a:pt x="8062" y="10799"/>
                    <a:pt x="7897" y="10964"/>
                  </a:cubicBezTo>
                  <a:cubicBezTo>
                    <a:pt x="7657" y="11130"/>
                    <a:pt x="7400" y="11259"/>
                    <a:pt x="7142" y="11333"/>
                  </a:cubicBezTo>
                  <a:cubicBezTo>
                    <a:pt x="6777" y="11458"/>
                    <a:pt x="6404" y="11515"/>
                    <a:pt x="6028" y="11515"/>
                  </a:cubicBezTo>
                  <a:cubicBezTo>
                    <a:pt x="5854" y="11515"/>
                    <a:pt x="5679" y="11503"/>
                    <a:pt x="5504" y="11480"/>
                  </a:cubicBezTo>
                  <a:cubicBezTo>
                    <a:pt x="5578" y="11333"/>
                    <a:pt x="5651" y="11204"/>
                    <a:pt x="5706" y="11075"/>
                  </a:cubicBezTo>
                  <a:cubicBezTo>
                    <a:pt x="6295" y="9879"/>
                    <a:pt x="6866" y="8682"/>
                    <a:pt x="7455" y="7486"/>
                  </a:cubicBezTo>
                  <a:cubicBezTo>
                    <a:pt x="7473" y="7486"/>
                    <a:pt x="7492" y="7504"/>
                    <a:pt x="7510" y="7504"/>
                  </a:cubicBezTo>
                  <a:cubicBezTo>
                    <a:pt x="7529" y="7513"/>
                    <a:pt x="7552" y="7518"/>
                    <a:pt x="7575" y="7518"/>
                  </a:cubicBezTo>
                  <a:cubicBezTo>
                    <a:pt x="7598" y="7518"/>
                    <a:pt x="7621" y="7513"/>
                    <a:pt x="7639" y="7504"/>
                  </a:cubicBezTo>
                  <a:cubicBezTo>
                    <a:pt x="7657" y="7504"/>
                    <a:pt x="7676" y="7504"/>
                    <a:pt x="7676" y="7486"/>
                  </a:cubicBezTo>
                  <a:cubicBezTo>
                    <a:pt x="7823" y="7467"/>
                    <a:pt x="7989" y="7467"/>
                    <a:pt x="8136" y="7467"/>
                  </a:cubicBezTo>
                  <a:cubicBezTo>
                    <a:pt x="8320" y="7449"/>
                    <a:pt x="8486" y="7412"/>
                    <a:pt x="8670" y="7375"/>
                  </a:cubicBezTo>
                  <a:cubicBezTo>
                    <a:pt x="8946" y="7283"/>
                    <a:pt x="9388" y="7136"/>
                    <a:pt x="9516" y="6860"/>
                  </a:cubicBezTo>
                  <a:cubicBezTo>
                    <a:pt x="9572" y="6750"/>
                    <a:pt x="9480" y="6621"/>
                    <a:pt x="9369" y="6621"/>
                  </a:cubicBezTo>
                  <a:cubicBezTo>
                    <a:pt x="9203" y="6639"/>
                    <a:pt x="9038" y="6694"/>
                    <a:pt x="8909" y="6768"/>
                  </a:cubicBezTo>
                  <a:cubicBezTo>
                    <a:pt x="8725" y="6860"/>
                    <a:pt x="8541" y="6915"/>
                    <a:pt x="8357" y="6952"/>
                  </a:cubicBezTo>
                  <a:cubicBezTo>
                    <a:pt x="8173" y="7007"/>
                    <a:pt x="7897" y="6989"/>
                    <a:pt x="7676" y="7044"/>
                  </a:cubicBezTo>
                  <a:cubicBezTo>
                    <a:pt x="7952" y="6473"/>
                    <a:pt x="8228" y="5903"/>
                    <a:pt x="8504" y="5332"/>
                  </a:cubicBezTo>
                  <a:cubicBezTo>
                    <a:pt x="8504" y="5332"/>
                    <a:pt x="8504" y="5351"/>
                    <a:pt x="8522" y="5351"/>
                  </a:cubicBezTo>
                  <a:cubicBezTo>
                    <a:pt x="8632" y="5405"/>
                    <a:pt x="8794" y="5440"/>
                    <a:pt x="8960" y="5440"/>
                  </a:cubicBezTo>
                  <a:cubicBezTo>
                    <a:pt x="9241" y="5440"/>
                    <a:pt x="9532" y="5341"/>
                    <a:pt x="9590" y="5075"/>
                  </a:cubicBezTo>
                  <a:cubicBezTo>
                    <a:pt x="9608" y="5019"/>
                    <a:pt x="9553" y="4964"/>
                    <a:pt x="9498" y="4964"/>
                  </a:cubicBezTo>
                  <a:cubicBezTo>
                    <a:pt x="9351" y="5001"/>
                    <a:pt x="9222" y="5038"/>
                    <a:pt x="9093" y="5111"/>
                  </a:cubicBezTo>
                  <a:cubicBezTo>
                    <a:pt x="8972" y="5138"/>
                    <a:pt x="8850" y="5155"/>
                    <a:pt x="8729" y="5155"/>
                  </a:cubicBezTo>
                  <a:cubicBezTo>
                    <a:pt x="8685" y="5155"/>
                    <a:pt x="8640" y="5153"/>
                    <a:pt x="8596" y="5148"/>
                  </a:cubicBezTo>
                  <a:lnTo>
                    <a:pt x="9019" y="4246"/>
                  </a:lnTo>
                  <a:cubicBezTo>
                    <a:pt x="9057" y="4158"/>
                    <a:pt x="8983" y="4078"/>
                    <a:pt x="8903" y="4078"/>
                  </a:cubicBezTo>
                  <a:cubicBezTo>
                    <a:pt x="8866" y="4078"/>
                    <a:pt x="8828" y="4095"/>
                    <a:pt x="8799" y="4136"/>
                  </a:cubicBezTo>
                  <a:lnTo>
                    <a:pt x="8099" y="5406"/>
                  </a:lnTo>
                  <a:cubicBezTo>
                    <a:pt x="8081" y="5314"/>
                    <a:pt x="8062" y="5222"/>
                    <a:pt x="8044" y="5148"/>
                  </a:cubicBezTo>
                  <a:cubicBezTo>
                    <a:pt x="7989" y="4872"/>
                    <a:pt x="7860" y="4467"/>
                    <a:pt x="7584" y="4394"/>
                  </a:cubicBezTo>
                  <a:cubicBezTo>
                    <a:pt x="7571" y="4390"/>
                    <a:pt x="7558" y="4389"/>
                    <a:pt x="7546" y="4389"/>
                  </a:cubicBezTo>
                  <a:cubicBezTo>
                    <a:pt x="7486" y="4389"/>
                    <a:pt x="7433" y="4425"/>
                    <a:pt x="7418" y="4486"/>
                  </a:cubicBezTo>
                  <a:cubicBezTo>
                    <a:pt x="7363" y="4743"/>
                    <a:pt x="7565" y="5038"/>
                    <a:pt x="7621" y="5277"/>
                  </a:cubicBezTo>
                  <a:cubicBezTo>
                    <a:pt x="7676" y="5461"/>
                    <a:pt x="7694" y="5756"/>
                    <a:pt x="7841" y="5903"/>
                  </a:cubicBezTo>
                  <a:cubicBezTo>
                    <a:pt x="7289" y="6897"/>
                    <a:pt x="6755" y="7891"/>
                    <a:pt x="6222" y="8866"/>
                  </a:cubicBezTo>
                  <a:cubicBezTo>
                    <a:pt x="6148" y="8461"/>
                    <a:pt x="6001" y="8056"/>
                    <a:pt x="5964" y="7651"/>
                  </a:cubicBezTo>
                  <a:cubicBezTo>
                    <a:pt x="5909" y="7026"/>
                    <a:pt x="6111" y="6253"/>
                    <a:pt x="5909" y="5664"/>
                  </a:cubicBezTo>
                  <a:cubicBezTo>
                    <a:pt x="5875" y="5574"/>
                    <a:pt x="5801" y="5526"/>
                    <a:pt x="5728" y="5526"/>
                  </a:cubicBezTo>
                  <a:cubicBezTo>
                    <a:pt x="5680" y="5526"/>
                    <a:pt x="5632" y="5546"/>
                    <a:pt x="5596" y="5590"/>
                  </a:cubicBezTo>
                  <a:cubicBezTo>
                    <a:pt x="5173" y="6124"/>
                    <a:pt x="5265" y="7062"/>
                    <a:pt x="5338" y="7688"/>
                  </a:cubicBezTo>
                  <a:cubicBezTo>
                    <a:pt x="5412" y="8259"/>
                    <a:pt x="5522" y="8995"/>
                    <a:pt x="5890" y="9474"/>
                  </a:cubicBezTo>
                  <a:lnTo>
                    <a:pt x="5633" y="9971"/>
                  </a:lnTo>
                  <a:cubicBezTo>
                    <a:pt x="5154" y="10836"/>
                    <a:pt x="4712" y="11719"/>
                    <a:pt x="4179" y="12566"/>
                  </a:cubicBezTo>
                  <a:cubicBezTo>
                    <a:pt x="4142" y="12639"/>
                    <a:pt x="4087" y="12695"/>
                    <a:pt x="4031" y="12768"/>
                  </a:cubicBezTo>
                  <a:cubicBezTo>
                    <a:pt x="3866" y="12382"/>
                    <a:pt x="3682" y="11995"/>
                    <a:pt x="3553" y="11590"/>
                  </a:cubicBezTo>
                  <a:cubicBezTo>
                    <a:pt x="3350" y="11020"/>
                    <a:pt x="3295" y="10302"/>
                    <a:pt x="2964" y="9805"/>
                  </a:cubicBezTo>
                  <a:cubicBezTo>
                    <a:pt x="2925" y="9742"/>
                    <a:pt x="2865" y="9713"/>
                    <a:pt x="2805" y="9713"/>
                  </a:cubicBezTo>
                  <a:cubicBezTo>
                    <a:pt x="2726" y="9713"/>
                    <a:pt x="2646" y="9765"/>
                    <a:pt x="2614" y="9860"/>
                  </a:cubicBezTo>
                  <a:cubicBezTo>
                    <a:pt x="2449" y="10486"/>
                    <a:pt x="2798" y="11277"/>
                    <a:pt x="3019" y="11866"/>
                  </a:cubicBezTo>
                  <a:cubicBezTo>
                    <a:pt x="3185" y="12345"/>
                    <a:pt x="3406" y="12787"/>
                    <a:pt x="3682" y="13210"/>
                  </a:cubicBezTo>
                  <a:cubicBezTo>
                    <a:pt x="3369" y="13578"/>
                    <a:pt x="3019" y="13928"/>
                    <a:pt x="2688" y="14259"/>
                  </a:cubicBezTo>
                  <a:cubicBezTo>
                    <a:pt x="2246" y="12860"/>
                    <a:pt x="1602" y="11553"/>
                    <a:pt x="1436" y="10081"/>
                  </a:cubicBezTo>
                  <a:cubicBezTo>
                    <a:pt x="1234" y="8277"/>
                    <a:pt x="1860" y="6473"/>
                    <a:pt x="3148" y="5203"/>
                  </a:cubicBezTo>
                  <a:cubicBezTo>
                    <a:pt x="4418" y="3915"/>
                    <a:pt x="6074" y="3142"/>
                    <a:pt x="7731" y="2479"/>
                  </a:cubicBezTo>
                  <a:cubicBezTo>
                    <a:pt x="8559" y="2148"/>
                    <a:pt x="9737" y="1762"/>
                    <a:pt x="10437" y="1081"/>
                  </a:cubicBezTo>
                  <a:close/>
                  <a:moveTo>
                    <a:pt x="10737" y="1"/>
                  </a:moveTo>
                  <a:cubicBezTo>
                    <a:pt x="10678" y="1"/>
                    <a:pt x="10617" y="26"/>
                    <a:pt x="10565" y="87"/>
                  </a:cubicBezTo>
                  <a:cubicBezTo>
                    <a:pt x="9756" y="547"/>
                    <a:pt x="9130" y="1154"/>
                    <a:pt x="8246" y="1541"/>
                  </a:cubicBezTo>
                  <a:cubicBezTo>
                    <a:pt x="7473" y="1872"/>
                    <a:pt x="6682" y="2148"/>
                    <a:pt x="5946" y="2516"/>
                  </a:cubicBezTo>
                  <a:cubicBezTo>
                    <a:pt x="4363" y="3271"/>
                    <a:pt x="2872" y="4283"/>
                    <a:pt x="1878" y="5737"/>
                  </a:cubicBezTo>
                  <a:cubicBezTo>
                    <a:pt x="1" y="8406"/>
                    <a:pt x="700" y="11958"/>
                    <a:pt x="2375" y="14554"/>
                  </a:cubicBezTo>
                  <a:lnTo>
                    <a:pt x="2228" y="14738"/>
                  </a:lnTo>
                  <a:cubicBezTo>
                    <a:pt x="1768" y="15014"/>
                    <a:pt x="1418" y="15474"/>
                    <a:pt x="1289" y="15989"/>
                  </a:cubicBezTo>
                  <a:cubicBezTo>
                    <a:pt x="1251" y="16180"/>
                    <a:pt x="1398" y="16318"/>
                    <a:pt x="1553" y="16318"/>
                  </a:cubicBezTo>
                  <a:cubicBezTo>
                    <a:pt x="1622" y="16318"/>
                    <a:pt x="1692" y="16291"/>
                    <a:pt x="1749" y="16229"/>
                  </a:cubicBezTo>
                  <a:cubicBezTo>
                    <a:pt x="3111" y="14535"/>
                    <a:pt x="5154" y="15014"/>
                    <a:pt x="6958" y="14259"/>
                  </a:cubicBezTo>
                  <a:cubicBezTo>
                    <a:pt x="8375" y="13652"/>
                    <a:pt x="9535" y="12584"/>
                    <a:pt x="10271" y="11259"/>
                  </a:cubicBezTo>
                  <a:cubicBezTo>
                    <a:pt x="12204" y="7964"/>
                    <a:pt x="11375" y="4117"/>
                    <a:pt x="10823" y="584"/>
                  </a:cubicBezTo>
                  <a:cubicBezTo>
                    <a:pt x="10842" y="528"/>
                    <a:pt x="10878" y="455"/>
                    <a:pt x="10915" y="381"/>
                  </a:cubicBezTo>
                  <a:cubicBezTo>
                    <a:pt x="11066" y="216"/>
                    <a:pt x="10910" y="1"/>
                    <a:pt x="10737" y="1"/>
                  </a:cubicBezTo>
                  <a:close/>
                </a:path>
              </a:pathLst>
            </a:custGeom>
            <a:solidFill>
              <a:srgbClr val="048F77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2" name="Google Shape;2282;p28"/>
          <p:cNvSpPr/>
          <p:nvPr/>
        </p:nvSpPr>
        <p:spPr>
          <a:xfrm flipH="1">
            <a:off x="713225" y="539500"/>
            <a:ext cx="7709700" cy="4056600"/>
          </a:xfrm>
          <a:prstGeom prst="round2DiagRect">
            <a:avLst>
              <a:gd name="adj1" fmla="val 1133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4" name="Google Shape;2284;p29"/>
          <p:cNvGrpSpPr/>
          <p:nvPr/>
        </p:nvGrpSpPr>
        <p:grpSpPr>
          <a:xfrm rot="10800000" flipH="1">
            <a:off x="-180546" y="-593710"/>
            <a:ext cx="9823047" cy="6018868"/>
            <a:chOff x="-287438" y="-365110"/>
            <a:chExt cx="9823047" cy="6018868"/>
          </a:xfrm>
        </p:grpSpPr>
        <p:sp>
          <p:nvSpPr>
            <p:cNvPr id="2285" name="Google Shape;2285;p29"/>
            <p:cNvSpPr/>
            <p:nvPr/>
          </p:nvSpPr>
          <p:spPr>
            <a:xfrm>
              <a:off x="3288489" y="704740"/>
              <a:ext cx="740599" cy="962104"/>
            </a:xfrm>
            <a:custGeom>
              <a:avLst/>
              <a:gdLst/>
              <a:ahLst/>
              <a:cxnLst/>
              <a:rect l="l" t="t" r="r" b="b"/>
              <a:pathLst>
                <a:path w="13812" h="17943" extrusionOk="0">
                  <a:moveTo>
                    <a:pt x="2062" y="2361"/>
                  </a:moveTo>
                  <a:lnTo>
                    <a:pt x="2062" y="2361"/>
                  </a:lnTo>
                  <a:cubicBezTo>
                    <a:pt x="3774" y="2545"/>
                    <a:pt x="5504" y="2453"/>
                    <a:pt x="7197" y="2968"/>
                  </a:cubicBezTo>
                  <a:cubicBezTo>
                    <a:pt x="9314" y="3631"/>
                    <a:pt x="10841" y="5121"/>
                    <a:pt x="11670" y="7146"/>
                  </a:cubicBezTo>
                  <a:cubicBezTo>
                    <a:pt x="12498" y="9134"/>
                    <a:pt x="12553" y="11287"/>
                    <a:pt x="12498" y="13404"/>
                  </a:cubicBezTo>
                  <a:cubicBezTo>
                    <a:pt x="12480" y="14472"/>
                    <a:pt x="12332" y="15926"/>
                    <a:pt x="12774" y="17012"/>
                  </a:cubicBezTo>
                  <a:cubicBezTo>
                    <a:pt x="11007" y="16257"/>
                    <a:pt x="9093" y="15889"/>
                    <a:pt x="7344" y="15116"/>
                  </a:cubicBezTo>
                  <a:cubicBezTo>
                    <a:pt x="5228" y="14196"/>
                    <a:pt x="3221" y="12815"/>
                    <a:pt x="2025" y="10827"/>
                  </a:cubicBezTo>
                  <a:cubicBezTo>
                    <a:pt x="773" y="8747"/>
                    <a:pt x="829" y="6796"/>
                    <a:pt x="1436" y="4514"/>
                  </a:cubicBezTo>
                  <a:cubicBezTo>
                    <a:pt x="1491" y="4348"/>
                    <a:pt x="1546" y="4146"/>
                    <a:pt x="1583" y="3962"/>
                  </a:cubicBezTo>
                  <a:cubicBezTo>
                    <a:pt x="2062" y="4882"/>
                    <a:pt x="2816" y="5729"/>
                    <a:pt x="3479" y="6465"/>
                  </a:cubicBezTo>
                  <a:cubicBezTo>
                    <a:pt x="2964" y="7054"/>
                    <a:pt x="2651" y="7772"/>
                    <a:pt x="2577" y="8545"/>
                  </a:cubicBezTo>
                  <a:cubicBezTo>
                    <a:pt x="2504" y="9152"/>
                    <a:pt x="2504" y="10146"/>
                    <a:pt x="3037" y="10570"/>
                  </a:cubicBezTo>
                  <a:cubicBezTo>
                    <a:pt x="3068" y="10590"/>
                    <a:pt x="3100" y="10599"/>
                    <a:pt x="3133" y="10599"/>
                  </a:cubicBezTo>
                  <a:cubicBezTo>
                    <a:pt x="3219" y="10599"/>
                    <a:pt x="3300" y="10534"/>
                    <a:pt x="3313" y="10441"/>
                  </a:cubicBezTo>
                  <a:cubicBezTo>
                    <a:pt x="3350" y="10146"/>
                    <a:pt x="3221" y="9889"/>
                    <a:pt x="3185" y="9594"/>
                  </a:cubicBezTo>
                  <a:cubicBezTo>
                    <a:pt x="3111" y="9263"/>
                    <a:pt x="3093" y="8931"/>
                    <a:pt x="3129" y="8600"/>
                  </a:cubicBezTo>
                  <a:cubicBezTo>
                    <a:pt x="3185" y="7938"/>
                    <a:pt x="3387" y="7312"/>
                    <a:pt x="3737" y="6760"/>
                  </a:cubicBezTo>
                  <a:cubicBezTo>
                    <a:pt x="3866" y="6888"/>
                    <a:pt x="3976" y="7036"/>
                    <a:pt x="4086" y="7164"/>
                  </a:cubicBezTo>
                  <a:cubicBezTo>
                    <a:pt x="5117" y="8361"/>
                    <a:pt x="6148" y="9557"/>
                    <a:pt x="7179" y="10754"/>
                  </a:cubicBezTo>
                  <a:cubicBezTo>
                    <a:pt x="7160" y="10754"/>
                    <a:pt x="7142" y="10772"/>
                    <a:pt x="7123" y="10790"/>
                  </a:cubicBezTo>
                  <a:cubicBezTo>
                    <a:pt x="7087" y="10846"/>
                    <a:pt x="7068" y="10901"/>
                    <a:pt x="7068" y="10956"/>
                  </a:cubicBezTo>
                  <a:cubicBezTo>
                    <a:pt x="7068" y="10974"/>
                    <a:pt x="7068" y="10993"/>
                    <a:pt x="7068" y="10993"/>
                  </a:cubicBezTo>
                  <a:cubicBezTo>
                    <a:pt x="7013" y="11177"/>
                    <a:pt x="6958" y="11343"/>
                    <a:pt x="6866" y="11508"/>
                  </a:cubicBezTo>
                  <a:cubicBezTo>
                    <a:pt x="6811" y="11711"/>
                    <a:pt x="6774" y="11913"/>
                    <a:pt x="6737" y="12134"/>
                  </a:cubicBezTo>
                  <a:cubicBezTo>
                    <a:pt x="6700" y="12484"/>
                    <a:pt x="6626" y="13018"/>
                    <a:pt x="6903" y="13294"/>
                  </a:cubicBezTo>
                  <a:cubicBezTo>
                    <a:pt x="6940" y="13338"/>
                    <a:pt x="6992" y="13359"/>
                    <a:pt x="7044" y="13359"/>
                  </a:cubicBezTo>
                  <a:cubicBezTo>
                    <a:pt x="7120" y="13359"/>
                    <a:pt x="7194" y="13315"/>
                    <a:pt x="7215" y="13238"/>
                  </a:cubicBezTo>
                  <a:cubicBezTo>
                    <a:pt x="7289" y="13054"/>
                    <a:pt x="7307" y="12852"/>
                    <a:pt x="7271" y="12649"/>
                  </a:cubicBezTo>
                  <a:cubicBezTo>
                    <a:pt x="7271" y="12429"/>
                    <a:pt x="7289" y="12208"/>
                    <a:pt x="7326" y="11987"/>
                  </a:cubicBezTo>
                  <a:cubicBezTo>
                    <a:pt x="7363" y="11748"/>
                    <a:pt x="7510" y="11471"/>
                    <a:pt x="7565" y="11195"/>
                  </a:cubicBezTo>
                  <a:lnTo>
                    <a:pt x="9038" y="12907"/>
                  </a:lnTo>
                  <a:lnTo>
                    <a:pt x="9019" y="12907"/>
                  </a:lnTo>
                  <a:cubicBezTo>
                    <a:pt x="8706" y="13165"/>
                    <a:pt x="8375" y="13901"/>
                    <a:pt x="8798" y="14214"/>
                  </a:cubicBezTo>
                  <a:cubicBezTo>
                    <a:pt x="8817" y="14226"/>
                    <a:pt x="8839" y="14232"/>
                    <a:pt x="8862" y="14232"/>
                  </a:cubicBezTo>
                  <a:cubicBezTo>
                    <a:pt x="8907" y="14232"/>
                    <a:pt x="8952" y="14208"/>
                    <a:pt x="8964" y="14159"/>
                  </a:cubicBezTo>
                  <a:cubicBezTo>
                    <a:pt x="9001" y="13993"/>
                    <a:pt x="9019" y="13809"/>
                    <a:pt x="9001" y="13643"/>
                  </a:cubicBezTo>
                  <a:cubicBezTo>
                    <a:pt x="9038" y="13441"/>
                    <a:pt x="9093" y="13257"/>
                    <a:pt x="9203" y="13091"/>
                  </a:cubicBezTo>
                  <a:lnTo>
                    <a:pt x="9976" y="13975"/>
                  </a:lnTo>
                  <a:cubicBezTo>
                    <a:pt x="10004" y="13994"/>
                    <a:pt x="10034" y="14003"/>
                    <a:pt x="10062" y="14003"/>
                  </a:cubicBezTo>
                  <a:cubicBezTo>
                    <a:pt x="10165" y="14003"/>
                    <a:pt x="10255" y="13888"/>
                    <a:pt x="10197" y="13772"/>
                  </a:cubicBezTo>
                  <a:lnTo>
                    <a:pt x="9130" y="12429"/>
                  </a:lnTo>
                  <a:lnTo>
                    <a:pt x="9130" y="12429"/>
                  </a:lnTo>
                  <a:cubicBezTo>
                    <a:pt x="9258" y="12447"/>
                    <a:pt x="9369" y="12465"/>
                    <a:pt x="9461" y="12484"/>
                  </a:cubicBezTo>
                  <a:cubicBezTo>
                    <a:pt x="9589" y="12506"/>
                    <a:pt x="9747" y="12529"/>
                    <a:pt x="9905" y="12529"/>
                  </a:cubicBezTo>
                  <a:cubicBezTo>
                    <a:pt x="10134" y="12529"/>
                    <a:pt x="10361" y="12481"/>
                    <a:pt x="10492" y="12318"/>
                  </a:cubicBezTo>
                  <a:cubicBezTo>
                    <a:pt x="10547" y="12244"/>
                    <a:pt x="10528" y="12152"/>
                    <a:pt x="10455" y="12097"/>
                  </a:cubicBezTo>
                  <a:cubicBezTo>
                    <a:pt x="10234" y="11913"/>
                    <a:pt x="9792" y="11987"/>
                    <a:pt x="9498" y="11950"/>
                  </a:cubicBezTo>
                  <a:cubicBezTo>
                    <a:pt x="9334" y="11936"/>
                    <a:pt x="9120" y="11862"/>
                    <a:pt x="8922" y="11862"/>
                  </a:cubicBezTo>
                  <a:cubicBezTo>
                    <a:pt x="8853" y="11862"/>
                    <a:pt x="8787" y="11871"/>
                    <a:pt x="8725" y="11895"/>
                  </a:cubicBezTo>
                  <a:lnTo>
                    <a:pt x="6258" y="8747"/>
                  </a:lnTo>
                  <a:lnTo>
                    <a:pt x="6258" y="8747"/>
                  </a:lnTo>
                  <a:cubicBezTo>
                    <a:pt x="6737" y="8858"/>
                    <a:pt x="7252" y="8895"/>
                    <a:pt x="7712" y="9042"/>
                  </a:cubicBezTo>
                  <a:cubicBezTo>
                    <a:pt x="8430" y="9281"/>
                    <a:pt x="9166" y="9852"/>
                    <a:pt x="9921" y="9907"/>
                  </a:cubicBezTo>
                  <a:cubicBezTo>
                    <a:pt x="10068" y="9907"/>
                    <a:pt x="10197" y="9760"/>
                    <a:pt x="10142" y="9612"/>
                  </a:cubicBezTo>
                  <a:cubicBezTo>
                    <a:pt x="9755" y="8895"/>
                    <a:pt x="8688" y="8563"/>
                    <a:pt x="7970" y="8342"/>
                  </a:cubicBezTo>
                  <a:cubicBezTo>
                    <a:pt x="7489" y="8205"/>
                    <a:pt x="6886" y="8037"/>
                    <a:pt x="6320" y="8037"/>
                  </a:cubicBezTo>
                  <a:cubicBezTo>
                    <a:pt x="6127" y="8037"/>
                    <a:pt x="5939" y="8056"/>
                    <a:pt x="5761" y="8103"/>
                  </a:cubicBezTo>
                  <a:lnTo>
                    <a:pt x="5356" y="7588"/>
                  </a:lnTo>
                  <a:cubicBezTo>
                    <a:pt x="4620" y="6668"/>
                    <a:pt x="3866" y="5766"/>
                    <a:pt x="3203" y="4790"/>
                  </a:cubicBezTo>
                  <a:cubicBezTo>
                    <a:pt x="3148" y="4698"/>
                    <a:pt x="3093" y="4624"/>
                    <a:pt x="3037" y="4532"/>
                  </a:cubicBezTo>
                  <a:cubicBezTo>
                    <a:pt x="3553" y="4532"/>
                    <a:pt x="4050" y="4532"/>
                    <a:pt x="4565" y="4551"/>
                  </a:cubicBezTo>
                  <a:cubicBezTo>
                    <a:pt x="5141" y="4596"/>
                    <a:pt x="5804" y="4804"/>
                    <a:pt x="6411" y="4804"/>
                  </a:cubicBezTo>
                  <a:cubicBezTo>
                    <a:pt x="6541" y="4804"/>
                    <a:pt x="6669" y="4794"/>
                    <a:pt x="6792" y="4772"/>
                  </a:cubicBezTo>
                  <a:cubicBezTo>
                    <a:pt x="6976" y="4735"/>
                    <a:pt x="7031" y="4496"/>
                    <a:pt x="6884" y="4367"/>
                  </a:cubicBezTo>
                  <a:cubicBezTo>
                    <a:pt x="6277" y="3888"/>
                    <a:pt x="5246" y="3888"/>
                    <a:pt x="4510" y="3851"/>
                  </a:cubicBezTo>
                  <a:cubicBezTo>
                    <a:pt x="4358" y="3842"/>
                    <a:pt x="4204" y="3837"/>
                    <a:pt x="4050" y="3837"/>
                  </a:cubicBezTo>
                  <a:cubicBezTo>
                    <a:pt x="3608" y="3837"/>
                    <a:pt x="3161" y="3875"/>
                    <a:pt x="2724" y="3943"/>
                  </a:cubicBezTo>
                  <a:cubicBezTo>
                    <a:pt x="2467" y="3428"/>
                    <a:pt x="2264" y="2894"/>
                    <a:pt x="2062" y="2361"/>
                  </a:cubicBezTo>
                  <a:close/>
                  <a:moveTo>
                    <a:pt x="632" y="0"/>
                  </a:moveTo>
                  <a:cubicBezTo>
                    <a:pt x="427" y="0"/>
                    <a:pt x="250" y="218"/>
                    <a:pt x="350" y="446"/>
                  </a:cubicBezTo>
                  <a:cubicBezTo>
                    <a:pt x="1565" y="2710"/>
                    <a:pt x="74" y="4717"/>
                    <a:pt x="37" y="7036"/>
                  </a:cubicBezTo>
                  <a:cubicBezTo>
                    <a:pt x="0" y="8858"/>
                    <a:pt x="681" y="10606"/>
                    <a:pt x="1749" y="12060"/>
                  </a:cubicBezTo>
                  <a:cubicBezTo>
                    <a:pt x="4436" y="15686"/>
                    <a:pt x="9001" y="16607"/>
                    <a:pt x="13124" y="17656"/>
                  </a:cubicBezTo>
                  <a:cubicBezTo>
                    <a:pt x="13179" y="17729"/>
                    <a:pt x="13234" y="17785"/>
                    <a:pt x="13289" y="17840"/>
                  </a:cubicBezTo>
                  <a:cubicBezTo>
                    <a:pt x="13349" y="17911"/>
                    <a:pt x="13426" y="17942"/>
                    <a:pt x="13501" y="17942"/>
                  </a:cubicBezTo>
                  <a:cubicBezTo>
                    <a:pt x="13659" y="17942"/>
                    <a:pt x="13811" y="17806"/>
                    <a:pt x="13786" y="17619"/>
                  </a:cubicBezTo>
                  <a:cubicBezTo>
                    <a:pt x="13639" y="16515"/>
                    <a:pt x="13289" y="15539"/>
                    <a:pt x="13289" y="14398"/>
                  </a:cubicBezTo>
                  <a:cubicBezTo>
                    <a:pt x="13289" y="13404"/>
                    <a:pt x="13345" y="12410"/>
                    <a:pt x="13308" y="11416"/>
                  </a:cubicBezTo>
                  <a:cubicBezTo>
                    <a:pt x="13216" y="9355"/>
                    <a:pt x="12829" y="7257"/>
                    <a:pt x="11706" y="5471"/>
                  </a:cubicBezTo>
                  <a:cubicBezTo>
                    <a:pt x="10069" y="2852"/>
                    <a:pt x="7012" y="1737"/>
                    <a:pt x="3985" y="1737"/>
                  </a:cubicBezTo>
                  <a:cubicBezTo>
                    <a:pt x="3268" y="1737"/>
                    <a:pt x="2553" y="1799"/>
                    <a:pt x="1859" y="1919"/>
                  </a:cubicBezTo>
                  <a:cubicBezTo>
                    <a:pt x="1823" y="1827"/>
                    <a:pt x="1786" y="1753"/>
                    <a:pt x="1749" y="1661"/>
                  </a:cubicBezTo>
                  <a:cubicBezTo>
                    <a:pt x="1657" y="1035"/>
                    <a:pt x="1326" y="446"/>
                    <a:pt x="810" y="60"/>
                  </a:cubicBezTo>
                  <a:cubicBezTo>
                    <a:pt x="752" y="19"/>
                    <a:pt x="691" y="0"/>
                    <a:pt x="632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9"/>
            <p:cNvSpPr/>
            <p:nvPr/>
          </p:nvSpPr>
          <p:spPr>
            <a:xfrm>
              <a:off x="8209250" y="962616"/>
              <a:ext cx="607622" cy="806820"/>
            </a:xfrm>
            <a:custGeom>
              <a:avLst/>
              <a:gdLst/>
              <a:ahLst/>
              <a:cxnLst/>
              <a:rect l="l" t="t" r="r" b="b"/>
              <a:pathLst>
                <a:path w="11332" h="15047" extrusionOk="0">
                  <a:moveTo>
                    <a:pt x="1749" y="1980"/>
                  </a:moveTo>
                  <a:cubicBezTo>
                    <a:pt x="3185" y="2164"/>
                    <a:pt x="4621" y="2091"/>
                    <a:pt x="6019" y="2551"/>
                  </a:cubicBezTo>
                  <a:cubicBezTo>
                    <a:pt x="7713" y="3085"/>
                    <a:pt x="9056" y="4391"/>
                    <a:pt x="9682" y="6066"/>
                  </a:cubicBezTo>
                  <a:cubicBezTo>
                    <a:pt x="10326" y="7723"/>
                    <a:pt x="10345" y="9527"/>
                    <a:pt x="10290" y="11275"/>
                  </a:cubicBezTo>
                  <a:cubicBezTo>
                    <a:pt x="10253" y="12140"/>
                    <a:pt x="10124" y="13337"/>
                    <a:pt x="10455" y="14257"/>
                  </a:cubicBezTo>
                  <a:cubicBezTo>
                    <a:pt x="9020" y="13613"/>
                    <a:pt x="7418" y="13281"/>
                    <a:pt x="5983" y="12619"/>
                  </a:cubicBezTo>
                  <a:cubicBezTo>
                    <a:pt x="4234" y="11846"/>
                    <a:pt x="2596" y="10668"/>
                    <a:pt x="1620" y="8993"/>
                  </a:cubicBezTo>
                  <a:cubicBezTo>
                    <a:pt x="626" y="7263"/>
                    <a:pt x="682" y="5625"/>
                    <a:pt x="1234" y="3766"/>
                  </a:cubicBezTo>
                  <a:cubicBezTo>
                    <a:pt x="1271" y="3618"/>
                    <a:pt x="1307" y="3453"/>
                    <a:pt x="1344" y="3305"/>
                  </a:cubicBezTo>
                  <a:cubicBezTo>
                    <a:pt x="1768" y="4060"/>
                    <a:pt x="2283" y="4778"/>
                    <a:pt x="2890" y="5404"/>
                  </a:cubicBezTo>
                  <a:cubicBezTo>
                    <a:pt x="2449" y="5882"/>
                    <a:pt x="2173" y="6471"/>
                    <a:pt x="2117" y="7115"/>
                  </a:cubicBezTo>
                  <a:cubicBezTo>
                    <a:pt x="2044" y="7612"/>
                    <a:pt x="2025" y="8459"/>
                    <a:pt x="2467" y="8790"/>
                  </a:cubicBezTo>
                  <a:cubicBezTo>
                    <a:pt x="2496" y="8813"/>
                    <a:pt x="2528" y="8824"/>
                    <a:pt x="2560" y="8824"/>
                  </a:cubicBezTo>
                  <a:cubicBezTo>
                    <a:pt x="2629" y="8824"/>
                    <a:pt x="2694" y="8774"/>
                    <a:pt x="2706" y="8698"/>
                  </a:cubicBezTo>
                  <a:cubicBezTo>
                    <a:pt x="2706" y="8459"/>
                    <a:pt x="2670" y="8220"/>
                    <a:pt x="2596" y="7999"/>
                  </a:cubicBezTo>
                  <a:cubicBezTo>
                    <a:pt x="2559" y="7723"/>
                    <a:pt x="2541" y="7447"/>
                    <a:pt x="2559" y="7171"/>
                  </a:cubicBezTo>
                  <a:cubicBezTo>
                    <a:pt x="2633" y="6637"/>
                    <a:pt x="2798" y="6122"/>
                    <a:pt x="3093" y="5661"/>
                  </a:cubicBezTo>
                  <a:cubicBezTo>
                    <a:pt x="3203" y="5772"/>
                    <a:pt x="3295" y="5882"/>
                    <a:pt x="3387" y="5993"/>
                  </a:cubicBezTo>
                  <a:cubicBezTo>
                    <a:pt x="4216" y="7005"/>
                    <a:pt x="5062" y="7999"/>
                    <a:pt x="5891" y="9011"/>
                  </a:cubicBezTo>
                  <a:cubicBezTo>
                    <a:pt x="5891" y="9011"/>
                    <a:pt x="5872" y="9030"/>
                    <a:pt x="5854" y="9048"/>
                  </a:cubicBezTo>
                  <a:cubicBezTo>
                    <a:pt x="5817" y="9085"/>
                    <a:pt x="5798" y="9122"/>
                    <a:pt x="5798" y="9177"/>
                  </a:cubicBezTo>
                  <a:cubicBezTo>
                    <a:pt x="5798" y="9195"/>
                    <a:pt x="5798" y="9195"/>
                    <a:pt x="5798" y="9214"/>
                  </a:cubicBezTo>
                  <a:cubicBezTo>
                    <a:pt x="5762" y="9361"/>
                    <a:pt x="5688" y="9490"/>
                    <a:pt x="5633" y="9637"/>
                  </a:cubicBezTo>
                  <a:cubicBezTo>
                    <a:pt x="5578" y="9803"/>
                    <a:pt x="5541" y="9968"/>
                    <a:pt x="5504" y="10152"/>
                  </a:cubicBezTo>
                  <a:cubicBezTo>
                    <a:pt x="5467" y="10428"/>
                    <a:pt x="5412" y="10889"/>
                    <a:pt x="5633" y="11110"/>
                  </a:cubicBezTo>
                  <a:cubicBezTo>
                    <a:pt x="5665" y="11149"/>
                    <a:pt x="5710" y="11168"/>
                    <a:pt x="5755" y="11168"/>
                  </a:cubicBezTo>
                  <a:cubicBezTo>
                    <a:pt x="5813" y="11168"/>
                    <a:pt x="5870" y="11135"/>
                    <a:pt x="5891" y="11073"/>
                  </a:cubicBezTo>
                  <a:cubicBezTo>
                    <a:pt x="5964" y="10925"/>
                    <a:pt x="5983" y="10760"/>
                    <a:pt x="5946" y="10594"/>
                  </a:cubicBezTo>
                  <a:cubicBezTo>
                    <a:pt x="5946" y="10410"/>
                    <a:pt x="5964" y="10208"/>
                    <a:pt x="6001" y="10024"/>
                  </a:cubicBezTo>
                  <a:cubicBezTo>
                    <a:pt x="6038" y="9840"/>
                    <a:pt x="6167" y="9600"/>
                    <a:pt x="6203" y="9379"/>
                  </a:cubicBezTo>
                  <a:lnTo>
                    <a:pt x="7400" y="10815"/>
                  </a:lnTo>
                  <a:lnTo>
                    <a:pt x="7381" y="10815"/>
                  </a:lnTo>
                  <a:cubicBezTo>
                    <a:pt x="7124" y="11036"/>
                    <a:pt x="6848" y="11625"/>
                    <a:pt x="7179" y="11901"/>
                  </a:cubicBezTo>
                  <a:cubicBezTo>
                    <a:pt x="7194" y="11911"/>
                    <a:pt x="7211" y="11916"/>
                    <a:pt x="7228" y="11916"/>
                  </a:cubicBezTo>
                  <a:cubicBezTo>
                    <a:pt x="7271" y="11916"/>
                    <a:pt x="7313" y="11886"/>
                    <a:pt x="7326" y="11846"/>
                  </a:cubicBezTo>
                  <a:cubicBezTo>
                    <a:pt x="7363" y="11717"/>
                    <a:pt x="7381" y="11570"/>
                    <a:pt x="7363" y="11422"/>
                  </a:cubicBezTo>
                  <a:cubicBezTo>
                    <a:pt x="7381" y="11257"/>
                    <a:pt x="7455" y="11110"/>
                    <a:pt x="7529" y="10962"/>
                  </a:cubicBezTo>
                  <a:lnTo>
                    <a:pt x="8154" y="11717"/>
                  </a:lnTo>
                  <a:cubicBezTo>
                    <a:pt x="8183" y="11750"/>
                    <a:pt x="8217" y="11764"/>
                    <a:pt x="8250" y="11764"/>
                  </a:cubicBezTo>
                  <a:cubicBezTo>
                    <a:pt x="8348" y="11764"/>
                    <a:pt x="8439" y="11647"/>
                    <a:pt x="8357" y="11551"/>
                  </a:cubicBezTo>
                  <a:cubicBezTo>
                    <a:pt x="8081" y="11183"/>
                    <a:pt x="7786" y="10797"/>
                    <a:pt x="7492" y="10410"/>
                  </a:cubicBezTo>
                  <a:lnTo>
                    <a:pt x="7492" y="10410"/>
                  </a:lnTo>
                  <a:cubicBezTo>
                    <a:pt x="7584" y="10447"/>
                    <a:pt x="7694" y="10465"/>
                    <a:pt x="7750" y="10465"/>
                  </a:cubicBezTo>
                  <a:cubicBezTo>
                    <a:pt x="7873" y="10490"/>
                    <a:pt x="8022" y="10515"/>
                    <a:pt x="8168" y="10515"/>
                  </a:cubicBezTo>
                  <a:cubicBezTo>
                    <a:pt x="8347" y="10515"/>
                    <a:pt x="8521" y="10477"/>
                    <a:pt x="8633" y="10355"/>
                  </a:cubicBezTo>
                  <a:cubicBezTo>
                    <a:pt x="8670" y="10300"/>
                    <a:pt x="8651" y="10208"/>
                    <a:pt x="8596" y="10171"/>
                  </a:cubicBezTo>
                  <a:cubicBezTo>
                    <a:pt x="8394" y="10005"/>
                    <a:pt x="8044" y="10079"/>
                    <a:pt x="7805" y="10042"/>
                  </a:cubicBezTo>
                  <a:cubicBezTo>
                    <a:pt x="7657" y="10027"/>
                    <a:pt x="7450" y="9953"/>
                    <a:pt x="7278" y="9953"/>
                  </a:cubicBezTo>
                  <a:cubicBezTo>
                    <a:pt x="7237" y="9953"/>
                    <a:pt x="7197" y="9957"/>
                    <a:pt x="7161" y="9968"/>
                  </a:cubicBezTo>
                  <a:lnTo>
                    <a:pt x="5154" y="7336"/>
                  </a:lnTo>
                  <a:lnTo>
                    <a:pt x="5154" y="7336"/>
                  </a:lnTo>
                  <a:cubicBezTo>
                    <a:pt x="5559" y="7428"/>
                    <a:pt x="5964" y="7465"/>
                    <a:pt x="6351" y="7594"/>
                  </a:cubicBezTo>
                  <a:cubicBezTo>
                    <a:pt x="6940" y="7778"/>
                    <a:pt x="7547" y="8275"/>
                    <a:pt x="8173" y="8330"/>
                  </a:cubicBezTo>
                  <a:cubicBezTo>
                    <a:pt x="8181" y="8331"/>
                    <a:pt x="8189" y="8332"/>
                    <a:pt x="8198" y="8332"/>
                  </a:cubicBezTo>
                  <a:cubicBezTo>
                    <a:pt x="8315" y="8332"/>
                    <a:pt x="8409" y="8211"/>
                    <a:pt x="8357" y="8091"/>
                  </a:cubicBezTo>
                  <a:cubicBezTo>
                    <a:pt x="8044" y="7502"/>
                    <a:pt x="7161" y="7207"/>
                    <a:pt x="6572" y="7023"/>
                  </a:cubicBezTo>
                  <a:cubicBezTo>
                    <a:pt x="6161" y="6896"/>
                    <a:pt x="5641" y="6736"/>
                    <a:pt x="5163" y="6736"/>
                  </a:cubicBezTo>
                  <a:cubicBezTo>
                    <a:pt x="5020" y="6736"/>
                    <a:pt x="4881" y="6750"/>
                    <a:pt x="4749" y="6784"/>
                  </a:cubicBezTo>
                  <a:lnTo>
                    <a:pt x="4418" y="6342"/>
                  </a:lnTo>
                  <a:cubicBezTo>
                    <a:pt x="3829" y="5569"/>
                    <a:pt x="3203" y="4815"/>
                    <a:pt x="2670" y="4005"/>
                  </a:cubicBezTo>
                  <a:cubicBezTo>
                    <a:pt x="2614" y="3931"/>
                    <a:pt x="2577" y="3858"/>
                    <a:pt x="2541" y="3784"/>
                  </a:cubicBezTo>
                  <a:cubicBezTo>
                    <a:pt x="2964" y="3784"/>
                    <a:pt x="3369" y="3784"/>
                    <a:pt x="3792" y="3821"/>
                  </a:cubicBezTo>
                  <a:cubicBezTo>
                    <a:pt x="4288" y="3867"/>
                    <a:pt x="4836" y="4044"/>
                    <a:pt x="5348" y="4044"/>
                  </a:cubicBezTo>
                  <a:cubicBezTo>
                    <a:pt x="5444" y="4044"/>
                    <a:pt x="5540" y="4038"/>
                    <a:pt x="5633" y="4023"/>
                  </a:cubicBezTo>
                  <a:cubicBezTo>
                    <a:pt x="5798" y="3986"/>
                    <a:pt x="5835" y="3784"/>
                    <a:pt x="5725" y="3692"/>
                  </a:cubicBezTo>
                  <a:cubicBezTo>
                    <a:pt x="5228" y="3287"/>
                    <a:pt x="4363" y="3269"/>
                    <a:pt x="3755" y="3232"/>
                  </a:cubicBezTo>
                  <a:cubicBezTo>
                    <a:pt x="3604" y="3220"/>
                    <a:pt x="3451" y="3214"/>
                    <a:pt x="3297" y="3214"/>
                  </a:cubicBezTo>
                  <a:cubicBezTo>
                    <a:pt x="2964" y="3214"/>
                    <a:pt x="2628" y="3243"/>
                    <a:pt x="2301" y="3305"/>
                  </a:cubicBezTo>
                  <a:cubicBezTo>
                    <a:pt x="2081" y="2864"/>
                    <a:pt x="1933" y="2422"/>
                    <a:pt x="1749" y="1980"/>
                  </a:cubicBezTo>
                  <a:close/>
                  <a:moveTo>
                    <a:pt x="606" y="0"/>
                  </a:moveTo>
                  <a:cubicBezTo>
                    <a:pt x="437" y="0"/>
                    <a:pt x="297" y="175"/>
                    <a:pt x="369" y="361"/>
                  </a:cubicBezTo>
                  <a:cubicBezTo>
                    <a:pt x="1344" y="2256"/>
                    <a:pt x="93" y="3894"/>
                    <a:pt x="19" y="5827"/>
                  </a:cubicBezTo>
                  <a:cubicBezTo>
                    <a:pt x="1" y="7336"/>
                    <a:pt x="479" y="8809"/>
                    <a:pt x="1381" y="10005"/>
                  </a:cubicBezTo>
                  <a:cubicBezTo>
                    <a:pt x="3571" y="13061"/>
                    <a:pt x="7345" y="13870"/>
                    <a:pt x="10731" y="14791"/>
                  </a:cubicBezTo>
                  <a:cubicBezTo>
                    <a:pt x="10786" y="14846"/>
                    <a:pt x="10823" y="14901"/>
                    <a:pt x="10878" y="14938"/>
                  </a:cubicBezTo>
                  <a:cubicBezTo>
                    <a:pt x="10923" y="15014"/>
                    <a:pt x="10993" y="15046"/>
                    <a:pt x="11064" y="15046"/>
                  </a:cubicBezTo>
                  <a:cubicBezTo>
                    <a:pt x="11198" y="15046"/>
                    <a:pt x="11332" y="14929"/>
                    <a:pt x="11283" y="14772"/>
                  </a:cubicBezTo>
                  <a:cubicBezTo>
                    <a:pt x="11191" y="13852"/>
                    <a:pt x="10915" y="13042"/>
                    <a:pt x="10915" y="12085"/>
                  </a:cubicBezTo>
                  <a:cubicBezTo>
                    <a:pt x="10915" y="11275"/>
                    <a:pt x="10989" y="10447"/>
                    <a:pt x="10971" y="9619"/>
                  </a:cubicBezTo>
                  <a:cubicBezTo>
                    <a:pt x="10915" y="7907"/>
                    <a:pt x="10621" y="6177"/>
                    <a:pt x="9719" y="4686"/>
                  </a:cubicBezTo>
                  <a:cubicBezTo>
                    <a:pt x="8369" y="2442"/>
                    <a:pt x="5783" y="1484"/>
                    <a:pt x="3225" y="1484"/>
                  </a:cubicBezTo>
                  <a:cubicBezTo>
                    <a:pt x="2679" y="1484"/>
                    <a:pt x="2134" y="1528"/>
                    <a:pt x="1602" y="1612"/>
                  </a:cubicBezTo>
                  <a:cubicBezTo>
                    <a:pt x="1565" y="1538"/>
                    <a:pt x="1547" y="1465"/>
                    <a:pt x="1510" y="1391"/>
                  </a:cubicBezTo>
                  <a:cubicBezTo>
                    <a:pt x="1436" y="857"/>
                    <a:pt x="1160" y="379"/>
                    <a:pt x="755" y="48"/>
                  </a:cubicBezTo>
                  <a:cubicBezTo>
                    <a:pt x="706" y="15"/>
                    <a:pt x="655" y="0"/>
                    <a:pt x="606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9"/>
            <p:cNvSpPr/>
            <p:nvPr/>
          </p:nvSpPr>
          <p:spPr>
            <a:xfrm>
              <a:off x="7456265" y="893768"/>
              <a:ext cx="524082" cy="944141"/>
            </a:xfrm>
            <a:custGeom>
              <a:avLst/>
              <a:gdLst/>
              <a:ahLst/>
              <a:cxnLst/>
              <a:rect l="l" t="t" r="r" b="b"/>
              <a:pathLst>
                <a:path w="9774" h="17608" extrusionOk="0">
                  <a:moveTo>
                    <a:pt x="3884" y="945"/>
                  </a:moveTo>
                  <a:cubicBezTo>
                    <a:pt x="4804" y="2178"/>
                    <a:pt x="6000" y="3191"/>
                    <a:pt x="6902" y="4405"/>
                  </a:cubicBezTo>
                  <a:cubicBezTo>
                    <a:pt x="8007" y="5878"/>
                    <a:pt x="8853" y="7626"/>
                    <a:pt x="8908" y="9485"/>
                  </a:cubicBezTo>
                  <a:cubicBezTo>
                    <a:pt x="8945" y="11418"/>
                    <a:pt x="8135" y="12762"/>
                    <a:pt x="6810" y="14087"/>
                  </a:cubicBezTo>
                  <a:cubicBezTo>
                    <a:pt x="6700" y="14197"/>
                    <a:pt x="6589" y="14326"/>
                    <a:pt x="6479" y="14418"/>
                  </a:cubicBezTo>
                  <a:cubicBezTo>
                    <a:pt x="6479" y="13590"/>
                    <a:pt x="6368" y="12762"/>
                    <a:pt x="6166" y="11952"/>
                  </a:cubicBezTo>
                  <a:cubicBezTo>
                    <a:pt x="6755" y="11749"/>
                    <a:pt x="7270" y="11381"/>
                    <a:pt x="7620" y="10866"/>
                  </a:cubicBezTo>
                  <a:cubicBezTo>
                    <a:pt x="7896" y="10479"/>
                    <a:pt x="8301" y="9780"/>
                    <a:pt x="8099" y="9283"/>
                  </a:cubicBezTo>
                  <a:cubicBezTo>
                    <a:pt x="8069" y="9234"/>
                    <a:pt x="8025" y="9211"/>
                    <a:pt x="7979" y="9211"/>
                  </a:cubicBezTo>
                  <a:cubicBezTo>
                    <a:pt x="7937" y="9211"/>
                    <a:pt x="7894" y="9230"/>
                    <a:pt x="7859" y="9265"/>
                  </a:cubicBezTo>
                  <a:cubicBezTo>
                    <a:pt x="7749" y="9467"/>
                    <a:pt x="7675" y="9669"/>
                    <a:pt x="7620" y="9909"/>
                  </a:cubicBezTo>
                  <a:cubicBezTo>
                    <a:pt x="7528" y="10148"/>
                    <a:pt x="7418" y="10387"/>
                    <a:pt x="7270" y="10608"/>
                  </a:cubicBezTo>
                  <a:cubicBezTo>
                    <a:pt x="6957" y="11031"/>
                    <a:pt x="6571" y="11400"/>
                    <a:pt x="6111" y="11639"/>
                  </a:cubicBezTo>
                  <a:cubicBezTo>
                    <a:pt x="6092" y="11492"/>
                    <a:pt x="6056" y="11363"/>
                    <a:pt x="6037" y="11216"/>
                  </a:cubicBezTo>
                  <a:cubicBezTo>
                    <a:pt x="5798" y="9982"/>
                    <a:pt x="5559" y="8749"/>
                    <a:pt x="5301" y="7516"/>
                  </a:cubicBezTo>
                  <a:cubicBezTo>
                    <a:pt x="5319" y="7516"/>
                    <a:pt x="5338" y="7516"/>
                    <a:pt x="5356" y="7498"/>
                  </a:cubicBezTo>
                  <a:cubicBezTo>
                    <a:pt x="5393" y="7479"/>
                    <a:pt x="5448" y="7461"/>
                    <a:pt x="5467" y="7424"/>
                  </a:cubicBezTo>
                  <a:cubicBezTo>
                    <a:pt x="5467" y="7406"/>
                    <a:pt x="5467" y="7387"/>
                    <a:pt x="5467" y="7387"/>
                  </a:cubicBezTo>
                  <a:cubicBezTo>
                    <a:pt x="5577" y="7277"/>
                    <a:pt x="5687" y="7185"/>
                    <a:pt x="5816" y="7111"/>
                  </a:cubicBezTo>
                  <a:cubicBezTo>
                    <a:pt x="5927" y="7001"/>
                    <a:pt x="6037" y="6872"/>
                    <a:pt x="6148" y="6725"/>
                  </a:cubicBezTo>
                  <a:cubicBezTo>
                    <a:pt x="6313" y="6504"/>
                    <a:pt x="6571" y="6154"/>
                    <a:pt x="6497" y="5859"/>
                  </a:cubicBezTo>
                  <a:cubicBezTo>
                    <a:pt x="6485" y="5784"/>
                    <a:pt x="6411" y="5734"/>
                    <a:pt x="6343" y="5734"/>
                  </a:cubicBezTo>
                  <a:cubicBezTo>
                    <a:pt x="6311" y="5734"/>
                    <a:pt x="6281" y="5744"/>
                    <a:pt x="6258" y="5767"/>
                  </a:cubicBezTo>
                  <a:cubicBezTo>
                    <a:pt x="6129" y="5859"/>
                    <a:pt x="6037" y="5988"/>
                    <a:pt x="5982" y="6136"/>
                  </a:cubicBezTo>
                  <a:cubicBezTo>
                    <a:pt x="5890" y="6301"/>
                    <a:pt x="5798" y="6448"/>
                    <a:pt x="5669" y="6596"/>
                  </a:cubicBezTo>
                  <a:cubicBezTo>
                    <a:pt x="5559" y="6725"/>
                    <a:pt x="5338" y="6872"/>
                    <a:pt x="5209" y="7056"/>
                  </a:cubicBezTo>
                  <a:cubicBezTo>
                    <a:pt x="5098" y="6448"/>
                    <a:pt x="4988" y="5859"/>
                    <a:pt x="4878" y="5270"/>
                  </a:cubicBezTo>
                  <a:lnTo>
                    <a:pt x="4896" y="5270"/>
                  </a:lnTo>
                  <a:cubicBezTo>
                    <a:pt x="5209" y="5215"/>
                    <a:pt x="5724" y="4829"/>
                    <a:pt x="5559" y="4461"/>
                  </a:cubicBezTo>
                  <a:cubicBezTo>
                    <a:pt x="5535" y="4425"/>
                    <a:pt x="5503" y="4405"/>
                    <a:pt x="5469" y="4405"/>
                  </a:cubicBezTo>
                  <a:cubicBezTo>
                    <a:pt x="5450" y="4405"/>
                    <a:pt x="5431" y="4411"/>
                    <a:pt x="5411" y="4424"/>
                  </a:cubicBezTo>
                  <a:cubicBezTo>
                    <a:pt x="5319" y="4534"/>
                    <a:pt x="5246" y="4645"/>
                    <a:pt x="5190" y="4774"/>
                  </a:cubicBezTo>
                  <a:cubicBezTo>
                    <a:pt x="5080" y="4902"/>
                    <a:pt x="4970" y="4994"/>
                    <a:pt x="4822" y="5086"/>
                  </a:cubicBezTo>
                  <a:cubicBezTo>
                    <a:pt x="4767" y="4774"/>
                    <a:pt x="4694" y="4461"/>
                    <a:pt x="4638" y="4166"/>
                  </a:cubicBezTo>
                  <a:cubicBezTo>
                    <a:pt x="4622" y="4102"/>
                    <a:pt x="4571" y="4072"/>
                    <a:pt x="4519" y="4072"/>
                  </a:cubicBezTo>
                  <a:cubicBezTo>
                    <a:pt x="4454" y="4072"/>
                    <a:pt x="4389" y="4120"/>
                    <a:pt x="4399" y="4203"/>
                  </a:cubicBezTo>
                  <a:lnTo>
                    <a:pt x="4601" y="5565"/>
                  </a:lnTo>
                  <a:cubicBezTo>
                    <a:pt x="4528" y="5510"/>
                    <a:pt x="4473" y="5455"/>
                    <a:pt x="4399" y="5399"/>
                  </a:cubicBezTo>
                  <a:cubicBezTo>
                    <a:pt x="4228" y="5259"/>
                    <a:pt x="3977" y="5066"/>
                    <a:pt x="3737" y="5066"/>
                  </a:cubicBezTo>
                  <a:cubicBezTo>
                    <a:pt x="3693" y="5066"/>
                    <a:pt x="3650" y="5072"/>
                    <a:pt x="3608" y="5086"/>
                  </a:cubicBezTo>
                  <a:cubicBezTo>
                    <a:pt x="3552" y="5123"/>
                    <a:pt x="3516" y="5197"/>
                    <a:pt x="3552" y="5270"/>
                  </a:cubicBezTo>
                  <a:cubicBezTo>
                    <a:pt x="3644" y="5491"/>
                    <a:pt x="3976" y="5602"/>
                    <a:pt x="4160" y="5731"/>
                  </a:cubicBezTo>
                  <a:cubicBezTo>
                    <a:pt x="4307" y="5841"/>
                    <a:pt x="4473" y="6062"/>
                    <a:pt x="4675" y="6099"/>
                  </a:cubicBezTo>
                  <a:cubicBezTo>
                    <a:pt x="4822" y="7148"/>
                    <a:pt x="4988" y="8197"/>
                    <a:pt x="5135" y="9265"/>
                  </a:cubicBezTo>
                  <a:cubicBezTo>
                    <a:pt x="4841" y="8988"/>
                    <a:pt x="4509" y="8768"/>
                    <a:pt x="4252" y="8491"/>
                  </a:cubicBezTo>
                  <a:cubicBezTo>
                    <a:pt x="3847" y="8050"/>
                    <a:pt x="3552" y="7332"/>
                    <a:pt x="3055" y="7001"/>
                  </a:cubicBezTo>
                  <a:cubicBezTo>
                    <a:pt x="3025" y="6980"/>
                    <a:pt x="2992" y="6971"/>
                    <a:pt x="2960" y="6971"/>
                  </a:cubicBezTo>
                  <a:cubicBezTo>
                    <a:pt x="2875" y="6971"/>
                    <a:pt x="2798" y="7036"/>
                    <a:pt x="2798" y="7129"/>
                  </a:cubicBezTo>
                  <a:cubicBezTo>
                    <a:pt x="2779" y="7774"/>
                    <a:pt x="3387" y="8436"/>
                    <a:pt x="3792" y="8860"/>
                  </a:cubicBezTo>
                  <a:cubicBezTo>
                    <a:pt x="4160" y="9246"/>
                    <a:pt x="4675" y="9761"/>
                    <a:pt x="5227" y="9890"/>
                  </a:cubicBezTo>
                  <a:cubicBezTo>
                    <a:pt x="5264" y="10074"/>
                    <a:pt x="5283" y="10240"/>
                    <a:pt x="5301" y="10424"/>
                  </a:cubicBezTo>
                  <a:cubicBezTo>
                    <a:pt x="5448" y="11344"/>
                    <a:pt x="5614" y="12283"/>
                    <a:pt x="5706" y="13222"/>
                  </a:cubicBezTo>
                  <a:lnTo>
                    <a:pt x="5706" y="13461"/>
                  </a:lnTo>
                  <a:cubicBezTo>
                    <a:pt x="5356" y="13259"/>
                    <a:pt x="4988" y="13075"/>
                    <a:pt x="4657" y="12835"/>
                  </a:cubicBezTo>
                  <a:cubicBezTo>
                    <a:pt x="4197" y="12522"/>
                    <a:pt x="3736" y="12007"/>
                    <a:pt x="3203" y="11823"/>
                  </a:cubicBezTo>
                  <a:cubicBezTo>
                    <a:pt x="3175" y="11810"/>
                    <a:pt x="3147" y="11805"/>
                    <a:pt x="3121" y="11805"/>
                  </a:cubicBezTo>
                  <a:cubicBezTo>
                    <a:pt x="2993" y="11805"/>
                    <a:pt x="2902" y="11940"/>
                    <a:pt x="2963" y="12062"/>
                  </a:cubicBezTo>
                  <a:cubicBezTo>
                    <a:pt x="3203" y="12614"/>
                    <a:pt x="3902" y="13038"/>
                    <a:pt x="4399" y="13351"/>
                  </a:cubicBezTo>
                  <a:cubicBezTo>
                    <a:pt x="4804" y="13608"/>
                    <a:pt x="5227" y="13829"/>
                    <a:pt x="5687" y="13995"/>
                  </a:cubicBezTo>
                  <a:cubicBezTo>
                    <a:pt x="5651" y="14455"/>
                    <a:pt x="5577" y="14915"/>
                    <a:pt x="5522" y="15375"/>
                  </a:cubicBezTo>
                  <a:cubicBezTo>
                    <a:pt x="4399" y="14547"/>
                    <a:pt x="3147" y="13940"/>
                    <a:pt x="2190" y="12909"/>
                  </a:cubicBezTo>
                  <a:cubicBezTo>
                    <a:pt x="1012" y="11657"/>
                    <a:pt x="479" y="9927"/>
                    <a:pt x="736" y="8234"/>
                  </a:cubicBezTo>
                  <a:cubicBezTo>
                    <a:pt x="957" y="6522"/>
                    <a:pt x="1767" y="5013"/>
                    <a:pt x="2650" y="3559"/>
                  </a:cubicBezTo>
                  <a:cubicBezTo>
                    <a:pt x="3092" y="2822"/>
                    <a:pt x="3755" y="1884"/>
                    <a:pt x="3884" y="945"/>
                  </a:cubicBezTo>
                  <a:close/>
                  <a:moveTo>
                    <a:pt x="3615" y="1"/>
                  </a:moveTo>
                  <a:cubicBezTo>
                    <a:pt x="3531" y="1"/>
                    <a:pt x="3447" y="43"/>
                    <a:pt x="3405" y="135"/>
                  </a:cubicBezTo>
                  <a:cubicBezTo>
                    <a:pt x="3074" y="964"/>
                    <a:pt x="2927" y="1773"/>
                    <a:pt x="2485" y="2565"/>
                  </a:cubicBezTo>
                  <a:cubicBezTo>
                    <a:pt x="2098" y="3264"/>
                    <a:pt x="1675" y="3927"/>
                    <a:pt x="1307" y="4645"/>
                  </a:cubicBezTo>
                  <a:cubicBezTo>
                    <a:pt x="552" y="6099"/>
                    <a:pt x="0" y="7718"/>
                    <a:pt x="55" y="9393"/>
                  </a:cubicBezTo>
                  <a:cubicBezTo>
                    <a:pt x="184" y="12449"/>
                    <a:pt x="2724" y="14749"/>
                    <a:pt x="5485" y="15743"/>
                  </a:cubicBezTo>
                  <a:cubicBezTo>
                    <a:pt x="5485" y="15817"/>
                    <a:pt x="5467" y="15891"/>
                    <a:pt x="5467" y="15964"/>
                  </a:cubicBezTo>
                  <a:cubicBezTo>
                    <a:pt x="5283" y="16443"/>
                    <a:pt x="5283" y="16977"/>
                    <a:pt x="5467" y="17455"/>
                  </a:cubicBezTo>
                  <a:cubicBezTo>
                    <a:pt x="5515" y="17559"/>
                    <a:pt x="5605" y="17608"/>
                    <a:pt x="5694" y="17608"/>
                  </a:cubicBezTo>
                  <a:cubicBezTo>
                    <a:pt x="5810" y="17608"/>
                    <a:pt x="5924" y="17527"/>
                    <a:pt x="5945" y="17381"/>
                  </a:cubicBezTo>
                  <a:cubicBezTo>
                    <a:pt x="6000" y="15320"/>
                    <a:pt x="7823" y="14510"/>
                    <a:pt x="8780" y="12909"/>
                  </a:cubicBezTo>
                  <a:cubicBezTo>
                    <a:pt x="9479" y="11657"/>
                    <a:pt x="9774" y="10185"/>
                    <a:pt x="9571" y="8749"/>
                  </a:cubicBezTo>
                  <a:cubicBezTo>
                    <a:pt x="9129" y="5178"/>
                    <a:pt x="6332" y="2730"/>
                    <a:pt x="3884" y="375"/>
                  </a:cubicBezTo>
                  <a:cubicBezTo>
                    <a:pt x="3884" y="301"/>
                    <a:pt x="3865" y="246"/>
                    <a:pt x="3847" y="172"/>
                  </a:cubicBezTo>
                  <a:cubicBezTo>
                    <a:pt x="3817" y="62"/>
                    <a:pt x="3716" y="1"/>
                    <a:pt x="3615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9"/>
            <p:cNvSpPr/>
            <p:nvPr/>
          </p:nvSpPr>
          <p:spPr>
            <a:xfrm>
              <a:off x="4808348" y="1932638"/>
              <a:ext cx="768535" cy="596201"/>
            </a:xfrm>
            <a:custGeom>
              <a:avLst/>
              <a:gdLst/>
              <a:ahLst/>
              <a:cxnLst/>
              <a:rect l="l" t="t" r="r" b="b"/>
              <a:pathLst>
                <a:path w="14333" h="11119" extrusionOk="0">
                  <a:moveTo>
                    <a:pt x="13510" y="811"/>
                  </a:moveTo>
                  <a:lnTo>
                    <a:pt x="13510" y="811"/>
                  </a:lnTo>
                  <a:cubicBezTo>
                    <a:pt x="12940" y="2229"/>
                    <a:pt x="12663" y="3775"/>
                    <a:pt x="12075" y="5173"/>
                  </a:cubicBezTo>
                  <a:cubicBezTo>
                    <a:pt x="11375" y="6867"/>
                    <a:pt x="10289" y="8487"/>
                    <a:pt x="8706" y="9480"/>
                  </a:cubicBezTo>
                  <a:cubicBezTo>
                    <a:pt x="7738" y="10079"/>
                    <a:pt x="6796" y="10317"/>
                    <a:pt x="5812" y="10317"/>
                  </a:cubicBezTo>
                  <a:cubicBezTo>
                    <a:pt x="5130" y="10317"/>
                    <a:pt x="4427" y="10202"/>
                    <a:pt x="3681" y="10014"/>
                  </a:cubicBezTo>
                  <a:cubicBezTo>
                    <a:pt x="3534" y="9977"/>
                    <a:pt x="3387" y="9941"/>
                    <a:pt x="3221" y="9904"/>
                  </a:cubicBezTo>
                  <a:cubicBezTo>
                    <a:pt x="3939" y="9480"/>
                    <a:pt x="4602" y="8965"/>
                    <a:pt x="5209" y="8376"/>
                  </a:cubicBezTo>
                  <a:cubicBezTo>
                    <a:pt x="5669" y="8781"/>
                    <a:pt x="6258" y="9020"/>
                    <a:pt x="6884" y="9057"/>
                  </a:cubicBezTo>
                  <a:cubicBezTo>
                    <a:pt x="7009" y="9072"/>
                    <a:pt x="7157" y="9082"/>
                    <a:pt x="7312" y="9082"/>
                  </a:cubicBezTo>
                  <a:cubicBezTo>
                    <a:pt x="7752" y="9082"/>
                    <a:pt x="8254" y="8997"/>
                    <a:pt x="8485" y="8671"/>
                  </a:cubicBezTo>
                  <a:cubicBezTo>
                    <a:pt x="8541" y="8579"/>
                    <a:pt x="8485" y="8468"/>
                    <a:pt x="8375" y="8450"/>
                  </a:cubicBezTo>
                  <a:cubicBezTo>
                    <a:pt x="8154" y="8450"/>
                    <a:pt x="7933" y="8487"/>
                    <a:pt x="7712" y="8579"/>
                  </a:cubicBezTo>
                  <a:cubicBezTo>
                    <a:pt x="7524" y="8606"/>
                    <a:pt x="7325" y="8623"/>
                    <a:pt x="7131" y="8623"/>
                  </a:cubicBezTo>
                  <a:cubicBezTo>
                    <a:pt x="7060" y="8623"/>
                    <a:pt x="6990" y="8620"/>
                    <a:pt x="6921" y="8615"/>
                  </a:cubicBezTo>
                  <a:cubicBezTo>
                    <a:pt x="6387" y="8579"/>
                    <a:pt x="5890" y="8431"/>
                    <a:pt x="5448" y="8155"/>
                  </a:cubicBezTo>
                  <a:cubicBezTo>
                    <a:pt x="5559" y="8063"/>
                    <a:pt x="5669" y="7971"/>
                    <a:pt x="5761" y="7879"/>
                  </a:cubicBezTo>
                  <a:cubicBezTo>
                    <a:pt x="6700" y="7051"/>
                    <a:pt x="7657" y="6204"/>
                    <a:pt x="8577" y="5358"/>
                  </a:cubicBezTo>
                  <a:cubicBezTo>
                    <a:pt x="8596" y="5376"/>
                    <a:pt x="8614" y="5394"/>
                    <a:pt x="8633" y="5413"/>
                  </a:cubicBezTo>
                  <a:cubicBezTo>
                    <a:pt x="8651" y="5431"/>
                    <a:pt x="8706" y="5450"/>
                    <a:pt x="8761" y="5450"/>
                  </a:cubicBezTo>
                  <a:lnTo>
                    <a:pt x="8780" y="5450"/>
                  </a:lnTo>
                  <a:cubicBezTo>
                    <a:pt x="8927" y="5486"/>
                    <a:pt x="9056" y="5542"/>
                    <a:pt x="9203" y="5615"/>
                  </a:cubicBezTo>
                  <a:cubicBezTo>
                    <a:pt x="9350" y="5652"/>
                    <a:pt x="9516" y="5689"/>
                    <a:pt x="9700" y="5707"/>
                  </a:cubicBezTo>
                  <a:cubicBezTo>
                    <a:pt x="9805" y="5721"/>
                    <a:pt x="9933" y="5735"/>
                    <a:pt x="10062" y="5735"/>
                  </a:cubicBezTo>
                  <a:cubicBezTo>
                    <a:pt x="10276" y="5735"/>
                    <a:pt x="10495" y="5697"/>
                    <a:pt x="10620" y="5560"/>
                  </a:cubicBezTo>
                  <a:cubicBezTo>
                    <a:pt x="10694" y="5486"/>
                    <a:pt x="10676" y="5358"/>
                    <a:pt x="10565" y="5302"/>
                  </a:cubicBezTo>
                  <a:cubicBezTo>
                    <a:pt x="10457" y="5275"/>
                    <a:pt x="10340" y="5258"/>
                    <a:pt x="10227" y="5258"/>
                  </a:cubicBezTo>
                  <a:cubicBezTo>
                    <a:pt x="10185" y="5258"/>
                    <a:pt x="10145" y="5261"/>
                    <a:pt x="10105" y="5266"/>
                  </a:cubicBezTo>
                  <a:cubicBezTo>
                    <a:pt x="10056" y="5270"/>
                    <a:pt x="10006" y="5273"/>
                    <a:pt x="9957" y="5273"/>
                  </a:cubicBezTo>
                  <a:cubicBezTo>
                    <a:pt x="9824" y="5273"/>
                    <a:pt x="9693" y="5256"/>
                    <a:pt x="9571" y="5229"/>
                  </a:cubicBezTo>
                  <a:cubicBezTo>
                    <a:pt x="9387" y="5210"/>
                    <a:pt x="9148" y="5100"/>
                    <a:pt x="8927" y="5063"/>
                  </a:cubicBezTo>
                  <a:lnTo>
                    <a:pt x="10289" y="3867"/>
                  </a:lnTo>
                  <a:lnTo>
                    <a:pt x="10289" y="3885"/>
                  </a:lnTo>
                  <a:cubicBezTo>
                    <a:pt x="10424" y="4032"/>
                    <a:pt x="10731" y="4204"/>
                    <a:pt x="10991" y="4204"/>
                  </a:cubicBezTo>
                  <a:cubicBezTo>
                    <a:pt x="11121" y="4204"/>
                    <a:pt x="11240" y="4161"/>
                    <a:pt x="11320" y="4051"/>
                  </a:cubicBezTo>
                  <a:cubicBezTo>
                    <a:pt x="11357" y="3996"/>
                    <a:pt x="11338" y="3922"/>
                    <a:pt x="11283" y="3903"/>
                  </a:cubicBezTo>
                  <a:cubicBezTo>
                    <a:pt x="11192" y="3890"/>
                    <a:pt x="11092" y="3877"/>
                    <a:pt x="10995" y="3877"/>
                  </a:cubicBezTo>
                  <a:cubicBezTo>
                    <a:pt x="10955" y="3877"/>
                    <a:pt x="10916" y="3880"/>
                    <a:pt x="10878" y="3885"/>
                  </a:cubicBezTo>
                  <a:cubicBezTo>
                    <a:pt x="10712" y="3867"/>
                    <a:pt x="10565" y="3811"/>
                    <a:pt x="10418" y="3738"/>
                  </a:cubicBezTo>
                  <a:lnTo>
                    <a:pt x="11117" y="3112"/>
                  </a:lnTo>
                  <a:cubicBezTo>
                    <a:pt x="11222" y="3023"/>
                    <a:pt x="11133" y="2885"/>
                    <a:pt x="11027" y="2885"/>
                  </a:cubicBezTo>
                  <a:cubicBezTo>
                    <a:pt x="11002" y="2885"/>
                    <a:pt x="10976" y="2892"/>
                    <a:pt x="10952" y="2910"/>
                  </a:cubicBezTo>
                  <a:lnTo>
                    <a:pt x="9884" y="3775"/>
                  </a:lnTo>
                  <a:cubicBezTo>
                    <a:pt x="9903" y="3701"/>
                    <a:pt x="9921" y="3609"/>
                    <a:pt x="9921" y="3535"/>
                  </a:cubicBezTo>
                  <a:cubicBezTo>
                    <a:pt x="9976" y="3278"/>
                    <a:pt x="10013" y="2873"/>
                    <a:pt x="9792" y="2689"/>
                  </a:cubicBezTo>
                  <a:cubicBezTo>
                    <a:pt x="9773" y="2676"/>
                    <a:pt x="9748" y="2670"/>
                    <a:pt x="9724" y="2670"/>
                  </a:cubicBezTo>
                  <a:cubicBezTo>
                    <a:pt x="9679" y="2670"/>
                    <a:pt x="9632" y="2690"/>
                    <a:pt x="9608" y="2726"/>
                  </a:cubicBezTo>
                  <a:cubicBezTo>
                    <a:pt x="9461" y="2928"/>
                    <a:pt x="9535" y="3259"/>
                    <a:pt x="9516" y="3499"/>
                  </a:cubicBezTo>
                  <a:cubicBezTo>
                    <a:pt x="9498" y="3683"/>
                    <a:pt x="9387" y="3940"/>
                    <a:pt x="9461" y="4124"/>
                  </a:cubicBezTo>
                  <a:lnTo>
                    <a:pt x="6976" y="6131"/>
                  </a:lnTo>
                  <a:cubicBezTo>
                    <a:pt x="7050" y="5744"/>
                    <a:pt x="7087" y="5339"/>
                    <a:pt x="7197" y="4989"/>
                  </a:cubicBezTo>
                  <a:cubicBezTo>
                    <a:pt x="7363" y="4400"/>
                    <a:pt x="7823" y="3811"/>
                    <a:pt x="7860" y="3204"/>
                  </a:cubicBezTo>
                  <a:cubicBezTo>
                    <a:pt x="7874" y="3101"/>
                    <a:pt x="7784" y="3022"/>
                    <a:pt x="7690" y="3022"/>
                  </a:cubicBezTo>
                  <a:cubicBezTo>
                    <a:pt x="7667" y="3022"/>
                    <a:pt x="7643" y="3027"/>
                    <a:pt x="7620" y="3038"/>
                  </a:cubicBezTo>
                  <a:cubicBezTo>
                    <a:pt x="7050" y="3351"/>
                    <a:pt x="6792" y="4198"/>
                    <a:pt x="6645" y="4787"/>
                  </a:cubicBezTo>
                  <a:cubicBezTo>
                    <a:pt x="6498" y="5302"/>
                    <a:pt x="6313" y="6002"/>
                    <a:pt x="6479" y="6536"/>
                  </a:cubicBezTo>
                  <a:lnTo>
                    <a:pt x="6056" y="6867"/>
                  </a:lnTo>
                  <a:cubicBezTo>
                    <a:pt x="5338" y="7474"/>
                    <a:pt x="4620" y="8082"/>
                    <a:pt x="3866" y="8634"/>
                  </a:cubicBezTo>
                  <a:cubicBezTo>
                    <a:pt x="3792" y="8671"/>
                    <a:pt x="3718" y="8707"/>
                    <a:pt x="3645" y="8763"/>
                  </a:cubicBezTo>
                  <a:cubicBezTo>
                    <a:pt x="3645" y="8358"/>
                    <a:pt x="3626" y="7953"/>
                    <a:pt x="3645" y="7548"/>
                  </a:cubicBezTo>
                  <a:cubicBezTo>
                    <a:pt x="3681" y="6977"/>
                    <a:pt x="3902" y="6333"/>
                    <a:pt x="3792" y="5762"/>
                  </a:cubicBezTo>
                  <a:cubicBezTo>
                    <a:pt x="3770" y="5677"/>
                    <a:pt x="3693" y="5628"/>
                    <a:pt x="3614" y="5628"/>
                  </a:cubicBezTo>
                  <a:cubicBezTo>
                    <a:pt x="3557" y="5628"/>
                    <a:pt x="3499" y="5653"/>
                    <a:pt x="3461" y="5707"/>
                  </a:cubicBezTo>
                  <a:cubicBezTo>
                    <a:pt x="3092" y="6186"/>
                    <a:pt x="3111" y="7014"/>
                    <a:pt x="3092" y="7603"/>
                  </a:cubicBezTo>
                  <a:cubicBezTo>
                    <a:pt x="3056" y="8063"/>
                    <a:pt x="3092" y="8542"/>
                    <a:pt x="3185" y="9020"/>
                  </a:cubicBezTo>
                  <a:cubicBezTo>
                    <a:pt x="2780" y="9223"/>
                    <a:pt x="2356" y="9388"/>
                    <a:pt x="1915" y="9572"/>
                  </a:cubicBezTo>
                  <a:cubicBezTo>
                    <a:pt x="2062" y="8192"/>
                    <a:pt x="1951" y="6812"/>
                    <a:pt x="2338" y="5450"/>
                  </a:cubicBezTo>
                  <a:cubicBezTo>
                    <a:pt x="2816" y="3793"/>
                    <a:pt x="4050" y="2449"/>
                    <a:pt x="5651" y="1824"/>
                  </a:cubicBezTo>
                  <a:lnTo>
                    <a:pt x="5651" y="1805"/>
                  </a:lnTo>
                  <a:cubicBezTo>
                    <a:pt x="7105" y="1180"/>
                    <a:pt x="8668" y="1067"/>
                    <a:pt x="10225" y="1067"/>
                  </a:cubicBezTo>
                  <a:cubicBezTo>
                    <a:pt x="10363" y="1067"/>
                    <a:pt x="10501" y="1067"/>
                    <a:pt x="10639" y="1069"/>
                  </a:cubicBezTo>
                  <a:cubicBezTo>
                    <a:pt x="10956" y="1069"/>
                    <a:pt x="11318" y="1085"/>
                    <a:pt x="11691" y="1085"/>
                  </a:cubicBezTo>
                  <a:cubicBezTo>
                    <a:pt x="12314" y="1085"/>
                    <a:pt x="12969" y="1041"/>
                    <a:pt x="13510" y="811"/>
                  </a:cubicBezTo>
                  <a:close/>
                  <a:moveTo>
                    <a:pt x="14011" y="1"/>
                  </a:moveTo>
                  <a:cubicBezTo>
                    <a:pt x="14004" y="1"/>
                    <a:pt x="13996" y="1"/>
                    <a:pt x="13989" y="1"/>
                  </a:cubicBezTo>
                  <a:cubicBezTo>
                    <a:pt x="13105" y="130"/>
                    <a:pt x="12332" y="425"/>
                    <a:pt x="11430" y="425"/>
                  </a:cubicBezTo>
                  <a:cubicBezTo>
                    <a:pt x="11232" y="429"/>
                    <a:pt x="11035" y="431"/>
                    <a:pt x="10837" y="431"/>
                  </a:cubicBezTo>
                  <a:cubicBezTo>
                    <a:pt x="10639" y="431"/>
                    <a:pt x="10441" y="429"/>
                    <a:pt x="10243" y="429"/>
                  </a:cubicBezTo>
                  <a:cubicBezTo>
                    <a:pt x="9847" y="429"/>
                    <a:pt x="9452" y="434"/>
                    <a:pt x="9056" y="462"/>
                  </a:cubicBezTo>
                  <a:cubicBezTo>
                    <a:pt x="7399" y="554"/>
                    <a:pt x="5725" y="885"/>
                    <a:pt x="4326" y="1805"/>
                  </a:cubicBezTo>
                  <a:cubicBezTo>
                    <a:pt x="1749" y="3480"/>
                    <a:pt x="1049" y="6830"/>
                    <a:pt x="1602" y="9720"/>
                  </a:cubicBezTo>
                  <a:cubicBezTo>
                    <a:pt x="1528" y="9738"/>
                    <a:pt x="1454" y="9775"/>
                    <a:pt x="1399" y="9812"/>
                  </a:cubicBezTo>
                  <a:cubicBezTo>
                    <a:pt x="884" y="9885"/>
                    <a:pt x="424" y="10161"/>
                    <a:pt x="111" y="10566"/>
                  </a:cubicBezTo>
                  <a:cubicBezTo>
                    <a:pt x="0" y="10756"/>
                    <a:pt x="133" y="10972"/>
                    <a:pt x="324" y="10972"/>
                  </a:cubicBezTo>
                  <a:cubicBezTo>
                    <a:pt x="356" y="10972"/>
                    <a:pt x="389" y="10966"/>
                    <a:pt x="424" y="10953"/>
                  </a:cubicBezTo>
                  <a:cubicBezTo>
                    <a:pt x="970" y="10646"/>
                    <a:pt x="1500" y="10539"/>
                    <a:pt x="2025" y="10539"/>
                  </a:cubicBezTo>
                  <a:cubicBezTo>
                    <a:pt x="3231" y="10539"/>
                    <a:pt x="4411" y="11106"/>
                    <a:pt x="5706" y="11119"/>
                  </a:cubicBezTo>
                  <a:cubicBezTo>
                    <a:pt x="7160" y="11082"/>
                    <a:pt x="8559" y="10585"/>
                    <a:pt x="9700" y="9683"/>
                  </a:cubicBezTo>
                  <a:cubicBezTo>
                    <a:pt x="12571" y="7493"/>
                    <a:pt x="13234" y="3830"/>
                    <a:pt x="14026" y="535"/>
                  </a:cubicBezTo>
                  <a:cubicBezTo>
                    <a:pt x="14081" y="480"/>
                    <a:pt x="14118" y="443"/>
                    <a:pt x="14173" y="388"/>
                  </a:cubicBezTo>
                  <a:cubicBezTo>
                    <a:pt x="14333" y="246"/>
                    <a:pt x="14218" y="1"/>
                    <a:pt x="14011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9"/>
            <p:cNvSpPr/>
            <p:nvPr/>
          </p:nvSpPr>
          <p:spPr>
            <a:xfrm>
              <a:off x="1462675" y="1105656"/>
              <a:ext cx="748160" cy="402096"/>
            </a:xfrm>
            <a:custGeom>
              <a:avLst/>
              <a:gdLst/>
              <a:ahLst/>
              <a:cxnLst/>
              <a:rect l="l" t="t" r="r" b="b"/>
              <a:pathLst>
                <a:path w="13953" h="7499" extrusionOk="0">
                  <a:moveTo>
                    <a:pt x="6695" y="492"/>
                  </a:moveTo>
                  <a:cubicBezTo>
                    <a:pt x="6966" y="492"/>
                    <a:pt x="7239" y="518"/>
                    <a:pt x="7510" y="571"/>
                  </a:cubicBezTo>
                  <a:cubicBezTo>
                    <a:pt x="8835" y="792"/>
                    <a:pt x="10013" y="1454"/>
                    <a:pt x="11118" y="2191"/>
                  </a:cubicBezTo>
                  <a:cubicBezTo>
                    <a:pt x="11670" y="2540"/>
                    <a:pt x="12406" y="3093"/>
                    <a:pt x="13124" y="3221"/>
                  </a:cubicBezTo>
                  <a:cubicBezTo>
                    <a:pt x="12148" y="3902"/>
                    <a:pt x="11320" y="4804"/>
                    <a:pt x="10345" y="5504"/>
                  </a:cubicBezTo>
                  <a:cubicBezTo>
                    <a:pt x="9184" y="6302"/>
                    <a:pt x="7826" y="6921"/>
                    <a:pt x="6377" y="6921"/>
                  </a:cubicBezTo>
                  <a:cubicBezTo>
                    <a:pt x="6356" y="6921"/>
                    <a:pt x="6335" y="6921"/>
                    <a:pt x="6314" y="6921"/>
                  </a:cubicBezTo>
                  <a:cubicBezTo>
                    <a:pt x="4805" y="6921"/>
                    <a:pt x="3792" y="6258"/>
                    <a:pt x="2762" y="5172"/>
                  </a:cubicBezTo>
                  <a:cubicBezTo>
                    <a:pt x="2688" y="5099"/>
                    <a:pt x="2596" y="5007"/>
                    <a:pt x="2522" y="4915"/>
                  </a:cubicBezTo>
                  <a:lnTo>
                    <a:pt x="2522" y="4915"/>
                  </a:lnTo>
                  <a:cubicBezTo>
                    <a:pt x="2602" y="4917"/>
                    <a:pt x="2681" y="4918"/>
                    <a:pt x="2761" y="4918"/>
                  </a:cubicBezTo>
                  <a:cubicBezTo>
                    <a:pt x="3329" y="4918"/>
                    <a:pt x="3908" y="4860"/>
                    <a:pt x="4473" y="4731"/>
                  </a:cubicBezTo>
                  <a:cubicBezTo>
                    <a:pt x="4602" y="5191"/>
                    <a:pt x="4897" y="5596"/>
                    <a:pt x="5283" y="5890"/>
                  </a:cubicBezTo>
                  <a:cubicBezTo>
                    <a:pt x="5527" y="6073"/>
                    <a:pt x="5935" y="6332"/>
                    <a:pt x="6298" y="6332"/>
                  </a:cubicBezTo>
                  <a:cubicBezTo>
                    <a:pt x="6373" y="6332"/>
                    <a:pt x="6447" y="6321"/>
                    <a:pt x="6516" y="6295"/>
                  </a:cubicBezTo>
                  <a:cubicBezTo>
                    <a:pt x="6590" y="6258"/>
                    <a:pt x="6590" y="6166"/>
                    <a:pt x="6535" y="6111"/>
                  </a:cubicBezTo>
                  <a:cubicBezTo>
                    <a:pt x="6387" y="6019"/>
                    <a:pt x="6222" y="5945"/>
                    <a:pt x="6038" y="5909"/>
                  </a:cubicBezTo>
                  <a:cubicBezTo>
                    <a:pt x="5835" y="5835"/>
                    <a:pt x="5651" y="5725"/>
                    <a:pt x="5486" y="5614"/>
                  </a:cubicBezTo>
                  <a:cubicBezTo>
                    <a:pt x="5173" y="5356"/>
                    <a:pt x="4897" y="5044"/>
                    <a:pt x="4713" y="4694"/>
                  </a:cubicBezTo>
                  <a:lnTo>
                    <a:pt x="5044" y="4639"/>
                  </a:lnTo>
                  <a:cubicBezTo>
                    <a:pt x="6017" y="4473"/>
                    <a:pt x="6990" y="4326"/>
                    <a:pt x="7963" y="4161"/>
                  </a:cubicBezTo>
                  <a:lnTo>
                    <a:pt x="7963" y="4161"/>
                  </a:lnTo>
                  <a:cubicBezTo>
                    <a:pt x="7952" y="4166"/>
                    <a:pt x="7955" y="4181"/>
                    <a:pt x="7970" y="4197"/>
                  </a:cubicBezTo>
                  <a:cubicBezTo>
                    <a:pt x="7970" y="4234"/>
                    <a:pt x="7989" y="4252"/>
                    <a:pt x="8026" y="4271"/>
                  </a:cubicBezTo>
                  <a:cubicBezTo>
                    <a:pt x="8035" y="4280"/>
                    <a:pt x="8039" y="4284"/>
                    <a:pt x="8044" y="4284"/>
                  </a:cubicBezTo>
                  <a:cubicBezTo>
                    <a:pt x="8049" y="4284"/>
                    <a:pt x="8053" y="4280"/>
                    <a:pt x="8062" y="4271"/>
                  </a:cubicBezTo>
                  <a:cubicBezTo>
                    <a:pt x="8136" y="4363"/>
                    <a:pt x="8191" y="4455"/>
                    <a:pt x="8265" y="4547"/>
                  </a:cubicBezTo>
                  <a:cubicBezTo>
                    <a:pt x="8357" y="4657"/>
                    <a:pt x="8449" y="4749"/>
                    <a:pt x="8541" y="4823"/>
                  </a:cubicBezTo>
                  <a:cubicBezTo>
                    <a:pt x="8704" y="4953"/>
                    <a:pt x="8924" y="5127"/>
                    <a:pt x="9139" y="5127"/>
                  </a:cubicBezTo>
                  <a:cubicBezTo>
                    <a:pt x="9167" y="5127"/>
                    <a:pt x="9194" y="5124"/>
                    <a:pt x="9222" y="5117"/>
                  </a:cubicBezTo>
                  <a:cubicBezTo>
                    <a:pt x="9314" y="5117"/>
                    <a:pt x="9351" y="5007"/>
                    <a:pt x="9296" y="4933"/>
                  </a:cubicBezTo>
                  <a:cubicBezTo>
                    <a:pt x="9222" y="4841"/>
                    <a:pt x="9130" y="4749"/>
                    <a:pt x="9001" y="4712"/>
                  </a:cubicBezTo>
                  <a:cubicBezTo>
                    <a:pt x="8891" y="4639"/>
                    <a:pt x="8762" y="4547"/>
                    <a:pt x="8670" y="4455"/>
                  </a:cubicBezTo>
                  <a:cubicBezTo>
                    <a:pt x="8559" y="4363"/>
                    <a:pt x="8449" y="4197"/>
                    <a:pt x="8320" y="4086"/>
                  </a:cubicBezTo>
                  <a:lnTo>
                    <a:pt x="9719" y="3847"/>
                  </a:lnTo>
                  <a:lnTo>
                    <a:pt x="9719" y="3866"/>
                  </a:lnTo>
                  <a:cubicBezTo>
                    <a:pt x="9751" y="4074"/>
                    <a:pt x="9965" y="4423"/>
                    <a:pt x="10227" y="4423"/>
                  </a:cubicBezTo>
                  <a:cubicBezTo>
                    <a:pt x="10266" y="4423"/>
                    <a:pt x="10305" y="4416"/>
                    <a:pt x="10345" y="4399"/>
                  </a:cubicBezTo>
                  <a:cubicBezTo>
                    <a:pt x="10382" y="4381"/>
                    <a:pt x="10400" y="4326"/>
                    <a:pt x="10363" y="4289"/>
                  </a:cubicBezTo>
                  <a:cubicBezTo>
                    <a:pt x="10290" y="4215"/>
                    <a:pt x="10197" y="4160"/>
                    <a:pt x="10105" y="4105"/>
                  </a:cubicBezTo>
                  <a:cubicBezTo>
                    <a:pt x="10013" y="4031"/>
                    <a:pt x="9921" y="3939"/>
                    <a:pt x="9866" y="3829"/>
                  </a:cubicBezTo>
                  <a:lnTo>
                    <a:pt x="10602" y="3700"/>
                  </a:lnTo>
                  <a:cubicBezTo>
                    <a:pt x="10725" y="3682"/>
                    <a:pt x="10698" y="3515"/>
                    <a:pt x="10583" y="3515"/>
                  </a:cubicBezTo>
                  <a:cubicBezTo>
                    <a:pt x="10578" y="3515"/>
                    <a:pt x="10572" y="3515"/>
                    <a:pt x="10566" y="3516"/>
                  </a:cubicBezTo>
                  <a:lnTo>
                    <a:pt x="9498" y="3626"/>
                  </a:lnTo>
                  <a:cubicBezTo>
                    <a:pt x="9553" y="3590"/>
                    <a:pt x="9590" y="3534"/>
                    <a:pt x="9627" y="3479"/>
                  </a:cubicBezTo>
                  <a:cubicBezTo>
                    <a:pt x="9774" y="3332"/>
                    <a:pt x="9958" y="3093"/>
                    <a:pt x="9885" y="2872"/>
                  </a:cubicBezTo>
                  <a:cubicBezTo>
                    <a:pt x="9870" y="2842"/>
                    <a:pt x="9830" y="2812"/>
                    <a:pt x="9786" y="2812"/>
                  </a:cubicBezTo>
                  <a:cubicBezTo>
                    <a:pt x="9776" y="2812"/>
                    <a:pt x="9766" y="2813"/>
                    <a:pt x="9756" y="2816"/>
                  </a:cubicBezTo>
                  <a:cubicBezTo>
                    <a:pt x="9590" y="2890"/>
                    <a:pt x="9480" y="3148"/>
                    <a:pt x="9369" y="3277"/>
                  </a:cubicBezTo>
                  <a:cubicBezTo>
                    <a:pt x="9259" y="3424"/>
                    <a:pt x="9112" y="3516"/>
                    <a:pt x="9093" y="3682"/>
                  </a:cubicBezTo>
                  <a:lnTo>
                    <a:pt x="6590" y="3976"/>
                  </a:lnTo>
                  <a:cubicBezTo>
                    <a:pt x="6811" y="3737"/>
                    <a:pt x="6995" y="3479"/>
                    <a:pt x="7216" y="3295"/>
                  </a:cubicBezTo>
                  <a:cubicBezTo>
                    <a:pt x="7584" y="2982"/>
                    <a:pt x="8136" y="2780"/>
                    <a:pt x="8412" y="2393"/>
                  </a:cubicBezTo>
                  <a:cubicBezTo>
                    <a:pt x="8467" y="2320"/>
                    <a:pt x="8412" y="2209"/>
                    <a:pt x="8320" y="2191"/>
                  </a:cubicBezTo>
                  <a:cubicBezTo>
                    <a:pt x="8301" y="2189"/>
                    <a:pt x="8281" y="2189"/>
                    <a:pt x="8261" y="2189"/>
                  </a:cubicBezTo>
                  <a:cubicBezTo>
                    <a:pt x="7766" y="2189"/>
                    <a:pt x="7276" y="2626"/>
                    <a:pt x="6940" y="2927"/>
                  </a:cubicBezTo>
                  <a:cubicBezTo>
                    <a:pt x="6627" y="3203"/>
                    <a:pt x="6222" y="3590"/>
                    <a:pt x="6093" y="4031"/>
                  </a:cubicBezTo>
                  <a:lnTo>
                    <a:pt x="5688" y="4068"/>
                  </a:lnTo>
                  <a:cubicBezTo>
                    <a:pt x="4952" y="4160"/>
                    <a:pt x="4216" y="4271"/>
                    <a:pt x="3479" y="4307"/>
                  </a:cubicBezTo>
                  <a:lnTo>
                    <a:pt x="3295" y="4307"/>
                  </a:lnTo>
                  <a:cubicBezTo>
                    <a:pt x="3461" y="4031"/>
                    <a:pt x="3627" y="3755"/>
                    <a:pt x="3811" y="3497"/>
                  </a:cubicBezTo>
                  <a:cubicBezTo>
                    <a:pt x="4068" y="3148"/>
                    <a:pt x="4492" y="2816"/>
                    <a:pt x="4639" y="2393"/>
                  </a:cubicBezTo>
                  <a:cubicBezTo>
                    <a:pt x="4684" y="2288"/>
                    <a:pt x="4606" y="2195"/>
                    <a:pt x="4516" y="2195"/>
                  </a:cubicBezTo>
                  <a:cubicBezTo>
                    <a:pt x="4496" y="2195"/>
                    <a:pt x="4475" y="2199"/>
                    <a:pt x="4455" y="2209"/>
                  </a:cubicBezTo>
                  <a:cubicBezTo>
                    <a:pt x="4013" y="2375"/>
                    <a:pt x="3663" y="2927"/>
                    <a:pt x="3424" y="3295"/>
                  </a:cubicBezTo>
                  <a:cubicBezTo>
                    <a:pt x="3203" y="3608"/>
                    <a:pt x="3019" y="3939"/>
                    <a:pt x="2890" y="4289"/>
                  </a:cubicBezTo>
                  <a:cubicBezTo>
                    <a:pt x="2522" y="4252"/>
                    <a:pt x="2173" y="4179"/>
                    <a:pt x="1823" y="4123"/>
                  </a:cubicBezTo>
                  <a:cubicBezTo>
                    <a:pt x="2485" y="3277"/>
                    <a:pt x="3001" y="2301"/>
                    <a:pt x="3811" y="1583"/>
                  </a:cubicBezTo>
                  <a:cubicBezTo>
                    <a:pt x="4616" y="881"/>
                    <a:pt x="5642" y="492"/>
                    <a:pt x="6695" y="492"/>
                  </a:cubicBezTo>
                  <a:close/>
                  <a:moveTo>
                    <a:pt x="6645" y="0"/>
                  </a:moveTo>
                  <a:cubicBezTo>
                    <a:pt x="4234" y="37"/>
                    <a:pt x="2375" y="1970"/>
                    <a:pt x="1528" y="4105"/>
                  </a:cubicBezTo>
                  <a:lnTo>
                    <a:pt x="1344" y="4068"/>
                  </a:lnTo>
                  <a:cubicBezTo>
                    <a:pt x="1149" y="3990"/>
                    <a:pt x="938" y="3948"/>
                    <a:pt x="728" y="3948"/>
                  </a:cubicBezTo>
                  <a:cubicBezTo>
                    <a:pt x="542" y="3948"/>
                    <a:pt x="357" y="3981"/>
                    <a:pt x="185" y="4050"/>
                  </a:cubicBezTo>
                  <a:cubicBezTo>
                    <a:pt x="1" y="4123"/>
                    <a:pt x="37" y="4399"/>
                    <a:pt x="240" y="4418"/>
                  </a:cubicBezTo>
                  <a:cubicBezTo>
                    <a:pt x="1841" y="4528"/>
                    <a:pt x="2430" y="5964"/>
                    <a:pt x="3663" y="6737"/>
                  </a:cubicBezTo>
                  <a:cubicBezTo>
                    <a:pt x="4476" y="7237"/>
                    <a:pt x="5421" y="7498"/>
                    <a:pt x="6386" y="7498"/>
                  </a:cubicBezTo>
                  <a:cubicBezTo>
                    <a:pt x="6558" y="7498"/>
                    <a:pt x="6730" y="7490"/>
                    <a:pt x="6903" y="7473"/>
                  </a:cubicBezTo>
                  <a:cubicBezTo>
                    <a:pt x="9701" y="7215"/>
                    <a:pt x="11688" y="5080"/>
                    <a:pt x="13584" y="3221"/>
                  </a:cubicBezTo>
                  <a:cubicBezTo>
                    <a:pt x="13639" y="3221"/>
                    <a:pt x="13695" y="3221"/>
                    <a:pt x="13731" y="3203"/>
                  </a:cubicBezTo>
                  <a:cubicBezTo>
                    <a:pt x="13915" y="3166"/>
                    <a:pt x="13952" y="2927"/>
                    <a:pt x="13787" y="2872"/>
                  </a:cubicBezTo>
                  <a:cubicBezTo>
                    <a:pt x="13142" y="2577"/>
                    <a:pt x="12517" y="2448"/>
                    <a:pt x="11909" y="2080"/>
                  </a:cubicBezTo>
                  <a:cubicBezTo>
                    <a:pt x="11375" y="1749"/>
                    <a:pt x="10860" y="1399"/>
                    <a:pt x="10326" y="1105"/>
                  </a:cubicBezTo>
                  <a:cubicBezTo>
                    <a:pt x="9204" y="461"/>
                    <a:pt x="7952" y="0"/>
                    <a:pt x="6645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9"/>
            <p:cNvSpPr/>
            <p:nvPr/>
          </p:nvSpPr>
          <p:spPr>
            <a:xfrm>
              <a:off x="4158957" y="776751"/>
              <a:ext cx="370139" cy="526870"/>
            </a:xfrm>
            <a:custGeom>
              <a:avLst/>
              <a:gdLst/>
              <a:ahLst/>
              <a:cxnLst/>
              <a:rect l="l" t="t" r="r" b="b"/>
              <a:pathLst>
                <a:path w="6903" h="9826" extrusionOk="0">
                  <a:moveTo>
                    <a:pt x="5485" y="594"/>
                  </a:moveTo>
                  <a:cubicBezTo>
                    <a:pt x="5596" y="1515"/>
                    <a:pt x="5890" y="2416"/>
                    <a:pt x="5982" y="3337"/>
                  </a:cubicBezTo>
                  <a:cubicBezTo>
                    <a:pt x="6093" y="4441"/>
                    <a:pt x="5982" y="5601"/>
                    <a:pt x="5430" y="6595"/>
                  </a:cubicBezTo>
                  <a:cubicBezTo>
                    <a:pt x="4896" y="7570"/>
                    <a:pt x="4031" y="8049"/>
                    <a:pt x="2927" y="8325"/>
                  </a:cubicBezTo>
                  <a:lnTo>
                    <a:pt x="2651" y="8398"/>
                  </a:lnTo>
                  <a:cubicBezTo>
                    <a:pt x="2908" y="7957"/>
                    <a:pt x="3111" y="7496"/>
                    <a:pt x="3258" y="7018"/>
                  </a:cubicBezTo>
                  <a:cubicBezTo>
                    <a:pt x="3381" y="7042"/>
                    <a:pt x="3506" y="7055"/>
                    <a:pt x="3630" y="7055"/>
                  </a:cubicBezTo>
                  <a:cubicBezTo>
                    <a:pt x="3878" y="7055"/>
                    <a:pt x="4123" y="7006"/>
                    <a:pt x="4344" y="6907"/>
                  </a:cubicBezTo>
                  <a:cubicBezTo>
                    <a:pt x="4620" y="6797"/>
                    <a:pt x="5043" y="6558"/>
                    <a:pt x="5080" y="6226"/>
                  </a:cubicBezTo>
                  <a:cubicBezTo>
                    <a:pt x="5096" y="6179"/>
                    <a:pt x="5043" y="6131"/>
                    <a:pt x="4993" y="6131"/>
                  </a:cubicBezTo>
                  <a:cubicBezTo>
                    <a:pt x="4985" y="6131"/>
                    <a:pt x="4977" y="6132"/>
                    <a:pt x="4970" y="6134"/>
                  </a:cubicBezTo>
                  <a:cubicBezTo>
                    <a:pt x="4841" y="6208"/>
                    <a:pt x="4731" y="6300"/>
                    <a:pt x="4639" y="6392"/>
                  </a:cubicBezTo>
                  <a:cubicBezTo>
                    <a:pt x="4528" y="6503"/>
                    <a:pt x="4381" y="6595"/>
                    <a:pt x="4234" y="6650"/>
                  </a:cubicBezTo>
                  <a:cubicBezTo>
                    <a:pt x="3958" y="6779"/>
                    <a:pt x="3626" y="6834"/>
                    <a:pt x="3313" y="6834"/>
                  </a:cubicBezTo>
                  <a:lnTo>
                    <a:pt x="3405" y="6576"/>
                  </a:lnTo>
                  <a:cubicBezTo>
                    <a:pt x="3663" y="5877"/>
                    <a:pt x="3921" y="5159"/>
                    <a:pt x="4178" y="4441"/>
                  </a:cubicBezTo>
                  <a:lnTo>
                    <a:pt x="4289" y="4441"/>
                  </a:lnTo>
                  <a:cubicBezTo>
                    <a:pt x="4307" y="4423"/>
                    <a:pt x="4307" y="4423"/>
                    <a:pt x="4307" y="4423"/>
                  </a:cubicBezTo>
                  <a:cubicBezTo>
                    <a:pt x="4399" y="4404"/>
                    <a:pt x="4491" y="4386"/>
                    <a:pt x="4583" y="4386"/>
                  </a:cubicBezTo>
                  <a:cubicBezTo>
                    <a:pt x="4675" y="4367"/>
                    <a:pt x="4767" y="4331"/>
                    <a:pt x="4859" y="4294"/>
                  </a:cubicBezTo>
                  <a:cubicBezTo>
                    <a:pt x="5025" y="4220"/>
                    <a:pt x="5264" y="4128"/>
                    <a:pt x="5320" y="3944"/>
                  </a:cubicBezTo>
                  <a:cubicBezTo>
                    <a:pt x="5356" y="3889"/>
                    <a:pt x="5301" y="3815"/>
                    <a:pt x="5228" y="3815"/>
                  </a:cubicBezTo>
                  <a:cubicBezTo>
                    <a:pt x="5136" y="3834"/>
                    <a:pt x="5043" y="3870"/>
                    <a:pt x="4970" y="3944"/>
                  </a:cubicBezTo>
                  <a:cubicBezTo>
                    <a:pt x="4878" y="3999"/>
                    <a:pt x="4767" y="4036"/>
                    <a:pt x="4675" y="4073"/>
                  </a:cubicBezTo>
                  <a:cubicBezTo>
                    <a:pt x="4565" y="4110"/>
                    <a:pt x="4399" y="4128"/>
                    <a:pt x="4289" y="4165"/>
                  </a:cubicBezTo>
                  <a:lnTo>
                    <a:pt x="4657" y="3134"/>
                  </a:lnTo>
                  <a:cubicBezTo>
                    <a:pt x="4712" y="3156"/>
                    <a:pt x="4784" y="3168"/>
                    <a:pt x="4859" y="3168"/>
                  </a:cubicBezTo>
                  <a:cubicBezTo>
                    <a:pt x="5038" y="3168"/>
                    <a:pt x="5233" y="3100"/>
                    <a:pt x="5246" y="2932"/>
                  </a:cubicBezTo>
                  <a:cubicBezTo>
                    <a:pt x="5264" y="2895"/>
                    <a:pt x="5228" y="2858"/>
                    <a:pt x="5191" y="2858"/>
                  </a:cubicBezTo>
                  <a:cubicBezTo>
                    <a:pt x="5117" y="2877"/>
                    <a:pt x="5025" y="2913"/>
                    <a:pt x="4970" y="2969"/>
                  </a:cubicBezTo>
                  <a:cubicBezTo>
                    <a:pt x="4878" y="3005"/>
                    <a:pt x="4767" y="3024"/>
                    <a:pt x="4675" y="3024"/>
                  </a:cubicBezTo>
                  <a:cubicBezTo>
                    <a:pt x="4749" y="2840"/>
                    <a:pt x="4804" y="2656"/>
                    <a:pt x="4878" y="2490"/>
                  </a:cubicBezTo>
                  <a:cubicBezTo>
                    <a:pt x="4889" y="2432"/>
                    <a:pt x="4842" y="2396"/>
                    <a:pt x="4796" y="2396"/>
                  </a:cubicBezTo>
                  <a:cubicBezTo>
                    <a:pt x="4770" y="2396"/>
                    <a:pt x="4744" y="2408"/>
                    <a:pt x="4731" y="2435"/>
                  </a:cubicBezTo>
                  <a:lnTo>
                    <a:pt x="4418" y="3208"/>
                  </a:lnTo>
                  <a:cubicBezTo>
                    <a:pt x="4399" y="3153"/>
                    <a:pt x="4381" y="3097"/>
                    <a:pt x="4362" y="3061"/>
                  </a:cubicBezTo>
                  <a:cubicBezTo>
                    <a:pt x="4307" y="2913"/>
                    <a:pt x="4215" y="2674"/>
                    <a:pt x="4050" y="2656"/>
                  </a:cubicBezTo>
                  <a:cubicBezTo>
                    <a:pt x="4043" y="2652"/>
                    <a:pt x="4036" y="2651"/>
                    <a:pt x="4029" y="2651"/>
                  </a:cubicBezTo>
                  <a:cubicBezTo>
                    <a:pt x="4000" y="2651"/>
                    <a:pt x="3973" y="2681"/>
                    <a:pt x="3958" y="2711"/>
                  </a:cubicBezTo>
                  <a:cubicBezTo>
                    <a:pt x="3939" y="2858"/>
                    <a:pt x="4068" y="3024"/>
                    <a:pt x="4123" y="3153"/>
                  </a:cubicBezTo>
                  <a:cubicBezTo>
                    <a:pt x="4178" y="3281"/>
                    <a:pt x="4197" y="3429"/>
                    <a:pt x="4289" y="3502"/>
                  </a:cubicBezTo>
                  <a:lnTo>
                    <a:pt x="3553" y="5288"/>
                  </a:lnTo>
                  <a:cubicBezTo>
                    <a:pt x="3479" y="5048"/>
                    <a:pt x="3369" y="4828"/>
                    <a:pt x="3332" y="4607"/>
                  </a:cubicBezTo>
                  <a:cubicBezTo>
                    <a:pt x="3258" y="4257"/>
                    <a:pt x="3332" y="3797"/>
                    <a:pt x="3166" y="3484"/>
                  </a:cubicBezTo>
                  <a:cubicBezTo>
                    <a:pt x="3144" y="3439"/>
                    <a:pt x="3101" y="3415"/>
                    <a:pt x="3059" y="3415"/>
                  </a:cubicBezTo>
                  <a:cubicBezTo>
                    <a:pt x="3031" y="3415"/>
                    <a:pt x="3004" y="3425"/>
                    <a:pt x="2982" y="3447"/>
                  </a:cubicBezTo>
                  <a:cubicBezTo>
                    <a:pt x="2780" y="3778"/>
                    <a:pt x="2890" y="4312"/>
                    <a:pt x="2982" y="4662"/>
                  </a:cubicBezTo>
                  <a:cubicBezTo>
                    <a:pt x="3019" y="5030"/>
                    <a:pt x="3166" y="5361"/>
                    <a:pt x="3387" y="5656"/>
                  </a:cubicBezTo>
                  <a:cubicBezTo>
                    <a:pt x="3350" y="5748"/>
                    <a:pt x="3313" y="5840"/>
                    <a:pt x="3277" y="5950"/>
                  </a:cubicBezTo>
                  <a:cubicBezTo>
                    <a:pt x="3056" y="6466"/>
                    <a:pt x="2853" y="6999"/>
                    <a:pt x="2614" y="7515"/>
                  </a:cubicBezTo>
                  <a:cubicBezTo>
                    <a:pt x="2596" y="7552"/>
                    <a:pt x="2559" y="7607"/>
                    <a:pt x="2540" y="7644"/>
                  </a:cubicBezTo>
                  <a:cubicBezTo>
                    <a:pt x="2411" y="7423"/>
                    <a:pt x="2301" y="7220"/>
                    <a:pt x="2191" y="6999"/>
                  </a:cubicBezTo>
                  <a:cubicBezTo>
                    <a:pt x="2043" y="6687"/>
                    <a:pt x="1970" y="6282"/>
                    <a:pt x="1749" y="6006"/>
                  </a:cubicBezTo>
                  <a:cubicBezTo>
                    <a:pt x="1729" y="5979"/>
                    <a:pt x="1698" y="5966"/>
                    <a:pt x="1668" y="5966"/>
                  </a:cubicBezTo>
                  <a:cubicBezTo>
                    <a:pt x="1616" y="5966"/>
                    <a:pt x="1565" y="6003"/>
                    <a:pt x="1565" y="6061"/>
                  </a:cubicBezTo>
                  <a:cubicBezTo>
                    <a:pt x="1491" y="6429"/>
                    <a:pt x="1749" y="6871"/>
                    <a:pt x="1896" y="7184"/>
                  </a:cubicBezTo>
                  <a:cubicBezTo>
                    <a:pt x="2025" y="7441"/>
                    <a:pt x="2191" y="7680"/>
                    <a:pt x="2356" y="7920"/>
                  </a:cubicBezTo>
                  <a:cubicBezTo>
                    <a:pt x="2209" y="8141"/>
                    <a:pt x="2025" y="8361"/>
                    <a:pt x="1859" y="8582"/>
                  </a:cubicBezTo>
                  <a:cubicBezTo>
                    <a:pt x="1528" y="7809"/>
                    <a:pt x="1068" y="7091"/>
                    <a:pt x="884" y="6282"/>
                  </a:cubicBezTo>
                  <a:cubicBezTo>
                    <a:pt x="663" y="5251"/>
                    <a:pt x="939" y="4202"/>
                    <a:pt x="1602" y="3410"/>
                  </a:cubicBezTo>
                  <a:cubicBezTo>
                    <a:pt x="2246" y="2582"/>
                    <a:pt x="3129" y="2048"/>
                    <a:pt x="4031" y="1570"/>
                  </a:cubicBezTo>
                  <a:cubicBezTo>
                    <a:pt x="4491" y="1312"/>
                    <a:pt x="5136" y="1036"/>
                    <a:pt x="5485" y="594"/>
                  </a:cubicBezTo>
                  <a:close/>
                  <a:moveTo>
                    <a:pt x="5580" y="0"/>
                  </a:moveTo>
                  <a:cubicBezTo>
                    <a:pt x="5555" y="0"/>
                    <a:pt x="5528" y="7"/>
                    <a:pt x="5504" y="24"/>
                  </a:cubicBezTo>
                  <a:cubicBezTo>
                    <a:pt x="5080" y="355"/>
                    <a:pt x="4749" y="723"/>
                    <a:pt x="4270" y="999"/>
                  </a:cubicBezTo>
                  <a:cubicBezTo>
                    <a:pt x="3847" y="1238"/>
                    <a:pt x="3424" y="1459"/>
                    <a:pt x="3019" y="1699"/>
                  </a:cubicBezTo>
                  <a:cubicBezTo>
                    <a:pt x="2135" y="2196"/>
                    <a:pt x="1399" y="2913"/>
                    <a:pt x="884" y="3778"/>
                  </a:cubicBezTo>
                  <a:cubicBezTo>
                    <a:pt x="0" y="5417"/>
                    <a:pt x="608" y="7404"/>
                    <a:pt x="1730" y="8766"/>
                  </a:cubicBezTo>
                  <a:lnTo>
                    <a:pt x="1657" y="8877"/>
                  </a:lnTo>
                  <a:cubicBezTo>
                    <a:pt x="1399" y="9079"/>
                    <a:pt x="1233" y="9355"/>
                    <a:pt x="1197" y="9650"/>
                  </a:cubicBezTo>
                  <a:cubicBezTo>
                    <a:pt x="1185" y="9757"/>
                    <a:pt x="1258" y="9826"/>
                    <a:pt x="1336" y="9826"/>
                  </a:cubicBezTo>
                  <a:cubicBezTo>
                    <a:pt x="1378" y="9826"/>
                    <a:pt x="1422" y="9806"/>
                    <a:pt x="1454" y="9760"/>
                  </a:cubicBezTo>
                  <a:cubicBezTo>
                    <a:pt x="2135" y="8711"/>
                    <a:pt x="3332" y="8858"/>
                    <a:pt x="4326" y="8325"/>
                  </a:cubicBezTo>
                  <a:cubicBezTo>
                    <a:pt x="5080" y="7901"/>
                    <a:pt x="5669" y="7220"/>
                    <a:pt x="6019" y="6410"/>
                  </a:cubicBezTo>
                  <a:cubicBezTo>
                    <a:pt x="6902" y="4423"/>
                    <a:pt x="6221" y="2288"/>
                    <a:pt x="5669" y="300"/>
                  </a:cubicBezTo>
                  <a:cubicBezTo>
                    <a:pt x="5688" y="263"/>
                    <a:pt x="5706" y="226"/>
                    <a:pt x="5724" y="189"/>
                  </a:cubicBezTo>
                  <a:cubicBezTo>
                    <a:pt x="5753" y="89"/>
                    <a:pt x="5670" y="0"/>
                    <a:pt x="5580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9"/>
            <p:cNvSpPr/>
            <p:nvPr/>
          </p:nvSpPr>
          <p:spPr>
            <a:xfrm>
              <a:off x="2867090" y="1106353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485" y="595"/>
                  </a:moveTo>
                  <a:cubicBezTo>
                    <a:pt x="5577" y="1515"/>
                    <a:pt x="5890" y="2399"/>
                    <a:pt x="5982" y="3319"/>
                  </a:cubicBezTo>
                  <a:cubicBezTo>
                    <a:pt x="6092" y="4423"/>
                    <a:pt x="6000" y="5601"/>
                    <a:pt x="5430" y="6577"/>
                  </a:cubicBezTo>
                  <a:cubicBezTo>
                    <a:pt x="4878" y="7571"/>
                    <a:pt x="4013" y="8031"/>
                    <a:pt x="2927" y="8307"/>
                  </a:cubicBezTo>
                  <a:cubicBezTo>
                    <a:pt x="2835" y="8344"/>
                    <a:pt x="2743" y="8362"/>
                    <a:pt x="2651" y="8380"/>
                  </a:cubicBezTo>
                  <a:cubicBezTo>
                    <a:pt x="2908" y="7957"/>
                    <a:pt x="3111" y="7497"/>
                    <a:pt x="3258" y="7000"/>
                  </a:cubicBezTo>
                  <a:cubicBezTo>
                    <a:pt x="3389" y="7033"/>
                    <a:pt x="3521" y="7049"/>
                    <a:pt x="3652" y="7049"/>
                  </a:cubicBezTo>
                  <a:cubicBezTo>
                    <a:pt x="3887" y="7049"/>
                    <a:pt x="4119" y="6996"/>
                    <a:pt x="4344" y="6890"/>
                  </a:cubicBezTo>
                  <a:cubicBezTo>
                    <a:pt x="4620" y="6779"/>
                    <a:pt x="5025" y="6540"/>
                    <a:pt x="5080" y="6227"/>
                  </a:cubicBezTo>
                  <a:cubicBezTo>
                    <a:pt x="5080" y="6166"/>
                    <a:pt x="5042" y="6130"/>
                    <a:pt x="4998" y="6130"/>
                  </a:cubicBezTo>
                  <a:cubicBezTo>
                    <a:pt x="4989" y="6130"/>
                    <a:pt x="4979" y="6132"/>
                    <a:pt x="4970" y="6135"/>
                  </a:cubicBezTo>
                  <a:cubicBezTo>
                    <a:pt x="4841" y="6209"/>
                    <a:pt x="4730" y="6282"/>
                    <a:pt x="4638" y="6393"/>
                  </a:cubicBezTo>
                  <a:cubicBezTo>
                    <a:pt x="4510" y="6503"/>
                    <a:pt x="4381" y="6577"/>
                    <a:pt x="4233" y="6650"/>
                  </a:cubicBezTo>
                  <a:cubicBezTo>
                    <a:pt x="3939" y="6779"/>
                    <a:pt x="3626" y="6834"/>
                    <a:pt x="3313" y="6834"/>
                  </a:cubicBezTo>
                  <a:cubicBezTo>
                    <a:pt x="3350" y="6742"/>
                    <a:pt x="3368" y="6650"/>
                    <a:pt x="3405" y="6577"/>
                  </a:cubicBezTo>
                  <a:cubicBezTo>
                    <a:pt x="3663" y="5859"/>
                    <a:pt x="3921" y="5141"/>
                    <a:pt x="4178" y="4442"/>
                  </a:cubicBezTo>
                  <a:lnTo>
                    <a:pt x="4289" y="4442"/>
                  </a:lnTo>
                  <a:lnTo>
                    <a:pt x="4307" y="4423"/>
                  </a:lnTo>
                  <a:cubicBezTo>
                    <a:pt x="4399" y="4405"/>
                    <a:pt x="4473" y="4386"/>
                    <a:pt x="4565" y="4386"/>
                  </a:cubicBezTo>
                  <a:cubicBezTo>
                    <a:pt x="4675" y="4368"/>
                    <a:pt x="4767" y="4331"/>
                    <a:pt x="4859" y="4294"/>
                  </a:cubicBezTo>
                  <a:cubicBezTo>
                    <a:pt x="5025" y="4221"/>
                    <a:pt x="5264" y="4129"/>
                    <a:pt x="5319" y="3945"/>
                  </a:cubicBezTo>
                  <a:cubicBezTo>
                    <a:pt x="5338" y="3889"/>
                    <a:pt x="5283" y="3816"/>
                    <a:pt x="5227" y="3816"/>
                  </a:cubicBezTo>
                  <a:cubicBezTo>
                    <a:pt x="5117" y="3834"/>
                    <a:pt x="5043" y="3871"/>
                    <a:pt x="4970" y="3945"/>
                  </a:cubicBezTo>
                  <a:cubicBezTo>
                    <a:pt x="4859" y="4000"/>
                    <a:pt x="4767" y="4037"/>
                    <a:pt x="4657" y="4073"/>
                  </a:cubicBezTo>
                  <a:cubicBezTo>
                    <a:pt x="4565" y="4110"/>
                    <a:pt x="4399" y="4129"/>
                    <a:pt x="4270" y="4166"/>
                  </a:cubicBezTo>
                  <a:lnTo>
                    <a:pt x="4657" y="3135"/>
                  </a:lnTo>
                  <a:cubicBezTo>
                    <a:pt x="4705" y="3156"/>
                    <a:pt x="4772" y="3168"/>
                    <a:pt x="4843" y="3168"/>
                  </a:cubicBezTo>
                  <a:cubicBezTo>
                    <a:pt x="5018" y="3168"/>
                    <a:pt x="5220" y="3097"/>
                    <a:pt x="5246" y="2914"/>
                  </a:cubicBezTo>
                  <a:cubicBezTo>
                    <a:pt x="5246" y="2884"/>
                    <a:pt x="5233" y="2854"/>
                    <a:pt x="5209" y="2854"/>
                  </a:cubicBezTo>
                  <a:cubicBezTo>
                    <a:pt x="5203" y="2854"/>
                    <a:pt x="5197" y="2855"/>
                    <a:pt x="5191" y="2859"/>
                  </a:cubicBezTo>
                  <a:cubicBezTo>
                    <a:pt x="5099" y="2877"/>
                    <a:pt x="5025" y="2914"/>
                    <a:pt x="4951" y="2951"/>
                  </a:cubicBezTo>
                  <a:cubicBezTo>
                    <a:pt x="4859" y="2988"/>
                    <a:pt x="4767" y="3006"/>
                    <a:pt x="4675" y="3006"/>
                  </a:cubicBezTo>
                  <a:cubicBezTo>
                    <a:pt x="4730" y="2822"/>
                    <a:pt x="4804" y="2656"/>
                    <a:pt x="4859" y="2472"/>
                  </a:cubicBezTo>
                  <a:cubicBezTo>
                    <a:pt x="4871" y="2414"/>
                    <a:pt x="4831" y="2378"/>
                    <a:pt x="4791" y="2378"/>
                  </a:cubicBezTo>
                  <a:cubicBezTo>
                    <a:pt x="4767" y="2378"/>
                    <a:pt x="4744" y="2390"/>
                    <a:pt x="4730" y="2417"/>
                  </a:cubicBezTo>
                  <a:lnTo>
                    <a:pt x="4399" y="3190"/>
                  </a:lnTo>
                  <a:cubicBezTo>
                    <a:pt x="4381" y="3135"/>
                    <a:pt x="4362" y="3080"/>
                    <a:pt x="4362" y="3043"/>
                  </a:cubicBezTo>
                  <a:cubicBezTo>
                    <a:pt x="4307" y="2896"/>
                    <a:pt x="4215" y="2675"/>
                    <a:pt x="4049" y="2638"/>
                  </a:cubicBezTo>
                  <a:cubicBezTo>
                    <a:pt x="3994" y="2638"/>
                    <a:pt x="3957" y="2675"/>
                    <a:pt x="3957" y="2711"/>
                  </a:cubicBezTo>
                  <a:cubicBezTo>
                    <a:pt x="3939" y="2859"/>
                    <a:pt x="4068" y="3024"/>
                    <a:pt x="4123" y="3135"/>
                  </a:cubicBezTo>
                  <a:cubicBezTo>
                    <a:pt x="4178" y="3264"/>
                    <a:pt x="4197" y="3411"/>
                    <a:pt x="4289" y="3484"/>
                  </a:cubicBezTo>
                  <a:lnTo>
                    <a:pt x="3534" y="5270"/>
                  </a:lnTo>
                  <a:cubicBezTo>
                    <a:pt x="3460" y="5049"/>
                    <a:pt x="3368" y="4810"/>
                    <a:pt x="3313" y="4607"/>
                  </a:cubicBezTo>
                  <a:cubicBezTo>
                    <a:pt x="3240" y="4239"/>
                    <a:pt x="3313" y="3797"/>
                    <a:pt x="3147" y="3466"/>
                  </a:cubicBezTo>
                  <a:cubicBezTo>
                    <a:pt x="3127" y="3425"/>
                    <a:pt x="3089" y="3401"/>
                    <a:pt x="3053" y="3401"/>
                  </a:cubicBezTo>
                  <a:cubicBezTo>
                    <a:pt x="3025" y="3401"/>
                    <a:pt x="2998" y="3415"/>
                    <a:pt x="2982" y="3448"/>
                  </a:cubicBezTo>
                  <a:cubicBezTo>
                    <a:pt x="2761" y="3779"/>
                    <a:pt x="2871" y="4294"/>
                    <a:pt x="2963" y="4662"/>
                  </a:cubicBezTo>
                  <a:cubicBezTo>
                    <a:pt x="3000" y="5012"/>
                    <a:pt x="3147" y="5343"/>
                    <a:pt x="3387" y="5638"/>
                  </a:cubicBezTo>
                  <a:lnTo>
                    <a:pt x="3258" y="5932"/>
                  </a:lnTo>
                  <a:cubicBezTo>
                    <a:pt x="3037" y="6466"/>
                    <a:pt x="2835" y="7000"/>
                    <a:pt x="2595" y="7497"/>
                  </a:cubicBezTo>
                  <a:cubicBezTo>
                    <a:pt x="2559" y="7552"/>
                    <a:pt x="2540" y="7589"/>
                    <a:pt x="2522" y="7626"/>
                  </a:cubicBezTo>
                  <a:cubicBezTo>
                    <a:pt x="2393" y="7423"/>
                    <a:pt x="2282" y="7202"/>
                    <a:pt x="2172" y="6982"/>
                  </a:cubicBezTo>
                  <a:cubicBezTo>
                    <a:pt x="2025" y="6669"/>
                    <a:pt x="1951" y="6264"/>
                    <a:pt x="1730" y="6006"/>
                  </a:cubicBezTo>
                  <a:cubicBezTo>
                    <a:pt x="1710" y="5979"/>
                    <a:pt x="1680" y="5967"/>
                    <a:pt x="1650" y="5967"/>
                  </a:cubicBezTo>
                  <a:cubicBezTo>
                    <a:pt x="1598" y="5967"/>
                    <a:pt x="1546" y="6003"/>
                    <a:pt x="1546" y="6061"/>
                  </a:cubicBezTo>
                  <a:cubicBezTo>
                    <a:pt x="1491" y="6411"/>
                    <a:pt x="1730" y="6853"/>
                    <a:pt x="1877" y="7166"/>
                  </a:cubicBezTo>
                  <a:cubicBezTo>
                    <a:pt x="2006" y="7442"/>
                    <a:pt x="2154" y="7681"/>
                    <a:pt x="2338" y="7902"/>
                  </a:cubicBezTo>
                  <a:cubicBezTo>
                    <a:pt x="2190" y="8141"/>
                    <a:pt x="2006" y="8344"/>
                    <a:pt x="1822" y="8564"/>
                  </a:cubicBezTo>
                  <a:cubicBezTo>
                    <a:pt x="1509" y="7791"/>
                    <a:pt x="1049" y="7092"/>
                    <a:pt x="865" y="6264"/>
                  </a:cubicBezTo>
                  <a:cubicBezTo>
                    <a:pt x="663" y="5251"/>
                    <a:pt x="920" y="4184"/>
                    <a:pt x="1601" y="3392"/>
                  </a:cubicBezTo>
                  <a:cubicBezTo>
                    <a:pt x="2246" y="2583"/>
                    <a:pt x="3129" y="2049"/>
                    <a:pt x="4031" y="1552"/>
                  </a:cubicBezTo>
                  <a:cubicBezTo>
                    <a:pt x="4491" y="1313"/>
                    <a:pt x="5135" y="1018"/>
                    <a:pt x="5485" y="595"/>
                  </a:cubicBezTo>
                  <a:close/>
                  <a:moveTo>
                    <a:pt x="5580" y="1"/>
                  </a:moveTo>
                  <a:cubicBezTo>
                    <a:pt x="5554" y="1"/>
                    <a:pt x="5528" y="8"/>
                    <a:pt x="5503" y="24"/>
                  </a:cubicBezTo>
                  <a:cubicBezTo>
                    <a:pt x="5062" y="337"/>
                    <a:pt x="4749" y="724"/>
                    <a:pt x="4270" y="1000"/>
                  </a:cubicBezTo>
                  <a:cubicBezTo>
                    <a:pt x="3847" y="1221"/>
                    <a:pt x="3424" y="1441"/>
                    <a:pt x="3000" y="1681"/>
                  </a:cubicBezTo>
                  <a:cubicBezTo>
                    <a:pt x="2135" y="2178"/>
                    <a:pt x="1399" y="2896"/>
                    <a:pt x="884" y="3761"/>
                  </a:cubicBezTo>
                  <a:cubicBezTo>
                    <a:pt x="0" y="5417"/>
                    <a:pt x="607" y="7387"/>
                    <a:pt x="1730" y="8767"/>
                  </a:cubicBezTo>
                  <a:lnTo>
                    <a:pt x="1638" y="8877"/>
                  </a:lnTo>
                  <a:cubicBezTo>
                    <a:pt x="1399" y="9061"/>
                    <a:pt x="1233" y="9338"/>
                    <a:pt x="1178" y="9650"/>
                  </a:cubicBezTo>
                  <a:cubicBezTo>
                    <a:pt x="1178" y="9749"/>
                    <a:pt x="1260" y="9814"/>
                    <a:pt x="1342" y="9814"/>
                  </a:cubicBezTo>
                  <a:cubicBezTo>
                    <a:pt x="1383" y="9814"/>
                    <a:pt x="1423" y="9798"/>
                    <a:pt x="1454" y="9761"/>
                  </a:cubicBezTo>
                  <a:cubicBezTo>
                    <a:pt x="2135" y="8712"/>
                    <a:pt x="3313" y="8859"/>
                    <a:pt x="4307" y="8325"/>
                  </a:cubicBezTo>
                  <a:cubicBezTo>
                    <a:pt x="5080" y="7883"/>
                    <a:pt x="5669" y="7221"/>
                    <a:pt x="6019" y="6411"/>
                  </a:cubicBezTo>
                  <a:cubicBezTo>
                    <a:pt x="6902" y="4423"/>
                    <a:pt x="6221" y="2288"/>
                    <a:pt x="5669" y="300"/>
                  </a:cubicBezTo>
                  <a:cubicBezTo>
                    <a:pt x="5687" y="263"/>
                    <a:pt x="5706" y="227"/>
                    <a:pt x="5706" y="190"/>
                  </a:cubicBezTo>
                  <a:cubicBezTo>
                    <a:pt x="5749" y="90"/>
                    <a:pt x="5669" y="1"/>
                    <a:pt x="5580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9"/>
            <p:cNvSpPr/>
            <p:nvPr/>
          </p:nvSpPr>
          <p:spPr>
            <a:xfrm>
              <a:off x="391669" y="952089"/>
              <a:ext cx="949235" cy="799367"/>
            </a:xfrm>
            <a:custGeom>
              <a:avLst/>
              <a:gdLst/>
              <a:ahLst/>
              <a:cxnLst/>
              <a:rect l="l" t="t" r="r" b="b"/>
              <a:pathLst>
                <a:path w="17703" h="14908" extrusionOk="0">
                  <a:moveTo>
                    <a:pt x="10693" y="1163"/>
                  </a:moveTo>
                  <a:cubicBezTo>
                    <a:pt x="11443" y="1163"/>
                    <a:pt x="12218" y="1263"/>
                    <a:pt x="13036" y="1429"/>
                  </a:cubicBezTo>
                  <a:cubicBezTo>
                    <a:pt x="13220" y="1466"/>
                    <a:pt x="13422" y="1502"/>
                    <a:pt x="13625" y="1539"/>
                  </a:cubicBezTo>
                  <a:cubicBezTo>
                    <a:pt x="12723" y="2091"/>
                    <a:pt x="11895" y="2920"/>
                    <a:pt x="11177" y="3637"/>
                  </a:cubicBezTo>
                  <a:cubicBezTo>
                    <a:pt x="10551" y="3140"/>
                    <a:pt x="9796" y="2864"/>
                    <a:pt x="9005" y="2846"/>
                  </a:cubicBezTo>
                  <a:cubicBezTo>
                    <a:pt x="8944" y="2844"/>
                    <a:pt x="8880" y="2843"/>
                    <a:pt x="8813" y="2843"/>
                  </a:cubicBezTo>
                  <a:cubicBezTo>
                    <a:pt x="8185" y="2843"/>
                    <a:pt x="7311" y="2938"/>
                    <a:pt x="6962" y="3453"/>
                  </a:cubicBezTo>
                  <a:cubicBezTo>
                    <a:pt x="6888" y="3582"/>
                    <a:pt x="6962" y="3729"/>
                    <a:pt x="7109" y="3729"/>
                  </a:cubicBezTo>
                  <a:cubicBezTo>
                    <a:pt x="7128" y="3731"/>
                    <a:pt x="7147" y="3731"/>
                    <a:pt x="7167" y="3731"/>
                  </a:cubicBezTo>
                  <a:cubicBezTo>
                    <a:pt x="7440" y="3731"/>
                    <a:pt x="7699" y="3614"/>
                    <a:pt x="7974" y="3545"/>
                  </a:cubicBezTo>
                  <a:cubicBezTo>
                    <a:pt x="8287" y="3453"/>
                    <a:pt x="8637" y="3417"/>
                    <a:pt x="8986" y="3417"/>
                  </a:cubicBezTo>
                  <a:cubicBezTo>
                    <a:pt x="9649" y="3435"/>
                    <a:pt x="10293" y="3619"/>
                    <a:pt x="10901" y="3914"/>
                  </a:cubicBezTo>
                  <a:lnTo>
                    <a:pt x="10514" y="4318"/>
                  </a:lnTo>
                  <a:cubicBezTo>
                    <a:pt x="9336" y="5441"/>
                    <a:pt x="8195" y="6564"/>
                    <a:pt x="7035" y="7705"/>
                  </a:cubicBezTo>
                  <a:cubicBezTo>
                    <a:pt x="7017" y="7687"/>
                    <a:pt x="6999" y="7668"/>
                    <a:pt x="6980" y="7650"/>
                  </a:cubicBezTo>
                  <a:cubicBezTo>
                    <a:pt x="6953" y="7623"/>
                    <a:pt x="6916" y="7606"/>
                    <a:pt x="6870" y="7606"/>
                  </a:cubicBezTo>
                  <a:cubicBezTo>
                    <a:pt x="6853" y="7606"/>
                    <a:pt x="6834" y="7608"/>
                    <a:pt x="6815" y="7613"/>
                  </a:cubicBezTo>
                  <a:cubicBezTo>
                    <a:pt x="6808" y="7607"/>
                    <a:pt x="6804" y="7605"/>
                    <a:pt x="6801" y="7605"/>
                  </a:cubicBezTo>
                  <a:cubicBezTo>
                    <a:pt x="6794" y="7605"/>
                    <a:pt x="6790" y="7613"/>
                    <a:pt x="6778" y="7613"/>
                  </a:cubicBezTo>
                  <a:cubicBezTo>
                    <a:pt x="6594" y="7576"/>
                    <a:pt x="6410" y="7521"/>
                    <a:pt x="6244" y="7447"/>
                  </a:cubicBezTo>
                  <a:cubicBezTo>
                    <a:pt x="6023" y="7392"/>
                    <a:pt x="5821" y="7355"/>
                    <a:pt x="5600" y="7355"/>
                  </a:cubicBezTo>
                  <a:cubicBezTo>
                    <a:pt x="5488" y="7344"/>
                    <a:pt x="5358" y="7335"/>
                    <a:pt x="5226" y="7335"/>
                  </a:cubicBezTo>
                  <a:cubicBezTo>
                    <a:pt x="4923" y="7335"/>
                    <a:pt x="4601" y="7384"/>
                    <a:pt x="4422" y="7576"/>
                  </a:cubicBezTo>
                  <a:cubicBezTo>
                    <a:pt x="4311" y="7687"/>
                    <a:pt x="4348" y="7852"/>
                    <a:pt x="4495" y="7908"/>
                  </a:cubicBezTo>
                  <a:cubicBezTo>
                    <a:pt x="4597" y="7938"/>
                    <a:pt x="4709" y="7952"/>
                    <a:pt x="4821" y="7952"/>
                  </a:cubicBezTo>
                  <a:cubicBezTo>
                    <a:pt x="4911" y="7952"/>
                    <a:pt x="5002" y="7943"/>
                    <a:pt x="5084" y="7926"/>
                  </a:cubicBezTo>
                  <a:cubicBezTo>
                    <a:pt x="5204" y="7917"/>
                    <a:pt x="5319" y="7912"/>
                    <a:pt x="5434" y="7912"/>
                  </a:cubicBezTo>
                  <a:cubicBezTo>
                    <a:pt x="5549" y="7912"/>
                    <a:pt x="5664" y="7917"/>
                    <a:pt x="5784" y="7926"/>
                  </a:cubicBezTo>
                  <a:cubicBezTo>
                    <a:pt x="6005" y="7944"/>
                    <a:pt x="6336" y="8073"/>
                    <a:pt x="6594" y="8110"/>
                  </a:cubicBezTo>
                  <a:lnTo>
                    <a:pt x="4956" y="9730"/>
                  </a:lnTo>
                  <a:lnTo>
                    <a:pt x="4956" y="9711"/>
                  </a:lnTo>
                  <a:cubicBezTo>
                    <a:pt x="4769" y="9525"/>
                    <a:pt x="4392" y="9339"/>
                    <a:pt x="4069" y="9339"/>
                  </a:cubicBezTo>
                  <a:cubicBezTo>
                    <a:pt x="3882" y="9339"/>
                    <a:pt x="3713" y="9402"/>
                    <a:pt x="3612" y="9564"/>
                  </a:cubicBezTo>
                  <a:cubicBezTo>
                    <a:pt x="3557" y="9638"/>
                    <a:pt x="3594" y="9711"/>
                    <a:pt x="3667" y="9748"/>
                  </a:cubicBezTo>
                  <a:cubicBezTo>
                    <a:pt x="3759" y="9757"/>
                    <a:pt x="3847" y="9762"/>
                    <a:pt x="3934" y="9762"/>
                  </a:cubicBezTo>
                  <a:cubicBezTo>
                    <a:pt x="4021" y="9762"/>
                    <a:pt x="4109" y="9757"/>
                    <a:pt x="4201" y="9748"/>
                  </a:cubicBezTo>
                  <a:cubicBezTo>
                    <a:pt x="4403" y="9748"/>
                    <a:pt x="4587" y="9803"/>
                    <a:pt x="4771" y="9914"/>
                  </a:cubicBezTo>
                  <a:lnTo>
                    <a:pt x="3925" y="10742"/>
                  </a:lnTo>
                  <a:cubicBezTo>
                    <a:pt x="3797" y="10870"/>
                    <a:pt x="3910" y="11030"/>
                    <a:pt x="4035" y="11030"/>
                  </a:cubicBezTo>
                  <a:cubicBezTo>
                    <a:pt x="4073" y="11030"/>
                    <a:pt x="4112" y="11015"/>
                    <a:pt x="4146" y="10981"/>
                  </a:cubicBezTo>
                  <a:lnTo>
                    <a:pt x="5452" y="9822"/>
                  </a:lnTo>
                  <a:lnTo>
                    <a:pt x="5452" y="9822"/>
                  </a:lnTo>
                  <a:cubicBezTo>
                    <a:pt x="5416" y="9932"/>
                    <a:pt x="5416" y="10061"/>
                    <a:pt x="5397" y="10153"/>
                  </a:cubicBezTo>
                  <a:cubicBezTo>
                    <a:pt x="5360" y="10484"/>
                    <a:pt x="5342" y="10981"/>
                    <a:pt x="5637" y="11202"/>
                  </a:cubicBezTo>
                  <a:cubicBezTo>
                    <a:pt x="5664" y="11223"/>
                    <a:pt x="5694" y="11233"/>
                    <a:pt x="5724" y="11233"/>
                  </a:cubicBezTo>
                  <a:cubicBezTo>
                    <a:pt x="5774" y="11233"/>
                    <a:pt x="5823" y="11205"/>
                    <a:pt x="5857" y="11147"/>
                  </a:cubicBezTo>
                  <a:cubicBezTo>
                    <a:pt x="6023" y="10889"/>
                    <a:pt x="5931" y="10466"/>
                    <a:pt x="5949" y="10171"/>
                  </a:cubicBezTo>
                  <a:cubicBezTo>
                    <a:pt x="5949" y="9932"/>
                    <a:pt x="6060" y="9601"/>
                    <a:pt x="5949" y="9362"/>
                  </a:cubicBezTo>
                  <a:lnTo>
                    <a:pt x="9023" y="6638"/>
                  </a:lnTo>
                  <a:lnTo>
                    <a:pt x="9023" y="6638"/>
                  </a:lnTo>
                  <a:cubicBezTo>
                    <a:pt x="8950" y="7135"/>
                    <a:pt x="8950" y="7668"/>
                    <a:pt x="8821" y="8128"/>
                  </a:cubicBezTo>
                  <a:cubicBezTo>
                    <a:pt x="8637" y="8883"/>
                    <a:pt x="8085" y="9675"/>
                    <a:pt x="8085" y="10448"/>
                  </a:cubicBezTo>
                  <a:cubicBezTo>
                    <a:pt x="8085" y="10577"/>
                    <a:pt x="8186" y="10673"/>
                    <a:pt x="8301" y="10673"/>
                  </a:cubicBezTo>
                  <a:cubicBezTo>
                    <a:pt x="8333" y="10673"/>
                    <a:pt x="8366" y="10666"/>
                    <a:pt x="8397" y="10650"/>
                  </a:cubicBezTo>
                  <a:cubicBezTo>
                    <a:pt x="9097" y="10227"/>
                    <a:pt x="9373" y="9104"/>
                    <a:pt x="9557" y="8349"/>
                  </a:cubicBezTo>
                  <a:cubicBezTo>
                    <a:pt x="9704" y="7687"/>
                    <a:pt x="9888" y="6785"/>
                    <a:pt x="9649" y="6085"/>
                  </a:cubicBezTo>
                  <a:lnTo>
                    <a:pt x="10146" y="5625"/>
                  </a:lnTo>
                  <a:cubicBezTo>
                    <a:pt x="11048" y="4834"/>
                    <a:pt x="11931" y="3987"/>
                    <a:pt x="12870" y="3251"/>
                  </a:cubicBezTo>
                  <a:cubicBezTo>
                    <a:pt x="12962" y="3177"/>
                    <a:pt x="13054" y="3122"/>
                    <a:pt x="13128" y="3067"/>
                  </a:cubicBezTo>
                  <a:cubicBezTo>
                    <a:pt x="13165" y="3582"/>
                    <a:pt x="13201" y="4098"/>
                    <a:pt x="13201" y="4613"/>
                  </a:cubicBezTo>
                  <a:cubicBezTo>
                    <a:pt x="13201" y="5349"/>
                    <a:pt x="12944" y="6196"/>
                    <a:pt x="13128" y="6914"/>
                  </a:cubicBezTo>
                  <a:cubicBezTo>
                    <a:pt x="13160" y="7031"/>
                    <a:pt x="13260" y="7099"/>
                    <a:pt x="13361" y="7099"/>
                  </a:cubicBezTo>
                  <a:cubicBezTo>
                    <a:pt x="13433" y="7099"/>
                    <a:pt x="13505" y="7064"/>
                    <a:pt x="13551" y="6987"/>
                  </a:cubicBezTo>
                  <a:cubicBezTo>
                    <a:pt x="13993" y="6343"/>
                    <a:pt x="13938" y="5294"/>
                    <a:pt x="13919" y="4539"/>
                  </a:cubicBezTo>
                  <a:cubicBezTo>
                    <a:pt x="13919" y="3914"/>
                    <a:pt x="13846" y="3306"/>
                    <a:pt x="13680" y="2717"/>
                  </a:cubicBezTo>
                  <a:cubicBezTo>
                    <a:pt x="14214" y="2423"/>
                    <a:pt x="14747" y="2183"/>
                    <a:pt x="15281" y="1926"/>
                  </a:cubicBezTo>
                  <a:lnTo>
                    <a:pt x="15281" y="1926"/>
                  </a:lnTo>
                  <a:cubicBezTo>
                    <a:pt x="15189" y="3693"/>
                    <a:pt x="15410" y="5460"/>
                    <a:pt x="14987" y="7227"/>
                  </a:cubicBezTo>
                  <a:cubicBezTo>
                    <a:pt x="14471" y="9417"/>
                    <a:pt x="13036" y="11073"/>
                    <a:pt x="11029" y="12067"/>
                  </a:cubicBezTo>
                  <a:cubicBezTo>
                    <a:pt x="9042" y="13043"/>
                    <a:pt x="6833" y="13245"/>
                    <a:pt x="4661" y="13319"/>
                  </a:cubicBezTo>
                  <a:cubicBezTo>
                    <a:pt x="3575" y="13374"/>
                    <a:pt x="2084" y="13319"/>
                    <a:pt x="998" y="13834"/>
                  </a:cubicBezTo>
                  <a:cubicBezTo>
                    <a:pt x="1661" y="11994"/>
                    <a:pt x="1919" y="10006"/>
                    <a:pt x="2581" y="8165"/>
                  </a:cubicBezTo>
                  <a:cubicBezTo>
                    <a:pt x="3373" y="5938"/>
                    <a:pt x="4643" y="3803"/>
                    <a:pt x="6630" y="2441"/>
                  </a:cubicBezTo>
                  <a:cubicBezTo>
                    <a:pt x="7965" y="1516"/>
                    <a:pt x="9283" y="1163"/>
                    <a:pt x="10693" y="1163"/>
                  </a:cubicBezTo>
                  <a:close/>
                  <a:moveTo>
                    <a:pt x="17279" y="0"/>
                  </a:moveTo>
                  <a:cubicBezTo>
                    <a:pt x="17234" y="0"/>
                    <a:pt x="17187" y="9"/>
                    <a:pt x="17140" y="30"/>
                  </a:cubicBezTo>
                  <a:cubicBezTo>
                    <a:pt x="16380" y="504"/>
                    <a:pt x="15632" y="656"/>
                    <a:pt x="14882" y="656"/>
                  </a:cubicBezTo>
                  <a:cubicBezTo>
                    <a:pt x="13519" y="656"/>
                    <a:pt x="12149" y="150"/>
                    <a:pt x="10689" y="150"/>
                  </a:cubicBezTo>
                  <a:cubicBezTo>
                    <a:pt x="10582" y="150"/>
                    <a:pt x="10475" y="153"/>
                    <a:pt x="10367" y="159"/>
                  </a:cubicBezTo>
                  <a:cubicBezTo>
                    <a:pt x="8508" y="232"/>
                    <a:pt x="6759" y="1061"/>
                    <a:pt x="5342" y="2239"/>
                  </a:cubicBezTo>
                  <a:cubicBezTo>
                    <a:pt x="1808" y="5220"/>
                    <a:pt x="1182" y="9951"/>
                    <a:pt x="391" y="14239"/>
                  </a:cubicBezTo>
                  <a:cubicBezTo>
                    <a:pt x="317" y="14294"/>
                    <a:pt x="262" y="14350"/>
                    <a:pt x="188" y="14405"/>
                  </a:cubicBezTo>
                  <a:cubicBezTo>
                    <a:pt x="0" y="14593"/>
                    <a:pt x="146" y="14908"/>
                    <a:pt x="403" y="14908"/>
                  </a:cubicBezTo>
                  <a:cubicBezTo>
                    <a:pt x="423" y="14908"/>
                    <a:pt x="443" y="14906"/>
                    <a:pt x="465" y="14902"/>
                  </a:cubicBezTo>
                  <a:cubicBezTo>
                    <a:pt x="1569" y="14699"/>
                    <a:pt x="2544" y="14276"/>
                    <a:pt x="3722" y="14202"/>
                  </a:cubicBezTo>
                  <a:cubicBezTo>
                    <a:pt x="4735" y="14129"/>
                    <a:pt x="5747" y="14129"/>
                    <a:pt x="6759" y="14018"/>
                  </a:cubicBezTo>
                  <a:cubicBezTo>
                    <a:pt x="8876" y="13779"/>
                    <a:pt x="10993" y="13245"/>
                    <a:pt x="12741" y="11994"/>
                  </a:cubicBezTo>
                  <a:cubicBezTo>
                    <a:pt x="15925" y="9693"/>
                    <a:pt x="16606" y="5349"/>
                    <a:pt x="15723" y="1686"/>
                  </a:cubicBezTo>
                  <a:cubicBezTo>
                    <a:pt x="15815" y="1650"/>
                    <a:pt x="15889" y="1594"/>
                    <a:pt x="15981" y="1558"/>
                  </a:cubicBezTo>
                  <a:cubicBezTo>
                    <a:pt x="16625" y="1410"/>
                    <a:pt x="17195" y="1042"/>
                    <a:pt x="17564" y="490"/>
                  </a:cubicBezTo>
                  <a:cubicBezTo>
                    <a:pt x="17703" y="258"/>
                    <a:pt x="17517" y="0"/>
                    <a:pt x="17279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9"/>
            <p:cNvSpPr/>
            <p:nvPr/>
          </p:nvSpPr>
          <p:spPr>
            <a:xfrm>
              <a:off x="5474309" y="667795"/>
              <a:ext cx="1091918" cy="919797"/>
            </a:xfrm>
            <a:custGeom>
              <a:avLst/>
              <a:gdLst/>
              <a:ahLst/>
              <a:cxnLst/>
              <a:rect l="l" t="t" r="r" b="b"/>
              <a:pathLst>
                <a:path w="20364" h="17154" extrusionOk="0">
                  <a:moveTo>
                    <a:pt x="12289" y="1345"/>
                  </a:moveTo>
                  <a:cubicBezTo>
                    <a:pt x="13153" y="1345"/>
                    <a:pt x="14046" y="1459"/>
                    <a:pt x="14987" y="1651"/>
                  </a:cubicBezTo>
                  <a:cubicBezTo>
                    <a:pt x="15207" y="1688"/>
                    <a:pt x="15428" y="1743"/>
                    <a:pt x="15649" y="1780"/>
                  </a:cubicBezTo>
                  <a:cubicBezTo>
                    <a:pt x="14618" y="2405"/>
                    <a:pt x="13661" y="3362"/>
                    <a:pt x="12833" y="4191"/>
                  </a:cubicBezTo>
                  <a:cubicBezTo>
                    <a:pt x="12134" y="3620"/>
                    <a:pt x="11250" y="3307"/>
                    <a:pt x="10330" y="3270"/>
                  </a:cubicBezTo>
                  <a:cubicBezTo>
                    <a:pt x="10263" y="3269"/>
                    <a:pt x="10192" y="3268"/>
                    <a:pt x="10118" y="3268"/>
                  </a:cubicBezTo>
                  <a:cubicBezTo>
                    <a:pt x="9398" y="3268"/>
                    <a:pt x="8393" y="3369"/>
                    <a:pt x="7992" y="3970"/>
                  </a:cubicBezTo>
                  <a:cubicBezTo>
                    <a:pt x="7919" y="4099"/>
                    <a:pt x="8011" y="4283"/>
                    <a:pt x="8158" y="4283"/>
                  </a:cubicBezTo>
                  <a:cubicBezTo>
                    <a:pt x="8192" y="4286"/>
                    <a:pt x="8226" y="4288"/>
                    <a:pt x="8259" y="4288"/>
                  </a:cubicBezTo>
                  <a:cubicBezTo>
                    <a:pt x="8569" y="4288"/>
                    <a:pt x="8853" y="4145"/>
                    <a:pt x="9152" y="4062"/>
                  </a:cubicBezTo>
                  <a:cubicBezTo>
                    <a:pt x="9538" y="3951"/>
                    <a:pt x="9925" y="3915"/>
                    <a:pt x="10311" y="3915"/>
                  </a:cubicBezTo>
                  <a:cubicBezTo>
                    <a:pt x="11085" y="3951"/>
                    <a:pt x="11839" y="4136"/>
                    <a:pt x="12520" y="4485"/>
                  </a:cubicBezTo>
                  <a:cubicBezTo>
                    <a:pt x="12355" y="4651"/>
                    <a:pt x="12207" y="4798"/>
                    <a:pt x="12060" y="4945"/>
                  </a:cubicBezTo>
                  <a:cubicBezTo>
                    <a:pt x="10716" y="6252"/>
                    <a:pt x="9391" y="7541"/>
                    <a:pt x="8066" y="8847"/>
                  </a:cubicBezTo>
                  <a:cubicBezTo>
                    <a:pt x="8066" y="8829"/>
                    <a:pt x="8048" y="8811"/>
                    <a:pt x="8011" y="8792"/>
                  </a:cubicBezTo>
                  <a:cubicBezTo>
                    <a:pt x="7956" y="8755"/>
                    <a:pt x="7900" y="8737"/>
                    <a:pt x="7827" y="8737"/>
                  </a:cubicBezTo>
                  <a:cubicBezTo>
                    <a:pt x="7808" y="8737"/>
                    <a:pt x="7790" y="8737"/>
                    <a:pt x="7771" y="8755"/>
                  </a:cubicBezTo>
                  <a:cubicBezTo>
                    <a:pt x="7569" y="8700"/>
                    <a:pt x="7367" y="8627"/>
                    <a:pt x="7164" y="8553"/>
                  </a:cubicBezTo>
                  <a:cubicBezTo>
                    <a:pt x="6925" y="8498"/>
                    <a:pt x="6667" y="8461"/>
                    <a:pt x="6428" y="8442"/>
                  </a:cubicBezTo>
                  <a:cubicBezTo>
                    <a:pt x="6308" y="8432"/>
                    <a:pt x="6171" y="8423"/>
                    <a:pt x="6029" y="8423"/>
                  </a:cubicBezTo>
                  <a:cubicBezTo>
                    <a:pt x="5669" y="8423"/>
                    <a:pt x="5277" y="8481"/>
                    <a:pt x="5066" y="8719"/>
                  </a:cubicBezTo>
                  <a:cubicBezTo>
                    <a:pt x="4937" y="8847"/>
                    <a:pt x="4992" y="9031"/>
                    <a:pt x="5158" y="9087"/>
                  </a:cubicBezTo>
                  <a:cubicBezTo>
                    <a:pt x="5287" y="9130"/>
                    <a:pt x="5423" y="9148"/>
                    <a:pt x="5558" y="9148"/>
                  </a:cubicBezTo>
                  <a:cubicBezTo>
                    <a:pt x="5653" y="9148"/>
                    <a:pt x="5747" y="9139"/>
                    <a:pt x="5839" y="9123"/>
                  </a:cubicBezTo>
                  <a:cubicBezTo>
                    <a:pt x="5977" y="9105"/>
                    <a:pt x="6110" y="9096"/>
                    <a:pt x="6244" y="9096"/>
                  </a:cubicBezTo>
                  <a:cubicBezTo>
                    <a:pt x="6377" y="9096"/>
                    <a:pt x="6511" y="9105"/>
                    <a:pt x="6649" y="9123"/>
                  </a:cubicBezTo>
                  <a:cubicBezTo>
                    <a:pt x="6906" y="9142"/>
                    <a:pt x="7275" y="9289"/>
                    <a:pt x="7587" y="9326"/>
                  </a:cubicBezTo>
                  <a:lnTo>
                    <a:pt x="5692" y="11222"/>
                  </a:lnTo>
                  <a:cubicBezTo>
                    <a:pt x="5692" y="11222"/>
                    <a:pt x="5692" y="11203"/>
                    <a:pt x="5692" y="11185"/>
                  </a:cubicBezTo>
                  <a:cubicBezTo>
                    <a:pt x="5482" y="10975"/>
                    <a:pt x="5044" y="10766"/>
                    <a:pt x="4667" y="10766"/>
                  </a:cubicBezTo>
                  <a:cubicBezTo>
                    <a:pt x="4448" y="10766"/>
                    <a:pt x="4249" y="10837"/>
                    <a:pt x="4127" y="11019"/>
                  </a:cubicBezTo>
                  <a:cubicBezTo>
                    <a:pt x="4090" y="11111"/>
                    <a:pt x="4127" y="11203"/>
                    <a:pt x="4219" y="11222"/>
                  </a:cubicBezTo>
                  <a:cubicBezTo>
                    <a:pt x="4311" y="11240"/>
                    <a:pt x="4408" y="11249"/>
                    <a:pt x="4507" y="11249"/>
                  </a:cubicBezTo>
                  <a:cubicBezTo>
                    <a:pt x="4606" y="11249"/>
                    <a:pt x="4707" y="11240"/>
                    <a:pt x="4808" y="11222"/>
                  </a:cubicBezTo>
                  <a:cubicBezTo>
                    <a:pt x="5047" y="11240"/>
                    <a:pt x="5287" y="11314"/>
                    <a:pt x="5489" y="11424"/>
                  </a:cubicBezTo>
                  <a:lnTo>
                    <a:pt x="4495" y="12381"/>
                  </a:lnTo>
                  <a:cubicBezTo>
                    <a:pt x="4377" y="12514"/>
                    <a:pt x="4507" y="12694"/>
                    <a:pt x="4649" y="12694"/>
                  </a:cubicBezTo>
                  <a:cubicBezTo>
                    <a:pt x="4684" y="12694"/>
                    <a:pt x="4720" y="12683"/>
                    <a:pt x="4753" y="12657"/>
                  </a:cubicBezTo>
                  <a:lnTo>
                    <a:pt x="6262" y="11295"/>
                  </a:lnTo>
                  <a:lnTo>
                    <a:pt x="6262" y="11295"/>
                  </a:lnTo>
                  <a:cubicBezTo>
                    <a:pt x="6244" y="11443"/>
                    <a:pt x="6225" y="11571"/>
                    <a:pt x="6225" y="11682"/>
                  </a:cubicBezTo>
                  <a:cubicBezTo>
                    <a:pt x="6189" y="12050"/>
                    <a:pt x="6152" y="12639"/>
                    <a:pt x="6483" y="12897"/>
                  </a:cubicBezTo>
                  <a:cubicBezTo>
                    <a:pt x="6513" y="12914"/>
                    <a:pt x="6544" y="12923"/>
                    <a:pt x="6575" y="12923"/>
                  </a:cubicBezTo>
                  <a:cubicBezTo>
                    <a:pt x="6640" y="12923"/>
                    <a:pt x="6703" y="12886"/>
                    <a:pt x="6741" y="12823"/>
                  </a:cubicBezTo>
                  <a:cubicBezTo>
                    <a:pt x="6943" y="12529"/>
                    <a:pt x="6814" y="12032"/>
                    <a:pt x="6833" y="11700"/>
                  </a:cubicBezTo>
                  <a:cubicBezTo>
                    <a:pt x="6851" y="11424"/>
                    <a:pt x="6980" y="11038"/>
                    <a:pt x="6851" y="10780"/>
                  </a:cubicBezTo>
                  <a:lnTo>
                    <a:pt x="10385" y="7633"/>
                  </a:lnTo>
                  <a:lnTo>
                    <a:pt x="10385" y="7633"/>
                  </a:lnTo>
                  <a:cubicBezTo>
                    <a:pt x="10293" y="8203"/>
                    <a:pt x="10293" y="8811"/>
                    <a:pt x="10146" y="9344"/>
                  </a:cubicBezTo>
                  <a:cubicBezTo>
                    <a:pt x="9943" y="10209"/>
                    <a:pt x="9318" y="11130"/>
                    <a:pt x="9299" y="12013"/>
                  </a:cubicBezTo>
                  <a:cubicBezTo>
                    <a:pt x="9299" y="12155"/>
                    <a:pt x="9420" y="12265"/>
                    <a:pt x="9551" y="12265"/>
                  </a:cubicBezTo>
                  <a:cubicBezTo>
                    <a:pt x="9590" y="12265"/>
                    <a:pt x="9630" y="12255"/>
                    <a:pt x="9667" y="12234"/>
                  </a:cubicBezTo>
                  <a:cubicBezTo>
                    <a:pt x="10477" y="11737"/>
                    <a:pt x="10790" y="10467"/>
                    <a:pt x="10992" y="9602"/>
                  </a:cubicBezTo>
                  <a:cubicBezTo>
                    <a:pt x="11158" y="8829"/>
                    <a:pt x="11379" y="7780"/>
                    <a:pt x="11103" y="6988"/>
                  </a:cubicBezTo>
                  <a:lnTo>
                    <a:pt x="11692" y="6473"/>
                  </a:lnTo>
                  <a:cubicBezTo>
                    <a:pt x="12723" y="5553"/>
                    <a:pt x="13717" y="4577"/>
                    <a:pt x="14802" y="3731"/>
                  </a:cubicBezTo>
                  <a:cubicBezTo>
                    <a:pt x="14913" y="3657"/>
                    <a:pt x="15005" y="3583"/>
                    <a:pt x="15097" y="3528"/>
                  </a:cubicBezTo>
                  <a:cubicBezTo>
                    <a:pt x="15134" y="4117"/>
                    <a:pt x="15189" y="4706"/>
                    <a:pt x="15189" y="5313"/>
                  </a:cubicBezTo>
                  <a:cubicBezTo>
                    <a:pt x="15189" y="6142"/>
                    <a:pt x="14894" y="7117"/>
                    <a:pt x="15097" y="7946"/>
                  </a:cubicBezTo>
                  <a:cubicBezTo>
                    <a:pt x="15129" y="8072"/>
                    <a:pt x="15246" y="8145"/>
                    <a:pt x="15364" y="8145"/>
                  </a:cubicBezTo>
                  <a:cubicBezTo>
                    <a:pt x="15451" y="8145"/>
                    <a:pt x="15539" y="8105"/>
                    <a:pt x="15594" y="8019"/>
                  </a:cubicBezTo>
                  <a:cubicBezTo>
                    <a:pt x="16109" y="7283"/>
                    <a:pt x="16036" y="6068"/>
                    <a:pt x="16017" y="5203"/>
                  </a:cubicBezTo>
                  <a:cubicBezTo>
                    <a:pt x="16017" y="4504"/>
                    <a:pt x="15925" y="3786"/>
                    <a:pt x="15760" y="3105"/>
                  </a:cubicBezTo>
                  <a:cubicBezTo>
                    <a:pt x="16367" y="2773"/>
                    <a:pt x="16974" y="2497"/>
                    <a:pt x="17582" y="2185"/>
                  </a:cubicBezTo>
                  <a:lnTo>
                    <a:pt x="17582" y="2185"/>
                  </a:lnTo>
                  <a:cubicBezTo>
                    <a:pt x="17490" y="4228"/>
                    <a:pt x="17729" y="6252"/>
                    <a:pt x="17250" y="8277"/>
                  </a:cubicBezTo>
                  <a:cubicBezTo>
                    <a:pt x="16643" y="10835"/>
                    <a:pt x="15005" y="12749"/>
                    <a:pt x="12667" y="13872"/>
                  </a:cubicBezTo>
                  <a:cubicBezTo>
                    <a:pt x="10403" y="14995"/>
                    <a:pt x="7863" y="15216"/>
                    <a:pt x="5360" y="15326"/>
                  </a:cubicBezTo>
                  <a:cubicBezTo>
                    <a:pt x="4109" y="15363"/>
                    <a:pt x="2397" y="15326"/>
                    <a:pt x="1145" y="15897"/>
                  </a:cubicBezTo>
                  <a:cubicBezTo>
                    <a:pt x="1918" y="13780"/>
                    <a:pt x="2195" y="11498"/>
                    <a:pt x="2968" y="9381"/>
                  </a:cubicBezTo>
                  <a:cubicBezTo>
                    <a:pt x="3888" y="6823"/>
                    <a:pt x="5360" y="4356"/>
                    <a:pt x="7624" y="2792"/>
                  </a:cubicBezTo>
                  <a:cubicBezTo>
                    <a:pt x="9149" y="1747"/>
                    <a:pt x="10667" y="1345"/>
                    <a:pt x="12289" y="1345"/>
                  </a:cubicBezTo>
                  <a:close/>
                  <a:moveTo>
                    <a:pt x="19899" y="0"/>
                  </a:moveTo>
                  <a:cubicBezTo>
                    <a:pt x="19840" y="0"/>
                    <a:pt x="19778" y="15"/>
                    <a:pt x="19717" y="49"/>
                  </a:cubicBezTo>
                  <a:cubicBezTo>
                    <a:pt x="18840" y="591"/>
                    <a:pt x="17977" y="766"/>
                    <a:pt x="17114" y="766"/>
                  </a:cubicBezTo>
                  <a:cubicBezTo>
                    <a:pt x="15524" y="766"/>
                    <a:pt x="13930" y="171"/>
                    <a:pt x="12236" y="171"/>
                  </a:cubicBezTo>
                  <a:cubicBezTo>
                    <a:pt x="12129" y="171"/>
                    <a:pt x="12021" y="173"/>
                    <a:pt x="11913" y="178"/>
                  </a:cubicBezTo>
                  <a:cubicBezTo>
                    <a:pt x="9778" y="270"/>
                    <a:pt x="7771" y="1209"/>
                    <a:pt x="6152" y="2571"/>
                  </a:cubicBezTo>
                  <a:cubicBezTo>
                    <a:pt x="2084" y="6013"/>
                    <a:pt x="1348" y="11443"/>
                    <a:pt x="428" y="16357"/>
                  </a:cubicBezTo>
                  <a:cubicBezTo>
                    <a:pt x="354" y="16431"/>
                    <a:pt x="280" y="16504"/>
                    <a:pt x="225" y="16578"/>
                  </a:cubicBezTo>
                  <a:cubicBezTo>
                    <a:pt x="1" y="16785"/>
                    <a:pt x="165" y="17154"/>
                    <a:pt x="459" y="17154"/>
                  </a:cubicBezTo>
                  <a:cubicBezTo>
                    <a:pt x="478" y="17154"/>
                    <a:pt x="499" y="17152"/>
                    <a:pt x="520" y="17148"/>
                  </a:cubicBezTo>
                  <a:cubicBezTo>
                    <a:pt x="1808" y="16891"/>
                    <a:pt x="2931" y="16412"/>
                    <a:pt x="4274" y="16320"/>
                  </a:cubicBezTo>
                  <a:cubicBezTo>
                    <a:pt x="5434" y="16247"/>
                    <a:pt x="6593" y="16228"/>
                    <a:pt x="7771" y="16118"/>
                  </a:cubicBezTo>
                  <a:cubicBezTo>
                    <a:pt x="10183" y="15860"/>
                    <a:pt x="12631" y="15234"/>
                    <a:pt x="14637" y="13799"/>
                  </a:cubicBezTo>
                  <a:cubicBezTo>
                    <a:pt x="18318" y="11148"/>
                    <a:pt x="19091" y="6160"/>
                    <a:pt x="18079" y="1945"/>
                  </a:cubicBezTo>
                  <a:cubicBezTo>
                    <a:pt x="18189" y="1890"/>
                    <a:pt x="18281" y="1835"/>
                    <a:pt x="18373" y="1780"/>
                  </a:cubicBezTo>
                  <a:cubicBezTo>
                    <a:pt x="19109" y="1632"/>
                    <a:pt x="19772" y="1191"/>
                    <a:pt x="20214" y="565"/>
                  </a:cubicBezTo>
                  <a:cubicBezTo>
                    <a:pt x="20364" y="295"/>
                    <a:pt x="20159" y="0"/>
                    <a:pt x="19899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9"/>
            <p:cNvSpPr/>
            <p:nvPr/>
          </p:nvSpPr>
          <p:spPr>
            <a:xfrm>
              <a:off x="6052922" y="3969501"/>
              <a:ext cx="1084572" cy="634057"/>
            </a:xfrm>
            <a:custGeom>
              <a:avLst/>
              <a:gdLst/>
              <a:ahLst/>
              <a:cxnLst/>
              <a:rect l="l" t="t" r="r" b="b"/>
              <a:pathLst>
                <a:path w="20227" h="11825" extrusionOk="0">
                  <a:moveTo>
                    <a:pt x="8926" y="850"/>
                  </a:moveTo>
                  <a:cubicBezTo>
                    <a:pt x="10418" y="850"/>
                    <a:pt x="11899" y="1116"/>
                    <a:pt x="13233" y="1789"/>
                  </a:cubicBezTo>
                  <a:cubicBezTo>
                    <a:pt x="15331" y="2820"/>
                    <a:pt x="16307" y="4458"/>
                    <a:pt x="16969" y="6612"/>
                  </a:cubicBezTo>
                  <a:cubicBezTo>
                    <a:pt x="17024" y="6796"/>
                    <a:pt x="17080" y="6961"/>
                    <a:pt x="17135" y="7145"/>
                  </a:cubicBezTo>
                  <a:cubicBezTo>
                    <a:pt x="16288" y="6649"/>
                    <a:pt x="15221" y="6336"/>
                    <a:pt x="14300" y="6078"/>
                  </a:cubicBezTo>
                  <a:cubicBezTo>
                    <a:pt x="14429" y="5342"/>
                    <a:pt x="14319" y="4587"/>
                    <a:pt x="13969" y="3924"/>
                  </a:cubicBezTo>
                  <a:cubicBezTo>
                    <a:pt x="13711" y="3391"/>
                    <a:pt x="13196" y="2581"/>
                    <a:pt x="12552" y="2526"/>
                  </a:cubicBezTo>
                  <a:cubicBezTo>
                    <a:pt x="12544" y="2525"/>
                    <a:pt x="12537" y="2524"/>
                    <a:pt x="12530" y="2524"/>
                  </a:cubicBezTo>
                  <a:cubicBezTo>
                    <a:pt x="12413" y="2524"/>
                    <a:pt x="12334" y="2661"/>
                    <a:pt x="12386" y="2765"/>
                  </a:cubicBezTo>
                  <a:cubicBezTo>
                    <a:pt x="12533" y="3004"/>
                    <a:pt x="12717" y="3207"/>
                    <a:pt x="12938" y="3391"/>
                  </a:cubicBezTo>
                  <a:cubicBezTo>
                    <a:pt x="13159" y="3612"/>
                    <a:pt x="13343" y="3888"/>
                    <a:pt x="13490" y="4164"/>
                  </a:cubicBezTo>
                  <a:cubicBezTo>
                    <a:pt x="13785" y="4734"/>
                    <a:pt x="13932" y="5342"/>
                    <a:pt x="13951" y="5967"/>
                  </a:cubicBezTo>
                  <a:lnTo>
                    <a:pt x="13454" y="5820"/>
                  </a:lnTo>
                  <a:cubicBezTo>
                    <a:pt x="12000" y="5379"/>
                    <a:pt x="10546" y="4937"/>
                    <a:pt x="9073" y="4513"/>
                  </a:cubicBezTo>
                  <a:cubicBezTo>
                    <a:pt x="9091" y="4477"/>
                    <a:pt x="9091" y="4458"/>
                    <a:pt x="9091" y="4440"/>
                  </a:cubicBezTo>
                  <a:cubicBezTo>
                    <a:pt x="9091" y="4385"/>
                    <a:pt x="9091" y="4329"/>
                    <a:pt x="9055" y="4274"/>
                  </a:cubicBezTo>
                  <a:cubicBezTo>
                    <a:pt x="9055" y="4274"/>
                    <a:pt x="9036" y="4256"/>
                    <a:pt x="9018" y="4256"/>
                  </a:cubicBezTo>
                  <a:cubicBezTo>
                    <a:pt x="8981" y="4072"/>
                    <a:pt x="8944" y="3906"/>
                    <a:pt x="8926" y="3722"/>
                  </a:cubicBezTo>
                  <a:cubicBezTo>
                    <a:pt x="8871" y="3538"/>
                    <a:pt x="8797" y="3335"/>
                    <a:pt x="8723" y="3151"/>
                  </a:cubicBezTo>
                  <a:cubicBezTo>
                    <a:pt x="8576" y="2857"/>
                    <a:pt x="8337" y="2378"/>
                    <a:pt x="7987" y="2286"/>
                  </a:cubicBezTo>
                  <a:cubicBezTo>
                    <a:pt x="7970" y="2281"/>
                    <a:pt x="7953" y="2279"/>
                    <a:pt x="7937" y="2279"/>
                  </a:cubicBezTo>
                  <a:cubicBezTo>
                    <a:pt x="7827" y="2279"/>
                    <a:pt x="7732" y="2379"/>
                    <a:pt x="7748" y="2507"/>
                  </a:cubicBezTo>
                  <a:cubicBezTo>
                    <a:pt x="7785" y="2691"/>
                    <a:pt x="7877" y="2857"/>
                    <a:pt x="8006" y="3023"/>
                  </a:cubicBezTo>
                  <a:cubicBezTo>
                    <a:pt x="8116" y="3188"/>
                    <a:pt x="8226" y="3391"/>
                    <a:pt x="8300" y="3593"/>
                  </a:cubicBezTo>
                  <a:cubicBezTo>
                    <a:pt x="8392" y="3796"/>
                    <a:pt x="8429" y="4109"/>
                    <a:pt x="8539" y="4348"/>
                  </a:cubicBezTo>
                  <a:lnTo>
                    <a:pt x="6441" y="3704"/>
                  </a:lnTo>
                  <a:lnTo>
                    <a:pt x="6459" y="3685"/>
                  </a:lnTo>
                  <a:cubicBezTo>
                    <a:pt x="6570" y="3317"/>
                    <a:pt x="6459" y="2544"/>
                    <a:pt x="5962" y="2507"/>
                  </a:cubicBezTo>
                  <a:cubicBezTo>
                    <a:pt x="5889" y="2507"/>
                    <a:pt x="5834" y="2581"/>
                    <a:pt x="5852" y="2636"/>
                  </a:cubicBezTo>
                  <a:cubicBezTo>
                    <a:pt x="5907" y="2802"/>
                    <a:pt x="5981" y="2949"/>
                    <a:pt x="6073" y="3078"/>
                  </a:cubicBezTo>
                  <a:cubicBezTo>
                    <a:pt x="6165" y="3243"/>
                    <a:pt x="6202" y="3446"/>
                    <a:pt x="6202" y="3630"/>
                  </a:cubicBezTo>
                  <a:lnTo>
                    <a:pt x="5116" y="3299"/>
                  </a:lnTo>
                  <a:cubicBezTo>
                    <a:pt x="5100" y="3294"/>
                    <a:pt x="5085" y="3292"/>
                    <a:pt x="5071" y="3292"/>
                  </a:cubicBezTo>
                  <a:cubicBezTo>
                    <a:pt x="4918" y="3292"/>
                    <a:pt x="4855" y="3543"/>
                    <a:pt x="5024" y="3593"/>
                  </a:cubicBezTo>
                  <a:lnTo>
                    <a:pt x="6588" y="4145"/>
                  </a:lnTo>
                  <a:cubicBezTo>
                    <a:pt x="6496" y="4182"/>
                    <a:pt x="6386" y="4219"/>
                    <a:pt x="6312" y="4256"/>
                  </a:cubicBezTo>
                  <a:cubicBezTo>
                    <a:pt x="6018" y="4385"/>
                    <a:pt x="5576" y="4587"/>
                    <a:pt x="5539" y="4937"/>
                  </a:cubicBezTo>
                  <a:cubicBezTo>
                    <a:pt x="5539" y="5010"/>
                    <a:pt x="5594" y="5084"/>
                    <a:pt x="5686" y="5102"/>
                  </a:cubicBezTo>
                  <a:cubicBezTo>
                    <a:pt x="5695" y="5103"/>
                    <a:pt x="5704" y="5103"/>
                    <a:pt x="5713" y="5103"/>
                  </a:cubicBezTo>
                  <a:cubicBezTo>
                    <a:pt x="6000" y="5103"/>
                    <a:pt x="6301" y="4823"/>
                    <a:pt x="6533" y="4716"/>
                  </a:cubicBezTo>
                  <a:cubicBezTo>
                    <a:pt x="6736" y="4624"/>
                    <a:pt x="7067" y="4550"/>
                    <a:pt x="7196" y="4366"/>
                  </a:cubicBezTo>
                  <a:lnTo>
                    <a:pt x="10840" y="5655"/>
                  </a:lnTo>
                  <a:cubicBezTo>
                    <a:pt x="10398" y="5820"/>
                    <a:pt x="9957" y="6041"/>
                    <a:pt x="9515" y="6170"/>
                  </a:cubicBezTo>
                  <a:cubicBezTo>
                    <a:pt x="8815" y="6354"/>
                    <a:pt x="7913" y="6262"/>
                    <a:pt x="7269" y="6593"/>
                  </a:cubicBezTo>
                  <a:cubicBezTo>
                    <a:pt x="7140" y="6667"/>
                    <a:pt x="7122" y="6869"/>
                    <a:pt x="7251" y="6961"/>
                  </a:cubicBezTo>
                  <a:cubicBezTo>
                    <a:pt x="7500" y="7103"/>
                    <a:pt x="7796" y="7156"/>
                    <a:pt x="8107" y="7156"/>
                  </a:cubicBezTo>
                  <a:cubicBezTo>
                    <a:pt x="8645" y="7156"/>
                    <a:pt x="9225" y="6998"/>
                    <a:pt x="9680" y="6869"/>
                  </a:cubicBezTo>
                  <a:cubicBezTo>
                    <a:pt x="10288" y="6685"/>
                    <a:pt x="11116" y="6428"/>
                    <a:pt x="11576" y="5912"/>
                  </a:cubicBezTo>
                  <a:lnTo>
                    <a:pt x="12184" y="6133"/>
                  </a:lnTo>
                  <a:cubicBezTo>
                    <a:pt x="13251" y="6501"/>
                    <a:pt x="14337" y="6851"/>
                    <a:pt x="15386" y="7293"/>
                  </a:cubicBezTo>
                  <a:cubicBezTo>
                    <a:pt x="15478" y="7330"/>
                    <a:pt x="15552" y="7385"/>
                    <a:pt x="15644" y="7422"/>
                  </a:cubicBezTo>
                  <a:cubicBezTo>
                    <a:pt x="15239" y="7679"/>
                    <a:pt x="14834" y="7955"/>
                    <a:pt x="14392" y="8195"/>
                  </a:cubicBezTo>
                  <a:cubicBezTo>
                    <a:pt x="13785" y="8507"/>
                    <a:pt x="12975" y="8692"/>
                    <a:pt x="12478" y="9170"/>
                  </a:cubicBezTo>
                  <a:cubicBezTo>
                    <a:pt x="12349" y="9299"/>
                    <a:pt x="12441" y="9520"/>
                    <a:pt x="12607" y="9538"/>
                  </a:cubicBezTo>
                  <a:cubicBezTo>
                    <a:pt x="12654" y="9543"/>
                    <a:pt x="12700" y="9545"/>
                    <a:pt x="12748" y="9545"/>
                  </a:cubicBezTo>
                  <a:cubicBezTo>
                    <a:pt x="13449" y="9545"/>
                    <a:pt x="14228" y="9056"/>
                    <a:pt x="14797" y="8728"/>
                  </a:cubicBezTo>
                  <a:cubicBezTo>
                    <a:pt x="15313" y="8452"/>
                    <a:pt x="15773" y="8121"/>
                    <a:pt x="16196" y="7734"/>
                  </a:cubicBezTo>
                  <a:cubicBezTo>
                    <a:pt x="16693" y="8029"/>
                    <a:pt x="17116" y="8360"/>
                    <a:pt x="17577" y="8673"/>
                  </a:cubicBezTo>
                  <a:cubicBezTo>
                    <a:pt x="16086" y="9409"/>
                    <a:pt x="14724" y="10403"/>
                    <a:pt x="13086" y="10845"/>
                  </a:cubicBezTo>
                  <a:cubicBezTo>
                    <a:pt x="12475" y="11014"/>
                    <a:pt x="11869" y="11096"/>
                    <a:pt x="11272" y="11096"/>
                  </a:cubicBezTo>
                  <a:cubicBezTo>
                    <a:pt x="9851" y="11096"/>
                    <a:pt x="8487" y="10633"/>
                    <a:pt x="7269" y="9777"/>
                  </a:cubicBezTo>
                  <a:cubicBezTo>
                    <a:pt x="5576" y="8581"/>
                    <a:pt x="4416" y="6851"/>
                    <a:pt x="3367" y="5102"/>
                  </a:cubicBezTo>
                  <a:cubicBezTo>
                    <a:pt x="2833" y="4219"/>
                    <a:pt x="2189" y="2967"/>
                    <a:pt x="1287" y="2305"/>
                  </a:cubicBezTo>
                  <a:cubicBezTo>
                    <a:pt x="3110" y="2010"/>
                    <a:pt x="4877" y="1329"/>
                    <a:pt x="6680" y="1035"/>
                  </a:cubicBezTo>
                  <a:cubicBezTo>
                    <a:pt x="7420" y="918"/>
                    <a:pt x="8175" y="850"/>
                    <a:pt x="8926" y="850"/>
                  </a:cubicBezTo>
                  <a:close/>
                  <a:moveTo>
                    <a:pt x="9201" y="1"/>
                  </a:moveTo>
                  <a:cubicBezTo>
                    <a:pt x="6313" y="1"/>
                    <a:pt x="3419" y="1065"/>
                    <a:pt x="680" y="1973"/>
                  </a:cubicBezTo>
                  <a:cubicBezTo>
                    <a:pt x="606" y="1937"/>
                    <a:pt x="514" y="1918"/>
                    <a:pt x="441" y="1900"/>
                  </a:cubicBezTo>
                  <a:cubicBezTo>
                    <a:pt x="413" y="1892"/>
                    <a:pt x="386" y="1888"/>
                    <a:pt x="360" y="1888"/>
                  </a:cubicBezTo>
                  <a:cubicBezTo>
                    <a:pt x="144" y="1888"/>
                    <a:pt x="0" y="2144"/>
                    <a:pt x="165" y="2342"/>
                  </a:cubicBezTo>
                  <a:cubicBezTo>
                    <a:pt x="846" y="3170"/>
                    <a:pt x="1619" y="3777"/>
                    <a:pt x="2226" y="4697"/>
                  </a:cubicBezTo>
                  <a:cubicBezTo>
                    <a:pt x="2741" y="5507"/>
                    <a:pt x="3202" y="6336"/>
                    <a:pt x="3754" y="7127"/>
                  </a:cubicBezTo>
                  <a:cubicBezTo>
                    <a:pt x="4895" y="8765"/>
                    <a:pt x="6294" y="10274"/>
                    <a:pt x="8134" y="11140"/>
                  </a:cubicBezTo>
                  <a:cubicBezTo>
                    <a:pt x="9116" y="11614"/>
                    <a:pt x="10147" y="11825"/>
                    <a:pt x="11181" y="11825"/>
                  </a:cubicBezTo>
                  <a:cubicBezTo>
                    <a:pt x="13638" y="11825"/>
                    <a:pt x="16111" y="10633"/>
                    <a:pt x="17963" y="8949"/>
                  </a:cubicBezTo>
                  <a:lnTo>
                    <a:pt x="18202" y="9096"/>
                  </a:lnTo>
                  <a:cubicBezTo>
                    <a:pt x="18607" y="9575"/>
                    <a:pt x="19178" y="9870"/>
                    <a:pt x="19785" y="9943"/>
                  </a:cubicBezTo>
                  <a:cubicBezTo>
                    <a:pt x="20098" y="9943"/>
                    <a:pt x="20227" y="9557"/>
                    <a:pt x="19969" y="9373"/>
                  </a:cubicBezTo>
                  <a:cubicBezTo>
                    <a:pt x="17816" y="8158"/>
                    <a:pt x="17981" y="5747"/>
                    <a:pt x="16822" y="3832"/>
                  </a:cubicBezTo>
                  <a:cubicBezTo>
                    <a:pt x="15865" y="2360"/>
                    <a:pt x="14466" y="1237"/>
                    <a:pt x="12809" y="648"/>
                  </a:cubicBezTo>
                  <a:cubicBezTo>
                    <a:pt x="11615" y="187"/>
                    <a:pt x="10409" y="1"/>
                    <a:pt x="9201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9"/>
            <p:cNvSpPr/>
            <p:nvPr/>
          </p:nvSpPr>
          <p:spPr>
            <a:xfrm>
              <a:off x="6669659" y="1191556"/>
              <a:ext cx="744889" cy="406225"/>
            </a:xfrm>
            <a:custGeom>
              <a:avLst/>
              <a:gdLst/>
              <a:ahLst/>
              <a:cxnLst/>
              <a:rect l="l" t="t" r="r" b="b"/>
              <a:pathLst>
                <a:path w="13892" h="7576" extrusionOk="0">
                  <a:moveTo>
                    <a:pt x="6338" y="487"/>
                  </a:moveTo>
                  <a:cubicBezTo>
                    <a:pt x="7011" y="487"/>
                    <a:pt x="7685" y="639"/>
                    <a:pt x="8302" y="938"/>
                  </a:cubicBezTo>
                  <a:cubicBezTo>
                    <a:pt x="9535" y="1509"/>
                    <a:pt x="10492" y="2484"/>
                    <a:pt x="11375" y="3478"/>
                  </a:cubicBezTo>
                  <a:cubicBezTo>
                    <a:pt x="11817" y="3975"/>
                    <a:pt x="12369" y="4712"/>
                    <a:pt x="13032" y="5024"/>
                  </a:cubicBezTo>
                  <a:cubicBezTo>
                    <a:pt x="11909" y="5429"/>
                    <a:pt x="10860" y="6074"/>
                    <a:pt x="9719" y="6479"/>
                  </a:cubicBezTo>
                  <a:cubicBezTo>
                    <a:pt x="8847" y="6797"/>
                    <a:pt x="7914" y="7002"/>
                    <a:pt x="6979" y="7002"/>
                  </a:cubicBezTo>
                  <a:cubicBezTo>
                    <a:pt x="6454" y="7002"/>
                    <a:pt x="5928" y="6937"/>
                    <a:pt x="5412" y="6791"/>
                  </a:cubicBezTo>
                  <a:cubicBezTo>
                    <a:pt x="3958" y="6368"/>
                    <a:pt x="3148" y="5429"/>
                    <a:pt x="2449" y="4123"/>
                  </a:cubicBezTo>
                  <a:cubicBezTo>
                    <a:pt x="2393" y="4012"/>
                    <a:pt x="2338" y="3902"/>
                    <a:pt x="2283" y="3791"/>
                  </a:cubicBezTo>
                  <a:lnTo>
                    <a:pt x="2283" y="3791"/>
                  </a:lnTo>
                  <a:cubicBezTo>
                    <a:pt x="2909" y="3994"/>
                    <a:pt x="3571" y="4104"/>
                    <a:pt x="4234" y="4159"/>
                  </a:cubicBezTo>
                  <a:cubicBezTo>
                    <a:pt x="4234" y="4638"/>
                    <a:pt x="4400" y="5117"/>
                    <a:pt x="4694" y="5485"/>
                  </a:cubicBezTo>
                  <a:cubicBezTo>
                    <a:pt x="4921" y="5781"/>
                    <a:pt x="5312" y="6225"/>
                    <a:pt x="5712" y="6225"/>
                  </a:cubicBezTo>
                  <a:cubicBezTo>
                    <a:pt x="5735" y="6225"/>
                    <a:pt x="5757" y="6224"/>
                    <a:pt x="5780" y="6221"/>
                  </a:cubicBezTo>
                  <a:cubicBezTo>
                    <a:pt x="5854" y="6221"/>
                    <a:pt x="5909" y="6110"/>
                    <a:pt x="5854" y="6055"/>
                  </a:cubicBezTo>
                  <a:cubicBezTo>
                    <a:pt x="5725" y="5908"/>
                    <a:pt x="5596" y="5798"/>
                    <a:pt x="5430" y="5724"/>
                  </a:cubicBezTo>
                  <a:cubicBezTo>
                    <a:pt x="5265" y="5595"/>
                    <a:pt x="5099" y="5448"/>
                    <a:pt x="4970" y="5282"/>
                  </a:cubicBezTo>
                  <a:cubicBezTo>
                    <a:pt x="4713" y="4951"/>
                    <a:pt x="4547" y="4583"/>
                    <a:pt x="4455" y="4178"/>
                  </a:cubicBezTo>
                  <a:lnTo>
                    <a:pt x="4455" y="4178"/>
                  </a:lnTo>
                  <a:lnTo>
                    <a:pt x="4805" y="4215"/>
                  </a:lnTo>
                  <a:cubicBezTo>
                    <a:pt x="5780" y="4325"/>
                    <a:pt x="6774" y="4435"/>
                    <a:pt x="7768" y="4546"/>
                  </a:cubicBezTo>
                  <a:cubicBezTo>
                    <a:pt x="7768" y="4546"/>
                    <a:pt x="7768" y="4564"/>
                    <a:pt x="7768" y="4583"/>
                  </a:cubicBezTo>
                  <a:cubicBezTo>
                    <a:pt x="7768" y="4620"/>
                    <a:pt x="7786" y="4656"/>
                    <a:pt x="7805" y="4675"/>
                  </a:cubicBezTo>
                  <a:cubicBezTo>
                    <a:pt x="7805" y="4693"/>
                    <a:pt x="7823" y="4693"/>
                    <a:pt x="7823" y="4693"/>
                  </a:cubicBezTo>
                  <a:cubicBezTo>
                    <a:pt x="7878" y="4804"/>
                    <a:pt x="7915" y="4914"/>
                    <a:pt x="7952" y="5024"/>
                  </a:cubicBezTo>
                  <a:cubicBezTo>
                    <a:pt x="8007" y="5135"/>
                    <a:pt x="8081" y="5245"/>
                    <a:pt x="8154" y="5356"/>
                  </a:cubicBezTo>
                  <a:cubicBezTo>
                    <a:pt x="8283" y="5540"/>
                    <a:pt x="8486" y="5816"/>
                    <a:pt x="8725" y="5816"/>
                  </a:cubicBezTo>
                  <a:cubicBezTo>
                    <a:pt x="8733" y="5818"/>
                    <a:pt x="8741" y="5818"/>
                    <a:pt x="8749" y="5818"/>
                  </a:cubicBezTo>
                  <a:cubicBezTo>
                    <a:pt x="8829" y="5818"/>
                    <a:pt x="8887" y="5736"/>
                    <a:pt x="8854" y="5669"/>
                  </a:cubicBezTo>
                  <a:cubicBezTo>
                    <a:pt x="8799" y="5540"/>
                    <a:pt x="8725" y="5448"/>
                    <a:pt x="8633" y="5374"/>
                  </a:cubicBezTo>
                  <a:cubicBezTo>
                    <a:pt x="8523" y="5264"/>
                    <a:pt x="8449" y="5153"/>
                    <a:pt x="8357" y="5024"/>
                  </a:cubicBezTo>
                  <a:cubicBezTo>
                    <a:pt x="8283" y="4914"/>
                    <a:pt x="8228" y="4712"/>
                    <a:pt x="8136" y="4564"/>
                  </a:cubicBezTo>
                  <a:lnTo>
                    <a:pt x="8136" y="4564"/>
                  </a:lnTo>
                  <a:lnTo>
                    <a:pt x="9553" y="4730"/>
                  </a:lnTo>
                  <a:lnTo>
                    <a:pt x="9553" y="4748"/>
                  </a:lnTo>
                  <a:cubicBezTo>
                    <a:pt x="9518" y="4979"/>
                    <a:pt x="9670" y="5431"/>
                    <a:pt x="9978" y="5431"/>
                  </a:cubicBezTo>
                  <a:cubicBezTo>
                    <a:pt x="9989" y="5431"/>
                    <a:pt x="10001" y="5431"/>
                    <a:pt x="10013" y="5429"/>
                  </a:cubicBezTo>
                  <a:cubicBezTo>
                    <a:pt x="10050" y="5429"/>
                    <a:pt x="10087" y="5374"/>
                    <a:pt x="10069" y="5337"/>
                  </a:cubicBezTo>
                  <a:cubicBezTo>
                    <a:pt x="10032" y="5227"/>
                    <a:pt x="9921" y="5172"/>
                    <a:pt x="9866" y="5080"/>
                  </a:cubicBezTo>
                  <a:cubicBezTo>
                    <a:pt x="9793" y="4988"/>
                    <a:pt x="9737" y="4859"/>
                    <a:pt x="9719" y="4748"/>
                  </a:cubicBezTo>
                  <a:lnTo>
                    <a:pt x="9719" y="4748"/>
                  </a:lnTo>
                  <a:lnTo>
                    <a:pt x="10455" y="4822"/>
                  </a:lnTo>
                  <a:cubicBezTo>
                    <a:pt x="10461" y="4823"/>
                    <a:pt x="10466" y="4823"/>
                    <a:pt x="10471" y="4823"/>
                  </a:cubicBezTo>
                  <a:cubicBezTo>
                    <a:pt x="10585" y="4823"/>
                    <a:pt x="10597" y="4637"/>
                    <a:pt x="10474" y="4620"/>
                  </a:cubicBezTo>
                  <a:lnTo>
                    <a:pt x="9406" y="4454"/>
                  </a:lnTo>
                  <a:cubicBezTo>
                    <a:pt x="9461" y="4417"/>
                    <a:pt x="9535" y="4380"/>
                    <a:pt x="9572" y="4343"/>
                  </a:cubicBezTo>
                  <a:cubicBezTo>
                    <a:pt x="9737" y="4233"/>
                    <a:pt x="9995" y="4049"/>
                    <a:pt x="9995" y="3828"/>
                  </a:cubicBezTo>
                  <a:cubicBezTo>
                    <a:pt x="9977" y="3773"/>
                    <a:pt x="9921" y="3736"/>
                    <a:pt x="9885" y="3736"/>
                  </a:cubicBezTo>
                  <a:cubicBezTo>
                    <a:pt x="9682" y="3754"/>
                    <a:pt x="9516" y="3975"/>
                    <a:pt x="9369" y="4086"/>
                  </a:cubicBezTo>
                  <a:cubicBezTo>
                    <a:pt x="9222" y="4196"/>
                    <a:pt x="9056" y="4251"/>
                    <a:pt x="8983" y="4399"/>
                  </a:cubicBezTo>
                  <a:lnTo>
                    <a:pt x="6498" y="3994"/>
                  </a:lnTo>
                  <a:cubicBezTo>
                    <a:pt x="6756" y="3828"/>
                    <a:pt x="7013" y="3644"/>
                    <a:pt x="7289" y="3515"/>
                  </a:cubicBezTo>
                  <a:cubicBezTo>
                    <a:pt x="7713" y="3313"/>
                    <a:pt x="8302" y="3258"/>
                    <a:pt x="8670" y="2963"/>
                  </a:cubicBezTo>
                  <a:cubicBezTo>
                    <a:pt x="8743" y="2908"/>
                    <a:pt x="8725" y="2779"/>
                    <a:pt x="8633" y="2742"/>
                  </a:cubicBezTo>
                  <a:cubicBezTo>
                    <a:pt x="8535" y="2708"/>
                    <a:pt x="8431" y="2694"/>
                    <a:pt x="8324" y="2694"/>
                  </a:cubicBezTo>
                  <a:cubicBezTo>
                    <a:pt x="7907" y="2694"/>
                    <a:pt x="7438" y="2916"/>
                    <a:pt x="7087" y="3092"/>
                  </a:cubicBezTo>
                  <a:cubicBezTo>
                    <a:pt x="6719" y="3276"/>
                    <a:pt x="6203" y="3552"/>
                    <a:pt x="5983" y="3920"/>
                  </a:cubicBezTo>
                  <a:lnTo>
                    <a:pt x="5559" y="3847"/>
                  </a:lnTo>
                  <a:cubicBezTo>
                    <a:pt x="4841" y="3736"/>
                    <a:pt x="4087" y="3644"/>
                    <a:pt x="3369" y="3497"/>
                  </a:cubicBezTo>
                  <a:lnTo>
                    <a:pt x="3185" y="3442"/>
                  </a:lnTo>
                  <a:cubicBezTo>
                    <a:pt x="3424" y="3221"/>
                    <a:pt x="3645" y="3000"/>
                    <a:pt x="3903" y="2797"/>
                  </a:cubicBezTo>
                  <a:cubicBezTo>
                    <a:pt x="4252" y="2521"/>
                    <a:pt x="4749" y="2300"/>
                    <a:pt x="5007" y="1932"/>
                  </a:cubicBezTo>
                  <a:cubicBezTo>
                    <a:pt x="5094" y="1846"/>
                    <a:pt x="5017" y="1710"/>
                    <a:pt x="4900" y="1710"/>
                  </a:cubicBezTo>
                  <a:cubicBezTo>
                    <a:pt x="4893" y="1710"/>
                    <a:pt x="4886" y="1710"/>
                    <a:pt x="4878" y="1711"/>
                  </a:cubicBezTo>
                  <a:cubicBezTo>
                    <a:pt x="4400" y="1748"/>
                    <a:pt x="3921" y="2190"/>
                    <a:pt x="3571" y="2484"/>
                  </a:cubicBezTo>
                  <a:cubicBezTo>
                    <a:pt x="3277" y="2724"/>
                    <a:pt x="3019" y="3000"/>
                    <a:pt x="2798" y="3294"/>
                  </a:cubicBezTo>
                  <a:cubicBezTo>
                    <a:pt x="2449" y="3165"/>
                    <a:pt x="2136" y="3018"/>
                    <a:pt x="1804" y="2853"/>
                  </a:cubicBezTo>
                  <a:cubicBezTo>
                    <a:pt x="2669" y="2208"/>
                    <a:pt x="3424" y="1417"/>
                    <a:pt x="4436" y="920"/>
                  </a:cubicBezTo>
                  <a:cubicBezTo>
                    <a:pt x="5034" y="630"/>
                    <a:pt x="5686" y="487"/>
                    <a:pt x="6338" y="487"/>
                  </a:cubicBezTo>
                  <a:close/>
                  <a:moveTo>
                    <a:pt x="6454" y="0"/>
                  </a:moveTo>
                  <a:cubicBezTo>
                    <a:pt x="4526" y="0"/>
                    <a:pt x="2713" y="1204"/>
                    <a:pt x="1528" y="2742"/>
                  </a:cubicBezTo>
                  <a:lnTo>
                    <a:pt x="1363" y="2669"/>
                  </a:lnTo>
                  <a:cubicBezTo>
                    <a:pt x="1085" y="2456"/>
                    <a:pt x="735" y="2331"/>
                    <a:pt x="377" y="2331"/>
                  </a:cubicBezTo>
                  <a:cubicBezTo>
                    <a:pt x="332" y="2331"/>
                    <a:pt x="286" y="2333"/>
                    <a:pt x="240" y="2337"/>
                  </a:cubicBezTo>
                  <a:cubicBezTo>
                    <a:pt x="37" y="2356"/>
                    <a:pt x="1" y="2632"/>
                    <a:pt x="185" y="2705"/>
                  </a:cubicBezTo>
                  <a:cubicBezTo>
                    <a:pt x="1731" y="3239"/>
                    <a:pt x="1896" y="4804"/>
                    <a:pt x="2872" y="5890"/>
                  </a:cubicBezTo>
                  <a:cubicBezTo>
                    <a:pt x="3663" y="6718"/>
                    <a:pt x="4694" y="7270"/>
                    <a:pt x="5835" y="7472"/>
                  </a:cubicBezTo>
                  <a:cubicBezTo>
                    <a:pt x="6217" y="7543"/>
                    <a:pt x="6593" y="7575"/>
                    <a:pt x="6964" y="7575"/>
                  </a:cubicBezTo>
                  <a:cubicBezTo>
                    <a:pt x="9309" y="7575"/>
                    <a:pt x="11439" y="6284"/>
                    <a:pt x="13474" y="5172"/>
                  </a:cubicBezTo>
                  <a:lnTo>
                    <a:pt x="13639" y="5172"/>
                  </a:lnTo>
                  <a:cubicBezTo>
                    <a:pt x="13646" y="5173"/>
                    <a:pt x="13653" y="5173"/>
                    <a:pt x="13660" y="5173"/>
                  </a:cubicBezTo>
                  <a:cubicBezTo>
                    <a:pt x="13812" y="5173"/>
                    <a:pt x="13891" y="4982"/>
                    <a:pt x="13768" y="4859"/>
                  </a:cubicBezTo>
                  <a:cubicBezTo>
                    <a:pt x="13234" y="4399"/>
                    <a:pt x="12645" y="4123"/>
                    <a:pt x="12148" y="3589"/>
                  </a:cubicBezTo>
                  <a:cubicBezTo>
                    <a:pt x="11725" y="3129"/>
                    <a:pt x="11320" y="2650"/>
                    <a:pt x="10878" y="2208"/>
                  </a:cubicBezTo>
                  <a:cubicBezTo>
                    <a:pt x="9958" y="1288"/>
                    <a:pt x="8872" y="497"/>
                    <a:pt x="7602" y="147"/>
                  </a:cubicBezTo>
                  <a:cubicBezTo>
                    <a:pt x="7218" y="47"/>
                    <a:pt x="6834" y="0"/>
                    <a:pt x="6454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9"/>
            <p:cNvSpPr/>
            <p:nvPr/>
          </p:nvSpPr>
          <p:spPr>
            <a:xfrm>
              <a:off x="6188045" y="1533008"/>
              <a:ext cx="744889" cy="406225"/>
            </a:xfrm>
            <a:custGeom>
              <a:avLst/>
              <a:gdLst/>
              <a:ahLst/>
              <a:cxnLst/>
              <a:rect l="l" t="t" r="r" b="b"/>
              <a:pathLst>
                <a:path w="13892" h="7576" extrusionOk="0">
                  <a:moveTo>
                    <a:pt x="6331" y="485"/>
                  </a:moveTo>
                  <a:cubicBezTo>
                    <a:pt x="7005" y="485"/>
                    <a:pt x="7680" y="637"/>
                    <a:pt x="8302" y="939"/>
                  </a:cubicBezTo>
                  <a:cubicBezTo>
                    <a:pt x="9535" y="1509"/>
                    <a:pt x="10492" y="2485"/>
                    <a:pt x="11375" y="3479"/>
                  </a:cubicBezTo>
                  <a:cubicBezTo>
                    <a:pt x="11817" y="3976"/>
                    <a:pt x="12369" y="4712"/>
                    <a:pt x="13032" y="5025"/>
                  </a:cubicBezTo>
                  <a:cubicBezTo>
                    <a:pt x="11909" y="5430"/>
                    <a:pt x="10860" y="6074"/>
                    <a:pt x="9719" y="6479"/>
                  </a:cubicBezTo>
                  <a:cubicBezTo>
                    <a:pt x="8847" y="6797"/>
                    <a:pt x="7914" y="7002"/>
                    <a:pt x="6984" y="7002"/>
                  </a:cubicBezTo>
                  <a:cubicBezTo>
                    <a:pt x="6462" y="7002"/>
                    <a:pt x="5940" y="6937"/>
                    <a:pt x="5430" y="6792"/>
                  </a:cubicBezTo>
                  <a:cubicBezTo>
                    <a:pt x="3958" y="6369"/>
                    <a:pt x="3148" y="5430"/>
                    <a:pt x="2449" y="4123"/>
                  </a:cubicBezTo>
                  <a:cubicBezTo>
                    <a:pt x="2393" y="4013"/>
                    <a:pt x="2338" y="3902"/>
                    <a:pt x="2283" y="3810"/>
                  </a:cubicBezTo>
                  <a:lnTo>
                    <a:pt x="2283" y="3810"/>
                  </a:lnTo>
                  <a:cubicBezTo>
                    <a:pt x="2909" y="3994"/>
                    <a:pt x="3571" y="4105"/>
                    <a:pt x="4234" y="4141"/>
                  </a:cubicBezTo>
                  <a:cubicBezTo>
                    <a:pt x="4234" y="4638"/>
                    <a:pt x="4400" y="5099"/>
                    <a:pt x="4694" y="5485"/>
                  </a:cubicBezTo>
                  <a:cubicBezTo>
                    <a:pt x="4921" y="5781"/>
                    <a:pt x="5312" y="6226"/>
                    <a:pt x="5712" y="6226"/>
                  </a:cubicBezTo>
                  <a:cubicBezTo>
                    <a:pt x="5735" y="6226"/>
                    <a:pt x="5757" y="6224"/>
                    <a:pt x="5780" y="6221"/>
                  </a:cubicBezTo>
                  <a:cubicBezTo>
                    <a:pt x="5872" y="6221"/>
                    <a:pt x="5909" y="6111"/>
                    <a:pt x="5854" y="6056"/>
                  </a:cubicBezTo>
                  <a:cubicBezTo>
                    <a:pt x="5725" y="5908"/>
                    <a:pt x="5596" y="5798"/>
                    <a:pt x="5430" y="5724"/>
                  </a:cubicBezTo>
                  <a:cubicBezTo>
                    <a:pt x="5265" y="5595"/>
                    <a:pt x="5099" y="5448"/>
                    <a:pt x="4970" y="5283"/>
                  </a:cubicBezTo>
                  <a:cubicBezTo>
                    <a:pt x="4712" y="4951"/>
                    <a:pt x="4547" y="4583"/>
                    <a:pt x="4473" y="4178"/>
                  </a:cubicBezTo>
                  <a:lnTo>
                    <a:pt x="4473" y="4178"/>
                  </a:lnTo>
                  <a:lnTo>
                    <a:pt x="4805" y="4215"/>
                  </a:lnTo>
                  <a:cubicBezTo>
                    <a:pt x="5798" y="4325"/>
                    <a:pt x="6774" y="4436"/>
                    <a:pt x="7768" y="4546"/>
                  </a:cubicBezTo>
                  <a:cubicBezTo>
                    <a:pt x="7768" y="4546"/>
                    <a:pt x="7768" y="4565"/>
                    <a:pt x="7768" y="4583"/>
                  </a:cubicBezTo>
                  <a:cubicBezTo>
                    <a:pt x="7768" y="4620"/>
                    <a:pt x="7786" y="4657"/>
                    <a:pt x="7805" y="4675"/>
                  </a:cubicBezTo>
                  <a:cubicBezTo>
                    <a:pt x="7805" y="4694"/>
                    <a:pt x="7823" y="4694"/>
                    <a:pt x="7841" y="4694"/>
                  </a:cubicBezTo>
                  <a:cubicBezTo>
                    <a:pt x="7878" y="4804"/>
                    <a:pt x="7915" y="4914"/>
                    <a:pt x="7952" y="5025"/>
                  </a:cubicBezTo>
                  <a:cubicBezTo>
                    <a:pt x="8007" y="5135"/>
                    <a:pt x="8081" y="5246"/>
                    <a:pt x="8154" y="5356"/>
                  </a:cubicBezTo>
                  <a:cubicBezTo>
                    <a:pt x="8283" y="5540"/>
                    <a:pt x="8504" y="5816"/>
                    <a:pt x="8743" y="5816"/>
                  </a:cubicBezTo>
                  <a:cubicBezTo>
                    <a:pt x="8751" y="5818"/>
                    <a:pt x="8759" y="5819"/>
                    <a:pt x="8767" y="5819"/>
                  </a:cubicBezTo>
                  <a:cubicBezTo>
                    <a:pt x="8844" y="5819"/>
                    <a:pt x="8889" y="5735"/>
                    <a:pt x="8872" y="5651"/>
                  </a:cubicBezTo>
                  <a:cubicBezTo>
                    <a:pt x="8817" y="5540"/>
                    <a:pt x="8725" y="5448"/>
                    <a:pt x="8633" y="5356"/>
                  </a:cubicBezTo>
                  <a:cubicBezTo>
                    <a:pt x="8541" y="5264"/>
                    <a:pt x="8449" y="5154"/>
                    <a:pt x="8375" y="5025"/>
                  </a:cubicBezTo>
                  <a:cubicBezTo>
                    <a:pt x="8283" y="4914"/>
                    <a:pt x="8228" y="4712"/>
                    <a:pt x="8136" y="4565"/>
                  </a:cubicBezTo>
                  <a:lnTo>
                    <a:pt x="8136" y="4565"/>
                  </a:lnTo>
                  <a:lnTo>
                    <a:pt x="9553" y="4730"/>
                  </a:lnTo>
                  <a:lnTo>
                    <a:pt x="9553" y="4749"/>
                  </a:lnTo>
                  <a:cubicBezTo>
                    <a:pt x="9535" y="4979"/>
                    <a:pt x="9689" y="5432"/>
                    <a:pt x="9979" y="5432"/>
                  </a:cubicBezTo>
                  <a:cubicBezTo>
                    <a:pt x="9991" y="5432"/>
                    <a:pt x="10002" y="5431"/>
                    <a:pt x="10013" y="5430"/>
                  </a:cubicBezTo>
                  <a:cubicBezTo>
                    <a:pt x="10069" y="5430"/>
                    <a:pt x="10087" y="5375"/>
                    <a:pt x="10069" y="5338"/>
                  </a:cubicBezTo>
                  <a:cubicBezTo>
                    <a:pt x="10032" y="5227"/>
                    <a:pt x="9940" y="5172"/>
                    <a:pt x="9866" y="5080"/>
                  </a:cubicBezTo>
                  <a:cubicBezTo>
                    <a:pt x="9792" y="4970"/>
                    <a:pt x="9756" y="4859"/>
                    <a:pt x="9719" y="4730"/>
                  </a:cubicBezTo>
                  <a:lnTo>
                    <a:pt x="9719" y="4730"/>
                  </a:lnTo>
                  <a:lnTo>
                    <a:pt x="10455" y="4822"/>
                  </a:lnTo>
                  <a:cubicBezTo>
                    <a:pt x="10584" y="4822"/>
                    <a:pt x="10602" y="4657"/>
                    <a:pt x="10492" y="4620"/>
                  </a:cubicBezTo>
                  <a:lnTo>
                    <a:pt x="9406" y="4454"/>
                  </a:lnTo>
                  <a:cubicBezTo>
                    <a:pt x="9480" y="4417"/>
                    <a:pt x="9535" y="4381"/>
                    <a:pt x="9590" y="4344"/>
                  </a:cubicBezTo>
                  <a:cubicBezTo>
                    <a:pt x="9756" y="4233"/>
                    <a:pt x="10013" y="4049"/>
                    <a:pt x="9995" y="3829"/>
                  </a:cubicBezTo>
                  <a:cubicBezTo>
                    <a:pt x="9995" y="3773"/>
                    <a:pt x="9940" y="3736"/>
                    <a:pt x="9885" y="3736"/>
                  </a:cubicBezTo>
                  <a:cubicBezTo>
                    <a:pt x="9700" y="3755"/>
                    <a:pt x="9535" y="3976"/>
                    <a:pt x="9388" y="4086"/>
                  </a:cubicBezTo>
                  <a:cubicBezTo>
                    <a:pt x="9240" y="4197"/>
                    <a:pt x="9056" y="4252"/>
                    <a:pt x="9001" y="4381"/>
                  </a:cubicBezTo>
                  <a:lnTo>
                    <a:pt x="6498" y="3994"/>
                  </a:lnTo>
                  <a:cubicBezTo>
                    <a:pt x="6774" y="3829"/>
                    <a:pt x="7013" y="3626"/>
                    <a:pt x="7289" y="3516"/>
                  </a:cubicBezTo>
                  <a:cubicBezTo>
                    <a:pt x="7731" y="3295"/>
                    <a:pt x="8320" y="3258"/>
                    <a:pt x="8688" y="2963"/>
                  </a:cubicBezTo>
                  <a:cubicBezTo>
                    <a:pt x="8762" y="2890"/>
                    <a:pt x="8743" y="2779"/>
                    <a:pt x="8651" y="2724"/>
                  </a:cubicBezTo>
                  <a:cubicBezTo>
                    <a:pt x="8557" y="2692"/>
                    <a:pt x="8457" y="2677"/>
                    <a:pt x="8354" y="2677"/>
                  </a:cubicBezTo>
                  <a:cubicBezTo>
                    <a:pt x="7933" y="2677"/>
                    <a:pt x="7460" y="2911"/>
                    <a:pt x="7105" y="3074"/>
                  </a:cubicBezTo>
                  <a:cubicBezTo>
                    <a:pt x="6737" y="3276"/>
                    <a:pt x="6240" y="3534"/>
                    <a:pt x="6001" y="3921"/>
                  </a:cubicBezTo>
                  <a:lnTo>
                    <a:pt x="5578" y="3847"/>
                  </a:lnTo>
                  <a:cubicBezTo>
                    <a:pt x="4860" y="3736"/>
                    <a:pt x="4105" y="3644"/>
                    <a:pt x="3387" y="3479"/>
                  </a:cubicBezTo>
                  <a:cubicBezTo>
                    <a:pt x="3332" y="3479"/>
                    <a:pt x="3277" y="3442"/>
                    <a:pt x="3203" y="3424"/>
                  </a:cubicBezTo>
                  <a:cubicBezTo>
                    <a:pt x="3442" y="3221"/>
                    <a:pt x="3663" y="3000"/>
                    <a:pt x="3921" y="2798"/>
                  </a:cubicBezTo>
                  <a:cubicBezTo>
                    <a:pt x="4271" y="2522"/>
                    <a:pt x="4768" y="2301"/>
                    <a:pt x="5044" y="1933"/>
                  </a:cubicBezTo>
                  <a:cubicBezTo>
                    <a:pt x="5113" y="1846"/>
                    <a:pt x="5035" y="1710"/>
                    <a:pt x="4918" y="1710"/>
                  </a:cubicBezTo>
                  <a:cubicBezTo>
                    <a:pt x="4911" y="1710"/>
                    <a:pt x="4904" y="1711"/>
                    <a:pt x="4897" y="1712"/>
                  </a:cubicBezTo>
                  <a:cubicBezTo>
                    <a:pt x="4418" y="1749"/>
                    <a:pt x="3939" y="2190"/>
                    <a:pt x="3590" y="2485"/>
                  </a:cubicBezTo>
                  <a:cubicBezTo>
                    <a:pt x="3295" y="2724"/>
                    <a:pt x="3038" y="3000"/>
                    <a:pt x="2817" y="3295"/>
                  </a:cubicBezTo>
                  <a:cubicBezTo>
                    <a:pt x="2467" y="3166"/>
                    <a:pt x="2154" y="3000"/>
                    <a:pt x="1823" y="2835"/>
                  </a:cubicBezTo>
                  <a:cubicBezTo>
                    <a:pt x="2688" y="2190"/>
                    <a:pt x="3442" y="1399"/>
                    <a:pt x="4455" y="902"/>
                  </a:cubicBezTo>
                  <a:cubicBezTo>
                    <a:pt x="5048" y="623"/>
                    <a:pt x="5689" y="485"/>
                    <a:pt x="6331" y="485"/>
                  </a:cubicBezTo>
                  <a:close/>
                  <a:moveTo>
                    <a:pt x="6453" y="1"/>
                  </a:moveTo>
                  <a:cubicBezTo>
                    <a:pt x="4521" y="1"/>
                    <a:pt x="2697" y="1205"/>
                    <a:pt x="1528" y="2743"/>
                  </a:cubicBezTo>
                  <a:lnTo>
                    <a:pt x="1363" y="2669"/>
                  </a:lnTo>
                  <a:cubicBezTo>
                    <a:pt x="1085" y="2457"/>
                    <a:pt x="735" y="2331"/>
                    <a:pt x="377" y="2331"/>
                  </a:cubicBezTo>
                  <a:cubicBezTo>
                    <a:pt x="332" y="2331"/>
                    <a:pt x="286" y="2333"/>
                    <a:pt x="240" y="2338"/>
                  </a:cubicBezTo>
                  <a:cubicBezTo>
                    <a:pt x="37" y="2356"/>
                    <a:pt x="1" y="2632"/>
                    <a:pt x="185" y="2706"/>
                  </a:cubicBezTo>
                  <a:cubicBezTo>
                    <a:pt x="1731" y="3240"/>
                    <a:pt x="1896" y="4804"/>
                    <a:pt x="2890" y="5890"/>
                  </a:cubicBezTo>
                  <a:cubicBezTo>
                    <a:pt x="3663" y="6718"/>
                    <a:pt x="4694" y="7289"/>
                    <a:pt x="5835" y="7473"/>
                  </a:cubicBezTo>
                  <a:cubicBezTo>
                    <a:pt x="6217" y="7543"/>
                    <a:pt x="6593" y="7576"/>
                    <a:pt x="6964" y="7576"/>
                  </a:cubicBezTo>
                  <a:cubicBezTo>
                    <a:pt x="9309" y="7576"/>
                    <a:pt x="11439" y="6285"/>
                    <a:pt x="13474" y="5172"/>
                  </a:cubicBezTo>
                  <a:cubicBezTo>
                    <a:pt x="13529" y="5172"/>
                    <a:pt x="13584" y="5191"/>
                    <a:pt x="13639" y="5191"/>
                  </a:cubicBezTo>
                  <a:cubicBezTo>
                    <a:pt x="13646" y="5191"/>
                    <a:pt x="13652" y="5192"/>
                    <a:pt x="13659" y="5192"/>
                  </a:cubicBezTo>
                  <a:cubicBezTo>
                    <a:pt x="13812" y="5192"/>
                    <a:pt x="13892" y="4984"/>
                    <a:pt x="13768" y="4878"/>
                  </a:cubicBezTo>
                  <a:cubicBezTo>
                    <a:pt x="13234" y="4417"/>
                    <a:pt x="12645" y="4123"/>
                    <a:pt x="12148" y="3589"/>
                  </a:cubicBezTo>
                  <a:cubicBezTo>
                    <a:pt x="11725" y="3129"/>
                    <a:pt x="11339" y="2651"/>
                    <a:pt x="10878" y="2209"/>
                  </a:cubicBezTo>
                  <a:cubicBezTo>
                    <a:pt x="9958" y="1289"/>
                    <a:pt x="8872" y="497"/>
                    <a:pt x="7602" y="147"/>
                  </a:cubicBezTo>
                  <a:cubicBezTo>
                    <a:pt x="7218" y="47"/>
                    <a:pt x="6833" y="1"/>
                    <a:pt x="6453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9"/>
            <p:cNvSpPr/>
            <p:nvPr/>
          </p:nvSpPr>
          <p:spPr>
            <a:xfrm>
              <a:off x="4636604" y="725651"/>
              <a:ext cx="587300" cy="887357"/>
            </a:xfrm>
            <a:custGeom>
              <a:avLst/>
              <a:gdLst/>
              <a:ahLst/>
              <a:cxnLst/>
              <a:rect l="l" t="t" r="r" b="b"/>
              <a:pathLst>
                <a:path w="10953" h="16549" extrusionOk="0">
                  <a:moveTo>
                    <a:pt x="1252" y="921"/>
                  </a:moveTo>
                  <a:lnTo>
                    <a:pt x="1252" y="921"/>
                  </a:lnTo>
                  <a:cubicBezTo>
                    <a:pt x="2633" y="1768"/>
                    <a:pt x="4197" y="2283"/>
                    <a:pt x="5578" y="3130"/>
                  </a:cubicBezTo>
                  <a:cubicBezTo>
                    <a:pt x="7234" y="4142"/>
                    <a:pt x="8743" y="5523"/>
                    <a:pt x="9535" y="7327"/>
                  </a:cubicBezTo>
                  <a:cubicBezTo>
                    <a:pt x="10326" y="9204"/>
                    <a:pt x="10069" y="10842"/>
                    <a:pt x="9296" y="12664"/>
                  </a:cubicBezTo>
                  <a:cubicBezTo>
                    <a:pt x="9240" y="12812"/>
                    <a:pt x="9167" y="12959"/>
                    <a:pt x="9112" y="13124"/>
                  </a:cubicBezTo>
                  <a:cubicBezTo>
                    <a:pt x="8780" y="12296"/>
                    <a:pt x="8339" y="11523"/>
                    <a:pt x="7823" y="10805"/>
                  </a:cubicBezTo>
                  <a:cubicBezTo>
                    <a:pt x="8320" y="10382"/>
                    <a:pt x="8670" y="9811"/>
                    <a:pt x="8817" y="9186"/>
                  </a:cubicBezTo>
                  <a:cubicBezTo>
                    <a:pt x="8928" y="8689"/>
                    <a:pt x="9056" y="7842"/>
                    <a:pt x="8651" y="7437"/>
                  </a:cubicBezTo>
                  <a:cubicBezTo>
                    <a:pt x="8625" y="7411"/>
                    <a:pt x="8590" y="7399"/>
                    <a:pt x="8554" y="7399"/>
                  </a:cubicBezTo>
                  <a:cubicBezTo>
                    <a:pt x="8490" y="7399"/>
                    <a:pt x="8424" y="7439"/>
                    <a:pt x="8412" y="7511"/>
                  </a:cubicBezTo>
                  <a:cubicBezTo>
                    <a:pt x="8375" y="7750"/>
                    <a:pt x="8375" y="7989"/>
                    <a:pt x="8431" y="8229"/>
                  </a:cubicBezTo>
                  <a:cubicBezTo>
                    <a:pt x="8431" y="8523"/>
                    <a:pt x="8412" y="8799"/>
                    <a:pt x="8357" y="9075"/>
                  </a:cubicBezTo>
                  <a:cubicBezTo>
                    <a:pt x="8228" y="9609"/>
                    <a:pt x="7989" y="10106"/>
                    <a:pt x="7639" y="10529"/>
                  </a:cubicBezTo>
                  <a:lnTo>
                    <a:pt x="7381" y="10161"/>
                  </a:lnTo>
                  <a:cubicBezTo>
                    <a:pt x="6664" y="9038"/>
                    <a:pt x="5946" y="7916"/>
                    <a:pt x="5210" y="6811"/>
                  </a:cubicBezTo>
                  <a:cubicBezTo>
                    <a:pt x="5228" y="6793"/>
                    <a:pt x="5246" y="6793"/>
                    <a:pt x="5265" y="6774"/>
                  </a:cubicBezTo>
                  <a:cubicBezTo>
                    <a:pt x="5302" y="6738"/>
                    <a:pt x="5320" y="6701"/>
                    <a:pt x="5338" y="6646"/>
                  </a:cubicBezTo>
                  <a:cubicBezTo>
                    <a:pt x="5338" y="6627"/>
                    <a:pt x="5338" y="6627"/>
                    <a:pt x="5338" y="6609"/>
                  </a:cubicBezTo>
                  <a:cubicBezTo>
                    <a:pt x="5394" y="6462"/>
                    <a:pt x="5486" y="6333"/>
                    <a:pt x="5559" y="6204"/>
                  </a:cubicBezTo>
                  <a:cubicBezTo>
                    <a:pt x="5633" y="6038"/>
                    <a:pt x="5706" y="5873"/>
                    <a:pt x="5743" y="5707"/>
                  </a:cubicBezTo>
                  <a:cubicBezTo>
                    <a:pt x="5817" y="5412"/>
                    <a:pt x="5927" y="4971"/>
                    <a:pt x="5743" y="4713"/>
                  </a:cubicBezTo>
                  <a:cubicBezTo>
                    <a:pt x="5716" y="4658"/>
                    <a:pt x="5665" y="4630"/>
                    <a:pt x="5612" y="4630"/>
                  </a:cubicBezTo>
                  <a:cubicBezTo>
                    <a:pt x="5559" y="4630"/>
                    <a:pt x="5504" y="4658"/>
                    <a:pt x="5467" y="4713"/>
                  </a:cubicBezTo>
                  <a:cubicBezTo>
                    <a:pt x="5394" y="4860"/>
                    <a:pt x="5357" y="5026"/>
                    <a:pt x="5357" y="5192"/>
                  </a:cubicBezTo>
                  <a:cubicBezTo>
                    <a:pt x="5338" y="5376"/>
                    <a:pt x="5283" y="5560"/>
                    <a:pt x="5228" y="5744"/>
                  </a:cubicBezTo>
                  <a:cubicBezTo>
                    <a:pt x="5173" y="5928"/>
                    <a:pt x="5025" y="6167"/>
                    <a:pt x="4952" y="6388"/>
                  </a:cubicBezTo>
                  <a:cubicBezTo>
                    <a:pt x="4602" y="5854"/>
                    <a:pt x="4271" y="5320"/>
                    <a:pt x="3921" y="4768"/>
                  </a:cubicBezTo>
                  <a:lnTo>
                    <a:pt x="3940" y="4768"/>
                  </a:lnTo>
                  <a:cubicBezTo>
                    <a:pt x="4216" y="4584"/>
                    <a:pt x="4584" y="4014"/>
                    <a:pt x="4271" y="3701"/>
                  </a:cubicBezTo>
                  <a:cubicBezTo>
                    <a:pt x="4251" y="3688"/>
                    <a:pt x="4229" y="3682"/>
                    <a:pt x="4209" y="3682"/>
                  </a:cubicBezTo>
                  <a:cubicBezTo>
                    <a:pt x="4170" y="3682"/>
                    <a:pt x="4135" y="3702"/>
                    <a:pt x="4124" y="3738"/>
                  </a:cubicBezTo>
                  <a:cubicBezTo>
                    <a:pt x="4068" y="3866"/>
                    <a:pt x="4050" y="4014"/>
                    <a:pt x="4032" y="4161"/>
                  </a:cubicBezTo>
                  <a:cubicBezTo>
                    <a:pt x="3995" y="4308"/>
                    <a:pt x="3903" y="4474"/>
                    <a:pt x="3792" y="4603"/>
                  </a:cubicBezTo>
                  <a:lnTo>
                    <a:pt x="3259" y="3774"/>
                  </a:lnTo>
                  <a:cubicBezTo>
                    <a:pt x="3230" y="3722"/>
                    <a:pt x="3188" y="3701"/>
                    <a:pt x="3147" y="3701"/>
                  </a:cubicBezTo>
                  <a:cubicBezTo>
                    <a:pt x="3059" y="3701"/>
                    <a:pt x="2975" y="3802"/>
                    <a:pt x="3038" y="3903"/>
                  </a:cubicBezTo>
                  <a:lnTo>
                    <a:pt x="3755" y="5155"/>
                  </a:lnTo>
                  <a:cubicBezTo>
                    <a:pt x="3682" y="5118"/>
                    <a:pt x="3571" y="5100"/>
                    <a:pt x="3516" y="5081"/>
                  </a:cubicBezTo>
                  <a:cubicBezTo>
                    <a:pt x="3355" y="5027"/>
                    <a:pt x="3149" y="4967"/>
                    <a:pt x="2962" y="4967"/>
                  </a:cubicBezTo>
                  <a:cubicBezTo>
                    <a:pt x="2829" y="4967"/>
                    <a:pt x="2706" y="4997"/>
                    <a:pt x="2614" y="5081"/>
                  </a:cubicBezTo>
                  <a:cubicBezTo>
                    <a:pt x="2559" y="5136"/>
                    <a:pt x="2559" y="5228"/>
                    <a:pt x="2614" y="5284"/>
                  </a:cubicBezTo>
                  <a:cubicBezTo>
                    <a:pt x="2798" y="5449"/>
                    <a:pt x="3166" y="5449"/>
                    <a:pt x="3406" y="5504"/>
                  </a:cubicBezTo>
                  <a:cubicBezTo>
                    <a:pt x="3562" y="5551"/>
                    <a:pt x="3757" y="5664"/>
                    <a:pt x="3947" y="5664"/>
                  </a:cubicBezTo>
                  <a:cubicBezTo>
                    <a:pt x="3982" y="5664"/>
                    <a:pt x="4016" y="5660"/>
                    <a:pt x="4050" y="5652"/>
                  </a:cubicBezTo>
                  <a:lnTo>
                    <a:pt x="5743" y="8578"/>
                  </a:lnTo>
                  <a:cubicBezTo>
                    <a:pt x="5357" y="8431"/>
                    <a:pt x="4933" y="8339"/>
                    <a:pt x="4565" y="8173"/>
                  </a:cubicBezTo>
                  <a:cubicBezTo>
                    <a:pt x="3995" y="7897"/>
                    <a:pt x="3443" y="7327"/>
                    <a:pt x="2835" y="7179"/>
                  </a:cubicBezTo>
                  <a:cubicBezTo>
                    <a:pt x="2826" y="7178"/>
                    <a:pt x="2816" y="7178"/>
                    <a:pt x="2807" y="7178"/>
                  </a:cubicBezTo>
                  <a:cubicBezTo>
                    <a:pt x="2674" y="7178"/>
                    <a:pt x="2580" y="7298"/>
                    <a:pt x="2614" y="7419"/>
                  </a:cubicBezTo>
                  <a:cubicBezTo>
                    <a:pt x="2835" y="8063"/>
                    <a:pt x="3700" y="8449"/>
                    <a:pt x="4289" y="8726"/>
                  </a:cubicBezTo>
                  <a:cubicBezTo>
                    <a:pt x="4733" y="8923"/>
                    <a:pt x="5338" y="9179"/>
                    <a:pt x="5896" y="9179"/>
                  </a:cubicBezTo>
                  <a:cubicBezTo>
                    <a:pt x="5962" y="9179"/>
                    <a:pt x="6028" y="9175"/>
                    <a:pt x="6093" y="9167"/>
                  </a:cubicBezTo>
                  <a:cubicBezTo>
                    <a:pt x="6185" y="9333"/>
                    <a:pt x="6277" y="9480"/>
                    <a:pt x="6369" y="9646"/>
                  </a:cubicBezTo>
                  <a:cubicBezTo>
                    <a:pt x="6866" y="10511"/>
                    <a:pt x="7418" y="11339"/>
                    <a:pt x="7860" y="12223"/>
                  </a:cubicBezTo>
                  <a:cubicBezTo>
                    <a:pt x="7897" y="12315"/>
                    <a:pt x="7915" y="12388"/>
                    <a:pt x="7952" y="12462"/>
                  </a:cubicBezTo>
                  <a:cubicBezTo>
                    <a:pt x="7529" y="12407"/>
                    <a:pt x="7105" y="12351"/>
                    <a:pt x="6700" y="12259"/>
                  </a:cubicBezTo>
                  <a:cubicBezTo>
                    <a:pt x="6142" y="12137"/>
                    <a:pt x="5518" y="11833"/>
                    <a:pt x="4952" y="11833"/>
                  </a:cubicBezTo>
                  <a:cubicBezTo>
                    <a:pt x="4921" y="11833"/>
                    <a:pt x="4891" y="11834"/>
                    <a:pt x="4860" y="11836"/>
                  </a:cubicBezTo>
                  <a:cubicBezTo>
                    <a:pt x="4676" y="11836"/>
                    <a:pt x="4602" y="12039"/>
                    <a:pt x="4731" y="12167"/>
                  </a:cubicBezTo>
                  <a:cubicBezTo>
                    <a:pt x="5173" y="12628"/>
                    <a:pt x="6038" y="12756"/>
                    <a:pt x="6645" y="12848"/>
                  </a:cubicBezTo>
                  <a:cubicBezTo>
                    <a:pt x="7061" y="12941"/>
                    <a:pt x="7478" y="12982"/>
                    <a:pt x="7905" y="12982"/>
                  </a:cubicBezTo>
                  <a:cubicBezTo>
                    <a:pt x="7988" y="12982"/>
                    <a:pt x="8071" y="12980"/>
                    <a:pt x="8154" y="12977"/>
                  </a:cubicBezTo>
                  <a:cubicBezTo>
                    <a:pt x="8302" y="13437"/>
                    <a:pt x="8412" y="13898"/>
                    <a:pt x="8523" y="14376"/>
                  </a:cubicBezTo>
                  <a:cubicBezTo>
                    <a:pt x="7105" y="14026"/>
                    <a:pt x="5651" y="13916"/>
                    <a:pt x="4289" y="13290"/>
                  </a:cubicBezTo>
                  <a:cubicBezTo>
                    <a:pt x="2651" y="12517"/>
                    <a:pt x="1455" y="11063"/>
                    <a:pt x="1031" y="9296"/>
                  </a:cubicBezTo>
                  <a:cubicBezTo>
                    <a:pt x="571" y="7548"/>
                    <a:pt x="774" y="5725"/>
                    <a:pt x="1068" y="3977"/>
                  </a:cubicBezTo>
                  <a:cubicBezTo>
                    <a:pt x="1197" y="3093"/>
                    <a:pt x="1492" y="1897"/>
                    <a:pt x="1252" y="921"/>
                  </a:cubicBezTo>
                  <a:close/>
                  <a:moveTo>
                    <a:pt x="702" y="0"/>
                  </a:moveTo>
                  <a:cubicBezTo>
                    <a:pt x="563" y="0"/>
                    <a:pt x="424" y="118"/>
                    <a:pt x="479" y="296"/>
                  </a:cubicBezTo>
                  <a:cubicBezTo>
                    <a:pt x="479" y="1234"/>
                    <a:pt x="645" y="2099"/>
                    <a:pt x="516" y="3038"/>
                  </a:cubicBezTo>
                  <a:cubicBezTo>
                    <a:pt x="406" y="3885"/>
                    <a:pt x="240" y="4695"/>
                    <a:pt x="166" y="5541"/>
                  </a:cubicBezTo>
                  <a:cubicBezTo>
                    <a:pt x="1" y="7271"/>
                    <a:pt x="93" y="9075"/>
                    <a:pt x="811" y="10677"/>
                  </a:cubicBezTo>
                  <a:cubicBezTo>
                    <a:pt x="2101" y="13522"/>
                    <a:pt x="5274" y="14806"/>
                    <a:pt x="8279" y="14806"/>
                  </a:cubicBezTo>
                  <a:cubicBezTo>
                    <a:pt x="8403" y="14806"/>
                    <a:pt x="8528" y="14804"/>
                    <a:pt x="8651" y="14799"/>
                  </a:cubicBezTo>
                  <a:cubicBezTo>
                    <a:pt x="8670" y="14873"/>
                    <a:pt x="8688" y="14947"/>
                    <a:pt x="8707" y="15020"/>
                  </a:cubicBezTo>
                  <a:cubicBezTo>
                    <a:pt x="8725" y="15572"/>
                    <a:pt x="8928" y="16088"/>
                    <a:pt x="9314" y="16474"/>
                  </a:cubicBezTo>
                  <a:cubicBezTo>
                    <a:pt x="9366" y="16526"/>
                    <a:pt x="9428" y="16549"/>
                    <a:pt x="9489" y="16549"/>
                  </a:cubicBezTo>
                  <a:cubicBezTo>
                    <a:pt x="9644" y="16549"/>
                    <a:pt x="9790" y="16402"/>
                    <a:pt x="9737" y="16217"/>
                  </a:cubicBezTo>
                  <a:cubicBezTo>
                    <a:pt x="8983" y="14174"/>
                    <a:pt x="10455" y="12664"/>
                    <a:pt x="10768" y="10732"/>
                  </a:cubicBezTo>
                  <a:cubicBezTo>
                    <a:pt x="10952" y="9204"/>
                    <a:pt x="10658" y="7658"/>
                    <a:pt x="9903" y="6333"/>
                  </a:cubicBezTo>
                  <a:cubicBezTo>
                    <a:pt x="8062" y="2983"/>
                    <a:pt x="4363" y="1713"/>
                    <a:pt x="1031" y="351"/>
                  </a:cubicBezTo>
                  <a:cubicBezTo>
                    <a:pt x="995" y="296"/>
                    <a:pt x="958" y="222"/>
                    <a:pt x="921" y="167"/>
                  </a:cubicBezTo>
                  <a:cubicBezTo>
                    <a:pt x="885" y="50"/>
                    <a:pt x="794" y="0"/>
                    <a:pt x="702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9"/>
            <p:cNvSpPr/>
            <p:nvPr/>
          </p:nvSpPr>
          <p:spPr>
            <a:xfrm>
              <a:off x="2854221" y="3230724"/>
              <a:ext cx="739259" cy="962265"/>
            </a:xfrm>
            <a:custGeom>
              <a:avLst/>
              <a:gdLst/>
              <a:ahLst/>
              <a:cxnLst/>
              <a:rect l="l" t="t" r="r" b="b"/>
              <a:pathLst>
                <a:path w="13787" h="17946" extrusionOk="0">
                  <a:moveTo>
                    <a:pt x="1050" y="935"/>
                  </a:moveTo>
                  <a:lnTo>
                    <a:pt x="1050" y="935"/>
                  </a:lnTo>
                  <a:cubicBezTo>
                    <a:pt x="2799" y="1689"/>
                    <a:pt x="4731" y="2058"/>
                    <a:pt x="6480" y="2831"/>
                  </a:cubicBezTo>
                  <a:cubicBezTo>
                    <a:pt x="8578" y="3751"/>
                    <a:pt x="10584" y="5131"/>
                    <a:pt x="11799" y="7119"/>
                  </a:cubicBezTo>
                  <a:cubicBezTo>
                    <a:pt x="13032" y="9181"/>
                    <a:pt x="12977" y="11150"/>
                    <a:pt x="12370" y="13414"/>
                  </a:cubicBezTo>
                  <a:cubicBezTo>
                    <a:pt x="12314" y="13598"/>
                    <a:pt x="12277" y="13800"/>
                    <a:pt x="12222" y="13984"/>
                  </a:cubicBezTo>
                  <a:cubicBezTo>
                    <a:pt x="11744" y="13064"/>
                    <a:pt x="10989" y="12218"/>
                    <a:pt x="10345" y="11481"/>
                  </a:cubicBezTo>
                  <a:cubicBezTo>
                    <a:pt x="10860" y="10892"/>
                    <a:pt x="11173" y="10174"/>
                    <a:pt x="11247" y="9401"/>
                  </a:cubicBezTo>
                  <a:cubicBezTo>
                    <a:pt x="11302" y="8794"/>
                    <a:pt x="11302" y="7800"/>
                    <a:pt x="10787" y="7377"/>
                  </a:cubicBezTo>
                  <a:cubicBezTo>
                    <a:pt x="10756" y="7357"/>
                    <a:pt x="10722" y="7348"/>
                    <a:pt x="10688" y="7348"/>
                  </a:cubicBezTo>
                  <a:cubicBezTo>
                    <a:pt x="10598" y="7348"/>
                    <a:pt x="10511" y="7412"/>
                    <a:pt x="10511" y="7506"/>
                  </a:cubicBezTo>
                  <a:cubicBezTo>
                    <a:pt x="10455" y="7800"/>
                    <a:pt x="10584" y="8058"/>
                    <a:pt x="10639" y="8352"/>
                  </a:cubicBezTo>
                  <a:cubicBezTo>
                    <a:pt x="10695" y="8684"/>
                    <a:pt x="10713" y="9015"/>
                    <a:pt x="10695" y="9346"/>
                  </a:cubicBezTo>
                  <a:cubicBezTo>
                    <a:pt x="10621" y="10009"/>
                    <a:pt x="10419" y="10635"/>
                    <a:pt x="10087" y="11187"/>
                  </a:cubicBezTo>
                  <a:cubicBezTo>
                    <a:pt x="9958" y="11040"/>
                    <a:pt x="9830" y="10911"/>
                    <a:pt x="9719" y="10782"/>
                  </a:cubicBezTo>
                  <a:cubicBezTo>
                    <a:pt x="8688" y="9585"/>
                    <a:pt x="7676" y="8389"/>
                    <a:pt x="6645" y="7193"/>
                  </a:cubicBezTo>
                  <a:cubicBezTo>
                    <a:pt x="6645" y="7174"/>
                    <a:pt x="6682" y="7174"/>
                    <a:pt x="6682" y="7156"/>
                  </a:cubicBezTo>
                  <a:cubicBezTo>
                    <a:pt x="6719" y="7101"/>
                    <a:pt x="6737" y="7045"/>
                    <a:pt x="6756" y="6990"/>
                  </a:cubicBezTo>
                  <a:cubicBezTo>
                    <a:pt x="6756" y="6972"/>
                    <a:pt x="6756" y="6953"/>
                    <a:pt x="6756" y="6953"/>
                  </a:cubicBezTo>
                  <a:cubicBezTo>
                    <a:pt x="6793" y="6769"/>
                    <a:pt x="6866" y="6604"/>
                    <a:pt x="6958" y="6438"/>
                  </a:cubicBezTo>
                  <a:cubicBezTo>
                    <a:pt x="7013" y="6236"/>
                    <a:pt x="7050" y="6033"/>
                    <a:pt x="7087" y="5812"/>
                  </a:cubicBezTo>
                  <a:cubicBezTo>
                    <a:pt x="7124" y="5463"/>
                    <a:pt x="7197" y="4929"/>
                    <a:pt x="6921" y="4653"/>
                  </a:cubicBezTo>
                  <a:cubicBezTo>
                    <a:pt x="6884" y="4608"/>
                    <a:pt x="6832" y="4587"/>
                    <a:pt x="6780" y="4587"/>
                  </a:cubicBezTo>
                  <a:cubicBezTo>
                    <a:pt x="6704" y="4587"/>
                    <a:pt x="6630" y="4631"/>
                    <a:pt x="6609" y="4708"/>
                  </a:cubicBezTo>
                  <a:cubicBezTo>
                    <a:pt x="6535" y="4892"/>
                    <a:pt x="6516" y="5094"/>
                    <a:pt x="6535" y="5279"/>
                  </a:cubicBezTo>
                  <a:cubicBezTo>
                    <a:pt x="6553" y="5518"/>
                    <a:pt x="6535" y="5739"/>
                    <a:pt x="6498" y="5960"/>
                  </a:cubicBezTo>
                  <a:cubicBezTo>
                    <a:pt x="6461" y="6199"/>
                    <a:pt x="6314" y="6475"/>
                    <a:pt x="6259" y="6751"/>
                  </a:cubicBezTo>
                  <a:lnTo>
                    <a:pt x="4786" y="5039"/>
                  </a:lnTo>
                  <a:lnTo>
                    <a:pt x="4805" y="5039"/>
                  </a:lnTo>
                  <a:cubicBezTo>
                    <a:pt x="5099" y="4782"/>
                    <a:pt x="5431" y="4045"/>
                    <a:pt x="5026" y="3732"/>
                  </a:cubicBezTo>
                  <a:cubicBezTo>
                    <a:pt x="5007" y="3720"/>
                    <a:pt x="4985" y="3714"/>
                    <a:pt x="4962" y="3714"/>
                  </a:cubicBezTo>
                  <a:cubicBezTo>
                    <a:pt x="4915" y="3714"/>
                    <a:pt x="4866" y="3739"/>
                    <a:pt x="4842" y="3788"/>
                  </a:cubicBezTo>
                  <a:cubicBezTo>
                    <a:pt x="4823" y="3953"/>
                    <a:pt x="4805" y="4137"/>
                    <a:pt x="4823" y="4303"/>
                  </a:cubicBezTo>
                  <a:cubicBezTo>
                    <a:pt x="4786" y="4505"/>
                    <a:pt x="4731" y="4690"/>
                    <a:pt x="4621" y="4855"/>
                  </a:cubicBezTo>
                  <a:lnTo>
                    <a:pt x="3848" y="3972"/>
                  </a:lnTo>
                  <a:cubicBezTo>
                    <a:pt x="3815" y="3940"/>
                    <a:pt x="3779" y="3926"/>
                    <a:pt x="3743" y="3926"/>
                  </a:cubicBezTo>
                  <a:cubicBezTo>
                    <a:pt x="3636" y="3926"/>
                    <a:pt x="3539" y="4050"/>
                    <a:pt x="3608" y="4174"/>
                  </a:cubicBezTo>
                  <a:lnTo>
                    <a:pt x="4676" y="5518"/>
                  </a:lnTo>
                  <a:cubicBezTo>
                    <a:pt x="4565" y="5499"/>
                    <a:pt x="4437" y="5481"/>
                    <a:pt x="4363" y="5463"/>
                  </a:cubicBezTo>
                  <a:cubicBezTo>
                    <a:pt x="4235" y="5440"/>
                    <a:pt x="4077" y="5418"/>
                    <a:pt x="3918" y="5418"/>
                  </a:cubicBezTo>
                  <a:cubicBezTo>
                    <a:pt x="3687" y="5418"/>
                    <a:pt x="3455" y="5465"/>
                    <a:pt x="3314" y="5628"/>
                  </a:cubicBezTo>
                  <a:cubicBezTo>
                    <a:pt x="3259" y="5702"/>
                    <a:pt x="3277" y="5794"/>
                    <a:pt x="3351" y="5849"/>
                  </a:cubicBezTo>
                  <a:cubicBezTo>
                    <a:pt x="3590" y="6033"/>
                    <a:pt x="4032" y="5960"/>
                    <a:pt x="4308" y="5996"/>
                  </a:cubicBezTo>
                  <a:cubicBezTo>
                    <a:pt x="4485" y="6010"/>
                    <a:pt x="4703" y="6084"/>
                    <a:pt x="4894" y="6084"/>
                  </a:cubicBezTo>
                  <a:cubicBezTo>
                    <a:pt x="4961" y="6084"/>
                    <a:pt x="5024" y="6075"/>
                    <a:pt x="5081" y="6052"/>
                  </a:cubicBezTo>
                  <a:cubicBezTo>
                    <a:pt x="5909" y="7119"/>
                    <a:pt x="6737" y="8168"/>
                    <a:pt x="7566" y="9217"/>
                  </a:cubicBezTo>
                  <a:cubicBezTo>
                    <a:pt x="7087" y="9107"/>
                    <a:pt x="6572" y="9070"/>
                    <a:pt x="6112" y="8923"/>
                  </a:cubicBezTo>
                  <a:cubicBezTo>
                    <a:pt x="5394" y="8702"/>
                    <a:pt x="4657" y="8113"/>
                    <a:pt x="3903" y="8058"/>
                  </a:cubicBezTo>
                  <a:cubicBezTo>
                    <a:pt x="3894" y="8057"/>
                    <a:pt x="3886" y="8056"/>
                    <a:pt x="3878" y="8056"/>
                  </a:cubicBezTo>
                  <a:cubicBezTo>
                    <a:pt x="3726" y="8056"/>
                    <a:pt x="3630" y="8213"/>
                    <a:pt x="3682" y="8352"/>
                  </a:cubicBezTo>
                  <a:cubicBezTo>
                    <a:pt x="4050" y="9070"/>
                    <a:pt x="5118" y="9401"/>
                    <a:pt x="5854" y="9622"/>
                  </a:cubicBezTo>
                  <a:cubicBezTo>
                    <a:pt x="6324" y="9757"/>
                    <a:pt x="6912" y="9920"/>
                    <a:pt x="7460" y="9920"/>
                  </a:cubicBezTo>
                  <a:cubicBezTo>
                    <a:pt x="7663" y="9920"/>
                    <a:pt x="7860" y="9898"/>
                    <a:pt x="8044" y="9843"/>
                  </a:cubicBezTo>
                  <a:lnTo>
                    <a:pt x="8449" y="10377"/>
                  </a:lnTo>
                  <a:cubicBezTo>
                    <a:pt x="9185" y="11297"/>
                    <a:pt x="9940" y="12199"/>
                    <a:pt x="10603" y="13175"/>
                  </a:cubicBezTo>
                  <a:cubicBezTo>
                    <a:pt x="10676" y="13248"/>
                    <a:pt x="10713" y="13340"/>
                    <a:pt x="10768" y="13432"/>
                  </a:cubicBezTo>
                  <a:cubicBezTo>
                    <a:pt x="10271" y="13432"/>
                    <a:pt x="9756" y="13432"/>
                    <a:pt x="9259" y="13395"/>
                  </a:cubicBezTo>
                  <a:cubicBezTo>
                    <a:pt x="8669" y="13365"/>
                    <a:pt x="8016" y="13161"/>
                    <a:pt x="7414" y="13161"/>
                  </a:cubicBezTo>
                  <a:cubicBezTo>
                    <a:pt x="7284" y="13161"/>
                    <a:pt x="7156" y="13170"/>
                    <a:pt x="7032" y="13193"/>
                  </a:cubicBezTo>
                  <a:cubicBezTo>
                    <a:pt x="6829" y="13230"/>
                    <a:pt x="6774" y="13469"/>
                    <a:pt x="6940" y="13598"/>
                  </a:cubicBezTo>
                  <a:cubicBezTo>
                    <a:pt x="7529" y="14077"/>
                    <a:pt x="8560" y="14077"/>
                    <a:pt x="9296" y="14113"/>
                  </a:cubicBezTo>
                  <a:cubicBezTo>
                    <a:pt x="9448" y="14123"/>
                    <a:pt x="9598" y="14127"/>
                    <a:pt x="9748" y="14127"/>
                  </a:cubicBezTo>
                  <a:cubicBezTo>
                    <a:pt x="10198" y="14127"/>
                    <a:pt x="10639" y="14086"/>
                    <a:pt x="11081" y="14003"/>
                  </a:cubicBezTo>
                  <a:cubicBezTo>
                    <a:pt x="11339" y="14537"/>
                    <a:pt x="11541" y="15070"/>
                    <a:pt x="11762" y="15604"/>
                  </a:cubicBezTo>
                  <a:cubicBezTo>
                    <a:pt x="10032" y="15402"/>
                    <a:pt x="8302" y="15512"/>
                    <a:pt x="6609" y="14997"/>
                  </a:cubicBezTo>
                  <a:cubicBezTo>
                    <a:pt x="4510" y="14334"/>
                    <a:pt x="2964" y="12825"/>
                    <a:pt x="2136" y="10800"/>
                  </a:cubicBezTo>
                  <a:cubicBezTo>
                    <a:pt x="1326" y="8812"/>
                    <a:pt x="1252" y="6659"/>
                    <a:pt x="1308" y="4542"/>
                  </a:cubicBezTo>
                  <a:cubicBezTo>
                    <a:pt x="1326" y="3475"/>
                    <a:pt x="1473" y="2021"/>
                    <a:pt x="1050" y="935"/>
                  </a:cubicBezTo>
                  <a:close/>
                  <a:moveTo>
                    <a:pt x="304" y="0"/>
                  </a:moveTo>
                  <a:cubicBezTo>
                    <a:pt x="144" y="0"/>
                    <a:pt x="1" y="131"/>
                    <a:pt x="38" y="327"/>
                  </a:cubicBezTo>
                  <a:cubicBezTo>
                    <a:pt x="166" y="1432"/>
                    <a:pt x="516" y="2407"/>
                    <a:pt x="516" y="3548"/>
                  </a:cubicBezTo>
                  <a:cubicBezTo>
                    <a:pt x="516" y="4542"/>
                    <a:pt x="461" y="5536"/>
                    <a:pt x="516" y="6530"/>
                  </a:cubicBezTo>
                  <a:cubicBezTo>
                    <a:pt x="590" y="8592"/>
                    <a:pt x="995" y="10690"/>
                    <a:pt x="2099" y="12475"/>
                  </a:cubicBezTo>
                  <a:cubicBezTo>
                    <a:pt x="3763" y="15105"/>
                    <a:pt x="6794" y="16211"/>
                    <a:pt x="9808" y="16211"/>
                  </a:cubicBezTo>
                  <a:cubicBezTo>
                    <a:pt x="10528" y="16211"/>
                    <a:pt x="11247" y="16148"/>
                    <a:pt x="11946" y="16028"/>
                  </a:cubicBezTo>
                  <a:lnTo>
                    <a:pt x="12057" y="16285"/>
                  </a:lnTo>
                  <a:cubicBezTo>
                    <a:pt x="12167" y="16911"/>
                    <a:pt x="12498" y="17500"/>
                    <a:pt x="12995" y="17887"/>
                  </a:cubicBezTo>
                  <a:cubicBezTo>
                    <a:pt x="13053" y="17928"/>
                    <a:pt x="13115" y="17946"/>
                    <a:pt x="13174" y="17946"/>
                  </a:cubicBezTo>
                  <a:cubicBezTo>
                    <a:pt x="13379" y="17946"/>
                    <a:pt x="13560" y="17728"/>
                    <a:pt x="13474" y="17500"/>
                  </a:cubicBezTo>
                  <a:cubicBezTo>
                    <a:pt x="12259" y="15236"/>
                    <a:pt x="13732" y="13230"/>
                    <a:pt x="13787" y="10892"/>
                  </a:cubicBezTo>
                  <a:cubicBezTo>
                    <a:pt x="13768" y="9089"/>
                    <a:pt x="13161" y="7322"/>
                    <a:pt x="12057" y="5886"/>
                  </a:cubicBezTo>
                  <a:cubicBezTo>
                    <a:pt x="9369" y="2242"/>
                    <a:pt x="4805" y="1340"/>
                    <a:pt x="700" y="291"/>
                  </a:cubicBezTo>
                  <a:cubicBezTo>
                    <a:pt x="645" y="217"/>
                    <a:pt x="590" y="162"/>
                    <a:pt x="535" y="107"/>
                  </a:cubicBezTo>
                  <a:cubicBezTo>
                    <a:pt x="467" y="33"/>
                    <a:pt x="383" y="0"/>
                    <a:pt x="304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9"/>
            <p:cNvSpPr/>
            <p:nvPr/>
          </p:nvSpPr>
          <p:spPr>
            <a:xfrm>
              <a:off x="2142630" y="3504347"/>
              <a:ext cx="741243" cy="962157"/>
            </a:xfrm>
            <a:custGeom>
              <a:avLst/>
              <a:gdLst/>
              <a:ahLst/>
              <a:cxnLst/>
              <a:rect l="l" t="t" r="r" b="b"/>
              <a:pathLst>
                <a:path w="13824" h="17944" extrusionOk="0">
                  <a:moveTo>
                    <a:pt x="1069" y="930"/>
                  </a:moveTo>
                  <a:lnTo>
                    <a:pt x="1069" y="930"/>
                  </a:lnTo>
                  <a:cubicBezTo>
                    <a:pt x="2817" y="1685"/>
                    <a:pt x="4750" y="2071"/>
                    <a:pt x="6498" y="2826"/>
                  </a:cubicBezTo>
                  <a:cubicBezTo>
                    <a:pt x="8597" y="3746"/>
                    <a:pt x="10603" y="5127"/>
                    <a:pt x="11818" y="7115"/>
                  </a:cubicBezTo>
                  <a:cubicBezTo>
                    <a:pt x="13051" y="9194"/>
                    <a:pt x="12996" y="11164"/>
                    <a:pt x="12388" y="13428"/>
                  </a:cubicBezTo>
                  <a:cubicBezTo>
                    <a:pt x="12333" y="13612"/>
                    <a:pt x="12296" y="13796"/>
                    <a:pt x="12241" y="13980"/>
                  </a:cubicBezTo>
                  <a:cubicBezTo>
                    <a:pt x="11763" y="13060"/>
                    <a:pt x="11008" y="12213"/>
                    <a:pt x="10364" y="11477"/>
                  </a:cubicBezTo>
                  <a:cubicBezTo>
                    <a:pt x="10861" y="10906"/>
                    <a:pt x="11192" y="10170"/>
                    <a:pt x="11266" y="9415"/>
                  </a:cubicBezTo>
                  <a:cubicBezTo>
                    <a:pt x="11321" y="8789"/>
                    <a:pt x="11321" y="7796"/>
                    <a:pt x="10805" y="7391"/>
                  </a:cubicBezTo>
                  <a:cubicBezTo>
                    <a:pt x="10772" y="7368"/>
                    <a:pt x="10733" y="7358"/>
                    <a:pt x="10695" y="7358"/>
                  </a:cubicBezTo>
                  <a:cubicBezTo>
                    <a:pt x="10609" y="7358"/>
                    <a:pt x="10529" y="7412"/>
                    <a:pt x="10529" y="7501"/>
                  </a:cubicBezTo>
                  <a:cubicBezTo>
                    <a:pt x="10474" y="7796"/>
                    <a:pt x="10603" y="8072"/>
                    <a:pt x="10658" y="8366"/>
                  </a:cubicBezTo>
                  <a:cubicBezTo>
                    <a:pt x="10713" y="8679"/>
                    <a:pt x="10732" y="9029"/>
                    <a:pt x="10713" y="9360"/>
                  </a:cubicBezTo>
                  <a:cubicBezTo>
                    <a:pt x="10640" y="10004"/>
                    <a:pt x="10437" y="10630"/>
                    <a:pt x="10106" y="11201"/>
                  </a:cubicBezTo>
                  <a:cubicBezTo>
                    <a:pt x="9977" y="11053"/>
                    <a:pt x="9848" y="10906"/>
                    <a:pt x="9738" y="10777"/>
                  </a:cubicBezTo>
                  <a:cubicBezTo>
                    <a:pt x="8726" y="9581"/>
                    <a:pt x="7695" y="8385"/>
                    <a:pt x="6664" y="7207"/>
                  </a:cubicBezTo>
                  <a:cubicBezTo>
                    <a:pt x="6683" y="7188"/>
                    <a:pt x="6683" y="7170"/>
                    <a:pt x="6701" y="7151"/>
                  </a:cubicBezTo>
                  <a:cubicBezTo>
                    <a:pt x="6738" y="7115"/>
                    <a:pt x="6756" y="7059"/>
                    <a:pt x="6756" y="6986"/>
                  </a:cubicBezTo>
                  <a:cubicBezTo>
                    <a:pt x="6775" y="6986"/>
                    <a:pt x="6775" y="6967"/>
                    <a:pt x="6756" y="6949"/>
                  </a:cubicBezTo>
                  <a:cubicBezTo>
                    <a:pt x="6811" y="6783"/>
                    <a:pt x="6885" y="6599"/>
                    <a:pt x="6959" y="6434"/>
                  </a:cubicBezTo>
                  <a:cubicBezTo>
                    <a:pt x="7032" y="6231"/>
                    <a:pt x="7087" y="6029"/>
                    <a:pt x="7106" y="5826"/>
                  </a:cubicBezTo>
                  <a:cubicBezTo>
                    <a:pt x="7143" y="5476"/>
                    <a:pt x="7198" y="4924"/>
                    <a:pt x="6940" y="4648"/>
                  </a:cubicBezTo>
                  <a:cubicBezTo>
                    <a:pt x="6903" y="4603"/>
                    <a:pt x="6850" y="4583"/>
                    <a:pt x="6797" y="4583"/>
                  </a:cubicBezTo>
                  <a:cubicBezTo>
                    <a:pt x="6720" y="4583"/>
                    <a:pt x="6642" y="4627"/>
                    <a:pt x="6609" y="4703"/>
                  </a:cubicBezTo>
                  <a:cubicBezTo>
                    <a:pt x="6554" y="4887"/>
                    <a:pt x="6535" y="5090"/>
                    <a:pt x="6554" y="5292"/>
                  </a:cubicBezTo>
                  <a:cubicBezTo>
                    <a:pt x="6572" y="5513"/>
                    <a:pt x="6554" y="5752"/>
                    <a:pt x="6498" y="5973"/>
                  </a:cubicBezTo>
                  <a:cubicBezTo>
                    <a:pt x="6462" y="6194"/>
                    <a:pt x="6333" y="6489"/>
                    <a:pt x="6278" y="6746"/>
                  </a:cubicBezTo>
                  <a:lnTo>
                    <a:pt x="4805" y="5035"/>
                  </a:lnTo>
                  <a:lnTo>
                    <a:pt x="4824" y="5035"/>
                  </a:lnTo>
                  <a:cubicBezTo>
                    <a:pt x="5118" y="4777"/>
                    <a:pt x="5449" y="4041"/>
                    <a:pt x="5044" y="3746"/>
                  </a:cubicBezTo>
                  <a:cubicBezTo>
                    <a:pt x="5026" y="3728"/>
                    <a:pt x="5004" y="3720"/>
                    <a:pt x="4980" y="3720"/>
                  </a:cubicBezTo>
                  <a:cubicBezTo>
                    <a:pt x="4934" y="3720"/>
                    <a:pt x="4885" y="3752"/>
                    <a:pt x="4860" y="3801"/>
                  </a:cubicBezTo>
                  <a:cubicBezTo>
                    <a:pt x="4842" y="3967"/>
                    <a:pt x="4824" y="4133"/>
                    <a:pt x="4842" y="4298"/>
                  </a:cubicBezTo>
                  <a:cubicBezTo>
                    <a:pt x="4805" y="4501"/>
                    <a:pt x="4750" y="4703"/>
                    <a:pt x="4640" y="4869"/>
                  </a:cubicBezTo>
                  <a:lnTo>
                    <a:pt x="3866" y="3967"/>
                  </a:lnTo>
                  <a:cubicBezTo>
                    <a:pt x="3836" y="3937"/>
                    <a:pt x="3800" y="3924"/>
                    <a:pt x="3765" y="3924"/>
                  </a:cubicBezTo>
                  <a:cubicBezTo>
                    <a:pt x="3651" y="3924"/>
                    <a:pt x="3543" y="4057"/>
                    <a:pt x="3627" y="4170"/>
                  </a:cubicBezTo>
                  <a:lnTo>
                    <a:pt x="4695" y="5532"/>
                  </a:lnTo>
                  <a:cubicBezTo>
                    <a:pt x="4584" y="5495"/>
                    <a:pt x="4455" y="5476"/>
                    <a:pt x="4382" y="5476"/>
                  </a:cubicBezTo>
                  <a:cubicBezTo>
                    <a:pt x="4236" y="5452"/>
                    <a:pt x="4058" y="5424"/>
                    <a:pt x="3885" y="5424"/>
                  </a:cubicBezTo>
                  <a:cubicBezTo>
                    <a:pt x="3666" y="5424"/>
                    <a:pt x="3456" y="5469"/>
                    <a:pt x="3333" y="5624"/>
                  </a:cubicBezTo>
                  <a:cubicBezTo>
                    <a:pt x="3277" y="5697"/>
                    <a:pt x="3296" y="5808"/>
                    <a:pt x="3370" y="5863"/>
                  </a:cubicBezTo>
                  <a:cubicBezTo>
                    <a:pt x="3504" y="5975"/>
                    <a:pt x="3720" y="5991"/>
                    <a:pt x="3935" y="5991"/>
                  </a:cubicBezTo>
                  <a:cubicBezTo>
                    <a:pt x="4026" y="5991"/>
                    <a:pt x="4117" y="5988"/>
                    <a:pt x="4201" y="5988"/>
                  </a:cubicBezTo>
                  <a:cubicBezTo>
                    <a:pt x="4245" y="5988"/>
                    <a:pt x="4287" y="5989"/>
                    <a:pt x="4327" y="5992"/>
                  </a:cubicBezTo>
                  <a:cubicBezTo>
                    <a:pt x="4491" y="6019"/>
                    <a:pt x="4718" y="6098"/>
                    <a:pt x="4914" y="6098"/>
                  </a:cubicBezTo>
                  <a:cubicBezTo>
                    <a:pt x="4980" y="6098"/>
                    <a:pt x="5044" y="6089"/>
                    <a:pt x="5100" y="6065"/>
                  </a:cubicBezTo>
                  <a:cubicBezTo>
                    <a:pt x="5928" y="7115"/>
                    <a:pt x="6756" y="8164"/>
                    <a:pt x="7584" y="9231"/>
                  </a:cubicBezTo>
                  <a:cubicBezTo>
                    <a:pt x="7087" y="9121"/>
                    <a:pt x="6591" y="9084"/>
                    <a:pt x="6130" y="8937"/>
                  </a:cubicBezTo>
                  <a:cubicBezTo>
                    <a:pt x="5413" y="8697"/>
                    <a:pt x="4676" y="8127"/>
                    <a:pt x="3922" y="8053"/>
                  </a:cubicBezTo>
                  <a:cubicBezTo>
                    <a:pt x="3756" y="8053"/>
                    <a:pt x="3646" y="8219"/>
                    <a:pt x="3701" y="8366"/>
                  </a:cubicBezTo>
                  <a:cubicBezTo>
                    <a:pt x="4069" y="9084"/>
                    <a:pt x="5136" y="9415"/>
                    <a:pt x="5873" y="9636"/>
                  </a:cubicBezTo>
                  <a:cubicBezTo>
                    <a:pt x="6329" y="9770"/>
                    <a:pt x="6923" y="9934"/>
                    <a:pt x="7476" y="9934"/>
                  </a:cubicBezTo>
                  <a:cubicBezTo>
                    <a:pt x="7680" y="9934"/>
                    <a:pt x="7879" y="9912"/>
                    <a:pt x="8063" y="9857"/>
                  </a:cubicBezTo>
                  <a:cubicBezTo>
                    <a:pt x="8192" y="10041"/>
                    <a:pt x="8339" y="10207"/>
                    <a:pt x="8468" y="10372"/>
                  </a:cubicBezTo>
                  <a:cubicBezTo>
                    <a:pt x="9204" y="11293"/>
                    <a:pt x="9959" y="12213"/>
                    <a:pt x="10621" y="13170"/>
                  </a:cubicBezTo>
                  <a:cubicBezTo>
                    <a:pt x="10677" y="13262"/>
                    <a:pt x="10732" y="13354"/>
                    <a:pt x="10787" y="13446"/>
                  </a:cubicBezTo>
                  <a:cubicBezTo>
                    <a:pt x="10272" y="13446"/>
                    <a:pt x="9775" y="13446"/>
                    <a:pt x="9278" y="13409"/>
                  </a:cubicBezTo>
                  <a:cubicBezTo>
                    <a:pt x="8701" y="13365"/>
                    <a:pt x="8065" y="13166"/>
                    <a:pt x="7474" y="13166"/>
                  </a:cubicBezTo>
                  <a:cubicBezTo>
                    <a:pt x="7330" y="13166"/>
                    <a:pt x="7188" y="13178"/>
                    <a:pt x="7051" y="13207"/>
                  </a:cubicBezTo>
                  <a:cubicBezTo>
                    <a:pt x="6848" y="13244"/>
                    <a:pt x="6793" y="13483"/>
                    <a:pt x="6940" y="13612"/>
                  </a:cubicBezTo>
                  <a:cubicBezTo>
                    <a:pt x="7548" y="14072"/>
                    <a:pt x="8578" y="14090"/>
                    <a:pt x="9315" y="14109"/>
                  </a:cubicBezTo>
                  <a:cubicBezTo>
                    <a:pt x="9498" y="14120"/>
                    <a:pt x="9681" y="14126"/>
                    <a:pt x="9862" y="14126"/>
                  </a:cubicBezTo>
                  <a:cubicBezTo>
                    <a:pt x="10279" y="14126"/>
                    <a:pt x="10689" y="14094"/>
                    <a:pt x="11100" y="14017"/>
                  </a:cubicBezTo>
                  <a:cubicBezTo>
                    <a:pt x="11358" y="14532"/>
                    <a:pt x="11560" y="15066"/>
                    <a:pt x="11781" y="15618"/>
                  </a:cubicBezTo>
                  <a:cubicBezTo>
                    <a:pt x="10051" y="15416"/>
                    <a:pt x="8321" y="15526"/>
                    <a:pt x="6627" y="15011"/>
                  </a:cubicBezTo>
                  <a:cubicBezTo>
                    <a:pt x="4529" y="14330"/>
                    <a:pt x="2983" y="12839"/>
                    <a:pt x="2155" y="10796"/>
                  </a:cubicBezTo>
                  <a:cubicBezTo>
                    <a:pt x="1345" y="8808"/>
                    <a:pt x="1271" y="6654"/>
                    <a:pt x="1326" y="4538"/>
                  </a:cubicBezTo>
                  <a:cubicBezTo>
                    <a:pt x="1345" y="3470"/>
                    <a:pt x="1492" y="2016"/>
                    <a:pt x="1069" y="930"/>
                  </a:cubicBezTo>
                  <a:close/>
                  <a:moveTo>
                    <a:pt x="322" y="0"/>
                  </a:moveTo>
                  <a:cubicBezTo>
                    <a:pt x="159" y="0"/>
                    <a:pt x="1" y="141"/>
                    <a:pt x="38" y="341"/>
                  </a:cubicBezTo>
                  <a:cubicBezTo>
                    <a:pt x="185" y="1446"/>
                    <a:pt x="535" y="2403"/>
                    <a:pt x="535" y="3562"/>
                  </a:cubicBezTo>
                  <a:cubicBezTo>
                    <a:pt x="535" y="4556"/>
                    <a:pt x="480" y="5532"/>
                    <a:pt x="517" y="6526"/>
                  </a:cubicBezTo>
                  <a:cubicBezTo>
                    <a:pt x="609" y="8605"/>
                    <a:pt x="995" y="10704"/>
                    <a:pt x="2100" y="12471"/>
                  </a:cubicBezTo>
                  <a:cubicBezTo>
                    <a:pt x="3771" y="15112"/>
                    <a:pt x="6833" y="16217"/>
                    <a:pt x="9865" y="16217"/>
                  </a:cubicBezTo>
                  <a:cubicBezTo>
                    <a:pt x="10572" y="16217"/>
                    <a:pt x="11279" y="16156"/>
                    <a:pt x="11965" y="16041"/>
                  </a:cubicBezTo>
                  <a:lnTo>
                    <a:pt x="12075" y="16281"/>
                  </a:lnTo>
                  <a:cubicBezTo>
                    <a:pt x="12186" y="16925"/>
                    <a:pt x="12517" y="17495"/>
                    <a:pt x="13014" y="17900"/>
                  </a:cubicBezTo>
                  <a:cubicBezTo>
                    <a:pt x="13066" y="17930"/>
                    <a:pt x="13120" y="17943"/>
                    <a:pt x="13172" y="17943"/>
                  </a:cubicBezTo>
                  <a:cubicBezTo>
                    <a:pt x="13381" y="17943"/>
                    <a:pt x="13563" y="17734"/>
                    <a:pt x="13474" y="17514"/>
                  </a:cubicBezTo>
                  <a:cubicBezTo>
                    <a:pt x="12260" y="15231"/>
                    <a:pt x="13750" y="13225"/>
                    <a:pt x="13787" y="10906"/>
                  </a:cubicBezTo>
                  <a:cubicBezTo>
                    <a:pt x="13824" y="9084"/>
                    <a:pt x="13143" y="7335"/>
                    <a:pt x="12075" y="5881"/>
                  </a:cubicBezTo>
                  <a:cubicBezTo>
                    <a:pt x="9388" y="2255"/>
                    <a:pt x="4824" y="1354"/>
                    <a:pt x="701" y="304"/>
                  </a:cubicBezTo>
                  <a:cubicBezTo>
                    <a:pt x="645" y="231"/>
                    <a:pt x="590" y="157"/>
                    <a:pt x="535" y="102"/>
                  </a:cubicBezTo>
                  <a:cubicBezTo>
                    <a:pt x="476" y="31"/>
                    <a:pt x="398" y="0"/>
                    <a:pt x="322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9"/>
            <p:cNvSpPr/>
            <p:nvPr/>
          </p:nvSpPr>
          <p:spPr>
            <a:xfrm>
              <a:off x="205715" y="1828239"/>
              <a:ext cx="606657" cy="806767"/>
            </a:xfrm>
            <a:custGeom>
              <a:avLst/>
              <a:gdLst/>
              <a:ahLst/>
              <a:cxnLst/>
              <a:rect l="l" t="t" r="r" b="b"/>
              <a:pathLst>
                <a:path w="11314" h="15046" extrusionOk="0">
                  <a:moveTo>
                    <a:pt x="877" y="789"/>
                  </a:moveTo>
                  <a:lnTo>
                    <a:pt x="877" y="789"/>
                  </a:lnTo>
                  <a:cubicBezTo>
                    <a:pt x="2313" y="1451"/>
                    <a:pt x="3914" y="1783"/>
                    <a:pt x="5350" y="2427"/>
                  </a:cubicBezTo>
                  <a:cubicBezTo>
                    <a:pt x="7080" y="3218"/>
                    <a:pt x="8736" y="4378"/>
                    <a:pt x="9712" y="6053"/>
                  </a:cubicBezTo>
                  <a:cubicBezTo>
                    <a:pt x="10706" y="7783"/>
                    <a:pt x="10651" y="9421"/>
                    <a:pt x="10098" y="11280"/>
                  </a:cubicBezTo>
                  <a:cubicBezTo>
                    <a:pt x="10062" y="11427"/>
                    <a:pt x="10025" y="11593"/>
                    <a:pt x="9988" y="11740"/>
                  </a:cubicBezTo>
                  <a:cubicBezTo>
                    <a:pt x="9546" y="10986"/>
                    <a:pt x="9049" y="10286"/>
                    <a:pt x="8460" y="9642"/>
                  </a:cubicBezTo>
                  <a:cubicBezTo>
                    <a:pt x="8884" y="9182"/>
                    <a:pt x="9160" y="8575"/>
                    <a:pt x="9233" y="7949"/>
                  </a:cubicBezTo>
                  <a:cubicBezTo>
                    <a:pt x="9289" y="7433"/>
                    <a:pt x="9307" y="6605"/>
                    <a:pt x="8865" y="6255"/>
                  </a:cubicBezTo>
                  <a:cubicBezTo>
                    <a:pt x="8841" y="6241"/>
                    <a:pt x="8813" y="6234"/>
                    <a:pt x="8787" y="6234"/>
                  </a:cubicBezTo>
                  <a:cubicBezTo>
                    <a:pt x="8713" y="6234"/>
                    <a:pt x="8644" y="6285"/>
                    <a:pt x="8644" y="6366"/>
                  </a:cubicBezTo>
                  <a:cubicBezTo>
                    <a:pt x="8626" y="6587"/>
                    <a:pt x="8663" y="6826"/>
                    <a:pt x="8736" y="7065"/>
                  </a:cubicBezTo>
                  <a:cubicBezTo>
                    <a:pt x="8773" y="7323"/>
                    <a:pt x="8792" y="7599"/>
                    <a:pt x="8755" y="7875"/>
                  </a:cubicBezTo>
                  <a:cubicBezTo>
                    <a:pt x="8700" y="8427"/>
                    <a:pt x="8516" y="8943"/>
                    <a:pt x="8239" y="9403"/>
                  </a:cubicBezTo>
                  <a:cubicBezTo>
                    <a:pt x="8129" y="9274"/>
                    <a:pt x="8037" y="9164"/>
                    <a:pt x="7945" y="9053"/>
                  </a:cubicBezTo>
                  <a:cubicBezTo>
                    <a:pt x="7098" y="8041"/>
                    <a:pt x="6270" y="7047"/>
                    <a:pt x="5423" y="6053"/>
                  </a:cubicBezTo>
                  <a:cubicBezTo>
                    <a:pt x="5442" y="6035"/>
                    <a:pt x="5460" y="6016"/>
                    <a:pt x="5479" y="6016"/>
                  </a:cubicBezTo>
                  <a:cubicBezTo>
                    <a:pt x="5497" y="5961"/>
                    <a:pt x="5515" y="5924"/>
                    <a:pt x="5515" y="5869"/>
                  </a:cubicBezTo>
                  <a:cubicBezTo>
                    <a:pt x="5534" y="5869"/>
                    <a:pt x="5515" y="5850"/>
                    <a:pt x="5515" y="5832"/>
                  </a:cubicBezTo>
                  <a:cubicBezTo>
                    <a:pt x="5571" y="5685"/>
                    <a:pt x="5626" y="5556"/>
                    <a:pt x="5681" y="5427"/>
                  </a:cubicBezTo>
                  <a:cubicBezTo>
                    <a:pt x="5736" y="5243"/>
                    <a:pt x="5792" y="5077"/>
                    <a:pt x="5810" y="4912"/>
                  </a:cubicBezTo>
                  <a:cubicBezTo>
                    <a:pt x="5847" y="4617"/>
                    <a:pt x="5902" y="4176"/>
                    <a:pt x="5681" y="3936"/>
                  </a:cubicBezTo>
                  <a:cubicBezTo>
                    <a:pt x="5649" y="3896"/>
                    <a:pt x="5604" y="3877"/>
                    <a:pt x="5559" y="3877"/>
                  </a:cubicBezTo>
                  <a:cubicBezTo>
                    <a:pt x="5501" y="3877"/>
                    <a:pt x="5444" y="3910"/>
                    <a:pt x="5423" y="3973"/>
                  </a:cubicBezTo>
                  <a:cubicBezTo>
                    <a:pt x="5368" y="4139"/>
                    <a:pt x="5350" y="4304"/>
                    <a:pt x="5368" y="4470"/>
                  </a:cubicBezTo>
                  <a:cubicBezTo>
                    <a:pt x="5368" y="4654"/>
                    <a:pt x="5350" y="4838"/>
                    <a:pt x="5313" y="5022"/>
                  </a:cubicBezTo>
                  <a:cubicBezTo>
                    <a:pt x="5276" y="5206"/>
                    <a:pt x="5166" y="5446"/>
                    <a:pt x="5110" y="5666"/>
                  </a:cubicBezTo>
                  <a:cubicBezTo>
                    <a:pt x="4724" y="5188"/>
                    <a:pt x="4319" y="4709"/>
                    <a:pt x="3914" y="4231"/>
                  </a:cubicBezTo>
                  <a:lnTo>
                    <a:pt x="3933" y="4231"/>
                  </a:lnTo>
                  <a:cubicBezTo>
                    <a:pt x="4190" y="4028"/>
                    <a:pt x="4466" y="3421"/>
                    <a:pt x="4135" y="3163"/>
                  </a:cubicBezTo>
                  <a:cubicBezTo>
                    <a:pt x="4115" y="3150"/>
                    <a:pt x="4094" y="3144"/>
                    <a:pt x="4073" y="3144"/>
                  </a:cubicBezTo>
                  <a:cubicBezTo>
                    <a:pt x="4035" y="3144"/>
                    <a:pt x="4000" y="3164"/>
                    <a:pt x="3988" y="3200"/>
                  </a:cubicBezTo>
                  <a:cubicBezTo>
                    <a:pt x="3951" y="3347"/>
                    <a:pt x="3951" y="3476"/>
                    <a:pt x="3951" y="3623"/>
                  </a:cubicBezTo>
                  <a:cubicBezTo>
                    <a:pt x="3933" y="3789"/>
                    <a:pt x="3877" y="3936"/>
                    <a:pt x="3785" y="4084"/>
                  </a:cubicBezTo>
                  <a:lnTo>
                    <a:pt x="3159" y="3347"/>
                  </a:lnTo>
                  <a:cubicBezTo>
                    <a:pt x="3129" y="3312"/>
                    <a:pt x="3094" y="3298"/>
                    <a:pt x="3060" y="3298"/>
                  </a:cubicBezTo>
                  <a:cubicBezTo>
                    <a:pt x="2969" y="3298"/>
                    <a:pt x="2890" y="3401"/>
                    <a:pt x="2957" y="3495"/>
                  </a:cubicBezTo>
                  <a:lnTo>
                    <a:pt x="3822" y="4654"/>
                  </a:lnTo>
                  <a:cubicBezTo>
                    <a:pt x="3730" y="4617"/>
                    <a:pt x="3638" y="4599"/>
                    <a:pt x="3564" y="4599"/>
                  </a:cubicBezTo>
                  <a:cubicBezTo>
                    <a:pt x="3441" y="4574"/>
                    <a:pt x="3292" y="4549"/>
                    <a:pt x="3148" y="4549"/>
                  </a:cubicBezTo>
                  <a:cubicBezTo>
                    <a:pt x="2970" y="4549"/>
                    <a:pt x="2801" y="4587"/>
                    <a:pt x="2699" y="4709"/>
                  </a:cubicBezTo>
                  <a:cubicBezTo>
                    <a:pt x="2644" y="4765"/>
                    <a:pt x="2663" y="4857"/>
                    <a:pt x="2718" y="4893"/>
                  </a:cubicBezTo>
                  <a:cubicBezTo>
                    <a:pt x="2920" y="5059"/>
                    <a:pt x="3270" y="4985"/>
                    <a:pt x="3509" y="5022"/>
                  </a:cubicBezTo>
                  <a:cubicBezTo>
                    <a:pt x="3657" y="5037"/>
                    <a:pt x="3864" y="5111"/>
                    <a:pt x="4035" y="5111"/>
                  </a:cubicBezTo>
                  <a:cubicBezTo>
                    <a:pt x="4077" y="5111"/>
                    <a:pt x="4117" y="5107"/>
                    <a:pt x="4153" y="5096"/>
                  </a:cubicBezTo>
                  <a:cubicBezTo>
                    <a:pt x="4816" y="5979"/>
                    <a:pt x="5497" y="6844"/>
                    <a:pt x="6160" y="7728"/>
                  </a:cubicBezTo>
                  <a:cubicBezTo>
                    <a:pt x="5773" y="7636"/>
                    <a:pt x="5350" y="7599"/>
                    <a:pt x="4963" y="7470"/>
                  </a:cubicBezTo>
                  <a:cubicBezTo>
                    <a:pt x="4374" y="7286"/>
                    <a:pt x="3767" y="6789"/>
                    <a:pt x="3159" y="6734"/>
                  </a:cubicBezTo>
                  <a:cubicBezTo>
                    <a:pt x="3150" y="6733"/>
                    <a:pt x="3141" y="6732"/>
                    <a:pt x="3132" y="6732"/>
                  </a:cubicBezTo>
                  <a:cubicBezTo>
                    <a:pt x="3001" y="6732"/>
                    <a:pt x="2924" y="6853"/>
                    <a:pt x="2975" y="6973"/>
                  </a:cubicBezTo>
                  <a:cubicBezTo>
                    <a:pt x="3270" y="7562"/>
                    <a:pt x="4153" y="7857"/>
                    <a:pt x="4742" y="8041"/>
                  </a:cubicBezTo>
                  <a:cubicBezTo>
                    <a:pt x="5153" y="8168"/>
                    <a:pt x="5673" y="8328"/>
                    <a:pt x="6150" y="8328"/>
                  </a:cubicBezTo>
                  <a:cubicBezTo>
                    <a:pt x="6294" y="8328"/>
                    <a:pt x="6433" y="8314"/>
                    <a:pt x="6565" y="8280"/>
                  </a:cubicBezTo>
                  <a:cubicBezTo>
                    <a:pt x="6675" y="8427"/>
                    <a:pt x="6804" y="8575"/>
                    <a:pt x="6896" y="8722"/>
                  </a:cubicBezTo>
                  <a:cubicBezTo>
                    <a:pt x="7485" y="9495"/>
                    <a:pt x="8111" y="10249"/>
                    <a:pt x="8644" y="11059"/>
                  </a:cubicBezTo>
                  <a:cubicBezTo>
                    <a:pt x="8700" y="11133"/>
                    <a:pt x="8736" y="11207"/>
                    <a:pt x="8773" y="11280"/>
                  </a:cubicBezTo>
                  <a:cubicBezTo>
                    <a:pt x="8368" y="11280"/>
                    <a:pt x="7945" y="11280"/>
                    <a:pt x="7522" y="11243"/>
                  </a:cubicBezTo>
                  <a:cubicBezTo>
                    <a:pt x="7035" y="11198"/>
                    <a:pt x="6497" y="11014"/>
                    <a:pt x="5993" y="11014"/>
                  </a:cubicBezTo>
                  <a:cubicBezTo>
                    <a:pt x="5887" y="11014"/>
                    <a:pt x="5783" y="11022"/>
                    <a:pt x="5681" y="11041"/>
                  </a:cubicBezTo>
                  <a:cubicBezTo>
                    <a:pt x="5534" y="11059"/>
                    <a:pt x="5479" y="11262"/>
                    <a:pt x="5607" y="11372"/>
                  </a:cubicBezTo>
                  <a:cubicBezTo>
                    <a:pt x="6086" y="11759"/>
                    <a:pt x="6951" y="11777"/>
                    <a:pt x="7558" y="11832"/>
                  </a:cubicBezTo>
                  <a:cubicBezTo>
                    <a:pt x="7716" y="11844"/>
                    <a:pt x="7873" y="11850"/>
                    <a:pt x="8030" y="11850"/>
                  </a:cubicBezTo>
                  <a:cubicBezTo>
                    <a:pt x="8368" y="11850"/>
                    <a:pt x="8704" y="11822"/>
                    <a:pt x="9031" y="11759"/>
                  </a:cubicBezTo>
                  <a:cubicBezTo>
                    <a:pt x="9252" y="12200"/>
                    <a:pt x="9399" y="12642"/>
                    <a:pt x="9583" y="13102"/>
                  </a:cubicBezTo>
                  <a:cubicBezTo>
                    <a:pt x="8147" y="12918"/>
                    <a:pt x="6712" y="12974"/>
                    <a:pt x="5313" y="12532"/>
                  </a:cubicBezTo>
                  <a:cubicBezTo>
                    <a:pt x="3620" y="11980"/>
                    <a:pt x="2258" y="10673"/>
                    <a:pt x="1650" y="8979"/>
                  </a:cubicBezTo>
                  <a:cubicBezTo>
                    <a:pt x="1006" y="7323"/>
                    <a:pt x="988" y="5538"/>
                    <a:pt x="1043" y="3789"/>
                  </a:cubicBezTo>
                  <a:cubicBezTo>
                    <a:pt x="1080" y="2906"/>
                    <a:pt x="1208" y="1709"/>
                    <a:pt x="877" y="789"/>
                  </a:cubicBezTo>
                  <a:close/>
                  <a:moveTo>
                    <a:pt x="263" y="0"/>
                  </a:moveTo>
                  <a:cubicBezTo>
                    <a:pt x="128" y="0"/>
                    <a:pt x="0" y="122"/>
                    <a:pt x="49" y="292"/>
                  </a:cubicBezTo>
                  <a:cubicBezTo>
                    <a:pt x="141" y="1212"/>
                    <a:pt x="417" y="2004"/>
                    <a:pt x="399" y="2961"/>
                  </a:cubicBezTo>
                  <a:cubicBezTo>
                    <a:pt x="399" y="3771"/>
                    <a:pt x="343" y="4599"/>
                    <a:pt x="362" y="5427"/>
                  </a:cubicBezTo>
                  <a:cubicBezTo>
                    <a:pt x="399" y="7139"/>
                    <a:pt x="712" y="8869"/>
                    <a:pt x="1613" y="10360"/>
                  </a:cubicBezTo>
                  <a:cubicBezTo>
                    <a:pt x="2963" y="12604"/>
                    <a:pt x="5550" y="13562"/>
                    <a:pt x="8107" y="13562"/>
                  </a:cubicBezTo>
                  <a:cubicBezTo>
                    <a:pt x="8653" y="13562"/>
                    <a:pt x="9199" y="13518"/>
                    <a:pt x="9730" y="13434"/>
                  </a:cubicBezTo>
                  <a:cubicBezTo>
                    <a:pt x="9749" y="13507"/>
                    <a:pt x="9786" y="13581"/>
                    <a:pt x="9822" y="13655"/>
                  </a:cubicBezTo>
                  <a:cubicBezTo>
                    <a:pt x="9896" y="14188"/>
                    <a:pt x="10154" y="14667"/>
                    <a:pt x="10577" y="14998"/>
                  </a:cubicBezTo>
                  <a:cubicBezTo>
                    <a:pt x="10622" y="15031"/>
                    <a:pt x="10671" y="15046"/>
                    <a:pt x="10719" y="15046"/>
                  </a:cubicBezTo>
                  <a:cubicBezTo>
                    <a:pt x="10885" y="15046"/>
                    <a:pt x="11035" y="14871"/>
                    <a:pt x="10964" y="14685"/>
                  </a:cubicBezTo>
                  <a:cubicBezTo>
                    <a:pt x="9988" y="12789"/>
                    <a:pt x="11240" y="11151"/>
                    <a:pt x="11313" y="9219"/>
                  </a:cubicBezTo>
                  <a:cubicBezTo>
                    <a:pt x="11313" y="7709"/>
                    <a:pt x="10835" y="6237"/>
                    <a:pt x="9951" y="5041"/>
                  </a:cubicBezTo>
                  <a:cubicBezTo>
                    <a:pt x="7761" y="2004"/>
                    <a:pt x="3988" y="1194"/>
                    <a:pt x="583" y="274"/>
                  </a:cubicBezTo>
                  <a:cubicBezTo>
                    <a:pt x="546" y="200"/>
                    <a:pt x="509" y="163"/>
                    <a:pt x="454" y="108"/>
                  </a:cubicBezTo>
                  <a:cubicBezTo>
                    <a:pt x="404" y="33"/>
                    <a:pt x="332" y="0"/>
                    <a:pt x="263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9"/>
            <p:cNvSpPr/>
            <p:nvPr/>
          </p:nvSpPr>
          <p:spPr>
            <a:xfrm>
              <a:off x="820200" y="3834003"/>
              <a:ext cx="524082" cy="944355"/>
            </a:xfrm>
            <a:custGeom>
              <a:avLst/>
              <a:gdLst/>
              <a:ahLst/>
              <a:cxnLst/>
              <a:rect l="l" t="t" r="r" b="b"/>
              <a:pathLst>
                <a:path w="9774" h="17612" extrusionOk="0">
                  <a:moveTo>
                    <a:pt x="4252" y="2237"/>
                  </a:moveTo>
                  <a:cubicBezTo>
                    <a:pt x="5375" y="3065"/>
                    <a:pt x="6627" y="3672"/>
                    <a:pt x="7584" y="4703"/>
                  </a:cubicBezTo>
                  <a:cubicBezTo>
                    <a:pt x="8762" y="5954"/>
                    <a:pt x="9277" y="7685"/>
                    <a:pt x="9019" y="9378"/>
                  </a:cubicBezTo>
                  <a:cubicBezTo>
                    <a:pt x="8780" y="11071"/>
                    <a:pt x="7989" y="12599"/>
                    <a:pt x="7124" y="14035"/>
                  </a:cubicBezTo>
                  <a:cubicBezTo>
                    <a:pt x="6682" y="14771"/>
                    <a:pt x="6001" y="15728"/>
                    <a:pt x="5872" y="16648"/>
                  </a:cubicBezTo>
                  <a:cubicBezTo>
                    <a:pt x="4952" y="15433"/>
                    <a:pt x="3774" y="14403"/>
                    <a:pt x="2853" y="13188"/>
                  </a:cubicBezTo>
                  <a:cubicBezTo>
                    <a:pt x="1749" y="11734"/>
                    <a:pt x="902" y="9967"/>
                    <a:pt x="866" y="8108"/>
                  </a:cubicBezTo>
                  <a:cubicBezTo>
                    <a:pt x="810" y="6175"/>
                    <a:pt x="1620" y="4832"/>
                    <a:pt x="2945" y="3507"/>
                  </a:cubicBezTo>
                  <a:cubicBezTo>
                    <a:pt x="3056" y="3396"/>
                    <a:pt x="3166" y="3286"/>
                    <a:pt x="3277" y="3175"/>
                  </a:cubicBezTo>
                  <a:cubicBezTo>
                    <a:pt x="3277" y="4022"/>
                    <a:pt x="3387" y="4850"/>
                    <a:pt x="3590" y="5660"/>
                  </a:cubicBezTo>
                  <a:cubicBezTo>
                    <a:pt x="3001" y="5862"/>
                    <a:pt x="2504" y="6249"/>
                    <a:pt x="2154" y="6746"/>
                  </a:cubicBezTo>
                  <a:cubicBezTo>
                    <a:pt x="1859" y="7151"/>
                    <a:pt x="1455" y="7832"/>
                    <a:pt x="1675" y="8329"/>
                  </a:cubicBezTo>
                  <a:cubicBezTo>
                    <a:pt x="1695" y="8387"/>
                    <a:pt x="1739" y="8414"/>
                    <a:pt x="1788" y="8414"/>
                  </a:cubicBezTo>
                  <a:cubicBezTo>
                    <a:pt x="1832" y="8414"/>
                    <a:pt x="1880" y="8391"/>
                    <a:pt x="1915" y="8347"/>
                  </a:cubicBezTo>
                  <a:cubicBezTo>
                    <a:pt x="2025" y="8163"/>
                    <a:pt x="2099" y="7942"/>
                    <a:pt x="2154" y="7721"/>
                  </a:cubicBezTo>
                  <a:cubicBezTo>
                    <a:pt x="2246" y="7464"/>
                    <a:pt x="2356" y="7224"/>
                    <a:pt x="2522" y="7004"/>
                  </a:cubicBezTo>
                  <a:cubicBezTo>
                    <a:pt x="2817" y="6580"/>
                    <a:pt x="3203" y="6231"/>
                    <a:pt x="3663" y="5973"/>
                  </a:cubicBezTo>
                  <a:lnTo>
                    <a:pt x="3755" y="6396"/>
                  </a:lnTo>
                  <a:cubicBezTo>
                    <a:pt x="3976" y="7629"/>
                    <a:pt x="4234" y="8863"/>
                    <a:pt x="4473" y="10096"/>
                  </a:cubicBezTo>
                  <a:cubicBezTo>
                    <a:pt x="4455" y="10096"/>
                    <a:pt x="4436" y="10114"/>
                    <a:pt x="4418" y="10114"/>
                  </a:cubicBezTo>
                  <a:cubicBezTo>
                    <a:pt x="4381" y="10133"/>
                    <a:pt x="4344" y="10151"/>
                    <a:pt x="4307" y="10206"/>
                  </a:cubicBezTo>
                  <a:cubicBezTo>
                    <a:pt x="4307" y="10206"/>
                    <a:pt x="4307" y="10225"/>
                    <a:pt x="4307" y="10243"/>
                  </a:cubicBezTo>
                  <a:cubicBezTo>
                    <a:pt x="4197" y="10335"/>
                    <a:pt x="4087" y="10427"/>
                    <a:pt x="3976" y="10501"/>
                  </a:cubicBezTo>
                  <a:cubicBezTo>
                    <a:pt x="3847" y="10630"/>
                    <a:pt x="3737" y="10758"/>
                    <a:pt x="3626" y="10887"/>
                  </a:cubicBezTo>
                  <a:cubicBezTo>
                    <a:pt x="3461" y="11108"/>
                    <a:pt x="3203" y="11458"/>
                    <a:pt x="3277" y="11752"/>
                  </a:cubicBezTo>
                  <a:cubicBezTo>
                    <a:pt x="3301" y="11837"/>
                    <a:pt x="3365" y="11882"/>
                    <a:pt x="3432" y="11882"/>
                  </a:cubicBezTo>
                  <a:cubicBezTo>
                    <a:pt x="3467" y="11882"/>
                    <a:pt x="3503" y="11870"/>
                    <a:pt x="3534" y="11844"/>
                  </a:cubicBezTo>
                  <a:cubicBezTo>
                    <a:pt x="3645" y="11752"/>
                    <a:pt x="3737" y="11623"/>
                    <a:pt x="3792" y="11476"/>
                  </a:cubicBezTo>
                  <a:cubicBezTo>
                    <a:pt x="3884" y="11311"/>
                    <a:pt x="3995" y="11163"/>
                    <a:pt x="4105" y="11016"/>
                  </a:cubicBezTo>
                  <a:cubicBezTo>
                    <a:pt x="4215" y="10869"/>
                    <a:pt x="4436" y="10740"/>
                    <a:pt x="4565" y="10556"/>
                  </a:cubicBezTo>
                  <a:cubicBezTo>
                    <a:pt x="4676" y="11145"/>
                    <a:pt x="4786" y="11734"/>
                    <a:pt x="4915" y="12323"/>
                  </a:cubicBezTo>
                  <a:lnTo>
                    <a:pt x="4896" y="12323"/>
                  </a:lnTo>
                  <a:cubicBezTo>
                    <a:pt x="4584" y="12397"/>
                    <a:pt x="4050" y="12765"/>
                    <a:pt x="4215" y="13151"/>
                  </a:cubicBezTo>
                  <a:cubicBezTo>
                    <a:pt x="4239" y="13187"/>
                    <a:pt x="4278" y="13207"/>
                    <a:pt x="4313" y="13207"/>
                  </a:cubicBezTo>
                  <a:cubicBezTo>
                    <a:pt x="4332" y="13207"/>
                    <a:pt x="4350" y="13201"/>
                    <a:pt x="4363" y="13188"/>
                  </a:cubicBezTo>
                  <a:cubicBezTo>
                    <a:pt x="4455" y="13078"/>
                    <a:pt x="4528" y="12967"/>
                    <a:pt x="4602" y="12838"/>
                  </a:cubicBezTo>
                  <a:cubicBezTo>
                    <a:pt x="4694" y="12709"/>
                    <a:pt x="4823" y="12599"/>
                    <a:pt x="4952" y="12525"/>
                  </a:cubicBezTo>
                  <a:cubicBezTo>
                    <a:pt x="5007" y="12838"/>
                    <a:pt x="5080" y="13151"/>
                    <a:pt x="5136" y="13446"/>
                  </a:cubicBezTo>
                  <a:cubicBezTo>
                    <a:pt x="5152" y="13510"/>
                    <a:pt x="5203" y="13539"/>
                    <a:pt x="5255" y="13539"/>
                  </a:cubicBezTo>
                  <a:cubicBezTo>
                    <a:pt x="5320" y="13539"/>
                    <a:pt x="5385" y="13492"/>
                    <a:pt x="5375" y="13409"/>
                  </a:cubicBezTo>
                  <a:lnTo>
                    <a:pt x="5173" y="12047"/>
                  </a:lnTo>
                  <a:lnTo>
                    <a:pt x="5173" y="12047"/>
                  </a:lnTo>
                  <a:cubicBezTo>
                    <a:pt x="5246" y="12120"/>
                    <a:pt x="5320" y="12176"/>
                    <a:pt x="5375" y="12212"/>
                  </a:cubicBezTo>
                  <a:cubicBezTo>
                    <a:pt x="5546" y="12353"/>
                    <a:pt x="5797" y="12546"/>
                    <a:pt x="6037" y="12546"/>
                  </a:cubicBezTo>
                  <a:cubicBezTo>
                    <a:pt x="6081" y="12546"/>
                    <a:pt x="6124" y="12539"/>
                    <a:pt x="6166" y="12525"/>
                  </a:cubicBezTo>
                  <a:cubicBezTo>
                    <a:pt x="6222" y="12489"/>
                    <a:pt x="6258" y="12415"/>
                    <a:pt x="6222" y="12341"/>
                  </a:cubicBezTo>
                  <a:cubicBezTo>
                    <a:pt x="6130" y="12120"/>
                    <a:pt x="5798" y="12010"/>
                    <a:pt x="5614" y="11881"/>
                  </a:cubicBezTo>
                  <a:cubicBezTo>
                    <a:pt x="5430" y="11734"/>
                    <a:pt x="5301" y="11550"/>
                    <a:pt x="5099" y="11513"/>
                  </a:cubicBezTo>
                  <a:cubicBezTo>
                    <a:pt x="4952" y="10464"/>
                    <a:pt x="4804" y="9396"/>
                    <a:pt x="4639" y="8347"/>
                  </a:cubicBezTo>
                  <a:lnTo>
                    <a:pt x="4639" y="8347"/>
                  </a:lnTo>
                  <a:cubicBezTo>
                    <a:pt x="4933" y="8605"/>
                    <a:pt x="5265" y="8844"/>
                    <a:pt x="5522" y="9120"/>
                  </a:cubicBezTo>
                  <a:cubicBezTo>
                    <a:pt x="5946" y="9562"/>
                    <a:pt x="6222" y="10280"/>
                    <a:pt x="6719" y="10593"/>
                  </a:cubicBezTo>
                  <a:cubicBezTo>
                    <a:pt x="6752" y="10615"/>
                    <a:pt x="6790" y="10626"/>
                    <a:pt x="6825" y="10626"/>
                  </a:cubicBezTo>
                  <a:cubicBezTo>
                    <a:pt x="6907" y="10626"/>
                    <a:pt x="6982" y="10572"/>
                    <a:pt x="6995" y="10482"/>
                  </a:cubicBezTo>
                  <a:cubicBezTo>
                    <a:pt x="7013" y="9838"/>
                    <a:pt x="6406" y="9176"/>
                    <a:pt x="5982" y="8752"/>
                  </a:cubicBezTo>
                  <a:cubicBezTo>
                    <a:pt x="5614" y="8366"/>
                    <a:pt x="5099" y="7850"/>
                    <a:pt x="4547" y="7721"/>
                  </a:cubicBezTo>
                  <a:cubicBezTo>
                    <a:pt x="4528" y="7537"/>
                    <a:pt x="4492" y="7372"/>
                    <a:pt x="4473" y="7188"/>
                  </a:cubicBezTo>
                  <a:cubicBezTo>
                    <a:pt x="4326" y="6267"/>
                    <a:pt x="4160" y="5329"/>
                    <a:pt x="4087" y="4390"/>
                  </a:cubicBezTo>
                  <a:lnTo>
                    <a:pt x="4087" y="4151"/>
                  </a:lnTo>
                  <a:cubicBezTo>
                    <a:pt x="4436" y="4353"/>
                    <a:pt x="4786" y="4537"/>
                    <a:pt x="5117" y="4777"/>
                  </a:cubicBezTo>
                  <a:cubicBezTo>
                    <a:pt x="5596" y="5089"/>
                    <a:pt x="6038" y="5605"/>
                    <a:pt x="6590" y="5789"/>
                  </a:cubicBezTo>
                  <a:cubicBezTo>
                    <a:pt x="6611" y="5797"/>
                    <a:pt x="6633" y="5801"/>
                    <a:pt x="6654" y="5801"/>
                  </a:cubicBezTo>
                  <a:cubicBezTo>
                    <a:pt x="6776" y="5801"/>
                    <a:pt x="6873" y="5675"/>
                    <a:pt x="6811" y="5550"/>
                  </a:cubicBezTo>
                  <a:cubicBezTo>
                    <a:pt x="6590" y="4979"/>
                    <a:pt x="5872" y="4574"/>
                    <a:pt x="5375" y="4261"/>
                  </a:cubicBezTo>
                  <a:cubicBezTo>
                    <a:pt x="4970" y="4003"/>
                    <a:pt x="4547" y="3783"/>
                    <a:pt x="4087" y="3617"/>
                  </a:cubicBezTo>
                  <a:cubicBezTo>
                    <a:pt x="4123" y="3157"/>
                    <a:pt x="4197" y="2697"/>
                    <a:pt x="4252" y="2237"/>
                  </a:cubicBezTo>
                  <a:close/>
                  <a:moveTo>
                    <a:pt x="4069" y="1"/>
                  </a:moveTo>
                  <a:cubicBezTo>
                    <a:pt x="3951" y="1"/>
                    <a:pt x="3832" y="82"/>
                    <a:pt x="3810" y="230"/>
                  </a:cubicBezTo>
                  <a:cubicBezTo>
                    <a:pt x="3755" y="2292"/>
                    <a:pt x="1933" y="3083"/>
                    <a:pt x="994" y="4684"/>
                  </a:cubicBezTo>
                  <a:cubicBezTo>
                    <a:pt x="277" y="5954"/>
                    <a:pt x="0" y="7409"/>
                    <a:pt x="203" y="8844"/>
                  </a:cubicBezTo>
                  <a:cubicBezTo>
                    <a:pt x="608" y="12452"/>
                    <a:pt x="3442" y="14881"/>
                    <a:pt x="5872" y="17237"/>
                  </a:cubicBezTo>
                  <a:cubicBezTo>
                    <a:pt x="5872" y="17311"/>
                    <a:pt x="5890" y="17366"/>
                    <a:pt x="5909" y="17440"/>
                  </a:cubicBezTo>
                  <a:cubicBezTo>
                    <a:pt x="5929" y="17550"/>
                    <a:pt x="6025" y="17611"/>
                    <a:pt x="6124" y="17611"/>
                  </a:cubicBezTo>
                  <a:cubicBezTo>
                    <a:pt x="6206" y="17611"/>
                    <a:pt x="6290" y="17569"/>
                    <a:pt x="6332" y="17477"/>
                  </a:cubicBezTo>
                  <a:cubicBezTo>
                    <a:pt x="6682" y="16648"/>
                    <a:pt x="6829" y="15838"/>
                    <a:pt x="7271" y="15047"/>
                  </a:cubicBezTo>
                  <a:cubicBezTo>
                    <a:pt x="7657" y="14366"/>
                    <a:pt x="8099" y="13685"/>
                    <a:pt x="8449" y="12986"/>
                  </a:cubicBezTo>
                  <a:cubicBezTo>
                    <a:pt x="9222" y="11513"/>
                    <a:pt x="9774" y="9893"/>
                    <a:pt x="9700" y="8218"/>
                  </a:cubicBezTo>
                  <a:cubicBezTo>
                    <a:pt x="9572" y="5163"/>
                    <a:pt x="7032" y="2862"/>
                    <a:pt x="4271" y="1868"/>
                  </a:cubicBezTo>
                  <a:cubicBezTo>
                    <a:pt x="4271" y="1776"/>
                    <a:pt x="4289" y="1703"/>
                    <a:pt x="4289" y="1629"/>
                  </a:cubicBezTo>
                  <a:cubicBezTo>
                    <a:pt x="4473" y="1151"/>
                    <a:pt x="4473" y="617"/>
                    <a:pt x="4289" y="138"/>
                  </a:cubicBezTo>
                  <a:cubicBezTo>
                    <a:pt x="4242" y="45"/>
                    <a:pt x="4156" y="1"/>
                    <a:pt x="4069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9"/>
            <p:cNvSpPr/>
            <p:nvPr/>
          </p:nvSpPr>
          <p:spPr>
            <a:xfrm>
              <a:off x="1023527" y="1538852"/>
              <a:ext cx="666175" cy="1077548"/>
            </a:xfrm>
            <a:custGeom>
              <a:avLst/>
              <a:gdLst/>
              <a:ahLst/>
              <a:cxnLst/>
              <a:rect l="l" t="t" r="r" b="b"/>
              <a:pathLst>
                <a:path w="12424" h="20096" extrusionOk="0">
                  <a:moveTo>
                    <a:pt x="7546" y="2523"/>
                  </a:moveTo>
                  <a:cubicBezTo>
                    <a:pt x="8504" y="3812"/>
                    <a:pt x="9645" y="4934"/>
                    <a:pt x="10363" y="6407"/>
                  </a:cubicBezTo>
                  <a:cubicBezTo>
                    <a:pt x="11246" y="8229"/>
                    <a:pt x="11191" y="10217"/>
                    <a:pt x="10326" y="12039"/>
                  </a:cubicBezTo>
                  <a:cubicBezTo>
                    <a:pt x="9497" y="13843"/>
                    <a:pt x="8062" y="15223"/>
                    <a:pt x="6589" y="16512"/>
                  </a:cubicBezTo>
                  <a:cubicBezTo>
                    <a:pt x="5872" y="17156"/>
                    <a:pt x="4786" y="17984"/>
                    <a:pt x="4325" y="18941"/>
                  </a:cubicBezTo>
                  <a:cubicBezTo>
                    <a:pt x="3736" y="17285"/>
                    <a:pt x="2798" y="15757"/>
                    <a:pt x="2209" y="14082"/>
                  </a:cubicBezTo>
                  <a:cubicBezTo>
                    <a:pt x="1528" y="12076"/>
                    <a:pt x="1196" y="9867"/>
                    <a:pt x="1804" y="7787"/>
                  </a:cubicBezTo>
                  <a:cubicBezTo>
                    <a:pt x="2430" y="5652"/>
                    <a:pt x="3792" y="4474"/>
                    <a:pt x="5706" y="3462"/>
                  </a:cubicBezTo>
                  <a:cubicBezTo>
                    <a:pt x="5872" y="3388"/>
                    <a:pt x="6019" y="3296"/>
                    <a:pt x="6166" y="3204"/>
                  </a:cubicBezTo>
                  <a:lnTo>
                    <a:pt x="6166" y="3204"/>
                  </a:lnTo>
                  <a:cubicBezTo>
                    <a:pt x="5853" y="4106"/>
                    <a:pt x="5743" y="5155"/>
                    <a:pt x="5651" y="6057"/>
                  </a:cubicBezTo>
                  <a:cubicBezTo>
                    <a:pt x="4933" y="6075"/>
                    <a:pt x="4252" y="6315"/>
                    <a:pt x="3681" y="6756"/>
                  </a:cubicBezTo>
                  <a:cubicBezTo>
                    <a:pt x="3221" y="7088"/>
                    <a:pt x="2522" y="7714"/>
                    <a:pt x="2595" y="8321"/>
                  </a:cubicBezTo>
                  <a:cubicBezTo>
                    <a:pt x="2608" y="8410"/>
                    <a:pt x="2683" y="8464"/>
                    <a:pt x="2758" y="8464"/>
                  </a:cubicBezTo>
                  <a:cubicBezTo>
                    <a:pt x="2792" y="8464"/>
                    <a:pt x="2825" y="8454"/>
                    <a:pt x="2853" y="8431"/>
                  </a:cubicBezTo>
                  <a:cubicBezTo>
                    <a:pt x="3055" y="8266"/>
                    <a:pt x="3221" y="8045"/>
                    <a:pt x="3350" y="7824"/>
                  </a:cubicBezTo>
                  <a:cubicBezTo>
                    <a:pt x="3534" y="7566"/>
                    <a:pt x="3755" y="7345"/>
                    <a:pt x="4013" y="7161"/>
                  </a:cubicBezTo>
                  <a:cubicBezTo>
                    <a:pt x="4491" y="6793"/>
                    <a:pt x="5043" y="6536"/>
                    <a:pt x="5632" y="6425"/>
                  </a:cubicBezTo>
                  <a:lnTo>
                    <a:pt x="5632" y="6425"/>
                  </a:lnTo>
                  <a:cubicBezTo>
                    <a:pt x="5614" y="6591"/>
                    <a:pt x="5595" y="6756"/>
                    <a:pt x="5577" y="6922"/>
                  </a:cubicBezTo>
                  <a:cubicBezTo>
                    <a:pt x="5393" y="8358"/>
                    <a:pt x="5227" y="9812"/>
                    <a:pt x="5062" y="11247"/>
                  </a:cubicBezTo>
                  <a:lnTo>
                    <a:pt x="5006" y="11247"/>
                  </a:lnTo>
                  <a:cubicBezTo>
                    <a:pt x="4951" y="11247"/>
                    <a:pt x="4896" y="11266"/>
                    <a:pt x="4859" y="11303"/>
                  </a:cubicBezTo>
                  <a:cubicBezTo>
                    <a:pt x="4841" y="11321"/>
                    <a:pt x="4841" y="11321"/>
                    <a:pt x="4841" y="11340"/>
                  </a:cubicBezTo>
                  <a:cubicBezTo>
                    <a:pt x="4675" y="11413"/>
                    <a:pt x="4528" y="11468"/>
                    <a:pt x="4362" y="11524"/>
                  </a:cubicBezTo>
                  <a:cubicBezTo>
                    <a:pt x="4178" y="11597"/>
                    <a:pt x="4013" y="11708"/>
                    <a:pt x="3865" y="11818"/>
                  </a:cubicBezTo>
                  <a:cubicBezTo>
                    <a:pt x="3589" y="12002"/>
                    <a:pt x="3184" y="12297"/>
                    <a:pt x="3166" y="12665"/>
                  </a:cubicBezTo>
                  <a:cubicBezTo>
                    <a:pt x="3150" y="12760"/>
                    <a:pt x="3244" y="12856"/>
                    <a:pt x="3354" y="12856"/>
                  </a:cubicBezTo>
                  <a:cubicBezTo>
                    <a:pt x="3371" y="12856"/>
                    <a:pt x="3388" y="12854"/>
                    <a:pt x="3405" y="12849"/>
                  </a:cubicBezTo>
                  <a:cubicBezTo>
                    <a:pt x="3571" y="12775"/>
                    <a:pt x="3718" y="12665"/>
                    <a:pt x="3828" y="12517"/>
                  </a:cubicBezTo>
                  <a:cubicBezTo>
                    <a:pt x="3976" y="12370"/>
                    <a:pt x="4141" y="12241"/>
                    <a:pt x="4325" y="12131"/>
                  </a:cubicBezTo>
                  <a:cubicBezTo>
                    <a:pt x="4491" y="12021"/>
                    <a:pt x="4786" y="11928"/>
                    <a:pt x="4988" y="11781"/>
                  </a:cubicBezTo>
                  <a:lnTo>
                    <a:pt x="4988" y="11781"/>
                  </a:lnTo>
                  <a:cubicBezTo>
                    <a:pt x="4914" y="12481"/>
                    <a:pt x="4841" y="13180"/>
                    <a:pt x="4767" y="13861"/>
                  </a:cubicBezTo>
                  <a:lnTo>
                    <a:pt x="4749" y="13843"/>
                  </a:lnTo>
                  <a:cubicBezTo>
                    <a:pt x="4724" y="13840"/>
                    <a:pt x="4698" y="13839"/>
                    <a:pt x="4671" y="13839"/>
                  </a:cubicBezTo>
                  <a:cubicBezTo>
                    <a:pt x="4290" y="13839"/>
                    <a:pt x="3684" y="14077"/>
                    <a:pt x="3718" y="14524"/>
                  </a:cubicBezTo>
                  <a:cubicBezTo>
                    <a:pt x="3732" y="14566"/>
                    <a:pt x="3780" y="14609"/>
                    <a:pt x="3826" y="14609"/>
                  </a:cubicBezTo>
                  <a:cubicBezTo>
                    <a:pt x="3839" y="14609"/>
                    <a:pt x="3853" y="14606"/>
                    <a:pt x="3865" y="14597"/>
                  </a:cubicBezTo>
                  <a:cubicBezTo>
                    <a:pt x="4013" y="14542"/>
                    <a:pt x="4105" y="14395"/>
                    <a:pt x="4233" y="14303"/>
                  </a:cubicBezTo>
                  <a:cubicBezTo>
                    <a:pt x="4381" y="14192"/>
                    <a:pt x="4565" y="14119"/>
                    <a:pt x="4730" y="14100"/>
                  </a:cubicBezTo>
                  <a:lnTo>
                    <a:pt x="4730" y="14100"/>
                  </a:lnTo>
                  <a:cubicBezTo>
                    <a:pt x="4694" y="14450"/>
                    <a:pt x="4657" y="14800"/>
                    <a:pt x="4620" y="15168"/>
                  </a:cubicBezTo>
                  <a:cubicBezTo>
                    <a:pt x="4600" y="15269"/>
                    <a:pt x="4680" y="15326"/>
                    <a:pt x="4759" y="15326"/>
                  </a:cubicBezTo>
                  <a:cubicBezTo>
                    <a:pt x="4823" y="15326"/>
                    <a:pt x="4888" y="15288"/>
                    <a:pt x="4896" y="15205"/>
                  </a:cubicBezTo>
                  <a:cubicBezTo>
                    <a:pt x="4988" y="14689"/>
                    <a:pt x="5080" y="14156"/>
                    <a:pt x="5154" y="13640"/>
                  </a:cubicBezTo>
                  <a:cubicBezTo>
                    <a:pt x="5209" y="13714"/>
                    <a:pt x="5246" y="13806"/>
                    <a:pt x="5319" y="13880"/>
                  </a:cubicBezTo>
                  <a:cubicBezTo>
                    <a:pt x="5467" y="14137"/>
                    <a:pt x="5743" y="14505"/>
                    <a:pt x="6074" y="14505"/>
                  </a:cubicBezTo>
                  <a:cubicBezTo>
                    <a:pt x="6148" y="14487"/>
                    <a:pt x="6203" y="14413"/>
                    <a:pt x="6203" y="14340"/>
                  </a:cubicBezTo>
                  <a:cubicBezTo>
                    <a:pt x="6166" y="14064"/>
                    <a:pt x="5853" y="13806"/>
                    <a:pt x="5706" y="13603"/>
                  </a:cubicBezTo>
                  <a:cubicBezTo>
                    <a:pt x="5577" y="13419"/>
                    <a:pt x="5467" y="13143"/>
                    <a:pt x="5264" y="13033"/>
                  </a:cubicBezTo>
                  <a:cubicBezTo>
                    <a:pt x="5448" y="11818"/>
                    <a:pt x="5651" y="10603"/>
                    <a:pt x="5853" y="9388"/>
                  </a:cubicBezTo>
                  <a:cubicBezTo>
                    <a:pt x="6092" y="9775"/>
                    <a:pt x="6368" y="10143"/>
                    <a:pt x="6553" y="10530"/>
                  </a:cubicBezTo>
                  <a:cubicBezTo>
                    <a:pt x="6847" y="11155"/>
                    <a:pt x="6921" y="12039"/>
                    <a:pt x="7344" y="12573"/>
                  </a:cubicBezTo>
                  <a:cubicBezTo>
                    <a:pt x="7385" y="12622"/>
                    <a:pt x="7443" y="12645"/>
                    <a:pt x="7503" y="12645"/>
                  </a:cubicBezTo>
                  <a:cubicBezTo>
                    <a:pt x="7577" y="12645"/>
                    <a:pt x="7653" y="12608"/>
                    <a:pt x="7694" y="12536"/>
                  </a:cubicBezTo>
                  <a:cubicBezTo>
                    <a:pt x="7933" y="11836"/>
                    <a:pt x="7491" y="10898"/>
                    <a:pt x="7197" y="10272"/>
                  </a:cubicBezTo>
                  <a:cubicBezTo>
                    <a:pt x="6921" y="9720"/>
                    <a:pt x="6534" y="8984"/>
                    <a:pt x="5982" y="8634"/>
                  </a:cubicBezTo>
                  <a:cubicBezTo>
                    <a:pt x="6000" y="8431"/>
                    <a:pt x="6037" y="8229"/>
                    <a:pt x="6074" y="8026"/>
                  </a:cubicBezTo>
                  <a:cubicBezTo>
                    <a:pt x="6240" y="6959"/>
                    <a:pt x="6387" y="5891"/>
                    <a:pt x="6626" y="4824"/>
                  </a:cubicBezTo>
                  <a:cubicBezTo>
                    <a:pt x="6645" y="4732"/>
                    <a:pt x="6681" y="4640"/>
                    <a:pt x="6700" y="4566"/>
                  </a:cubicBezTo>
                  <a:cubicBezTo>
                    <a:pt x="7013" y="4897"/>
                    <a:pt x="7344" y="5247"/>
                    <a:pt x="7620" y="5597"/>
                  </a:cubicBezTo>
                  <a:cubicBezTo>
                    <a:pt x="8025" y="6112"/>
                    <a:pt x="8338" y="6848"/>
                    <a:pt x="8872" y="7235"/>
                  </a:cubicBezTo>
                  <a:cubicBezTo>
                    <a:pt x="8912" y="7265"/>
                    <a:pt x="8957" y="7279"/>
                    <a:pt x="9000" y="7279"/>
                  </a:cubicBezTo>
                  <a:cubicBezTo>
                    <a:pt x="9114" y="7279"/>
                    <a:pt x="9216" y="7184"/>
                    <a:pt x="9203" y="7051"/>
                  </a:cubicBezTo>
                  <a:cubicBezTo>
                    <a:pt x="9148" y="6352"/>
                    <a:pt x="8504" y="5652"/>
                    <a:pt x="8080" y="5137"/>
                  </a:cubicBezTo>
                  <a:cubicBezTo>
                    <a:pt x="7731" y="4695"/>
                    <a:pt x="7326" y="4308"/>
                    <a:pt x="6884" y="3977"/>
                  </a:cubicBezTo>
                  <a:cubicBezTo>
                    <a:pt x="7086" y="3480"/>
                    <a:pt x="7326" y="3020"/>
                    <a:pt x="7546" y="2523"/>
                  </a:cubicBezTo>
                  <a:close/>
                  <a:moveTo>
                    <a:pt x="8072" y="1"/>
                  </a:moveTo>
                  <a:cubicBezTo>
                    <a:pt x="7968" y="1"/>
                    <a:pt x="7861" y="54"/>
                    <a:pt x="7804" y="167"/>
                  </a:cubicBezTo>
                  <a:cubicBezTo>
                    <a:pt x="7013" y="2413"/>
                    <a:pt x="4730" y="2670"/>
                    <a:pt x="3129" y="4088"/>
                  </a:cubicBezTo>
                  <a:cubicBezTo>
                    <a:pt x="1896" y="5229"/>
                    <a:pt x="1086" y="6738"/>
                    <a:pt x="792" y="8376"/>
                  </a:cubicBezTo>
                  <a:cubicBezTo>
                    <a:pt x="0" y="12481"/>
                    <a:pt x="2246" y="16125"/>
                    <a:pt x="4105" y="19585"/>
                  </a:cubicBezTo>
                  <a:cubicBezTo>
                    <a:pt x="4086" y="19659"/>
                    <a:pt x="4068" y="19733"/>
                    <a:pt x="4068" y="19806"/>
                  </a:cubicBezTo>
                  <a:cubicBezTo>
                    <a:pt x="4055" y="19980"/>
                    <a:pt x="4194" y="20095"/>
                    <a:pt x="4336" y="20095"/>
                  </a:cubicBezTo>
                  <a:cubicBezTo>
                    <a:pt x="4405" y="20095"/>
                    <a:pt x="4474" y="20069"/>
                    <a:pt x="4528" y="20009"/>
                  </a:cubicBezTo>
                  <a:cubicBezTo>
                    <a:pt x="5191" y="19236"/>
                    <a:pt x="5632" y="18389"/>
                    <a:pt x="6405" y="17671"/>
                  </a:cubicBezTo>
                  <a:cubicBezTo>
                    <a:pt x="7086" y="17045"/>
                    <a:pt x="7786" y="16456"/>
                    <a:pt x="8430" y="15831"/>
                  </a:cubicBezTo>
                  <a:cubicBezTo>
                    <a:pt x="9774" y="14468"/>
                    <a:pt x="10970" y="12904"/>
                    <a:pt x="11467" y="11045"/>
                  </a:cubicBezTo>
                  <a:cubicBezTo>
                    <a:pt x="12424" y="7603"/>
                    <a:pt x="10436" y="4198"/>
                    <a:pt x="7749" y="2118"/>
                  </a:cubicBezTo>
                  <a:cubicBezTo>
                    <a:pt x="7786" y="2045"/>
                    <a:pt x="7823" y="1971"/>
                    <a:pt x="7841" y="1897"/>
                  </a:cubicBezTo>
                  <a:cubicBezTo>
                    <a:pt x="8209" y="1437"/>
                    <a:pt x="8393" y="848"/>
                    <a:pt x="8356" y="241"/>
                  </a:cubicBezTo>
                  <a:cubicBezTo>
                    <a:pt x="8336" y="86"/>
                    <a:pt x="8206" y="1"/>
                    <a:pt x="8072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9"/>
            <p:cNvSpPr/>
            <p:nvPr/>
          </p:nvSpPr>
          <p:spPr>
            <a:xfrm>
              <a:off x="2222631" y="2929702"/>
              <a:ext cx="747141" cy="401507"/>
            </a:xfrm>
            <a:custGeom>
              <a:avLst/>
              <a:gdLst/>
              <a:ahLst/>
              <a:cxnLst/>
              <a:rect l="l" t="t" r="r" b="b"/>
              <a:pathLst>
                <a:path w="13934" h="7488" extrusionOk="0">
                  <a:moveTo>
                    <a:pt x="7558" y="566"/>
                  </a:moveTo>
                  <a:cubicBezTo>
                    <a:pt x="7578" y="566"/>
                    <a:pt x="7599" y="567"/>
                    <a:pt x="7620" y="567"/>
                  </a:cubicBezTo>
                  <a:cubicBezTo>
                    <a:pt x="9129" y="567"/>
                    <a:pt x="10160" y="1248"/>
                    <a:pt x="11172" y="2315"/>
                  </a:cubicBezTo>
                  <a:cubicBezTo>
                    <a:pt x="11246" y="2407"/>
                    <a:pt x="11338" y="2481"/>
                    <a:pt x="11430" y="2573"/>
                  </a:cubicBezTo>
                  <a:cubicBezTo>
                    <a:pt x="11362" y="2571"/>
                    <a:pt x="11295" y="2570"/>
                    <a:pt x="11227" y="2570"/>
                  </a:cubicBezTo>
                  <a:cubicBezTo>
                    <a:pt x="10633" y="2570"/>
                    <a:pt x="10041" y="2641"/>
                    <a:pt x="9479" y="2757"/>
                  </a:cubicBezTo>
                  <a:cubicBezTo>
                    <a:pt x="9332" y="2297"/>
                    <a:pt x="9037" y="1892"/>
                    <a:pt x="8651" y="1616"/>
                  </a:cubicBezTo>
                  <a:cubicBezTo>
                    <a:pt x="8407" y="1418"/>
                    <a:pt x="7998" y="1156"/>
                    <a:pt x="7646" y="1156"/>
                  </a:cubicBezTo>
                  <a:cubicBezTo>
                    <a:pt x="7573" y="1156"/>
                    <a:pt x="7502" y="1167"/>
                    <a:pt x="7436" y="1193"/>
                  </a:cubicBezTo>
                  <a:cubicBezTo>
                    <a:pt x="7344" y="1229"/>
                    <a:pt x="7344" y="1340"/>
                    <a:pt x="7399" y="1377"/>
                  </a:cubicBezTo>
                  <a:cubicBezTo>
                    <a:pt x="7565" y="1487"/>
                    <a:pt x="7731" y="1542"/>
                    <a:pt x="7896" y="1598"/>
                  </a:cubicBezTo>
                  <a:cubicBezTo>
                    <a:pt x="8099" y="1671"/>
                    <a:pt x="8283" y="1763"/>
                    <a:pt x="8448" y="1892"/>
                  </a:cubicBezTo>
                  <a:cubicBezTo>
                    <a:pt x="8780" y="2131"/>
                    <a:pt x="9037" y="2444"/>
                    <a:pt x="9221" y="2812"/>
                  </a:cubicBezTo>
                  <a:lnTo>
                    <a:pt x="8890" y="2868"/>
                  </a:lnTo>
                  <a:cubicBezTo>
                    <a:pt x="7915" y="3015"/>
                    <a:pt x="6958" y="3181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64" y="3254"/>
                    <a:pt x="5945" y="3236"/>
                    <a:pt x="5908" y="3217"/>
                  </a:cubicBezTo>
                  <a:lnTo>
                    <a:pt x="5890" y="3217"/>
                  </a:lnTo>
                  <a:cubicBezTo>
                    <a:pt x="5798" y="3125"/>
                    <a:pt x="5743" y="3033"/>
                    <a:pt x="5688" y="2941"/>
                  </a:cubicBezTo>
                  <a:cubicBezTo>
                    <a:pt x="5595" y="2831"/>
                    <a:pt x="5503" y="2739"/>
                    <a:pt x="5393" y="2665"/>
                  </a:cubicBezTo>
                  <a:cubicBezTo>
                    <a:pt x="5246" y="2535"/>
                    <a:pt x="5013" y="2361"/>
                    <a:pt x="4796" y="2361"/>
                  </a:cubicBezTo>
                  <a:cubicBezTo>
                    <a:pt x="4768" y="2361"/>
                    <a:pt x="4740" y="2364"/>
                    <a:pt x="4712" y="2371"/>
                  </a:cubicBezTo>
                  <a:cubicBezTo>
                    <a:pt x="4620" y="2389"/>
                    <a:pt x="4583" y="2481"/>
                    <a:pt x="4638" y="2555"/>
                  </a:cubicBezTo>
                  <a:cubicBezTo>
                    <a:pt x="4712" y="2665"/>
                    <a:pt x="4822" y="2739"/>
                    <a:pt x="4933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485" y="3309"/>
                    <a:pt x="5614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185" y="3413"/>
                    <a:pt x="3969" y="3065"/>
                    <a:pt x="3719" y="3065"/>
                  </a:cubicBezTo>
                  <a:cubicBezTo>
                    <a:pt x="3682" y="3065"/>
                    <a:pt x="3645" y="3072"/>
                    <a:pt x="3608" y="3088"/>
                  </a:cubicBezTo>
                  <a:cubicBezTo>
                    <a:pt x="3552" y="3107"/>
                    <a:pt x="3552" y="3162"/>
                    <a:pt x="3571" y="3199"/>
                  </a:cubicBezTo>
                  <a:cubicBezTo>
                    <a:pt x="3644" y="3273"/>
                    <a:pt x="3736" y="3328"/>
                    <a:pt x="3829" y="3383"/>
                  </a:cubicBezTo>
                  <a:cubicBezTo>
                    <a:pt x="3939" y="3457"/>
                    <a:pt x="4013" y="3567"/>
                    <a:pt x="4068" y="3677"/>
                  </a:cubicBezTo>
                  <a:lnTo>
                    <a:pt x="3350" y="3788"/>
                  </a:lnTo>
                  <a:cubicBezTo>
                    <a:pt x="3227" y="3806"/>
                    <a:pt x="3238" y="3992"/>
                    <a:pt x="3352" y="3992"/>
                  </a:cubicBezTo>
                  <a:cubicBezTo>
                    <a:pt x="3357" y="3992"/>
                    <a:pt x="3363" y="3991"/>
                    <a:pt x="3368" y="3990"/>
                  </a:cubicBezTo>
                  <a:lnTo>
                    <a:pt x="4436" y="3862"/>
                  </a:lnTo>
                  <a:lnTo>
                    <a:pt x="4436" y="3862"/>
                  </a:lnTo>
                  <a:cubicBezTo>
                    <a:pt x="4399" y="3898"/>
                    <a:pt x="4344" y="3954"/>
                    <a:pt x="4307" y="4009"/>
                  </a:cubicBezTo>
                  <a:cubicBezTo>
                    <a:pt x="4178" y="4156"/>
                    <a:pt x="3976" y="4395"/>
                    <a:pt x="4049" y="4616"/>
                  </a:cubicBezTo>
                  <a:cubicBezTo>
                    <a:pt x="4063" y="4658"/>
                    <a:pt x="4098" y="4678"/>
                    <a:pt x="4137" y="4678"/>
                  </a:cubicBezTo>
                  <a:cubicBezTo>
                    <a:pt x="4151" y="4678"/>
                    <a:pt x="4164" y="4676"/>
                    <a:pt x="4178" y="4671"/>
                  </a:cubicBezTo>
                  <a:cubicBezTo>
                    <a:pt x="4362" y="4598"/>
                    <a:pt x="4454" y="4340"/>
                    <a:pt x="4565" y="4211"/>
                  </a:cubicBezTo>
                  <a:cubicBezTo>
                    <a:pt x="4675" y="4064"/>
                    <a:pt x="4822" y="3972"/>
                    <a:pt x="4859" y="3806"/>
                  </a:cubicBezTo>
                  <a:lnTo>
                    <a:pt x="7344" y="3530"/>
                  </a:lnTo>
                  <a:lnTo>
                    <a:pt x="7344" y="3530"/>
                  </a:lnTo>
                  <a:cubicBezTo>
                    <a:pt x="7142" y="3751"/>
                    <a:pt x="6939" y="4009"/>
                    <a:pt x="6718" y="4193"/>
                  </a:cubicBezTo>
                  <a:cubicBezTo>
                    <a:pt x="6369" y="4506"/>
                    <a:pt x="5798" y="4708"/>
                    <a:pt x="5540" y="5095"/>
                  </a:cubicBezTo>
                  <a:cubicBezTo>
                    <a:pt x="5467" y="5187"/>
                    <a:pt x="5522" y="5297"/>
                    <a:pt x="5632" y="5316"/>
                  </a:cubicBezTo>
                  <a:cubicBezTo>
                    <a:pt x="5642" y="5316"/>
                    <a:pt x="5652" y="5316"/>
                    <a:pt x="5661" y="5316"/>
                  </a:cubicBezTo>
                  <a:cubicBezTo>
                    <a:pt x="6149" y="5316"/>
                    <a:pt x="6652" y="4868"/>
                    <a:pt x="7013" y="4561"/>
                  </a:cubicBezTo>
                  <a:cubicBezTo>
                    <a:pt x="7307" y="4285"/>
                    <a:pt x="7731" y="3898"/>
                    <a:pt x="7841" y="3475"/>
                  </a:cubicBezTo>
                  <a:lnTo>
                    <a:pt x="8264" y="3420"/>
                  </a:lnTo>
                  <a:cubicBezTo>
                    <a:pt x="8982" y="3328"/>
                    <a:pt x="9718" y="3217"/>
                    <a:pt x="10455" y="3199"/>
                  </a:cubicBezTo>
                  <a:lnTo>
                    <a:pt x="10639" y="3199"/>
                  </a:lnTo>
                  <a:cubicBezTo>
                    <a:pt x="10473" y="3457"/>
                    <a:pt x="10326" y="3733"/>
                    <a:pt x="10142" y="3990"/>
                  </a:cubicBezTo>
                  <a:cubicBezTo>
                    <a:pt x="9866" y="4358"/>
                    <a:pt x="9442" y="4690"/>
                    <a:pt x="9295" y="5113"/>
                  </a:cubicBezTo>
                  <a:cubicBezTo>
                    <a:pt x="9247" y="5209"/>
                    <a:pt x="9337" y="5304"/>
                    <a:pt x="9434" y="5304"/>
                  </a:cubicBezTo>
                  <a:cubicBezTo>
                    <a:pt x="9449" y="5304"/>
                    <a:pt x="9464" y="5302"/>
                    <a:pt x="9479" y="5297"/>
                  </a:cubicBezTo>
                  <a:cubicBezTo>
                    <a:pt x="9921" y="5132"/>
                    <a:pt x="10271" y="4579"/>
                    <a:pt x="10528" y="4193"/>
                  </a:cubicBezTo>
                  <a:cubicBezTo>
                    <a:pt x="10749" y="3898"/>
                    <a:pt x="10915" y="3567"/>
                    <a:pt x="11062" y="3217"/>
                  </a:cubicBezTo>
                  <a:cubicBezTo>
                    <a:pt x="11412" y="3236"/>
                    <a:pt x="11761" y="3309"/>
                    <a:pt x="12130" y="3365"/>
                  </a:cubicBezTo>
                  <a:cubicBezTo>
                    <a:pt x="11467" y="4230"/>
                    <a:pt x="10952" y="5187"/>
                    <a:pt x="10123" y="5923"/>
                  </a:cubicBezTo>
                  <a:cubicBezTo>
                    <a:pt x="9323" y="6621"/>
                    <a:pt x="8305" y="6997"/>
                    <a:pt x="7259" y="6997"/>
                  </a:cubicBezTo>
                  <a:cubicBezTo>
                    <a:pt x="6981" y="6997"/>
                    <a:pt x="6702" y="6971"/>
                    <a:pt x="6424" y="6917"/>
                  </a:cubicBezTo>
                  <a:lnTo>
                    <a:pt x="6442" y="6917"/>
                  </a:lnTo>
                  <a:cubicBezTo>
                    <a:pt x="5117" y="6714"/>
                    <a:pt x="3939" y="6033"/>
                    <a:pt x="2816" y="5316"/>
                  </a:cubicBezTo>
                  <a:cubicBezTo>
                    <a:pt x="2264" y="4947"/>
                    <a:pt x="1546" y="4395"/>
                    <a:pt x="810" y="4285"/>
                  </a:cubicBezTo>
                  <a:cubicBezTo>
                    <a:pt x="1785" y="3585"/>
                    <a:pt x="2614" y="2684"/>
                    <a:pt x="3589" y="2003"/>
                  </a:cubicBezTo>
                  <a:cubicBezTo>
                    <a:pt x="4750" y="1186"/>
                    <a:pt x="6126" y="566"/>
                    <a:pt x="7558" y="566"/>
                  </a:cubicBezTo>
                  <a:close/>
                  <a:moveTo>
                    <a:pt x="7618" y="1"/>
                  </a:moveTo>
                  <a:cubicBezTo>
                    <a:pt x="7429" y="1"/>
                    <a:pt x="7239" y="11"/>
                    <a:pt x="7050" y="33"/>
                  </a:cubicBezTo>
                  <a:cubicBezTo>
                    <a:pt x="4233" y="272"/>
                    <a:pt x="2264" y="2407"/>
                    <a:pt x="350" y="4266"/>
                  </a:cubicBezTo>
                  <a:cubicBezTo>
                    <a:pt x="313" y="4266"/>
                    <a:pt x="258" y="4266"/>
                    <a:pt x="203" y="4285"/>
                  </a:cubicBezTo>
                  <a:cubicBezTo>
                    <a:pt x="19" y="4322"/>
                    <a:pt x="0" y="4561"/>
                    <a:pt x="166" y="4635"/>
                  </a:cubicBezTo>
                  <a:cubicBezTo>
                    <a:pt x="792" y="4911"/>
                    <a:pt x="1417" y="5039"/>
                    <a:pt x="2025" y="5408"/>
                  </a:cubicBezTo>
                  <a:cubicBezTo>
                    <a:pt x="2559" y="5739"/>
                    <a:pt x="3074" y="6089"/>
                    <a:pt x="3608" y="6402"/>
                  </a:cubicBezTo>
                  <a:cubicBezTo>
                    <a:pt x="4749" y="7027"/>
                    <a:pt x="6000" y="7487"/>
                    <a:pt x="7289" y="7487"/>
                  </a:cubicBezTo>
                  <a:cubicBezTo>
                    <a:pt x="9718" y="7451"/>
                    <a:pt x="11559" y="5536"/>
                    <a:pt x="12424" y="3401"/>
                  </a:cubicBezTo>
                  <a:lnTo>
                    <a:pt x="12590" y="3420"/>
                  </a:lnTo>
                  <a:cubicBezTo>
                    <a:pt x="12785" y="3498"/>
                    <a:pt x="12996" y="3540"/>
                    <a:pt x="13206" y="3540"/>
                  </a:cubicBezTo>
                  <a:cubicBezTo>
                    <a:pt x="13392" y="3540"/>
                    <a:pt x="13577" y="3507"/>
                    <a:pt x="13749" y="3438"/>
                  </a:cubicBezTo>
                  <a:cubicBezTo>
                    <a:pt x="13933" y="3365"/>
                    <a:pt x="13896" y="3107"/>
                    <a:pt x="13712" y="3070"/>
                  </a:cubicBezTo>
                  <a:cubicBezTo>
                    <a:pt x="12093" y="2978"/>
                    <a:pt x="11504" y="1524"/>
                    <a:pt x="10289" y="751"/>
                  </a:cubicBezTo>
                  <a:cubicBezTo>
                    <a:pt x="9478" y="261"/>
                    <a:pt x="8553" y="1"/>
                    <a:pt x="7618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9"/>
            <p:cNvSpPr/>
            <p:nvPr/>
          </p:nvSpPr>
          <p:spPr>
            <a:xfrm>
              <a:off x="53380" y="3294586"/>
              <a:ext cx="456682" cy="608319"/>
            </a:xfrm>
            <a:custGeom>
              <a:avLst/>
              <a:gdLst/>
              <a:ahLst/>
              <a:cxnLst/>
              <a:rect l="l" t="t" r="r" b="b"/>
              <a:pathLst>
                <a:path w="8517" h="11345" extrusionOk="0">
                  <a:moveTo>
                    <a:pt x="1325" y="1492"/>
                  </a:moveTo>
                  <a:lnTo>
                    <a:pt x="1325" y="1492"/>
                  </a:lnTo>
                  <a:cubicBezTo>
                    <a:pt x="2393" y="1621"/>
                    <a:pt x="3479" y="1566"/>
                    <a:pt x="4546" y="1916"/>
                  </a:cubicBezTo>
                  <a:cubicBezTo>
                    <a:pt x="5816" y="2339"/>
                    <a:pt x="6847" y="3314"/>
                    <a:pt x="7307" y="4584"/>
                  </a:cubicBezTo>
                  <a:cubicBezTo>
                    <a:pt x="7786" y="5836"/>
                    <a:pt x="7804" y="7180"/>
                    <a:pt x="7767" y="8487"/>
                  </a:cubicBezTo>
                  <a:cubicBezTo>
                    <a:pt x="7731" y="9149"/>
                    <a:pt x="7639" y="10051"/>
                    <a:pt x="7896" y="10750"/>
                  </a:cubicBezTo>
                  <a:cubicBezTo>
                    <a:pt x="6810" y="10253"/>
                    <a:pt x="5614" y="9996"/>
                    <a:pt x="4510" y="9499"/>
                  </a:cubicBezTo>
                  <a:cubicBezTo>
                    <a:pt x="3203" y="8910"/>
                    <a:pt x="1970" y="8026"/>
                    <a:pt x="1233" y="6775"/>
                  </a:cubicBezTo>
                  <a:cubicBezTo>
                    <a:pt x="479" y="5486"/>
                    <a:pt x="516" y="4253"/>
                    <a:pt x="939" y="2836"/>
                  </a:cubicBezTo>
                  <a:cubicBezTo>
                    <a:pt x="976" y="2726"/>
                    <a:pt x="1013" y="2615"/>
                    <a:pt x="1031" y="2486"/>
                  </a:cubicBezTo>
                  <a:cubicBezTo>
                    <a:pt x="1362" y="3057"/>
                    <a:pt x="1749" y="3591"/>
                    <a:pt x="2190" y="4069"/>
                  </a:cubicBezTo>
                  <a:cubicBezTo>
                    <a:pt x="1859" y="4437"/>
                    <a:pt x="1657" y="4879"/>
                    <a:pt x="1601" y="5358"/>
                  </a:cubicBezTo>
                  <a:cubicBezTo>
                    <a:pt x="1565" y="5744"/>
                    <a:pt x="1546" y="6370"/>
                    <a:pt x="1878" y="6628"/>
                  </a:cubicBezTo>
                  <a:cubicBezTo>
                    <a:pt x="1893" y="6643"/>
                    <a:pt x="1912" y="6650"/>
                    <a:pt x="1931" y="6650"/>
                  </a:cubicBezTo>
                  <a:cubicBezTo>
                    <a:pt x="1979" y="6650"/>
                    <a:pt x="2030" y="6607"/>
                    <a:pt x="2043" y="6554"/>
                  </a:cubicBezTo>
                  <a:cubicBezTo>
                    <a:pt x="2043" y="6370"/>
                    <a:pt x="2025" y="6186"/>
                    <a:pt x="1970" y="6020"/>
                  </a:cubicBezTo>
                  <a:cubicBezTo>
                    <a:pt x="1933" y="5818"/>
                    <a:pt x="1933" y="5615"/>
                    <a:pt x="1951" y="5394"/>
                  </a:cubicBezTo>
                  <a:cubicBezTo>
                    <a:pt x="1988" y="4989"/>
                    <a:pt x="2135" y="4603"/>
                    <a:pt x="2338" y="4253"/>
                  </a:cubicBezTo>
                  <a:cubicBezTo>
                    <a:pt x="2411" y="4345"/>
                    <a:pt x="2503" y="4419"/>
                    <a:pt x="2559" y="4511"/>
                  </a:cubicBezTo>
                  <a:cubicBezTo>
                    <a:pt x="3184" y="5266"/>
                    <a:pt x="3829" y="6020"/>
                    <a:pt x="4454" y="6775"/>
                  </a:cubicBezTo>
                  <a:cubicBezTo>
                    <a:pt x="4436" y="6793"/>
                    <a:pt x="4436" y="6793"/>
                    <a:pt x="4418" y="6812"/>
                  </a:cubicBezTo>
                  <a:cubicBezTo>
                    <a:pt x="4399" y="6830"/>
                    <a:pt x="4381" y="6867"/>
                    <a:pt x="4381" y="6904"/>
                  </a:cubicBezTo>
                  <a:cubicBezTo>
                    <a:pt x="4381" y="6922"/>
                    <a:pt x="4381" y="6922"/>
                    <a:pt x="4381" y="6940"/>
                  </a:cubicBezTo>
                  <a:cubicBezTo>
                    <a:pt x="4344" y="7051"/>
                    <a:pt x="4307" y="7143"/>
                    <a:pt x="4252" y="7253"/>
                  </a:cubicBezTo>
                  <a:cubicBezTo>
                    <a:pt x="4215" y="7382"/>
                    <a:pt x="4178" y="7511"/>
                    <a:pt x="4160" y="7640"/>
                  </a:cubicBezTo>
                  <a:cubicBezTo>
                    <a:pt x="4123" y="7861"/>
                    <a:pt x="4086" y="8192"/>
                    <a:pt x="4252" y="8376"/>
                  </a:cubicBezTo>
                  <a:cubicBezTo>
                    <a:pt x="4274" y="8398"/>
                    <a:pt x="4304" y="8408"/>
                    <a:pt x="4335" y="8408"/>
                  </a:cubicBezTo>
                  <a:cubicBezTo>
                    <a:pt x="4383" y="8408"/>
                    <a:pt x="4432" y="8384"/>
                    <a:pt x="4454" y="8339"/>
                  </a:cubicBezTo>
                  <a:cubicBezTo>
                    <a:pt x="4491" y="8229"/>
                    <a:pt x="4510" y="8100"/>
                    <a:pt x="4491" y="7971"/>
                  </a:cubicBezTo>
                  <a:cubicBezTo>
                    <a:pt x="4491" y="7824"/>
                    <a:pt x="4510" y="7695"/>
                    <a:pt x="4528" y="7548"/>
                  </a:cubicBezTo>
                  <a:cubicBezTo>
                    <a:pt x="4565" y="7401"/>
                    <a:pt x="4657" y="7235"/>
                    <a:pt x="4675" y="7069"/>
                  </a:cubicBezTo>
                  <a:lnTo>
                    <a:pt x="5596" y="8137"/>
                  </a:lnTo>
                  <a:lnTo>
                    <a:pt x="5577" y="8137"/>
                  </a:lnTo>
                  <a:cubicBezTo>
                    <a:pt x="5393" y="8302"/>
                    <a:pt x="5172" y="8763"/>
                    <a:pt x="5430" y="8965"/>
                  </a:cubicBezTo>
                  <a:cubicBezTo>
                    <a:pt x="5440" y="8970"/>
                    <a:pt x="5451" y="8972"/>
                    <a:pt x="5462" y="8972"/>
                  </a:cubicBezTo>
                  <a:cubicBezTo>
                    <a:pt x="5494" y="8972"/>
                    <a:pt x="5527" y="8955"/>
                    <a:pt x="5540" y="8928"/>
                  </a:cubicBezTo>
                  <a:cubicBezTo>
                    <a:pt x="5559" y="8818"/>
                    <a:pt x="5577" y="8726"/>
                    <a:pt x="5559" y="8615"/>
                  </a:cubicBezTo>
                  <a:cubicBezTo>
                    <a:pt x="5577" y="8487"/>
                    <a:pt x="5632" y="8376"/>
                    <a:pt x="5688" y="8266"/>
                  </a:cubicBezTo>
                  <a:lnTo>
                    <a:pt x="6148" y="8818"/>
                  </a:lnTo>
                  <a:cubicBezTo>
                    <a:pt x="6173" y="8848"/>
                    <a:pt x="6202" y="8860"/>
                    <a:pt x="6230" y="8860"/>
                  </a:cubicBezTo>
                  <a:cubicBezTo>
                    <a:pt x="6304" y="8860"/>
                    <a:pt x="6367" y="8774"/>
                    <a:pt x="6313" y="8707"/>
                  </a:cubicBezTo>
                  <a:cubicBezTo>
                    <a:pt x="6074" y="8413"/>
                    <a:pt x="5872" y="8137"/>
                    <a:pt x="5651" y="7842"/>
                  </a:cubicBezTo>
                  <a:lnTo>
                    <a:pt x="5651" y="7842"/>
                  </a:lnTo>
                  <a:cubicBezTo>
                    <a:pt x="5724" y="7861"/>
                    <a:pt x="5798" y="7879"/>
                    <a:pt x="5853" y="7898"/>
                  </a:cubicBezTo>
                  <a:cubicBezTo>
                    <a:pt x="5940" y="7913"/>
                    <a:pt x="6046" y="7929"/>
                    <a:pt x="6151" y="7929"/>
                  </a:cubicBezTo>
                  <a:cubicBezTo>
                    <a:pt x="6292" y="7929"/>
                    <a:pt x="6431" y="7901"/>
                    <a:pt x="6516" y="7806"/>
                  </a:cubicBezTo>
                  <a:cubicBezTo>
                    <a:pt x="6534" y="7750"/>
                    <a:pt x="6534" y="7695"/>
                    <a:pt x="6479" y="7658"/>
                  </a:cubicBezTo>
                  <a:cubicBezTo>
                    <a:pt x="6332" y="7548"/>
                    <a:pt x="6074" y="7585"/>
                    <a:pt x="5890" y="7566"/>
                  </a:cubicBezTo>
                  <a:cubicBezTo>
                    <a:pt x="5748" y="7552"/>
                    <a:pt x="5627" y="7494"/>
                    <a:pt x="5512" y="7494"/>
                  </a:cubicBezTo>
                  <a:cubicBezTo>
                    <a:pt x="5478" y="7494"/>
                    <a:pt x="5445" y="7499"/>
                    <a:pt x="5411" y="7511"/>
                  </a:cubicBezTo>
                  <a:cubicBezTo>
                    <a:pt x="4896" y="6848"/>
                    <a:pt x="4399" y="6186"/>
                    <a:pt x="3884" y="5523"/>
                  </a:cubicBezTo>
                  <a:lnTo>
                    <a:pt x="3884" y="5523"/>
                  </a:lnTo>
                  <a:cubicBezTo>
                    <a:pt x="4197" y="5578"/>
                    <a:pt x="4510" y="5615"/>
                    <a:pt x="4786" y="5707"/>
                  </a:cubicBezTo>
                  <a:cubicBezTo>
                    <a:pt x="5246" y="5854"/>
                    <a:pt x="5688" y="6241"/>
                    <a:pt x="6166" y="6278"/>
                  </a:cubicBezTo>
                  <a:cubicBezTo>
                    <a:pt x="6174" y="6279"/>
                    <a:pt x="6182" y="6280"/>
                    <a:pt x="6190" y="6280"/>
                  </a:cubicBezTo>
                  <a:cubicBezTo>
                    <a:pt x="6287" y="6280"/>
                    <a:pt x="6347" y="6179"/>
                    <a:pt x="6313" y="6094"/>
                  </a:cubicBezTo>
                  <a:cubicBezTo>
                    <a:pt x="6074" y="5634"/>
                    <a:pt x="5411" y="5431"/>
                    <a:pt x="4970" y="5284"/>
                  </a:cubicBezTo>
                  <a:cubicBezTo>
                    <a:pt x="4665" y="5187"/>
                    <a:pt x="4287" y="5079"/>
                    <a:pt x="3930" y="5079"/>
                  </a:cubicBezTo>
                  <a:cubicBezTo>
                    <a:pt x="3813" y="5079"/>
                    <a:pt x="3698" y="5091"/>
                    <a:pt x="3589" y="5118"/>
                  </a:cubicBezTo>
                  <a:lnTo>
                    <a:pt x="3350" y="4787"/>
                  </a:lnTo>
                  <a:cubicBezTo>
                    <a:pt x="2908" y="4198"/>
                    <a:pt x="2430" y="3646"/>
                    <a:pt x="2025" y="3020"/>
                  </a:cubicBezTo>
                  <a:cubicBezTo>
                    <a:pt x="1988" y="2965"/>
                    <a:pt x="1970" y="2910"/>
                    <a:pt x="1933" y="2854"/>
                  </a:cubicBezTo>
                  <a:cubicBezTo>
                    <a:pt x="2246" y="2854"/>
                    <a:pt x="2559" y="2854"/>
                    <a:pt x="2871" y="2891"/>
                  </a:cubicBezTo>
                  <a:cubicBezTo>
                    <a:pt x="3241" y="2922"/>
                    <a:pt x="3662" y="3056"/>
                    <a:pt x="4037" y="3056"/>
                  </a:cubicBezTo>
                  <a:cubicBezTo>
                    <a:pt x="4111" y="3056"/>
                    <a:pt x="4183" y="3050"/>
                    <a:pt x="4252" y="3038"/>
                  </a:cubicBezTo>
                  <a:cubicBezTo>
                    <a:pt x="4381" y="3020"/>
                    <a:pt x="4418" y="2854"/>
                    <a:pt x="4326" y="2781"/>
                  </a:cubicBezTo>
                  <a:cubicBezTo>
                    <a:pt x="3957" y="2486"/>
                    <a:pt x="3295" y="2468"/>
                    <a:pt x="2853" y="2449"/>
                  </a:cubicBezTo>
                  <a:cubicBezTo>
                    <a:pt x="2716" y="2436"/>
                    <a:pt x="2582" y="2430"/>
                    <a:pt x="2448" y="2430"/>
                  </a:cubicBezTo>
                  <a:cubicBezTo>
                    <a:pt x="2206" y="2430"/>
                    <a:pt x="1968" y="2451"/>
                    <a:pt x="1730" y="2486"/>
                  </a:cubicBezTo>
                  <a:cubicBezTo>
                    <a:pt x="1565" y="2155"/>
                    <a:pt x="1454" y="1824"/>
                    <a:pt x="1325" y="1492"/>
                  </a:cubicBezTo>
                  <a:close/>
                  <a:moveTo>
                    <a:pt x="468" y="0"/>
                  </a:moveTo>
                  <a:cubicBezTo>
                    <a:pt x="342" y="0"/>
                    <a:pt x="234" y="119"/>
                    <a:pt x="276" y="259"/>
                  </a:cubicBezTo>
                  <a:cubicBezTo>
                    <a:pt x="1013" y="1695"/>
                    <a:pt x="74" y="2928"/>
                    <a:pt x="19" y="4382"/>
                  </a:cubicBezTo>
                  <a:cubicBezTo>
                    <a:pt x="0" y="5523"/>
                    <a:pt x="368" y="6628"/>
                    <a:pt x="1049" y="7548"/>
                  </a:cubicBezTo>
                  <a:cubicBezTo>
                    <a:pt x="2687" y="9849"/>
                    <a:pt x="5540" y="10456"/>
                    <a:pt x="8099" y="11155"/>
                  </a:cubicBezTo>
                  <a:cubicBezTo>
                    <a:pt x="8136" y="11192"/>
                    <a:pt x="8172" y="11229"/>
                    <a:pt x="8191" y="11284"/>
                  </a:cubicBezTo>
                  <a:cubicBezTo>
                    <a:pt x="8232" y="11326"/>
                    <a:pt x="8281" y="11344"/>
                    <a:pt x="8328" y="11344"/>
                  </a:cubicBezTo>
                  <a:cubicBezTo>
                    <a:pt x="8427" y="11344"/>
                    <a:pt x="8516" y="11262"/>
                    <a:pt x="8504" y="11137"/>
                  </a:cubicBezTo>
                  <a:cubicBezTo>
                    <a:pt x="8430" y="10456"/>
                    <a:pt x="8228" y="9849"/>
                    <a:pt x="8228" y="9131"/>
                  </a:cubicBezTo>
                  <a:cubicBezTo>
                    <a:pt x="8228" y="8505"/>
                    <a:pt x="8283" y="7879"/>
                    <a:pt x="8283" y="7272"/>
                  </a:cubicBezTo>
                  <a:cubicBezTo>
                    <a:pt x="8246" y="5965"/>
                    <a:pt x="8007" y="4658"/>
                    <a:pt x="7344" y="3535"/>
                  </a:cubicBezTo>
                  <a:cubicBezTo>
                    <a:pt x="6311" y="1834"/>
                    <a:pt x="4363" y="1123"/>
                    <a:pt x="2431" y="1123"/>
                  </a:cubicBezTo>
                  <a:cubicBezTo>
                    <a:pt x="2022" y="1123"/>
                    <a:pt x="1614" y="1155"/>
                    <a:pt x="1215" y="1216"/>
                  </a:cubicBezTo>
                  <a:cubicBezTo>
                    <a:pt x="1197" y="1161"/>
                    <a:pt x="1178" y="1106"/>
                    <a:pt x="1141" y="1051"/>
                  </a:cubicBezTo>
                  <a:cubicBezTo>
                    <a:pt x="1086" y="646"/>
                    <a:pt x="884" y="296"/>
                    <a:pt x="589" y="38"/>
                  </a:cubicBezTo>
                  <a:cubicBezTo>
                    <a:pt x="550" y="12"/>
                    <a:pt x="508" y="0"/>
                    <a:pt x="468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9"/>
            <p:cNvSpPr/>
            <p:nvPr/>
          </p:nvSpPr>
          <p:spPr>
            <a:xfrm>
              <a:off x="6811806" y="1861859"/>
              <a:ext cx="748106" cy="401507"/>
            </a:xfrm>
            <a:custGeom>
              <a:avLst/>
              <a:gdLst/>
              <a:ahLst/>
              <a:cxnLst/>
              <a:rect l="l" t="t" r="r" b="b"/>
              <a:pathLst>
                <a:path w="13952" h="7488" extrusionOk="0">
                  <a:moveTo>
                    <a:pt x="7575" y="566"/>
                  </a:moveTo>
                  <a:cubicBezTo>
                    <a:pt x="7596" y="566"/>
                    <a:pt x="7617" y="567"/>
                    <a:pt x="7638" y="567"/>
                  </a:cubicBezTo>
                  <a:cubicBezTo>
                    <a:pt x="9148" y="567"/>
                    <a:pt x="10178" y="1248"/>
                    <a:pt x="11191" y="2315"/>
                  </a:cubicBezTo>
                  <a:cubicBezTo>
                    <a:pt x="11264" y="2407"/>
                    <a:pt x="11356" y="2481"/>
                    <a:pt x="11430" y="2573"/>
                  </a:cubicBezTo>
                  <a:cubicBezTo>
                    <a:pt x="11364" y="2571"/>
                    <a:pt x="11298" y="2570"/>
                    <a:pt x="11232" y="2570"/>
                  </a:cubicBezTo>
                  <a:cubicBezTo>
                    <a:pt x="10651" y="2570"/>
                    <a:pt x="10057" y="2641"/>
                    <a:pt x="9479" y="2757"/>
                  </a:cubicBezTo>
                  <a:cubicBezTo>
                    <a:pt x="9350" y="2297"/>
                    <a:pt x="9056" y="1892"/>
                    <a:pt x="8669" y="1616"/>
                  </a:cubicBezTo>
                  <a:cubicBezTo>
                    <a:pt x="8425" y="1418"/>
                    <a:pt x="8017" y="1156"/>
                    <a:pt x="7654" y="1156"/>
                  </a:cubicBezTo>
                  <a:cubicBezTo>
                    <a:pt x="7579" y="1156"/>
                    <a:pt x="7505" y="1167"/>
                    <a:pt x="7436" y="1193"/>
                  </a:cubicBezTo>
                  <a:cubicBezTo>
                    <a:pt x="7362" y="1229"/>
                    <a:pt x="7344" y="1340"/>
                    <a:pt x="7418" y="1377"/>
                  </a:cubicBezTo>
                  <a:cubicBezTo>
                    <a:pt x="7565" y="1487"/>
                    <a:pt x="7730" y="1542"/>
                    <a:pt x="7915" y="1598"/>
                  </a:cubicBezTo>
                  <a:cubicBezTo>
                    <a:pt x="8117" y="1671"/>
                    <a:pt x="8301" y="1763"/>
                    <a:pt x="8467" y="1892"/>
                  </a:cubicBezTo>
                  <a:cubicBezTo>
                    <a:pt x="8780" y="2131"/>
                    <a:pt x="9056" y="2444"/>
                    <a:pt x="9240" y="2812"/>
                  </a:cubicBezTo>
                  <a:lnTo>
                    <a:pt x="8908" y="2868"/>
                  </a:lnTo>
                  <a:cubicBezTo>
                    <a:pt x="7933" y="3015"/>
                    <a:pt x="6957" y="3180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82" y="3254"/>
                    <a:pt x="5964" y="3236"/>
                    <a:pt x="5927" y="3217"/>
                  </a:cubicBezTo>
                  <a:lnTo>
                    <a:pt x="5890" y="3217"/>
                  </a:lnTo>
                  <a:cubicBezTo>
                    <a:pt x="5816" y="3125"/>
                    <a:pt x="5743" y="3033"/>
                    <a:pt x="5687" y="2941"/>
                  </a:cubicBezTo>
                  <a:cubicBezTo>
                    <a:pt x="5595" y="2831"/>
                    <a:pt x="5503" y="2739"/>
                    <a:pt x="5411" y="2665"/>
                  </a:cubicBezTo>
                  <a:cubicBezTo>
                    <a:pt x="5249" y="2535"/>
                    <a:pt x="5028" y="2361"/>
                    <a:pt x="4814" y="2361"/>
                  </a:cubicBezTo>
                  <a:cubicBezTo>
                    <a:pt x="4786" y="2361"/>
                    <a:pt x="4758" y="2364"/>
                    <a:pt x="4730" y="2371"/>
                  </a:cubicBezTo>
                  <a:cubicBezTo>
                    <a:pt x="4638" y="2389"/>
                    <a:pt x="4602" y="2481"/>
                    <a:pt x="4657" y="2555"/>
                  </a:cubicBezTo>
                  <a:cubicBezTo>
                    <a:pt x="4730" y="2665"/>
                    <a:pt x="4822" y="2739"/>
                    <a:pt x="4951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522" y="3309"/>
                    <a:pt x="5632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201" y="3411"/>
                    <a:pt x="3981" y="3070"/>
                    <a:pt x="3727" y="3070"/>
                  </a:cubicBezTo>
                  <a:cubicBezTo>
                    <a:pt x="3694" y="3070"/>
                    <a:pt x="3660" y="3076"/>
                    <a:pt x="3626" y="3088"/>
                  </a:cubicBezTo>
                  <a:cubicBezTo>
                    <a:pt x="3571" y="3107"/>
                    <a:pt x="3552" y="3162"/>
                    <a:pt x="3589" y="3199"/>
                  </a:cubicBezTo>
                  <a:cubicBezTo>
                    <a:pt x="3663" y="3272"/>
                    <a:pt x="3755" y="3328"/>
                    <a:pt x="3847" y="3383"/>
                  </a:cubicBezTo>
                  <a:cubicBezTo>
                    <a:pt x="3939" y="3457"/>
                    <a:pt x="4031" y="3567"/>
                    <a:pt x="4086" y="3677"/>
                  </a:cubicBezTo>
                  <a:lnTo>
                    <a:pt x="3350" y="3788"/>
                  </a:lnTo>
                  <a:cubicBezTo>
                    <a:pt x="3227" y="3805"/>
                    <a:pt x="3255" y="3991"/>
                    <a:pt x="3370" y="3991"/>
                  </a:cubicBezTo>
                  <a:cubicBezTo>
                    <a:pt x="3376" y="3991"/>
                    <a:pt x="3381" y="3991"/>
                    <a:pt x="3387" y="3990"/>
                  </a:cubicBezTo>
                  <a:lnTo>
                    <a:pt x="4454" y="3861"/>
                  </a:lnTo>
                  <a:lnTo>
                    <a:pt x="4454" y="3861"/>
                  </a:lnTo>
                  <a:cubicBezTo>
                    <a:pt x="4399" y="3917"/>
                    <a:pt x="4362" y="3972"/>
                    <a:pt x="4325" y="4009"/>
                  </a:cubicBezTo>
                  <a:cubicBezTo>
                    <a:pt x="4178" y="4156"/>
                    <a:pt x="3994" y="4395"/>
                    <a:pt x="4068" y="4616"/>
                  </a:cubicBezTo>
                  <a:cubicBezTo>
                    <a:pt x="4082" y="4658"/>
                    <a:pt x="4116" y="4678"/>
                    <a:pt x="4156" y="4678"/>
                  </a:cubicBezTo>
                  <a:cubicBezTo>
                    <a:pt x="4169" y="4678"/>
                    <a:pt x="4183" y="4676"/>
                    <a:pt x="4197" y="4671"/>
                  </a:cubicBezTo>
                  <a:cubicBezTo>
                    <a:pt x="4362" y="4598"/>
                    <a:pt x="4473" y="4358"/>
                    <a:pt x="4583" y="4211"/>
                  </a:cubicBezTo>
                  <a:cubicBezTo>
                    <a:pt x="4694" y="4082"/>
                    <a:pt x="4841" y="3990"/>
                    <a:pt x="4859" y="3825"/>
                  </a:cubicBezTo>
                  <a:lnTo>
                    <a:pt x="7362" y="3530"/>
                  </a:lnTo>
                  <a:lnTo>
                    <a:pt x="7362" y="3530"/>
                  </a:lnTo>
                  <a:cubicBezTo>
                    <a:pt x="7142" y="3769"/>
                    <a:pt x="6957" y="4009"/>
                    <a:pt x="6737" y="4211"/>
                  </a:cubicBezTo>
                  <a:cubicBezTo>
                    <a:pt x="6368" y="4524"/>
                    <a:pt x="5816" y="4727"/>
                    <a:pt x="5540" y="5095"/>
                  </a:cubicBezTo>
                  <a:cubicBezTo>
                    <a:pt x="5485" y="5187"/>
                    <a:pt x="5540" y="5297"/>
                    <a:pt x="5632" y="5316"/>
                  </a:cubicBezTo>
                  <a:cubicBezTo>
                    <a:pt x="5652" y="5317"/>
                    <a:pt x="5671" y="5318"/>
                    <a:pt x="5691" y="5318"/>
                  </a:cubicBezTo>
                  <a:cubicBezTo>
                    <a:pt x="6186" y="5318"/>
                    <a:pt x="6676" y="4880"/>
                    <a:pt x="7013" y="4561"/>
                  </a:cubicBezTo>
                  <a:cubicBezTo>
                    <a:pt x="7326" y="4285"/>
                    <a:pt x="7749" y="3898"/>
                    <a:pt x="7859" y="3475"/>
                  </a:cubicBezTo>
                  <a:lnTo>
                    <a:pt x="8264" y="3420"/>
                  </a:lnTo>
                  <a:cubicBezTo>
                    <a:pt x="9000" y="3346"/>
                    <a:pt x="9737" y="3217"/>
                    <a:pt x="10455" y="3199"/>
                  </a:cubicBezTo>
                  <a:lnTo>
                    <a:pt x="10657" y="3199"/>
                  </a:lnTo>
                  <a:cubicBezTo>
                    <a:pt x="10491" y="3457"/>
                    <a:pt x="10326" y="3733"/>
                    <a:pt x="10142" y="3990"/>
                  </a:cubicBezTo>
                  <a:cubicBezTo>
                    <a:pt x="9884" y="4358"/>
                    <a:pt x="9461" y="4690"/>
                    <a:pt x="9313" y="5113"/>
                  </a:cubicBezTo>
                  <a:cubicBezTo>
                    <a:pt x="9266" y="5209"/>
                    <a:pt x="9356" y="5304"/>
                    <a:pt x="9453" y="5304"/>
                  </a:cubicBezTo>
                  <a:cubicBezTo>
                    <a:pt x="9468" y="5304"/>
                    <a:pt x="9483" y="5302"/>
                    <a:pt x="9497" y="5297"/>
                  </a:cubicBezTo>
                  <a:cubicBezTo>
                    <a:pt x="9939" y="5131"/>
                    <a:pt x="10289" y="4579"/>
                    <a:pt x="10528" y="4193"/>
                  </a:cubicBezTo>
                  <a:cubicBezTo>
                    <a:pt x="10749" y="3898"/>
                    <a:pt x="10933" y="3567"/>
                    <a:pt x="11062" y="3217"/>
                  </a:cubicBezTo>
                  <a:cubicBezTo>
                    <a:pt x="11430" y="3254"/>
                    <a:pt x="11780" y="3309"/>
                    <a:pt x="12129" y="3383"/>
                  </a:cubicBezTo>
                  <a:cubicBezTo>
                    <a:pt x="11467" y="4230"/>
                    <a:pt x="10952" y="5187"/>
                    <a:pt x="10142" y="5923"/>
                  </a:cubicBezTo>
                  <a:cubicBezTo>
                    <a:pt x="9342" y="6621"/>
                    <a:pt x="8312" y="6997"/>
                    <a:pt x="7270" y="6997"/>
                  </a:cubicBezTo>
                  <a:cubicBezTo>
                    <a:pt x="6994" y="6997"/>
                    <a:pt x="6716" y="6971"/>
                    <a:pt x="6442" y="6917"/>
                  </a:cubicBezTo>
                  <a:cubicBezTo>
                    <a:pt x="5117" y="6714"/>
                    <a:pt x="3939" y="6033"/>
                    <a:pt x="2835" y="5316"/>
                  </a:cubicBezTo>
                  <a:cubicBezTo>
                    <a:pt x="2282" y="4947"/>
                    <a:pt x="1546" y="4395"/>
                    <a:pt x="828" y="4285"/>
                  </a:cubicBezTo>
                  <a:cubicBezTo>
                    <a:pt x="1804" y="3585"/>
                    <a:pt x="2632" y="2683"/>
                    <a:pt x="3608" y="2002"/>
                  </a:cubicBezTo>
                  <a:cubicBezTo>
                    <a:pt x="4769" y="1186"/>
                    <a:pt x="6126" y="566"/>
                    <a:pt x="7575" y="566"/>
                  </a:cubicBezTo>
                  <a:close/>
                  <a:moveTo>
                    <a:pt x="7626" y="1"/>
                  </a:moveTo>
                  <a:cubicBezTo>
                    <a:pt x="7435" y="1"/>
                    <a:pt x="7242" y="11"/>
                    <a:pt x="7049" y="33"/>
                  </a:cubicBezTo>
                  <a:cubicBezTo>
                    <a:pt x="4233" y="272"/>
                    <a:pt x="2264" y="2407"/>
                    <a:pt x="368" y="4266"/>
                  </a:cubicBezTo>
                  <a:cubicBezTo>
                    <a:pt x="313" y="4266"/>
                    <a:pt x="258" y="4285"/>
                    <a:pt x="203" y="4285"/>
                  </a:cubicBezTo>
                  <a:cubicBezTo>
                    <a:pt x="37" y="4322"/>
                    <a:pt x="0" y="4561"/>
                    <a:pt x="166" y="4634"/>
                  </a:cubicBezTo>
                  <a:cubicBezTo>
                    <a:pt x="792" y="4911"/>
                    <a:pt x="1436" y="5039"/>
                    <a:pt x="2043" y="5408"/>
                  </a:cubicBezTo>
                  <a:cubicBezTo>
                    <a:pt x="2577" y="5739"/>
                    <a:pt x="3074" y="6089"/>
                    <a:pt x="3626" y="6401"/>
                  </a:cubicBezTo>
                  <a:cubicBezTo>
                    <a:pt x="4749" y="7027"/>
                    <a:pt x="6000" y="7487"/>
                    <a:pt x="7307" y="7487"/>
                  </a:cubicBezTo>
                  <a:cubicBezTo>
                    <a:pt x="9718" y="7451"/>
                    <a:pt x="11577" y="5536"/>
                    <a:pt x="12424" y="3401"/>
                  </a:cubicBezTo>
                  <a:lnTo>
                    <a:pt x="12608" y="3420"/>
                  </a:lnTo>
                  <a:cubicBezTo>
                    <a:pt x="12804" y="3498"/>
                    <a:pt x="13009" y="3540"/>
                    <a:pt x="13217" y="3540"/>
                  </a:cubicBezTo>
                  <a:cubicBezTo>
                    <a:pt x="13401" y="3540"/>
                    <a:pt x="13586" y="3507"/>
                    <a:pt x="13768" y="3438"/>
                  </a:cubicBezTo>
                  <a:cubicBezTo>
                    <a:pt x="13952" y="3364"/>
                    <a:pt x="13915" y="3107"/>
                    <a:pt x="13712" y="3070"/>
                  </a:cubicBezTo>
                  <a:cubicBezTo>
                    <a:pt x="12111" y="2978"/>
                    <a:pt x="11522" y="1524"/>
                    <a:pt x="10289" y="751"/>
                  </a:cubicBezTo>
                  <a:cubicBezTo>
                    <a:pt x="9493" y="261"/>
                    <a:pt x="8570" y="1"/>
                    <a:pt x="7626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9"/>
            <p:cNvSpPr/>
            <p:nvPr/>
          </p:nvSpPr>
          <p:spPr>
            <a:xfrm>
              <a:off x="7343287" y="2701548"/>
              <a:ext cx="679473" cy="420595"/>
            </a:xfrm>
            <a:custGeom>
              <a:avLst/>
              <a:gdLst/>
              <a:ahLst/>
              <a:cxnLst/>
              <a:rect l="l" t="t" r="r" b="b"/>
              <a:pathLst>
                <a:path w="12672" h="7844" extrusionOk="0">
                  <a:moveTo>
                    <a:pt x="7059" y="498"/>
                  </a:moveTo>
                  <a:cubicBezTo>
                    <a:pt x="7951" y="498"/>
                    <a:pt x="8838" y="660"/>
                    <a:pt x="9709" y="846"/>
                  </a:cubicBezTo>
                  <a:cubicBezTo>
                    <a:pt x="10232" y="963"/>
                    <a:pt x="10882" y="1148"/>
                    <a:pt x="11486" y="1148"/>
                  </a:cubicBezTo>
                  <a:cubicBezTo>
                    <a:pt x="11646" y="1148"/>
                    <a:pt x="11804" y="1135"/>
                    <a:pt x="11954" y="1104"/>
                  </a:cubicBezTo>
                  <a:lnTo>
                    <a:pt x="11954" y="1104"/>
                  </a:lnTo>
                  <a:cubicBezTo>
                    <a:pt x="11292" y="2098"/>
                    <a:pt x="10831" y="3239"/>
                    <a:pt x="10150" y="4214"/>
                  </a:cubicBezTo>
                  <a:cubicBezTo>
                    <a:pt x="9341" y="5411"/>
                    <a:pt x="8273" y="6478"/>
                    <a:pt x="6893" y="6975"/>
                  </a:cubicBezTo>
                  <a:cubicBezTo>
                    <a:pt x="6374" y="7171"/>
                    <a:pt x="5884" y="7258"/>
                    <a:pt x="5408" y="7258"/>
                  </a:cubicBezTo>
                  <a:cubicBezTo>
                    <a:pt x="4582" y="7258"/>
                    <a:pt x="3794" y="6997"/>
                    <a:pt x="2954" y="6589"/>
                  </a:cubicBezTo>
                  <a:lnTo>
                    <a:pt x="2622" y="6442"/>
                  </a:lnTo>
                  <a:cubicBezTo>
                    <a:pt x="3248" y="6221"/>
                    <a:pt x="3837" y="5926"/>
                    <a:pt x="4389" y="5577"/>
                  </a:cubicBezTo>
                  <a:cubicBezTo>
                    <a:pt x="4684" y="5963"/>
                    <a:pt x="5089" y="6239"/>
                    <a:pt x="5549" y="6368"/>
                  </a:cubicBezTo>
                  <a:cubicBezTo>
                    <a:pt x="5754" y="6429"/>
                    <a:pt x="6038" y="6496"/>
                    <a:pt x="6304" y="6496"/>
                  </a:cubicBezTo>
                  <a:cubicBezTo>
                    <a:pt x="6516" y="6496"/>
                    <a:pt x="6717" y="6454"/>
                    <a:pt x="6856" y="6331"/>
                  </a:cubicBezTo>
                  <a:cubicBezTo>
                    <a:pt x="6911" y="6276"/>
                    <a:pt x="6893" y="6166"/>
                    <a:pt x="6801" y="6147"/>
                  </a:cubicBezTo>
                  <a:cubicBezTo>
                    <a:pt x="6698" y="6124"/>
                    <a:pt x="6589" y="6109"/>
                    <a:pt x="6477" y="6109"/>
                  </a:cubicBezTo>
                  <a:cubicBezTo>
                    <a:pt x="6407" y="6109"/>
                    <a:pt x="6337" y="6115"/>
                    <a:pt x="6267" y="6129"/>
                  </a:cubicBezTo>
                  <a:cubicBezTo>
                    <a:pt x="6064" y="6129"/>
                    <a:pt x="5862" y="6092"/>
                    <a:pt x="5659" y="6037"/>
                  </a:cubicBezTo>
                  <a:cubicBezTo>
                    <a:pt x="5254" y="5926"/>
                    <a:pt x="4905" y="5724"/>
                    <a:pt x="4592" y="5448"/>
                  </a:cubicBezTo>
                  <a:lnTo>
                    <a:pt x="4886" y="5282"/>
                  </a:lnTo>
                  <a:cubicBezTo>
                    <a:pt x="5751" y="4785"/>
                    <a:pt x="6598" y="4307"/>
                    <a:pt x="7463" y="3810"/>
                  </a:cubicBezTo>
                  <a:cubicBezTo>
                    <a:pt x="7463" y="3828"/>
                    <a:pt x="7463" y="3828"/>
                    <a:pt x="7482" y="3846"/>
                  </a:cubicBezTo>
                  <a:cubicBezTo>
                    <a:pt x="7500" y="3865"/>
                    <a:pt x="7537" y="3883"/>
                    <a:pt x="7574" y="3902"/>
                  </a:cubicBezTo>
                  <a:lnTo>
                    <a:pt x="7592" y="3902"/>
                  </a:lnTo>
                  <a:cubicBezTo>
                    <a:pt x="7702" y="3957"/>
                    <a:pt x="7794" y="4012"/>
                    <a:pt x="7886" y="4086"/>
                  </a:cubicBezTo>
                  <a:cubicBezTo>
                    <a:pt x="7997" y="4141"/>
                    <a:pt x="8126" y="4196"/>
                    <a:pt x="8255" y="4233"/>
                  </a:cubicBezTo>
                  <a:cubicBezTo>
                    <a:pt x="8384" y="4280"/>
                    <a:pt x="8567" y="4342"/>
                    <a:pt x="8734" y="4342"/>
                  </a:cubicBezTo>
                  <a:cubicBezTo>
                    <a:pt x="8829" y="4342"/>
                    <a:pt x="8918" y="4323"/>
                    <a:pt x="8991" y="4270"/>
                  </a:cubicBezTo>
                  <a:cubicBezTo>
                    <a:pt x="9064" y="4233"/>
                    <a:pt x="9064" y="4122"/>
                    <a:pt x="8991" y="4067"/>
                  </a:cubicBezTo>
                  <a:cubicBezTo>
                    <a:pt x="8880" y="4012"/>
                    <a:pt x="8752" y="3975"/>
                    <a:pt x="8641" y="3975"/>
                  </a:cubicBezTo>
                  <a:cubicBezTo>
                    <a:pt x="8494" y="3938"/>
                    <a:pt x="8365" y="3902"/>
                    <a:pt x="8218" y="3865"/>
                  </a:cubicBezTo>
                  <a:cubicBezTo>
                    <a:pt x="8089" y="3810"/>
                    <a:pt x="7923" y="3681"/>
                    <a:pt x="7758" y="3626"/>
                  </a:cubicBezTo>
                  <a:lnTo>
                    <a:pt x="8991" y="2926"/>
                  </a:lnTo>
                  <a:lnTo>
                    <a:pt x="8991" y="2944"/>
                  </a:lnTo>
                  <a:cubicBezTo>
                    <a:pt x="9087" y="3096"/>
                    <a:pt x="9338" y="3299"/>
                    <a:pt x="9559" y="3299"/>
                  </a:cubicBezTo>
                  <a:cubicBezTo>
                    <a:pt x="9633" y="3299"/>
                    <a:pt x="9704" y="3276"/>
                    <a:pt x="9764" y="3221"/>
                  </a:cubicBezTo>
                  <a:cubicBezTo>
                    <a:pt x="9801" y="3202"/>
                    <a:pt x="9801" y="3147"/>
                    <a:pt x="9764" y="3110"/>
                  </a:cubicBezTo>
                  <a:cubicBezTo>
                    <a:pt x="9672" y="3073"/>
                    <a:pt x="9561" y="3037"/>
                    <a:pt x="9451" y="3037"/>
                  </a:cubicBezTo>
                  <a:cubicBezTo>
                    <a:pt x="9341" y="3000"/>
                    <a:pt x="9230" y="2926"/>
                    <a:pt x="9138" y="2852"/>
                  </a:cubicBezTo>
                  <a:lnTo>
                    <a:pt x="9764" y="2484"/>
                  </a:lnTo>
                  <a:cubicBezTo>
                    <a:pt x="9859" y="2421"/>
                    <a:pt x="9804" y="2289"/>
                    <a:pt x="9716" y="2289"/>
                  </a:cubicBezTo>
                  <a:cubicBezTo>
                    <a:pt x="9702" y="2289"/>
                    <a:pt x="9687" y="2293"/>
                    <a:pt x="9672" y="2300"/>
                  </a:cubicBezTo>
                  <a:lnTo>
                    <a:pt x="8715" y="2797"/>
                  </a:lnTo>
                  <a:cubicBezTo>
                    <a:pt x="8752" y="2742"/>
                    <a:pt x="8770" y="2668"/>
                    <a:pt x="8788" y="2613"/>
                  </a:cubicBezTo>
                  <a:cubicBezTo>
                    <a:pt x="8862" y="2429"/>
                    <a:pt x="8954" y="2135"/>
                    <a:pt x="8825" y="1951"/>
                  </a:cubicBezTo>
                  <a:cubicBezTo>
                    <a:pt x="8798" y="1932"/>
                    <a:pt x="8770" y="1923"/>
                    <a:pt x="8745" y="1923"/>
                  </a:cubicBezTo>
                  <a:cubicBezTo>
                    <a:pt x="8719" y="1923"/>
                    <a:pt x="8696" y="1932"/>
                    <a:pt x="8678" y="1951"/>
                  </a:cubicBezTo>
                  <a:cubicBezTo>
                    <a:pt x="8531" y="2079"/>
                    <a:pt x="8531" y="2356"/>
                    <a:pt x="8475" y="2521"/>
                  </a:cubicBezTo>
                  <a:cubicBezTo>
                    <a:pt x="8439" y="2668"/>
                    <a:pt x="8328" y="2834"/>
                    <a:pt x="8347" y="2981"/>
                  </a:cubicBezTo>
                  <a:lnTo>
                    <a:pt x="6120" y="4141"/>
                  </a:lnTo>
                  <a:cubicBezTo>
                    <a:pt x="6230" y="3846"/>
                    <a:pt x="6322" y="3552"/>
                    <a:pt x="6469" y="3276"/>
                  </a:cubicBezTo>
                  <a:cubicBezTo>
                    <a:pt x="6690" y="2871"/>
                    <a:pt x="7132" y="2484"/>
                    <a:pt x="7261" y="2024"/>
                  </a:cubicBezTo>
                  <a:cubicBezTo>
                    <a:pt x="7294" y="1940"/>
                    <a:pt x="7221" y="1856"/>
                    <a:pt x="7123" y="1856"/>
                  </a:cubicBezTo>
                  <a:cubicBezTo>
                    <a:pt x="7114" y="1856"/>
                    <a:pt x="7105" y="1857"/>
                    <a:pt x="7095" y="1859"/>
                  </a:cubicBezTo>
                  <a:cubicBezTo>
                    <a:pt x="6616" y="2006"/>
                    <a:pt x="6285" y="2632"/>
                    <a:pt x="6064" y="3037"/>
                  </a:cubicBezTo>
                  <a:cubicBezTo>
                    <a:pt x="5880" y="3423"/>
                    <a:pt x="5623" y="3920"/>
                    <a:pt x="5659" y="4362"/>
                  </a:cubicBezTo>
                  <a:lnTo>
                    <a:pt x="5291" y="4564"/>
                  </a:lnTo>
                  <a:cubicBezTo>
                    <a:pt x="4647" y="4896"/>
                    <a:pt x="4003" y="5245"/>
                    <a:pt x="3322" y="5558"/>
                  </a:cubicBezTo>
                  <a:cubicBezTo>
                    <a:pt x="3267" y="5577"/>
                    <a:pt x="3211" y="5595"/>
                    <a:pt x="3156" y="5613"/>
                  </a:cubicBezTo>
                  <a:cubicBezTo>
                    <a:pt x="3211" y="5300"/>
                    <a:pt x="3267" y="4988"/>
                    <a:pt x="3340" y="4693"/>
                  </a:cubicBezTo>
                  <a:cubicBezTo>
                    <a:pt x="3469" y="4270"/>
                    <a:pt x="3745" y="3791"/>
                    <a:pt x="3745" y="3349"/>
                  </a:cubicBezTo>
                  <a:cubicBezTo>
                    <a:pt x="3732" y="3269"/>
                    <a:pt x="3659" y="3217"/>
                    <a:pt x="3585" y="3217"/>
                  </a:cubicBezTo>
                  <a:cubicBezTo>
                    <a:pt x="3558" y="3217"/>
                    <a:pt x="3531" y="3224"/>
                    <a:pt x="3506" y="3239"/>
                  </a:cubicBezTo>
                  <a:cubicBezTo>
                    <a:pt x="3138" y="3552"/>
                    <a:pt x="3027" y="4196"/>
                    <a:pt x="2917" y="4638"/>
                  </a:cubicBezTo>
                  <a:cubicBezTo>
                    <a:pt x="2825" y="5006"/>
                    <a:pt x="2770" y="5374"/>
                    <a:pt x="2770" y="5742"/>
                  </a:cubicBezTo>
                  <a:cubicBezTo>
                    <a:pt x="2420" y="5853"/>
                    <a:pt x="2070" y="5908"/>
                    <a:pt x="1702" y="5981"/>
                  </a:cubicBezTo>
                  <a:cubicBezTo>
                    <a:pt x="2033" y="4951"/>
                    <a:pt x="2162" y="3865"/>
                    <a:pt x="2696" y="2889"/>
                  </a:cubicBezTo>
                  <a:cubicBezTo>
                    <a:pt x="3303" y="1693"/>
                    <a:pt x="4445" y="865"/>
                    <a:pt x="5770" y="625"/>
                  </a:cubicBezTo>
                  <a:cubicBezTo>
                    <a:pt x="6200" y="536"/>
                    <a:pt x="6630" y="498"/>
                    <a:pt x="7059" y="498"/>
                  </a:cubicBezTo>
                  <a:close/>
                  <a:moveTo>
                    <a:pt x="7054" y="0"/>
                  </a:moveTo>
                  <a:cubicBezTo>
                    <a:pt x="6270" y="0"/>
                    <a:pt x="5494" y="115"/>
                    <a:pt x="4757" y="404"/>
                  </a:cubicBezTo>
                  <a:cubicBezTo>
                    <a:pt x="2512" y="1270"/>
                    <a:pt x="1444" y="3736"/>
                    <a:pt x="1408" y="6018"/>
                  </a:cubicBezTo>
                  <a:lnTo>
                    <a:pt x="1224" y="6073"/>
                  </a:lnTo>
                  <a:cubicBezTo>
                    <a:pt x="1199" y="6072"/>
                    <a:pt x="1175" y="6072"/>
                    <a:pt x="1151" y="6072"/>
                  </a:cubicBezTo>
                  <a:cubicBezTo>
                    <a:pt x="787" y="6072"/>
                    <a:pt x="414" y="6201"/>
                    <a:pt x="138" y="6460"/>
                  </a:cubicBezTo>
                  <a:cubicBezTo>
                    <a:pt x="1" y="6580"/>
                    <a:pt x="103" y="6795"/>
                    <a:pt x="265" y="6795"/>
                  </a:cubicBezTo>
                  <a:cubicBezTo>
                    <a:pt x="278" y="6795"/>
                    <a:pt x="290" y="6794"/>
                    <a:pt x="303" y="6791"/>
                  </a:cubicBezTo>
                  <a:cubicBezTo>
                    <a:pt x="566" y="6710"/>
                    <a:pt x="814" y="6676"/>
                    <a:pt x="1052" y="6676"/>
                  </a:cubicBezTo>
                  <a:cubicBezTo>
                    <a:pt x="2216" y="6676"/>
                    <a:pt x="3142" y="7504"/>
                    <a:pt x="4334" y="7748"/>
                  </a:cubicBezTo>
                  <a:cubicBezTo>
                    <a:pt x="4654" y="7812"/>
                    <a:pt x="4979" y="7844"/>
                    <a:pt x="5303" y="7844"/>
                  </a:cubicBezTo>
                  <a:cubicBezTo>
                    <a:pt x="6098" y="7844"/>
                    <a:pt x="6891" y="7654"/>
                    <a:pt x="7610" y="7288"/>
                  </a:cubicBezTo>
                  <a:cubicBezTo>
                    <a:pt x="10169" y="6073"/>
                    <a:pt x="11255" y="3386"/>
                    <a:pt x="12377" y="975"/>
                  </a:cubicBezTo>
                  <a:cubicBezTo>
                    <a:pt x="12433" y="957"/>
                    <a:pt x="12470" y="920"/>
                    <a:pt x="12525" y="901"/>
                  </a:cubicBezTo>
                  <a:cubicBezTo>
                    <a:pt x="12672" y="809"/>
                    <a:pt x="12617" y="570"/>
                    <a:pt x="12451" y="570"/>
                  </a:cubicBezTo>
                  <a:cubicBezTo>
                    <a:pt x="12283" y="557"/>
                    <a:pt x="12118" y="553"/>
                    <a:pt x="11954" y="553"/>
                  </a:cubicBezTo>
                  <a:cubicBezTo>
                    <a:pt x="11750" y="553"/>
                    <a:pt x="11548" y="559"/>
                    <a:pt x="11345" y="559"/>
                  </a:cubicBezTo>
                  <a:cubicBezTo>
                    <a:pt x="11037" y="559"/>
                    <a:pt x="10728" y="546"/>
                    <a:pt x="10408" y="478"/>
                  </a:cubicBezTo>
                  <a:cubicBezTo>
                    <a:pt x="9801" y="368"/>
                    <a:pt x="9193" y="220"/>
                    <a:pt x="8586" y="128"/>
                  </a:cubicBezTo>
                  <a:cubicBezTo>
                    <a:pt x="8078" y="49"/>
                    <a:pt x="7565" y="0"/>
                    <a:pt x="7054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9"/>
            <p:cNvSpPr/>
            <p:nvPr/>
          </p:nvSpPr>
          <p:spPr>
            <a:xfrm>
              <a:off x="7270686" y="3293299"/>
              <a:ext cx="747141" cy="401131"/>
            </a:xfrm>
            <a:custGeom>
              <a:avLst/>
              <a:gdLst/>
              <a:ahLst/>
              <a:cxnLst/>
              <a:rect l="l" t="t" r="r" b="b"/>
              <a:pathLst>
                <a:path w="13934" h="7481" extrusionOk="0">
                  <a:moveTo>
                    <a:pt x="7621" y="559"/>
                  </a:moveTo>
                  <a:cubicBezTo>
                    <a:pt x="9130" y="559"/>
                    <a:pt x="10161" y="1259"/>
                    <a:pt x="11173" y="2326"/>
                  </a:cubicBezTo>
                  <a:cubicBezTo>
                    <a:pt x="11247" y="2400"/>
                    <a:pt x="11339" y="2492"/>
                    <a:pt x="11431" y="2584"/>
                  </a:cubicBezTo>
                  <a:cubicBezTo>
                    <a:pt x="11349" y="2582"/>
                    <a:pt x="11268" y="2580"/>
                    <a:pt x="11186" y="2580"/>
                  </a:cubicBezTo>
                  <a:cubicBezTo>
                    <a:pt x="10606" y="2580"/>
                    <a:pt x="10028" y="2639"/>
                    <a:pt x="9480" y="2768"/>
                  </a:cubicBezTo>
                  <a:cubicBezTo>
                    <a:pt x="9332" y="2308"/>
                    <a:pt x="9056" y="1903"/>
                    <a:pt x="8651" y="1608"/>
                  </a:cubicBezTo>
                  <a:cubicBezTo>
                    <a:pt x="8408" y="1425"/>
                    <a:pt x="8000" y="1167"/>
                    <a:pt x="7647" y="1167"/>
                  </a:cubicBezTo>
                  <a:cubicBezTo>
                    <a:pt x="7574" y="1167"/>
                    <a:pt x="7503" y="1178"/>
                    <a:pt x="7437" y="1203"/>
                  </a:cubicBezTo>
                  <a:cubicBezTo>
                    <a:pt x="7363" y="1240"/>
                    <a:pt x="7345" y="1332"/>
                    <a:pt x="7400" y="1387"/>
                  </a:cubicBezTo>
                  <a:cubicBezTo>
                    <a:pt x="7566" y="1480"/>
                    <a:pt x="7731" y="1553"/>
                    <a:pt x="7897" y="1590"/>
                  </a:cubicBezTo>
                  <a:cubicBezTo>
                    <a:pt x="8099" y="1664"/>
                    <a:pt x="8283" y="1774"/>
                    <a:pt x="8449" y="1884"/>
                  </a:cubicBezTo>
                  <a:cubicBezTo>
                    <a:pt x="8780" y="2142"/>
                    <a:pt x="9038" y="2455"/>
                    <a:pt x="9222" y="2805"/>
                  </a:cubicBezTo>
                  <a:lnTo>
                    <a:pt x="8891" y="2860"/>
                  </a:lnTo>
                  <a:cubicBezTo>
                    <a:pt x="7915" y="3026"/>
                    <a:pt x="6958" y="3191"/>
                    <a:pt x="5983" y="3338"/>
                  </a:cubicBezTo>
                  <a:cubicBezTo>
                    <a:pt x="5983" y="3320"/>
                    <a:pt x="5983" y="3320"/>
                    <a:pt x="5983" y="3302"/>
                  </a:cubicBezTo>
                  <a:cubicBezTo>
                    <a:pt x="5964" y="3265"/>
                    <a:pt x="5946" y="3228"/>
                    <a:pt x="5909" y="3210"/>
                  </a:cubicBezTo>
                  <a:lnTo>
                    <a:pt x="5891" y="3210"/>
                  </a:lnTo>
                  <a:cubicBezTo>
                    <a:pt x="5817" y="3136"/>
                    <a:pt x="5743" y="3044"/>
                    <a:pt x="5688" y="2952"/>
                  </a:cubicBezTo>
                  <a:cubicBezTo>
                    <a:pt x="5596" y="2842"/>
                    <a:pt x="5504" y="2750"/>
                    <a:pt x="5394" y="2676"/>
                  </a:cubicBezTo>
                  <a:cubicBezTo>
                    <a:pt x="5247" y="2546"/>
                    <a:pt x="5014" y="2372"/>
                    <a:pt x="4797" y="2372"/>
                  </a:cubicBezTo>
                  <a:cubicBezTo>
                    <a:pt x="4768" y="2372"/>
                    <a:pt x="4740" y="2375"/>
                    <a:pt x="4713" y="2381"/>
                  </a:cubicBezTo>
                  <a:cubicBezTo>
                    <a:pt x="4639" y="2381"/>
                    <a:pt x="4584" y="2492"/>
                    <a:pt x="4639" y="2565"/>
                  </a:cubicBezTo>
                  <a:cubicBezTo>
                    <a:pt x="4713" y="2657"/>
                    <a:pt x="4823" y="2750"/>
                    <a:pt x="4934" y="2805"/>
                  </a:cubicBezTo>
                  <a:cubicBezTo>
                    <a:pt x="5062" y="2860"/>
                    <a:pt x="5173" y="2952"/>
                    <a:pt x="5283" y="3044"/>
                  </a:cubicBezTo>
                  <a:cubicBezTo>
                    <a:pt x="5394" y="3136"/>
                    <a:pt x="5504" y="3320"/>
                    <a:pt x="5633" y="3431"/>
                  </a:cubicBezTo>
                  <a:lnTo>
                    <a:pt x="4234" y="3651"/>
                  </a:lnTo>
                  <a:lnTo>
                    <a:pt x="4234" y="3633"/>
                  </a:lnTo>
                  <a:cubicBezTo>
                    <a:pt x="4202" y="3424"/>
                    <a:pt x="3974" y="3075"/>
                    <a:pt x="3720" y="3075"/>
                  </a:cubicBezTo>
                  <a:cubicBezTo>
                    <a:pt x="3683" y="3075"/>
                    <a:pt x="3646" y="3083"/>
                    <a:pt x="3608" y="3099"/>
                  </a:cubicBezTo>
                  <a:cubicBezTo>
                    <a:pt x="3571" y="3118"/>
                    <a:pt x="3553" y="3173"/>
                    <a:pt x="3571" y="3210"/>
                  </a:cubicBezTo>
                  <a:cubicBezTo>
                    <a:pt x="3664" y="3283"/>
                    <a:pt x="3737" y="3338"/>
                    <a:pt x="3848" y="3394"/>
                  </a:cubicBezTo>
                  <a:cubicBezTo>
                    <a:pt x="3940" y="3467"/>
                    <a:pt x="4013" y="3559"/>
                    <a:pt x="4068" y="3670"/>
                  </a:cubicBezTo>
                  <a:lnTo>
                    <a:pt x="3351" y="3799"/>
                  </a:lnTo>
                  <a:cubicBezTo>
                    <a:pt x="3228" y="3816"/>
                    <a:pt x="3239" y="3984"/>
                    <a:pt x="3351" y="3984"/>
                  </a:cubicBezTo>
                  <a:cubicBezTo>
                    <a:pt x="3357" y="3984"/>
                    <a:pt x="3363" y="3984"/>
                    <a:pt x="3369" y="3983"/>
                  </a:cubicBezTo>
                  <a:lnTo>
                    <a:pt x="4437" y="3872"/>
                  </a:lnTo>
                  <a:lnTo>
                    <a:pt x="4437" y="3872"/>
                  </a:lnTo>
                  <a:cubicBezTo>
                    <a:pt x="4400" y="3909"/>
                    <a:pt x="4345" y="3964"/>
                    <a:pt x="4308" y="4020"/>
                  </a:cubicBezTo>
                  <a:cubicBezTo>
                    <a:pt x="4179" y="4167"/>
                    <a:pt x="3976" y="4406"/>
                    <a:pt x="4050" y="4627"/>
                  </a:cubicBezTo>
                  <a:cubicBezTo>
                    <a:pt x="4064" y="4668"/>
                    <a:pt x="4109" y="4689"/>
                    <a:pt x="4146" y="4689"/>
                  </a:cubicBezTo>
                  <a:cubicBezTo>
                    <a:pt x="4158" y="4689"/>
                    <a:pt x="4170" y="4687"/>
                    <a:pt x="4179" y="4682"/>
                  </a:cubicBezTo>
                  <a:cubicBezTo>
                    <a:pt x="4363" y="4608"/>
                    <a:pt x="4455" y="4351"/>
                    <a:pt x="4565" y="4222"/>
                  </a:cubicBezTo>
                  <a:cubicBezTo>
                    <a:pt x="4676" y="4075"/>
                    <a:pt x="4823" y="3983"/>
                    <a:pt x="4860" y="3817"/>
                  </a:cubicBezTo>
                  <a:lnTo>
                    <a:pt x="7345" y="3541"/>
                  </a:lnTo>
                  <a:lnTo>
                    <a:pt x="7345" y="3541"/>
                  </a:lnTo>
                  <a:cubicBezTo>
                    <a:pt x="7142" y="3762"/>
                    <a:pt x="6940" y="4020"/>
                    <a:pt x="6719" y="4204"/>
                  </a:cubicBezTo>
                  <a:cubicBezTo>
                    <a:pt x="6369" y="4516"/>
                    <a:pt x="5817" y="4719"/>
                    <a:pt x="5541" y="5105"/>
                  </a:cubicBezTo>
                  <a:cubicBezTo>
                    <a:pt x="5467" y="5179"/>
                    <a:pt x="5522" y="5308"/>
                    <a:pt x="5633" y="5326"/>
                  </a:cubicBezTo>
                  <a:cubicBezTo>
                    <a:pt x="5643" y="5327"/>
                    <a:pt x="5652" y="5327"/>
                    <a:pt x="5662" y="5327"/>
                  </a:cubicBezTo>
                  <a:cubicBezTo>
                    <a:pt x="6151" y="5327"/>
                    <a:pt x="6670" y="4878"/>
                    <a:pt x="7013" y="4572"/>
                  </a:cubicBezTo>
                  <a:cubicBezTo>
                    <a:pt x="7326" y="4296"/>
                    <a:pt x="7731" y="3909"/>
                    <a:pt x="7842" y="3486"/>
                  </a:cubicBezTo>
                  <a:lnTo>
                    <a:pt x="8265" y="3431"/>
                  </a:lnTo>
                  <a:cubicBezTo>
                    <a:pt x="8983" y="3338"/>
                    <a:pt x="9719" y="3228"/>
                    <a:pt x="10455" y="3191"/>
                  </a:cubicBezTo>
                  <a:lnTo>
                    <a:pt x="10639" y="3191"/>
                  </a:lnTo>
                  <a:cubicBezTo>
                    <a:pt x="10474" y="3467"/>
                    <a:pt x="10326" y="3743"/>
                    <a:pt x="10142" y="4001"/>
                  </a:cubicBezTo>
                  <a:cubicBezTo>
                    <a:pt x="9885" y="4369"/>
                    <a:pt x="9443" y="4682"/>
                    <a:pt x="9296" y="5124"/>
                  </a:cubicBezTo>
                  <a:cubicBezTo>
                    <a:pt x="9266" y="5214"/>
                    <a:pt x="9334" y="5304"/>
                    <a:pt x="9420" y="5304"/>
                  </a:cubicBezTo>
                  <a:cubicBezTo>
                    <a:pt x="9439" y="5304"/>
                    <a:pt x="9459" y="5300"/>
                    <a:pt x="9480" y="5290"/>
                  </a:cubicBezTo>
                  <a:cubicBezTo>
                    <a:pt x="9940" y="5142"/>
                    <a:pt x="10271" y="4590"/>
                    <a:pt x="10529" y="4204"/>
                  </a:cubicBezTo>
                  <a:cubicBezTo>
                    <a:pt x="10750" y="3891"/>
                    <a:pt x="10915" y="3559"/>
                    <a:pt x="11063" y="3210"/>
                  </a:cubicBezTo>
                  <a:cubicBezTo>
                    <a:pt x="11412" y="3228"/>
                    <a:pt x="11762" y="3302"/>
                    <a:pt x="12130" y="3357"/>
                  </a:cubicBezTo>
                  <a:cubicBezTo>
                    <a:pt x="11449" y="4222"/>
                    <a:pt x="10952" y="5179"/>
                    <a:pt x="10124" y="5915"/>
                  </a:cubicBezTo>
                  <a:cubicBezTo>
                    <a:pt x="9314" y="6622"/>
                    <a:pt x="8280" y="6999"/>
                    <a:pt x="7221" y="6999"/>
                  </a:cubicBezTo>
                  <a:cubicBezTo>
                    <a:pt x="6956" y="6999"/>
                    <a:pt x="6689" y="6975"/>
                    <a:pt x="6424" y="6928"/>
                  </a:cubicBezTo>
                  <a:lnTo>
                    <a:pt x="6443" y="6928"/>
                  </a:lnTo>
                  <a:cubicBezTo>
                    <a:pt x="5118" y="6707"/>
                    <a:pt x="3940" y="6044"/>
                    <a:pt x="2817" y="5308"/>
                  </a:cubicBezTo>
                  <a:cubicBezTo>
                    <a:pt x="2265" y="4958"/>
                    <a:pt x="1547" y="4406"/>
                    <a:pt x="811" y="4277"/>
                  </a:cubicBezTo>
                  <a:cubicBezTo>
                    <a:pt x="1786" y="3596"/>
                    <a:pt x="2614" y="2694"/>
                    <a:pt x="3590" y="1995"/>
                  </a:cubicBezTo>
                  <a:cubicBezTo>
                    <a:pt x="4768" y="1167"/>
                    <a:pt x="6167" y="559"/>
                    <a:pt x="7621" y="559"/>
                  </a:cubicBezTo>
                  <a:close/>
                  <a:moveTo>
                    <a:pt x="7560" y="0"/>
                  </a:moveTo>
                  <a:cubicBezTo>
                    <a:pt x="7390" y="0"/>
                    <a:pt x="7220" y="9"/>
                    <a:pt x="7050" y="25"/>
                  </a:cubicBezTo>
                  <a:cubicBezTo>
                    <a:pt x="4234" y="283"/>
                    <a:pt x="2265" y="2418"/>
                    <a:pt x="350" y="4277"/>
                  </a:cubicBezTo>
                  <a:cubicBezTo>
                    <a:pt x="314" y="4277"/>
                    <a:pt x="258" y="4277"/>
                    <a:pt x="203" y="4296"/>
                  </a:cubicBezTo>
                  <a:cubicBezTo>
                    <a:pt x="38" y="4314"/>
                    <a:pt x="1" y="4553"/>
                    <a:pt x="166" y="4627"/>
                  </a:cubicBezTo>
                  <a:cubicBezTo>
                    <a:pt x="792" y="4921"/>
                    <a:pt x="1418" y="5050"/>
                    <a:pt x="2025" y="5418"/>
                  </a:cubicBezTo>
                  <a:cubicBezTo>
                    <a:pt x="2559" y="5750"/>
                    <a:pt x="3075" y="6099"/>
                    <a:pt x="3608" y="6394"/>
                  </a:cubicBezTo>
                  <a:cubicBezTo>
                    <a:pt x="4728" y="7008"/>
                    <a:pt x="5954" y="7480"/>
                    <a:pt x="7217" y="7480"/>
                  </a:cubicBezTo>
                  <a:cubicBezTo>
                    <a:pt x="7241" y="7480"/>
                    <a:pt x="7265" y="7480"/>
                    <a:pt x="7289" y="7480"/>
                  </a:cubicBezTo>
                  <a:cubicBezTo>
                    <a:pt x="9719" y="7461"/>
                    <a:pt x="11578" y="5529"/>
                    <a:pt x="12425" y="3394"/>
                  </a:cubicBezTo>
                  <a:lnTo>
                    <a:pt x="12590" y="3412"/>
                  </a:lnTo>
                  <a:cubicBezTo>
                    <a:pt x="12786" y="3500"/>
                    <a:pt x="12997" y="3541"/>
                    <a:pt x="13210" y="3541"/>
                  </a:cubicBezTo>
                  <a:cubicBezTo>
                    <a:pt x="13398" y="3541"/>
                    <a:pt x="13587" y="3509"/>
                    <a:pt x="13768" y="3449"/>
                  </a:cubicBezTo>
                  <a:cubicBezTo>
                    <a:pt x="13934" y="3357"/>
                    <a:pt x="13897" y="3099"/>
                    <a:pt x="13713" y="3081"/>
                  </a:cubicBezTo>
                  <a:cubicBezTo>
                    <a:pt x="12093" y="2970"/>
                    <a:pt x="11523" y="1535"/>
                    <a:pt x="10290" y="762"/>
                  </a:cubicBezTo>
                  <a:cubicBezTo>
                    <a:pt x="9462" y="262"/>
                    <a:pt x="8514" y="0"/>
                    <a:pt x="7560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9"/>
            <p:cNvSpPr/>
            <p:nvPr/>
          </p:nvSpPr>
          <p:spPr>
            <a:xfrm>
              <a:off x="8395794" y="1921431"/>
              <a:ext cx="748106" cy="401185"/>
            </a:xfrm>
            <a:custGeom>
              <a:avLst/>
              <a:gdLst/>
              <a:ahLst/>
              <a:cxnLst/>
              <a:rect l="l" t="t" r="r" b="b"/>
              <a:pathLst>
                <a:path w="13952" h="7482" extrusionOk="0">
                  <a:moveTo>
                    <a:pt x="7639" y="560"/>
                  </a:moveTo>
                  <a:cubicBezTo>
                    <a:pt x="9148" y="579"/>
                    <a:pt x="10179" y="1260"/>
                    <a:pt x="11191" y="2327"/>
                  </a:cubicBezTo>
                  <a:cubicBezTo>
                    <a:pt x="11265" y="2401"/>
                    <a:pt x="11357" y="2493"/>
                    <a:pt x="11449" y="2585"/>
                  </a:cubicBezTo>
                  <a:cubicBezTo>
                    <a:pt x="11367" y="2583"/>
                    <a:pt x="11286" y="2581"/>
                    <a:pt x="11204" y="2581"/>
                  </a:cubicBezTo>
                  <a:cubicBezTo>
                    <a:pt x="10623" y="2581"/>
                    <a:pt x="10044" y="2640"/>
                    <a:pt x="9479" y="2769"/>
                  </a:cubicBezTo>
                  <a:cubicBezTo>
                    <a:pt x="9351" y="2309"/>
                    <a:pt x="9056" y="1904"/>
                    <a:pt x="8669" y="1609"/>
                  </a:cubicBezTo>
                  <a:cubicBezTo>
                    <a:pt x="8426" y="1426"/>
                    <a:pt x="8018" y="1168"/>
                    <a:pt x="7665" y="1168"/>
                  </a:cubicBezTo>
                  <a:cubicBezTo>
                    <a:pt x="7592" y="1168"/>
                    <a:pt x="7521" y="1179"/>
                    <a:pt x="7455" y="1204"/>
                  </a:cubicBezTo>
                  <a:cubicBezTo>
                    <a:pt x="7363" y="1241"/>
                    <a:pt x="7363" y="1333"/>
                    <a:pt x="7418" y="1388"/>
                  </a:cubicBezTo>
                  <a:cubicBezTo>
                    <a:pt x="7584" y="1480"/>
                    <a:pt x="7749" y="1554"/>
                    <a:pt x="7915" y="1591"/>
                  </a:cubicBezTo>
                  <a:cubicBezTo>
                    <a:pt x="8117" y="1665"/>
                    <a:pt x="8301" y="1775"/>
                    <a:pt x="8467" y="1885"/>
                  </a:cubicBezTo>
                  <a:cubicBezTo>
                    <a:pt x="8798" y="2143"/>
                    <a:pt x="9056" y="2456"/>
                    <a:pt x="9240" y="2806"/>
                  </a:cubicBezTo>
                  <a:lnTo>
                    <a:pt x="8909" y="2861"/>
                  </a:lnTo>
                  <a:cubicBezTo>
                    <a:pt x="7933" y="3027"/>
                    <a:pt x="6976" y="3192"/>
                    <a:pt x="6001" y="3339"/>
                  </a:cubicBezTo>
                  <a:cubicBezTo>
                    <a:pt x="6001" y="3339"/>
                    <a:pt x="6001" y="3321"/>
                    <a:pt x="6001" y="3303"/>
                  </a:cubicBezTo>
                  <a:cubicBezTo>
                    <a:pt x="5982" y="3266"/>
                    <a:pt x="5964" y="3229"/>
                    <a:pt x="5927" y="3211"/>
                  </a:cubicBezTo>
                  <a:lnTo>
                    <a:pt x="5909" y="3211"/>
                  </a:lnTo>
                  <a:cubicBezTo>
                    <a:pt x="5817" y="3137"/>
                    <a:pt x="5761" y="3045"/>
                    <a:pt x="5688" y="2935"/>
                  </a:cubicBezTo>
                  <a:cubicBezTo>
                    <a:pt x="5614" y="2842"/>
                    <a:pt x="5504" y="2750"/>
                    <a:pt x="5412" y="2658"/>
                  </a:cubicBezTo>
                  <a:cubicBezTo>
                    <a:pt x="5259" y="2540"/>
                    <a:pt x="5014" y="2360"/>
                    <a:pt x="4790" y="2360"/>
                  </a:cubicBezTo>
                  <a:cubicBezTo>
                    <a:pt x="4770" y="2360"/>
                    <a:pt x="4750" y="2361"/>
                    <a:pt x="4731" y="2364"/>
                  </a:cubicBezTo>
                  <a:cubicBezTo>
                    <a:pt x="4639" y="2382"/>
                    <a:pt x="4602" y="2493"/>
                    <a:pt x="4657" y="2566"/>
                  </a:cubicBezTo>
                  <a:cubicBezTo>
                    <a:pt x="4731" y="2658"/>
                    <a:pt x="4841" y="2750"/>
                    <a:pt x="4952" y="2787"/>
                  </a:cubicBezTo>
                  <a:cubicBezTo>
                    <a:pt x="5062" y="2861"/>
                    <a:pt x="5191" y="2953"/>
                    <a:pt x="5301" y="3045"/>
                  </a:cubicBezTo>
                  <a:cubicBezTo>
                    <a:pt x="5412" y="3137"/>
                    <a:pt x="5504" y="3303"/>
                    <a:pt x="5633" y="3413"/>
                  </a:cubicBezTo>
                  <a:lnTo>
                    <a:pt x="4252" y="3652"/>
                  </a:lnTo>
                  <a:lnTo>
                    <a:pt x="4252" y="3634"/>
                  </a:lnTo>
                  <a:cubicBezTo>
                    <a:pt x="4204" y="3425"/>
                    <a:pt x="3988" y="3076"/>
                    <a:pt x="3738" y="3076"/>
                  </a:cubicBezTo>
                  <a:cubicBezTo>
                    <a:pt x="3701" y="3076"/>
                    <a:pt x="3664" y="3084"/>
                    <a:pt x="3626" y="3100"/>
                  </a:cubicBezTo>
                  <a:cubicBezTo>
                    <a:pt x="3571" y="3119"/>
                    <a:pt x="3571" y="3174"/>
                    <a:pt x="3589" y="3211"/>
                  </a:cubicBezTo>
                  <a:cubicBezTo>
                    <a:pt x="3663" y="3284"/>
                    <a:pt x="3774" y="3321"/>
                    <a:pt x="3847" y="3395"/>
                  </a:cubicBezTo>
                  <a:cubicBezTo>
                    <a:pt x="3958" y="3468"/>
                    <a:pt x="4031" y="3560"/>
                    <a:pt x="4086" y="3671"/>
                  </a:cubicBezTo>
                  <a:lnTo>
                    <a:pt x="3369" y="3800"/>
                  </a:lnTo>
                  <a:cubicBezTo>
                    <a:pt x="3246" y="3817"/>
                    <a:pt x="3257" y="3985"/>
                    <a:pt x="3369" y="3985"/>
                  </a:cubicBezTo>
                  <a:cubicBezTo>
                    <a:pt x="3375" y="3985"/>
                    <a:pt x="3381" y="3985"/>
                    <a:pt x="3387" y="3984"/>
                  </a:cubicBezTo>
                  <a:lnTo>
                    <a:pt x="4455" y="3873"/>
                  </a:lnTo>
                  <a:lnTo>
                    <a:pt x="4326" y="4020"/>
                  </a:lnTo>
                  <a:cubicBezTo>
                    <a:pt x="4197" y="4168"/>
                    <a:pt x="3994" y="4407"/>
                    <a:pt x="4068" y="4628"/>
                  </a:cubicBezTo>
                  <a:cubicBezTo>
                    <a:pt x="4081" y="4654"/>
                    <a:pt x="4112" y="4680"/>
                    <a:pt x="4149" y="4680"/>
                  </a:cubicBezTo>
                  <a:cubicBezTo>
                    <a:pt x="4165" y="4680"/>
                    <a:pt x="4181" y="4675"/>
                    <a:pt x="4197" y="4665"/>
                  </a:cubicBezTo>
                  <a:cubicBezTo>
                    <a:pt x="4381" y="4609"/>
                    <a:pt x="4473" y="4352"/>
                    <a:pt x="4583" y="4205"/>
                  </a:cubicBezTo>
                  <a:cubicBezTo>
                    <a:pt x="4694" y="4076"/>
                    <a:pt x="4841" y="3984"/>
                    <a:pt x="4878" y="3818"/>
                  </a:cubicBezTo>
                  <a:lnTo>
                    <a:pt x="7363" y="3542"/>
                  </a:lnTo>
                  <a:lnTo>
                    <a:pt x="7363" y="3542"/>
                  </a:lnTo>
                  <a:cubicBezTo>
                    <a:pt x="7160" y="3763"/>
                    <a:pt x="6958" y="4020"/>
                    <a:pt x="6737" y="4205"/>
                  </a:cubicBezTo>
                  <a:cubicBezTo>
                    <a:pt x="6387" y="4517"/>
                    <a:pt x="5817" y="4720"/>
                    <a:pt x="5559" y="5106"/>
                  </a:cubicBezTo>
                  <a:cubicBezTo>
                    <a:pt x="5485" y="5180"/>
                    <a:pt x="5541" y="5309"/>
                    <a:pt x="5651" y="5309"/>
                  </a:cubicBezTo>
                  <a:cubicBezTo>
                    <a:pt x="5670" y="5310"/>
                    <a:pt x="5689" y="5311"/>
                    <a:pt x="5708" y="5311"/>
                  </a:cubicBezTo>
                  <a:cubicBezTo>
                    <a:pt x="6187" y="5311"/>
                    <a:pt x="6677" y="4874"/>
                    <a:pt x="7031" y="4573"/>
                  </a:cubicBezTo>
                  <a:cubicBezTo>
                    <a:pt x="7326" y="4297"/>
                    <a:pt x="7749" y="3910"/>
                    <a:pt x="7860" y="3468"/>
                  </a:cubicBezTo>
                  <a:lnTo>
                    <a:pt x="8283" y="3431"/>
                  </a:lnTo>
                  <a:cubicBezTo>
                    <a:pt x="9001" y="3339"/>
                    <a:pt x="9737" y="3229"/>
                    <a:pt x="10473" y="3192"/>
                  </a:cubicBezTo>
                  <a:lnTo>
                    <a:pt x="10657" y="3192"/>
                  </a:lnTo>
                  <a:cubicBezTo>
                    <a:pt x="10492" y="3468"/>
                    <a:pt x="10344" y="3744"/>
                    <a:pt x="10160" y="4002"/>
                  </a:cubicBezTo>
                  <a:cubicBezTo>
                    <a:pt x="9884" y="4352"/>
                    <a:pt x="9461" y="4683"/>
                    <a:pt x="9314" y="5106"/>
                  </a:cubicBezTo>
                  <a:cubicBezTo>
                    <a:pt x="9268" y="5212"/>
                    <a:pt x="9347" y="5305"/>
                    <a:pt x="9437" y="5305"/>
                  </a:cubicBezTo>
                  <a:cubicBezTo>
                    <a:pt x="9457" y="5305"/>
                    <a:pt x="9478" y="5300"/>
                    <a:pt x="9498" y="5290"/>
                  </a:cubicBezTo>
                  <a:cubicBezTo>
                    <a:pt x="9958" y="5125"/>
                    <a:pt x="10289" y="4591"/>
                    <a:pt x="10547" y="4205"/>
                  </a:cubicBezTo>
                  <a:cubicBezTo>
                    <a:pt x="10749" y="3892"/>
                    <a:pt x="10933" y="3560"/>
                    <a:pt x="11081" y="3211"/>
                  </a:cubicBezTo>
                  <a:cubicBezTo>
                    <a:pt x="11430" y="3247"/>
                    <a:pt x="11780" y="3321"/>
                    <a:pt x="12148" y="3376"/>
                  </a:cubicBezTo>
                  <a:cubicBezTo>
                    <a:pt x="11467" y="4241"/>
                    <a:pt x="10970" y="5198"/>
                    <a:pt x="10142" y="5935"/>
                  </a:cubicBezTo>
                  <a:cubicBezTo>
                    <a:pt x="9342" y="6633"/>
                    <a:pt x="8324" y="7009"/>
                    <a:pt x="7278" y="7009"/>
                  </a:cubicBezTo>
                  <a:cubicBezTo>
                    <a:pt x="7000" y="7009"/>
                    <a:pt x="6720" y="6983"/>
                    <a:pt x="6442" y="6929"/>
                  </a:cubicBezTo>
                  <a:cubicBezTo>
                    <a:pt x="5117" y="6708"/>
                    <a:pt x="3958" y="6045"/>
                    <a:pt x="2835" y="5309"/>
                  </a:cubicBezTo>
                  <a:cubicBezTo>
                    <a:pt x="2283" y="4959"/>
                    <a:pt x="1565" y="4407"/>
                    <a:pt x="829" y="4278"/>
                  </a:cubicBezTo>
                  <a:cubicBezTo>
                    <a:pt x="1804" y="3597"/>
                    <a:pt x="2632" y="2695"/>
                    <a:pt x="3608" y="1996"/>
                  </a:cubicBezTo>
                  <a:cubicBezTo>
                    <a:pt x="4786" y="1186"/>
                    <a:pt x="6185" y="560"/>
                    <a:pt x="7639" y="560"/>
                  </a:cubicBezTo>
                  <a:close/>
                  <a:moveTo>
                    <a:pt x="7598" y="0"/>
                  </a:moveTo>
                  <a:cubicBezTo>
                    <a:pt x="7422" y="0"/>
                    <a:pt x="7245" y="9"/>
                    <a:pt x="7068" y="26"/>
                  </a:cubicBezTo>
                  <a:cubicBezTo>
                    <a:pt x="4252" y="284"/>
                    <a:pt x="2283" y="2419"/>
                    <a:pt x="368" y="4260"/>
                  </a:cubicBezTo>
                  <a:cubicBezTo>
                    <a:pt x="313" y="4260"/>
                    <a:pt x="276" y="4278"/>
                    <a:pt x="221" y="4297"/>
                  </a:cubicBezTo>
                  <a:cubicBezTo>
                    <a:pt x="37" y="4315"/>
                    <a:pt x="0" y="4554"/>
                    <a:pt x="166" y="4628"/>
                  </a:cubicBezTo>
                  <a:cubicBezTo>
                    <a:pt x="810" y="4922"/>
                    <a:pt x="1436" y="5051"/>
                    <a:pt x="2043" y="5419"/>
                  </a:cubicBezTo>
                  <a:cubicBezTo>
                    <a:pt x="2577" y="5732"/>
                    <a:pt x="3093" y="6100"/>
                    <a:pt x="3626" y="6395"/>
                  </a:cubicBezTo>
                  <a:cubicBezTo>
                    <a:pt x="4746" y="7009"/>
                    <a:pt x="5955" y="7481"/>
                    <a:pt x="7234" y="7481"/>
                  </a:cubicBezTo>
                  <a:cubicBezTo>
                    <a:pt x="7259" y="7481"/>
                    <a:pt x="7283" y="7481"/>
                    <a:pt x="7307" y="7481"/>
                  </a:cubicBezTo>
                  <a:cubicBezTo>
                    <a:pt x="9719" y="7462"/>
                    <a:pt x="11578" y="5548"/>
                    <a:pt x="12424" y="3395"/>
                  </a:cubicBezTo>
                  <a:cubicBezTo>
                    <a:pt x="12498" y="3395"/>
                    <a:pt x="12553" y="3413"/>
                    <a:pt x="12608" y="3413"/>
                  </a:cubicBezTo>
                  <a:cubicBezTo>
                    <a:pt x="12804" y="3501"/>
                    <a:pt x="13015" y="3542"/>
                    <a:pt x="13225" y="3542"/>
                  </a:cubicBezTo>
                  <a:cubicBezTo>
                    <a:pt x="13411" y="3542"/>
                    <a:pt x="13595" y="3510"/>
                    <a:pt x="13768" y="3450"/>
                  </a:cubicBezTo>
                  <a:cubicBezTo>
                    <a:pt x="13952" y="3376"/>
                    <a:pt x="13915" y="3100"/>
                    <a:pt x="13713" y="3082"/>
                  </a:cubicBezTo>
                  <a:cubicBezTo>
                    <a:pt x="12111" y="2971"/>
                    <a:pt x="11522" y="1536"/>
                    <a:pt x="10308" y="763"/>
                  </a:cubicBezTo>
                  <a:cubicBezTo>
                    <a:pt x="9485" y="251"/>
                    <a:pt x="8546" y="0"/>
                    <a:pt x="7598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9"/>
            <p:cNvSpPr/>
            <p:nvPr/>
          </p:nvSpPr>
          <p:spPr>
            <a:xfrm>
              <a:off x="3179909" y="2572968"/>
              <a:ext cx="883336" cy="475556"/>
            </a:xfrm>
            <a:custGeom>
              <a:avLst/>
              <a:gdLst/>
              <a:ahLst/>
              <a:cxnLst/>
              <a:rect l="l" t="t" r="r" b="b"/>
              <a:pathLst>
                <a:path w="16474" h="8869" extrusionOk="0">
                  <a:moveTo>
                    <a:pt x="7962" y="562"/>
                  </a:moveTo>
                  <a:cubicBezTo>
                    <a:pt x="8240" y="562"/>
                    <a:pt x="8520" y="585"/>
                    <a:pt x="8799" y="631"/>
                  </a:cubicBezTo>
                  <a:cubicBezTo>
                    <a:pt x="10382" y="851"/>
                    <a:pt x="11780" y="1625"/>
                    <a:pt x="13106" y="2434"/>
                  </a:cubicBezTo>
                  <a:cubicBezTo>
                    <a:pt x="13787" y="2858"/>
                    <a:pt x="14652" y="3484"/>
                    <a:pt x="15517" y="3612"/>
                  </a:cubicBezTo>
                  <a:cubicBezTo>
                    <a:pt x="14376" y="4441"/>
                    <a:pt x="13419" y="5545"/>
                    <a:pt x="12296" y="6373"/>
                  </a:cubicBezTo>
                  <a:cubicBezTo>
                    <a:pt x="10915" y="7386"/>
                    <a:pt x="9296" y="8140"/>
                    <a:pt x="7566" y="8177"/>
                  </a:cubicBezTo>
                  <a:cubicBezTo>
                    <a:pt x="7544" y="8177"/>
                    <a:pt x="7523" y="8177"/>
                    <a:pt x="7502" y="8177"/>
                  </a:cubicBezTo>
                  <a:cubicBezTo>
                    <a:pt x="5751" y="8177"/>
                    <a:pt x="4532" y="7426"/>
                    <a:pt x="3332" y="6189"/>
                  </a:cubicBezTo>
                  <a:cubicBezTo>
                    <a:pt x="3222" y="6097"/>
                    <a:pt x="3130" y="5987"/>
                    <a:pt x="3019" y="5895"/>
                  </a:cubicBezTo>
                  <a:cubicBezTo>
                    <a:pt x="3792" y="5895"/>
                    <a:pt x="4565" y="5803"/>
                    <a:pt x="5320" y="5619"/>
                  </a:cubicBezTo>
                  <a:cubicBezTo>
                    <a:pt x="5504" y="6171"/>
                    <a:pt x="5835" y="6631"/>
                    <a:pt x="6314" y="6962"/>
                  </a:cubicBezTo>
                  <a:cubicBezTo>
                    <a:pt x="6611" y="7185"/>
                    <a:pt x="7074" y="7479"/>
                    <a:pt x="7484" y="7479"/>
                  </a:cubicBezTo>
                  <a:cubicBezTo>
                    <a:pt x="7583" y="7479"/>
                    <a:pt x="7679" y="7462"/>
                    <a:pt x="7768" y="7422"/>
                  </a:cubicBezTo>
                  <a:cubicBezTo>
                    <a:pt x="7878" y="7386"/>
                    <a:pt x="7878" y="7257"/>
                    <a:pt x="7805" y="7201"/>
                  </a:cubicBezTo>
                  <a:cubicBezTo>
                    <a:pt x="7621" y="7091"/>
                    <a:pt x="7418" y="7017"/>
                    <a:pt x="7197" y="6962"/>
                  </a:cubicBezTo>
                  <a:cubicBezTo>
                    <a:pt x="6977" y="6889"/>
                    <a:pt x="6756" y="6778"/>
                    <a:pt x="6553" y="6631"/>
                  </a:cubicBezTo>
                  <a:cubicBezTo>
                    <a:pt x="6167" y="6355"/>
                    <a:pt x="5835" y="5987"/>
                    <a:pt x="5596" y="5563"/>
                  </a:cubicBezTo>
                  <a:lnTo>
                    <a:pt x="6001" y="5490"/>
                  </a:lnTo>
                  <a:cubicBezTo>
                    <a:pt x="7142" y="5287"/>
                    <a:pt x="8302" y="5066"/>
                    <a:pt x="9443" y="4846"/>
                  </a:cubicBezTo>
                  <a:lnTo>
                    <a:pt x="9443" y="4846"/>
                  </a:lnTo>
                  <a:cubicBezTo>
                    <a:pt x="9425" y="4864"/>
                    <a:pt x="9425" y="4882"/>
                    <a:pt x="9443" y="4901"/>
                  </a:cubicBezTo>
                  <a:cubicBezTo>
                    <a:pt x="9443" y="4938"/>
                    <a:pt x="9480" y="4974"/>
                    <a:pt x="9517" y="4993"/>
                  </a:cubicBezTo>
                  <a:lnTo>
                    <a:pt x="9553" y="4993"/>
                  </a:lnTo>
                  <a:cubicBezTo>
                    <a:pt x="9645" y="5103"/>
                    <a:pt x="9719" y="5195"/>
                    <a:pt x="9793" y="5324"/>
                  </a:cubicBezTo>
                  <a:cubicBezTo>
                    <a:pt x="9903" y="5435"/>
                    <a:pt x="10013" y="5545"/>
                    <a:pt x="10142" y="5637"/>
                  </a:cubicBezTo>
                  <a:cubicBezTo>
                    <a:pt x="10324" y="5769"/>
                    <a:pt x="10611" y="5976"/>
                    <a:pt x="10868" y="5976"/>
                  </a:cubicBezTo>
                  <a:cubicBezTo>
                    <a:pt x="10896" y="5976"/>
                    <a:pt x="10924" y="5974"/>
                    <a:pt x="10952" y="5968"/>
                  </a:cubicBezTo>
                  <a:cubicBezTo>
                    <a:pt x="11063" y="5950"/>
                    <a:pt x="11099" y="5821"/>
                    <a:pt x="11044" y="5729"/>
                  </a:cubicBezTo>
                  <a:cubicBezTo>
                    <a:pt x="10934" y="5619"/>
                    <a:pt x="10823" y="5527"/>
                    <a:pt x="10676" y="5490"/>
                  </a:cubicBezTo>
                  <a:cubicBezTo>
                    <a:pt x="10529" y="5398"/>
                    <a:pt x="10400" y="5306"/>
                    <a:pt x="10271" y="5195"/>
                  </a:cubicBezTo>
                  <a:cubicBezTo>
                    <a:pt x="10142" y="5085"/>
                    <a:pt x="10013" y="4882"/>
                    <a:pt x="9848" y="4754"/>
                  </a:cubicBezTo>
                  <a:lnTo>
                    <a:pt x="11486" y="4441"/>
                  </a:lnTo>
                  <a:lnTo>
                    <a:pt x="11486" y="4459"/>
                  </a:lnTo>
                  <a:cubicBezTo>
                    <a:pt x="11534" y="4713"/>
                    <a:pt x="11800" y="5118"/>
                    <a:pt x="12097" y="5118"/>
                  </a:cubicBezTo>
                  <a:cubicBezTo>
                    <a:pt x="12145" y="5118"/>
                    <a:pt x="12193" y="5108"/>
                    <a:pt x="12241" y="5085"/>
                  </a:cubicBezTo>
                  <a:cubicBezTo>
                    <a:pt x="12296" y="5066"/>
                    <a:pt x="12314" y="5011"/>
                    <a:pt x="12277" y="4956"/>
                  </a:cubicBezTo>
                  <a:cubicBezTo>
                    <a:pt x="12185" y="4882"/>
                    <a:pt x="12075" y="4809"/>
                    <a:pt x="11965" y="4754"/>
                  </a:cubicBezTo>
                  <a:cubicBezTo>
                    <a:pt x="11836" y="4661"/>
                    <a:pt x="11744" y="4551"/>
                    <a:pt x="11670" y="4422"/>
                  </a:cubicBezTo>
                  <a:lnTo>
                    <a:pt x="12535" y="4257"/>
                  </a:lnTo>
                  <a:cubicBezTo>
                    <a:pt x="12672" y="4239"/>
                    <a:pt x="12650" y="4032"/>
                    <a:pt x="12528" y="4032"/>
                  </a:cubicBezTo>
                  <a:cubicBezTo>
                    <a:pt x="12519" y="4032"/>
                    <a:pt x="12509" y="4033"/>
                    <a:pt x="12498" y="4036"/>
                  </a:cubicBezTo>
                  <a:lnTo>
                    <a:pt x="11228" y="4201"/>
                  </a:lnTo>
                  <a:cubicBezTo>
                    <a:pt x="11283" y="4146"/>
                    <a:pt x="11339" y="4091"/>
                    <a:pt x="11394" y="4017"/>
                  </a:cubicBezTo>
                  <a:cubicBezTo>
                    <a:pt x="11541" y="3833"/>
                    <a:pt x="11762" y="3539"/>
                    <a:pt x="11670" y="3299"/>
                  </a:cubicBezTo>
                  <a:cubicBezTo>
                    <a:pt x="11657" y="3260"/>
                    <a:pt x="11615" y="3229"/>
                    <a:pt x="11572" y="3229"/>
                  </a:cubicBezTo>
                  <a:cubicBezTo>
                    <a:pt x="11555" y="3229"/>
                    <a:pt x="11538" y="3234"/>
                    <a:pt x="11523" y="3244"/>
                  </a:cubicBezTo>
                  <a:cubicBezTo>
                    <a:pt x="11320" y="3318"/>
                    <a:pt x="11210" y="3631"/>
                    <a:pt x="11081" y="3796"/>
                  </a:cubicBezTo>
                  <a:cubicBezTo>
                    <a:pt x="10952" y="3962"/>
                    <a:pt x="10768" y="4091"/>
                    <a:pt x="10750" y="4275"/>
                  </a:cubicBezTo>
                  <a:lnTo>
                    <a:pt x="7805" y="4680"/>
                  </a:lnTo>
                  <a:cubicBezTo>
                    <a:pt x="8044" y="4404"/>
                    <a:pt x="8265" y="4091"/>
                    <a:pt x="8523" y="3870"/>
                  </a:cubicBezTo>
                  <a:cubicBezTo>
                    <a:pt x="8946" y="3484"/>
                    <a:pt x="9590" y="3226"/>
                    <a:pt x="9903" y="2784"/>
                  </a:cubicBezTo>
                  <a:cubicBezTo>
                    <a:pt x="9977" y="2674"/>
                    <a:pt x="9921" y="2545"/>
                    <a:pt x="9793" y="2526"/>
                  </a:cubicBezTo>
                  <a:cubicBezTo>
                    <a:pt x="9783" y="2526"/>
                    <a:pt x="9773" y="2526"/>
                    <a:pt x="9764" y="2526"/>
                  </a:cubicBezTo>
                  <a:cubicBezTo>
                    <a:pt x="9184" y="2526"/>
                    <a:pt x="8590" y="3066"/>
                    <a:pt x="8191" y="3447"/>
                  </a:cubicBezTo>
                  <a:cubicBezTo>
                    <a:pt x="7823" y="3778"/>
                    <a:pt x="7363" y="4257"/>
                    <a:pt x="7216" y="4754"/>
                  </a:cubicBezTo>
                  <a:lnTo>
                    <a:pt x="6737" y="4827"/>
                  </a:lnTo>
                  <a:cubicBezTo>
                    <a:pt x="5872" y="4956"/>
                    <a:pt x="5007" y="5103"/>
                    <a:pt x="4142" y="5158"/>
                  </a:cubicBezTo>
                  <a:lnTo>
                    <a:pt x="3921" y="5158"/>
                  </a:lnTo>
                  <a:cubicBezTo>
                    <a:pt x="4105" y="4846"/>
                    <a:pt x="4289" y="4514"/>
                    <a:pt x="4492" y="4201"/>
                  </a:cubicBezTo>
                  <a:cubicBezTo>
                    <a:pt x="4805" y="3778"/>
                    <a:pt x="5283" y="3355"/>
                    <a:pt x="5467" y="2858"/>
                  </a:cubicBezTo>
                  <a:cubicBezTo>
                    <a:pt x="5511" y="2740"/>
                    <a:pt x="5426" y="2634"/>
                    <a:pt x="5315" y="2634"/>
                  </a:cubicBezTo>
                  <a:cubicBezTo>
                    <a:pt x="5287" y="2634"/>
                    <a:pt x="5257" y="2641"/>
                    <a:pt x="5228" y="2655"/>
                  </a:cubicBezTo>
                  <a:cubicBezTo>
                    <a:pt x="4713" y="2858"/>
                    <a:pt x="4308" y="3520"/>
                    <a:pt x="4032" y="3980"/>
                  </a:cubicBezTo>
                  <a:cubicBezTo>
                    <a:pt x="3774" y="4349"/>
                    <a:pt x="3571" y="4735"/>
                    <a:pt x="3424" y="5158"/>
                  </a:cubicBezTo>
                  <a:cubicBezTo>
                    <a:pt x="3001" y="5122"/>
                    <a:pt x="2578" y="5048"/>
                    <a:pt x="2154" y="4993"/>
                  </a:cubicBezTo>
                  <a:cubicBezTo>
                    <a:pt x="2927" y="3962"/>
                    <a:pt x="3498" y="2821"/>
                    <a:pt x="4455" y="1919"/>
                  </a:cubicBezTo>
                  <a:cubicBezTo>
                    <a:pt x="5423" y="1042"/>
                    <a:pt x="6677" y="562"/>
                    <a:pt x="7962" y="562"/>
                  </a:cubicBezTo>
                  <a:close/>
                  <a:moveTo>
                    <a:pt x="7970" y="1"/>
                  </a:moveTo>
                  <a:cubicBezTo>
                    <a:pt x="7897" y="1"/>
                    <a:pt x="7823" y="2"/>
                    <a:pt x="7750" y="5"/>
                  </a:cubicBezTo>
                  <a:cubicBezTo>
                    <a:pt x="4915" y="97"/>
                    <a:pt x="2762" y="2416"/>
                    <a:pt x="1823" y="4956"/>
                  </a:cubicBezTo>
                  <a:lnTo>
                    <a:pt x="1602" y="4938"/>
                  </a:lnTo>
                  <a:cubicBezTo>
                    <a:pt x="1381" y="4855"/>
                    <a:pt x="1147" y="4813"/>
                    <a:pt x="912" y="4813"/>
                  </a:cubicBezTo>
                  <a:cubicBezTo>
                    <a:pt x="677" y="4813"/>
                    <a:pt x="442" y="4855"/>
                    <a:pt x="222" y="4938"/>
                  </a:cubicBezTo>
                  <a:cubicBezTo>
                    <a:pt x="1" y="5030"/>
                    <a:pt x="56" y="5361"/>
                    <a:pt x="295" y="5379"/>
                  </a:cubicBezTo>
                  <a:cubicBezTo>
                    <a:pt x="2209" y="5453"/>
                    <a:pt x="2927" y="7146"/>
                    <a:pt x="4400" y="8048"/>
                  </a:cubicBezTo>
                  <a:cubicBezTo>
                    <a:pt x="5339" y="8585"/>
                    <a:pt x="6412" y="8868"/>
                    <a:pt x="7490" y="8868"/>
                  </a:cubicBezTo>
                  <a:cubicBezTo>
                    <a:pt x="7742" y="8868"/>
                    <a:pt x="7995" y="8853"/>
                    <a:pt x="8247" y="8821"/>
                  </a:cubicBezTo>
                  <a:cubicBezTo>
                    <a:pt x="11560" y="8453"/>
                    <a:pt x="13842" y="5876"/>
                    <a:pt x="16051" y="3631"/>
                  </a:cubicBezTo>
                  <a:cubicBezTo>
                    <a:pt x="16106" y="3631"/>
                    <a:pt x="16161" y="3612"/>
                    <a:pt x="16235" y="3594"/>
                  </a:cubicBezTo>
                  <a:cubicBezTo>
                    <a:pt x="16437" y="3557"/>
                    <a:pt x="16474" y="3281"/>
                    <a:pt x="16271" y="3189"/>
                  </a:cubicBezTo>
                  <a:cubicBezTo>
                    <a:pt x="15517" y="2876"/>
                    <a:pt x="14762" y="2729"/>
                    <a:pt x="14026" y="2306"/>
                  </a:cubicBezTo>
                  <a:cubicBezTo>
                    <a:pt x="13400" y="1937"/>
                    <a:pt x="12793" y="1551"/>
                    <a:pt x="12130" y="1201"/>
                  </a:cubicBezTo>
                  <a:cubicBezTo>
                    <a:pt x="10851" y="518"/>
                    <a:pt x="9437" y="1"/>
                    <a:pt x="7970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9"/>
            <p:cNvSpPr/>
            <p:nvPr/>
          </p:nvSpPr>
          <p:spPr>
            <a:xfrm>
              <a:off x="4471293" y="3412013"/>
              <a:ext cx="746390" cy="522688"/>
            </a:xfrm>
            <a:custGeom>
              <a:avLst/>
              <a:gdLst/>
              <a:ahLst/>
              <a:cxnLst/>
              <a:rect l="l" t="t" r="r" b="b"/>
              <a:pathLst>
                <a:path w="13920" h="9748" extrusionOk="0">
                  <a:moveTo>
                    <a:pt x="8833" y="707"/>
                  </a:moveTo>
                  <a:cubicBezTo>
                    <a:pt x="9377" y="707"/>
                    <a:pt x="9923" y="737"/>
                    <a:pt x="10464" y="775"/>
                  </a:cubicBezTo>
                  <a:cubicBezTo>
                    <a:pt x="10898" y="816"/>
                    <a:pt x="11424" y="880"/>
                    <a:pt x="11948" y="880"/>
                  </a:cubicBezTo>
                  <a:cubicBezTo>
                    <a:pt x="12359" y="880"/>
                    <a:pt x="12769" y="841"/>
                    <a:pt x="13133" y="720"/>
                  </a:cubicBezTo>
                  <a:lnTo>
                    <a:pt x="13133" y="720"/>
                  </a:lnTo>
                  <a:cubicBezTo>
                    <a:pt x="12507" y="1990"/>
                    <a:pt x="12158" y="3388"/>
                    <a:pt x="11532" y="4658"/>
                  </a:cubicBezTo>
                  <a:cubicBezTo>
                    <a:pt x="10759" y="6186"/>
                    <a:pt x="9691" y="7603"/>
                    <a:pt x="8145" y="8413"/>
                  </a:cubicBezTo>
                  <a:cubicBezTo>
                    <a:pt x="7342" y="8848"/>
                    <a:pt x="6569" y="9030"/>
                    <a:pt x="5781" y="9030"/>
                  </a:cubicBezTo>
                  <a:cubicBezTo>
                    <a:pt x="5035" y="9030"/>
                    <a:pt x="4277" y="8866"/>
                    <a:pt x="3470" y="8597"/>
                  </a:cubicBezTo>
                  <a:cubicBezTo>
                    <a:pt x="3341" y="8560"/>
                    <a:pt x="3213" y="8524"/>
                    <a:pt x="3065" y="8487"/>
                  </a:cubicBezTo>
                  <a:cubicBezTo>
                    <a:pt x="3746" y="8119"/>
                    <a:pt x="4409" y="7695"/>
                    <a:pt x="4998" y="7180"/>
                  </a:cubicBezTo>
                  <a:cubicBezTo>
                    <a:pt x="5403" y="7585"/>
                    <a:pt x="5918" y="7843"/>
                    <a:pt x="6489" y="7916"/>
                  </a:cubicBezTo>
                  <a:cubicBezTo>
                    <a:pt x="6655" y="7944"/>
                    <a:pt x="6862" y="7969"/>
                    <a:pt x="7074" y="7969"/>
                  </a:cubicBezTo>
                  <a:cubicBezTo>
                    <a:pt x="7427" y="7969"/>
                    <a:pt x="7791" y="7900"/>
                    <a:pt x="7998" y="7659"/>
                  </a:cubicBezTo>
                  <a:cubicBezTo>
                    <a:pt x="8053" y="7585"/>
                    <a:pt x="8016" y="7474"/>
                    <a:pt x="7906" y="7456"/>
                  </a:cubicBezTo>
                  <a:cubicBezTo>
                    <a:pt x="7855" y="7451"/>
                    <a:pt x="7804" y="7449"/>
                    <a:pt x="7751" y="7449"/>
                  </a:cubicBezTo>
                  <a:cubicBezTo>
                    <a:pt x="7594" y="7449"/>
                    <a:pt x="7432" y="7470"/>
                    <a:pt x="7280" y="7511"/>
                  </a:cubicBezTo>
                  <a:cubicBezTo>
                    <a:pt x="7161" y="7530"/>
                    <a:pt x="7036" y="7539"/>
                    <a:pt x="6912" y="7539"/>
                  </a:cubicBezTo>
                  <a:cubicBezTo>
                    <a:pt x="6788" y="7539"/>
                    <a:pt x="6664" y="7530"/>
                    <a:pt x="6544" y="7511"/>
                  </a:cubicBezTo>
                  <a:cubicBezTo>
                    <a:pt x="6065" y="7438"/>
                    <a:pt x="5605" y="7272"/>
                    <a:pt x="5219" y="6996"/>
                  </a:cubicBezTo>
                  <a:lnTo>
                    <a:pt x="5532" y="6757"/>
                  </a:lnTo>
                  <a:cubicBezTo>
                    <a:pt x="6452" y="6039"/>
                    <a:pt x="7372" y="5321"/>
                    <a:pt x="8293" y="4603"/>
                  </a:cubicBezTo>
                  <a:cubicBezTo>
                    <a:pt x="8293" y="4622"/>
                    <a:pt x="8311" y="4640"/>
                    <a:pt x="8329" y="4640"/>
                  </a:cubicBezTo>
                  <a:cubicBezTo>
                    <a:pt x="8348" y="4677"/>
                    <a:pt x="8385" y="4695"/>
                    <a:pt x="8440" y="4695"/>
                  </a:cubicBezTo>
                  <a:lnTo>
                    <a:pt x="8477" y="4695"/>
                  </a:lnTo>
                  <a:cubicBezTo>
                    <a:pt x="8605" y="4750"/>
                    <a:pt x="8716" y="4806"/>
                    <a:pt x="8845" y="4879"/>
                  </a:cubicBezTo>
                  <a:cubicBezTo>
                    <a:pt x="8992" y="4934"/>
                    <a:pt x="9139" y="4971"/>
                    <a:pt x="9305" y="4990"/>
                  </a:cubicBezTo>
                  <a:cubicBezTo>
                    <a:pt x="9429" y="5016"/>
                    <a:pt x="9582" y="5043"/>
                    <a:pt x="9733" y="5043"/>
                  </a:cubicBezTo>
                  <a:cubicBezTo>
                    <a:pt x="9896" y="5043"/>
                    <a:pt x="10055" y="5012"/>
                    <a:pt x="10170" y="4916"/>
                  </a:cubicBezTo>
                  <a:cubicBezTo>
                    <a:pt x="10244" y="4861"/>
                    <a:pt x="10225" y="4714"/>
                    <a:pt x="10133" y="4677"/>
                  </a:cubicBezTo>
                  <a:cubicBezTo>
                    <a:pt x="10036" y="4635"/>
                    <a:pt x="9929" y="4615"/>
                    <a:pt x="9820" y="4615"/>
                  </a:cubicBezTo>
                  <a:cubicBezTo>
                    <a:pt x="9783" y="4615"/>
                    <a:pt x="9747" y="4617"/>
                    <a:pt x="9710" y="4622"/>
                  </a:cubicBezTo>
                  <a:cubicBezTo>
                    <a:pt x="9544" y="4603"/>
                    <a:pt x="9378" y="4585"/>
                    <a:pt x="9213" y="4548"/>
                  </a:cubicBezTo>
                  <a:cubicBezTo>
                    <a:pt x="9047" y="4511"/>
                    <a:pt x="8845" y="4401"/>
                    <a:pt x="8642" y="4346"/>
                  </a:cubicBezTo>
                  <a:lnTo>
                    <a:pt x="9967" y="3333"/>
                  </a:lnTo>
                  <a:lnTo>
                    <a:pt x="9967" y="3352"/>
                  </a:lnTo>
                  <a:cubicBezTo>
                    <a:pt x="10082" y="3504"/>
                    <a:pt x="10370" y="3682"/>
                    <a:pt x="10617" y="3682"/>
                  </a:cubicBezTo>
                  <a:cubicBezTo>
                    <a:pt x="10729" y="3682"/>
                    <a:pt x="10832" y="3646"/>
                    <a:pt x="10906" y="3554"/>
                  </a:cubicBezTo>
                  <a:cubicBezTo>
                    <a:pt x="10943" y="3517"/>
                    <a:pt x="10925" y="3444"/>
                    <a:pt x="10888" y="3425"/>
                  </a:cubicBezTo>
                  <a:cubicBezTo>
                    <a:pt x="10759" y="3388"/>
                    <a:pt x="10630" y="3388"/>
                    <a:pt x="10501" y="3388"/>
                  </a:cubicBezTo>
                  <a:cubicBezTo>
                    <a:pt x="10354" y="3352"/>
                    <a:pt x="10225" y="3296"/>
                    <a:pt x="10096" y="3223"/>
                  </a:cubicBezTo>
                  <a:lnTo>
                    <a:pt x="10796" y="2689"/>
                  </a:lnTo>
                  <a:cubicBezTo>
                    <a:pt x="10885" y="2615"/>
                    <a:pt x="10818" y="2480"/>
                    <a:pt x="10721" y="2480"/>
                  </a:cubicBezTo>
                  <a:cubicBezTo>
                    <a:pt x="10698" y="2480"/>
                    <a:pt x="10673" y="2487"/>
                    <a:pt x="10648" y="2505"/>
                  </a:cubicBezTo>
                  <a:lnTo>
                    <a:pt x="9618" y="3223"/>
                  </a:lnTo>
                  <a:cubicBezTo>
                    <a:pt x="9636" y="3149"/>
                    <a:pt x="9655" y="3057"/>
                    <a:pt x="9673" y="3002"/>
                  </a:cubicBezTo>
                  <a:cubicBezTo>
                    <a:pt x="9728" y="2763"/>
                    <a:pt x="9783" y="2413"/>
                    <a:pt x="9599" y="2229"/>
                  </a:cubicBezTo>
                  <a:cubicBezTo>
                    <a:pt x="9576" y="2206"/>
                    <a:pt x="9550" y="2196"/>
                    <a:pt x="9524" y="2196"/>
                  </a:cubicBezTo>
                  <a:cubicBezTo>
                    <a:pt x="9489" y="2196"/>
                    <a:pt x="9455" y="2215"/>
                    <a:pt x="9434" y="2247"/>
                  </a:cubicBezTo>
                  <a:cubicBezTo>
                    <a:pt x="9286" y="2413"/>
                    <a:pt x="9323" y="2726"/>
                    <a:pt x="9286" y="2947"/>
                  </a:cubicBezTo>
                  <a:cubicBezTo>
                    <a:pt x="9250" y="3112"/>
                    <a:pt x="9158" y="3333"/>
                    <a:pt x="9213" y="3517"/>
                  </a:cubicBezTo>
                  <a:lnTo>
                    <a:pt x="6783" y="5211"/>
                  </a:lnTo>
                  <a:cubicBezTo>
                    <a:pt x="6875" y="4861"/>
                    <a:pt x="6931" y="4493"/>
                    <a:pt x="7059" y="4161"/>
                  </a:cubicBezTo>
                  <a:cubicBezTo>
                    <a:pt x="7243" y="3646"/>
                    <a:pt x="7704" y="3112"/>
                    <a:pt x="7777" y="2560"/>
                  </a:cubicBezTo>
                  <a:cubicBezTo>
                    <a:pt x="7793" y="2467"/>
                    <a:pt x="7716" y="2386"/>
                    <a:pt x="7614" y="2386"/>
                  </a:cubicBezTo>
                  <a:cubicBezTo>
                    <a:pt x="7595" y="2386"/>
                    <a:pt x="7576" y="2389"/>
                    <a:pt x="7556" y="2394"/>
                  </a:cubicBezTo>
                  <a:cubicBezTo>
                    <a:pt x="7023" y="2652"/>
                    <a:pt x="6746" y="3425"/>
                    <a:pt x="6544" y="3941"/>
                  </a:cubicBezTo>
                  <a:cubicBezTo>
                    <a:pt x="6378" y="4401"/>
                    <a:pt x="6176" y="5045"/>
                    <a:pt x="6286" y="5560"/>
                  </a:cubicBezTo>
                  <a:lnTo>
                    <a:pt x="5900" y="5836"/>
                  </a:lnTo>
                  <a:cubicBezTo>
                    <a:pt x="5182" y="6333"/>
                    <a:pt x="4483" y="6867"/>
                    <a:pt x="3746" y="7327"/>
                  </a:cubicBezTo>
                  <a:cubicBezTo>
                    <a:pt x="3673" y="7364"/>
                    <a:pt x="3617" y="7401"/>
                    <a:pt x="3544" y="7438"/>
                  </a:cubicBezTo>
                  <a:cubicBezTo>
                    <a:pt x="3562" y="7051"/>
                    <a:pt x="3581" y="6683"/>
                    <a:pt x="3617" y="6315"/>
                  </a:cubicBezTo>
                  <a:cubicBezTo>
                    <a:pt x="3691" y="5781"/>
                    <a:pt x="3930" y="5192"/>
                    <a:pt x="3875" y="4677"/>
                  </a:cubicBezTo>
                  <a:cubicBezTo>
                    <a:pt x="3852" y="4583"/>
                    <a:pt x="3776" y="4526"/>
                    <a:pt x="3700" y="4526"/>
                  </a:cubicBezTo>
                  <a:cubicBezTo>
                    <a:pt x="3657" y="4526"/>
                    <a:pt x="3614" y="4545"/>
                    <a:pt x="3581" y="4585"/>
                  </a:cubicBezTo>
                  <a:cubicBezTo>
                    <a:pt x="3194" y="5008"/>
                    <a:pt x="3157" y="5781"/>
                    <a:pt x="3121" y="6315"/>
                  </a:cubicBezTo>
                  <a:cubicBezTo>
                    <a:pt x="3065" y="6757"/>
                    <a:pt x="3065" y="7198"/>
                    <a:pt x="3121" y="7640"/>
                  </a:cubicBezTo>
                  <a:cubicBezTo>
                    <a:pt x="2716" y="7806"/>
                    <a:pt x="2311" y="7935"/>
                    <a:pt x="1906" y="8082"/>
                  </a:cubicBezTo>
                  <a:cubicBezTo>
                    <a:pt x="2127" y="6812"/>
                    <a:pt x="2108" y="5523"/>
                    <a:pt x="2550" y="4290"/>
                  </a:cubicBezTo>
                  <a:cubicBezTo>
                    <a:pt x="3102" y="2799"/>
                    <a:pt x="4298" y="1640"/>
                    <a:pt x="5808" y="1161"/>
                  </a:cubicBezTo>
                  <a:cubicBezTo>
                    <a:pt x="6783" y="812"/>
                    <a:pt x="7805" y="707"/>
                    <a:pt x="8833" y="707"/>
                  </a:cubicBezTo>
                  <a:close/>
                  <a:moveTo>
                    <a:pt x="13634" y="1"/>
                  </a:moveTo>
                  <a:cubicBezTo>
                    <a:pt x="13627" y="1"/>
                    <a:pt x="13619" y="1"/>
                    <a:pt x="13612" y="2"/>
                  </a:cubicBezTo>
                  <a:cubicBezTo>
                    <a:pt x="12891" y="51"/>
                    <a:pt x="12228" y="231"/>
                    <a:pt x="11494" y="231"/>
                  </a:cubicBezTo>
                  <a:cubicBezTo>
                    <a:pt x="11403" y="231"/>
                    <a:pt x="11312" y="229"/>
                    <a:pt x="11219" y="223"/>
                  </a:cubicBezTo>
                  <a:cubicBezTo>
                    <a:pt x="10483" y="186"/>
                    <a:pt x="9765" y="112"/>
                    <a:pt x="9029" y="112"/>
                  </a:cubicBezTo>
                  <a:cubicBezTo>
                    <a:pt x="8967" y="111"/>
                    <a:pt x="8905" y="111"/>
                    <a:pt x="8843" y="111"/>
                  </a:cubicBezTo>
                  <a:cubicBezTo>
                    <a:pt x="7375" y="111"/>
                    <a:pt x="5882" y="327"/>
                    <a:pt x="4575" y="1051"/>
                  </a:cubicBezTo>
                  <a:cubicBezTo>
                    <a:pt x="2090" y="2450"/>
                    <a:pt x="1243" y="5505"/>
                    <a:pt x="1574" y="8192"/>
                  </a:cubicBezTo>
                  <a:lnTo>
                    <a:pt x="1372" y="8266"/>
                  </a:lnTo>
                  <a:cubicBezTo>
                    <a:pt x="912" y="8321"/>
                    <a:pt x="470" y="8542"/>
                    <a:pt x="157" y="8892"/>
                  </a:cubicBezTo>
                  <a:cubicBezTo>
                    <a:pt x="1" y="9048"/>
                    <a:pt x="137" y="9284"/>
                    <a:pt x="316" y="9284"/>
                  </a:cubicBezTo>
                  <a:cubicBezTo>
                    <a:pt x="348" y="9284"/>
                    <a:pt x="382" y="9277"/>
                    <a:pt x="415" y="9260"/>
                  </a:cubicBezTo>
                  <a:cubicBezTo>
                    <a:pt x="852" y="9055"/>
                    <a:pt x="1270" y="8977"/>
                    <a:pt x="1677" y="8977"/>
                  </a:cubicBezTo>
                  <a:cubicBezTo>
                    <a:pt x="2880" y="8977"/>
                    <a:pt x="3995" y="9656"/>
                    <a:pt x="5274" y="9738"/>
                  </a:cubicBezTo>
                  <a:cubicBezTo>
                    <a:pt x="5382" y="9744"/>
                    <a:pt x="5491" y="9747"/>
                    <a:pt x="5599" y="9747"/>
                  </a:cubicBezTo>
                  <a:cubicBezTo>
                    <a:pt x="6830" y="9747"/>
                    <a:pt x="8032" y="9365"/>
                    <a:pt x="9047" y="8671"/>
                  </a:cubicBezTo>
                  <a:cubicBezTo>
                    <a:pt x="11845" y="6830"/>
                    <a:pt x="12692" y="3499"/>
                    <a:pt x="13612" y="499"/>
                  </a:cubicBezTo>
                  <a:cubicBezTo>
                    <a:pt x="13667" y="462"/>
                    <a:pt x="13722" y="425"/>
                    <a:pt x="13759" y="370"/>
                  </a:cubicBezTo>
                  <a:cubicBezTo>
                    <a:pt x="13919" y="245"/>
                    <a:pt x="13839" y="1"/>
                    <a:pt x="13634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9"/>
            <p:cNvSpPr/>
            <p:nvPr/>
          </p:nvSpPr>
          <p:spPr>
            <a:xfrm>
              <a:off x="4329522" y="1567325"/>
              <a:ext cx="590839" cy="416949"/>
            </a:xfrm>
            <a:custGeom>
              <a:avLst/>
              <a:gdLst/>
              <a:ahLst/>
              <a:cxnLst/>
              <a:rect l="l" t="t" r="r" b="b"/>
              <a:pathLst>
                <a:path w="11019" h="7776" extrusionOk="0">
                  <a:moveTo>
                    <a:pt x="740" y="464"/>
                  </a:moveTo>
                  <a:cubicBezTo>
                    <a:pt x="1036" y="488"/>
                    <a:pt x="1333" y="496"/>
                    <a:pt x="1629" y="496"/>
                  </a:cubicBezTo>
                  <a:cubicBezTo>
                    <a:pt x="2177" y="496"/>
                    <a:pt x="2726" y="470"/>
                    <a:pt x="3274" y="470"/>
                  </a:cubicBezTo>
                  <a:cubicBezTo>
                    <a:pt x="3570" y="470"/>
                    <a:pt x="3867" y="477"/>
                    <a:pt x="4163" y="501"/>
                  </a:cubicBezTo>
                  <a:cubicBezTo>
                    <a:pt x="5525" y="612"/>
                    <a:pt x="6924" y="1017"/>
                    <a:pt x="7973" y="1919"/>
                  </a:cubicBezTo>
                  <a:cubicBezTo>
                    <a:pt x="9041" y="2820"/>
                    <a:pt x="9409" y="3962"/>
                    <a:pt x="9501" y="5360"/>
                  </a:cubicBezTo>
                  <a:cubicBezTo>
                    <a:pt x="9501" y="5471"/>
                    <a:pt x="9501" y="5600"/>
                    <a:pt x="9519" y="5710"/>
                  </a:cubicBezTo>
                  <a:cubicBezTo>
                    <a:pt x="9059" y="5305"/>
                    <a:pt x="8544" y="4937"/>
                    <a:pt x="7992" y="4661"/>
                  </a:cubicBezTo>
                  <a:cubicBezTo>
                    <a:pt x="8157" y="4238"/>
                    <a:pt x="8212" y="3759"/>
                    <a:pt x="8102" y="3317"/>
                  </a:cubicBezTo>
                  <a:cubicBezTo>
                    <a:pt x="8010" y="2968"/>
                    <a:pt x="7826" y="2397"/>
                    <a:pt x="7458" y="2268"/>
                  </a:cubicBezTo>
                  <a:cubicBezTo>
                    <a:pt x="7448" y="2266"/>
                    <a:pt x="7438" y="2265"/>
                    <a:pt x="7429" y="2265"/>
                  </a:cubicBezTo>
                  <a:cubicBezTo>
                    <a:pt x="7366" y="2265"/>
                    <a:pt x="7313" y="2315"/>
                    <a:pt x="7329" y="2379"/>
                  </a:cubicBezTo>
                  <a:cubicBezTo>
                    <a:pt x="7366" y="2544"/>
                    <a:pt x="7458" y="2710"/>
                    <a:pt x="7550" y="2839"/>
                  </a:cubicBezTo>
                  <a:cubicBezTo>
                    <a:pt x="7660" y="3023"/>
                    <a:pt x="7734" y="3207"/>
                    <a:pt x="7789" y="3391"/>
                  </a:cubicBezTo>
                  <a:cubicBezTo>
                    <a:pt x="7863" y="3777"/>
                    <a:pt x="7863" y="4164"/>
                    <a:pt x="7789" y="4551"/>
                  </a:cubicBezTo>
                  <a:lnTo>
                    <a:pt x="7513" y="4385"/>
                  </a:lnTo>
                  <a:cubicBezTo>
                    <a:pt x="6703" y="3906"/>
                    <a:pt x="5893" y="3428"/>
                    <a:pt x="5083" y="2949"/>
                  </a:cubicBezTo>
                  <a:cubicBezTo>
                    <a:pt x="5083" y="2949"/>
                    <a:pt x="5102" y="2931"/>
                    <a:pt x="5102" y="2912"/>
                  </a:cubicBezTo>
                  <a:cubicBezTo>
                    <a:pt x="5120" y="2876"/>
                    <a:pt x="5120" y="2839"/>
                    <a:pt x="5102" y="2820"/>
                  </a:cubicBezTo>
                  <a:cubicBezTo>
                    <a:pt x="5102" y="2802"/>
                    <a:pt x="5102" y="2802"/>
                    <a:pt x="5083" y="2784"/>
                  </a:cubicBezTo>
                  <a:cubicBezTo>
                    <a:pt x="5083" y="2673"/>
                    <a:pt x="5083" y="2581"/>
                    <a:pt x="5102" y="2471"/>
                  </a:cubicBezTo>
                  <a:cubicBezTo>
                    <a:pt x="5102" y="2342"/>
                    <a:pt x="5083" y="2213"/>
                    <a:pt x="5065" y="2084"/>
                  </a:cubicBezTo>
                  <a:cubicBezTo>
                    <a:pt x="5028" y="1882"/>
                    <a:pt x="4955" y="1569"/>
                    <a:pt x="4752" y="1458"/>
                  </a:cubicBezTo>
                  <a:cubicBezTo>
                    <a:pt x="4733" y="1449"/>
                    <a:pt x="4713" y="1444"/>
                    <a:pt x="4693" y="1444"/>
                  </a:cubicBezTo>
                  <a:cubicBezTo>
                    <a:pt x="4637" y="1444"/>
                    <a:pt x="4587" y="1482"/>
                    <a:pt x="4587" y="1550"/>
                  </a:cubicBezTo>
                  <a:cubicBezTo>
                    <a:pt x="4568" y="1679"/>
                    <a:pt x="4605" y="1790"/>
                    <a:pt x="4660" y="1900"/>
                  </a:cubicBezTo>
                  <a:cubicBezTo>
                    <a:pt x="4697" y="2029"/>
                    <a:pt x="4734" y="2158"/>
                    <a:pt x="4752" y="2287"/>
                  </a:cubicBezTo>
                  <a:cubicBezTo>
                    <a:pt x="4771" y="2415"/>
                    <a:pt x="4752" y="2618"/>
                    <a:pt x="4771" y="2765"/>
                  </a:cubicBezTo>
                  <a:lnTo>
                    <a:pt x="3629" y="2084"/>
                  </a:lnTo>
                  <a:cubicBezTo>
                    <a:pt x="3740" y="1882"/>
                    <a:pt x="3795" y="1385"/>
                    <a:pt x="3501" y="1311"/>
                  </a:cubicBezTo>
                  <a:cubicBezTo>
                    <a:pt x="3494" y="1308"/>
                    <a:pt x="3486" y="1306"/>
                    <a:pt x="3479" y="1306"/>
                  </a:cubicBezTo>
                  <a:cubicBezTo>
                    <a:pt x="3445" y="1306"/>
                    <a:pt x="3409" y="1336"/>
                    <a:pt x="3409" y="1366"/>
                  </a:cubicBezTo>
                  <a:cubicBezTo>
                    <a:pt x="3427" y="1477"/>
                    <a:pt x="3445" y="1569"/>
                    <a:pt x="3501" y="1661"/>
                  </a:cubicBezTo>
                  <a:cubicBezTo>
                    <a:pt x="3519" y="1771"/>
                    <a:pt x="3519" y="1900"/>
                    <a:pt x="3501" y="2011"/>
                  </a:cubicBezTo>
                  <a:lnTo>
                    <a:pt x="2893" y="1661"/>
                  </a:lnTo>
                  <a:cubicBezTo>
                    <a:pt x="2876" y="1652"/>
                    <a:pt x="2860" y="1649"/>
                    <a:pt x="2845" y="1649"/>
                  </a:cubicBezTo>
                  <a:cubicBezTo>
                    <a:pt x="2759" y="1649"/>
                    <a:pt x="2708" y="1764"/>
                    <a:pt x="2801" y="1826"/>
                  </a:cubicBezTo>
                  <a:lnTo>
                    <a:pt x="3648" y="2379"/>
                  </a:lnTo>
                  <a:cubicBezTo>
                    <a:pt x="3574" y="2379"/>
                    <a:pt x="3519" y="2397"/>
                    <a:pt x="3464" y="2415"/>
                  </a:cubicBezTo>
                  <a:cubicBezTo>
                    <a:pt x="3280" y="2434"/>
                    <a:pt x="2985" y="2489"/>
                    <a:pt x="2912" y="2692"/>
                  </a:cubicBezTo>
                  <a:cubicBezTo>
                    <a:pt x="2893" y="2747"/>
                    <a:pt x="2912" y="2802"/>
                    <a:pt x="2967" y="2820"/>
                  </a:cubicBezTo>
                  <a:cubicBezTo>
                    <a:pt x="2995" y="2830"/>
                    <a:pt x="3026" y="2834"/>
                    <a:pt x="3058" y="2834"/>
                  </a:cubicBezTo>
                  <a:cubicBezTo>
                    <a:pt x="3213" y="2834"/>
                    <a:pt x="3400" y="2740"/>
                    <a:pt x="3537" y="2710"/>
                  </a:cubicBezTo>
                  <a:cubicBezTo>
                    <a:pt x="3703" y="2673"/>
                    <a:pt x="3869" y="2692"/>
                    <a:pt x="3998" y="2600"/>
                  </a:cubicBezTo>
                  <a:lnTo>
                    <a:pt x="5985" y="3906"/>
                  </a:lnTo>
                  <a:cubicBezTo>
                    <a:pt x="5691" y="3943"/>
                    <a:pt x="5396" y="4017"/>
                    <a:pt x="5120" y="4017"/>
                  </a:cubicBezTo>
                  <a:cubicBezTo>
                    <a:pt x="4766" y="4017"/>
                    <a:pt x="4380" y="3908"/>
                    <a:pt x="4019" y="3908"/>
                  </a:cubicBezTo>
                  <a:cubicBezTo>
                    <a:pt x="3911" y="3908"/>
                    <a:pt x="3805" y="3918"/>
                    <a:pt x="3703" y="3943"/>
                  </a:cubicBezTo>
                  <a:cubicBezTo>
                    <a:pt x="3611" y="3980"/>
                    <a:pt x="3574" y="4090"/>
                    <a:pt x="3629" y="4164"/>
                  </a:cubicBezTo>
                  <a:cubicBezTo>
                    <a:pt x="3899" y="4419"/>
                    <a:pt x="4354" y="4467"/>
                    <a:pt x="4759" y="4467"/>
                  </a:cubicBezTo>
                  <a:cubicBezTo>
                    <a:pt x="4880" y="4467"/>
                    <a:pt x="4996" y="4463"/>
                    <a:pt x="5102" y="4459"/>
                  </a:cubicBezTo>
                  <a:cubicBezTo>
                    <a:pt x="5507" y="4440"/>
                    <a:pt x="6041" y="4422"/>
                    <a:pt x="6390" y="4182"/>
                  </a:cubicBezTo>
                  <a:lnTo>
                    <a:pt x="6722" y="4403"/>
                  </a:lnTo>
                  <a:cubicBezTo>
                    <a:pt x="7311" y="4790"/>
                    <a:pt x="7900" y="5158"/>
                    <a:pt x="8452" y="5563"/>
                  </a:cubicBezTo>
                  <a:cubicBezTo>
                    <a:pt x="8507" y="5618"/>
                    <a:pt x="8544" y="5655"/>
                    <a:pt x="8599" y="5692"/>
                  </a:cubicBezTo>
                  <a:cubicBezTo>
                    <a:pt x="8305" y="5784"/>
                    <a:pt x="8028" y="5894"/>
                    <a:pt x="7734" y="5968"/>
                  </a:cubicBezTo>
                  <a:cubicBezTo>
                    <a:pt x="7329" y="6060"/>
                    <a:pt x="6814" y="6060"/>
                    <a:pt x="6446" y="6262"/>
                  </a:cubicBezTo>
                  <a:cubicBezTo>
                    <a:pt x="6335" y="6317"/>
                    <a:pt x="6353" y="6483"/>
                    <a:pt x="6464" y="6520"/>
                  </a:cubicBezTo>
                  <a:cubicBezTo>
                    <a:pt x="6574" y="6557"/>
                    <a:pt x="6693" y="6572"/>
                    <a:pt x="6815" y="6572"/>
                  </a:cubicBezTo>
                  <a:cubicBezTo>
                    <a:pt x="7182" y="6572"/>
                    <a:pt x="7582" y="6437"/>
                    <a:pt x="7900" y="6354"/>
                  </a:cubicBezTo>
                  <a:cubicBezTo>
                    <a:pt x="8249" y="6262"/>
                    <a:pt x="8581" y="6133"/>
                    <a:pt x="8893" y="5949"/>
                  </a:cubicBezTo>
                  <a:cubicBezTo>
                    <a:pt x="9133" y="6207"/>
                    <a:pt x="9354" y="6465"/>
                    <a:pt x="9575" y="6722"/>
                  </a:cubicBezTo>
                  <a:cubicBezTo>
                    <a:pt x="8562" y="6962"/>
                    <a:pt x="7605" y="7330"/>
                    <a:pt x="6556" y="7367"/>
                  </a:cubicBezTo>
                  <a:cubicBezTo>
                    <a:pt x="6536" y="7367"/>
                    <a:pt x="6516" y="7367"/>
                    <a:pt x="6495" y="7367"/>
                  </a:cubicBezTo>
                  <a:cubicBezTo>
                    <a:pt x="5229" y="7367"/>
                    <a:pt x="4022" y="6799"/>
                    <a:pt x="3225" y="5821"/>
                  </a:cubicBezTo>
                  <a:cubicBezTo>
                    <a:pt x="2396" y="4863"/>
                    <a:pt x="1955" y="3649"/>
                    <a:pt x="1568" y="2452"/>
                  </a:cubicBezTo>
                  <a:cubicBezTo>
                    <a:pt x="1384" y="1845"/>
                    <a:pt x="1181" y="998"/>
                    <a:pt x="740" y="464"/>
                  </a:cubicBezTo>
                  <a:close/>
                  <a:moveTo>
                    <a:pt x="3449" y="0"/>
                  </a:moveTo>
                  <a:cubicBezTo>
                    <a:pt x="2438" y="0"/>
                    <a:pt x="1415" y="98"/>
                    <a:pt x="427" y="170"/>
                  </a:cubicBezTo>
                  <a:cubicBezTo>
                    <a:pt x="390" y="152"/>
                    <a:pt x="353" y="115"/>
                    <a:pt x="298" y="96"/>
                  </a:cubicBezTo>
                  <a:cubicBezTo>
                    <a:pt x="273" y="84"/>
                    <a:pt x="248" y="78"/>
                    <a:pt x="223" y="78"/>
                  </a:cubicBezTo>
                  <a:cubicBezTo>
                    <a:pt x="102" y="78"/>
                    <a:pt x="1" y="213"/>
                    <a:pt x="77" y="336"/>
                  </a:cubicBezTo>
                  <a:cubicBezTo>
                    <a:pt x="353" y="925"/>
                    <a:pt x="740" y="1403"/>
                    <a:pt x="961" y="2047"/>
                  </a:cubicBezTo>
                  <a:cubicBezTo>
                    <a:pt x="1145" y="2618"/>
                    <a:pt x="1310" y="3170"/>
                    <a:pt x="1513" y="3741"/>
                  </a:cubicBezTo>
                  <a:cubicBezTo>
                    <a:pt x="1955" y="4882"/>
                    <a:pt x="2580" y="5986"/>
                    <a:pt x="3537" y="6778"/>
                  </a:cubicBezTo>
                  <a:cubicBezTo>
                    <a:pt x="4398" y="7477"/>
                    <a:pt x="5438" y="7774"/>
                    <a:pt x="6503" y="7774"/>
                  </a:cubicBezTo>
                  <a:cubicBezTo>
                    <a:pt x="7626" y="7774"/>
                    <a:pt x="8776" y="7445"/>
                    <a:pt x="9777" y="6906"/>
                  </a:cubicBezTo>
                  <a:cubicBezTo>
                    <a:pt x="9814" y="6943"/>
                    <a:pt x="9851" y="6999"/>
                    <a:pt x="9887" y="7035"/>
                  </a:cubicBezTo>
                  <a:cubicBezTo>
                    <a:pt x="10053" y="7367"/>
                    <a:pt x="10348" y="7643"/>
                    <a:pt x="10716" y="7772"/>
                  </a:cubicBezTo>
                  <a:cubicBezTo>
                    <a:pt x="10731" y="7775"/>
                    <a:pt x="10745" y="7776"/>
                    <a:pt x="10759" y="7776"/>
                  </a:cubicBezTo>
                  <a:cubicBezTo>
                    <a:pt x="10919" y="7776"/>
                    <a:pt x="11018" y="7594"/>
                    <a:pt x="10900" y="7459"/>
                  </a:cubicBezTo>
                  <a:cubicBezTo>
                    <a:pt x="9795" y="6410"/>
                    <a:pt x="10256" y="4992"/>
                    <a:pt x="9832" y="3667"/>
                  </a:cubicBezTo>
                  <a:cubicBezTo>
                    <a:pt x="9482" y="2655"/>
                    <a:pt x="8801" y="1771"/>
                    <a:pt x="7900" y="1164"/>
                  </a:cubicBezTo>
                  <a:cubicBezTo>
                    <a:pt x="6557" y="235"/>
                    <a:pt x="5016" y="0"/>
                    <a:pt x="3449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9"/>
            <p:cNvSpPr/>
            <p:nvPr/>
          </p:nvSpPr>
          <p:spPr>
            <a:xfrm>
              <a:off x="5785412" y="1736388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043" y="1232"/>
                  </a:moveTo>
                  <a:cubicBezTo>
                    <a:pt x="5375" y="2005"/>
                    <a:pt x="5835" y="2723"/>
                    <a:pt x="6019" y="3533"/>
                  </a:cubicBezTo>
                  <a:cubicBezTo>
                    <a:pt x="6240" y="4563"/>
                    <a:pt x="5982" y="5631"/>
                    <a:pt x="5301" y="6422"/>
                  </a:cubicBezTo>
                  <a:cubicBezTo>
                    <a:pt x="4657" y="7232"/>
                    <a:pt x="3773" y="7784"/>
                    <a:pt x="2871" y="8263"/>
                  </a:cubicBezTo>
                  <a:cubicBezTo>
                    <a:pt x="2411" y="8502"/>
                    <a:pt x="1767" y="8797"/>
                    <a:pt x="1417" y="9220"/>
                  </a:cubicBezTo>
                  <a:cubicBezTo>
                    <a:pt x="1307" y="8300"/>
                    <a:pt x="1012" y="7416"/>
                    <a:pt x="920" y="6496"/>
                  </a:cubicBezTo>
                  <a:cubicBezTo>
                    <a:pt x="810" y="5392"/>
                    <a:pt x="902" y="4214"/>
                    <a:pt x="1473" y="3238"/>
                  </a:cubicBezTo>
                  <a:cubicBezTo>
                    <a:pt x="2025" y="2263"/>
                    <a:pt x="2890" y="1784"/>
                    <a:pt x="3976" y="1508"/>
                  </a:cubicBezTo>
                  <a:cubicBezTo>
                    <a:pt x="4068" y="1471"/>
                    <a:pt x="4160" y="1453"/>
                    <a:pt x="4252" y="1434"/>
                  </a:cubicBezTo>
                  <a:lnTo>
                    <a:pt x="4252" y="1434"/>
                  </a:lnTo>
                  <a:cubicBezTo>
                    <a:pt x="3994" y="1858"/>
                    <a:pt x="3792" y="2318"/>
                    <a:pt x="3644" y="2815"/>
                  </a:cubicBezTo>
                  <a:cubicBezTo>
                    <a:pt x="3513" y="2782"/>
                    <a:pt x="3379" y="2765"/>
                    <a:pt x="3246" y="2765"/>
                  </a:cubicBezTo>
                  <a:cubicBezTo>
                    <a:pt x="3007" y="2765"/>
                    <a:pt x="2771" y="2819"/>
                    <a:pt x="2558" y="2925"/>
                  </a:cubicBezTo>
                  <a:cubicBezTo>
                    <a:pt x="2282" y="3036"/>
                    <a:pt x="1859" y="3275"/>
                    <a:pt x="1822" y="3588"/>
                  </a:cubicBezTo>
                  <a:cubicBezTo>
                    <a:pt x="1807" y="3649"/>
                    <a:pt x="1855" y="3685"/>
                    <a:pt x="1903" y="3685"/>
                  </a:cubicBezTo>
                  <a:cubicBezTo>
                    <a:pt x="1913" y="3685"/>
                    <a:pt x="1923" y="3683"/>
                    <a:pt x="1933" y="3680"/>
                  </a:cubicBezTo>
                  <a:cubicBezTo>
                    <a:pt x="2061" y="3606"/>
                    <a:pt x="2172" y="3533"/>
                    <a:pt x="2264" y="3422"/>
                  </a:cubicBezTo>
                  <a:cubicBezTo>
                    <a:pt x="2374" y="3312"/>
                    <a:pt x="2522" y="3238"/>
                    <a:pt x="2669" y="3164"/>
                  </a:cubicBezTo>
                  <a:cubicBezTo>
                    <a:pt x="2945" y="3036"/>
                    <a:pt x="3276" y="2980"/>
                    <a:pt x="3589" y="2980"/>
                  </a:cubicBezTo>
                  <a:cubicBezTo>
                    <a:pt x="3552" y="3072"/>
                    <a:pt x="3534" y="3146"/>
                    <a:pt x="3497" y="3238"/>
                  </a:cubicBezTo>
                  <a:cubicBezTo>
                    <a:pt x="3239" y="3956"/>
                    <a:pt x="2982" y="4655"/>
                    <a:pt x="2724" y="5373"/>
                  </a:cubicBezTo>
                  <a:lnTo>
                    <a:pt x="2687" y="5373"/>
                  </a:lnTo>
                  <a:cubicBezTo>
                    <a:pt x="2681" y="5367"/>
                    <a:pt x="2673" y="5365"/>
                    <a:pt x="2664" y="5365"/>
                  </a:cubicBezTo>
                  <a:cubicBezTo>
                    <a:pt x="2646" y="5365"/>
                    <a:pt x="2626" y="5373"/>
                    <a:pt x="2614" y="5373"/>
                  </a:cubicBezTo>
                  <a:cubicBezTo>
                    <a:pt x="2595" y="5392"/>
                    <a:pt x="2595" y="5392"/>
                    <a:pt x="2595" y="5392"/>
                  </a:cubicBezTo>
                  <a:cubicBezTo>
                    <a:pt x="2503" y="5410"/>
                    <a:pt x="2411" y="5428"/>
                    <a:pt x="2338" y="5428"/>
                  </a:cubicBezTo>
                  <a:cubicBezTo>
                    <a:pt x="2227" y="5447"/>
                    <a:pt x="2135" y="5484"/>
                    <a:pt x="2043" y="5520"/>
                  </a:cubicBezTo>
                  <a:cubicBezTo>
                    <a:pt x="1877" y="5594"/>
                    <a:pt x="1638" y="5686"/>
                    <a:pt x="1583" y="5870"/>
                  </a:cubicBezTo>
                  <a:cubicBezTo>
                    <a:pt x="1546" y="5925"/>
                    <a:pt x="1601" y="5999"/>
                    <a:pt x="1675" y="5999"/>
                  </a:cubicBezTo>
                  <a:cubicBezTo>
                    <a:pt x="1767" y="5981"/>
                    <a:pt x="1859" y="5944"/>
                    <a:pt x="1933" y="5870"/>
                  </a:cubicBezTo>
                  <a:cubicBezTo>
                    <a:pt x="2025" y="5815"/>
                    <a:pt x="2135" y="5778"/>
                    <a:pt x="2227" y="5741"/>
                  </a:cubicBezTo>
                  <a:cubicBezTo>
                    <a:pt x="2338" y="5704"/>
                    <a:pt x="2485" y="5686"/>
                    <a:pt x="2614" y="5649"/>
                  </a:cubicBezTo>
                  <a:lnTo>
                    <a:pt x="2614" y="5649"/>
                  </a:lnTo>
                  <a:cubicBezTo>
                    <a:pt x="2485" y="5999"/>
                    <a:pt x="2374" y="6330"/>
                    <a:pt x="2246" y="6680"/>
                  </a:cubicBezTo>
                  <a:cubicBezTo>
                    <a:pt x="2191" y="6658"/>
                    <a:pt x="2119" y="6646"/>
                    <a:pt x="2043" y="6646"/>
                  </a:cubicBezTo>
                  <a:cubicBezTo>
                    <a:pt x="1863" y="6646"/>
                    <a:pt x="1664" y="6714"/>
                    <a:pt x="1638" y="6882"/>
                  </a:cubicBezTo>
                  <a:cubicBezTo>
                    <a:pt x="1638" y="6919"/>
                    <a:pt x="1675" y="6956"/>
                    <a:pt x="1712" y="6956"/>
                  </a:cubicBezTo>
                  <a:cubicBezTo>
                    <a:pt x="1785" y="6919"/>
                    <a:pt x="1859" y="6882"/>
                    <a:pt x="1933" y="6846"/>
                  </a:cubicBezTo>
                  <a:cubicBezTo>
                    <a:pt x="2025" y="6809"/>
                    <a:pt x="2117" y="6790"/>
                    <a:pt x="2227" y="6790"/>
                  </a:cubicBezTo>
                  <a:cubicBezTo>
                    <a:pt x="2154" y="6974"/>
                    <a:pt x="2098" y="7159"/>
                    <a:pt x="2025" y="7324"/>
                  </a:cubicBezTo>
                  <a:cubicBezTo>
                    <a:pt x="2013" y="7382"/>
                    <a:pt x="2060" y="7419"/>
                    <a:pt x="2106" y="7419"/>
                  </a:cubicBezTo>
                  <a:cubicBezTo>
                    <a:pt x="2133" y="7419"/>
                    <a:pt x="2158" y="7406"/>
                    <a:pt x="2172" y="7379"/>
                  </a:cubicBezTo>
                  <a:lnTo>
                    <a:pt x="2485" y="6606"/>
                  </a:lnTo>
                  <a:cubicBezTo>
                    <a:pt x="2503" y="6662"/>
                    <a:pt x="2522" y="6717"/>
                    <a:pt x="2540" y="6754"/>
                  </a:cubicBezTo>
                  <a:cubicBezTo>
                    <a:pt x="2595" y="6901"/>
                    <a:pt x="2687" y="7140"/>
                    <a:pt x="2853" y="7159"/>
                  </a:cubicBezTo>
                  <a:cubicBezTo>
                    <a:pt x="2890" y="7159"/>
                    <a:pt x="2927" y="7140"/>
                    <a:pt x="2945" y="7103"/>
                  </a:cubicBezTo>
                  <a:cubicBezTo>
                    <a:pt x="2963" y="6956"/>
                    <a:pt x="2816" y="6790"/>
                    <a:pt x="2779" y="6662"/>
                  </a:cubicBezTo>
                  <a:cubicBezTo>
                    <a:pt x="2724" y="6533"/>
                    <a:pt x="2706" y="6386"/>
                    <a:pt x="2614" y="6312"/>
                  </a:cubicBezTo>
                  <a:lnTo>
                    <a:pt x="3350" y="4527"/>
                  </a:lnTo>
                  <a:cubicBezTo>
                    <a:pt x="3424" y="4766"/>
                    <a:pt x="3534" y="4987"/>
                    <a:pt x="3571" y="5208"/>
                  </a:cubicBezTo>
                  <a:cubicBezTo>
                    <a:pt x="3644" y="5557"/>
                    <a:pt x="3571" y="6017"/>
                    <a:pt x="3736" y="6330"/>
                  </a:cubicBezTo>
                  <a:cubicBezTo>
                    <a:pt x="3759" y="6375"/>
                    <a:pt x="3801" y="6399"/>
                    <a:pt x="3844" y="6399"/>
                  </a:cubicBezTo>
                  <a:cubicBezTo>
                    <a:pt x="3871" y="6399"/>
                    <a:pt x="3899" y="6389"/>
                    <a:pt x="3920" y="6367"/>
                  </a:cubicBezTo>
                  <a:cubicBezTo>
                    <a:pt x="4123" y="6036"/>
                    <a:pt x="4013" y="5502"/>
                    <a:pt x="3920" y="5152"/>
                  </a:cubicBezTo>
                  <a:cubicBezTo>
                    <a:pt x="3865" y="4784"/>
                    <a:pt x="3736" y="4453"/>
                    <a:pt x="3497" y="4158"/>
                  </a:cubicBezTo>
                  <a:cubicBezTo>
                    <a:pt x="3552" y="4066"/>
                    <a:pt x="3589" y="3974"/>
                    <a:pt x="3626" y="3864"/>
                  </a:cubicBezTo>
                  <a:cubicBezTo>
                    <a:pt x="3847" y="3349"/>
                    <a:pt x="4049" y="2815"/>
                    <a:pt x="4289" y="2299"/>
                  </a:cubicBezTo>
                  <a:cubicBezTo>
                    <a:pt x="4307" y="2263"/>
                    <a:pt x="4344" y="2207"/>
                    <a:pt x="4362" y="2171"/>
                  </a:cubicBezTo>
                  <a:cubicBezTo>
                    <a:pt x="4491" y="2391"/>
                    <a:pt x="4601" y="2594"/>
                    <a:pt x="4712" y="2815"/>
                  </a:cubicBezTo>
                  <a:cubicBezTo>
                    <a:pt x="4859" y="3128"/>
                    <a:pt x="4933" y="3533"/>
                    <a:pt x="5154" y="3809"/>
                  </a:cubicBezTo>
                  <a:cubicBezTo>
                    <a:pt x="5174" y="3836"/>
                    <a:pt x="5204" y="3848"/>
                    <a:pt x="5234" y="3848"/>
                  </a:cubicBezTo>
                  <a:cubicBezTo>
                    <a:pt x="5286" y="3848"/>
                    <a:pt x="5338" y="3812"/>
                    <a:pt x="5338" y="3753"/>
                  </a:cubicBezTo>
                  <a:cubicBezTo>
                    <a:pt x="5411" y="3385"/>
                    <a:pt x="5154" y="2944"/>
                    <a:pt x="5006" y="2631"/>
                  </a:cubicBezTo>
                  <a:cubicBezTo>
                    <a:pt x="4878" y="2373"/>
                    <a:pt x="4712" y="2115"/>
                    <a:pt x="4546" y="1894"/>
                  </a:cubicBezTo>
                  <a:cubicBezTo>
                    <a:pt x="4694" y="1674"/>
                    <a:pt x="4878" y="1453"/>
                    <a:pt x="5043" y="1232"/>
                  </a:cubicBezTo>
                  <a:close/>
                  <a:moveTo>
                    <a:pt x="5561" y="1"/>
                  </a:moveTo>
                  <a:cubicBezTo>
                    <a:pt x="5520" y="1"/>
                    <a:pt x="5479" y="17"/>
                    <a:pt x="5448" y="54"/>
                  </a:cubicBezTo>
                  <a:cubicBezTo>
                    <a:pt x="4767" y="1103"/>
                    <a:pt x="3589" y="956"/>
                    <a:pt x="2595" y="1490"/>
                  </a:cubicBezTo>
                  <a:cubicBezTo>
                    <a:pt x="1822" y="1931"/>
                    <a:pt x="1233" y="2612"/>
                    <a:pt x="884" y="3404"/>
                  </a:cubicBezTo>
                  <a:cubicBezTo>
                    <a:pt x="0" y="5410"/>
                    <a:pt x="699" y="7545"/>
                    <a:pt x="1233" y="9514"/>
                  </a:cubicBezTo>
                  <a:cubicBezTo>
                    <a:pt x="1215" y="9551"/>
                    <a:pt x="1196" y="9588"/>
                    <a:pt x="1196" y="9643"/>
                  </a:cubicBezTo>
                  <a:cubicBezTo>
                    <a:pt x="1154" y="9729"/>
                    <a:pt x="1232" y="9814"/>
                    <a:pt x="1321" y="9814"/>
                  </a:cubicBezTo>
                  <a:cubicBezTo>
                    <a:pt x="1347" y="9814"/>
                    <a:pt x="1374" y="9807"/>
                    <a:pt x="1399" y="9791"/>
                  </a:cubicBezTo>
                  <a:cubicBezTo>
                    <a:pt x="1841" y="9478"/>
                    <a:pt x="2154" y="9110"/>
                    <a:pt x="2632" y="8815"/>
                  </a:cubicBezTo>
                  <a:cubicBezTo>
                    <a:pt x="3055" y="8594"/>
                    <a:pt x="3479" y="8355"/>
                    <a:pt x="3902" y="8134"/>
                  </a:cubicBezTo>
                  <a:cubicBezTo>
                    <a:pt x="4767" y="7637"/>
                    <a:pt x="5503" y="6919"/>
                    <a:pt x="6019" y="6054"/>
                  </a:cubicBezTo>
                  <a:cubicBezTo>
                    <a:pt x="6902" y="4416"/>
                    <a:pt x="6295" y="2428"/>
                    <a:pt x="5172" y="1048"/>
                  </a:cubicBezTo>
                  <a:lnTo>
                    <a:pt x="5264" y="937"/>
                  </a:lnTo>
                  <a:cubicBezTo>
                    <a:pt x="5503" y="753"/>
                    <a:pt x="5669" y="477"/>
                    <a:pt x="5724" y="164"/>
                  </a:cubicBezTo>
                  <a:cubicBezTo>
                    <a:pt x="5724" y="66"/>
                    <a:pt x="5642" y="1"/>
                    <a:pt x="5561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9"/>
            <p:cNvSpPr/>
            <p:nvPr/>
          </p:nvSpPr>
          <p:spPr>
            <a:xfrm>
              <a:off x="5472539" y="2512055"/>
              <a:ext cx="650411" cy="873255"/>
            </a:xfrm>
            <a:custGeom>
              <a:avLst/>
              <a:gdLst/>
              <a:ahLst/>
              <a:cxnLst/>
              <a:rect l="l" t="t" r="r" b="b"/>
              <a:pathLst>
                <a:path w="12130" h="16286" extrusionOk="0">
                  <a:moveTo>
                    <a:pt x="1915" y="2172"/>
                  </a:moveTo>
                  <a:lnTo>
                    <a:pt x="1915" y="2172"/>
                  </a:lnTo>
                  <a:cubicBezTo>
                    <a:pt x="3442" y="2374"/>
                    <a:pt x="5007" y="2319"/>
                    <a:pt x="6498" y="2816"/>
                  </a:cubicBezTo>
                  <a:cubicBezTo>
                    <a:pt x="8375" y="3405"/>
                    <a:pt x="9700" y="4785"/>
                    <a:pt x="10418" y="6607"/>
                  </a:cubicBezTo>
                  <a:cubicBezTo>
                    <a:pt x="11099" y="8393"/>
                    <a:pt x="11099" y="10325"/>
                    <a:pt x="11025" y="12221"/>
                  </a:cubicBezTo>
                  <a:cubicBezTo>
                    <a:pt x="10970" y="13160"/>
                    <a:pt x="10823" y="14448"/>
                    <a:pt x="11191" y="15442"/>
                  </a:cubicBezTo>
                  <a:cubicBezTo>
                    <a:pt x="9645" y="14724"/>
                    <a:pt x="7933" y="14356"/>
                    <a:pt x="6387" y="13638"/>
                  </a:cubicBezTo>
                  <a:cubicBezTo>
                    <a:pt x="4510" y="12773"/>
                    <a:pt x="2761" y="11522"/>
                    <a:pt x="1731" y="9700"/>
                  </a:cubicBezTo>
                  <a:cubicBezTo>
                    <a:pt x="663" y="7822"/>
                    <a:pt x="737" y="6074"/>
                    <a:pt x="1344" y="4067"/>
                  </a:cubicBezTo>
                  <a:cubicBezTo>
                    <a:pt x="1381" y="3902"/>
                    <a:pt x="1436" y="3736"/>
                    <a:pt x="1473" y="3570"/>
                  </a:cubicBezTo>
                  <a:cubicBezTo>
                    <a:pt x="1933" y="4399"/>
                    <a:pt x="2485" y="5153"/>
                    <a:pt x="3111" y="5853"/>
                  </a:cubicBezTo>
                  <a:cubicBezTo>
                    <a:pt x="2632" y="6350"/>
                    <a:pt x="2338" y="6994"/>
                    <a:pt x="2264" y="7693"/>
                  </a:cubicBezTo>
                  <a:cubicBezTo>
                    <a:pt x="2191" y="8227"/>
                    <a:pt x="2172" y="9129"/>
                    <a:pt x="2632" y="9497"/>
                  </a:cubicBezTo>
                  <a:cubicBezTo>
                    <a:pt x="2666" y="9520"/>
                    <a:pt x="2702" y="9530"/>
                    <a:pt x="2735" y="9530"/>
                  </a:cubicBezTo>
                  <a:cubicBezTo>
                    <a:pt x="2811" y="9530"/>
                    <a:pt x="2877" y="9476"/>
                    <a:pt x="2890" y="9387"/>
                  </a:cubicBezTo>
                  <a:cubicBezTo>
                    <a:pt x="2890" y="9129"/>
                    <a:pt x="2853" y="8871"/>
                    <a:pt x="2780" y="8632"/>
                  </a:cubicBezTo>
                  <a:cubicBezTo>
                    <a:pt x="2743" y="8337"/>
                    <a:pt x="2724" y="8043"/>
                    <a:pt x="2761" y="7748"/>
                  </a:cubicBezTo>
                  <a:cubicBezTo>
                    <a:pt x="2816" y="7160"/>
                    <a:pt x="3019" y="6607"/>
                    <a:pt x="3332" y="6129"/>
                  </a:cubicBezTo>
                  <a:cubicBezTo>
                    <a:pt x="3442" y="6258"/>
                    <a:pt x="3553" y="6368"/>
                    <a:pt x="3645" y="6497"/>
                  </a:cubicBezTo>
                  <a:cubicBezTo>
                    <a:pt x="4547" y="7583"/>
                    <a:pt x="5430" y="8669"/>
                    <a:pt x="6332" y="9755"/>
                  </a:cubicBezTo>
                  <a:cubicBezTo>
                    <a:pt x="6314" y="9773"/>
                    <a:pt x="6295" y="9773"/>
                    <a:pt x="6277" y="9792"/>
                  </a:cubicBezTo>
                  <a:cubicBezTo>
                    <a:pt x="6240" y="9828"/>
                    <a:pt x="6222" y="9884"/>
                    <a:pt x="6222" y="9939"/>
                  </a:cubicBezTo>
                  <a:cubicBezTo>
                    <a:pt x="6222" y="9939"/>
                    <a:pt x="6222" y="9957"/>
                    <a:pt x="6240" y="9976"/>
                  </a:cubicBezTo>
                  <a:cubicBezTo>
                    <a:pt x="6185" y="10123"/>
                    <a:pt x="6111" y="10288"/>
                    <a:pt x="6038" y="10436"/>
                  </a:cubicBezTo>
                  <a:cubicBezTo>
                    <a:pt x="5982" y="10601"/>
                    <a:pt x="5927" y="10785"/>
                    <a:pt x="5909" y="10988"/>
                  </a:cubicBezTo>
                  <a:cubicBezTo>
                    <a:pt x="5872" y="11282"/>
                    <a:pt x="5798" y="11779"/>
                    <a:pt x="6038" y="12019"/>
                  </a:cubicBezTo>
                  <a:cubicBezTo>
                    <a:pt x="6068" y="12065"/>
                    <a:pt x="6115" y="12085"/>
                    <a:pt x="6162" y="12085"/>
                  </a:cubicBezTo>
                  <a:cubicBezTo>
                    <a:pt x="6227" y="12085"/>
                    <a:pt x="6292" y="12046"/>
                    <a:pt x="6314" y="11982"/>
                  </a:cubicBezTo>
                  <a:cubicBezTo>
                    <a:pt x="6387" y="11816"/>
                    <a:pt x="6406" y="11632"/>
                    <a:pt x="6387" y="11466"/>
                  </a:cubicBezTo>
                  <a:cubicBezTo>
                    <a:pt x="6387" y="11264"/>
                    <a:pt x="6406" y="11062"/>
                    <a:pt x="6442" y="10859"/>
                  </a:cubicBezTo>
                  <a:cubicBezTo>
                    <a:pt x="6479" y="10657"/>
                    <a:pt x="6608" y="10399"/>
                    <a:pt x="6663" y="10178"/>
                  </a:cubicBezTo>
                  <a:lnTo>
                    <a:pt x="7933" y="11724"/>
                  </a:lnTo>
                  <a:lnTo>
                    <a:pt x="7915" y="11724"/>
                  </a:lnTo>
                  <a:cubicBezTo>
                    <a:pt x="7639" y="11963"/>
                    <a:pt x="7344" y="12608"/>
                    <a:pt x="7694" y="12884"/>
                  </a:cubicBezTo>
                  <a:cubicBezTo>
                    <a:pt x="7712" y="12896"/>
                    <a:pt x="7733" y="12902"/>
                    <a:pt x="7753" y="12902"/>
                  </a:cubicBezTo>
                  <a:cubicBezTo>
                    <a:pt x="7792" y="12902"/>
                    <a:pt x="7829" y="12878"/>
                    <a:pt x="7841" y="12828"/>
                  </a:cubicBezTo>
                  <a:cubicBezTo>
                    <a:pt x="7878" y="12681"/>
                    <a:pt x="7896" y="12534"/>
                    <a:pt x="7878" y="12368"/>
                  </a:cubicBezTo>
                  <a:cubicBezTo>
                    <a:pt x="7915" y="12203"/>
                    <a:pt x="7970" y="12019"/>
                    <a:pt x="8081" y="11871"/>
                  </a:cubicBezTo>
                  <a:lnTo>
                    <a:pt x="8743" y="12681"/>
                  </a:lnTo>
                  <a:cubicBezTo>
                    <a:pt x="8774" y="12722"/>
                    <a:pt x="8812" y="12739"/>
                    <a:pt x="8850" y="12739"/>
                  </a:cubicBezTo>
                  <a:cubicBezTo>
                    <a:pt x="8950" y="12739"/>
                    <a:pt x="9044" y="12622"/>
                    <a:pt x="8964" y="12516"/>
                  </a:cubicBezTo>
                  <a:cubicBezTo>
                    <a:pt x="8651" y="12111"/>
                    <a:pt x="8338" y="11687"/>
                    <a:pt x="8044" y="11282"/>
                  </a:cubicBezTo>
                  <a:lnTo>
                    <a:pt x="8044" y="11282"/>
                  </a:lnTo>
                  <a:cubicBezTo>
                    <a:pt x="8136" y="11301"/>
                    <a:pt x="8246" y="11319"/>
                    <a:pt x="8320" y="11338"/>
                  </a:cubicBezTo>
                  <a:cubicBezTo>
                    <a:pt x="8449" y="11363"/>
                    <a:pt x="8614" y="11393"/>
                    <a:pt x="8776" y="11393"/>
                  </a:cubicBezTo>
                  <a:cubicBezTo>
                    <a:pt x="8961" y="11393"/>
                    <a:pt x="9141" y="11355"/>
                    <a:pt x="9259" y="11227"/>
                  </a:cubicBezTo>
                  <a:cubicBezTo>
                    <a:pt x="9295" y="11154"/>
                    <a:pt x="9295" y="11062"/>
                    <a:pt x="9222" y="11025"/>
                  </a:cubicBezTo>
                  <a:cubicBezTo>
                    <a:pt x="9019" y="10859"/>
                    <a:pt x="8633" y="10914"/>
                    <a:pt x="8375" y="10877"/>
                  </a:cubicBezTo>
                  <a:cubicBezTo>
                    <a:pt x="8221" y="10850"/>
                    <a:pt x="8025" y="10779"/>
                    <a:pt x="7843" y="10779"/>
                  </a:cubicBezTo>
                  <a:cubicBezTo>
                    <a:pt x="7785" y="10779"/>
                    <a:pt x="7729" y="10786"/>
                    <a:pt x="7676" y="10804"/>
                  </a:cubicBezTo>
                  <a:lnTo>
                    <a:pt x="5541" y="7933"/>
                  </a:lnTo>
                  <a:lnTo>
                    <a:pt x="5541" y="7933"/>
                  </a:lnTo>
                  <a:cubicBezTo>
                    <a:pt x="5964" y="8043"/>
                    <a:pt x="6424" y="8098"/>
                    <a:pt x="6829" y="8227"/>
                  </a:cubicBezTo>
                  <a:cubicBezTo>
                    <a:pt x="7455" y="8448"/>
                    <a:pt x="8117" y="8982"/>
                    <a:pt x="8780" y="9055"/>
                  </a:cubicBezTo>
                  <a:cubicBezTo>
                    <a:pt x="8927" y="9055"/>
                    <a:pt x="9038" y="8926"/>
                    <a:pt x="8982" y="8779"/>
                  </a:cubicBezTo>
                  <a:cubicBezTo>
                    <a:pt x="8651" y="8135"/>
                    <a:pt x="7712" y="7822"/>
                    <a:pt x="7068" y="7620"/>
                  </a:cubicBezTo>
                  <a:cubicBezTo>
                    <a:pt x="6632" y="7479"/>
                    <a:pt x="6079" y="7306"/>
                    <a:pt x="5571" y="7306"/>
                  </a:cubicBezTo>
                  <a:cubicBezTo>
                    <a:pt x="5413" y="7306"/>
                    <a:pt x="5261" y="7323"/>
                    <a:pt x="5117" y="7362"/>
                  </a:cubicBezTo>
                  <a:lnTo>
                    <a:pt x="4749" y="6883"/>
                  </a:lnTo>
                  <a:cubicBezTo>
                    <a:pt x="4123" y="6055"/>
                    <a:pt x="3461" y="5227"/>
                    <a:pt x="2890" y="4362"/>
                  </a:cubicBezTo>
                  <a:cubicBezTo>
                    <a:pt x="2835" y="4270"/>
                    <a:pt x="2798" y="4196"/>
                    <a:pt x="2761" y="4123"/>
                  </a:cubicBezTo>
                  <a:lnTo>
                    <a:pt x="2761" y="4123"/>
                  </a:lnTo>
                  <a:cubicBezTo>
                    <a:pt x="3221" y="4141"/>
                    <a:pt x="3663" y="4123"/>
                    <a:pt x="4105" y="4178"/>
                  </a:cubicBezTo>
                  <a:cubicBezTo>
                    <a:pt x="4654" y="4240"/>
                    <a:pt x="5256" y="4437"/>
                    <a:pt x="5809" y="4437"/>
                  </a:cubicBezTo>
                  <a:cubicBezTo>
                    <a:pt x="5905" y="4437"/>
                    <a:pt x="6000" y="4431"/>
                    <a:pt x="6093" y="4417"/>
                  </a:cubicBezTo>
                  <a:cubicBezTo>
                    <a:pt x="6258" y="4380"/>
                    <a:pt x="6314" y="4159"/>
                    <a:pt x="6185" y="4049"/>
                  </a:cubicBezTo>
                  <a:cubicBezTo>
                    <a:pt x="5651" y="3626"/>
                    <a:pt x="4731" y="3589"/>
                    <a:pt x="4086" y="3552"/>
                  </a:cubicBezTo>
                  <a:cubicBezTo>
                    <a:pt x="3886" y="3531"/>
                    <a:pt x="3686" y="3521"/>
                    <a:pt x="3486" y="3521"/>
                  </a:cubicBezTo>
                  <a:cubicBezTo>
                    <a:pt x="3152" y="3521"/>
                    <a:pt x="2819" y="3550"/>
                    <a:pt x="2485" y="3607"/>
                  </a:cubicBezTo>
                  <a:cubicBezTo>
                    <a:pt x="2264" y="3129"/>
                    <a:pt x="2099" y="2650"/>
                    <a:pt x="1915" y="2172"/>
                  </a:cubicBezTo>
                  <a:close/>
                  <a:moveTo>
                    <a:pt x="716" y="0"/>
                  </a:moveTo>
                  <a:cubicBezTo>
                    <a:pt x="530" y="0"/>
                    <a:pt x="371" y="188"/>
                    <a:pt x="442" y="386"/>
                  </a:cubicBezTo>
                  <a:cubicBezTo>
                    <a:pt x="1491" y="2448"/>
                    <a:pt x="129" y="4196"/>
                    <a:pt x="37" y="6276"/>
                  </a:cubicBezTo>
                  <a:cubicBezTo>
                    <a:pt x="0" y="7896"/>
                    <a:pt x="516" y="9479"/>
                    <a:pt x="1473" y="10785"/>
                  </a:cubicBezTo>
                  <a:cubicBezTo>
                    <a:pt x="3792" y="14080"/>
                    <a:pt x="7841" y="14982"/>
                    <a:pt x="11486" y="15994"/>
                  </a:cubicBezTo>
                  <a:cubicBezTo>
                    <a:pt x="11541" y="16050"/>
                    <a:pt x="11578" y="16123"/>
                    <a:pt x="11633" y="16178"/>
                  </a:cubicBezTo>
                  <a:cubicBezTo>
                    <a:pt x="11682" y="16253"/>
                    <a:pt x="11757" y="16285"/>
                    <a:pt x="11832" y="16285"/>
                  </a:cubicBezTo>
                  <a:cubicBezTo>
                    <a:pt x="11980" y="16285"/>
                    <a:pt x="12130" y="16159"/>
                    <a:pt x="12093" y="15976"/>
                  </a:cubicBezTo>
                  <a:cubicBezTo>
                    <a:pt x="12001" y="15000"/>
                    <a:pt x="11706" y="14117"/>
                    <a:pt x="11725" y="13105"/>
                  </a:cubicBezTo>
                  <a:cubicBezTo>
                    <a:pt x="11743" y="12221"/>
                    <a:pt x="11817" y="11338"/>
                    <a:pt x="11799" y="10454"/>
                  </a:cubicBezTo>
                  <a:cubicBezTo>
                    <a:pt x="11762" y="8614"/>
                    <a:pt x="11449" y="6718"/>
                    <a:pt x="10492" y="5116"/>
                  </a:cubicBezTo>
                  <a:cubicBezTo>
                    <a:pt x="9019" y="2662"/>
                    <a:pt x="6205" y="1627"/>
                    <a:pt x="3422" y="1627"/>
                  </a:cubicBezTo>
                  <a:cubicBezTo>
                    <a:pt x="2866" y="1627"/>
                    <a:pt x="2310" y="1668"/>
                    <a:pt x="1767" y="1748"/>
                  </a:cubicBezTo>
                  <a:cubicBezTo>
                    <a:pt x="1731" y="1675"/>
                    <a:pt x="1694" y="1601"/>
                    <a:pt x="1675" y="1527"/>
                  </a:cubicBezTo>
                  <a:cubicBezTo>
                    <a:pt x="1602" y="957"/>
                    <a:pt x="1307" y="423"/>
                    <a:pt x="884" y="55"/>
                  </a:cubicBezTo>
                  <a:cubicBezTo>
                    <a:pt x="829" y="17"/>
                    <a:pt x="771" y="0"/>
                    <a:pt x="716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9"/>
            <p:cNvSpPr/>
            <p:nvPr/>
          </p:nvSpPr>
          <p:spPr>
            <a:xfrm>
              <a:off x="7147682" y="3794324"/>
              <a:ext cx="788214" cy="801565"/>
            </a:xfrm>
            <a:custGeom>
              <a:avLst/>
              <a:gdLst/>
              <a:ahLst/>
              <a:cxnLst/>
              <a:rect l="l" t="t" r="r" b="b"/>
              <a:pathLst>
                <a:path w="14700" h="14949" extrusionOk="0">
                  <a:moveTo>
                    <a:pt x="5301" y="1833"/>
                  </a:moveTo>
                  <a:cubicBezTo>
                    <a:pt x="5787" y="1833"/>
                    <a:pt x="6275" y="1863"/>
                    <a:pt x="6767" y="1946"/>
                  </a:cubicBezTo>
                  <a:cubicBezTo>
                    <a:pt x="8774" y="2277"/>
                    <a:pt x="10375" y="3473"/>
                    <a:pt x="11406" y="5240"/>
                  </a:cubicBezTo>
                  <a:cubicBezTo>
                    <a:pt x="12400" y="6971"/>
                    <a:pt x="12731" y="8958"/>
                    <a:pt x="12952" y="10909"/>
                  </a:cubicBezTo>
                  <a:cubicBezTo>
                    <a:pt x="13062" y="11885"/>
                    <a:pt x="13117" y="13247"/>
                    <a:pt x="13633" y="14186"/>
                  </a:cubicBezTo>
                  <a:cubicBezTo>
                    <a:pt x="11939" y="13707"/>
                    <a:pt x="10117" y="13615"/>
                    <a:pt x="8405" y="13118"/>
                  </a:cubicBezTo>
                  <a:cubicBezTo>
                    <a:pt x="6344" y="12548"/>
                    <a:pt x="4319" y="11535"/>
                    <a:pt x="2976" y="9842"/>
                  </a:cubicBezTo>
                  <a:cubicBezTo>
                    <a:pt x="1559" y="8075"/>
                    <a:pt x="1356" y="6271"/>
                    <a:pt x="1651" y="4099"/>
                  </a:cubicBezTo>
                  <a:cubicBezTo>
                    <a:pt x="1669" y="3934"/>
                    <a:pt x="1687" y="3750"/>
                    <a:pt x="1706" y="3566"/>
                  </a:cubicBezTo>
                  <a:cubicBezTo>
                    <a:pt x="2313" y="4339"/>
                    <a:pt x="2994" y="5020"/>
                    <a:pt x="3767" y="5627"/>
                  </a:cubicBezTo>
                  <a:cubicBezTo>
                    <a:pt x="3362" y="6234"/>
                    <a:pt x="3160" y="6934"/>
                    <a:pt x="3197" y="7652"/>
                  </a:cubicBezTo>
                  <a:cubicBezTo>
                    <a:pt x="3215" y="8222"/>
                    <a:pt x="3325" y="9142"/>
                    <a:pt x="3878" y="9455"/>
                  </a:cubicBezTo>
                  <a:cubicBezTo>
                    <a:pt x="3903" y="9468"/>
                    <a:pt x="3929" y="9474"/>
                    <a:pt x="3955" y="9474"/>
                  </a:cubicBezTo>
                  <a:cubicBezTo>
                    <a:pt x="4040" y="9474"/>
                    <a:pt x="4117" y="9407"/>
                    <a:pt x="4117" y="9308"/>
                  </a:cubicBezTo>
                  <a:cubicBezTo>
                    <a:pt x="4080" y="9050"/>
                    <a:pt x="4006" y="8793"/>
                    <a:pt x="3878" y="8553"/>
                  </a:cubicBezTo>
                  <a:cubicBezTo>
                    <a:pt x="3786" y="8259"/>
                    <a:pt x="3730" y="7946"/>
                    <a:pt x="3712" y="7633"/>
                  </a:cubicBezTo>
                  <a:cubicBezTo>
                    <a:pt x="3675" y="7026"/>
                    <a:pt x="3786" y="6418"/>
                    <a:pt x="4043" y="5866"/>
                  </a:cubicBezTo>
                  <a:lnTo>
                    <a:pt x="4411" y="6198"/>
                  </a:lnTo>
                  <a:cubicBezTo>
                    <a:pt x="5516" y="7173"/>
                    <a:pt x="6602" y="8149"/>
                    <a:pt x="7706" y="9124"/>
                  </a:cubicBezTo>
                  <a:cubicBezTo>
                    <a:pt x="7688" y="9124"/>
                    <a:pt x="7669" y="9142"/>
                    <a:pt x="7669" y="9161"/>
                  </a:cubicBezTo>
                  <a:cubicBezTo>
                    <a:pt x="7632" y="9216"/>
                    <a:pt x="7632" y="9271"/>
                    <a:pt x="7632" y="9327"/>
                  </a:cubicBezTo>
                  <a:cubicBezTo>
                    <a:pt x="7632" y="9327"/>
                    <a:pt x="7632" y="9345"/>
                    <a:pt x="7651" y="9363"/>
                  </a:cubicBezTo>
                  <a:cubicBezTo>
                    <a:pt x="7614" y="9529"/>
                    <a:pt x="7577" y="9695"/>
                    <a:pt x="7522" y="9860"/>
                  </a:cubicBezTo>
                  <a:cubicBezTo>
                    <a:pt x="7485" y="10044"/>
                    <a:pt x="7467" y="10247"/>
                    <a:pt x="7467" y="10449"/>
                  </a:cubicBezTo>
                  <a:cubicBezTo>
                    <a:pt x="7467" y="10762"/>
                    <a:pt x="7485" y="11278"/>
                    <a:pt x="7780" y="11498"/>
                  </a:cubicBezTo>
                  <a:cubicBezTo>
                    <a:pt x="7811" y="11530"/>
                    <a:pt x="7851" y="11544"/>
                    <a:pt x="7891" y="11544"/>
                  </a:cubicBezTo>
                  <a:cubicBezTo>
                    <a:pt x="7968" y="11544"/>
                    <a:pt x="8044" y="11491"/>
                    <a:pt x="8056" y="11406"/>
                  </a:cubicBezTo>
                  <a:cubicBezTo>
                    <a:pt x="8111" y="11222"/>
                    <a:pt x="8093" y="11038"/>
                    <a:pt x="8037" y="10854"/>
                  </a:cubicBezTo>
                  <a:cubicBezTo>
                    <a:pt x="8019" y="10652"/>
                    <a:pt x="8001" y="10449"/>
                    <a:pt x="8001" y="10228"/>
                  </a:cubicBezTo>
                  <a:cubicBezTo>
                    <a:pt x="8001" y="10026"/>
                    <a:pt x="8111" y="9731"/>
                    <a:pt x="8111" y="9474"/>
                  </a:cubicBezTo>
                  <a:lnTo>
                    <a:pt x="9694" y="10873"/>
                  </a:lnTo>
                  <a:lnTo>
                    <a:pt x="9675" y="10873"/>
                  </a:lnTo>
                  <a:cubicBezTo>
                    <a:pt x="9418" y="11149"/>
                    <a:pt x="9215" y="11867"/>
                    <a:pt x="9639" y="12106"/>
                  </a:cubicBezTo>
                  <a:cubicBezTo>
                    <a:pt x="9648" y="12109"/>
                    <a:pt x="9659" y="12111"/>
                    <a:pt x="9669" y="12111"/>
                  </a:cubicBezTo>
                  <a:cubicBezTo>
                    <a:pt x="9718" y="12111"/>
                    <a:pt x="9771" y="12078"/>
                    <a:pt x="9786" y="12032"/>
                  </a:cubicBezTo>
                  <a:cubicBezTo>
                    <a:pt x="9804" y="11867"/>
                    <a:pt x="9786" y="11701"/>
                    <a:pt x="9749" y="11554"/>
                  </a:cubicBezTo>
                  <a:cubicBezTo>
                    <a:pt x="9749" y="11370"/>
                    <a:pt x="9786" y="11186"/>
                    <a:pt x="9860" y="11020"/>
                  </a:cubicBezTo>
                  <a:lnTo>
                    <a:pt x="10688" y="11738"/>
                  </a:lnTo>
                  <a:cubicBezTo>
                    <a:pt x="10717" y="11766"/>
                    <a:pt x="10749" y="11779"/>
                    <a:pt x="10781" y="11779"/>
                  </a:cubicBezTo>
                  <a:cubicBezTo>
                    <a:pt x="10890" y="11779"/>
                    <a:pt x="10986" y="11631"/>
                    <a:pt x="10872" y="11517"/>
                  </a:cubicBezTo>
                  <a:lnTo>
                    <a:pt x="9731" y="10412"/>
                  </a:lnTo>
                  <a:cubicBezTo>
                    <a:pt x="9823" y="10412"/>
                    <a:pt x="9933" y="10431"/>
                    <a:pt x="10025" y="10431"/>
                  </a:cubicBezTo>
                  <a:cubicBezTo>
                    <a:pt x="10320" y="10431"/>
                    <a:pt x="10798" y="10431"/>
                    <a:pt x="10964" y="10136"/>
                  </a:cubicBezTo>
                  <a:cubicBezTo>
                    <a:pt x="11001" y="10081"/>
                    <a:pt x="10982" y="9989"/>
                    <a:pt x="10909" y="9952"/>
                  </a:cubicBezTo>
                  <a:cubicBezTo>
                    <a:pt x="10824" y="9900"/>
                    <a:pt x="10720" y="9883"/>
                    <a:pt x="10610" y="9883"/>
                  </a:cubicBezTo>
                  <a:cubicBezTo>
                    <a:pt x="10409" y="9883"/>
                    <a:pt x="10185" y="9940"/>
                    <a:pt x="10007" y="9952"/>
                  </a:cubicBezTo>
                  <a:cubicBezTo>
                    <a:pt x="9881" y="9952"/>
                    <a:pt x="9730" y="9928"/>
                    <a:pt x="9587" y="9928"/>
                  </a:cubicBezTo>
                  <a:cubicBezTo>
                    <a:pt x="9479" y="9928"/>
                    <a:pt x="9376" y="9942"/>
                    <a:pt x="9289" y="9989"/>
                  </a:cubicBezTo>
                  <a:lnTo>
                    <a:pt x="6602" y="7376"/>
                  </a:lnTo>
                  <a:lnTo>
                    <a:pt x="6602" y="7376"/>
                  </a:lnTo>
                  <a:cubicBezTo>
                    <a:pt x="7062" y="7412"/>
                    <a:pt x="7522" y="7394"/>
                    <a:pt x="7982" y="7468"/>
                  </a:cubicBezTo>
                  <a:cubicBezTo>
                    <a:pt x="8636" y="7591"/>
                    <a:pt x="9358" y="8003"/>
                    <a:pt x="10034" y="8003"/>
                  </a:cubicBezTo>
                  <a:cubicBezTo>
                    <a:pt x="10061" y="8003"/>
                    <a:pt x="10089" y="8003"/>
                    <a:pt x="10117" y="8001"/>
                  </a:cubicBezTo>
                  <a:cubicBezTo>
                    <a:pt x="10264" y="7983"/>
                    <a:pt x="10356" y="7817"/>
                    <a:pt x="10283" y="7688"/>
                  </a:cubicBezTo>
                  <a:cubicBezTo>
                    <a:pt x="9841" y="7081"/>
                    <a:pt x="8829" y="6915"/>
                    <a:pt x="8129" y="6805"/>
                  </a:cubicBezTo>
                  <a:cubicBezTo>
                    <a:pt x="7803" y="6755"/>
                    <a:pt x="7407" y="6701"/>
                    <a:pt x="7016" y="6701"/>
                  </a:cubicBezTo>
                  <a:cubicBezTo>
                    <a:pt x="6680" y="6701"/>
                    <a:pt x="6349" y="6741"/>
                    <a:pt x="6068" y="6860"/>
                  </a:cubicBezTo>
                  <a:lnTo>
                    <a:pt x="5626" y="6437"/>
                  </a:lnTo>
                  <a:cubicBezTo>
                    <a:pt x="4853" y="5664"/>
                    <a:pt x="4025" y="4928"/>
                    <a:pt x="3307" y="4136"/>
                  </a:cubicBezTo>
                  <a:cubicBezTo>
                    <a:pt x="3233" y="4062"/>
                    <a:pt x="3178" y="3989"/>
                    <a:pt x="3123" y="3897"/>
                  </a:cubicBezTo>
                  <a:cubicBezTo>
                    <a:pt x="3583" y="3842"/>
                    <a:pt x="4043" y="3768"/>
                    <a:pt x="4522" y="3731"/>
                  </a:cubicBezTo>
                  <a:cubicBezTo>
                    <a:pt x="4593" y="3727"/>
                    <a:pt x="4665" y="3726"/>
                    <a:pt x="4739" y="3726"/>
                  </a:cubicBezTo>
                  <a:cubicBezTo>
                    <a:pt x="5079" y="3726"/>
                    <a:pt x="5443" y="3760"/>
                    <a:pt x="5792" y="3760"/>
                  </a:cubicBezTo>
                  <a:cubicBezTo>
                    <a:pt x="6072" y="3760"/>
                    <a:pt x="6342" y="3738"/>
                    <a:pt x="6583" y="3658"/>
                  </a:cubicBezTo>
                  <a:cubicBezTo>
                    <a:pt x="6767" y="3602"/>
                    <a:pt x="6786" y="3363"/>
                    <a:pt x="6620" y="3271"/>
                  </a:cubicBezTo>
                  <a:cubicBezTo>
                    <a:pt x="6296" y="3074"/>
                    <a:pt x="5871" y="3020"/>
                    <a:pt x="5446" y="3020"/>
                  </a:cubicBezTo>
                  <a:cubicBezTo>
                    <a:pt x="5074" y="3020"/>
                    <a:pt x="4702" y="3061"/>
                    <a:pt x="4393" y="3087"/>
                  </a:cubicBezTo>
                  <a:cubicBezTo>
                    <a:pt x="3822" y="3124"/>
                    <a:pt x="3270" y="3234"/>
                    <a:pt x="2755" y="3400"/>
                  </a:cubicBezTo>
                  <a:cubicBezTo>
                    <a:pt x="2442" y="2958"/>
                    <a:pt x="2203" y="2480"/>
                    <a:pt x="1927" y="2019"/>
                  </a:cubicBezTo>
                  <a:cubicBezTo>
                    <a:pt x="3059" y="1994"/>
                    <a:pt x="4174" y="1833"/>
                    <a:pt x="5301" y="1833"/>
                  </a:cubicBezTo>
                  <a:close/>
                  <a:moveTo>
                    <a:pt x="381" y="0"/>
                  </a:moveTo>
                  <a:cubicBezTo>
                    <a:pt x="171" y="0"/>
                    <a:pt x="0" y="240"/>
                    <a:pt x="123" y="455"/>
                  </a:cubicBezTo>
                  <a:cubicBezTo>
                    <a:pt x="1522" y="2406"/>
                    <a:pt x="417" y="4431"/>
                    <a:pt x="657" y="6584"/>
                  </a:cubicBezTo>
                  <a:cubicBezTo>
                    <a:pt x="896" y="8241"/>
                    <a:pt x="1669" y="9787"/>
                    <a:pt x="2884" y="10983"/>
                  </a:cubicBezTo>
                  <a:cubicBezTo>
                    <a:pt x="5810" y="14020"/>
                    <a:pt x="10136" y="14278"/>
                    <a:pt x="14038" y="14738"/>
                  </a:cubicBezTo>
                  <a:cubicBezTo>
                    <a:pt x="14093" y="14793"/>
                    <a:pt x="14148" y="14830"/>
                    <a:pt x="14222" y="14885"/>
                  </a:cubicBezTo>
                  <a:cubicBezTo>
                    <a:pt x="14271" y="14929"/>
                    <a:pt x="14329" y="14949"/>
                    <a:pt x="14387" y="14949"/>
                  </a:cubicBezTo>
                  <a:cubicBezTo>
                    <a:pt x="14545" y="14949"/>
                    <a:pt x="14699" y="14803"/>
                    <a:pt x="14645" y="14627"/>
                  </a:cubicBezTo>
                  <a:cubicBezTo>
                    <a:pt x="14387" y="13615"/>
                    <a:pt x="13946" y="12768"/>
                    <a:pt x="13798" y="11719"/>
                  </a:cubicBezTo>
                  <a:cubicBezTo>
                    <a:pt x="13670" y="10799"/>
                    <a:pt x="13596" y="9879"/>
                    <a:pt x="13430" y="8977"/>
                  </a:cubicBezTo>
                  <a:cubicBezTo>
                    <a:pt x="13099" y="7081"/>
                    <a:pt x="12473" y="5204"/>
                    <a:pt x="11222" y="3694"/>
                  </a:cubicBezTo>
                  <a:cubicBezTo>
                    <a:pt x="9704" y="1871"/>
                    <a:pt x="7438" y="1113"/>
                    <a:pt x="5132" y="1113"/>
                  </a:cubicBezTo>
                  <a:cubicBezTo>
                    <a:pt x="3970" y="1113"/>
                    <a:pt x="2798" y="1306"/>
                    <a:pt x="1706" y="1651"/>
                  </a:cubicBezTo>
                  <a:cubicBezTo>
                    <a:pt x="1669" y="1578"/>
                    <a:pt x="1614" y="1504"/>
                    <a:pt x="1577" y="1412"/>
                  </a:cubicBezTo>
                  <a:cubicBezTo>
                    <a:pt x="1411" y="841"/>
                    <a:pt x="1025" y="344"/>
                    <a:pt x="509" y="32"/>
                  </a:cubicBezTo>
                  <a:cubicBezTo>
                    <a:pt x="466" y="10"/>
                    <a:pt x="423" y="0"/>
                    <a:pt x="381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9"/>
            <p:cNvSpPr/>
            <p:nvPr/>
          </p:nvSpPr>
          <p:spPr>
            <a:xfrm>
              <a:off x="6508799" y="3215067"/>
              <a:ext cx="518184" cy="754970"/>
            </a:xfrm>
            <a:custGeom>
              <a:avLst/>
              <a:gdLst/>
              <a:ahLst/>
              <a:cxnLst/>
              <a:rect l="l" t="t" r="r" b="b"/>
              <a:pathLst>
                <a:path w="9664" h="14080" extrusionOk="0">
                  <a:moveTo>
                    <a:pt x="829" y="730"/>
                  </a:moveTo>
                  <a:cubicBezTo>
                    <a:pt x="2080" y="1411"/>
                    <a:pt x="3461" y="1816"/>
                    <a:pt x="4712" y="2478"/>
                  </a:cubicBezTo>
                  <a:cubicBezTo>
                    <a:pt x="6203" y="3288"/>
                    <a:pt x="7584" y="4448"/>
                    <a:pt x="8338" y="5994"/>
                  </a:cubicBezTo>
                  <a:cubicBezTo>
                    <a:pt x="9130" y="7614"/>
                    <a:pt x="8946" y="9049"/>
                    <a:pt x="8338" y="10669"/>
                  </a:cubicBezTo>
                  <a:cubicBezTo>
                    <a:pt x="8301" y="10798"/>
                    <a:pt x="8246" y="10945"/>
                    <a:pt x="8191" y="11074"/>
                  </a:cubicBezTo>
                  <a:cubicBezTo>
                    <a:pt x="7878" y="10374"/>
                    <a:pt x="7455" y="9712"/>
                    <a:pt x="6976" y="9104"/>
                  </a:cubicBezTo>
                  <a:cubicBezTo>
                    <a:pt x="7400" y="8718"/>
                    <a:pt x="7676" y="8203"/>
                    <a:pt x="7786" y="7650"/>
                  </a:cubicBezTo>
                  <a:cubicBezTo>
                    <a:pt x="7860" y="7209"/>
                    <a:pt x="7933" y="6472"/>
                    <a:pt x="7565" y="6141"/>
                  </a:cubicBezTo>
                  <a:cubicBezTo>
                    <a:pt x="7539" y="6115"/>
                    <a:pt x="7508" y="6103"/>
                    <a:pt x="7479" y="6103"/>
                  </a:cubicBezTo>
                  <a:cubicBezTo>
                    <a:pt x="7425" y="6103"/>
                    <a:pt x="7375" y="6143"/>
                    <a:pt x="7363" y="6215"/>
                  </a:cubicBezTo>
                  <a:cubicBezTo>
                    <a:pt x="7344" y="6417"/>
                    <a:pt x="7344" y="6638"/>
                    <a:pt x="7400" y="6841"/>
                  </a:cubicBezTo>
                  <a:cubicBezTo>
                    <a:pt x="7418" y="7080"/>
                    <a:pt x="7418" y="7337"/>
                    <a:pt x="7381" y="7577"/>
                  </a:cubicBezTo>
                  <a:cubicBezTo>
                    <a:pt x="7289" y="8055"/>
                    <a:pt x="7087" y="8497"/>
                    <a:pt x="6811" y="8884"/>
                  </a:cubicBezTo>
                  <a:lnTo>
                    <a:pt x="6571" y="8552"/>
                  </a:lnTo>
                  <a:cubicBezTo>
                    <a:pt x="5909" y="7614"/>
                    <a:pt x="5228" y="6656"/>
                    <a:pt x="4547" y="5718"/>
                  </a:cubicBezTo>
                  <a:cubicBezTo>
                    <a:pt x="4547" y="5718"/>
                    <a:pt x="4565" y="5699"/>
                    <a:pt x="4584" y="5699"/>
                  </a:cubicBezTo>
                  <a:cubicBezTo>
                    <a:pt x="4602" y="5663"/>
                    <a:pt x="4639" y="5626"/>
                    <a:pt x="4639" y="5571"/>
                  </a:cubicBezTo>
                  <a:cubicBezTo>
                    <a:pt x="4639" y="5571"/>
                    <a:pt x="4639" y="5552"/>
                    <a:pt x="4639" y="5534"/>
                  </a:cubicBezTo>
                  <a:cubicBezTo>
                    <a:pt x="4694" y="5423"/>
                    <a:pt x="4749" y="5294"/>
                    <a:pt x="4823" y="5184"/>
                  </a:cubicBezTo>
                  <a:cubicBezTo>
                    <a:pt x="4878" y="5037"/>
                    <a:pt x="4933" y="4890"/>
                    <a:pt x="4952" y="4742"/>
                  </a:cubicBezTo>
                  <a:cubicBezTo>
                    <a:pt x="5007" y="4485"/>
                    <a:pt x="5099" y="4080"/>
                    <a:pt x="4915" y="3859"/>
                  </a:cubicBezTo>
                  <a:cubicBezTo>
                    <a:pt x="4891" y="3827"/>
                    <a:pt x="4852" y="3812"/>
                    <a:pt x="4814" y="3812"/>
                  </a:cubicBezTo>
                  <a:cubicBezTo>
                    <a:pt x="4764" y="3812"/>
                    <a:pt x="4715" y="3836"/>
                    <a:pt x="4694" y="3877"/>
                  </a:cubicBezTo>
                  <a:cubicBezTo>
                    <a:pt x="4620" y="4006"/>
                    <a:pt x="4602" y="4153"/>
                    <a:pt x="4602" y="4301"/>
                  </a:cubicBezTo>
                  <a:cubicBezTo>
                    <a:pt x="4602" y="4466"/>
                    <a:pt x="4565" y="4632"/>
                    <a:pt x="4528" y="4797"/>
                  </a:cubicBezTo>
                  <a:cubicBezTo>
                    <a:pt x="4473" y="4963"/>
                    <a:pt x="4363" y="5166"/>
                    <a:pt x="4307" y="5368"/>
                  </a:cubicBezTo>
                  <a:lnTo>
                    <a:pt x="3332" y="4006"/>
                  </a:lnTo>
                  <a:lnTo>
                    <a:pt x="3350" y="4006"/>
                  </a:lnTo>
                  <a:cubicBezTo>
                    <a:pt x="3571" y="3840"/>
                    <a:pt x="3884" y="3325"/>
                    <a:pt x="3590" y="3067"/>
                  </a:cubicBezTo>
                  <a:cubicBezTo>
                    <a:pt x="3577" y="3054"/>
                    <a:pt x="3559" y="3048"/>
                    <a:pt x="3541" y="3048"/>
                  </a:cubicBezTo>
                  <a:cubicBezTo>
                    <a:pt x="3508" y="3048"/>
                    <a:pt x="3473" y="3069"/>
                    <a:pt x="3461" y="3104"/>
                  </a:cubicBezTo>
                  <a:cubicBezTo>
                    <a:pt x="3424" y="3215"/>
                    <a:pt x="3406" y="3343"/>
                    <a:pt x="3406" y="3472"/>
                  </a:cubicBezTo>
                  <a:cubicBezTo>
                    <a:pt x="3369" y="3620"/>
                    <a:pt x="3314" y="3748"/>
                    <a:pt x="3221" y="3859"/>
                  </a:cubicBezTo>
                  <a:lnTo>
                    <a:pt x="2725" y="3159"/>
                  </a:lnTo>
                  <a:cubicBezTo>
                    <a:pt x="2698" y="3122"/>
                    <a:pt x="2663" y="3106"/>
                    <a:pt x="2629" y="3106"/>
                  </a:cubicBezTo>
                  <a:cubicBezTo>
                    <a:pt x="2547" y="3106"/>
                    <a:pt x="2470" y="3197"/>
                    <a:pt x="2522" y="3288"/>
                  </a:cubicBezTo>
                  <a:lnTo>
                    <a:pt x="3221" y="4356"/>
                  </a:lnTo>
                  <a:cubicBezTo>
                    <a:pt x="3129" y="4337"/>
                    <a:pt x="3056" y="4319"/>
                    <a:pt x="2982" y="4301"/>
                  </a:cubicBezTo>
                  <a:cubicBezTo>
                    <a:pt x="2864" y="4261"/>
                    <a:pt x="2704" y="4222"/>
                    <a:pt x="2552" y="4222"/>
                  </a:cubicBezTo>
                  <a:cubicBezTo>
                    <a:pt x="2420" y="4222"/>
                    <a:pt x="2295" y="4252"/>
                    <a:pt x="2209" y="4337"/>
                  </a:cubicBezTo>
                  <a:cubicBezTo>
                    <a:pt x="2172" y="4393"/>
                    <a:pt x="2172" y="4466"/>
                    <a:pt x="2228" y="4503"/>
                  </a:cubicBezTo>
                  <a:cubicBezTo>
                    <a:pt x="2375" y="4669"/>
                    <a:pt x="2706" y="4632"/>
                    <a:pt x="2909" y="4669"/>
                  </a:cubicBezTo>
                  <a:cubicBezTo>
                    <a:pt x="3046" y="4699"/>
                    <a:pt x="3221" y="4793"/>
                    <a:pt x="3381" y="4793"/>
                  </a:cubicBezTo>
                  <a:cubicBezTo>
                    <a:pt x="3415" y="4793"/>
                    <a:pt x="3447" y="4789"/>
                    <a:pt x="3479" y="4779"/>
                  </a:cubicBezTo>
                  <a:lnTo>
                    <a:pt x="5080" y="7264"/>
                  </a:lnTo>
                  <a:cubicBezTo>
                    <a:pt x="4749" y="7153"/>
                    <a:pt x="4363" y="7080"/>
                    <a:pt x="4050" y="6951"/>
                  </a:cubicBezTo>
                  <a:cubicBezTo>
                    <a:pt x="3534" y="6730"/>
                    <a:pt x="3019" y="6270"/>
                    <a:pt x="2485" y="6160"/>
                  </a:cubicBezTo>
                  <a:cubicBezTo>
                    <a:pt x="2476" y="6158"/>
                    <a:pt x="2466" y="6158"/>
                    <a:pt x="2457" y="6158"/>
                  </a:cubicBezTo>
                  <a:cubicBezTo>
                    <a:pt x="2344" y="6158"/>
                    <a:pt x="2267" y="6261"/>
                    <a:pt x="2301" y="6380"/>
                  </a:cubicBezTo>
                  <a:cubicBezTo>
                    <a:pt x="2522" y="6933"/>
                    <a:pt x="3295" y="7245"/>
                    <a:pt x="3810" y="7448"/>
                  </a:cubicBezTo>
                  <a:cubicBezTo>
                    <a:pt x="4196" y="7602"/>
                    <a:pt x="4698" y="7782"/>
                    <a:pt x="5154" y="7782"/>
                  </a:cubicBezTo>
                  <a:cubicBezTo>
                    <a:pt x="5242" y="7782"/>
                    <a:pt x="5328" y="7776"/>
                    <a:pt x="5412" y="7761"/>
                  </a:cubicBezTo>
                  <a:cubicBezTo>
                    <a:pt x="5504" y="7908"/>
                    <a:pt x="5596" y="8037"/>
                    <a:pt x="5688" y="8166"/>
                  </a:cubicBezTo>
                  <a:cubicBezTo>
                    <a:pt x="6166" y="8902"/>
                    <a:pt x="6663" y="9620"/>
                    <a:pt x="7087" y="10374"/>
                  </a:cubicBezTo>
                  <a:cubicBezTo>
                    <a:pt x="7124" y="10448"/>
                    <a:pt x="7160" y="10503"/>
                    <a:pt x="7179" y="10577"/>
                  </a:cubicBezTo>
                  <a:cubicBezTo>
                    <a:pt x="6811" y="10540"/>
                    <a:pt x="6443" y="10522"/>
                    <a:pt x="6074" y="10448"/>
                  </a:cubicBezTo>
                  <a:cubicBezTo>
                    <a:pt x="5605" y="10381"/>
                    <a:pt x="5075" y="10146"/>
                    <a:pt x="4595" y="10146"/>
                  </a:cubicBezTo>
                  <a:cubicBezTo>
                    <a:pt x="4548" y="10146"/>
                    <a:pt x="4501" y="10149"/>
                    <a:pt x="4455" y="10154"/>
                  </a:cubicBezTo>
                  <a:cubicBezTo>
                    <a:pt x="4307" y="10172"/>
                    <a:pt x="4252" y="10356"/>
                    <a:pt x="4344" y="10448"/>
                  </a:cubicBezTo>
                  <a:cubicBezTo>
                    <a:pt x="4768" y="10835"/>
                    <a:pt x="5522" y="10908"/>
                    <a:pt x="6056" y="10982"/>
                  </a:cubicBezTo>
                  <a:cubicBezTo>
                    <a:pt x="6341" y="11018"/>
                    <a:pt x="6626" y="11038"/>
                    <a:pt x="6912" y="11038"/>
                  </a:cubicBezTo>
                  <a:cubicBezTo>
                    <a:pt x="7068" y="11038"/>
                    <a:pt x="7225" y="11032"/>
                    <a:pt x="7381" y="11019"/>
                  </a:cubicBezTo>
                  <a:cubicBezTo>
                    <a:pt x="7547" y="11424"/>
                    <a:pt x="7657" y="11829"/>
                    <a:pt x="7768" y="12233"/>
                  </a:cubicBezTo>
                  <a:cubicBezTo>
                    <a:pt x="6516" y="11976"/>
                    <a:pt x="5228" y="11939"/>
                    <a:pt x="4031" y="11460"/>
                  </a:cubicBezTo>
                  <a:cubicBezTo>
                    <a:pt x="2540" y="10853"/>
                    <a:pt x="1418" y="9601"/>
                    <a:pt x="994" y="8074"/>
                  </a:cubicBezTo>
                  <a:cubicBezTo>
                    <a:pt x="534" y="6546"/>
                    <a:pt x="626" y="4963"/>
                    <a:pt x="792" y="3399"/>
                  </a:cubicBezTo>
                  <a:cubicBezTo>
                    <a:pt x="884" y="2626"/>
                    <a:pt x="1086" y="1558"/>
                    <a:pt x="829" y="730"/>
                  </a:cubicBezTo>
                  <a:close/>
                  <a:moveTo>
                    <a:pt x="349" y="1"/>
                  </a:moveTo>
                  <a:cubicBezTo>
                    <a:pt x="237" y="1"/>
                    <a:pt x="129" y="90"/>
                    <a:pt x="129" y="233"/>
                  </a:cubicBezTo>
                  <a:cubicBezTo>
                    <a:pt x="166" y="1043"/>
                    <a:pt x="350" y="1779"/>
                    <a:pt x="277" y="2626"/>
                  </a:cubicBezTo>
                  <a:cubicBezTo>
                    <a:pt x="221" y="3362"/>
                    <a:pt x="111" y="4080"/>
                    <a:pt x="74" y="4816"/>
                  </a:cubicBezTo>
                  <a:cubicBezTo>
                    <a:pt x="0" y="6344"/>
                    <a:pt x="148" y="7908"/>
                    <a:pt x="847" y="9289"/>
                  </a:cubicBezTo>
                  <a:cubicBezTo>
                    <a:pt x="2033" y="11594"/>
                    <a:pt x="4630" y="12595"/>
                    <a:pt x="7123" y="12595"/>
                  </a:cubicBezTo>
                  <a:cubicBezTo>
                    <a:pt x="7376" y="12595"/>
                    <a:pt x="7628" y="12585"/>
                    <a:pt x="7878" y="12565"/>
                  </a:cubicBezTo>
                  <a:cubicBezTo>
                    <a:pt x="7897" y="12638"/>
                    <a:pt x="7915" y="12694"/>
                    <a:pt x="7933" y="12767"/>
                  </a:cubicBezTo>
                  <a:cubicBezTo>
                    <a:pt x="7970" y="13227"/>
                    <a:pt x="8173" y="13687"/>
                    <a:pt x="8522" y="14019"/>
                  </a:cubicBezTo>
                  <a:cubicBezTo>
                    <a:pt x="8570" y="14061"/>
                    <a:pt x="8623" y="14080"/>
                    <a:pt x="8674" y="14080"/>
                  </a:cubicBezTo>
                  <a:cubicBezTo>
                    <a:pt x="8824" y="14080"/>
                    <a:pt x="8959" y="13925"/>
                    <a:pt x="8890" y="13761"/>
                  </a:cubicBezTo>
                  <a:cubicBezTo>
                    <a:pt x="8154" y="11994"/>
                    <a:pt x="9369" y="10632"/>
                    <a:pt x="9553" y="8920"/>
                  </a:cubicBezTo>
                  <a:cubicBezTo>
                    <a:pt x="9664" y="7577"/>
                    <a:pt x="9332" y="6233"/>
                    <a:pt x="8614" y="5110"/>
                  </a:cubicBezTo>
                  <a:cubicBezTo>
                    <a:pt x="6884" y="2257"/>
                    <a:pt x="3590" y="1282"/>
                    <a:pt x="626" y="251"/>
                  </a:cubicBezTo>
                  <a:cubicBezTo>
                    <a:pt x="589" y="196"/>
                    <a:pt x="553" y="141"/>
                    <a:pt x="516" y="86"/>
                  </a:cubicBezTo>
                  <a:cubicBezTo>
                    <a:pt x="470" y="27"/>
                    <a:pt x="409" y="1"/>
                    <a:pt x="349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9"/>
            <p:cNvSpPr/>
            <p:nvPr/>
          </p:nvSpPr>
          <p:spPr>
            <a:xfrm>
              <a:off x="8038524" y="2418220"/>
              <a:ext cx="665210" cy="846016"/>
            </a:xfrm>
            <a:custGeom>
              <a:avLst/>
              <a:gdLst/>
              <a:ahLst/>
              <a:cxnLst/>
              <a:rect l="l" t="t" r="r" b="b"/>
              <a:pathLst>
                <a:path w="12406" h="15778" extrusionOk="0">
                  <a:moveTo>
                    <a:pt x="10216" y="1989"/>
                  </a:moveTo>
                  <a:cubicBezTo>
                    <a:pt x="10529" y="3443"/>
                    <a:pt x="11099" y="4823"/>
                    <a:pt x="11136" y="6333"/>
                  </a:cubicBezTo>
                  <a:cubicBezTo>
                    <a:pt x="11191" y="8192"/>
                    <a:pt x="10381" y="9959"/>
                    <a:pt x="8964" y="11155"/>
                  </a:cubicBezTo>
                  <a:cubicBezTo>
                    <a:pt x="7584" y="12370"/>
                    <a:pt x="5817" y="13014"/>
                    <a:pt x="4087" y="13548"/>
                  </a:cubicBezTo>
                  <a:cubicBezTo>
                    <a:pt x="3221" y="13824"/>
                    <a:pt x="2007" y="14118"/>
                    <a:pt x="1234" y="14763"/>
                  </a:cubicBezTo>
                  <a:cubicBezTo>
                    <a:pt x="1362" y="13124"/>
                    <a:pt x="1142" y="11450"/>
                    <a:pt x="1270" y="9811"/>
                  </a:cubicBezTo>
                  <a:cubicBezTo>
                    <a:pt x="1436" y="7842"/>
                    <a:pt x="1988" y="5836"/>
                    <a:pt x="3295" y="4290"/>
                  </a:cubicBezTo>
                  <a:cubicBezTo>
                    <a:pt x="4639" y="2707"/>
                    <a:pt x="6258" y="2210"/>
                    <a:pt x="8265" y="2081"/>
                  </a:cubicBezTo>
                  <a:cubicBezTo>
                    <a:pt x="8430" y="2081"/>
                    <a:pt x="8596" y="2063"/>
                    <a:pt x="8762" y="2044"/>
                  </a:cubicBezTo>
                  <a:lnTo>
                    <a:pt x="8762" y="2044"/>
                  </a:lnTo>
                  <a:cubicBezTo>
                    <a:pt x="8173" y="2725"/>
                    <a:pt x="7657" y="3480"/>
                    <a:pt x="7234" y="4271"/>
                  </a:cubicBezTo>
                  <a:cubicBezTo>
                    <a:pt x="6858" y="4112"/>
                    <a:pt x="6454" y="4030"/>
                    <a:pt x="6048" y="4030"/>
                  </a:cubicBezTo>
                  <a:cubicBezTo>
                    <a:pt x="5798" y="4030"/>
                    <a:pt x="5547" y="4061"/>
                    <a:pt x="5301" y="4124"/>
                  </a:cubicBezTo>
                  <a:cubicBezTo>
                    <a:pt x="4786" y="4234"/>
                    <a:pt x="3976" y="4511"/>
                    <a:pt x="3792" y="5044"/>
                  </a:cubicBezTo>
                  <a:cubicBezTo>
                    <a:pt x="3758" y="5162"/>
                    <a:pt x="3832" y="5249"/>
                    <a:pt x="3930" y="5249"/>
                  </a:cubicBezTo>
                  <a:cubicBezTo>
                    <a:pt x="3939" y="5249"/>
                    <a:pt x="3948" y="5248"/>
                    <a:pt x="3958" y="5247"/>
                  </a:cubicBezTo>
                  <a:cubicBezTo>
                    <a:pt x="4197" y="5173"/>
                    <a:pt x="4418" y="5044"/>
                    <a:pt x="4620" y="4897"/>
                  </a:cubicBezTo>
                  <a:cubicBezTo>
                    <a:pt x="4860" y="4768"/>
                    <a:pt x="5136" y="4658"/>
                    <a:pt x="5412" y="4584"/>
                  </a:cubicBezTo>
                  <a:cubicBezTo>
                    <a:pt x="5707" y="4515"/>
                    <a:pt x="6008" y="4478"/>
                    <a:pt x="6309" y="4478"/>
                  </a:cubicBezTo>
                  <a:cubicBezTo>
                    <a:pt x="6570" y="4478"/>
                    <a:pt x="6830" y="4506"/>
                    <a:pt x="7087" y="4566"/>
                  </a:cubicBezTo>
                  <a:cubicBezTo>
                    <a:pt x="7013" y="4713"/>
                    <a:pt x="6921" y="4842"/>
                    <a:pt x="6866" y="4971"/>
                  </a:cubicBezTo>
                  <a:cubicBezTo>
                    <a:pt x="6166" y="6130"/>
                    <a:pt x="5467" y="7308"/>
                    <a:pt x="4786" y="8468"/>
                  </a:cubicBezTo>
                  <a:cubicBezTo>
                    <a:pt x="4768" y="8468"/>
                    <a:pt x="4749" y="8449"/>
                    <a:pt x="4731" y="8449"/>
                  </a:cubicBezTo>
                  <a:cubicBezTo>
                    <a:pt x="4712" y="8440"/>
                    <a:pt x="4689" y="8436"/>
                    <a:pt x="4664" y="8436"/>
                  </a:cubicBezTo>
                  <a:cubicBezTo>
                    <a:pt x="4639" y="8436"/>
                    <a:pt x="4611" y="8440"/>
                    <a:pt x="4584" y="8449"/>
                  </a:cubicBezTo>
                  <a:cubicBezTo>
                    <a:pt x="4584" y="8449"/>
                    <a:pt x="4565" y="8449"/>
                    <a:pt x="4565" y="8468"/>
                  </a:cubicBezTo>
                  <a:cubicBezTo>
                    <a:pt x="4399" y="8468"/>
                    <a:pt x="4234" y="8468"/>
                    <a:pt x="4087" y="8449"/>
                  </a:cubicBezTo>
                  <a:cubicBezTo>
                    <a:pt x="3902" y="8449"/>
                    <a:pt x="3718" y="8468"/>
                    <a:pt x="3553" y="8505"/>
                  </a:cubicBezTo>
                  <a:cubicBezTo>
                    <a:pt x="3240" y="8560"/>
                    <a:pt x="2780" y="8670"/>
                    <a:pt x="2632" y="8965"/>
                  </a:cubicBezTo>
                  <a:cubicBezTo>
                    <a:pt x="2577" y="9075"/>
                    <a:pt x="2651" y="9204"/>
                    <a:pt x="2780" y="9204"/>
                  </a:cubicBezTo>
                  <a:cubicBezTo>
                    <a:pt x="2802" y="9206"/>
                    <a:pt x="2823" y="9208"/>
                    <a:pt x="2845" y="9208"/>
                  </a:cubicBezTo>
                  <a:cubicBezTo>
                    <a:pt x="2989" y="9208"/>
                    <a:pt x="3130" y="9158"/>
                    <a:pt x="3258" y="9094"/>
                  </a:cubicBezTo>
                  <a:cubicBezTo>
                    <a:pt x="3442" y="9038"/>
                    <a:pt x="3626" y="8983"/>
                    <a:pt x="3829" y="8946"/>
                  </a:cubicBezTo>
                  <a:cubicBezTo>
                    <a:pt x="3930" y="8928"/>
                    <a:pt x="4050" y="8928"/>
                    <a:pt x="4172" y="8928"/>
                  </a:cubicBezTo>
                  <a:cubicBezTo>
                    <a:pt x="4294" y="8928"/>
                    <a:pt x="4418" y="8928"/>
                    <a:pt x="4528" y="8910"/>
                  </a:cubicBezTo>
                  <a:lnTo>
                    <a:pt x="4528" y="8910"/>
                  </a:lnTo>
                  <a:lnTo>
                    <a:pt x="3553" y="10584"/>
                  </a:lnTo>
                  <a:lnTo>
                    <a:pt x="3534" y="10584"/>
                  </a:lnTo>
                  <a:cubicBezTo>
                    <a:pt x="3401" y="10501"/>
                    <a:pt x="3186" y="10444"/>
                    <a:pt x="2977" y="10444"/>
                  </a:cubicBezTo>
                  <a:cubicBezTo>
                    <a:pt x="2724" y="10444"/>
                    <a:pt x="2482" y="10528"/>
                    <a:pt x="2412" y="10750"/>
                  </a:cubicBezTo>
                  <a:cubicBezTo>
                    <a:pt x="2393" y="10824"/>
                    <a:pt x="2430" y="10879"/>
                    <a:pt x="2504" y="10879"/>
                  </a:cubicBezTo>
                  <a:cubicBezTo>
                    <a:pt x="2651" y="10861"/>
                    <a:pt x="2798" y="10824"/>
                    <a:pt x="2927" y="10768"/>
                  </a:cubicBezTo>
                  <a:cubicBezTo>
                    <a:pt x="3010" y="10750"/>
                    <a:pt x="3097" y="10741"/>
                    <a:pt x="3185" y="10741"/>
                  </a:cubicBezTo>
                  <a:cubicBezTo>
                    <a:pt x="3272" y="10741"/>
                    <a:pt x="3360" y="10750"/>
                    <a:pt x="3442" y="10768"/>
                  </a:cubicBezTo>
                  <a:lnTo>
                    <a:pt x="2927" y="11634"/>
                  </a:lnTo>
                  <a:cubicBezTo>
                    <a:pt x="2863" y="11748"/>
                    <a:pt x="2950" y="11845"/>
                    <a:pt x="3045" y="11845"/>
                  </a:cubicBezTo>
                  <a:cubicBezTo>
                    <a:pt x="3088" y="11845"/>
                    <a:pt x="3132" y="11826"/>
                    <a:pt x="3166" y="11781"/>
                  </a:cubicBezTo>
                  <a:lnTo>
                    <a:pt x="3976" y="10548"/>
                  </a:lnTo>
                  <a:cubicBezTo>
                    <a:pt x="3976" y="10640"/>
                    <a:pt x="3995" y="10750"/>
                    <a:pt x="4013" y="10824"/>
                  </a:cubicBezTo>
                  <a:cubicBezTo>
                    <a:pt x="4050" y="11100"/>
                    <a:pt x="4142" y="11505"/>
                    <a:pt x="4418" y="11615"/>
                  </a:cubicBezTo>
                  <a:cubicBezTo>
                    <a:pt x="4434" y="11623"/>
                    <a:pt x="4450" y="11627"/>
                    <a:pt x="4466" y="11627"/>
                  </a:cubicBezTo>
                  <a:cubicBezTo>
                    <a:pt x="4522" y="11627"/>
                    <a:pt x="4573" y="11581"/>
                    <a:pt x="4602" y="11523"/>
                  </a:cubicBezTo>
                  <a:cubicBezTo>
                    <a:pt x="4676" y="11284"/>
                    <a:pt x="4491" y="10953"/>
                    <a:pt x="4455" y="10713"/>
                  </a:cubicBezTo>
                  <a:cubicBezTo>
                    <a:pt x="4399" y="10529"/>
                    <a:pt x="4418" y="10235"/>
                    <a:pt x="4289" y="10069"/>
                  </a:cubicBezTo>
                  <a:lnTo>
                    <a:pt x="6166" y="7179"/>
                  </a:lnTo>
                  <a:cubicBezTo>
                    <a:pt x="6222" y="7603"/>
                    <a:pt x="6314" y="8026"/>
                    <a:pt x="6332" y="8431"/>
                  </a:cubicBezTo>
                  <a:cubicBezTo>
                    <a:pt x="6350" y="9094"/>
                    <a:pt x="6074" y="9848"/>
                    <a:pt x="6240" y="10474"/>
                  </a:cubicBezTo>
                  <a:cubicBezTo>
                    <a:pt x="6252" y="10567"/>
                    <a:pt x="6322" y="10616"/>
                    <a:pt x="6401" y="10616"/>
                  </a:cubicBezTo>
                  <a:cubicBezTo>
                    <a:pt x="6446" y="10616"/>
                    <a:pt x="6494" y="10600"/>
                    <a:pt x="6535" y="10566"/>
                  </a:cubicBezTo>
                  <a:cubicBezTo>
                    <a:pt x="7013" y="10069"/>
                    <a:pt x="6995" y="9112"/>
                    <a:pt x="6958" y="8449"/>
                  </a:cubicBezTo>
                  <a:cubicBezTo>
                    <a:pt x="6939" y="7879"/>
                    <a:pt x="6903" y="7106"/>
                    <a:pt x="6553" y="6609"/>
                  </a:cubicBezTo>
                  <a:cubicBezTo>
                    <a:pt x="6645" y="6443"/>
                    <a:pt x="6755" y="6277"/>
                    <a:pt x="6866" y="6130"/>
                  </a:cubicBezTo>
                  <a:cubicBezTo>
                    <a:pt x="7418" y="5284"/>
                    <a:pt x="7933" y="4400"/>
                    <a:pt x="8541" y="3590"/>
                  </a:cubicBezTo>
                  <a:cubicBezTo>
                    <a:pt x="8596" y="3517"/>
                    <a:pt x="8651" y="3461"/>
                    <a:pt x="8706" y="3388"/>
                  </a:cubicBezTo>
                  <a:cubicBezTo>
                    <a:pt x="8854" y="3793"/>
                    <a:pt x="9001" y="4216"/>
                    <a:pt x="9111" y="4639"/>
                  </a:cubicBezTo>
                  <a:cubicBezTo>
                    <a:pt x="9259" y="5228"/>
                    <a:pt x="9240" y="5965"/>
                    <a:pt x="9553" y="6498"/>
                  </a:cubicBezTo>
                  <a:cubicBezTo>
                    <a:pt x="9587" y="6565"/>
                    <a:pt x="9651" y="6598"/>
                    <a:pt x="9716" y="6598"/>
                  </a:cubicBezTo>
                  <a:cubicBezTo>
                    <a:pt x="9794" y="6598"/>
                    <a:pt x="9873" y="6552"/>
                    <a:pt x="9903" y="6462"/>
                  </a:cubicBezTo>
                  <a:cubicBezTo>
                    <a:pt x="10142" y="5854"/>
                    <a:pt x="9848" y="5007"/>
                    <a:pt x="9682" y="4400"/>
                  </a:cubicBezTo>
                  <a:cubicBezTo>
                    <a:pt x="9535" y="3903"/>
                    <a:pt x="9351" y="3425"/>
                    <a:pt x="9093" y="2964"/>
                  </a:cubicBezTo>
                  <a:cubicBezTo>
                    <a:pt x="9461" y="2615"/>
                    <a:pt x="9829" y="2302"/>
                    <a:pt x="10216" y="1989"/>
                  </a:cubicBezTo>
                  <a:close/>
                  <a:moveTo>
                    <a:pt x="11470" y="0"/>
                  </a:moveTo>
                  <a:cubicBezTo>
                    <a:pt x="11406" y="0"/>
                    <a:pt x="11340" y="23"/>
                    <a:pt x="11283" y="75"/>
                  </a:cubicBezTo>
                  <a:cubicBezTo>
                    <a:pt x="9774" y="1676"/>
                    <a:pt x="7731" y="1032"/>
                    <a:pt x="5835" y="1639"/>
                  </a:cubicBezTo>
                  <a:cubicBezTo>
                    <a:pt x="4344" y="2155"/>
                    <a:pt x="3074" y="3130"/>
                    <a:pt x="2209" y="4437"/>
                  </a:cubicBezTo>
                  <a:cubicBezTo>
                    <a:pt x="0" y="7621"/>
                    <a:pt x="516" y="11578"/>
                    <a:pt x="810" y="15223"/>
                  </a:cubicBezTo>
                  <a:cubicBezTo>
                    <a:pt x="774" y="15278"/>
                    <a:pt x="737" y="15352"/>
                    <a:pt x="700" y="15407"/>
                  </a:cubicBezTo>
                  <a:cubicBezTo>
                    <a:pt x="607" y="15592"/>
                    <a:pt x="735" y="15778"/>
                    <a:pt x="909" y="15778"/>
                  </a:cubicBezTo>
                  <a:cubicBezTo>
                    <a:pt x="943" y="15778"/>
                    <a:pt x="977" y="15771"/>
                    <a:pt x="1013" y="15756"/>
                  </a:cubicBezTo>
                  <a:cubicBezTo>
                    <a:pt x="1878" y="15333"/>
                    <a:pt x="2577" y="14781"/>
                    <a:pt x="3498" y="14468"/>
                  </a:cubicBezTo>
                  <a:cubicBezTo>
                    <a:pt x="4307" y="14192"/>
                    <a:pt x="5136" y="13971"/>
                    <a:pt x="5927" y="13658"/>
                  </a:cubicBezTo>
                  <a:cubicBezTo>
                    <a:pt x="7584" y="13014"/>
                    <a:pt x="9185" y="12112"/>
                    <a:pt x="10326" y="10713"/>
                  </a:cubicBezTo>
                  <a:cubicBezTo>
                    <a:pt x="12406" y="8155"/>
                    <a:pt x="12019" y="4492"/>
                    <a:pt x="10510" y="1713"/>
                  </a:cubicBezTo>
                  <a:cubicBezTo>
                    <a:pt x="10565" y="1658"/>
                    <a:pt x="10621" y="1602"/>
                    <a:pt x="10676" y="1547"/>
                  </a:cubicBezTo>
                  <a:cubicBezTo>
                    <a:pt x="11173" y="1290"/>
                    <a:pt x="11541" y="866"/>
                    <a:pt x="11743" y="332"/>
                  </a:cubicBezTo>
                  <a:cubicBezTo>
                    <a:pt x="11783" y="147"/>
                    <a:pt x="11633" y="0"/>
                    <a:pt x="11470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9"/>
            <p:cNvSpPr/>
            <p:nvPr/>
          </p:nvSpPr>
          <p:spPr>
            <a:xfrm>
              <a:off x="3780936" y="3142680"/>
              <a:ext cx="623493" cy="843603"/>
            </a:xfrm>
            <a:custGeom>
              <a:avLst/>
              <a:gdLst/>
              <a:ahLst/>
              <a:cxnLst/>
              <a:rect l="l" t="t" r="r" b="b"/>
              <a:pathLst>
                <a:path w="11628" h="15733" extrusionOk="0">
                  <a:moveTo>
                    <a:pt x="1878" y="2080"/>
                  </a:moveTo>
                  <a:lnTo>
                    <a:pt x="1878" y="2080"/>
                  </a:lnTo>
                  <a:cubicBezTo>
                    <a:pt x="3369" y="2282"/>
                    <a:pt x="4860" y="2245"/>
                    <a:pt x="6296" y="2724"/>
                  </a:cubicBezTo>
                  <a:cubicBezTo>
                    <a:pt x="8044" y="3313"/>
                    <a:pt x="9425" y="4675"/>
                    <a:pt x="10050" y="6424"/>
                  </a:cubicBezTo>
                  <a:cubicBezTo>
                    <a:pt x="10713" y="8154"/>
                    <a:pt x="10713" y="10013"/>
                    <a:pt x="10603" y="11816"/>
                  </a:cubicBezTo>
                  <a:cubicBezTo>
                    <a:pt x="10566" y="12737"/>
                    <a:pt x="10400" y="13970"/>
                    <a:pt x="10750" y="14927"/>
                  </a:cubicBezTo>
                  <a:cubicBezTo>
                    <a:pt x="9259" y="14228"/>
                    <a:pt x="7621" y="13860"/>
                    <a:pt x="6130" y="13179"/>
                  </a:cubicBezTo>
                  <a:cubicBezTo>
                    <a:pt x="4345" y="12332"/>
                    <a:pt x="2651" y="11099"/>
                    <a:pt x="1657" y="9350"/>
                  </a:cubicBezTo>
                  <a:cubicBezTo>
                    <a:pt x="645" y="7546"/>
                    <a:pt x="737" y="5853"/>
                    <a:pt x="1326" y="3920"/>
                  </a:cubicBezTo>
                  <a:cubicBezTo>
                    <a:pt x="1363" y="3773"/>
                    <a:pt x="1418" y="3607"/>
                    <a:pt x="1455" y="3442"/>
                  </a:cubicBezTo>
                  <a:cubicBezTo>
                    <a:pt x="1878" y="4233"/>
                    <a:pt x="2412" y="4970"/>
                    <a:pt x="3019" y="5651"/>
                  </a:cubicBezTo>
                  <a:cubicBezTo>
                    <a:pt x="2559" y="6129"/>
                    <a:pt x="2265" y="6736"/>
                    <a:pt x="2191" y="7399"/>
                  </a:cubicBezTo>
                  <a:cubicBezTo>
                    <a:pt x="2118" y="7933"/>
                    <a:pt x="2099" y="8780"/>
                    <a:pt x="2541" y="9148"/>
                  </a:cubicBezTo>
                  <a:cubicBezTo>
                    <a:pt x="2570" y="9171"/>
                    <a:pt x="2602" y="9181"/>
                    <a:pt x="2634" y="9181"/>
                  </a:cubicBezTo>
                  <a:cubicBezTo>
                    <a:pt x="2703" y="9181"/>
                    <a:pt x="2768" y="9131"/>
                    <a:pt x="2780" y="9056"/>
                  </a:cubicBezTo>
                  <a:cubicBezTo>
                    <a:pt x="2799" y="8798"/>
                    <a:pt x="2762" y="8559"/>
                    <a:pt x="2688" y="8319"/>
                  </a:cubicBezTo>
                  <a:cubicBezTo>
                    <a:pt x="2651" y="8043"/>
                    <a:pt x="2633" y="7749"/>
                    <a:pt x="2670" y="7473"/>
                  </a:cubicBezTo>
                  <a:cubicBezTo>
                    <a:pt x="2743" y="6902"/>
                    <a:pt x="2927" y="6368"/>
                    <a:pt x="3240" y="5908"/>
                  </a:cubicBezTo>
                  <a:cubicBezTo>
                    <a:pt x="3332" y="6019"/>
                    <a:pt x="3443" y="6147"/>
                    <a:pt x="3535" y="6258"/>
                  </a:cubicBezTo>
                  <a:cubicBezTo>
                    <a:pt x="4381" y="7325"/>
                    <a:pt x="5247" y="8375"/>
                    <a:pt x="6093" y="9424"/>
                  </a:cubicBezTo>
                  <a:cubicBezTo>
                    <a:pt x="6075" y="9424"/>
                    <a:pt x="6056" y="9442"/>
                    <a:pt x="6056" y="9461"/>
                  </a:cubicBezTo>
                  <a:cubicBezTo>
                    <a:pt x="6020" y="9497"/>
                    <a:pt x="6001" y="9534"/>
                    <a:pt x="6001" y="9589"/>
                  </a:cubicBezTo>
                  <a:cubicBezTo>
                    <a:pt x="6001" y="9608"/>
                    <a:pt x="6001" y="9608"/>
                    <a:pt x="6001" y="9626"/>
                  </a:cubicBezTo>
                  <a:cubicBezTo>
                    <a:pt x="5946" y="9773"/>
                    <a:pt x="5891" y="9921"/>
                    <a:pt x="5817" y="10068"/>
                  </a:cubicBezTo>
                  <a:cubicBezTo>
                    <a:pt x="5762" y="10234"/>
                    <a:pt x="5707" y="10399"/>
                    <a:pt x="5688" y="10583"/>
                  </a:cubicBezTo>
                  <a:cubicBezTo>
                    <a:pt x="5633" y="10878"/>
                    <a:pt x="5578" y="11356"/>
                    <a:pt x="5799" y="11596"/>
                  </a:cubicBezTo>
                  <a:cubicBezTo>
                    <a:pt x="5831" y="11635"/>
                    <a:pt x="5876" y="11655"/>
                    <a:pt x="5922" y="11655"/>
                  </a:cubicBezTo>
                  <a:cubicBezTo>
                    <a:pt x="5982" y="11655"/>
                    <a:pt x="6043" y="11622"/>
                    <a:pt x="6075" y="11559"/>
                  </a:cubicBezTo>
                  <a:cubicBezTo>
                    <a:pt x="6148" y="11393"/>
                    <a:pt x="6167" y="11227"/>
                    <a:pt x="6148" y="11062"/>
                  </a:cubicBezTo>
                  <a:cubicBezTo>
                    <a:pt x="6148" y="10859"/>
                    <a:pt x="6167" y="10675"/>
                    <a:pt x="6204" y="10473"/>
                  </a:cubicBezTo>
                  <a:cubicBezTo>
                    <a:pt x="6240" y="10289"/>
                    <a:pt x="6369" y="10031"/>
                    <a:pt x="6424" y="9810"/>
                  </a:cubicBezTo>
                  <a:cubicBezTo>
                    <a:pt x="6829" y="10307"/>
                    <a:pt x="7234" y="10804"/>
                    <a:pt x="7639" y="11320"/>
                  </a:cubicBezTo>
                  <a:lnTo>
                    <a:pt x="7621" y="11320"/>
                  </a:lnTo>
                  <a:cubicBezTo>
                    <a:pt x="7363" y="11540"/>
                    <a:pt x="7050" y="12148"/>
                    <a:pt x="7400" y="12424"/>
                  </a:cubicBezTo>
                  <a:cubicBezTo>
                    <a:pt x="7420" y="12437"/>
                    <a:pt x="7441" y="12443"/>
                    <a:pt x="7462" y="12443"/>
                  </a:cubicBezTo>
                  <a:cubicBezTo>
                    <a:pt x="7500" y="12443"/>
                    <a:pt x="7535" y="12423"/>
                    <a:pt x="7547" y="12387"/>
                  </a:cubicBezTo>
                  <a:cubicBezTo>
                    <a:pt x="7584" y="12240"/>
                    <a:pt x="7602" y="12093"/>
                    <a:pt x="7602" y="11945"/>
                  </a:cubicBezTo>
                  <a:cubicBezTo>
                    <a:pt x="7621" y="11780"/>
                    <a:pt x="7676" y="11614"/>
                    <a:pt x="7787" y="11467"/>
                  </a:cubicBezTo>
                  <a:lnTo>
                    <a:pt x="8412" y="12258"/>
                  </a:lnTo>
                  <a:cubicBezTo>
                    <a:pt x="8441" y="12291"/>
                    <a:pt x="8476" y="12305"/>
                    <a:pt x="8511" y="12305"/>
                  </a:cubicBezTo>
                  <a:cubicBezTo>
                    <a:pt x="8614" y="12305"/>
                    <a:pt x="8715" y="12188"/>
                    <a:pt x="8633" y="12093"/>
                  </a:cubicBezTo>
                  <a:cubicBezTo>
                    <a:pt x="8339" y="11688"/>
                    <a:pt x="8044" y="11301"/>
                    <a:pt x="7750" y="10896"/>
                  </a:cubicBezTo>
                  <a:lnTo>
                    <a:pt x="7750" y="10896"/>
                  </a:lnTo>
                  <a:cubicBezTo>
                    <a:pt x="7842" y="10915"/>
                    <a:pt x="7934" y="10951"/>
                    <a:pt x="8026" y="10951"/>
                  </a:cubicBezTo>
                  <a:cubicBezTo>
                    <a:pt x="8146" y="10977"/>
                    <a:pt x="8303" y="11007"/>
                    <a:pt x="8458" y="11007"/>
                  </a:cubicBezTo>
                  <a:cubicBezTo>
                    <a:pt x="8635" y="11007"/>
                    <a:pt x="8810" y="10968"/>
                    <a:pt x="8928" y="10841"/>
                  </a:cubicBezTo>
                  <a:cubicBezTo>
                    <a:pt x="8964" y="10786"/>
                    <a:pt x="8946" y="10694"/>
                    <a:pt x="8891" y="10657"/>
                  </a:cubicBezTo>
                  <a:cubicBezTo>
                    <a:pt x="8688" y="10491"/>
                    <a:pt x="8320" y="10546"/>
                    <a:pt x="8081" y="10510"/>
                  </a:cubicBezTo>
                  <a:cubicBezTo>
                    <a:pt x="7927" y="10482"/>
                    <a:pt x="7742" y="10411"/>
                    <a:pt x="7564" y="10411"/>
                  </a:cubicBezTo>
                  <a:cubicBezTo>
                    <a:pt x="7508" y="10411"/>
                    <a:pt x="7453" y="10418"/>
                    <a:pt x="7400" y="10436"/>
                  </a:cubicBezTo>
                  <a:cubicBezTo>
                    <a:pt x="6719" y="9516"/>
                    <a:pt x="6038" y="8595"/>
                    <a:pt x="5357" y="7675"/>
                  </a:cubicBezTo>
                  <a:lnTo>
                    <a:pt x="5357" y="7675"/>
                  </a:lnTo>
                  <a:cubicBezTo>
                    <a:pt x="5762" y="7767"/>
                    <a:pt x="6204" y="7822"/>
                    <a:pt x="6590" y="7951"/>
                  </a:cubicBezTo>
                  <a:cubicBezTo>
                    <a:pt x="7198" y="8172"/>
                    <a:pt x="7823" y="8687"/>
                    <a:pt x="8468" y="8761"/>
                  </a:cubicBezTo>
                  <a:cubicBezTo>
                    <a:pt x="8476" y="8762"/>
                    <a:pt x="8484" y="8763"/>
                    <a:pt x="8492" y="8763"/>
                  </a:cubicBezTo>
                  <a:cubicBezTo>
                    <a:pt x="8625" y="8763"/>
                    <a:pt x="8705" y="8625"/>
                    <a:pt x="8670" y="8503"/>
                  </a:cubicBezTo>
                  <a:cubicBezTo>
                    <a:pt x="8357" y="7878"/>
                    <a:pt x="7455" y="7565"/>
                    <a:pt x="6829" y="7362"/>
                  </a:cubicBezTo>
                  <a:cubicBezTo>
                    <a:pt x="6409" y="7236"/>
                    <a:pt x="5881" y="7067"/>
                    <a:pt x="5385" y="7067"/>
                  </a:cubicBezTo>
                  <a:cubicBezTo>
                    <a:pt x="5230" y="7067"/>
                    <a:pt x="5078" y="7084"/>
                    <a:pt x="4934" y="7123"/>
                  </a:cubicBezTo>
                  <a:cubicBezTo>
                    <a:pt x="4823" y="6957"/>
                    <a:pt x="4713" y="6810"/>
                    <a:pt x="4602" y="6663"/>
                  </a:cubicBezTo>
                  <a:cubicBezTo>
                    <a:pt x="3995" y="5853"/>
                    <a:pt x="3369" y="5043"/>
                    <a:pt x="2817" y="4196"/>
                  </a:cubicBezTo>
                  <a:cubicBezTo>
                    <a:pt x="2762" y="4123"/>
                    <a:pt x="2725" y="4049"/>
                    <a:pt x="2688" y="3976"/>
                  </a:cubicBezTo>
                  <a:lnTo>
                    <a:pt x="2688" y="3976"/>
                  </a:lnTo>
                  <a:cubicBezTo>
                    <a:pt x="3130" y="3994"/>
                    <a:pt x="3553" y="3994"/>
                    <a:pt x="3995" y="4031"/>
                  </a:cubicBezTo>
                  <a:cubicBezTo>
                    <a:pt x="4503" y="4077"/>
                    <a:pt x="5062" y="4278"/>
                    <a:pt x="5587" y="4278"/>
                  </a:cubicBezTo>
                  <a:cubicBezTo>
                    <a:pt x="5690" y="4278"/>
                    <a:pt x="5791" y="4270"/>
                    <a:pt x="5891" y="4252"/>
                  </a:cubicBezTo>
                  <a:cubicBezTo>
                    <a:pt x="6056" y="4233"/>
                    <a:pt x="6112" y="4031"/>
                    <a:pt x="5983" y="3920"/>
                  </a:cubicBezTo>
                  <a:cubicBezTo>
                    <a:pt x="5486" y="3497"/>
                    <a:pt x="4602" y="3460"/>
                    <a:pt x="3958" y="3423"/>
                  </a:cubicBezTo>
                  <a:cubicBezTo>
                    <a:pt x="3762" y="3402"/>
                    <a:pt x="3563" y="3391"/>
                    <a:pt x="3363" y="3391"/>
                  </a:cubicBezTo>
                  <a:cubicBezTo>
                    <a:pt x="3055" y="3391"/>
                    <a:pt x="2743" y="3416"/>
                    <a:pt x="2430" y="3460"/>
                  </a:cubicBezTo>
                  <a:cubicBezTo>
                    <a:pt x="2228" y="3000"/>
                    <a:pt x="2062" y="2540"/>
                    <a:pt x="1878" y="2080"/>
                  </a:cubicBezTo>
                  <a:close/>
                  <a:moveTo>
                    <a:pt x="725" y="0"/>
                  </a:moveTo>
                  <a:cubicBezTo>
                    <a:pt x="548" y="0"/>
                    <a:pt x="390" y="184"/>
                    <a:pt x="461" y="368"/>
                  </a:cubicBezTo>
                  <a:cubicBezTo>
                    <a:pt x="1455" y="2356"/>
                    <a:pt x="130" y="4049"/>
                    <a:pt x="38" y="6037"/>
                  </a:cubicBezTo>
                  <a:cubicBezTo>
                    <a:pt x="1" y="7602"/>
                    <a:pt x="479" y="9129"/>
                    <a:pt x="1400" y="10399"/>
                  </a:cubicBezTo>
                  <a:cubicBezTo>
                    <a:pt x="3627" y="13583"/>
                    <a:pt x="7529" y="14467"/>
                    <a:pt x="11044" y="15479"/>
                  </a:cubicBezTo>
                  <a:cubicBezTo>
                    <a:pt x="11081" y="15534"/>
                    <a:pt x="11118" y="15590"/>
                    <a:pt x="11173" y="15645"/>
                  </a:cubicBezTo>
                  <a:cubicBezTo>
                    <a:pt x="11222" y="15705"/>
                    <a:pt x="11288" y="15732"/>
                    <a:pt x="11355" y="15732"/>
                  </a:cubicBezTo>
                  <a:cubicBezTo>
                    <a:pt x="11491" y="15732"/>
                    <a:pt x="11627" y="15621"/>
                    <a:pt x="11615" y="15461"/>
                  </a:cubicBezTo>
                  <a:cubicBezTo>
                    <a:pt x="11523" y="14504"/>
                    <a:pt x="11247" y="13657"/>
                    <a:pt x="11265" y="12682"/>
                  </a:cubicBezTo>
                  <a:cubicBezTo>
                    <a:pt x="11284" y="11835"/>
                    <a:pt x="11357" y="10988"/>
                    <a:pt x="11339" y="10123"/>
                  </a:cubicBezTo>
                  <a:cubicBezTo>
                    <a:pt x="11320" y="8356"/>
                    <a:pt x="11026" y="6534"/>
                    <a:pt x="10124" y="4988"/>
                  </a:cubicBezTo>
                  <a:cubicBezTo>
                    <a:pt x="8718" y="2593"/>
                    <a:pt x="5975" y="1586"/>
                    <a:pt x="3280" y="1586"/>
                  </a:cubicBezTo>
                  <a:cubicBezTo>
                    <a:pt x="2765" y="1586"/>
                    <a:pt x="2251" y="1622"/>
                    <a:pt x="1749" y="1693"/>
                  </a:cubicBezTo>
                  <a:cubicBezTo>
                    <a:pt x="1713" y="1620"/>
                    <a:pt x="1676" y="1546"/>
                    <a:pt x="1639" y="1472"/>
                  </a:cubicBezTo>
                  <a:cubicBezTo>
                    <a:pt x="1584" y="920"/>
                    <a:pt x="1308" y="405"/>
                    <a:pt x="884" y="55"/>
                  </a:cubicBezTo>
                  <a:cubicBezTo>
                    <a:pt x="833" y="17"/>
                    <a:pt x="778" y="0"/>
                    <a:pt x="725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9"/>
            <p:cNvSpPr/>
            <p:nvPr/>
          </p:nvSpPr>
          <p:spPr>
            <a:xfrm>
              <a:off x="1188462" y="3127506"/>
              <a:ext cx="797490" cy="670947"/>
            </a:xfrm>
            <a:custGeom>
              <a:avLst/>
              <a:gdLst/>
              <a:ahLst/>
              <a:cxnLst/>
              <a:rect l="l" t="t" r="r" b="b"/>
              <a:pathLst>
                <a:path w="14873" h="12513" extrusionOk="0">
                  <a:moveTo>
                    <a:pt x="14023" y="909"/>
                  </a:moveTo>
                  <a:cubicBezTo>
                    <a:pt x="13452" y="2455"/>
                    <a:pt x="13250" y="4130"/>
                    <a:pt x="12698" y="5657"/>
                  </a:cubicBezTo>
                  <a:cubicBezTo>
                    <a:pt x="12017" y="7535"/>
                    <a:pt x="10949" y="9320"/>
                    <a:pt x="9293" y="10461"/>
                  </a:cubicBezTo>
                  <a:cubicBezTo>
                    <a:pt x="8172" y="11233"/>
                    <a:pt x="7067" y="11531"/>
                    <a:pt x="5879" y="11531"/>
                  </a:cubicBezTo>
                  <a:cubicBezTo>
                    <a:pt x="5253" y="11531"/>
                    <a:pt x="4604" y="11448"/>
                    <a:pt x="3918" y="11308"/>
                  </a:cubicBezTo>
                  <a:cubicBezTo>
                    <a:pt x="3771" y="11271"/>
                    <a:pt x="3605" y="11234"/>
                    <a:pt x="3421" y="11216"/>
                  </a:cubicBezTo>
                  <a:cubicBezTo>
                    <a:pt x="4176" y="10719"/>
                    <a:pt x="4875" y="10112"/>
                    <a:pt x="5483" y="9449"/>
                  </a:cubicBezTo>
                  <a:cubicBezTo>
                    <a:pt x="5998" y="9872"/>
                    <a:pt x="6642" y="10093"/>
                    <a:pt x="7305" y="10112"/>
                  </a:cubicBezTo>
                  <a:cubicBezTo>
                    <a:pt x="7368" y="10114"/>
                    <a:pt x="7435" y="10115"/>
                    <a:pt x="7506" y="10115"/>
                  </a:cubicBezTo>
                  <a:cubicBezTo>
                    <a:pt x="8031" y="10115"/>
                    <a:pt x="8724" y="10037"/>
                    <a:pt x="9017" y="9615"/>
                  </a:cubicBezTo>
                  <a:cubicBezTo>
                    <a:pt x="9072" y="9504"/>
                    <a:pt x="9017" y="9375"/>
                    <a:pt x="8888" y="9375"/>
                  </a:cubicBezTo>
                  <a:cubicBezTo>
                    <a:pt x="8649" y="9394"/>
                    <a:pt x="8409" y="9449"/>
                    <a:pt x="8170" y="9541"/>
                  </a:cubicBezTo>
                  <a:cubicBezTo>
                    <a:pt x="7894" y="9615"/>
                    <a:pt x="7618" y="9633"/>
                    <a:pt x="7323" y="9633"/>
                  </a:cubicBezTo>
                  <a:cubicBezTo>
                    <a:pt x="6753" y="9615"/>
                    <a:pt x="6219" y="9467"/>
                    <a:pt x="5722" y="9210"/>
                  </a:cubicBezTo>
                  <a:cubicBezTo>
                    <a:pt x="5832" y="9099"/>
                    <a:pt x="5943" y="8989"/>
                    <a:pt x="6053" y="8897"/>
                  </a:cubicBezTo>
                  <a:cubicBezTo>
                    <a:pt x="7010" y="7940"/>
                    <a:pt x="7986" y="7001"/>
                    <a:pt x="8943" y="6044"/>
                  </a:cubicBezTo>
                  <a:cubicBezTo>
                    <a:pt x="8961" y="6062"/>
                    <a:pt x="8980" y="6081"/>
                    <a:pt x="8998" y="6081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6" y="6136"/>
                    <a:pt x="9164" y="6118"/>
                    <a:pt x="9164" y="6118"/>
                  </a:cubicBezTo>
                  <a:cubicBezTo>
                    <a:pt x="9330" y="6154"/>
                    <a:pt x="9477" y="6210"/>
                    <a:pt x="9624" y="6265"/>
                  </a:cubicBezTo>
                  <a:cubicBezTo>
                    <a:pt x="9808" y="6302"/>
                    <a:pt x="9992" y="6338"/>
                    <a:pt x="10176" y="6338"/>
                  </a:cubicBezTo>
                  <a:cubicBezTo>
                    <a:pt x="10267" y="6344"/>
                    <a:pt x="10375" y="6352"/>
                    <a:pt x="10488" y="6352"/>
                  </a:cubicBezTo>
                  <a:cubicBezTo>
                    <a:pt x="10741" y="6352"/>
                    <a:pt x="11017" y="6314"/>
                    <a:pt x="11170" y="6136"/>
                  </a:cubicBezTo>
                  <a:cubicBezTo>
                    <a:pt x="11244" y="6044"/>
                    <a:pt x="11207" y="5897"/>
                    <a:pt x="11097" y="5860"/>
                  </a:cubicBezTo>
                  <a:cubicBezTo>
                    <a:pt x="10994" y="5837"/>
                    <a:pt x="10892" y="5821"/>
                    <a:pt x="10789" y="5821"/>
                  </a:cubicBezTo>
                  <a:cubicBezTo>
                    <a:pt x="10726" y="5821"/>
                    <a:pt x="10663" y="5827"/>
                    <a:pt x="10600" y="5842"/>
                  </a:cubicBezTo>
                  <a:cubicBezTo>
                    <a:pt x="10498" y="5851"/>
                    <a:pt x="10402" y="5855"/>
                    <a:pt x="10305" y="5855"/>
                  </a:cubicBezTo>
                  <a:cubicBezTo>
                    <a:pt x="10208" y="5855"/>
                    <a:pt x="10112" y="5851"/>
                    <a:pt x="10011" y="5842"/>
                  </a:cubicBezTo>
                  <a:cubicBezTo>
                    <a:pt x="9808" y="5823"/>
                    <a:pt x="9550" y="5713"/>
                    <a:pt x="9330" y="5694"/>
                  </a:cubicBezTo>
                  <a:lnTo>
                    <a:pt x="10710" y="4332"/>
                  </a:lnTo>
                  <a:lnTo>
                    <a:pt x="10710" y="4351"/>
                  </a:lnTo>
                  <a:cubicBezTo>
                    <a:pt x="10861" y="4513"/>
                    <a:pt x="11173" y="4668"/>
                    <a:pt x="11443" y="4668"/>
                  </a:cubicBezTo>
                  <a:cubicBezTo>
                    <a:pt x="11601" y="4668"/>
                    <a:pt x="11744" y="4615"/>
                    <a:pt x="11833" y="4479"/>
                  </a:cubicBezTo>
                  <a:cubicBezTo>
                    <a:pt x="11870" y="4424"/>
                    <a:pt x="11833" y="4351"/>
                    <a:pt x="11778" y="4332"/>
                  </a:cubicBezTo>
                  <a:cubicBezTo>
                    <a:pt x="11704" y="4323"/>
                    <a:pt x="11630" y="4318"/>
                    <a:pt x="11557" y="4318"/>
                  </a:cubicBezTo>
                  <a:cubicBezTo>
                    <a:pt x="11483" y="4318"/>
                    <a:pt x="11409" y="4323"/>
                    <a:pt x="11336" y="4332"/>
                  </a:cubicBezTo>
                  <a:cubicBezTo>
                    <a:pt x="11170" y="4314"/>
                    <a:pt x="11005" y="4277"/>
                    <a:pt x="10839" y="4185"/>
                  </a:cubicBezTo>
                  <a:lnTo>
                    <a:pt x="11557" y="3486"/>
                  </a:lnTo>
                  <a:cubicBezTo>
                    <a:pt x="11656" y="3386"/>
                    <a:pt x="11580" y="3242"/>
                    <a:pt x="11480" y="3242"/>
                  </a:cubicBezTo>
                  <a:cubicBezTo>
                    <a:pt x="11451" y="3242"/>
                    <a:pt x="11420" y="3254"/>
                    <a:pt x="11391" y="3283"/>
                  </a:cubicBezTo>
                  <a:lnTo>
                    <a:pt x="10268" y="4277"/>
                  </a:lnTo>
                  <a:cubicBezTo>
                    <a:pt x="10287" y="4167"/>
                    <a:pt x="10305" y="4075"/>
                    <a:pt x="10305" y="4001"/>
                  </a:cubicBezTo>
                  <a:cubicBezTo>
                    <a:pt x="10342" y="3725"/>
                    <a:pt x="10360" y="3302"/>
                    <a:pt x="10121" y="3117"/>
                  </a:cubicBezTo>
                  <a:cubicBezTo>
                    <a:pt x="10092" y="3096"/>
                    <a:pt x="10063" y="3085"/>
                    <a:pt x="10036" y="3085"/>
                  </a:cubicBezTo>
                  <a:cubicBezTo>
                    <a:pt x="9995" y="3085"/>
                    <a:pt x="9959" y="3110"/>
                    <a:pt x="9937" y="3154"/>
                  </a:cubicBezTo>
                  <a:cubicBezTo>
                    <a:pt x="9790" y="3375"/>
                    <a:pt x="9882" y="3743"/>
                    <a:pt x="9863" y="3983"/>
                  </a:cubicBezTo>
                  <a:cubicBezTo>
                    <a:pt x="9863" y="4185"/>
                    <a:pt x="9753" y="4461"/>
                    <a:pt x="9845" y="4645"/>
                  </a:cubicBezTo>
                  <a:lnTo>
                    <a:pt x="7268" y="6946"/>
                  </a:lnTo>
                  <a:cubicBezTo>
                    <a:pt x="7342" y="6541"/>
                    <a:pt x="7342" y="6099"/>
                    <a:pt x="7452" y="5694"/>
                  </a:cubicBezTo>
                  <a:cubicBezTo>
                    <a:pt x="7599" y="5068"/>
                    <a:pt x="8060" y="4406"/>
                    <a:pt x="8078" y="3762"/>
                  </a:cubicBezTo>
                  <a:cubicBezTo>
                    <a:pt x="8078" y="3644"/>
                    <a:pt x="7984" y="3561"/>
                    <a:pt x="7880" y="3561"/>
                  </a:cubicBezTo>
                  <a:cubicBezTo>
                    <a:pt x="7854" y="3561"/>
                    <a:pt x="7828" y="3567"/>
                    <a:pt x="7802" y="3578"/>
                  </a:cubicBezTo>
                  <a:cubicBezTo>
                    <a:pt x="7213" y="3946"/>
                    <a:pt x="6974" y="4884"/>
                    <a:pt x="6845" y="5510"/>
                  </a:cubicBezTo>
                  <a:cubicBezTo>
                    <a:pt x="6716" y="6081"/>
                    <a:pt x="6550" y="6835"/>
                    <a:pt x="6753" y="7424"/>
                  </a:cubicBezTo>
                  <a:lnTo>
                    <a:pt x="6329" y="7793"/>
                  </a:lnTo>
                  <a:cubicBezTo>
                    <a:pt x="5575" y="8474"/>
                    <a:pt x="4839" y="9173"/>
                    <a:pt x="4047" y="9799"/>
                  </a:cubicBezTo>
                  <a:cubicBezTo>
                    <a:pt x="3974" y="9854"/>
                    <a:pt x="3900" y="9891"/>
                    <a:pt x="3845" y="9946"/>
                  </a:cubicBezTo>
                  <a:cubicBezTo>
                    <a:pt x="3808" y="9504"/>
                    <a:pt x="3771" y="9081"/>
                    <a:pt x="3771" y="8639"/>
                  </a:cubicBezTo>
                  <a:cubicBezTo>
                    <a:pt x="3771" y="8032"/>
                    <a:pt x="3992" y="7314"/>
                    <a:pt x="3845" y="6725"/>
                  </a:cubicBezTo>
                  <a:cubicBezTo>
                    <a:pt x="3813" y="6630"/>
                    <a:pt x="3727" y="6578"/>
                    <a:pt x="3642" y="6578"/>
                  </a:cubicBezTo>
                  <a:cubicBezTo>
                    <a:pt x="3579" y="6578"/>
                    <a:pt x="3516" y="6607"/>
                    <a:pt x="3477" y="6670"/>
                  </a:cubicBezTo>
                  <a:cubicBezTo>
                    <a:pt x="3108" y="7204"/>
                    <a:pt x="3164" y="8087"/>
                    <a:pt x="3182" y="8731"/>
                  </a:cubicBezTo>
                  <a:cubicBezTo>
                    <a:pt x="3164" y="9228"/>
                    <a:pt x="3237" y="9744"/>
                    <a:pt x="3366" y="10259"/>
                  </a:cubicBezTo>
                  <a:cubicBezTo>
                    <a:pt x="2924" y="10498"/>
                    <a:pt x="2483" y="10701"/>
                    <a:pt x="2022" y="10922"/>
                  </a:cubicBezTo>
                  <a:cubicBezTo>
                    <a:pt x="2096" y="9431"/>
                    <a:pt x="1912" y="7940"/>
                    <a:pt x="2262" y="6467"/>
                  </a:cubicBezTo>
                  <a:cubicBezTo>
                    <a:pt x="2685" y="4664"/>
                    <a:pt x="3918" y="3154"/>
                    <a:pt x="5612" y="2381"/>
                  </a:cubicBezTo>
                  <a:cubicBezTo>
                    <a:pt x="7268" y="1571"/>
                    <a:pt x="9127" y="1406"/>
                    <a:pt x="10931" y="1332"/>
                  </a:cubicBezTo>
                  <a:cubicBezTo>
                    <a:pt x="11851" y="1295"/>
                    <a:pt x="13103" y="1332"/>
                    <a:pt x="14023" y="909"/>
                  </a:cubicBezTo>
                  <a:close/>
                  <a:moveTo>
                    <a:pt x="14523" y="0"/>
                  </a:moveTo>
                  <a:cubicBezTo>
                    <a:pt x="14504" y="0"/>
                    <a:pt x="14485" y="2"/>
                    <a:pt x="14465" y="7"/>
                  </a:cubicBezTo>
                  <a:cubicBezTo>
                    <a:pt x="13526" y="191"/>
                    <a:pt x="12716" y="541"/>
                    <a:pt x="11741" y="614"/>
                  </a:cubicBezTo>
                  <a:cubicBezTo>
                    <a:pt x="10876" y="669"/>
                    <a:pt x="10029" y="669"/>
                    <a:pt x="9182" y="762"/>
                  </a:cubicBezTo>
                  <a:cubicBezTo>
                    <a:pt x="7415" y="946"/>
                    <a:pt x="5630" y="1406"/>
                    <a:pt x="4176" y="2455"/>
                  </a:cubicBezTo>
                  <a:cubicBezTo>
                    <a:pt x="1489" y="4387"/>
                    <a:pt x="937" y="8032"/>
                    <a:pt x="1654" y="11106"/>
                  </a:cubicBezTo>
                  <a:lnTo>
                    <a:pt x="1452" y="11216"/>
                  </a:lnTo>
                  <a:cubicBezTo>
                    <a:pt x="900" y="11326"/>
                    <a:pt x="440" y="11639"/>
                    <a:pt x="108" y="12099"/>
                  </a:cubicBezTo>
                  <a:cubicBezTo>
                    <a:pt x="1" y="12299"/>
                    <a:pt x="150" y="12512"/>
                    <a:pt x="353" y="12512"/>
                  </a:cubicBezTo>
                  <a:cubicBezTo>
                    <a:pt x="392" y="12512"/>
                    <a:pt x="434" y="12504"/>
                    <a:pt x="476" y="12486"/>
                  </a:cubicBezTo>
                  <a:cubicBezTo>
                    <a:pt x="1111" y="12088"/>
                    <a:pt x="1736" y="11959"/>
                    <a:pt x="2365" y="11959"/>
                  </a:cubicBezTo>
                  <a:cubicBezTo>
                    <a:pt x="3524" y="11959"/>
                    <a:pt x="4692" y="12399"/>
                    <a:pt x="5934" y="12399"/>
                  </a:cubicBezTo>
                  <a:cubicBezTo>
                    <a:pt x="6010" y="12399"/>
                    <a:pt x="6087" y="12398"/>
                    <a:pt x="6164" y="12394"/>
                  </a:cubicBezTo>
                  <a:cubicBezTo>
                    <a:pt x="7710" y="12284"/>
                    <a:pt x="9201" y="11658"/>
                    <a:pt x="10379" y="10627"/>
                  </a:cubicBezTo>
                  <a:cubicBezTo>
                    <a:pt x="13342" y="8124"/>
                    <a:pt x="13876" y="4167"/>
                    <a:pt x="14538" y="577"/>
                  </a:cubicBezTo>
                  <a:cubicBezTo>
                    <a:pt x="14594" y="522"/>
                    <a:pt x="14649" y="485"/>
                    <a:pt x="14704" y="430"/>
                  </a:cubicBezTo>
                  <a:cubicBezTo>
                    <a:pt x="14873" y="262"/>
                    <a:pt x="14732" y="0"/>
                    <a:pt x="14523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9"/>
            <p:cNvSpPr/>
            <p:nvPr/>
          </p:nvSpPr>
          <p:spPr>
            <a:xfrm>
              <a:off x="1582355" y="2268889"/>
              <a:ext cx="796471" cy="670304"/>
            </a:xfrm>
            <a:custGeom>
              <a:avLst/>
              <a:gdLst/>
              <a:ahLst/>
              <a:cxnLst/>
              <a:rect l="l" t="t" r="r" b="b"/>
              <a:pathLst>
                <a:path w="14854" h="12501" extrusionOk="0">
                  <a:moveTo>
                    <a:pt x="14021" y="909"/>
                  </a:moveTo>
                  <a:lnTo>
                    <a:pt x="14021" y="909"/>
                  </a:lnTo>
                  <a:cubicBezTo>
                    <a:pt x="13469" y="2455"/>
                    <a:pt x="13248" y="4130"/>
                    <a:pt x="12696" y="5657"/>
                  </a:cubicBezTo>
                  <a:cubicBezTo>
                    <a:pt x="12015" y="7535"/>
                    <a:pt x="10947" y="9320"/>
                    <a:pt x="9291" y="10461"/>
                  </a:cubicBezTo>
                  <a:cubicBezTo>
                    <a:pt x="8170" y="11233"/>
                    <a:pt x="7065" y="11531"/>
                    <a:pt x="5877" y="11531"/>
                  </a:cubicBezTo>
                  <a:cubicBezTo>
                    <a:pt x="5251" y="11531"/>
                    <a:pt x="4602" y="11448"/>
                    <a:pt x="3916" y="11308"/>
                  </a:cubicBezTo>
                  <a:cubicBezTo>
                    <a:pt x="3769" y="11271"/>
                    <a:pt x="3603" y="11234"/>
                    <a:pt x="3438" y="11216"/>
                  </a:cubicBezTo>
                  <a:cubicBezTo>
                    <a:pt x="4174" y="10701"/>
                    <a:pt x="4873" y="10112"/>
                    <a:pt x="5481" y="9449"/>
                  </a:cubicBezTo>
                  <a:cubicBezTo>
                    <a:pt x="5996" y="9872"/>
                    <a:pt x="6659" y="10093"/>
                    <a:pt x="7321" y="10112"/>
                  </a:cubicBezTo>
                  <a:cubicBezTo>
                    <a:pt x="7382" y="10114"/>
                    <a:pt x="7448" y="10115"/>
                    <a:pt x="7517" y="10115"/>
                  </a:cubicBezTo>
                  <a:cubicBezTo>
                    <a:pt x="8033" y="10115"/>
                    <a:pt x="8741" y="10037"/>
                    <a:pt x="9033" y="9615"/>
                  </a:cubicBezTo>
                  <a:cubicBezTo>
                    <a:pt x="9088" y="9504"/>
                    <a:pt x="9015" y="9375"/>
                    <a:pt x="8904" y="9375"/>
                  </a:cubicBezTo>
                  <a:cubicBezTo>
                    <a:pt x="8665" y="9394"/>
                    <a:pt x="8407" y="9449"/>
                    <a:pt x="8186" y="9541"/>
                  </a:cubicBezTo>
                  <a:cubicBezTo>
                    <a:pt x="7910" y="9615"/>
                    <a:pt x="7616" y="9633"/>
                    <a:pt x="7340" y="9633"/>
                  </a:cubicBezTo>
                  <a:cubicBezTo>
                    <a:pt x="6769" y="9615"/>
                    <a:pt x="6217" y="9467"/>
                    <a:pt x="5720" y="9210"/>
                  </a:cubicBezTo>
                  <a:cubicBezTo>
                    <a:pt x="5849" y="9099"/>
                    <a:pt x="5959" y="8989"/>
                    <a:pt x="6051" y="8878"/>
                  </a:cubicBezTo>
                  <a:cubicBezTo>
                    <a:pt x="7027" y="7940"/>
                    <a:pt x="8002" y="7001"/>
                    <a:pt x="8959" y="6044"/>
                  </a:cubicBezTo>
                  <a:cubicBezTo>
                    <a:pt x="8978" y="6062"/>
                    <a:pt x="8978" y="6081"/>
                    <a:pt x="8996" y="6081"/>
                  </a:cubicBezTo>
                  <a:cubicBezTo>
                    <a:pt x="9023" y="6108"/>
                    <a:pt x="9060" y="6125"/>
                    <a:pt x="9099" y="6125"/>
                  </a:cubicBezTo>
                  <a:cubicBezTo>
                    <a:pt x="9114" y="6125"/>
                    <a:pt x="9129" y="6122"/>
                    <a:pt x="9143" y="6118"/>
                  </a:cubicBezTo>
                  <a:cubicBezTo>
                    <a:pt x="9150" y="6124"/>
                    <a:pt x="9154" y="6126"/>
                    <a:pt x="9157" y="6126"/>
                  </a:cubicBezTo>
                  <a:cubicBezTo>
                    <a:pt x="9164" y="6126"/>
                    <a:pt x="9168" y="6118"/>
                    <a:pt x="9180" y="6118"/>
                  </a:cubicBezTo>
                  <a:cubicBezTo>
                    <a:pt x="9328" y="6154"/>
                    <a:pt x="9475" y="6210"/>
                    <a:pt x="9622" y="6265"/>
                  </a:cubicBezTo>
                  <a:cubicBezTo>
                    <a:pt x="9806" y="6302"/>
                    <a:pt x="9990" y="6338"/>
                    <a:pt x="10174" y="6338"/>
                  </a:cubicBezTo>
                  <a:cubicBezTo>
                    <a:pt x="10253" y="6343"/>
                    <a:pt x="10345" y="6348"/>
                    <a:pt x="10441" y="6348"/>
                  </a:cubicBezTo>
                  <a:cubicBezTo>
                    <a:pt x="10706" y="6348"/>
                    <a:pt x="11006" y="6311"/>
                    <a:pt x="11168" y="6136"/>
                  </a:cubicBezTo>
                  <a:cubicBezTo>
                    <a:pt x="11242" y="6062"/>
                    <a:pt x="11205" y="5897"/>
                    <a:pt x="11094" y="5860"/>
                  </a:cubicBezTo>
                  <a:cubicBezTo>
                    <a:pt x="10992" y="5837"/>
                    <a:pt x="10890" y="5821"/>
                    <a:pt x="10787" y="5821"/>
                  </a:cubicBezTo>
                  <a:cubicBezTo>
                    <a:pt x="10724" y="5821"/>
                    <a:pt x="10661" y="5827"/>
                    <a:pt x="10598" y="5841"/>
                  </a:cubicBezTo>
                  <a:cubicBezTo>
                    <a:pt x="10496" y="5851"/>
                    <a:pt x="10400" y="5855"/>
                    <a:pt x="10303" y="5855"/>
                  </a:cubicBezTo>
                  <a:cubicBezTo>
                    <a:pt x="10206" y="5855"/>
                    <a:pt x="10110" y="5851"/>
                    <a:pt x="10009" y="5841"/>
                  </a:cubicBezTo>
                  <a:cubicBezTo>
                    <a:pt x="9806" y="5823"/>
                    <a:pt x="9548" y="5713"/>
                    <a:pt x="9328" y="5694"/>
                  </a:cubicBezTo>
                  <a:lnTo>
                    <a:pt x="10708" y="4332"/>
                  </a:lnTo>
                  <a:lnTo>
                    <a:pt x="10708" y="4351"/>
                  </a:lnTo>
                  <a:cubicBezTo>
                    <a:pt x="10847" y="4513"/>
                    <a:pt x="11162" y="4668"/>
                    <a:pt x="11436" y="4668"/>
                  </a:cubicBezTo>
                  <a:cubicBezTo>
                    <a:pt x="11596" y="4668"/>
                    <a:pt x="11742" y="4615"/>
                    <a:pt x="11831" y="4479"/>
                  </a:cubicBezTo>
                  <a:cubicBezTo>
                    <a:pt x="11867" y="4424"/>
                    <a:pt x="11831" y="4351"/>
                    <a:pt x="11775" y="4332"/>
                  </a:cubicBezTo>
                  <a:cubicBezTo>
                    <a:pt x="11702" y="4323"/>
                    <a:pt x="11628" y="4318"/>
                    <a:pt x="11555" y="4318"/>
                  </a:cubicBezTo>
                  <a:cubicBezTo>
                    <a:pt x="11481" y="4318"/>
                    <a:pt x="11407" y="4323"/>
                    <a:pt x="11334" y="4332"/>
                  </a:cubicBezTo>
                  <a:cubicBezTo>
                    <a:pt x="11168" y="4314"/>
                    <a:pt x="11002" y="4277"/>
                    <a:pt x="10837" y="4185"/>
                  </a:cubicBezTo>
                  <a:lnTo>
                    <a:pt x="11555" y="3486"/>
                  </a:lnTo>
                  <a:cubicBezTo>
                    <a:pt x="11656" y="3384"/>
                    <a:pt x="11575" y="3249"/>
                    <a:pt x="11474" y="3249"/>
                  </a:cubicBezTo>
                  <a:cubicBezTo>
                    <a:pt x="11446" y="3249"/>
                    <a:pt x="11417" y="3259"/>
                    <a:pt x="11389" y="3283"/>
                  </a:cubicBezTo>
                  <a:lnTo>
                    <a:pt x="10266" y="4277"/>
                  </a:lnTo>
                  <a:cubicBezTo>
                    <a:pt x="10285" y="4167"/>
                    <a:pt x="10303" y="4075"/>
                    <a:pt x="10303" y="4001"/>
                  </a:cubicBezTo>
                  <a:cubicBezTo>
                    <a:pt x="10340" y="3725"/>
                    <a:pt x="10358" y="3283"/>
                    <a:pt x="10119" y="3117"/>
                  </a:cubicBezTo>
                  <a:cubicBezTo>
                    <a:pt x="10093" y="3098"/>
                    <a:pt x="10068" y="3090"/>
                    <a:pt x="10044" y="3090"/>
                  </a:cubicBezTo>
                  <a:cubicBezTo>
                    <a:pt x="9998" y="3090"/>
                    <a:pt x="9959" y="3118"/>
                    <a:pt x="9935" y="3154"/>
                  </a:cubicBezTo>
                  <a:cubicBezTo>
                    <a:pt x="9788" y="3375"/>
                    <a:pt x="9880" y="3743"/>
                    <a:pt x="9861" y="3982"/>
                  </a:cubicBezTo>
                  <a:cubicBezTo>
                    <a:pt x="9861" y="4185"/>
                    <a:pt x="9751" y="4461"/>
                    <a:pt x="9843" y="4645"/>
                  </a:cubicBezTo>
                  <a:lnTo>
                    <a:pt x="7266" y="6946"/>
                  </a:lnTo>
                  <a:cubicBezTo>
                    <a:pt x="7340" y="6541"/>
                    <a:pt x="7340" y="6099"/>
                    <a:pt x="7450" y="5694"/>
                  </a:cubicBezTo>
                  <a:cubicBezTo>
                    <a:pt x="7597" y="5068"/>
                    <a:pt x="8058" y="4406"/>
                    <a:pt x="8076" y="3762"/>
                  </a:cubicBezTo>
                  <a:cubicBezTo>
                    <a:pt x="8076" y="3644"/>
                    <a:pt x="7982" y="3561"/>
                    <a:pt x="7878" y="3561"/>
                  </a:cubicBezTo>
                  <a:cubicBezTo>
                    <a:pt x="7852" y="3561"/>
                    <a:pt x="7826" y="3567"/>
                    <a:pt x="7800" y="3578"/>
                  </a:cubicBezTo>
                  <a:cubicBezTo>
                    <a:pt x="7211" y="3946"/>
                    <a:pt x="6972" y="4884"/>
                    <a:pt x="6843" y="5510"/>
                  </a:cubicBezTo>
                  <a:cubicBezTo>
                    <a:pt x="6714" y="6081"/>
                    <a:pt x="6548" y="6835"/>
                    <a:pt x="6751" y="7406"/>
                  </a:cubicBezTo>
                  <a:lnTo>
                    <a:pt x="6327" y="7792"/>
                  </a:lnTo>
                  <a:cubicBezTo>
                    <a:pt x="5573" y="8473"/>
                    <a:pt x="4836" y="9173"/>
                    <a:pt x="4045" y="9799"/>
                  </a:cubicBezTo>
                  <a:cubicBezTo>
                    <a:pt x="3971" y="9854"/>
                    <a:pt x="3898" y="9891"/>
                    <a:pt x="3843" y="9946"/>
                  </a:cubicBezTo>
                  <a:cubicBezTo>
                    <a:pt x="3806" y="9504"/>
                    <a:pt x="3769" y="9081"/>
                    <a:pt x="3769" y="8639"/>
                  </a:cubicBezTo>
                  <a:cubicBezTo>
                    <a:pt x="3769" y="8032"/>
                    <a:pt x="3990" y="7314"/>
                    <a:pt x="3824" y="6725"/>
                  </a:cubicBezTo>
                  <a:cubicBezTo>
                    <a:pt x="3803" y="6630"/>
                    <a:pt x="3728" y="6577"/>
                    <a:pt x="3650" y="6577"/>
                  </a:cubicBezTo>
                  <a:cubicBezTo>
                    <a:pt x="3592" y="6577"/>
                    <a:pt x="3532" y="6607"/>
                    <a:pt x="3493" y="6670"/>
                  </a:cubicBezTo>
                  <a:cubicBezTo>
                    <a:pt x="3106" y="7203"/>
                    <a:pt x="3162" y="8087"/>
                    <a:pt x="3180" y="8731"/>
                  </a:cubicBezTo>
                  <a:cubicBezTo>
                    <a:pt x="3180" y="9247"/>
                    <a:pt x="3235" y="9762"/>
                    <a:pt x="3364" y="10259"/>
                  </a:cubicBezTo>
                  <a:cubicBezTo>
                    <a:pt x="2922" y="10517"/>
                    <a:pt x="2481" y="10719"/>
                    <a:pt x="2020" y="10921"/>
                  </a:cubicBezTo>
                  <a:cubicBezTo>
                    <a:pt x="2094" y="9431"/>
                    <a:pt x="1910" y="7940"/>
                    <a:pt x="2260" y="6467"/>
                  </a:cubicBezTo>
                  <a:cubicBezTo>
                    <a:pt x="2683" y="4663"/>
                    <a:pt x="3916" y="3154"/>
                    <a:pt x="5610" y="2381"/>
                  </a:cubicBezTo>
                  <a:cubicBezTo>
                    <a:pt x="7266" y="1571"/>
                    <a:pt x="9125" y="1406"/>
                    <a:pt x="10947" y="1332"/>
                  </a:cubicBezTo>
                  <a:cubicBezTo>
                    <a:pt x="11867" y="1295"/>
                    <a:pt x="13101" y="1332"/>
                    <a:pt x="14021" y="909"/>
                  </a:cubicBezTo>
                  <a:close/>
                  <a:moveTo>
                    <a:pt x="14539" y="0"/>
                  </a:moveTo>
                  <a:cubicBezTo>
                    <a:pt x="14521" y="0"/>
                    <a:pt x="14501" y="2"/>
                    <a:pt x="14481" y="7"/>
                  </a:cubicBezTo>
                  <a:cubicBezTo>
                    <a:pt x="13542" y="172"/>
                    <a:pt x="12714" y="541"/>
                    <a:pt x="11739" y="596"/>
                  </a:cubicBezTo>
                  <a:cubicBezTo>
                    <a:pt x="10892" y="651"/>
                    <a:pt x="10045" y="669"/>
                    <a:pt x="9199" y="743"/>
                  </a:cubicBezTo>
                  <a:cubicBezTo>
                    <a:pt x="7413" y="946"/>
                    <a:pt x="5646" y="1387"/>
                    <a:pt x="4174" y="2436"/>
                  </a:cubicBezTo>
                  <a:cubicBezTo>
                    <a:pt x="1505" y="4369"/>
                    <a:pt x="934" y="8013"/>
                    <a:pt x="1671" y="11087"/>
                  </a:cubicBezTo>
                  <a:lnTo>
                    <a:pt x="1450" y="11198"/>
                  </a:lnTo>
                  <a:cubicBezTo>
                    <a:pt x="916" y="11326"/>
                    <a:pt x="438" y="11639"/>
                    <a:pt x="106" y="12099"/>
                  </a:cubicBezTo>
                  <a:cubicBezTo>
                    <a:pt x="0" y="12281"/>
                    <a:pt x="156" y="12500"/>
                    <a:pt x="348" y="12500"/>
                  </a:cubicBezTo>
                  <a:cubicBezTo>
                    <a:pt x="389" y="12500"/>
                    <a:pt x="432" y="12490"/>
                    <a:pt x="474" y="12468"/>
                  </a:cubicBezTo>
                  <a:cubicBezTo>
                    <a:pt x="1115" y="12076"/>
                    <a:pt x="1743" y="11949"/>
                    <a:pt x="2371" y="11949"/>
                  </a:cubicBezTo>
                  <a:cubicBezTo>
                    <a:pt x="3529" y="11949"/>
                    <a:pt x="4689" y="12381"/>
                    <a:pt x="5928" y="12381"/>
                  </a:cubicBezTo>
                  <a:cubicBezTo>
                    <a:pt x="6006" y="12381"/>
                    <a:pt x="6084" y="12379"/>
                    <a:pt x="6162" y="12376"/>
                  </a:cubicBezTo>
                  <a:cubicBezTo>
                    <a:pt x="7708" y="12265"/>
                    <a:pt x="9199" y="11658"/>
                    <a:pt x="10377" y="10627"/>
                  </a:cubicBezTo>
                  <a:cubicBezTo>
                    <a:pt x="13340" y="8124"/>
                    <a:pt x="13874" y="4167"/>
                    <a:pt x="14536" y="577"/>
                  </a:cubicBezTo>
                  <a:cubicBezTo>
                    <a:pt x="14592" y="522"/>
                    <a:pt x="14647" y="467"/>
                    <a:pt x="14702" y="412"/>
                  </a:cubicBezTo>
                  <a:cubicBezTo>
                    <a:pt x="14854" y="260"/>
                    <a:pt x="14743" y="0"/>
                    <a:pt x="14539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9"/>
            <p:cNvSpPr/>
            <p:nvPr/>
          </p:nvSpPr>
          <p:spPr>
            <a:xfrm>
              <a:off x="7640235" y="1781536"/>
              <a:ext cx="797490" cy="671108"/>
            </a:xfrm>
            <a:custGeom>
              <a:avLst/>
              <a:gdLst/>
              <a:ahLst/>
              <a:cxnLst/>
              <a:rect l="l" t="t" r="r" b="b"/>
              <a:pathLst>
                <a:path w="14873" h="12516" extrusionOk="0">
                  <a:moveTo>
                    <a:pt x="14018" y="924"/>
                  </a:moveTo>
                  <a:lnTo>
                    <a:pt x="14018" y="924"/>
                  </a:lnTo>
                  <a:cubicBezTo>
                    <a:pt x="13466" y="2451"/>
                    <a:pt x="13245" y="4145"/>
                    <a:pt x="12693" y="5672"/>
                  </a:cubicBezTo>
                  <a:cubicBezTo>
                    <a:pt x="12012" y="7531"/>
                    <a:pt x="10944" y="9335"/>
                    <a:pt x="9287" y="10476"/>
                  </a:cubicBezTo>
                  <a:cubicBezTo>
                    <a:pt x="8179" y="11247"/>
                    <a:pt x="7071" y="11537"/>
                    <a:pt x="5880" y="11537"/>
                  </a:cubicBezTo>
                  <a:cubicBezTo>
                    <a:pt x="5251" y="11537"/>
                    <a:pt x="4600" y="11456"/>
                    <a:pt x="3913" y="11323"/>
                  </a:cubicBezTo>
                  <a:cubicBezTo>
                    <a:pt x="3766" y="11286"/>
                    <a:pt x="3600" y="11249"/>
                    <a:pt x="3434" y="11231"/>
                  </a:cubicBezTo>
                  <a:cubicBezTo>
                    <a:pt x="4171" y="10716"/>
                    <a:pt x="4870" y="10127"/>
                    <a:pt x="5477" y="9464"/>
                  </a:cubicBezTo>
                  <a:cubicBezTo>
                    <a:pt x="5993" y="9869"/>
                    <a:pt x="6637" y="10108"/>
                    <a:pt x="7300" y="10127"/>
                  </a:cubicBezTo>
                  <a:cubicBezTo>
                    <a:pt x="7353" y="10128"/>
                    <a:pt x="7410" y="10130"/>
                    <a:pt x="7470" y="10130"/>
                  </a:cubicBezTo>
                  <a:cubicBezTo>
                    <a:pt x="7999" y="10130"/>
                    <a:pt x="8713" y="10041"/>
                    <a:pt x="9011" y="9611"/>
                  </a:cubicBezTo>
                  <a:cubicBezTo>
                    <a:pt x="9067" y="9519"/>
                    <a:pt x="9011" y="9390"/>
                    <a:pt x="8901" y="9390"/>
                  </a:cubicBezTo>
                  <a:cubicBezTo>
                    <a:pt x="8643" y="9390"/>
                    <a:pt x="8404" y="9446"/>
                    <a:pt x="8183" y="9538"/>
                  </a:cubicBezTo>
                  <a:cubicBezTo>
                    <a:pt x="7889" y="9611"/>
                    <a:pt x="7613" y="9648"/>
                    <a:pt x="7318" y="9648"/>
                  </a:cubicBezTo>
                  <a:cubicBezTo>
                    <a:pt x="6766" y="9630"/>
                    <a:pt x="6214" y="9482"/>
                    <a:pt x="5717" y="9225"/>
                  </a:cubicBezTo>
                  <a:cubicBezTo>
                    <a:pt x="5827" y="9114"/>
                    <a:pt x="5938" y="9004"/>
                    <a:pt x="6048" y="8893"/>
                  </a:cubicBezTo>
                  <a:cubicBezTo>
                    <a:pt x="7024" y="7955"/>
                    <a:pt x="7981" y="6998"/>
                    <a:pt x="8956" y="6059"/>
                  </a:cubicBezTo>
                  <a:cubicBezTo>
                    <a:pt x="8956" y="6059"/>
                    <a:pt x="8975" y="6077"/>
                    <a:pt x="8993" y="6096"/>
                  </a:cubicBezTo>
                  <a:cubicBezTo>
                    <a:pt x="9030" y="6114"/>
                    <a:pt x="9085" y="6132"/>
                    <a:pt x="9140" y="6132"/>
                  </a:cubicBezTo>
                  <a:lnTo>
                    <a:pt x="9177" y="6132"/>
                  </a:lnTo>
                  <a:cubicBezTo>
                    <a:pt x="9324" y="6169"/>
                    <a:pt x="9472" y="6206"/>
                    <a:pt x="9637" y="6280"/>
                  </a:cubicBezTo>
                  <a:cubicBezTo>
                    <a:pt x="9803" y="6317"/>
                    <a:pt x="9987" y="6335"/>
                    <a:pt x="10171" y="6353"/>
                  </a:cubicBezTo>
                  <a:cubicBezTo>
                    <a:pt x="10250" y="6358"/>
                    <a:pt x="10341" y="6363"/>
                    <a:pt x="10438" y="6363"/>
                  </a:cubicBezTo>
                  <a:cubicBezTo>
                    <a:pt x="10703" y="6363"/>
                    <a:pt x="11003" y="6326"/>
                    <a:pt x="11165" y="6151"/>
                  </a:cubicBezTo>
                  <a:cubicBezTo>
                    <a:pt x="11257" y="6059"/>
                    <a:pt x="11220" y="5912"/>
                    <a:pt x="11091" y="5875"/>
                  </a:cubicBezTo>
                  <a:cubicBezTo>
                    <a:pt x="11000" y="5844"/>
                    <a:pt x="10909" y="5831"/>
                    <a:pt x="10818" y="5831"/>
                  </a:cubicBezTo>
                  <a:cubicBezTo>
                    <a:pt x="10743" y="5831"/>
                    <a:pt x="10669" y="5840"/>
                    <a:pt x="10594" y="5856"/>
                  </a:cubicBezTo>
                  <a:cubicBezTo>
                    <a:pt x="10493" y="5866"/>
                    <a:pt x="10396" y="5870"/>
                    <a:pt x="10300" y="5870"/>
                  </a:cubicBezTo>
                  <a:cubicBezTo>
                    <a:pt x="10203" y="5870"/>
                    <a:pt x="10107" y="5866"/>
                    <a:pt x="10005" y="5856"/>
                  </a:cubicBezTo>
                  <a:cubicBezTo>
                    <a:pt x="9821" y="5838"/>
                    <a:pt x="9545" y="5728"/>
                    <a:pt x="9324" y="5709"/>
                  </a:cubicBezTo>
                  <a:cubicBezTo>
                    <a:pt x="9784" y="5249"/>
                    <a:pt x="10245" y="4789"/>
                    <a:pt x="10705" y="4347"/>
                  </a:cubicBezTo>
                  <a:lnTo>
                    <a:pt x="10705" y="4366"/>
                  </a:lnTo>
                  <a:cubicBezTo>
                    <a:pt x="10844" y="4516"/>
                    <a:pt x="11158" y="4674"/>
                    <a:pt x="11431" y="4674"/>
                  </a:cubicBezTo>
                  <a:cubicBezTo>
                    <a:pt x="11592" y="4674"/>
                    <a:pt x="11739" y="4619"/>
                    <a:pt x="11827" y="4476"/>
                  </a:cubicBezTo>
                  <a:cubicBezTo>
                    <a:pt x="11864" y="4421"/>
                    <a:pt x="11846" y="4347"/>
                    <a:pt x="11772" y="4329"/>
                  </a:cubicBezTo>
                  <a:cubicBezTo>
                    <a:pt x="11699" y="4320"/>
                    <a:pt x="11625" y="4315"/>
                    <a:pt x="11551" y="4315"/>
                  </a:cubicBezTo>
                  <a:cubicBezTo>
                    <a:pt x="11478" y="4315"/>
                    <a:pt x="11404" y="4320"/>
                    <a:pt x="11330" y="4329"/>
                  </a:cubicBezTo>
                  <a:cubicBezTo>
                    <a:pt x="11165" y="4329"/>
                    <a:pt x="10999" y="4274"/>
                    <a:pt x="10852" y="4200"/>
                  </a:cubicBezTo>
                  <a:lnTo>
                    <a:pt x="11570" y="3500"/>
                  </a:lnTo>
                  <a:cubicBezTo>
                    <a:pt x="11656" y="3399"/>
                    <a:pt x="11573" y="3264"/>
                    <a:pt x="11471" y="3264"/>
                  </a:cubicBezTo>
                  <a:cubicBezTo>
                    <a:pt x="11443" y="3264"/>
                    <a:pt x="11413" y="3274"/>
                    <a:pt x="11386" y="3298"/>
                  </a:cubicBezTo>
                  <a:lnTo>
                    <a:pt x="10281" y="4274"/>
                  </a:lnTo>
                  <a:cubicBezTo>
                    <a:pt x="10300" y="4181"/>
                    <a:pt x="10300" y="4089"/>
                    <a:pt x="10318" y="4016"/>
                  </a:cubicBezTo>
                  <a:cubicBezTo>
                    <a:pt x="10337" y="3740"/>
                    <a:pt x="10373" y="3298"/>
                    <a:pt x="10116" y="3114"/>
                  </a:cubicBezTo>
                  <a:cubicBezTo>
                    <a:pt x="10097" y="3102"/>
                    <a:pt x="10075" y="3096"/>
                    <a:pt x="10052" y="3096"/>
                  </a:cubicBezTo>
                  <a:cubicBezTo>
                    <a:pt x="10005" y="3096"/>
                    <a:pt x="9956" y="3120"/>
                    <a:pt x="9932" y="3169"/>
                  </a:cubicBezTo>
                  <a:cubicBezTo>
                    <a:pt x="9784" y="3372"/>
                    <a:pt x="9876" y="3740"/>
                    <a:pt x="9858" y="3997"/>
                  </a:cubicBezTo>
                  <a:cubicBezTo>
                    <a:pt x="9858" y="4200"/>
                    <a:pt x="9766" y="4476"/>
                    <a:pt x="9840" y="4660"/>
                  </a:cubicBezTo>
                  <a:lnTo>
                    <a:pt x="7281" y="6961"/>
                  </a:lnTo>
                  <a:cubicBezTo>
                    <a:pt x="7336" y="6556"/>
                    <a:pt x="7355" y="6114"/>
                    <a:pt x="7447" y="5709"/>
                  </a:cubicBezTo>
                  <a:cubicBezTo>
                    <a:pt x="7594" y="5083"/>
                    <a:pt x="8054" y="4421"/>
                    <a:pt x="8073" y="3777"/>
                  </a:cubicBezTo>
                  <a:cubicBezTo>
                    <a:pt x="8073" y="3659"/>
                    <a:pt x="7978" y="3576"/>
                    <a:pt x="7875" y="3576"/>
                  </a:cubicBezTo>
                  <a:cubicBezTo>
                    <a:pt x="7849" y="3576"/>
                    <a:pt x="7822" y="3581"/>
                    <a:pt x="7797" y="3592"/>
                  </a:cubicBezTo>
                  <a:cubicBezTo>
                    <a:pt x="7208" y="3961"/>
                    <a:pt x="6987" y="4899"/>
                    <a:pt x="6839" y="5525"/>
                  </a:cubicBezTo>
                  <a:cubicBezTo>
                    <a:pt x="6711" y="6096"/>
                    <a:pt x="6563" y="6850"/>
                    <a:pt x="6766" y="7421"/>
                  </a:cubicBezTo>
                  <a:lnTo>
                    <a:pt x="6343" y="7807"/>
                  </a:lnTo>
                  <a:cubicBezTo>
                    <a:pt x="5588" y="8488"/>
                    <a:pt x="4852" y="9188"/>
                    <a:pt x="4060" y="9814"/>
                  </a:cubicBezTo>
                  <a:cubicBezTo>
                    <a:pt x="3987" y="9869"/>
                    <a:pt x="3913" y="9906"/>
                    <a:pt x="3839" y="9961"/>
                  </a:cubicBezTo>
                  <a:cubicBezTo>
                    <a:pt x="3803" y="9519"/>
                    <a:pt x="3766" y="9096"/>
                    <a:pt x="3784" y="8654"/>
                  </a:cubicBezTo>
                  <a:cubicBezTo>
                    <a:pt x="3784" y="8047"/>
                    <a:pt x="3987" y="7329"/>
                    <a:pt x="3839" y="6740"/>
                  </a:cubicBezTo>
                  <a:cubicBezTo>
                    <a:pt x="3818" y="6645"/>
                    <a:pt x="3737" y="6592"/>
                    <a:pt x="3654" y="6592"/>
                  </a:cubicBezTo>
                  <a:cubicBezTo>
                    <a:pt x="3592" y="6592"/>
                    <a:pt x="3529" y="6622"/>
                    <a:pt x="3490" y="6685"/>
                  </a:cubicBezTo>
                  <a:cubicBezTo>
                    <a:pt x="3103" y="7218"/>
                    <a:pt x="3158" y="8102"/>
                    <a:pt x="3177" y="8728"/>
                  </a:cubicBezTo>
                  <a:cubicBezTo>
                    <a:pt x="3177" y="9243"/>
                    <a:pt x="3232" y="9758"/>
                    <a:pt x="3361" y="10255"/>
                  </a:cubicBezTo>
                  <a:cubicBezTo>
                    <a:pt x="2919" y="10513"/>
                    <a:pt x="2477" y="10716"/>
                    <a:pt x="2036" y="10936"/>
                  </a:cubicBezTo>
                  <a:cubicBezTo>
                    <a:pt x="2091" y="9446"/>
                    <a:pt x="1907" y="7955"/>
                    <a:pt x="2256" y="6482"/>
                  </a:cubicBezTo>
                  <a:cubicBezTo>
                    <a:pt x="2680" y="4660"/>
                    <a:pt x="3931" y="3169"/>
                    <a:pt x="5606" y="2396"/>
                  </a:cubicBezTo>
                  <a:cubicBezTo>
                    <a:pt x="7263" y="1586"/>
                    <a:pt x="9122" y="1421"/>
                    <a:pt x="10944" y="1347"/>
                  </a:cubicBezTo>
                  <a:cubicBezTo>
                    <a:pt x="11864" y="1310"/>
                    <a:pt x="13097" y="1347"/>
                    <a:pt x="14018" y="924"/>
                  </a:cubicBezTo>
                  <a:close/>
                  <a:moveTo>
                    <a:pt x="14519" y="0"/>
                  </a:moveTo>
                  <a:cubicBezTo>
                    <a:pt x="14505" y="0"/>
                    <a:pt x="14492" y="1"/>
                    <a:pt x="14478" y="3"/>
                  </a:cubicBezTo>
                  <a:cubicBezTo>
                    <a:pt x="13539" y="187"/>
                    <a:pt x="12729" y="537"/>
                    <a:pt x="11754" y="611"/>
                  </a:cubicBezTo>
                  <a:cubicBezTo>
                    <a:pt x="10907" y="666"/>
                    <a:pt x="10042" y="666"/>
                    <a:pt x="9195" y="758"/>
                  </a:cubicBezTo>
                  <a:cubicBezTo>
                    <a:pt x="7428" y="942"/>
                    <a:pt x="5643" y="1402"/>
                    <a:pt x="4189" y="2451"/>
                  </a:cubicBezTo>
                  <a:cubicBezTo>
                    <a:pt x="1502" y="4384"/>
                    <a:pt x="931" y="8028"/>
                    <a:pt x="1667" y="11102"/>
                  </a:cubicBezTo>
                  <a:lnTo>
                    <a:pt x="1447" y="11212"/>
                  </a:lnTo>
                  <a:cubicBezTo>
                    <a:pt x="913" y="11323"/>
                    <a:pt x="434" y="11654"/>
                    <a:pt x="121" y="12096"/>
                  </a:cubicBezTo>
                  <a:cubicBezTo>
                    <a:pt x="0" y="12293"/>
                    <a:pt x="154" y="12515"/>
                    <a:pt x="356" y="12515"/>
                  </a:cubicBezTo>
                  <a:cubicBezTo>
                    <a:pt x="399" y="12515"/>
                    <a:pt x="444" y="12505"/>
                    <a:pt x="489" y="12482"/>
                  </a:cubicBezTo>
                  <a:cubicBezTo>
                    <a:pt x="1124" y="12091"/>
                    <a:pt x="1750" y="11964"/>
                    <a:pt x="2377" y="11964"/>
                  </a:cubicBezTo>
                  <a:cubicBezTo>
                    <a:pt x="3535" y="11964"/>
                    <a:pt x="4697" y="12396"/>
                    <a:pt x="5927" y="12396"/>
                  </a:cubicBezTo>
                  <a:cubicBezTo>
                    <a:pt x="6004" y="12396"/>
                    <a:pt x="6081" y="12394"/>
                    <a:pt x="6158" y="12390"/>
                  </a:cubicBezTo>
                  <a:cubicBezTo>
                    <a:pt x="7723" y="12280"/>
                    <a:pt x="9195" y="11673"/>
                    <a:pt x="10373" y="10642"/>
                  </a:cubicBezTo>
                  <a:cubicBezTo>
                    <a:pt x="13337" y="8139"/>
                    <a:pt x="13870" y="4163"/>
                    <a:pt x="14552" y="574"/>
                  </a:cubicBezTo>
                  <a:cubicBezTo>
                    <a:pt x="14607" y="537"/>
                    <a:pt x="14662" y="482"/>
                    <a:pt x="14699" y="427"/>
                  </a:cubicBezTo>
                  <a:cubicBezTo>
                    <a:pt x="14872" y="271"/>
                    <a:pt x="14735" y="0"/>
                    <a:pt x="14519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9"/>
            <p:cNvSpPr/>
            <p:nvPr/>
          </p:nvSpPr>
          <p:spPr>
            <a:xfrm>
              <a:off x="6586924" y="2452430"/>
              <a:ext cx="796525" cy="670947"/>
            </a:xfrm>
            <a:custGeom>
              <a:avLst/>
              <a:gdLst/>
              <a:ahLst/>
              <a:cxnLst/>
              <a:rect l="l" t="t" r="r" b="b"/>
              <a:pathLst>
                <a:path w="14855" h="12513" extrusionOk="0">
                  <a:moveTo>
                    <a:pt x="14004" y="909"/>
                  </a:moveTo>
                  <a:lnTo>
                    <a:pt x="14004" y="909"/>
                  </a:lnTo>
                  <a:cubicBezTo>
                    <a:pt x="13452" y="2455"/>
                    <a:pt x="13231" y="4130"/>
                    <a:pt x="12679" y="5676"/>
                  </a:cubicBezTo>
                  <a:cubicBezTo>
                    <a:pt x="12017" y="7535"/>
                    <a:pt x="10949" y="9339"/>
                    <a:pt x="9292" y="10480"/>
                  </a:cubicBezTo>
                  <a:cubicBezTo>
                    <a:pt x="8182" y="11244"/>
                    <a:pt x="7079" y="11536"/>
                    <a:pt x="5904" y="11536"/>
                  </a:cubicBezTo>
                  <a:cubicBezTo>
                    <a:pt x="5267" y="11536"/>
                    <a:pt x="4610" y="11451"/>
                    <a:pt x="3918" y="11308"/>
                  </a:cubicBezTo>
                  <a:cubicBezTo>
                    <a:pt x="3752" y="11272"/>
                    <a:pt x="3587" y="11253"/>
                    <a:pt x="3421" y="11216"/>
                  </a:cubicBezTo>
                  <a:cubicBezTo>
                    <a:pt x="4176" y="10719"/>
                    <a:pt x="4857" y="10130"/>
                    <a:pt x="5464" y="9468"/>
                  </a:cubicBezTo>
                  <a:cubicBezTo>
                    <a:pt x="5998" y="9873"/>
                    <a:pt x="6642" y="10112"/>
                    <a:pt x="7305" y="10130"/>
                  </a:cubicBezTo>
                  <a:cubicBezTo>
                    <a:pt x="7358" y="10132"/>
                    <a:pt x="7415" y="10133"/>
                    <a:pt x="7475" y="10133"/>
                  </a:cubicBezTo>
                  <a:cubicBezTo>
                    <a:pt x="8004" y="10133"/>
                    <a:pt x="8718" y="10045"/>
                    <a:pt x="9016" y="9615"/>
                  </a:cubicBezTo>
                  <a:cubicBezTo>
                    <a:pt x="9072" y="9523"/>
                    <a:pt x="9016" y="9394"/>
                    <a:pt x="8888" y="9394"/>
                  </a:cubicBezTo>
                  <a:cubicBezTo>
                    <a:pt x="8648" y="9394"/>
                    <a:pt x="8409" y="9449"/>
                    <a:pt x="8170" y="9542"/>
                  </a:cubicBezTo>
                  <a:cubicBezTo>
                    <a:pt x="7894" y="9615"/>
                    <a:pt x="7618" y="9652"/>
                    <a:pt x="7323" y="9652"/>
                  </a:cubicBezTo>
                  <a:cubicBezTo>
                    <a:pt x="6771" y="9634"/>
                    <a:pt x="6219" y="9486"/>
                    <a:pt x="5722" y="9229"/>
                  </a:cubicBezTo>
                  <a:cubicBezTo>
                    <a:pt x="5832" y="9118"/>
                    <a:pt x="5943" y="8989"/>
                    <a:pt x="6053" y="8897"/>
                  </a:cubicBezTo>
                  <a:cubicBezTo>
                    <a:pt x="7010" y="7959"/>
                    <a:pt x="7986" y="7002"/>
                    <a:pt x="8961" y="6063"/>
                  </a:cubicBezTo>
                  <a:cubicBezTo>
                    <a:pt x="8961" y="6063"/>
                    <a:pt x="8980" y="6081"/>
                    <a:pt x="8998" y="6100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5" y="6136"/>
                    <a:pt x="9164" y="6136"/>
                    <a:pt x="9164" y="6118"/>
                  </a:cubicBezTo>
                  <a:cubicBezTo>
                    <a:pt x="9329" y="6155"/>
                    <a:pt x="9477" y="6210"/>
                    <a:pt x="9624" y="6265"/>
                  </a:cubicBezTo>
                  <a:cubicBezTo>
                    <a:pt x="9789" y="6320"/>
                    <a:pt x="9973" y="6339"/>
                    <a:pt x="10158" y="6357"/>
                  </a:cubicBezTo>
                  <a:cubicBezTo>
                    <a:pt x="10236" y="6362"/>
                    <a:pt x="10328" y="6367"/>
                    <a:pt x="10425" y="6367"/>
                  </a:cubicBezTo>
                  <a:cubicBezTo>
                    <a:pt x="10689" y="6367"/>
                    <a:pt x="10990" y="6330"/>
                    <a:pt x="11151" y="6155"/>
                  </a:cubicBezTo>
                  <a:cubicBezTo>
                    <a:pt x="11243" y="6063"/>
                    <a:pt x="11207" y="5916"/>
                    <a:pt x="11096" y="5879"/>
                  </a:cubicBezTo>
                  <a:cubicBezTo>
                    <a:pt x="11005" y="5848"/>
                    <a:pt x="10908" y="5835"/>
                    <a:pt x="10812" y="5835"/>
                  </a:cubicBezTo>
                  <a:cubicBezTo>
                    <a:pt x="10734" y="5835"/>
                    <a:pt x="10655" y="5844"/>
                    <a:pt x="10581" y="5860"/>
                  </a:cubicBezTo>
                  <a:cubicBezTo>
                    <a:pt x="10489" y="5870"/>
                    <a:pt x="10392" y="5874"/>
                    <a:pt x="10293" y="5874"/>
                  </a:cubicBezTo>
                  <a:cubicBezTo>
                    <a:pt x="10194" y="5874"/>
                    <a:pt x="10093" y="5870"/>
                    <a:pt x="9992" y="5860"/>
                  </a:cubicBezTo>
                  <a:cubicBezTo>
                    <a:pt x="9808" y="5842"/>
                    <a:pt x="9532" y="5732"/>
                    <a:pt x="9311" y="5713"/>
                  </a:cubicBezTo>
                  <a:lnTo>
                    <a:pt x="10691" y="4351"/>
                  </a:lnTo>
                  <a:lnTo>
                    <a:pt x="10691" y="4369"/>
                  </a:lnTo>
                  <a:cubicBezTo>
                    <a:pt x="10841" y="4520"/>
                    <a:pt x="11151" y="4670"/>
                    <a:pt x="11420" y="4670"/>
                  </a:cubicBezTo>
                  <a:cubicBezTo>
                    <a:pt x="11580" y="4670"/>
                    <a:pt x="11725" y="4617"/>
                    <a:pt x="11814" y="4480"/>
                  </a:cubicBezTo>
                  <a:cubicBezTo>
                    <a:pt x="11851" y="4425"/>
                    <a:pt x="11832" y="4351"/>
                    <a:pt x="11759" y="4333"/>
                  </a:cubicBezTo>
                  <a:cubicBezTo>
                    <a:pt x="11685" y="4323"/>
                    <a:pt x="11612" y="4319"/>
                    <a:pt x="11538" y="4319"/>
                  </a:cubicBezTo>
                  <a:cubicBezTo>
                    <a:pt x="11464" y="4319"/>
                    <a:pt x="11391" y="4323"/>
                    <a:pt x="11317" y="4333"/>
                  </a:cubicBezTo>
                  <a:cubicBezTo>
                    <a:pt x="11151" y="4333"/>
                    <a:pt x="10986" y="4277"/>
                    <a:pt x="10839" y="4204"/>
                  </a:cubicBezTo>
                  <a:lnTo>
                    <a:pt x="11556" y="3486"/>
                  </a:lnTo>
                  <a:cubicBezTo>
                    <a:pt x="11656" y="3401"/>
                    <a:pt x="11569" y="3260"/>
                    <a:pt x="11465" y="3260"/>
                  </a:cubicBezTo>
                  <a:cubicBezTo>
                    <a:pt x="11434" y="3260"/>
                    <a:pt x="11402" y="3273"/>
                    <a:pt x="11372" y="3302"/>
                  </a:cubicBezTo>
                  <a:lnTo>
                    <a:pt x="10268" y="4277"/>
                  </a:lnTo>
                  <a:cubicBezTo>
                    <a:pt x="10286" y="4185"/>
                    <a:pt x="10305" y="4075"/>
                    <a:pt x="10305" y="4001"/>
                  </a:cubicBezTo>
                  <a:cubicBezTo>
                    <a:pt x="10323" y="3725"/>
                    <a:pt x="10360" y="3302"/>
                    <a:pt x="10102" y="3118"/>
                  </a:cubicBezTo>
                  <a:cubicBezTo>
                    <a:pt x="10083" y="3105"/>
                    <a:pt x="10059" y="3099"/>
                    <a:pt x="10034" y="3099"/>
                  </a:cubicBezTo>
                  <a:cubicBezTo>
                    <a:pt x="9989" y="3099"/>
                    <a:pt x="9942" y="3119"/>
                    <a:pt x="9918" y="3155"/>
                  </a:cubicBezTo>
                  <a:cubicBezTo>
                    <a:pt x="9771" y="3376"/>
                    <a:pt x="9863" y="3744"/>
                    <a:pt x="9845" y="3983"/>
                  </a:cubicBezTo>
                  <a:cubicBezTo>
                    <a:pt x="9845" y="4185"/>
                    <a:pt x="9753" y="4462"/>
                    <a:pt x="9845" y="4664"/>
                  </a:cubicBezTo>
                  <a:lnTo>
                    <a:pt x="7268" y="6965"/>
                  </a:lnTo>
                  <a:cubicBezTo>
                    <a:pt x="7323" y="6541"/>
                    <a:pt x="7341" y="6100"/>
                    <a:pt x="7433" y="5713"/>
                  </a:cubicBezTo>
                  <a:cubicBezTo>
                    <a:pt x="7599" y="5069"/>
                    <a:pt x="8059" y="4406"/>
                    <a:pt x="8059" y="3762"/>
                  </a:cubicBezTo>
                  <a:cubicBezTo>
                    <a:pt x="8059" y="3659"/>
                    <a:pt x="7966" y="3580"/>
                    <a:pt x="7863" y="3580"/>
                  </a:cubicBezTo>
                  <a:cubicBezTo>
                    <a:pt x="7836" y="3580"/>
                    <a:pt x="7809" y="3585"/>
                    <a:pt x="7783" y="3596"/>
                  </a:cubicBezTo>
                  <a:cubicBezTo>
                    <a:pt x="7194" y="3965"/>
                    <a:pt x="6973" y="4885"/>
                    <a:pt x="6826" y="5529"/>
                  </a:cubicBezTo>
                  <a:cubicBezTo>
                    <a:pt x="6697" y="6081"/>
                    <a:pt x="6550" y="6854"/>
                    <a:pt x="6752" y="7425"/>
                  </a:cubicBezTo>
                  <a:lnTo>
                    <a:pt x="6329" y="7793"/>
                  </a:lnTo>
                  <a:cubicBezTo>
                    <a:pt x="5574" y="8474"/>
                    <a:pt x="4838" y="9173"/>
                    <a:pt x="4047" y="9799"/>
                  </a:cubicBezTo>
                  <a:cubicBezTo>
                    <a:pt x="3973" y="9854"/>
                    <a:pt x="3900" y="9891"/>
                    <a:pt x="3826" y="9946"/>
                  </a:cubicBezTo>
                  <a:cubicBezTo>
                    <a:pt x="3808" y="9505"/>
                    <a:pt x="3771" y="9081"/>
                    <a:pt x="3771" y="8640"/>
                  </a:cubicBezTo>
                  <a:cubicBezTo>
                    <a:pt x="3771" y="8032"/>
                    <a:pt x="3973" y="7314"/>
                    <a:pt x="3826" y="6725"/>
                  </a:cubicBezTo>
                  <a:cubicBezTo>
                    <a:pt x="3804" y="6627"/>
                    <a:pt x="3718" y="6574"/>
                    <a:pt x="3632" y="6574"/>
                  </a:cubicBezTo>
                  <a:cubicBezTo>
                    <a:pt x="3573" y="6574"/>
                    <a:pt x="3514" y="6599"/>
                    <a:pt x="3476" y="6652"/>
                  </a:cubicBezTo>
                  <a:cubicBezTo>
                    <a:pt x="3108" y="7204"/>
                    <a:pt x="3145" y="8087"/>
                    <a:pt x="3163" y="8713"/>
                  </a:cubicBezTo>
                  <a:cubicBezTo>
                    <a:pt x="3163" y="9229"/>
                    <a:pt x="3219" y="9744"/>
                    <a:pt x="3347" y="10241"/>
                  </a:cubicBezTo>
                  <a:cubicBezTo>
                    <a:pt x="2906" y="10499"/>
                    <a:pt x="2464" y="10701"/>
                    <a:pt x="2022" y="10904"/>
                  </a:cubicBezTo>
                  <a:cubicBezTo>
                    <a:pt x="2096" y="9413"/>
                    <a:pt x="1912" y="7940"/>
                    <a:pt x="2243" y="6449"/>
                  </a:cubicBezTo>
                  <a:cubicBezTo>
                    <a:pt x="2685" y="4664"/>
                    <a:pt x="3918" y="3155"/>
                    <a:pt x="5611" y="2400"/>
                  </a:cubicBezTo>
                  <a:cubicBezTo>
                    <a:pt x="7268" y="1572"/>
                    <a:pt x="9108" y="1406"/>
                    <a:pt x="10931" y="1333"/>
                  </a:cubicBezTo>
                  <a:cubicBezTo>
                    <a:pt x="11851" y="1296"/>
                    <a:pt x="13102" y="1333"/>
                    <a:pt x="14004" y="909"/>
                  </a:cubicBezTo>
                  <a:close/>
                  <a:moveTo>
                    <a:pt x="14523" y="1"/>
                  </a:moveTo>
                  <a:cubicBezTo>
                    <a:pt x="14504" y="1"/>
                    <a:pt x="14484" y="3"/>
                    <a:pt x="14464" y="7"/>
                  </a:cubicBezTo>
                  <a:cubicBezTo>
                    <a:pt x="13526" y="191"/>
                    <a:pt x="12698" y="541"/>
                    <a:pt x="11722" y="615"/>
                  </a:cubicBezTo>
                  <a:cubicBezTo>
                    <a:pt x="10875" y="670"/>
                    <a:pt x="10029" y="670"/>
                    <a:pt x="9164" y="762"/>
                  </a:cubicBezTo>
                  <a:cubicBezTo>
                    <a:pt x="7397" y="946"/>
                    <a:pt x="5630" y="1406"/>
                    <a:pt x="4157" y="2455"/>
                  </a:cubicBezTo>
                  <a:cubicBezTo>
                    <a:pt x="1488" y="4388"/>
                    <a:pt x="918" y="8032"/>
                    <a:pt x="1654" y="11106"/>
                  </a:cubicBezTo>
                  <a:lnTo>
                    <a:pt x="1452" y="11216"/>
                  </a:lnTo>
                  <a:cubicBezTo>
                    <a:pt x="899" y="11327"/>
                    <a:pt x="421" y="11640"/>
                    <a:pt x="108" y="12100"/>
                  </a:cubicBezTo>
                  <a:cubicBezTo>
                    <a:pt x="0" y="12300"/>
                    <a:pt x="150" y="12513"/>
                    <a:pt x="341" y="12513"/>
                  </a:cubicBezTo>
                  <a:cubicBezTo>
                    <a:pt x="379" y="12513"/>
                    <a:pt x="418" y="12505"/>
                    <a:pt x="458" y="12486"/>
                  </a:cubicBezTo>
                  <a:cubicBezTo>
                    <a:pt x="1098" y="12088"/>
                    <a:pt x="1726" y="11959"/>
                    <a:pt x="2354" y="11959"/>
                  </a:cubicBezTo>
                  <a:cubicBezTo>
                    <a:pt x="3514" y="11959"/>
                    <a:pt x="4674" y="12400"/>
                    <a:pt x="5915" y="12400"/>
                  </a:cubicBezTo>
                  <a:cubicBezTo>
                    <a:pt x="5992" y="12400"/>
                    <a:pt x="6068" y="12398"/>
                    <a:pt x="6145" y="12394"/>
                  </a:cubicBezTo>
                  <a:cubicBezTo>
                    <a:pt x="7710" y="12284"/>
                    <a:pt x="9182" y="11658"/>
                    <a:pt x="10360" y="10627"/>
                  </a:cubicBezTo>
                  <a:cubicBezTo>
                    <a:pt x="13323" y="8124"/>
                    <a:pt x="13857" y="4167"/>
                    <a:pt x="14538" y="578"/>
                  </a:cubicBezTo>
                  <a:cubicBezTo>
                    <a:pt x="14593" y="523"/>
                    <a:pt x="14649" y="486"/>
                    <a:pt x="14685" y="431"/>
                  </a:cubicBezTo>
                  <a:cubicBezTo>
                    <a:pt x="14854" y="262"/>
                    <a:pt x="14729" y="1"/>
                    <a:pt x="14523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9"/>
            <p:cNvSpPr/>
            <p:nvPr/>
          </p:nvSpPr>
          <p:spPr>
            <a:xfrm>
              <a:off x="3653642" y="4058134"/>
              <a:ext cx="973364" cy="563814"/>
            </a:xfrm>
            <a:custGeom>
              <a:avLst/>
              <a:gdLst/>
              <a:ahLst/>
              <a:cxnLst/>
              <a:rect l="l" t="t" r="r" b="b"/>
              <a:pathLst>
                <a:path w="18153" h="10515" extrusionOk="0">
                  <a:moveTo>
                    <a:pt x="8035" y="661"/>
                  </a:moveTo>
                  <a:cubicBezTo>
                    <a:pt x="9274" y="661"/>
                    <a:pt x="10500" y="1038"/>
                    <a:pt x="11541" y="1774"/>
                  </a:cubicBezTo>
                  <a:cubicBezTo>
                    <a:pt x="13050" y="2824"/>
                    <a:pt x="14118" y="4351"/>
                    <a:pt x="15075" y="5897"/>
                  </a:cubicBezTo>
                  <a:cubicBezTo>
                    <a:pt x="15572" y="6670"/>
                    <a:pt x="16142" y="7775"/>
                    <a:pt x="16971" y="8364"/>
                  </a:cubicBezTo>
                  <a:cubicBezTo>
                    <a:pt x="15351" y="8640"/>
                    <a:pt x="13786" y="9284"/>
                    <a:pt x="12185" y="9560"/>
                  </a:cubicBezTo>
                  <a:cubicBezTo>
                    <a:pt x="11475" y="9681"/>
                    <a:pt x="10746" y="9753"/>
                    <a:pt x="10018" y="9753"/>
                  </a:cubicBezTo>
                  <a:cubicBezTo>
                    <a:pt x="8746" y="9753"/>
                    <a:pt x="7479" y="9533"/>
                    <a:pt x="6332" y="8971"/>
                  </a:cubicBezTo>
                  <a:cubicBezTo>
                    <a:pt x="4455" y="8069"/>
                    <a:pt x="3571" y="6634"/>
                    <a:pt x="2945" y="4719"/>
                  </a:cubicBezTo>
                  <a:cubicBezTo>
                    <a:pt x="2890" y="4572"/>
                    <a:pt x="2835" y="4407"/>
                    <a:pt x="2780" y="4241"/>
                  </a:cubicBezTo>
                  <a:lnTo>
                    <a:pt x="2780" y="4241"/>
                  </a:lnTo>
                  <a:cubicBezTo>
                    <a:pt x="3590" y="4646"/>
                    <a:pt x="4436" y="4959"/>
                    <a:pt x="5320" y="5161"/>
                  </a:cubicBezTo>
                  <a:cubicBezTo>
                    <a:pt x="5228" y="5824"/>
                    <a:pt x="5338" y="6505"/>
                    <a:pt x="5651" y="7075"/>
                  </a:cubicBezTo>
                  <a:cubicBezTo>
                    <a:pt x="5890" y="7536"/>
                    <a:pt x="6351" y="8272"/>
                    <a:pt x="6940" y="8327"/>
                  </a:cubicBezTo>
                  <a:cubicBezTo>
                    <a:pt x="7050" y="8327"/>
                    <a:pt x="7142" y="8198"/>
                    <a:pt x="7068" y="8088"/>
                  </a:cubicBezTo>
                  <a:cubicBezTo>
                    <a:pt x="6940" y="7885"/>
                    <a:pt x="6774" y="7701"/>
                    <a:pt x="6571" y="7536"/>
                  </a:cubicBezTo>
                  <a:cubicBezTo>
                    <a:pt x="6387" y="7333"/>
                    <a:pt x="6203" y="7094"/>
                    <a:pt x="6074" y="6854"/>
                  </a:cubicBezTo>
                  <a:cubicBezTo>
                    <a:pt x="5817" y="6358"/>
                    <a:pt x="5670" y="5805"/>
                    <a:pt x="5651" y="5235"/>
                  </a:cubicBezTo>
                  <a:lnTo>
                    <a:pt x="5651" y="5235"/>
                  </a:lnTo>
                  <a:lnTo>
                    <a:pt x="6093" y="5364"/>
                  </a:lnTo>
                  <a:cubicBezTo>
                    <a:pt x="7400" y="5750"/>
                    <a:pt x="8706" y="6118"/>
                    <a:pt x="10013" y="6486"/>
                  </a:cubicBezTo>
                  <a:cubicBezTo>
                    <a:pt x="9995" y="6505"/>
                    <a:pt x="9995" y="6523"/>
                    <a:pt x="9995" y="6542"/>
                  </a:cubicBezTo>
                  <a:cubicBezTo>
                    <a:pt x="9976" y="6597"/>
                    <a:pt x="9995" y="6652"/>
                    <a:pt x="10013" y="6689"/>
                  </a:cubicBezTo>
                  <a:cubicBezTo>
                    <a:pt x="10032" y="6707"/>
                    <a:pt x="10032" y="6707"/>
                    <a:pt x="10050" y="6707"/>
                  </a:cubicBezTo>
                  <a:cubicBezTo>
                    <a:pt x="10087" y="6854"/>
                    <a:pt x="10124" y="7020"/>
                    <a:pt x="10142" y="7167"/>
                  </a:cubicBezTo>
                  <a:cubicBezTo>
                    <a:pt x="10197" y="7351"/>
                    <a:pt x="10253" y="7517"/>
                    <a:pt x="10345" y="7683"/>
                  </a:cubicBezTo>
                  <a:cubicBezTo>
                    <a:pt x="10473" y="7959"/>
                    <a:pt x="10694" y="8364"/>
                    <a:pt x="11007" y="8437"/>
                  </a:cubicBezTo>
                  <a:cubicBezTo>
                    <a:pt x="11022" y="8442"/>
                    <a:pt x="11037" y="8445"/>
                    <a:pt x="11052" y="8445"/>
                  </a:cubicBezTo>
                  <a:cubicBezTo>
                    <a:pt x="11149" y="8445"/>
                    <a:pt x="11242" y="8349"/>
                    <a:pt x="11210" y="8253"/>
                  </a:cubicBezTo>
                  <a:cubicBezTo>
                    <a:pt x="11173" y="8088"/>
                    <a:pt x="11099" y="7940"/>
                    <a:pt x="10989" y="7812"/>
                  </a:cubicBezTo>
                  <a:cubicBezTo>
                    <a:pt x="10878" y="7646"/>
                    <a:pt x="10786" y="7480"/>
                    <a:pt x="10694" y="7296"/>
                  </a:cubicBezTo>
                  <a:cubicBezTo>
                    <a:pt x="10621" y="7112"/>
                    <a:pt x="10584" y="6836"/>
                    <a:pt x="10492" y="6615"/>
                  </a:cubicBezTo>
                  <a:lnTo>
                    <a:pt x="10492" y="6615"/>
                  </a:lnTo>
                  <a:lnTo>
                    <a:pt x="12369" y="7149"/>
                  </a:lnTo>
                  <a:lnTo>
                    <a:pt x="12351" y="7167"/>
                  </a:lnTo>
                  <a:cubicBezTo>
                    <a:pt x="12259" y="7499"/>
                    <a:pt x="12369" y="8180"/>
                    <a:pt x="12811" y="8217"/>
                  </a:cubicBezTo>
                  <a:cubicBezTo>
                    <a:pt x="12885" y="8217"/>
                    <a:pt x="12921" y="8161"/>
                    <a:pt x="12903" y="8088"/>
                  </a:cubicBezTo>
                  <a:cubicBezTo>
                    <a:pt x="12848" y="7959"/>
                    <a:pt x="12793" y="7830"/>
                    <a:pt x="12701" y="7701"/>
                  </a:cubicBezTo>
                  <a:cubicBezTo>
                    <a:pt x="12627" y="7554"/>
                    <a:pt x="12572" y="7388"/>
                    <a:pt x="12572" y="7223"/>
                  </a:cubicBezTo>
                  <a:lnTo>
                    <a:pt x="12572" y="7223"/>
                  </a:lnTo>
                  <a:lnTo>
                    <a:pt x="13547" y="7499"/>
                  </a:lnTo>
                  <a:cubicBezTo>
                    <a:pt x="13558" y="7501"/>
                    <a:pt x="13569" y="7502"/>
                    <a:pt x="13579" y="7502"/>
                  </a:cubicBezTo>
                  <a:cubicBezTo>
                    <a:pt x="13722" y="7502"/>
                    <a:pt x="13775" y="7275"/>
                    <a:pt x="13621" y="7241"/>
                  </a:cubicBezTo>
                  <a:lnTo>
                    <a:pt x="12222" y="6762"/>
                  </a:lnTo>
                  <a:cubicBezTo>
                    <a:pt x="12314" y="6726"/>
                    <a:pt x="12388" y="6689"/>
                    <a:pt x="12480" y="6652"/>
                  </a:cubicBezTo>
                  <a:cubicBezTo>
                    <a:pt x="12737" y="6542"/>
                    <a:pt x="13124" y="6358"/>
                    <a:pt x="13142" y="6045"/>
                  </a:cubicBezTo>
                  <a:cubicBezTo>
                    <a:pt x="13161" y="5971"/>
                    <a:pt x="13087" y="5916"/>
                    <a:pt x="13013" y="5916"/>
                  </a:cubicBezTo>
                  <a:cubicBezTo>
                    <a:pt x="13004" y="5915"/>
                    <a:pt x="12994" y="5915"/>
                    <a:pt x="12985" y="5915"/>
                  </a:cubicBezTo>
                  <a:cubicBezTo>
                    <a:pt x="12736" y="5915"/>
                    <a:pt x="12472" y="6141"/>
                    <a:pt x="12259" y="6247"/>
                  </a:cubicBezTo>
                  <a:cubicBezTo>
                    <a:pt x="12093" y="6339"/>
                    <a:pt x="11799" y="6394"/>
                    <a:pt x="11670" y="6578"/>
                  </a:cubicBezTo>
                  <a:lnTo>
                    <a:pt x="8412" y="5474"/>
                  </a:lnTo>
                  <a:cubicBezTo>
                    <a:pt x="8798" y="5327"/>
                    <a:pt x="9185" y="5106"/>
                    <a:pt x="9590" y="5014"/>
                  </a:cubicBezTo>
                  <a:cubicBezTo>
                    <a:pt x="10216" y="4830"/>
                    <a:pt x="11026" y="4903"/>
                    <a:pt x="11578" y="4591"/>
                  </a:cubicBezTo>
                  <a:cubicBezTo>
                    <a:pt x="11707" y="4535"/>
                    <a:pt x="11707" y="4351"/>
                    <a:pt x="11596" y="4278"/>
                  </a:cubicBezTo>
                  <a:cubicBezTo>
                    <a:pt x="11383" y="4162"/>
                    <a:pt x="11132" y="4118"/>
                    <a:pt x="10869" y="4118"/>
                  </a:cubicBezTo>
                  <a:cubicBezTo>
                    <a:pt x="10380" y="4118"/>
                    <a:pt x="9849" y="4269"/>
                    <a:pt x="9443" y="4388"/>
                  </a:cubicBezTo>
                  <a:cubicBezTo>
                    <a:pt x="8891" y="4554"/>
                    <a:pt x="8154" y="4793"/>
                    <a:pt x="7749" y="5253"/>
                  </a:cubicBezTo>
                  <a:lnTo>
                    <a:pt x="7216" y="5069"/>
                  </a:lnTo>
                  <a:cubicBezTo>
                    <a:pt x="6258" y="4756"/>
                    <a:pt x="5283" y="4462"/>
                    <a:pt x="4344" y="4075"/>
                  </a:cubicBezTo>
                  <a:cubicBezTo>
                    <a:pt x="4271" y="4038"/>
                    <a:pt x="4197" y="4002"/>
                    <a:pt x="4123" y="3965"/>
                  </a:cubicBezTo>
                  <a:cubicBezTo>
                    <a:pt x="4473" y="3744"/>
                    <a:pt x="4841" y="3486"/>
                    <a:pt x="5228" y="3284"/>
                  </a:cubicBezTo>
                  <a:cubicBezTo>
                    <a:pt x="5762" y="2971"/>
                    <a:pt x="6479" y="2824"/>
                    <a:pt x="6921" y="2382"/>
                  </a:cubicBezTo>
                  <a:cubicBezTo>
                    <a:pt x="7050" y="2271"/>
                    <a:pt x="6958" y="2051"/>
                    <a:pt x="6792" y="2051"/>
                  </a:cubicBezTo>
                  <a:cubicBezTo>
                    <a:pt x="6758" y="2048"/>
                    <a:pt x="6723" y="2046"/>
                    <a:pt x="6688" y="2046"/>
                  </a:cubicBezTo>
                  <a:cubicBezTo>
                    <a:pt x="6068" y="2046"/>
                    <a:pt x="5365" y="2491"/>
                    <a:pt x="4860" y="2787"/>
                  </a:cubicBezTo>
                  <a:cubicBezTo>
                    <a:pt x="4400" y="3044"/>
                    <a:pt x="3995" y="3357"/>
                    <a:pt x="3608" y="3707"/>
                  </a:cubicBezTo>
                  <a:cubicBezTo>
                    <a:pt x="3185" y="3449"/>
                    <a:pt x="2798" y="3173"/>
                    <a:pt x="2375" y="2879"/>
                  </a:cubicBezTo>
                  <a:cubicBezTo>
                    <a:pt x="3718" y="2216"/>
                    <a:pt x="4915" y="1314"/>
                    <a:pt x="6369" y="891"/>
                  </a:cubicBezTo>
                  <a:cubicBezTo>
                    <a:pt x="6917" y="737"/>
                    <a:pt x="7477" y="661"/>
                    <a:pt x="8035" y="661"/>
                  </a:cubicBezTo>
                  <a:close/>
                  <a:moveTo>
                    <a:pt x="8156" y="0"/>
                  </a:moveTo>
                  <a:cubicBezTo>
                    <a:pt x="5905" y="0"/>
                    <a:pt x="3668" y="1102"/>
                    <a:pt x="2007" y="2658"/>
                  </a:cubicBezTo>
                  <a:lnTo>
                    <a:pt x="1804" y="2529"/>
                  </a:lnTo>
                  <a:cubicBezTo>
                    <a:pt x="1436" y="2106"/>
                    <a:pt x="921" y="1848"/>
                    <a:pt x="369" y="1793"/>
                  </a:cubicBezTo>
                  <a:cubicBezTo>
                    <a:pt x="111" y="1793"/>
                    <a:pt x="1" y="2143"/>
                    <a:pt x="221" y="2308"/>
                  </a:cubicBezTo>
                  <a:cubicBezTo>
                    <a:pt x="2172" y="3357"/>
                    <a:pt x="2044" y="5492"/>
                    <a:pt x="3111" y="7186"/>
                  </a:cubicBezTo>
                  <a:cubicBezTo>
                    <a:pt x="3976" y="8493"/>
                    <a:pt x="5246" y="9487"/>
                    <a:pt x="6737" y="9983"/>
                  </a:cubicBezTo>
                  <a:cubicBezTo>
                    <a:pt x="7755" y="10361"/>
                    <a:pt x="8781" y="10515"/>
                    <a:pt x="9805" y="10515"/>
                  </a:cubicBezTo>
                  <a:cubicBezTo>
                    <a:pt x="12431" y="10515"/>
                    <a:pt x="15053" y="9505"/>
                    <a:pt x="17541" y="8658"/>
                  </a:cubicBezTo>
                  <a:cubicBezTo>
                    <a:pt x="17615" y="8677"/>
                    <a:pt x="17688" y="8695"/>
                    <a:pt x="17744" y="8713"/>
                  </a:cubicBezTo>
                  <a:cubicBezTo>
                    <a:pt x="17765" y="8718"/>
                    <a:pt x="17786" y="8721"/>
                    <a:pt x="17806" y="8721"/>
                  </a:cubicBezTo>
                  <a:cubicBezTo>
                    <a:pt x="18013" y="8721"/>
                    <a:pt x="18152" y="8476"/>
                    <a:pt x="18001" y="8309"/>
                  </a:cubicBezTo>
                  <a:cubicBezTo>
                    <a:pt x="17376" y="7591"/>
                    <a:pt x="16676" y="7057"/>
                    <a:pt x="16142" y="6229"/>
                  </a:cubicBezTo>
                  <a:cubicBezTo>
                    <a:pt x="15682" y="5511"/>
                    <a:pt x="15241" y="4775"/>
                    <a:pt x="14744" y="4094"/>
                  </a:cubicBezTo>
                  <a:cubicBezTo>
                    <a:pt x="13713" y="2640"/>
                    <a:pt x="12443" y="1333"/>
                    <a:pt x="10805" y="560"/>
                  </a:cubicBezTo>
                  <a:cubicBezTo>
                    <a:pt x="9943" y="173"/>
                    <a:pt x="9048" y="0"/>
                    <a:pt x="8156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9"/>
            <p:cNvSpPr/>
            <p:nvPr/>
          </p:nvSpPr>
          <p:spPr>
            <a:xfrm>
              <a:off x="2455503" y="1782180"/>
              <a:ext cx="1092561" cy="918993"/>
            </a:xfrm>
            <a:custGeom>
              <a:avLst/>
              <a:gdLst/>
              <a:ahLst/>
              <a:cxnLst/>
              <a:rect l="l" t="t" r="r" b="b"/>
              <a:pathLst>
                <a:path w="20376" h="17139" extrusionOk="0">
                  <a:moveTo>
                    <a:pt x="19235" y="1243"/>
                  </a:moveTo>
                  <a:lnTo>
                    <a:pt x="19235" y="1243"/>
                  </a:lnTo>
                  <a:cubicBezTo>
                    <a:pt x="18462" y="3360"/>
                    <a:pt x="18167" y="5642"/>
                    <a:pt x="17413" y="7759"/>
                  </a:cubicBezTo>
                  <a:cubicBezTo>
                    <a:pt x="16492" y="10317"/>
                    <a:pt x="15020" y="12783"/>
                    <a:pt x="12756" y="14348"/>
                  </a:cubicBezTo>
                  <a:cubicBezTo>
                    <a:pt x="11231" y="15393"/>
                    <a:pt x="9713" y="15795"/>
                    <a:pt x="8091" y="15795"/>
                  </a:cubicBezTo>
                  <a:cubicBezTo>
                    <a:pt x="7228" y="15795"/>
                    <a:pt x="6334" y="15681"/>
                    <a:pt x="5394" y="15489"/>
                  </a:cubicBezTo>
                  <a:cubicBezTo>
                    <a:pt x="5173" y="15452"/>
                    <a:pt x="4952" y="15415"/>
                    <a:pt x="4731" y="15379"/>
                  </a:cubicBezTo>
                  <a:cubicBezTo>
                    <a:pt x="5762" y="14734"/>
                    <a:pt x="6719" y="13796"/>
                    <a:pt x="7529" y="12967"/>
                  </a:cubicBezTo>
                  <a:cubicBezTo>
                    <a:pt x="8247" y="13520"/>
                    <a:pt x="9130" y="13833"/>
                    <a:pt x="10050" y="13869"/>
                  </a:cubicBezTo>
                  <a:cubicBezTo>
                    <a:pt x="10117" y="13871"/>
                    <a:pt x="10189" y="13872"/>
                    <a:pt x="10263" y="13872"/>
                  </a:cubicBezTo>
                  <a:cubicBezTo>
                    <a:pt x="10982" y="13872"/>
                    <a:pt x="11988" y="13771"/>
                    <a:pt x="12388" y="13170"/>
                  </a:cubicBezTo>
                  <a:cubicBezTo>
                    <a:pt x="12462" y="13041"/>
                    <a:pt x="12370" y="12857"/>
                    <a:pt x="12222" y="12857"/>
                  </a:cubicBezTo>
                  <a:cubicBezTo>
                    <a:pt x="12188" y="12853"/>
                    <a:pt x="12155" y="12852"/>
                    <a:pt x="12121" y="12852"/>
                  </a:cubicBezTo>
                  <a:cubicBezTo>
                    <a:pt x="11812" y="12852"/>
                    <a:pt x="11527" y="12995"/>
                    <a:pt x="11228" y="13078"/>
                  </a:cubicBezTo>
                  <a:cubicBezTo>
                    <a:pt x="10892" y="13158"/>
                    <a:pt x="10555" y="13210"/>
                    <a:pt x="10219" y="13210"/>
                  </a:cubicBezTo>
                  <a:cubicBezTo>
                    <a:pt x="10169" y="13210"/>
                    <a:pt x="10119" y="13209"/>
                    <a:pt x="10069" y="13207"/>
                  </a:cubicBezTo>
                  <a:cubicBezTo>
                    <a:pt x="9296" y="13188"/>
                    <a:pt x="8541" y="12986"/>
                    <a:pt x="7860" y="12636"/>
                  </a:cubicBezTo>
                  <a:cubicBezTo>
                    <a:pt x="8026" y="12470"/>
                    <a:pt x="8173" y="12323"/>
                    <a:pt x="8320" y="12176"/>
                  </a:cubicBezTo>
                  <a:cubicBezTo>
                    <a:pt x="9646" y="10888"/>
                    <a:pt x="10971" y="9581"/>
                    <a:pt x="12296" y="8274"/>
                  </a:cubicBezTo>
                  <a:cubicBezTo>
                    <a:pt x="12314" y="8292"/>
                    <a:pt x="12333" y="8329"/>
                    <a:pt x="12351" y="8329"/>
                  </a:cubicBezTo>
                  <a:cubicBezTo>
                    <a:pt x="12396" y="8359"/>
                    <a:pt x="12454" y="8389"/>
                    <a:pt x="12513" y="8389"/>
                  </a:cubicBezTo>
                  <a:cubicBezTo>
                    <a:pt x="12527" y="8389"/>
                    <a:pt x="12540" y="8388"/>
                    <a:pt x="12554" y="8384"/>
                  </a:cubicBezTo>
                  <a:cubicBezTo>
                    <a:pt x="12559" y="8390"/>
                    <a:pt x="12564" y="8392"/>
                    <a:pt x="12570" y="8392"/>
                  </a:cubicBezTo>
                  <a:cubicBezTo>
                    <a:pt x="12583" y="8392"/>
                    <a:pt x="12596" y="8379"/>
                    <a:pt x="12609" y="8366"/>
                  </a:cubicBezTo>
                  <a:cubicBezTo>
                    <a:pt x="12811" y="8421"/>
                    <a:pt x="13014" y="8495"/>
                    <a:pt x="13216" y="8568"/>
                  </a:cubicBezTo>
                  <a:cubicBezTo>
                    <a:pt x="13456" y="8642"/>
                    <a:pt x="13713" y="8679"/>
                    <a:pt x="13952" y="8697"/>
                  </a:cubicBezTo>
                  <a:cubicBezTo>
                    <a:pt x="14064" y="8702"/>
                    <a:pt x="14191" y="8708"/>
                    <a:pt x="14323" y="8708"/>
                  </a:cubicBezTo>
                  <a:cubicBezTo>
                    <a:pt x="14691" y="8708"/>
                    <a:pt x="15098" y="8660"/>
                    <a:pt x="15315" y="8403"/>
                  </a:cubicBezTo>
                  <a:cubicBezTo>
                    <a:pt x="15425" y="8292"/>
                    <a:pt x="15388" y="8090"/>
                    <a:pt x="15222" y="8035"/>
                  </a:cubicBezTo>
                  <a:cubicBezTo>
                    <a:pt x="15094" y="8003"/>
                    <a:pt x="14960" y="7983"/>
                    <a:pt x="14826" y="7983"/>
                  </a:cubicBezTo>
                  <a:cubicBezTo>
                    <a:pt x="14730" y="7983"/>
                    <a:pt x="14634" y="7993"/>
                    <a:pt x="14541" y="8016"/>
                  </a:cubicBezTo>
                  <a:cubicBezTo>
                    <a:pt x="14403" y="8025"/>
                    <a:pt x="14270" y="8030"/>
                    <a:pt x="14139" y="8030"/>
                  </a:cubicBezTo>
                  <a:cubicBezTo>
                    <a:pt x="14008" y="8030"/>
                    <a:pt x="13879" y="8025"/>
                    <a:pt x="13750" y="8016"/>
                  </a:cubicBezTo>
                  <a:cubicBezTo>
                    <a:pt x="13474" y="7979"/>
                    <a:pt x="13124" y="7832"/>
                    <a:pt x="12793" y="7814"/>
                  </a:cubicBezTo>
                  <a:lnTo>
                    <a:pt x="14707" y="5936"/>
                  </a:lnTo>
                  <a:cubicBezTo>
                    <a:pt x="14707" y="5936"/>
                    <a:pt x="14707" y="5955"/>
                    <a:pt x="14707" y="5973"/>
                  </a:cubicBezTo>
                  <a:cubicBezTo>
                    <a:pt x="14914" y="6180"/>
                    <a:pt x="15338" y="6388"/>
                    <a:pt x="15707" y="6388"/>
                  </a:cubicBezTo>
                  <a:cubicBezTo>
                    <a:pt x="15928" y="6388"/>
                    <a:pt x="16129" y="6313"/>
                    <a:pt x="16253" y="6120"/>
                  </a:cubicBezTo>
                  <a:cubicBezTo>
                    <a:pt x="16308" y="6047"/>
                    <a:pt x="16272" y="5955"/>
                    <a:pt x="16180" y="5918"/>
                  </a:cubicBezTo>
                  <a:cubicBezTo>
                    <a:pt x="16078" y="5909"/>
                    <a:pt x="15977" y="5904"/>
                    <a:pt x="15878" y="5904"/>
                  </a:cubicBezTo>
                  <a:cubicBezTo>
                    <a:pt x="15779" y="5904"/>
                    <a:pt x="15683" y="5909"/>
                    <a:pt x="15591" y="5918"/>
                  </a:cubicBezTo>
                  <a:cubicBezTo>
                    <a:pt x="15351" y="5918"/>
                    <a:pt x="15112" y="5844"/>
                    <a:pt x="14910" y="5734"/>
                  </a:cubicBezTo>
                  <a:lnTo>
                    <a:pt x="15903" y="4758"/>
                  </a:lnTo>
                  <a:cubicBezTo>
                    <a:pt x="16032" y="4630"/>
                    <a:pt x="15918" y="4447"/>
                    <a:pt x="15774" y="4447"/>
                  </a:cubicBezTo>
                  <a:cubicBezTo>
                    <a:pt x="15732" y="4447"/>
                    <a:pt x="15688" y="4463"/>
                    <a:pt x="15646" y="4501"/>
                  </a:cubicBezTo>
                  <a:lnTo>
                    <a:pt x="14118" y="5844"/>
                  </a:lnTo>
                  <a:cubicBezTo>
                    <a:pt x="14137" y="5716"/>
                    <a:pt x="14155" y="5568"/>
                    <a:pt x="14173" y="5476"/>
                  </a:cubicBezTo>
                  <a:cubicBezTo>
                    <a:pt x="14210" y="5090"/>
                    <a:pt x="14247" y="4501"/>
                    <a:pt x="13897" y="4262"/>
                  </a:cubicBezTo>
                  <a:cubicBezTo>
                    <a:pt x="13863" y="4241"/>
                    <a:pt x="13826" y="4230"/>
                    <a:pt x="13790" y="4230"/>
                  </a:cubicBezTo>
                  <a:cubicBezTo>
                    <a:pt x="13730" y="4230"/>
                    <a:pt x="13674" y="4259"/>
                    <a:pt x="13640" y="4317"/>
                  </a:cubicBezTo>
                  <a:cubicBezTo>
                    <a:pt x="13456" y="4611"/>
                    <a:pt x="13566" y="5108"/>
                    <a:pt x="13548" y="5458"/>
                  </a:cubicBezTo>
                  <a:cubicBezTo>
                    <a:pt x="13548" y="5716"/>
                    <a:pt x="13419" y="6102"/>
                    <a:pt x="13529" y="6378"/>
                  </a:cubicBezTo>
                  <a:lnTo>
                    <a:pt x="10014" y="9507"/>
                  </a:lnTo>
                  <a:cubicBezTo>
                    <a:pt x="10087" y="8937"/>
                    <a:pt x="10106" y="8329"/>
                    <a:pt x="10235" y="7795"/>
                  </a:cubicBezTo>
                  <a:cubicBezTo>
                    <a:pt x="10455" y="6930"/>
                    <a:pt x="11081" y="6010"/>
                    <a:pt x="11100" y="5127"/>
                  </a:cubicBezTo>
                  <a:cubicBezTo>
                    <a:pt x="11100" y="4984"/>
                    <a:pt x="10979" y="4875"/>
                    <a:pt x="10839" y="4875"/>
                  </a:cubicBezTo>
                  <a:cubicBezTo>
                    <a:pt x="10798" y="4875"/>
                    <a:pt x="10755" y="4885"/>
                    <a:pt x="10713" y="4906"/>
                  </a:cubicBezTo>
                  <a:cubicBezTo>
                    <a:pt x="9903" y="5403"/>
                    <a:pt x="9590" y="6691"/>
                    <a:pt x="9406" y="7556"/>
                  </a:cubicBezTo>
                  <a:cubicBezTo>
                    <a:pt x="9222" y="8311"/>
                    <a:pt x="9001" y="9360"/>
                    <a:pt x="9296" y="10151"/>
                  </a:cubicBezTo>
                  <a:lnTo>
                    <a:pt x="8707" y="10685"/>
                  </a:lnTo>
                  <a:cubicBezTo>
                    <a:pt x="7676" y="11605"/>
                    <a:pt x="6664" y="12563"/>
                    <a:pt x="5578" y="13409"/>
                  </a:cubicBezTo>
                  <a:cubicBezTo>
                    <a:pt x="5486" y="13501"/>
                    <a:pt x="5375" y="13556"/>
                    <a:pt x="5283" y="13630"/>
                  </a:cubicBezTo>
                  <a:cubicBezTo>
                    <a:pt x="5247" y="13023"/>
                    <a:pt x="5191" y="12434"/>
                    <a:pt x="5210" y="11845"/>
                  </a:cubicBezTo>
                  <a:cubicBezTo>
                    <a:pt x="5210" y="10998"/>
                    <a:pt x="5486" y="10023"/>
                    <a:pt x="5283" y="9213"/>
                  </a:cubicBezTo>
                  <a:cubicBezTo>
                    <a:pt x="5252" y="9075"/>
                    <a:pt x="5140" y="9004"/>
                    <a:pt x="5027" y="9004"/>
                  </a:cubicBezTo>
                  <a:cubicBezTo>
                    <a:pt x="4944" y="9004"/>
                    <a:pt x="4859" y="9043"/>
                    <a:pt x="4805" y="9121"/>
                  </a:cubicBezTo>
                  <a:cubicBezTo>
                    <a:pt x="4289" y="9857"/>
                    <a:pt x="4363" y="11090"/>
                    <a:pt x="4381" y="11955"/>
                  </a:cubicBezTo>
                  <a:cubicBezTo>
                    <a:pt x="4381" y="12655"/>
                    <a:pt x="4455" y="13354"/>
                    <a:pt x="4621" y="14035"/>
                  </a:cubicBezTo>
                  <a:cubicBezTo>
                    <a:pt x="4032" y="14385"/>
                    <a:pt x="3424" y="14661"/>
                    <a:pt x="2799" y="14955"/>
                  </a:cubicBezTo>
                  <a:cubicBezTo>
                    <a:pt x="2909" y="12912"/>
                    <a:pt x="2651" y="10888"/>
                    <a:pt x="3130" y="8863"/>
                  </a:cubicBezTo>
                  <a:cubicBezTo>
                    <a:pt x="3737" y="6305"/>
                    <a:pt x="5375" y="4409"/>
                    <a:pt x="7713" y="3268"/>
                  </a:cubicBezTo>
                  <a:cubicBezTo>
                    <a:pt x="9977" y="2163"/>
                    <a:pt x="12517" y="1924"/>
                    <a:pt x="15002" y="1814"/>
                  </a:cubicBezTo>
                  <a:cubicBezTo>
                    <a:pt x="16253" y="1777"/>
                    <a:pt x="17983" y="1814"/>
                    <a:pt x="19235" y="1243"/>
                  </a:cubicBezTo>
                  <a:close/>
                  <a:moveTo>
                    <a:pt x="19953" y="1"/>
                  </a:moveTo>
                  <a:cubicBezTo>
                    <a:pt x="19929" y="1"/>
                    <a:pt x="19905" y="4"/>
                    <a:pt x="19879" y="10"/>
                  </a:cubicBezTo>
                  <a:cubicBezTo>
                    <a:pt x="18591" y="249"/>
                    <a:pt x="17468" y="728"/>
                    <a:pt x="16124" y="820"/>
                  </a:cubicBezTo>
                  <a:cubicBezTo>
                    <a:pt x="14965" y="893"/>
                    <a:pt x="13787" y="912"/>
                    <a:pt x="12627" y="1022"/>
                  </a:cubicBezTo>
                  <a:cubicBezTo>
                    <a:pt x="10198" y="1280"/>
                    <a:pt x="7768" y="1906"/>
                    <a:pt x="5762" y="3341"/>
                  </a:cubicBezTo>
                  <a:cubicBezTo>
                    <a:pt x="2062" y="5992"/>
                    <a:pt x="1289" y="10980"/>
                    <a:pt x="2302" y="15195"/>
                  </a:cubicBezTo>
                  <a:cubicBezTo>
                    <a:pt x="2191" y="15250"/>
                    <a:pt x="2099" y="15305"/>
                    <a:pt x="2007" y="15360"/>
                  </a:cubicBezTo>
                  <a:cubicBezTo>
                    <a:pt x="1252" y="15507"/>
                    <a:pt x="590" y="15949"/>
                    <a:pt x="167" y="16575"/>
                  </a:cubicBezTo>
                  <a:cubicBezTo>
                    <a:pt x="0" y="16832"/>
                    <a:pt x="206" y="17138"/>
                    <a:pt x="468" y="17138"/>
                  </a:cubicBezTo>
                  <a:cubicBezTo>
                    <a:pt x="526" y="17138"/>
                    <a:pt x="586" y="17123"/>
                    <a:pt x="645" y="17090"/>
                  </a:cubicBezTo>
                  <a:cubicBezTo>
                    <a:pt x="1522" y="16555"/>
                    <a:pt x="2385" y="16382"/>
                    <a:pt x="3248" y="16382"/>
                  </a:cubicBezTo>
                  <a:cubicBezTo>
                    <a:pt x="4837" y="16382"/>
                    <a:pt x="6429" y="16969"/>
                    <a:pt x="8122" y="16969"/>
                  </a:cubicBezTo>
                  <a:cubicBezTo>
                    <a:pt x="8231" y="16969"/>
                    <a:pt x="8340" y="16967"/>
                    <a:pt x="8449" y="16962"/>
                  </a:cubicBezTo>
                  <a:cubicBezTo>
                    <a:pt x="10584" y="16869"/>
                    <a:pt x="12590" y="15931"/>
                    <a:pt x="14210" y="14569"/>
                  </a:cubicBezTo>
                  <a:cubicBezTo>
                    <a:pt x="18296" y="11145"/>
                    <a:pt x="19032" y="5697"/>
                    <a:pt x="19953" y="783"/>
                  </a:cubicBezTo>
                  <a:cubicBezTo>
                    <a:pt x="20026" y="709"/>
                    <a:pt x="20100" y="654"/>
                    <a:pt x="20155" y="580"/>
                  </a:cubicBezTo>
                  <a:cubicBezTo>
                    <a:pt x="20375" y="361"/>
                    <a:pt x="20222" y="1"/>
                    <a:pt x="19953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9"/>
            <p:cNvSpPr/>
            <p:nvPr/>
          </p:nvSpPr>
          <p:spPr>
            <a:xfrm>
              <a:off x="4991622" y="3526278"/>
              <a:ext cx="1092025" cy="919369"/>
            </a:xfrm>
            <a:custGeom>
              <a:avLst/>
              <a:gdLst/>
              <a:ahLst/>
              <a:cxnLst/>
              <a:rect l="l" t="t" r="r" b="b"/>
              <a:pathLst>
                <a:path w="20366" h="17146" extrusionOk="0">
                  <a:moveTo>
                    <a:pt x="19221" y="1257"/>
                  </a:moveTo>
                  <a:cubicBezTo>
                    <a:pt x="18448" y="3356"/>
                    <a:pt x="18172" y="5656"/>
                    <a:pt x="17399" y="7773"/>
                  </a:cubicBezTo>
                  <a:cubicBezTo>
                    <a:pt x="16479" y="10331"/>
                    <a:pt x="15007" y="12779"/>
                    <a:pt x="12743" y="14344"/>
                  </a:cubicBezTo>
                  <a:cubicBezTo>
                    <a:pt x="11215" y="15403"/>
                    <a:pt x="9694" y="15809"/>
                    <a:pt x="8069" y="15809"/>
                  </a:cubicBezTo>
                  <a:cubicBezTo>
                    <a:pt x="7208" y="15809"/>
                    <a:pt x="6317" y="15695"/>
                    <a:pt x="5380" y="15503"/>
                  </a:cubicBezTo>
                  <a:cubicBezTo>
                    <a:pt x="5178" y="15467"/>
                    <a:pt x="4939" y="15411"/>
                    <a:pt x="4718" y="15375"/>
                  </a:cubicBezTo>
                  <a:cubicBezTo>
                    <a:pt x="5748" y="14749"/>
                    <a:pt x="6705" y="13792"/>
                    <a:pt x="7534" y="12963"/>
                  </a:cubicBezTo>
                  <a:cubicBezTo>
                    <a:pt x="8252" y="13534"/>
                    <a:pt x="9117" y="13847"/>
                    <a:pt x="10037" y="13865"/>
                  </a:cubicBezTo>
                  <a:cubicBezTo>
                    <a:pt x="10131" y="13870"/>
                    <a:pt x="10233" y="13873"/>
                    <a:pt x="10340" y="13873"/>
                  </a:cubicBezTo>
                  <a:cubicBezTo>
                    <a:pt x="11051" y="13873"/>
                    <a:pt x="11991" y="13744"/>
                    <a:pt x="12374" y="13184"/>
                  </a:cubicBezTo>
                  <a:cubicBezTo>
                    <a:pt x="12448" y="13056"/>
                    <a:pt x="12356" y="12871"/>
                    <a:pt x="12209" y="12871"/>
                  </a:cubicBezTo>
                  <a:cubicBezTo>
                    <a:pt x="12175" y="12868"/>
                    <a:pt x="12141" y="12866"/>
                    <a:pt x="12108" y="12866"/>
                  </a:cubicBezTo>
                  <a:cubicBezTo>
                    <a:pt x="11801" y="12866"/>
                    <a:pt x="11531" y="13009"/>
                    <a:pt x="11215" y="13092"/>
                  </a:cubicBezTo>
                  <a:cubicBezTo>
                    <a:pt x="10847" y="13184"/>
                    <a:pt x="10442" y="13221"/>
                    <a:pt x="10055" y="13221"/>
                  </a:cubicBezTo>
                  <a:cubicBezTo>
                    <a:pt x="9282" y="13203"/>
                    <a:pt x="8528" y="13000"/>
                    <a:pt x="7847" y="12651"/>
                  </a:cubicBezTo>
                  <a:cubicBezTo>
                    <a:pt x="8012" y="12485"/>
                    <a:pt x="8160" y="12338"/>
                    <a:pt x="8307" y="12190"/>
                  </a:cubicBezTo>
                  <a:cubicBezTo>
                    <a:pt x="9632" y="10902"/>
                    <a:pt x="10957" y="9595"/>
                    <a:pt x="12282" y="8288"/>
                  </a:cubicBezTo>
                  <a:cubicBezTo>
                    <a:pt x="12301" y="8307"/>
                    <a:pt x="12301" y="8325"/>
                    <a:pt x="12338" y="8344"/>
                  </a:cubicBezTo>
                  <a:cubicBezTo>
                    <a:pt x="12393" y="8380"/>
                    <a:pt x="12448" y="8399"/>
                    <a:pt x="12522" y="8399"/>
                  </a:cubicBezTo>
                  <a:cubicBezTo>
                    <a:pt x="12540" y="8399"/>
                    <a:pt x="12559" y="8399"/>
                    <a:pt x="12577" y="8380"/>
                  </a:cubicBezTo>
                  <a:cubicBezTo>
                    <a:pt x="12798" y="8436"/>
                    <a:pt x="13000" y="8509"/>
                    <a:pt x="13203" y="8583"/>
                  </a:cubicBezTo>
                  <a:cubicBezTo>
                    <a:pt x="13442" y="8638"/>
                    <a:pt x="13681" y="8693"/>
                    <a:pt x="13939" y="8693"/>
                  </a:cubicBezTo>
                  <a:cubicBezTo>
                    <a:pt x="14053" y="8704"/>
                    <a:pt x="14187" y="8713"/>
                    <a:pt x="14326" y="8713"/>
                  </a:cubicBezTo>
                  <a:cubicBezTo>
                    <a:pt x="14681" y="8713"/>
                    <a:pt x="15076" y="8655"/>
                    <a:pt x="15301" y="8417"/>
                  </a:cubicBezTo>
                  <a:cubicBezTo>
                    <a:pt x="15411" y="8307"/>
                    <a:pt x="15356" y="8104"/>
                    <a:pt x="15209" y="8049"/>
                  </a:cubicBezTo>
                  <a:cubicBezTo>
                    <a:pt x="15091" y="8010"/>
                    <a:pt x="14967" y="7991"/>
                    <a:pt x="14841" y="7991"/>
                  </a:cubicBezTo>
                  <a:cubicBezTo>
                    <a:pt x="14732" y="7991"/>
                    <a:pt x="14621" y="8005"/>
                    <a:pt x="14510" y="8031"/>
                  </a:cubicBezTo>
                  <a:cubicBezTo>
                    <a:pt x="14434" y="8036"/>
                    <a:pt x="14357" y="8038"/>
                    <a:pt x="14279" y="8038"/>
                  </a:cubicBezTo>
                  <a:cubicBezTo>
                    <a:pt x="14092" y="8038"/>
                    <a:pt x="13900" y="8025"/>
                    <a:pt x="13718" y="8012"/>
                  </a:cubicBezTo>
                  <a:cubicBezTo>
                    <a:pt x="13442" y="7994"/>
                    <a:pt x="13092" y="7828"/>
                    <a:pt x="12779" y="7810"/>
                  </a:cubicBezTo>
                  <a:lnTo>
                    <a:pt x="14675" y="5951"/>
                  </a:lnTo>
                  <a:cubicBezTo>
                    <a:pt x="14675" y="5951"/>
                    <a:pt x="14675" y="5969"/>
                    <a:pt x="14694" y="5969"/>
                  </a:cubicBezTo>
                  <a:cubicBezTo>
                    <a:pt x="14903" y="6179"/>
                    <a:pt x="15334" y="6388"/>
                    <a:pt x="15705" y="6388"/>
                  </a:cubicBezTo>
                  <a:cubicBezTo>
                    <a:pt x="15922" y="6388"/>
                    <a:pt x="16118" y="6318"/>
                    <a:pt x="16240" y="6135"/>
                  </a:cubicBezTo>
                  <a:cubicBezTo>
                    <a:pt x="16277" y="6061"/>
                    <a:pt x="16240" y="5951"/>
                    <a:pt x="16166" y="5932"/>
                  </a:cubicBezTo>
                  <a:cubicBezTo>
                    <a:pt x="16065" y="5914"/>
                    <a:pt x="15964" y="5905"/>
                    <a:pt x="15862" y="5905"/>
                  </a:cubicBezTo>
                  <a:cubicBezTo>
                    <a:pt x="15761" y="5905"/>
                    <a:pt x="15660" y="5914"/>
                    <a:pt x="15559" y="5932"/>
                  </a:cubicBezTo>
                  <a:cubicBezTo>
                    <a:pt x="15319" y="5914"/>
                    <a:pt x="15099" y="5840"/>
                    <a:pt x="14878" y="5730"/>
                  </a:cubicBezTo>
                  <a:lnTo>
                    <a:pt x="15872" y="4773"/>
                  </a:lnTo>
                  <a:cubicBezTo>
                    <a:pt x="16003" y="4642"/>
                    <a:pt x="15880" y="4453"/>
                    <a:pt x="15732" y="4453"/>
                  </a:cubicBezTo>
                  <a:cubicBezTo>
                    <a:pt x="15693" y="4453"/>
                    <a:pt x="15652" y="4466"/>
                    <a:pt x="15614" y="4497"/>
                  </a:cubicBezTo>
                  <a:lnTo>
                    <a:pt x="14105" y="5859"/>
                  </a:lnTo>
                  <a:cubicBezTo>
                    <a:pt x="14123" y="5712"/>
                    <a:pt x="14141" y="5583"/>
                    <a:pt x="14160" y="5472"/>
                  </a:cubicBezTo>
                  <a:cubicBezTo>
                    <a:pt x="14197" y="5104"/>
                    <a:pt x="14233" y="4515"/>
                    <a:pt x="13884" y="4258"/>
                  </a:cubicBezTo>
                  <a:cubicBezTo>
                    <a:pt x="13854" y="4240"/>
                    <a:pt x="13823" y="4232"/>
                    <a:pt x="13792" y="4232"/>
                  </a:cubicBezTo>
                  <a:cubicBezTo>
                    <a:pt x="13727" y="4232"/>
                    <a:pt x="13664" y="4269"/>
                    <a:pt x="13626" y="4331"/>
                  </a:cubicBezTo>
                  <a:cubicBezTo>
                    <a:pt x="13442" y="4607"/>
                    <a:pt x="13552" y="5123"/>
                    <a:pt x="13534" y="5454"/>
                  </a:cubicBezTo>
                  <a:cubicBezTo>
                    <a:pt x="13516" y="5730"/>
                    <a:pt x="13405" y="6117"/>
                    <a:pt x="13516" y="6374"/>
                  </a:cubicBezTo>
                  <a:lnTo>
                    <a:pt x="10000" y="9522"/>
                  </a:lnTo>
                  <a:cubicBezTo>
                    <a:pt x="10074" y="8951"/>
                    <a:pt x="10092" y="8344"/>
                    <a:pt x="10221" y="7810"/>
                  </a:cubicBezTo>
                  <a:cubicBezTo>
                    <a:pt x="10442" y="6945"/>
                    <a:pt x="11068" y="6025"/>
                    <a:pt x="11086" y="5141"/>
                  </a:cubicBezTo>
                  <a:cubicBezTo>
                    <a:pt x="11086" y="4999"/>
                    <a:pt x="10965" y="4890"/>
                    <a:pt x="10826" y="4890"/>
                  </a:cubicBezTo>
                  <a:cubicBezTo>
                    <a:pt x="10784" y="4890"/>
                    <a:pt x="10741" y="4899"/>
                    <a:pt x="10700" y="4920"/>
                  </a:cubicBezTo>
                  <a:cubicBezTo>
                    <a:pt x="9890" y="5417"/>
                    <a:pt x="9577" y="6687"/>
                    <a:pt x="9393" y="7552"/>
                  </a:cubicBezTo>
                  <a:cubicBezTo>
                    <a:pt x="9209" y="8325"/>
                    <a:pt x="8988" y="9374"/>
                    <a:pt x="9282" y="10166"/>
                  </a:cubicBezTo>
                  <a:lnTo>
                    <a:pt x="8693" y="10681"/>
                  </a:lnTo>
                  <a:cubicBezTo>
                    <a:pt x="7663" y="11601"/>
                    <a:pt x="6669" y="12559"/>
                    <a:pt x="5564" y="13424"/>
                  </a:cubicBezTo>
                  <a:cubicBezTo>
                    <a:pt x="5472" y="13497"/>
                    <a:pt x="5380" y="13552"/>
                    <a:pt x="5270" y="13626"/>
                  </a:cubicBezTo>
                  <a:cubicBezTo>
                    <a:pt x="5233" y="13037"/>
                    <a:pt x="5178" y="12430"/>
                    <a:pt x="5196" y="11841"/>
                  </a:cubicBezTo>
                  <a:cubicBezTo>
                    <a:pt x="5196" y="10994"/>
                    <a:pt x="5472" y="10019"/>
                    <a:pt x="5270" y="9209"/>
                  </a:cubicBezTo>
                  <a:cubicBezTo>
                    <a:pt x="5238" y="9071"/>
                    <a:pt x="5127" y="9000"/>
                    <a:pt x="5014" y="9000"/>
                  </a:cubicBezTo>
                  <a:cubicBezTo>
                    <a:pt x="4930" y="9000"/>
                    <a:pt x="4846" y="9039"/>
                    <a:pt x="4791" y="9117"/>
                  </a:cubicBezTo>
                  <a:cubicBezTo>
                    <a:pt x="4276" y="9853"/>
                    <a:pt x="4350" y="11086"/>
                    <a:pt x="4368" y="11951"/>
                  </a:cubicBezTo>
                  <a:cubicBezTo>
                    <a:pt x="4368" y="12651"/>
                    <a:pt x="4442" y="13350"/>
                    <a:pt x="4626" y="14049"/>
                  </a:cubicBezTo>
                  <a:cubicBezTo>
                    <a:pt x="4018" y="14381"/>
                    <a:pt x="3411" y="14657"/>
                    <a:pt x="2785" y="14970"/>
                  </a:cubicBezTo>
                  <a:cubicBezTo>
                    <a:pt x="2895" y="12927"/>
                    <a:pt x="2638" y="10884"/>
                    <a:pt x="3116" y="8859"/>
                  </a:cubicBezTo>
                  <a:cubicBezTo>
                    <a:pt x="3724" y="6319"/>
                    <a:pt x="5362" y="4405"/>
                    <a:pt x="7699" y="3282"/>
                  </a:cubicBezTo>
                  <a:cubicBezTo>
                    <a:pt x="9963" y="2159"/>
                    <a:pt x="12503" y="1938"/>
                    <a:pt x="15007" y="1828"/>
                  </a:cubicBezTo>
                  <a:cubicBezTo>
                    <a:pt x="16258" y="1773"/>
                    <a:pt x="17970" y="1828"/>
                    <a:pt x="19221" y="1257"/>
                  </a:cubicBezTo>
                  <a:close/>
                  <a:moveTo>
                    <a:pt x="19907" y="0"/>
                  </a:moveTo>
                  <a:cubicBezTo>
                    <a:pt x="19888" y="0"/>
                    <a:pt x="19868" y="2"/>
                    <a:pt x="19847" y="6"/>
                  </a:cubicBezTo>
                  <a:cubicBezTo>
                    <a:pt x="18559" y="263"/>
                    <a:pt x="17436" y="742"/>
                    <a:pt x="16092" y="834"/>
                  </a:cubicBezTo>
                  <a:cubicBezTo>
                    <a:pt x="14933" y="908"/>
                    <a:pt x="13755" y="908"/>
                    <a:pt x="12595" y="1037"/>
                  </a:cubicBezTo>
                  <a:cubicBezTo>
                    <a:pt x="10166" y="1294"/>
                    <a:pt x="7736" y="1920"/>
                    <a:pt x="5730" y="3356"/>
                  </a:cubicBezTo>
                  <a:cubicBezTo>
                    <a:pt x="2049" y="6006"/>
                    <a:pt x="1276" y="10994"/>
                    <a:pt x="2288" y="15209"/>
                  </a:cubicBezTo>
                  <a:lnTo>
                    <a:pt x="1994" y="15356"/>
                  </a:lnTo>
                  <a:cubicBezTo>
                    <a:pt x="1239" y="15522"/>
                    <a:pt x="595" y="15964"/>
                    <a:pt x="153" y="16589"/>
                  </a:cubicBezTo>
                  <a:cubicBezTo>
                    <a:pt x="1" y="16849"/>
                    <a:pt x="202" y="17146"/>
                    <a:pt x="474" y="17146"/>
                  </a:cubicBezTo>
                  <a:cubicBezTo>
                    <a:pt x="531" y="17146"/>
                    <a:pt x="590" y="17133"/>
                    <a:pt x="650" y="17105"/>
                  </a:cubicBezTo>
                  <a:cubicBezTo>
                    <a:pt x="1521" y="16564"/>
                    <a:pt x="2381" y="16388"/>
                    <a:pt x="3244" y="16388"/>
                  </a:cubicBezTo>
                  <a:cubicBezTo>
                    <a:pt x="4833" y="16388"/>
                    <a:pt x="6430" y="16983"/>
                    <a:pt x="8114" y="16983"/>
                  </a:cubicBezTo>
                  <a:cubicBezTo>
                    <a:pt x="8221" y="16983"/>
                    <a:pt x="8328" y="16981"/>
                    <a:pt x="8436" y="16976"/>
                  </a:cubicBezTo>
                  <a:cubicBezTo>
                    <a:pt x="10571" y="16884"/>
                    <a:pt x="12577" y="15945"/>
                    <a:pt x="14215" y="14583"/>
                  </a:cubicBezTo>
                  <a:cubicBezTo>
                    <a:pt x="18283" y="11141"/>
                    <a:pt x="19001" y="5712"/>
                    <a:pt x="19921" y="779"/>
                  </a:cubicBezTo>
                  <a:cubicBezTo>
                    <a:pt x="19994" y="724"/>
                    <a:pt x="20068" y="650"/>
                    <a:pt x="20142" y="576"/>
                  </a:cubicBezTo>
                  <a:cubicBezTo>
                    <a:pt x="20365" y="353"/>
                    <a:pt x="20187" y="0"/>
                    <a:pt x="19907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9"/>
            <p:cNvSpPr/>
            <p:nvPr/>
          </p:nvSpPr>
          <p:spPr>
            <a:xfrm>
              <a:off x="7932893" y="3293352"/>
              <a:ext cx="1091810" cy="919744"/>
            </a:xfrm>
            <a:custGeom>
              <a:avLst/>
              <a:gdLst/>
              <a:ahLst/>
              <a:cxnLst/>
              <a:rect l="l" t="t" r="r" b="b"/>
              <a:pathLst>
                <a:path w="20362" h="17153" extrusionOk="0">
                  <a:moveTo>
                    <a:pt x="19217" y="1258"/>
                  </a:moveTo>
                  <a:lnTo>
                    <a:pt x="19217" y="1258"/>
                  </a:lnTo>
                  <a:cubicBezTo>
                    <a:pt x="18462" y="3374"/>
                    <a:pt x="18149" y="5657"/>
                    <a:pt x="17395" y="7773"/>
                  </a:cubicBezTo>
                  <a:cubicBezTo>
                    <a:pt x="16474" y="10332"/>
                    <a:pt x="15002" y="12798"/>
                    <a:pt x="12738" y="14363"/>
                  </a:cubicBezTo>
                  <a:cubicBezTo>
                    <a:pt x="11213" y="15407"/>
                    <a:pt x="9695" y="15810"/>
                    <a:pt x="8073" y="15810"/>
                  </a:cubicBezTo>
                  <a:cubicBezTo>
                    <a:pt x="7209" y="15810"/>
                    <a:pt x="6316" y="15696"/>
                    <a:pt x="5376" y="15504"/>
                  </a:cubicBezTo>
                  <a:cubicBezTo>
                    <a:pt x="5155" y="15467"/>
                    <a:pt x="4934" y="15430"/>
                    <a:pt x="4713" y="15375"/>
                  </a:cubicBezTo>
                  <a:cubicBezTo>
                    <a:pt x="5744" y="14749"/>
                    <a:pt x="6701" y="13792"/>
                    <a:pt x="7511" y="12982"/>
                  </a:cubicBezTo>
                  <a:cubicBezTo>
                    <a:pt x="8228" y="13534"/>
                    <a:pt x="9112" y="13847"/>
                    <a:pt x="10032" y="13884"/>
                  </a:cubicBezTo>
                  <a:cubicBezTo>
                    <a:pt x="10099" y="13886"/>
                    <a:pt x="10170" y="13887"/>
                    <a:pt x="10244" y="13887"/>
                  </a:cubicBezTo>
                  <a:cubicBezTo>
                    <a:pt x="10964" y="13887"/>
                    <a:pt x="11969" y="13785"/>
                    <a:pt x="12370" y="13185"/>
                  </a:cubicBezTo>
                  <a:cubicBezTo>
                    <a:pt x="12443" y="13056"/>
                    <a:pt x="12351" y="12890"/>
                    <a:pt x="12204" y="12872"/>
                  </a:cubicBezTo>
                  <a:cubicBezTo>
                    <a:pt x="12170" y="12868"/>
                    <a:pt x="12136" y="12866"/>
                    <a:pt x="12103" y="12866"/>
                  </a:cubicBezTo>
                  <a:cubicBezTo>
                    <a:pt x="11793" y="12866"/>
                    <a:pt x="11509" y="13010"/>
                    <a:pt x="11210" y="13093"/>
                  </a:cubicBezTo>
                  <a:cubicBezTo>
                    <a:pt x="10824" y="13203"/>
                    <a:pt x="10437" y="13240"/>
                    <a:pt x="10051" y="13240"/>
                  </a:cubicBezTo>
                  <a:cubicBezTo>
                    <a:pt x="9278" y="13221"/>
                    <a:pt x="8523" y="13019"/>
                    <a:pt x="7842" y="12669"/>
                  </a:cubicBezTo>
                  <a:lnTo>
                    <a:pt x="8302" y="12209"/>
                  </a:lnTo>
                  <a:cubicBezTo>
                    <a:pt x="9627" y="10902"/>
                    <a:pt x="10971" y="9614"/>
                    <a:pt x="12296" y="8307"/>
                  </a:cubicBezTo>
                  <a:cubicBezTo>
                    <a:pt x="12296" y="8325"/>
                    <a:pt x="12315" y="8344"/>
                    <a:pt x="12351" y="8362"/>
                  </a:cubicBezTo>
                  <a:cubicBezTo>
                    <a:pt x="12407" y="8399"/>
                    <a:pt x="12462" y="8417"/>
                    <a:pt x="12535" y="8417"/>
                  </a:cubicBezTo>
                  <a:cubicBezTo>
                    <a:pt x="12554" y="8417"/>
                    <a:pt x="12572" y="8417"/>
                    <a:pt x="12591" y="8399"/>
                  </a:cubicBezTo>
                  <a:cubicBezTo>
                    <a:pt x="12793" y="8454"/>
                    <a:pt x="12996" y="8528"/>
                    <a:pt x="13198" y="8602"/>
                  </a:cubicBezTo>
                  <a:cubicBezTo>
                    <a:pt x="13437" y="8657"/>
                    <a:pt x="13695" y="8694"/>
                    <a:pt x="13934" y="8712"/>
                  </a:cubicBezTo>
                  <a:cubicBezTo>
                    <a:pt x="14054" y="8722"/>
                    <a:pt x="14191" y="8731"/>
                    <a:pt x="14333" y="8731"/>
                  </a:cubicBezTo>
                  <a:cubicBezTo>
                    <a:pt x="14693" y="8731"/>
                    <a:pt x="15085" y="8674"/>
                    <a:pt x="15296" y="8436"/>
                  </a:cubicBezTo>
                  <a:cubicBezTo>
                    <a:pt x="15425" y="8325"/>
                    <a:pt x="15370" y="8123"/>
                    <a:pt x="15204" y="8068"/>
                  </a:cubicBezTo>
                  <a:cubicBezTo>
                    <a:pt x="15075" y="8025"/>
                    <a:pt x="14939" y="8007"/>
                    <a:pt x="14805" y="8007"/>
                  </a:cubicBezTo>
                  <a:cubicBezTo>
                    <a:pt x="14709" y="8007"/>
                    <a:pt x="14615" y="8016"/>
                    <a:pt x="14523" y="8031"/>
                  </a:cubicBezTo>
                  <a:cubicBezTo>
                    <a:pt x="14385" y="8040"/>
                    <a:pt x="14252" y="8045"/>
                    <a:pt x="14118" y="8045"/>
                  </a:cubicBezTo>
                  <a:cubicBezTo>
                    <a:pt x="13985" y="8045"/>
                    <a:pt x="13851" y="8040"/>
                    <a:pt x="13713" y="8031"/>
                  </a:cubicBezTo>
                  <a:cubicBezTo>
                    <a:pt x="13456" y="7994"/>
                    <a:pt x="13088" y="7847"/>
                    <a:pt x="12775" y="7829"/>
                  </a:cubicBezTo>
                  <a:lnTo>
                    <a:pt x="14670" y="5951"/>
                  </a:lnTo>
                  <a:cubicBezTo>
                    <a:pt x="14670" y="5951"/>
                    <a:pt x="14670" y="5970"/>
                    <a:pt x="14689" y="5988"/>
                  </a:cubicBezTo>
                  <a:cubicBezTo>
                    <a:pt x="14896" y="6195"/>
                    <a:pt x="15319" y="6402"/>
                    <a:pt x="15688" y="6402"/>
                  </a:cubicBezTo>
                  <a:cubicBezTo>
                    <a:pt x="15909" y="6402"/>
                    <a:pt x="16111" y="6328"/>
                    <a:pt x="16235" y="6135"/>
                  </a:cubicBezTo>
                  <a:cubicBezTo>
                    <a:pt x="16290" y="6062"/>
                    <a:pt x="16253" y="5970"/>
                    <a:pt x="16161" y="5933"/>
                  </a:cubicBezTo>
                  <a:cubicBezTo>
                    <a:pt x="16060" y="5924"/>
                    <a:pt x="15959" y="5919"/>
                    <a:pt x="15858" y="5919"/>
                  </a:cubicBezTo>
                  <a:cubicBezTo>
                    <a:pt x="15756" y="5919"/>
                    <a:pt x="15655" y="5924"/>
                    <a:pt x="15554" y="5933"/>
                  </a:cubicBezTo>
                  <a:cubicBezTo>
                    <a:pt x="15333" y="5933"/>
                    <a:pt x="15094" y="5859"/>
                    <a:pt x="14891" y="5749"/>
                  </a:cubicBezTo>
                  <a:lnTo>
                    <a:pt x="15867" y="4773"/>
                  </a:lnTo>
                  <a:cubicBezTo>
                    <a:pt x="15982" y="4644"/>
                    <a:pt x="15884" y="4470"/>
                    <a:pt x="15747" y="4470"/>
                  </a:cubicBezTo>
                  <a:cubicBezTo>
                    <a:pt x="15709" y="4470"/>
                    <a:pt x="15668" y="4483"/>
                    <a:pt x="15628" y="4515"/>
                  </a:cubicBezTo>
                  <a:lnTo>
                    <a:pt x="14100" y="5859"/>
                  </a:lnTo>
                  <a:cubicBezTo>
                    <a:pt x="14137" y="5730"/>
                    <a:pt x="14137" y="5601"/>
                    <a:pt x="14155" y="5491"/>
                  </a:cubicBezTo>
                  <a:cubicBezTo>
                    <a:pt x="14192" y="5104"/>
                    <a:pt x="14229" y="4515"/>
                    <a:pt x="13897" y="4276"/>
                  </a:cubicBezTo>
                  <a:cubicBezTo>
                    <a:pt x="13863" y="4255"/>
                    <a:pt x="13826" y="4245"/>
                    <a:pt x="13790" y="4245"/>
                  </a:cubicBezTo>
                  <a:cubicBezTo>
                    <a:pt x="13730" y="4245"/>
                    <a:pt x="13674" y="4274"/>
                    <a:pt x="13640" y="4331"/>
                  </a:cubicBezTo>
                  <a:cubicBezTo>
                    <a:pt x="13437" y="4626"/>
                    <a:pt x="13566" y="5123"/>
                    <a:pt x="13548" y="5473"/>
                  </a:cubicBezTo>
                  <a:cubicBezTo>
                    <a:pt x="13529" y="5749"/>
                    <a:pt x="13400" y="6117"/>
                    <a:pt x="13529" y="6393"/>
                  </a:cubicBezTo>
                  <a:lnTo>
                    <a:pt x="9977" y="9522"/>
                  </a:lnTo>
                  <a:cubicBezTo>
                    <a:pt x="10069" y="8951"/>
                    <a:pt x="10087" y="8344"/>
                    <a:pt x="10216" y="7810"/>
                  </a:cubicBezTo>
                  <a:cubicBezTo>
                    <a:pt x="10419" y="6945"/>
                    <a:pt x="11045" y="6025"/>
                    <a:pt x="11063" y="5141"/>
                  </a:cubicBezTo>
                  <a:cubicBezTo>
                    <a:pt x="11063" y="4999"/>
                    <a:pt x="10942" y="4890"/>
                    <a:pt x="10811" y="4890"/>
                  </a:cubicBezTo>
                  <a:cubicBezTo>
                    <a:pt x="10772" y="4890"/>
                    <a:pt x="10733" y="4899"/>
                    <a:pt x="10695" y="4920"/>
                  </a:cubicBezTo>
                  <a:cubicBezTo>
                    <a:pt x="9885" y="5417"/>
                    <a:pt x="9572" y="6687"/>
                    <a:pt x="9370" y="7571"/>
                  </a:cubicBezTo>
                  <a:cubicBezTo>
                    <a:pt x="9204" y="8325"/>
                    <a:pt x="8983" y="9375"/>
                    <a:pt x="9259" y="10166"/>
                  </a:cubicBezTo>
                  <a:lnTo>
                    <a:pt x="8689" y="10681"/>
                  </a:lnTo>
                  <a:cubicBezTo>
                    <a:pt x="7658" y="11602"/>
                    <a:pt x="6646" y="12577"/>
                    <a:pt x="5560" y="13424"/>
                  </a:cubicBezTo>
                  <a:cubicBezTo>
                    <a:pt x="5449" y="13497"/>
                    <a:pt x="5357" y="13571"/>
                    <a:pt x="5265" y="13626"/>
                  </a:cubicBezTo>
                  <a:cubicBezTo>
                    <a:pt x="5228" y="13037"/>
                    <a:pt x="5173" y="12448"/>
                    <a:pt x="5173" y="11841"/>
                  </a:cubicBezTo>
                  <a:cubicBezTo>
                    <a:pt x="5173" y="11013"/>
                    <a:pt x="5468" y="10037"/>
                    <a:pt x="5265" y="9209"/>
                  </a:cubicBezTo>
                  <a:cubicBezTo>
                    <a:pt x="5223" y="9084"/>
                    <a:pt x="5110" y="9017"/>
                    <a:pt x="4997" y="9017"/>
                  </a:cubicBezTo>
                  <a:cubicBezTo>
                    <a:pt x="4910" y="9017"/>
                    <a:pt x="4824" y="9056"/>
                    <a:pt x="4768" y="9135"/>
                  </a:cubicBezTo>
                  <a:cubicBezTo>
                    <a:pt x="4271" y="9872"/>
                    <a:pt x="4326" y="11086"/>
                    <a:pt x="4345" y="11951"/>
                  </a:cubicBezTo>
                  <a:cubicBezTo>
                    <a:pt x="4345" y="12669"/>
                    <a:pt x="4437" y="13369"/>
                    <a:pt x="4602" y="14050"/>
                  </a:cubicBezTo>
                  <a:cubicBezTo>
                    <a:pt x="4014" y="14399"/>
                    <a:pt x="3388" y="14675"/>
                    <a:pt x="2780" y="14970"/>
                  </a:cubicBezTo>
                  <a:cubicBezTo>
                    <a:pt x="2872" y="12927"/>
                    <a:pt x="2615" y="10902"/>
                    <a:pt x="3112" y="8878"/>
                  </a:cubicBezTo>
                  <a:cubicBezTo>
                    <a:pt x="3719" y="6338"/>
                    <a:pt x="5357" y="4423"/>
                    <a:pt x="7695" y="3282"/>
                  </a:cubicBezTo>
                  <a:cubicBezTo>
                    <a:pt x="9959" y="2160"/>
                    <a:pt x="12499" y="1939"/>
                    <a:pt x="15002" y="1828"/>
                  </a:cubicBezTo>
                  <a:cubicBezTo>
                    <a:pt x="16235" y="1791"/>
                    <a:pt x="17965" y="1828"/>
                    <a:pt x="19217" y="1258"/>
                  </a:cubicBezTo>
                  <a:close/>
                  <a:moveTo>
                    <a:pt x="19903" y="1"/>
                  </a:moveTo>
                  <a:cubicBezTo>
                    <a:pt x="19884" y="1"/>
                    <a:pt x="19863" y="3"/>
                    <a:pt x="19842" y="6"/>
                  </a:cubicBezTo>
                  <a:cubicBezTo>
                    <a:pt x="18554" y="264"/>
                    <a:pt x="17450" y="742"/>
                    <a:pt x="16106" y="834"/>
                  </a:cubicBezTo>
                  <a:cubicBezTo>
                    <a:pt x="14928" y="908"/>
                    <a:pt x="13769" y="926"/>
                    <a:pt x="12591" y="1037"/>
                  </a:cubicBezTo>
                  <a:cubicBezTo>
                    <a:pt x="10179" y="1294"/>
                    <a:pt x="7731" y="1920"/>
                    <a:pt x="5725" y="3356"/>
                  </a:cubicBezTo>
                  <a:cubicBezTo>
                    <a:pt x="2044" y="6006"/>
                    <a:pt x="1271" y="10994"/>
                    <a:pt x="2283" y="15209"/>
                  </a:cubicBezTo>
                  <a:lnTo>
                    <a:pt x="1989" y="15375"/>
                  </a:lnTo>
                  <a:cubicBezTo>
                    <a:pt x="1253" y="15522"/>
                    <a:pt x="590" y="15964"/>
                    <a:pt x="167" y="16590"/>
                  </a:cubicBezTo>
                  <a:cubicBezTo>
                    <a:pt x="1" y="16846"/>
                    <a:pt x="206" y="17153"/>
                    <a:pt x="468" y="17153"/>
                  </a:cubicBezTo>
                  <a:cubicBezTo>
                    <a:pt x="526" y="17153"/>
                    <a:pt x="586" y="17138"/>
                    <a:pt x="645" y="17105"/>
                  </a:cubicBezTo>
                  <a:cubicBezTo>
                    <a:pt x="1522" y="16564"/>
                    <a:pt x="2383" y="16388"/>
                    <a:pt x="3243" y="16388"/>
                  </a:cubicBezTo>
                  <a:cubicBezTo>
                    <a:pt x="4828" y="16388"/>
                    <a:pt x="6414" y="16984"/>
                    <a:pt x="8108" y="16984"/>
                  </a:cubicBezTo>
                  <a:cubicBezTo>
                    <a:pt x="8215" y="16984"/>
                    <a:pt x="8323" y="16981"/>
                    <a:pt x="8431" y="16976"/>
                  </a:cubicBezTo>
                  <a:cubicBezTo>
                    <a:pt x="10566" y="16884"/>
                    <a:pt x="12572" y="15945"/>
                    <a:pt x="14210" y="14583"/>
                  </a:cubicBezTo>
                  <a:cubicBezTo>
                    <a:pt x="18278" y="11142"/>
                    <a:pt x="19014" y="5712"/>
                    <a:pt x="19935" y="797"/>
                  </a:cubicBezTo>
                  <a:cubicBezTo>
                    <a:pt x="20008" y="724"/>
                    <a:pt x="20082" y="650"/>
                    <a:pt x="20137" y="577"/>
                  </a:cubicBezTo>
                  <a:cubicBezTo>
                    <a:pt x="20361" y="370"/>
                    <a:pt x="20197" y="1"/>
                    <a:pt x="19903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9"/>
            <p:cNvSpPr/>
            <p:nvPr/>
          </p:nvSpPr>
          <p:spPr>
            <a:xfrm>
              <a:off x="4312900" y="2700744"/>
              <a:ext cx="1012614" cy="555396"/>
            </a:xfrm>
            <a:custGeom>
              <a:avLst/>
              <a:gdLst/>
              <a:ahLst/>
              <a:cxnLst/>
              <a:rect l="l" t="t" r="r" b="b"/>
              <a:pathLst>
                <a:path w="18885" h="10358" extrusionOk="0">
                  <a:moveTo>
                    <a:pt x="10474" y="811"/>
                  </a:moveTo>
                  <a:cubicBezTo>
                    <a:pt x="12227" y="811"/>
                    <a:pt x="13562" y="1552"/>
                    <a:pt x="14928" y="2720"/>
                  </a:cubicBezTo>
                  <a:cubicBezTo>
                    <a:pt x="15057" y="2831"/>
                    <a:pt x="15185" y="2941"/>
                    <a:pt x="15314" y="3033"/>
                  </a:cubicBezTo>
                  <a:cubicBezTo>
                    <a:pt x="14412" y="3107"/>
                    <a:pt x="13529" y="3291"/>
                    <a:pt x="12664" y="3585"/>
                  </a:cubicBezTo>
                  <a:cubicBezTo>
                    <a:pt x="12406" y="2959"/>
                    <a:pt x="11964" y="2444"/>
                    <a:pt x="11394" y="2113"/>
                  </a:cubicBezTo>
                  <a:cubicBezTo>
                    <a:pt x="11059" y="1904"/>
                    <a:pt x="10535" y="1631"/>
                    <a:pt x="10076" y="1631"/>
                  </a:cubicBezTo>
                  <a:cubicBezTo>
                    <a:pt x="9929" y="1631"/>
                    <a:pt x="9789" y="1659"/>
                    <a:pt x="9664" y="1726"/>
                  </a:cubicBezTo>
                  <a:cubicBezTo>
                    <a:pt x="9553" y="1782"/>
                    <a:pt x="9553" y="1929"/>
                    <a:pt x="9664" y="1984"/>
                  </a:cubicBezTo>
                  <a:cubicBezTo>
                    <a:pt x="9885" y="2094"/>
                    <a:pt x="10124" y="2168"/>
                    <a:pt x="10363" y="2186"/>
                  </a:cubicBezTo>
                  <a:cubicBezTo>
                    <a:pt x="10639" y="2260"/>
                    <a:pt x="10915" y="2371"/>
                    <a:pt x="11155" y="2518"/>
                  </a:cubicBezTo>
                  <a:cubicBezTo>
                    <a:pt x="11633" y="2812"/>
                    <a:pt x="12056" y="3199"/>
                    <a:pt x="12351" y="3677"/>
                  </a:cubicBezTo>
                  <a:lnTo>
                    <a:pt x="11891" y="3788"/>
                  </a:lnTo>
                  <a:cubicBezTo>
                    <a:pt x="10584" y="4137"/>
                    <a:pt x="9277" y="4506"/>
                    <a:pt x="7970" y="4855"/>
                  </a:cubicBezTo>
                  <a:cubicBezTo>
                    <a:pt x="7970" y="4837"/>
                    <a:pt x="7970" y="4818"/>
                    <a:pt x="7952" y="4800"/>
                  </a:cubicBezTo>
                  <a:cubicBezTo>
                    <a:pt x="7933" y="4763"/>
                    <a:pt x="7897" y="4726"/>
                    <a:pt x="7860" y="4708"/>
                  </a:cubicBezTo>
                  <a:cubicBezTo>
                    <a:pt x="7851" y="4699"/>
                    <a:pt x="7841" y="4694"/>
                    <a:pt x="7835" y="4694"/>
                  </a:cubicBezTo>
                  <a:cubicBezTo>
                    <a:pt x="7828" y="4694"/>
                    <a:pt x="7823" y="4699"/>
                    <a:pt x="7823" y="4708"/>
                  </a:cubicBezTo>
                  <a:cubicBezTo>
                    <a:pt x="7694" y="4598"/>
                    <a:pt x="7602" y="4469"/>
                    <a:pt x="7492" y="4358"/>
                  </a:cubicBezTo>
                  <a:cubicBezTo>
                    <a:pt x="7363" y="4229"/>
                    <a:pt x="7216" y="4119"/>
                    <a:pt x="7068" y="4009"/>
                  </a:cubicBezTo>
                  <a:cubicBezTo>
                    <a:pt x="6854" y="3886"/>
                    <a:pt x="6551" y="3687"/>
                    <a:pt x="6275" y="3687"/>
                  </a:cubicBezTo>
                  <a:cubicBezTo>
                    <a:pt x="6219" y="3687"/>
                    <a:pt x="6164" y="3696"/>
                    <a:pt x="6111" y="3714"/>
                  </a:cubicBezTo>
                  <a:cubicBezTo>
                    <a:pt x="5982" y="3751"/>
                    <a:pt x="5946" y="3898"/>
                    <a:pt x="6019" y="3990"/>
                  </a:cubicBezTo>
                  <a:cubicBezTo>
                    <a:pt x="6148" y="4101"/>
                    <a:pt x="6295" y="4193"/>
                    <a:pt x="6461" y="4248"/>
                  </a:cubicBezTo>
                  <a:cubicBezTo>
                    <a:pt x="6627" y="4322"/>
                    <a:pt x="6811" y="4414"/>
                    <a:pt x="6958" y="4542"/>
                  </a:cubicBezTo>
                  <a:cubicBezTo>
                    <a:pt x="7124" y="4653"/>
                    <a:pt x="7289" y="4874"/>
                    <a:pt x="7492" y="5003"/>
                  </a:cubicBezTo>
                  <a:lnTo>
                    <a:pt x="5633" y="5518"/>
                  </a:lnTo>
                  <a:lnTo>
                    <a:pt x="5633" y="5481"/>
                  </a:lnTo>
                  <a:cubicBezTo>
                    <a:pt x="5555" y="5202"/>
                    <a:pt x="5216" y="4791"/>
                    <a:pt x="4890" y="4791"/>
                  </a:cubicBezTo>
                  <a:cubicBezTo>
                    <a:pt x="4830" y="4791"/>
                    <a:pt x="4770" y="4805"/>
                    <a:pt x="4712" y="4837"/>
                  </a:cubicBezTo>
                  <a:cubicBezTo>
                    <a:pt x="4639" y="4874"/>
                    <a:pt x="4639" y="4947"/>
                    <a:pt x="4676" y="4984"/>
                  </a:cubicBezTo>
                  <a:cubicBezTo>
                    <a:pt x="4805" y="5076"/>
                    <a:pt x="4933" y="5150"/>
                    <a:pt x="5062" y="5205"/>
                  </a:cubicBezTo>
                  <a:cubicBezTo>
                    <a:pt x="5209" y="5297"/>
                    <a:pt x="5338" y="5426"/>
                    <a:pt x="5430" y="5573"/>
                  </a:cubicBezTo>
                  <a:lnTo>
                    <a:pt x="4455" y="5831"/>
                  </a:lnTo>
                  <a:cubicBezTo>
                    <a:pt x="4283" y="5865"/>
                    <a:pt x="4336" y="6092"/>
                    <a:pt x="4478" y="6092"/>
                  </a:cubicBezTo>
                  <a:cubicBezTo>
                    <a:pt x="4488" y="6092"/>
                    <a:pt x="4499" y="6091"/>
                    <a:pt x="4510" y="6088"/>
                  </a:cubicBezTo>
                  <a:lnTo>
                    <a:pt x="5964" y="5776"/>
                  </a:lnTo>
                  <a:lnTo>
                    <a:pt x="5964" y="5776"/>
                  </a:lnTo>
                  <a:cubicBezTo>
                    <a:pt x="5890" y="5849"/>
                    <a:pt x="5835" y="5923"/>
                    <a:pt x="5798" y="5996"/>
                  </a:cubicBezTo>
                  <a:cubicBezTo>
                    <a:pt x="5633" y="6236"/>
                    <a:pt x="5412" y="6585"/>
                    <a:pt x="5541" y="6880"/>
                  </a:cubicBezTo>
                  <a:cubicBezTo>
                    <a:pt x="5565" y="6916"/>
                    <a:pt x="5604" y="6936"/>
                    <a:pt x="5648" y="6936"/>
                  </a:cubicBezTo>
                  <a:cubicBezTo>
                    <a:pt x="5673" y="6936"/>
                    <a:pt x="5699" y="6930"/>
                    <a:pt x="5725" y="6917"/>
                  </a:cubicBezTo>
                  <a:cubicBezTo>
                    <a:pt x="5946" y="6806"/>
                    <a:pt x="6056" y="6438"/>
                    <a:pt x="6185" y="6236"/>
                  </a:cubicBezTo>
                  <a:cubicBezTo>
                    <a:pt x="6277" y="6070"/>
                    <a:pt x="6498" y="5868"/>
                    <a:pt x="6516" y="5647"/>
                  </a:cubicBezTo>
                  <a:lnTo>
                    <a:pt x="9885" y="4911"/>
                  </a:lnTo>
                  <a:lnTo>
                    <a:pt x="9885" y="4911"/>
                  </a:lnTo>
                  <a:cubicBezTo>
                    <a:pt x="9627" y="5242"/>
                    <a:pt x="9406" y="5610"/>
                    <a:pt x="9130" y="5923"/>
                  </a:cubicBezTo>
                  <a:cubicBezTo>
                    <a:pt x="8688" y="6383"/>
                    <a:pt x="7952" y="6751"/>
                    <a:pt x="7639" y="7303"/>
                  </a:cubicBezTo>
                  <a:cubicBezTo>
                    <a:pt x="7565" y="7414"/>
                    <a:pt x="7639" y="7561"/>
                    <a:pt x="7786" y="7579"/>
                  </a:cubicBezTo>
                  <a:cubicBezTo>
                    <a:pt x="8467" y="7543"/>
                    <a:pt x="9130" y="6843"/>
                    <a:pt x="9553" y="6365"/>
                  </a:cubicBezTo>
                  <a:cubicBezTo>
                    <a:pt x="9940" y="5941"/>
                    <a:pt x="10455" y="5352"/>
                    <a:pt x="10547" y="4745"/>
                  </a:cubicBezTo>
                  <a:lnTo>
                    <a:pt x="11118" y="4634"/>
                  </a:lnTo>
                  <a:cubicBezTo>
                    <a:pt x="12093" y="4395"/>
                    <a:pt x="13087" y="4156"/>
                    <a:pt x="14081" y="3990"/>
                  </a:cubicBezTo>
                  <a:cubicBezTo>
                    <a:pt x="14173" y="3972"/>
                    <a:pt x="14247" y="3972"/>
                    <a:pt x="14339" y="3972"/>
                  </a:cubicBezTo>
                  <a:cubicBezTo>
                    <a:pt x="14155" y="4358"/>
                    <a:pt x="13971" y="4763"/>
                    <a:pt x="13750" y="5131"/>
                  </a:cubicBezTo>
                  <a:cubicBezTo>
                    <a:pt x="13455" y="5665"/>
                    <a:pt x="12921" y="6181"/>
                    <a:pt x="12774" y="6788"/>
                  </a:cubicBezTo>
                  <a:cubicBezTo>
                    <a:pt x="12730" y="6921"/>
                    <a:pt x="12828" y="7030"/>
                    <a:pt x="12954" y="7030"/>
                  </a:cubicBezTo>
                  <a:cubicBezTo>
                    <a:pt x="12985" y="7030"/>
                    <a:pt x="13018" y="7023"/>
                    <a:pt x="13050" y="7009"/>
                  </a:cubicBezTo>
                  <a:cubicBezTo>
                    <a:pt x="13639" y="6714"/>
                    <a:pt x="14026" y="5923"/>
                    <a:pt x="14320" y="5371"/>
                  </a:cubicBezTo>
                  <a:cubicBezTo>
                    <a:pt x="14578" y="4911"/>
                    <a:pt x="14762" y="4432"/>
                    <a:pt x="14909" y="3935"/>
                  </a:cubicBezTo>
                  <a:cubicBezTo>
                    <a:pt x="15406" y="3935"/>
                    <a:pt x="15885" y="3972"/>
                    <a:pt x="16382" y="4009"/>
                  </a:cubicBezTo>
                  <a:cubicBezTo>
                    <a:pt x="15609" y="5279"/>
                    <a:pt x="15038" y="6659"/>
                    <a:pt x="14007" y="7782"/>
                  </a:cubicBezTo>
                  <a:cubicBezTo>
                    <a:pt x="12866" y="9007"/>
                    <a:pt x="11265" y="9697"/>
                    <a:pt x="9596" y="9697"/>
                  </a:cubicBezTo>
                  <a:cubicBezTo>
                    <a:pt x="9435" y="9697"/>
                    <a:pt x="9273" y="9691"/>
                    <a:pt x="9111" y="9678"/>
                  </a:cubicBezTo>
                  <a:cubicBezTo>
                    <a:pt x="7271" y="9586"/>
                    <a:pt x="5578" y="8831"/>
                    <a:pt x="3958" y="8003"/>
                  </a:cubicBezTo>
                  <a:cubicBezTo>
                    <a:pt x="3148" y="7598"/>
                    <a:pt x="2062" y="6954"/>
                    <a:pt x="1068" y="6880"/>
                  </a:cubicBezTo>
                  <a:cubicBezTo>
                    <a:pt x="2301" y="5794"/>
                    <a:pt x="3295" y="4450"/>
                    <a:pt x="4547" y="3364"/>
                  </a:cubicBezTo>
                  <a:cubicBezTo>
                    <a:pt x="6038" y="2058"/>
                    <a:pt x="7841" y="1027"/>
                    <a:pt x="9829" y="843"/>
                  </a:cubicBezTo>
                  <a:cubicBezTo>
                    <a:pt x="10050" y="821"/>
                    <a:pt x="10265" y="811"/>
                    <a:pt x="10474" y="811"/>
                  </a:cubicBezTo>
                  <a:close/>
                  <a:moveTo>
                    <a:pt x="10483" y="1"/>
                  </a:moveTo>
                  <a:cubicBezTo>
                    <a:pt x="9982" y="1"/>
                    <a:pt x="9479" y="54"/>
                    <a:pt x="8983" y="162"/>
                  </a:cubicBezTo>
                  <a:cubicBezTo>
                    <a:pt x="5173" y="898"/>
                    <a:pt x="2761" y="4101"/>
                    <a:pt x="442" y="6917"/>
                  </a:cubicBezTo>
                  <a:cubicBezTo>
                    <a:pt x="369" y="6917"/>
                    <a:pt x="295" y="6935"/>
                    <a:pt x="221" y="6972"/>
                  </a:cubicBezTo>
                  <a:cubicBezTo>
                    <a:pt x="19" y="7046"/>
                    <a:pt x="1" y="7340"/>
                    <a:pt x="221" y="7432"/>
                  </a:cubicBezTo>
                  <a:cubicBezTo>
                    <a:pt x="1123" y="7727"/>
                    <a:pt x="2007" y="7819"/>
                    <a:pt x="2890" y="8242"/>
                  </a:cubicBezTo>
                  <a:cubicBezTo>
                    <a:pt x="3663" y="8610"/>
                    <a:pt x="4418" y="9015"/>
                    <a:pt x="5191" y="9346"/>
                  </a:cubicBezTo>
                  <a:cubicBezTo>
                    <a:pt x="6555" y="9929"/>
                    <a:pt x="8008" y="10358"/>
                    <a:pt x="9497" y="10358"/>
                  </a:cubicBezTo>
                  <a:cubicBezTo>
                    <a:pt x="9797" y="10358"/>
                    <a:pt x="10098" y="10340"/>
                    <a:pt x="10400" y="10303"/>
                  </a:cubicBezTo>
                  <a:cubicBezTo>
                    <a:pt x="13676" y="9954"/>
                    <a:pt x="15958" y="7046"/>
                    <a:pt x="16805" y="4009"/>
                  </a:cubicBezTo>
                  <a:lnTo>
                    <a:pt x="17044" y="4009"/>
                  </a:lnTo>
                  <a:cubicBezTo>
                    <a:pt x="17254" y="4066"/>
                    <a:pt x="17469" y="4096"/>
                    <a:pt x="17683" y="4096"/>
                  </a:cubicBezTo>
                  <a:cubicBezTo>
                    <a:pt x="18014" y="4096"/>
                    <a:pt x="18344" y="4025"/>
                    <a:pt x="18646" y="3880"/>
                  </a:cubicBezTo>
                  <a:cubicBezTo>
                    <a:pt x="18885" y="3733"/>
                    <a:pt x="18793" y="3383"/>
                    <a:pt x="18517" y="3364"/>
                  </a:cubicBezTo>
                  <a:cubicBezTo>
                    <a:pt x="18455" y="3368"/>
                    <a:pt x="18394" y="3369"/>
                    <a:pt x="18333" y="3369"/>
                  </a:cubicBezTo>
                  <a:cubicBezTo>
                    <a:pt x="16251" y="3369"/>
                    <a:pt x="15246" y="1554"/>
                    <a:pt x="13510" y="677"/>
                  </a:cubicBezTo>
                  <a:cubicBezTo>
                    <a:pt x="12554" y="230"/>
                    <a:pt x="11522" y="1"/>
                    <a:pt x="10483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9"/>
            <p:cNvSpPr/>
            <p:nvPr/>
          </p:nvSpPr>
          <p:spPr>
            <a:xfrm>
              <a:off x="5854475" y="2121487"/>
              <a:ext cx="1012614" cy="555932"/>
            </a:xfrm>
            <a:custGeom>
              <a:avLst/>
              <a:gdLst/>
              <a:ahLst/>
              <a:cxnLst/>
              <a:rect l="l" t="t" r="r" b="b"/>
              <a:pathLst>
                <a:path w="18885" h="10368" extrusionOk="0">
                  <a:moveTo>
                    <a:pt x="10469" y="810"/>
                  </a:moveTo>
                  <a:cubicBezTo>
                    <a:pt x="12212" y="810"/>
                    <a:pt x="13562" y="1551"/>
                    <a:pt x="14928" y="2719"/>
                  </a:cubicBezTo>
                  <a:cubicBezTo>
                    <a:pt x="15056" y="2829"/>
                    <a:pt x="15185" y="2940"/>
                    <a:pt x="15314" y="3050"/>
                  </a:cubicBezTo>
                  <a:cubicBezTo>
                    <a:pt x="14412" y="3124"/>
                    <a:pt x="13529" y="3290"/>
                    <a:pt x="12664" y="3584"/>
                  </a:cubicBezTo>
                  <a:cubicBezTo>
                    <a:pt x="12406" y="2958"/>
                    <a:pt x="11964" y="2443"/>
                    <a:pt x="11394" y="2112"/>
                  </a:cubicBezTo>
                  <a:cubicBezTo>
                    <a:pt x="11043" y="1901"/>
                    <a:pt x="10511" y="1638"/>
                    <a:pt x="10050" y="1638"/>
                  </a:cubicBezTo>
                  <a:cubicBezTo>
                    <a:pt x="9906" y="1638"/>
                    <a:pt x="9768" y="1664"/>
                    <a:pt x="9645" y="1725"/>
                  </a:cubicBezTo>
                  <a:cubicBezTo>
                    <a:pt x="9553" y="1780"/>
                    <a:pt x="9553" y="1928"/>
                    <a:pt x="9645" y="1983"/>
                  </a:cubicBezTo>
                  <a:cubicBezTo>
                    <a:pt x="9866" y="2093"/>
                    <a:pt x="10105" y="2167"/>
                    <a:pt x="10363" y="2185"/>
                  </a:cubicBezTo>
                  <a:cubicBezTo>
                    <a:pt x="10639" y="2259"/>
                    <a:pt x="10897" y="2369"/>
                    <a:pt x="11154" y="2517"/>
                  </a:cubicBezTo>
                  <a:cubicBezTo>
                    <a:pt x="11633" y="2811"/>
                    <a:pt x="12038" y="3198"/>
                    <a:pt x="12351" y="3676"/>
                  </a:cubicBezTo>
                  <a:lnTo>
                    <a:pt x="11891" y="3805"/>
                  </a:lnTo>
                  <a:cubicBezTo>
                    <a:pt x="10584" y="4136"/>
                    <a:pt x="9277" y="4504"/>
                    <a:pt x="7970" y="4854"/>
                  </a:cubicBezTo>
                  <a:cubicBezTo>
                    <a:pt x="7970" y="4836"/>
                    <a:pt x="7970" y="4817"/>
                    <a:pt x="7970" y="4799"/>
                  </a:cubicBezTo>
                  <a:cubicBezTo>
                    <a:pt x="7933" y="4762"/>
                    <a:pt x="7897" y="4725"/>
                    <a:pt x="7860" y="4707"/>
                  </a:cubicBezTo>
                  <a:cubicBezTo>
                    <a:pt x="7851" y="4698"/>
                    <a:pt x="7846" y="4693"/>
                    <a:pt x="7841" y="4693"/>
                  </a:cubicBezTo>
                  <a:cubicBezTo>
                    <a:pt x="7837" y="4693"/>
                    <a:pt x="7832" y="4698"/>
                    <a:pt x="7823" y="4707"/>
                  </a:cubicBezTo>
                  <a:cubicBezTo>
                    <a:pt x="7712" y="4596"/>
                    <a:pt x="7602" y="4468"/>
                    <a:pt x="7510" y="4357"/>
                  </a:cubicBezTo>
                  <a:cubicBezTo>
                    <a:pt x="7363" y="4228"/>
                    <a:pt x="7216" y="4118"/>
                    <a:pt x="7068" y="4007"/>
                  </a:cubicBezTo>
                  <a:cubicBezTo>
                    <a:pt x="6854" y="3885"/>
                    <a:pt x="6551" y="3686"/>
                    <a:pt x="6275" y="3686"/>
                  </a:cubicBezTo>
                  <a:cubicBezTo>
                    <a:pt x="6219" y="3686"/>
                    <a:pt x="6164" y="3694"/>
                    <a:pt x="6111" y="3713"/>
                  </a:cubicBezTo>
                  <a:cubicBezTo>
                    <a:pt x="5982" y="3750"/>
                    <a:pt x="5946" y="3897"/>
                    <a:pt x="6019" y="3989"/>
                  </a:cubicBezTo>
                  <a:cubicBezTo>
                    <a:pt x="6148" y="4099"/>
                    <a:pt x="6295" y="4191"/>
                    <a:pt x="6461" y="4247"/>
                  </a:cubicBezTo>
                  <a:cubicBezTo>
                    <a:pt x="6627" y="4320"/>
                    <a:pt x="6811" y="4431"/>
                    <a:pt x="6958" y="4541"/>
                  </a:cubicBezTo>
                  <a:cubicBezTo>
                    <a:pt x="7123" y="4652"/>
                    <a:pt x="7308" y="4872"/>
                    <a:pt x="7492" y="5001"/>
                  </a:cubicBezTo>
                  <a:lnTo>
                    <a:pt x="5614" y="5498"/>
                  </a:lnTo>
                  <a:lnTo>
                    <a:pt x="5614" y="5480"/>
                  </a:lnTo>
                  <a:cubicBezTo>
                    <a:pt x="5536" y="5199"/>
                    <a:pt x="5207" y="4773"/>
                    <a:pt x="4873" y="4773"/>
                  </a:cubicBezTo>
                  <a:cubicBezTo>
                    <a:pt x="4813" y="4773"/>
                    <a:pt x="4753" y="4786"/>
                    <a:pt x="4694" y="4817"/>
                  </a:cubicBezTo>
                  <a:cubicBezTo>
                    <a:pt x="4639" y="4854"/>
                    <a:pt x="4639" y="4928"/>
                    <a:pt x="4676" y="4983"/>
                  </a:cubicBezTo>
                  <a:cubicBezTo>
                    <a:pt x="4804" y="5075"/>
                    <a:pt x="4915" y="5149"/>
                    <a:pt x="5062" y="5204"/>
                  </a:cubicBezTo>
                  <a:cubicBezTo>
                    <a:pt x="5209" y="5277"/>
                    <a:pt x="5320" y="5406"/>
                    <a:pt x="5430" y="5554"/>
                  </a:cubicBezTo>
                  <a:lnTo>
                    <a:pt x="4455" y="5830"/>
                  </a:lnTo>
                  <a:cubicBezTo>
                    <a:pt x="4283" y="5864"/>
                    <a:pt x="4336" y="6091"/>
                    <a:pt x="4478" y="6091"/>
                  </a:cubicBezTo>
                  <a:cubicBezTo>
                    <a:pt x="4488" y="6091"/>
                    <a:pt x="4499" y="6090"/>
                    <a:pt x="4510" y="6087"/>
                  </a:cubicBezTo>
                  <a:lnTo>
                    <a:pt x="5964" y="5756"/>
                  </a:lnTo>
                  <a:lnTo>
                    <a:pt x="5964" y="5756"/>
                  </a:lnTo>
                  <a:cubicBezTo>
                    <a:pt x="5890" y="5830"/>
                    <a:pt x="5835" y="5922"/>
                    <a:pt x="5798" y="5995"/>
                  </a:cubicBezTo>
                  <a:cubicBezTo>
                    <a:pt x="5633" y="6216"/>
                    <a:pt x="5393" y="6584"/>
                    <a:pt x="5522" y="6860"/>
                  </a:cubicBezTo>
                  <a:cubicBezTo>
                    <a:pt x="5559" y="6909"/>
                    <a:pt x="5604" y="6934"/>
                    <a:pt x="5652" y="6934"/>
                  </a:cubicBezTo>
                  <a:cubicBezTo>
                    <a:pt x="5676" y="6934"/>
                    <a:pt x="5700" y="6928"/>
                    <a:pt x="5725" y="6916"/>
                  </a:cubicBezTo>
                  <a:cubicBezTo>
                    <a:pt x="5946" y="6787"/>
                    <a:pt x="6056" y="6437"/>
                    <a:pt x="6185" y="6216"/>
                  </a:cubicBezTo>
                  <a:cubicBezTo>
                    <a:pt x="6277" y="6050"/>
                    <a:pt x="6498" y="5848"/>
                    <a:pt x="6516" y="5646"/>
                  </a:cubicBezTo>
                  <a:lnTo>
                    <a:pt x="9884" y="4891"/>
                  </a:lnTo>
                  <a:lnTo>
                    <a:pt x="9884" y="4891"/>
                  </a:lnTo>
                  <a:cubicBezTo>
                    <a:pt x="9627" y="5222"/>
                    <a:pt x="9406" y="5609"/>
                    <a:pt x="9111" y="5903"/>
                  </a:cubicBezTo>
                  <a:cubicBezTo>
                    <a:pt x="8670" y="6382"/>
                    <a:pt x="7952" y="6731"/>
                    <a:pt x="7620" y="7284"/>
                  </a:cubicBezTo>
                  <a:cubicBezTo>
                    <a:pt x="7547" y="7412"/>
                    <a:pt x="7639" y="7560"/>
                    <a:pt x="7786" y="7578"/>
                  </a:cubicBezTo>
                  <a:cubicBezTo>
                    <a:pt x="8486" y="7541"/>
                    <a:pt x="9130" y="6842"/>
                    <a:pt x="9571" y="6345"/>
                  </a:cubicBezTo>
                  <a:cubicBezTo>
                    <a:pt x="9958" y="5922"/>
                    <a:pt x="10455" y="5333"/>
                    <a:pt x="10565" y="4744"/>
                  </a:cubicBezTo>
                  <a:lnTo>
                    <a:pt x="11118" y="4615"/>
                  </a:lnTo>
                  <a:cubicBezTo>
                    <a:pt x="12111" y="4394"/>
                    <a:pt x="13087" y="4136"/>
                    <a:pt x="14081" y="3989"/>
                  </a:cubicBezTo>
                  <a:cubicBezTo>
                    <a:pt x="14173" y="3971"/>
                    <a:pt x="14265" y="3971"/>
                    <a:pt x="14357" y="3952"/>
                  </a:cubicBezTo>
                  <a:lnTo>
                    <a:pt x="14357" y="3952"/>
                  </a:lnTo>
                  <a:cubicBezTo>
                    <a:pt x="14154" y="4339"/>
                    <a:pt x="13970" y="4744"/>
                    <a:pt x="13768" y="5112"/>
                  </a:cubicBezTo>
                  <a:cubicBezTo>
                    <a:pt x="13455" y="5646"/>
                    <a:pt x="12940" y="6179"/>
                    <a:pt x="12774" y="6768"/>
                  </a:cubicBezTo>
                  <a:cubicBezTo>
                    <a:pt x="12731" y="6899"/>
                    <a:pt x="12835" y="7018"/>
                    <a:pt x="12954" y="7018"/>
                  </a:cubicBezTo>
                  <a:cubicBezTo>
                    <a:pt x="12986" y="7018"/>
                    <a:pt x="13019" y="7009"/>
                    <a:pt x="13050" y="6989"/>
                  </a:cubicBezTo>
                  <a:cubicBezTo>
                    <a:pt x="13639" y="6713"/>
                    <a:pt x="14044" y="5903"/>
                    <a:pt x="14339" y="5351"/>
                  </a:cubicBezTo>
                  <a:cubicBezTo>
                    <a:pt x="14578" y="4909"/>
                    <a:pt x="14780" y="4431"/>
                    <a:pt x="14909" y="3934"/>
                  </a:cubicBezTo>
                  <a:cubicBezTo>
                    <a:pt x="15424" y="3934"/>
                    <a:pt x="15903" y="3971"/>
                    <a:pt x="16400" y="3989"/>
                  </a:cubicBezTo>
                  <a:cubicBezTo>
                    <a:pt x="15609" y="5277"/>
                    <a:pt x="15038" y="6658"/>
                    <a:pt x="14007" y="7762"/>
                  </a:cubicBezTo>
                  <a:cubicBezTo>
                    <a:pt x="12866" y="9005"/>
                    <a:pt x="11264" y="9696"/>
                    <a:pt x="9595" y="9696"/>
                  </a:cubicBezTo>
                  <a:cubicBezTo>
                    <a:pt x="9434" y="9696"/>
                    <a:pt x="9273" y="9689"/>
                    <a:pt x="9111" y="9676"/>
                  </a:cubicBezTo>
                  <a:cubicBezTo>
                    <a:pt x="7271" y="9584"/>
                    <a:pt x="5577" y="8830"/>
                    <a:pt x="3958" y="8001"/>
                  </a:cubicBezTo>
                  <a:cubicBezTo>
                    <a:pt x="3129" y="7597"/>
                    <a:pt x="2062" y="6952"/>
                    <a:pt x="1068" y="6879"/>
                  </a:cubicBezTo>
                  <a:cubicBezTo>
                    <a:pt x="2301" y="5793"/>
                    <a:pt x="3295" y="4449"/>
                    <a:pt x="4528" y="3363"/>
                  </a:cubicBezTo>
                  <a:cubicBezTo>
                    <a:pt x="6019" y="2075"/>
                    <a:pt x="7841" y="1026"/>
                    <a:pt x="9829" y="842"/>
                  </a:cubicBezTo>
                  <a:cubicBezTo>
                    <a:pt x="10048" y="820"/>
                    <a:pt x="10261" y="810"/>
                    <a:pt x="10469" y="810"/>
                  </a:cubicBezTo>
                  <a:close/>
                  <a:moveTo>
                    <a:pt x="10474" y="0"/>
                  </a:moveTo>
                  <a:cubicBezTo>
                    <a:pt x="9976" y="0"/>
                    <a:pt x="9476" y="54"/>
                    <a:pt x="8982" y="161"/>
                  </a:cubicBezTo>
                  <a:cubicBezTo>
                    <a:pt x="5172" y="897"/>
                    <a:pt x="2761" y="4099"/>
                    <a:pt x="442" y="6916"/>
                  </a:cubicBezTo>
                  <a:cubicBezTo>
                    <a:pt x="369" y="6934"/>
                    <a:pt x="295" y="6952"/>
                    <a:pt x="221" y="6971"/>
                  </a:cubicBezTo>
                  <a:cubicBezTo>
                    <a:pt x="19" y="7044"/>
                    <a:pt x="0" y="7339"/>
                    <a:pt x="221" y="7431"/>
                  </a:cubicBezTo>
                  <a:cubicBezTo>
                    <a:pt x="1123" y="7725"/>
                    <a:pt x="2007" y="7817"/>
                    <a:pt x="2890" y="8241"/>
                  </a:cubicBezTo>
                  <a:cubicBezTo>
                    <a:pt x="3663" y="8609"/>
                    <a:pt x="4418" y="9014"/>
                    <a:pt x="5191" y="9345"/>
                  </a:cubicBezTo>
                  <a:cubicBezTo>
                    <a:pt x="6572" y="9935"/>
                    <a:pt x="8044" y="10367"/>
                    <a:pt x="9553" y="10367"/>
                  </a:cubicBezTo>
                  <a:cubicBezTo>
                    <a:pt x="9834" y="10367"/>
                    <a:pt x="10117" y="10352"/>
                    <a:pt x="10400" y="10321"/>
                  </a:cubicBezTo>
                  <a:cubicBezTo>
                    <a:pt x="13676" y="9952"/>
                    <a:pt x="15958" y="7044"/>
                    <a:pt x="16805" y="4007"/>
                  </a:cubicBezTo>
                  <a:lnTo>
                    <a:pt x="17044" y="4007"/>
                  </a:lnTo>
                  <a:cubicBezTo>
                    <a:pt x="17244" y="4072"/>
                    <a:pt x="17455" y="4103"/>
                    <a:pt x="17667" y="4103"/>
                  </a:cubicBezTo>
                  <a:cubicBezTo>
                    <a:pt x="18002" y="4103"/>
                    <a:pt x="18341" y="4025"/>
                    <a:pt x="18646" y="3879"/>
                  </a:cubicBezTo>
                  <a:cubicBezTo>
                    <a:pt x="18885" y="3750"/>
                    <a:pt x="18793" y="3382"/>
                    <a:pt x="18517" y="3382"/>
                  </a:cubicBezTo>
                  <a:cubicBezTo>
                    <a:pt x="18465" y="3384"/>
                    <a:pt x="18413" y="3385"/>
                    <a:pt x="18362" y="3385"/>
                  </a:cubicBezTo>
                  <a:cubicBezTo>
                    <a:pt x="16260" y="3385"/>
                    <a:pt x="15254" y="1557"/>
                    <a:pt x="13510" y="694"/>
                  </a:cubicBezTo>
                  <a:cubicBezTo>
                    <a:pt x="12551" y="234"/>
                    <a:pt x="11516" y="0"/>
                    <a:pt x="10474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9"/>
            <p:cNvSpPr/>
            <p:nvPr/>
          </p:nvSpPr>
          <p:spPr>
            <a:xfrm>
              <a:off x="82" y="2530715"/>
              <a:ext cx="435287" cy="674593"/>
            </a:xfrm>
            <a:custGeom>
              <a:avLst/>
              <a:gdLst/>
              <a:ahLst/>
              <a:cxnLst/>
              <a:rect l="l" t="t" r="r" b="b"/>
              <a:pathLst>
                <a:path w="8118" h="12581" extrusionOk="0">
                  <a:moveTo>
                    <a:pt x="1141" y="664"/>
                  </a:moveTo>
                  <a:lnTo>
                    <a:pt x="1141" y="664"/>
                  </a:lnTo>
                  <a:cubicBezTo>
                    <a:pt x="2135" y="1327"/>
                    <a:pt x="3295" y="1768"/>
                    <a:pt x="4289" y="2449"/>
                  </a:cubicBezTo>
                  <a:cubicBezTo>
                    <a:pt x="5504" y="3241"/>
                    <a:pt x="6590" y="4327"/>
                    <a:pt x="7105" y="5707"/>
                  </a:cubicBezTo>
                  <a:cubicBezTo>
                    <a:pt x="7657" y="7124"/>
                    <a:pt x="7399" y="8339"/>
                    <a:pt x="6755" y="9664"/>
                  </a:cubicBezTo>
                  <a:cubicBezTo>
                    <a:pt x="6700" y="9775"/>
                    <a:pt x="6663" y="9904"/>
                    <a:pt x="6608" y="10014"/>
                  </a:cubicBezTo>
                  <a:cubicBezTo>
                    <a:pt x="6387" y="9388"/>
                    <a:pt x="6074" y="8781"/>
                    <a:pt x="5724" y="8229"/>
                  </a:cubicBezTo>
                  <a:cubicBezTo>
                    <a:pt x="6111" y="7934"/>
                    <a:pt x="6387" y="7529"/>
                    <a:pt x="6516" y="7051"/>
                  </a:cubicBezTo>
                  <a:cubicBezTo>
                    <a:pt x="6608" y="6683"/>
                    <a:pt x="6737" y="6057"/>
                    <a:pt x="6442" y="5744"/>
                  </a:cubicBezTo>
                  <a:cubicBezTo>
                    <a:pt x="6422" y="5723"/>
                    <a:pt x="6396" y="5713"/>
                    <a:pt x="6370" y="5713"/>
                  </a:cubicBezTo>
                  <a:cubicBezTo>
                    <a:pt x="6326" y="5713"/>
                    <a:pt x="6281" y="5742"/>
                    <a:pt x="6258" y="5799"/>
                  </a:cubicBezTo>
                  <a:cubicBezTo>
                    <a:pt x="6240" y="5965"/>
                    <a:pt x="6240" y="6149"/>
                    <a:pt x="6258" y="6333"/>
                  </a:cubicBezTo>
                  <a:cubicBezTo>
                    <a:pt x="6258" y="6535"/>
                    <a:pt x="6240" y="6756"/>
                    <a:pt x="6185" y="6959"/>
                  </a:cubicBezTo>
                  <a:cubicBezTo>
                    <a:pt x="6074" y="7345"/>
                    <a:pt x="5872" y="7713"/>
                    <a:pt x="5596" y="8026"/>
                  </a:cubicBezTo>
                  <a:cubicBezTo>
                    <a:pt x="5540" y="7934"/>
                    <a:pt x="5485" y="7824"/>
                    <a:pt x="5430" y="7732"/>
                  </a:cubicBezTo>
                  <a:cubicBezTo>
                    <a:pt x="4933" y="6885"/>
                    <a:pt x="4418" y="6020"/>
                    <a:pt x="3921" y="5173"/>
                  </a:cubicBezTo>
                  <a:cubicBezTo>
                    <a:pt x="3921" y="5173"/>
                    <a:pt x="3939" y="5173"/>
                    <a:pt x="3958" y="5137"/>
                  </a:cubicBezTo>
                  <a:cubicBezTo>
                    <a:pt x="3976" y="5118"/>
                    <a:pt x="3994" y="5081"/>
                    <a:pt x="4013" y="5045"/>
                  </a:cubicBezTo>
                  <a:cubicBezTo>
                    <a:pt x="4013" y="5045"/>
                    <a:pt x="4013" y="5026"/>
                    <a:pt x="4013" y="5026"/>
                  </a:cubicBezTo>
                  <a:cubicBezTo>
                    <a:pt x="4068" y="4916"/>
                    <a:pt x="4123" y="4824"/>
                    <a:pt x="4197" y="4732"/>
                  </a:cubicBezTo>
                  <a:cubicBezTo>
                    <a:pt x="4252" y="4603"/>
                    <a:pt x="4307" y="4492"/>
                    <a:pt x="4344" y="4364"/>
                  </a:cubicBezTo>
                  <a:cubicBezTo>
                    <a:pt x="4418" y="4143"/>
                    <a:pt x="4510" y="3811"/>
                    <a:pt x="4381" y="3609"/>
                  </a:cubicBezTo>
                  <a:cubicBezTo>
                    <a:pt x="4353" y="3572"/>
                    <a:pt x="4312" y="3554"/>
                    <a:pt x="4270" y="3554"/>
                  </a:cubicBezTo>
                  <a:cubicBezTo>
                    <a:pt x="4229" y="3554"/>
                    <a:pt x="4188" y="3572"/>
                    <a:pt x="4160" y="3609"/>
                  </a:cubicBezTo>
                  <a:cubicBezTo>
                    <a:pt x="4105" y="3719"/>
                    <a:pt x="4068" y="3848"/>
                    <a:pt x="4068" y="3977"/>
                  </a:cubicBezTo>
                  <a:cubicBezTo>
                    <a:pt x="4050" y="4124"/>
                    <a:pt x="4013" y="4253"/>
                    <a:pt x="3958" y="4382"/>
                  </a:cubicBezTo>
                  <a:cubicBezTo>
                    <a:pt x="3902" y="4529"/>
                    <a:pt x="3792" y="4695"/>
                    <a:pt x="3737" y="4842"/>
                  </a:cubicBezTo>
                  <a:lnTo>
                    <a:pt x="3000" y="3627"/>
                  </a:lnTo>
                  <a:lnTo>
                    <a:pt x="3019" y="3627"/>
                  </a:lnTo>
                  <a:cubicBezTo>
                    <a:pt x="3221" y="3498"/>
                    <a:pt x="3516" y="3075"/>
                    <a:pt x="3295" y="2836"/>
                  </a:cubicBezTo>
                  <a:cubicBezTo>
                    <a:pt x="3278" y="2819"/>
                    <a:pt x="3258" y="2810"/>
                    <a:pt x="3239" y="2810"/>
                  </a:cubicBezTo>
                  <a:cubicBezTo>
                    <a:pt x="3216" y="2810"/>
                    <a:pt x="3195" y="2824"/>
                    <a:pt x="3184" y="2854"/>
                  </a:cubicBezTo>
                  <a:cubicBezTo>
                    <a:pt x="3148" y="2946"/>
                    <a:pt x="3111" y="3057"/>
                    <a:pt x="3111" y="3167"/>
                  </a:cubicBezTo>
                  <a:cubicBezTo>
                    <a:pt x="3074" y="3278"/>
                    <a:pt x="3000" y="3388"/>
                    <a:pt x="2908" y="3480"/>
                  </a:cubicBezTo>
                  <a:cubicBezTo>
                    <a:pt x="2798" y="3278"/>
                    <a:pt x="2669" y="3057"/>
                    <a:pt x="2540" y="2854"/>
                  </a:cubicBezTo>
                  <a:cubicBezTo>
                    <a:pt x="2517" y="2819"/>
                    <a:pt x="2486" y="2804"/>
                    <a:pt x="2456" y="2804"/>
                  </a:cubicBezTo>
                  <a:cubicBezTo>
                    <a:pt x="2393" y="2804"/>
                    <a:pt x="2337" y="2871"/>
                    <a:pt x="2375" y="2946"/>
                  </a:cubicBezTo>
                  <a:cubicBezTo>
                    <a:pt x="2540" y="3259"/>
                    <a:pt x="2706" y="3590"/>
                    <a:pt x="2872" y="3903"/>
                  </a:cubicBezTo>
                  <a:cubicBezTo>
                    <a:pt x="2816" y="3867"/>
                    <a:pt x="2743" y="3848"/>
                    <a:pt x="2688" y="3830"/>
                  </a:cubicBezTo>
                  <a:cubicBezTo>
                    <a:pt x="2575" y="3785"/>
                    <a:pt x="2415" y="3733"/>
                    <a:pt x="2269" y="3733"/>
                  </a:cubicBezTo>
                  <a:cubicBezTo>
                    <a:pt x="2176" y="3733"/>
                    <a:pt x="2089" y="3754"/>
                    <a:pt x="2025" y="3811"/>
                  </a:cubicBezTo>
                  <a:cubicBezTo>
                    <a:pt x="1988" y="3848"/>
                    <a:pt x="1988" y="3922"/>
                    <a:pt x="2025" y="3959"/>
                  </a:cubicBezTo>
                  <a:cubicBezTo>
                    <a:pt x="2154" y="4087"/>
                    <a:pt x="2430" y="4106"/>
                    <a:pt x="2595" y="4143"/>
                  </a:cubicBezTo>
                  <a:cubicBezTo>
                    <a:pt x="2754" y="4190"/>
                    <a:pt x="2885" y="4279"/>
                    <a:pt x="3013" y="4279"/>
                  </a:cubicBezTo>
                  <a:cubicBezTo>
                    <a:pt x="3033" y="4279"/>
                    <a:pt x="3054" y="4277"/>
                    <a:pt x="3074" y="4272"/>
                  </a:cubicBezTo>
                  <a:lnTo>
                    <a:pt x="4252" y="6517"/>
                  </a:lnTo>
                  <a:cubicBezTo>
                    <a:pt x="3976" y="6388"/>
                    <a:pt x="3663" y="6315"/>
                    <a:pt x="3387" y="6167"/>
                  </a:cubicBezTo>
                  <a:cubicBezTo>
                    <a:pt x="2964" y="5946"/>
                    <a:pt x="2577" y="5505"/>
                    <a:pt x="2117" y="5376"/>
                  </a:cubicBezTo>
                  <a:cubicBezTo>
                    <a:pt x="2109" y="5374"/>
                    <a:pt x="2101" y="5373"/>
                    <a:pt x="2093" y="5373"/>
                  </a:cubicBezTo>
                  <a:cubicBezTo>
                    <a:pt x="2010" y="5373"/>
                    <a:pt x="1934" y="5457"/>
                    <a:pt x="1951" y="5542"/>
                  </a:cubicBezTo>
                  <a:cubicBezTo>
                    <a:pt x="2117" y="6038"/>
                    <a:pt x="2724" y="6351"/>
                    <a:pt x="3166" y="6572"/>
                  </a:cubicBezTo>
                  <a:cubicBezTo>
                    <a:pt x="3500" y="6739"/>
                    <a:pt x="3954" y="6966"/>
                    <a:pt x="4365" y="6966"/>
                  </a:cubicBezTo>
                  <a:cubicBezTo>
                    <a:pt x="4408" y="6966"/>
                    <a:pt x="4450" y="6964"/>
                    <a:pt x="4491" y="6959"/>
                  </a:cubicBezTo>
                  <a:lnTo>
                    <a:pt x="4694" y="7327"/>
                  </a:lnTo>
                  <a:cubicBezTo>
                    <a:pt x="5043" y="7989"/>
                    <a:pt x="5412" y="8634"/>
                    <a:pt x="5706" y="9315"/>
                  </a:cubicBezTo>
                  <a:cubicBezTo>
                    <a:pt x="5743" y="9370"/>
                    <a:pt x="5761" y="9425"/>
                    <a:pt x="5780" y="9480"/>
                  </a:cubicBezTo>
                  <a:cubicBezTo>
                    <a:pt x="5467" y="9425"/>
                    <a:pt x="5154" y="9388"/>
                    <a:pt x="4841" y="9296"/>
                  </a:cubicBezTo>
                  <a:cubicBezTo>
                    <a:pt x="4431" y="9189"/>
                    <a:pt x="3970" y="8927"/>
                    <a:pt x="3523" y="8927"/>
                  </a:cubicBezTo>
                  <a:cubicBezTo>
                    <a:pt x="3508" y="8927"/>
                    <a:pt x="3494" y="8928"/>
                    <a:pt x="3479" y="8928"/>
                  </a:cubicBezTo>
                  <a:cubicBezTo>
                    <a:pt x="3369" y="8928"/>
                    <a:pt x="3313" y="9057"/>
                    <a:pt x="3387" y="9149"/>
                  </a:cubicBezTo>
                  <a:cubicBezTo>
                    <a:pt x="3700" y="9517"/>
                    <a:pt x="4344" y="9628"/>
                    <a:pt x="4786" y="9738"/>
                  </a:cubicBezTo>
                  <a:cubicBezTo>
                    <a:pt x="5154" y="9830"/>
                    <a:pt x="5540" y="9867"/>
                    <a:pt x="5909" y="9867"/>
                  </a:cubicBezTo>
                  <a:cubicBezTo>
                    <a:pt x="6019" y="10217"/>
                    <a:pt x="6074" y="10585"/>
                    <a:pt x="6148" y="10934"/>
                  </a:cubicBezTo>
                  <a:cubicBezTo>
                    <a:pt x="5099" y="10622"/>
                    <a:pt x="4013" y="10493"/>
                    <a:pt x="3019" y="9977"/>
                  </a:cubicBezTo>
                  <a:cubicBezTo>
                    <a:pt x="1822" y="9370"/>
                    <a:pt x="976" y="8229"/>
                    <a:pt x="718" y="6904"/>
                  </a:cubicBezTo>
                  <a:cubicBezTo>
                    <a:pt x="424" y="5578"/>
                    <a:pt x="644" y="4235"/>
                    <a:pt x="902" y="2928"/>
                  </a:cubicBezTo>
                  <a:cubicBezTo>
                    <a:pt x="1049" y="2265"/>
                    <a:pt x="1289" y="1382"/>
                    <a:pt x="1141" y="664"/>
                  </a:cubicBezTo>
                  <a:close/>
                  <a:moveTo>
                    <a:pt x="748" y="0"/>
                  </a:moveTo>
                  <a:cubicBezTo>
                    <a:pt x="659" y="0"/>
                    <a:pt x="571" y="67"/>
                    <a:pt x="571" y="167"/>
                  </a:cubicBezTo>
                  <a:cubicBezTo>
                    <a:pt x="534" y="866"/>
                    <a:pt x="644" y="1511"/>
                    <a:pt x="516" y="2228"/>
                  </a:cubicBezTo>
                  <a:cubicBezTo>
                    <a:pt x="405" y="2836"/>
                    <a:pt x="258" y="3443"/>
                    <a:pt x="166" y="4069"/>
                  </a:cubicBezTo>
                  <a:cubicBezTo>
                    <a:pt x="0" y="5357"/>
                    <a:pt x="0" y="6701"/>
                    <a:pt x="497" y="7934"/>
                  </a:cubicBezTo>
                  <a:cubicBezTo>
                    <a:pt x="1418" y="10180"/>
                    <a:pt x="3902" y="11229"/>
                    <a:pt x="6221" y="11247"/>
                  </a:cubicBezTo>
                  <a:cubicBezTo>
                    <a:pt x="6240" y="11303"/>
                    <a:pt x="6240" y="11358"/>
                    <a:pt x="6258" y="11413"/>
                  </a:cubicBezTo>
                  <a:cubicBezTo>
                    <a:pt x="6240" y="11818"/>
                    <a:pt x="6387" y="12223"/>
                    <a:pt x="6663" y="12517"/>
                  </a:cubicBezTo>
                  <a:cubicBezTo>
                    <a:pt x="6702" y="12561"/>
                    <a:pt x="6750" y="12581"/>
                    <a:pt x="6798" y="12581"/>
                  </a:cubicBezTo>
                  <a:cubicBezTo>
                    <a:pt x="6911" y="12581"/>
                    <a:pt x="7020" y="12475"/>
                    <a:pt x="6994" y="12333"/>
                  </a:cubicBezTo>
                  <a:cubicBezTo>
                    <a:pt x="6498" y="10787"/>
                    <a:pt x="7639" y="9720"/>
                    <a:pt x="7915" y="8266"/>
                  </a:cubicBezTo>
                  <a:cubicBezTo>
                    <a:pt x="8117" y="7143"/>
                    <a:pt x="7933" y="5983"/>
                    <a:pt x="7399" y="4971"/>
                  </a:cubicBezTo>
                  <a:cubicBezTo>
                    <a:pt x="6148" y="2413"/>
                    <a:pt x="3424" y="1327"/>
                    <a:pt x="976" y="222"/>
                  </a:cubicBezTo>
                  <a:cubicBezTo>
                    <a:pt x="957" y="185"/>
                    <a:pt x="939" y="130"/>
                    <a:pt x="902" y="93"/>
                  </a:cubicBezTo>
                  <a:cubicBezTo>
                    <a:pt x="866" y="28"/>
                    <a:pt x="807" y="0"/>
                    <a:pt x="748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9"/>
            <p:cNvSpPr/>
            <p:nvPr/>
          </p:nvSpPr>
          <p:spPr>
            <a:xfrm>
              <a:off x="1780749" y="1529576"/>
              <a:ext cx="774380" cy="646818"/>
            </a:xfrm>
            <a:custGeom>
              <a:avLst/>
              <a:gdLst/>
              <a:ahLst/>
              <a:cxnLst/>
              <a:rect l="l" t="t" r="r" b="b"/>
              <a:pathLst>
                <a:path w="14442" h="12063" extrusionOk="0">
                  <a:moveTo>
                    <a:pt x="8708" y="921"/>
                  </a:moveTo>
                  <a:cubicBezTo>
                    <a:pt x="9330" y="921"/>
                    <a:pt x="9974" y="1006"/>
                    <a:pt x="10652" y="1150"/>
                  </a:cubicBezTo>
                  <a:cubicBezTo>
                    <a:pt x="10818" y="1187"/>
                    <a:pt x="10965" y="1224"/>
                    <a:pt x="11131" y="1242"/>
                  </a:cubicBezTo>
                  <a:cubicBezTo>
                    <a:pt x="10395" y="1721"/>
                    <a:pt x="9732" y="2291"/>
                    <a:pt x="9143" y="2935"/>
                  </a:cubicBezTo>
                  <a:cubicBezTo>
                    <a:pt x="8646" y="2530"/>
                    <a:pt x="8020" y="2310"/>
                    <a:pt x="7376" y="2291"/>
                  </a:cubicBezTo>
                  <a:cubicBezTo>
                    <a:pt x="7315" y="2289"/>
                    <a:pt x="7249" y="2288"/>
                    <a:pt x="7180" y="2288"/>
                  </a:cubicBezTo>
                  <a:cubicBezTo>
                    <a:pt x="6670" y="2288"/>
                    <a:pt x="5995" y="2364"/>
                    <a:pt x="5720" y="2770"/>
                  </a:cubicBezTo>
                  <a:cubicBezTo>
                    <a:pt x="5646" y="2862"/>
                    <a:pt x="5720" y="3009"/>
                    <a:pt x="5830" y="3009"/>
                  </a:cubicBezTo>
                  <a:cubicBezTo>
                    <a:pt x="6069" y="2991"/>
                    <a:pt x="6309" y="2935"/>
                    <a:pt x="6529" y="2862"/>
                  </a:cubicBezTo>
                  <a:cubicBezTo>
                    <a:pt x="6787" y="2788"/>
                    <a:pt x="7063" y="2751"/>
                    <a:pt x="7358" y="2751"/>
                  </a:cubicBezTo>
                  <a:cubicBezTo>
                    <a:pt x="7891" y="2770"/>
                    <a:pt x="8425" y="2917"/>
                    <a:pt x="8904" y="3175"/>
                  </a:cubicBezTo>
                  <a:lnTo>
                    <a:pt x="8591" y="3488"/>
                  </a:lnTo>
                  <a:cubicBezTo>
                    <a:pt x="7634" y="4389"/>
                    <a:pt x="6695" y="5310"/>
                    <a:pt x="5775" y="6230"/>
                  </a:cubicBezTo>
                  <a:cubicBezTo>
                    <a:pt x="5756" y="6212"/>
                    <a:pt x="5738" y="6193"/>
                    <a:pt x="5720" y="6193"/>
                  </a:cubicBezTo>
                  <a:cubicBezTo>
                    <a:pt x="5683" y="6156"/>
                    <a:pt x="5646" y="6138"/>
                    <a:pt x="5591" y="6138"/>
                  </a:cubicBezTo>
                  <a:cubicBezTo>
                    <a:pt x="5572" y="6138"/>
                    <a:pt x="5572" y="6138"/>
                    <a:pt x="5554" y="6156"/>
                  </a:cubicBezTo>
                  <a:cubicBezTo>
                    <a:pt x="5407" y="6120"/>
                    <a:pt x="5259" y="6064"/>
                    <a:pt x="5112" y="6009"/>
                  </a:cubicBezTo>
                  <a:cubicBezTo>
                    <a:pt x="4946" y="5972"/>
                    <a:pt x="4781" y="5936"/>
                    <a:pt x="4597" y="5936"/>
                  </a:cubicBezTo>
                  <a:cubicBezTo>
                    <a:pt x="4502" y="5930"/>
                    <a:pt x="4393" y="5922"/>
                    <a:pt x="4281" y="5922"/>
                  </a:cubicBezTo>
                  <a:cubicBezTo>
                    <a:pt x="4042" y="5922"/>
                    <a:pt x="3790" y="5957"/>
                    <a:pt x="3640" y="6120"/>
                  </a:cubicBezTo>
                  <a:cubicBezTo>
                    <a:pt x="3548" y="6212"/>
                    <a:pt x="3584" y="6359"/>
                    <a:pt x="3695" y="6396"/>
                  </a:cubicBezTo>
                  <a:cubicBezTo>
                    <a:pt x="3792" y="6417"/>
                    <a:pt x="3889" y="6426"/>
                    <a:pt x="3986" y="6426"/>
                  </a:cubicBezTo>
                  <a:cubicBezTo>
                    <a:pt x="4055" y="6426"/>
                    <a:pt x="4123" y="6422"/>
                    <a:pt x="4192" y="6414"/>
                  </a:cubicBezTo>
                  <a:cubicBezTo>
                    <a:pt x="4284" y="6405"/>
                    <a:pt x="4376" y="6400"/>
                    <a:pt x="4468" y="6400"/>
                  </a:cubicBezTo>
                  <a:cubicBezTo>
                    <a:pt x="4560" y="6400"/>
                    <a:pt x="4652" y="6405"/>
                    <a:pt x="4744" y="6414"/>
                  </a:cubicBezTo>
                  <a:cubicBezTo>
                    <a:pt x="4946" y="6433"/>
                    <a:pt x="5186" y="6543"/>
                    <a:pt x="5425" y="6561"/>
                  </a:cubicBezTo>
                  <a:lnTo>
                    <a:pt x="4063" y="7868"/>
                  </a:lnTo>
                  <a:cubicBezTo>
                    <a:pt x="4063" y="7868"/>
                    <a:pt x="4063" y="7850"/>
                    <a:pt x="4063" y="7850"/>
                  </a:cubicBezTo>
                  <a:cubicBezTo>
                    <a:pt x="3924" y="7700"/>
                    <a:pt x="3626" y="7549"/>
                    <a:pt x="3364" y="7549"/>
                  </a:cubicBezTo>
                  <a:cubicBezTo>
                    <a:pt x="3209" y="7549"/>
                    <a:pt x="3066" y="7602"/>
                    <a:pt x="2977" y="7739"/>
                  </a:cubicBezTo>
                  <a:cubicBezTo>
                    <a:pt x="2940" y="7776"/>
                    <a:pt x="2959" y="7850"/>
                    <a:pt x="3032" y="7868"/>
                  </a:cubicBezTo>
                  <a:cubicBezTo>
                    <a:pt x="3097" y="7877"/>
                    <a:pt x="3166" y="7882"/>
                    <a:pt x="3237" y="7882"/>
                  </a:cubicBezTo>
                  <a:cubicBezTo>
                    <a:pt x="3308" y="7882"/>
                    <a:pt x="3382" y="7877"/>
                    <a:pt x="3456" y="7868"/>
                  </a:cubicBezTo>
                  <a:cubicBezTo>
                    <a:pt x="3621" y="7887"/>
                    <a:pt x="3787" y="7942"/>
                    <a:pt x="3934" y="8034"/>
                  </a:cubicBezTo>
                  <a:cubicBezTo>
                    <a:pt x="3695" y="8255"/>
                    <a:pt x="3456" y="8476"/>
                    <a:pt x="3235" y="8715"/>
                  </a:cubicBezTo>
                  <a:cubicBezTo>
                    <a:pt x="3148" y="8801"/>
                    <a:pt x="3231" y="8933"/>
                    <a:pt x="3333" y="8933"/>
                  </a:cubicBezTo>
                  <a:cubicBezTo>
                    <a:pt x="3361" y="8933"/>
                    <a:pt x="3391" y="8923"/>
                    <a:pt x="3419" y="8899"/>
                  </a:cubicBezTo>
                  <a:lnTo>
                    <a:pt x="4486" y="7960"/>
                  </a:lnTo>
                  <a:lnTo>
                    <a:pt x="4486" y="7960"/>
                  </a:lnTo>
                  <a:cubicBezTo>
                    <a:pt x="4468" y="8052"/>
                    <a:pt x="4450" y="8144"/>
                    <a:pt x="4450" y="8218"/>
                  </a:cubicBezTo>
                  <a:cubicBezTo>
                    <a:pt x="4413" y="8476"/>
                    <a:pt x="4394" y="8899"/>
                    <a:pt x="4634" y="9083"/>
                  </a:cubicBezTo>
                  <a:cubicBezTo>
                    <a:pt x="4652" y="9095"/>
                    <a:pt x="4674" y="9101"/>
                    <a:pt x="4698" y="9101"/>
                  </a:cubicBezTo>
                  <a:cubicBezTo>
                    <a:pt x="4744" y="9101"/>
                    <a:pt x="4793" y="9077"/>
                    <a:pt x="4818" y="9028"/>
                  </a:cubicBezTo>
                  <a:cubicBezTo>
                    <a:pt x="4965" y="8825"/>
                    <a:pt x="4873" y="8476"/>
                    <a:pt x="4891" y="8236"/>
                  </a:cubicBezTo>
                  <a:cubicBezTo>
                    <a:pt x="4891" y="8034"/>
                    <a:pt x="4983" y="7776"/>
                    <a:pt x="4891" y="7592"/>
                  </a:cubicBezTo>
                  <a:lnTo>
                    <a:pt x="7376" y="5365"/>
                  </a:lnTo>
                  <a:lnTo>
                    <a:pt x="7376" y="5365"/>
                  </a:lnTo>
                  <a:cubicBezTo>
                    <a:pt x="7321" y="5770"/>
                    <a:pt x="7302" y="6193"/>
                    <a:pt x="7210" y="6580"/>
                  </a:cubicBezTo>
                  <a:cubicBezTo>
                    <a:pt x="7063" y="7187"/>
                    <a:pt x="6603" y="7831"/>
                    <a:pt x="6585" y="8457"/>
                  </a:cubicBezTo>
                  <a:cubicBezTo>
                    <a:pt x="6585" y="8560"/>
                    <a:pt x="6678" y="8639"/>
                    <a:pt x="6781" y="8639"/>
                  </a:cubicBezTo>
                  <a:cubicBezTo>
                    <a:pt x="6808" y="8639"/>
                    <a:pt x="6835" y="8634"/>
                    <a:pt x="6861" y="8623"/>
                  </a:cubicBezTo>
                  <a:cubicBezTo>
                    <a:pt x="7431" y="8273"/>
                    <a:pt x="7652" y="7371"/>
                    <a:pt x="7799" y="6764"/>
                  </a:cubicBezTo>
                  <a:cubicBezTo>
                    <a:pt x="7928" y="6212"/>
                    <a:pt x="8075" y="5475"/>
                    <a:pt x="7873" y="4923"/>
                  </a:cubicBezTo>
                  <a:lnTo>
                    <a:pt x="8296" y="4555"/>
                  </a:lnTo>
                  <a:cubicBezTo>
                    <a:pt x="9033" y="3893"/>
                    <a:pt x="9732" y="3230"/>
                    <a:pt x="10505" y="2623"/>
                  </a:cubicBezTo>
                  <a:cubicBezTo>
                    <a:pt x="10579" y="2567"/>
                    <a:pt x="10652" y="2530"/>
                    <a:pt x="10726" y="2475"/>
                  </a:cubicBezTo>
                  <a:cubicBezTo>
                    <a:pt x="10744" y="2899"/>
                    <a:pt x="10781" y="3322"/>
                    <a:pt x="10763" y="3745"/>
                  </a:cubicBezTo>
                  <a:cubicBezTo>
                    <a:pt x="10763" y="4334"/>
                    <a:pt x="10560" y="5015"/>
                    <a:pt x="10707" y="5604"/>
                  </a:cubicBezTo>
                  <a:cubicBezTo>
                    <a:pt x="10729" y="5690"/>
                    <a:pt x="10806" y="5738"/>
                    <a:pt x="10886" y="5738"/>
                  </a:cubicBezTo>
                  <a:cubicBezTo>
                    <a:pt x="10943" y="5738"/>
                    <a:pt x="11000" y="5713"/>
                    <a:pt x="11039" y="5659"/>
                  </a:cubicBezTo>
                  <a:cubicBezTo>
                    <a:pt x="11407" y="5144"/>
                    <a:pt x="11370" y="4279"/>
                    <a:pt x="11352" y="3672"/>
                  </a:cubicBezTo>
                  <a:cubicBezTo>
                    <a:pt x="11352" y="3175"/>
                    <a:pt x="11296" y="2678"/>
                    <a:pt x="11186" y="2181"/>
                  </a:cubicBezTo>
                  <a:cubicBezTo>
                    <a:pt x="11609" y="1960"/>
                    <a:pt x="12033" y="1757"/>
                    <a:pt x="12474" y="1555"/>
                  </a:cubicBezTo>
                  <a:lnTo>
                    <a:pt x="12474" y="1555"/>
                  </a:lnTo>
                  <a:cubicBezTo>
                    <a:pt x="12401" y="2991"/>
                    <a:pt x="12566" y="4426"/>
                    <a:pt x="12217" y="5862"/>
                  </a:cubicBezTo>
                  <a:cubicBezTo>
                    <a:pt x="11812" y="7592"/>
                    <a:pt x="10615" y="9046"/>
                    <a:pt x="8996" y="9782"/>
                  </a:cubicBezTo>
                  <a:cubicBezTo>
                    <a:pt x="7376" y="10555"/>
                    <a:pt x="5591" y="10721"/>
                    <a:pt x="3824" y="10776"/>
                  </a:cubicBezTo>
                  <a:cubicBezTo>
                    <a:pt x="2940" y="10813"/>
                    <a:pt x="1725" y="10776"/>
                    <a:pt x="860" y="11181"/>
                  </a:cubicBezTo>
                  <a:cubicBezTo>
                    <a:pt x="1394" y="9690"/>
                    <a:pt x="1615" y="8071"/>
                    <a:pt x="2149" y="6580"/>
                  </a:cubicBezTo>
                  <a:cubicBezTo>
                    <a:pt x="2811" y="4776"/>
                    <a:pt x="3842" y="3046"/>
                    <a:pt x="5462" y="1941"/>
                  </a:cubicBezTo>
                  <a:cubicBezTo>
                    <a:pt x="6519" y="1205"/>
                    <a:pt x="7577" y="921"/>
                    <a:pt x="8708" y="921"/>
                  </a:cubicBezTo>
                  <a:close/>
                  <a:moveTo>
                    <a:pt x="14111" y="1"/>
                  </a:moveTo>
                  <a:cubicBezTo>
                    <a:pt x="14075" y="1"/>
                    <a:pt x="14038" y="9"/>
                    <a:pt x="14002" y="27"/>
                  </a:cubicBezTo>
                  <a:cubicBezTo>
                    <a:pt x="13382" y="406"/>
                    <a:pt x="12774" y="529"/>
                    <a:pt x="12166" y="529"/>
                  </a:cubicBezTo>
                  <a:cubicBezTo>
                    <a:pt x="11028" y="529"/>
                    <a:pt x="9890" y="97"/>
                    <a:pt x="8669" y="97"/>
                  </a:cubicBezTo>
                  <a:cubicBezTo>
                    <a:pt x="8606" y="97"/>
                    <a:pt x="8543" y="99"/>
                    <a:pt x="8480" y="101"/>
                  </a:cubicBezTo>
                  <a:cubicBezTo>
                    <a:pt x="6990" y="211"/>
                    <a:pt x="5554" y="800"/>
                    <a:pt x="4413" y="1794"/>
                  </a:cubicBezTo>
                  <a:cubicBezTo>
                    <a:pt x="1523" y="4205"/>
                    <a:pt x="989" y="8034"/>
                    <a:pt x="327" y="11494"/>
                  </a:cubicBezTo>
                  <a:cubicBezTo>
                    <a:pt x="271" y="11549"/>
                    <a:pt x="235" y="11605"/>
                    <a:pt x="179" y="11641"/>
                  </a:cubicBezTo>
                  <a:cubicBezTo>
                    <a:pt x="1" y="11787"/>
                    <a:pt x="108" y="12062"/>
                    <a:pt x="313" y="12062"/>
                  </a:cubicBezTo>
                  <a:cubicBezTo>
                    <a:pt x="340" y="12062"/>
                    <a:pt x="370" y="12057"/>
                    <a:pt x="400" y="12046"/>
                  </a:cubicBezTo>
                  <a:cubicBezTo>
                    <a:pt x="1302" y="11881"/>
                    <a:pt x="2094" y="11549"/>
                    <a:pt x="3032" y="11476"/>
                  </a:cubicBezTo>
                  <a:cubicBezTo>
                    <a:pt x="3861" y="11439"/>
                    <a:pt x="4689" y="11420"/>
                    <a:pt x="5517" y="11347"/>
                  </a:cubicBezTo>
                  <a:cubicBezTo>
                    <a:pt x="7229" y="11181"/>
                    <a:pt x="8941" y="10739"/>
                    <a:pt x="10358" y="9727"/>
                  </a:cubicBezTo>
                  <a:cubicBezTo>
                    <a:pt x="12971" y="7868"/>
                    <a:pt x="13542" y="4353"/>
                    <a:pt x="12843" y="1371"/>
                  </a:cubicBezTo>
                  <a:lnTo>
                    <a:pt x="13045" y="1260"/>
                  </a:lnTo>
                  <a:cubicBezTo>
                    <a:pt x="13560" y="1150"/>
                    <a:pt x="14021" y="837"/>
                    <a:pt x="14333" y="414"/>
                  </a:cubicBezTo>
                  <a:cubicBezTo>
                    <a:pt x="14441" y="214"/>
                    <a:pt x="14292" y="1"/>
                    <a:pt x="14111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9"/>
            <p:cNvSpPr/>
            <p:nvPr/>
          </p:nvSpPr>
          <p:spPr>
            <a:xfrm>
              <a:off x="3798737" y="1755960"/>
              <a:ext cx="587246" cy="884462"/>
            </a:xfrm>
            <a:custGeom>
              <a:avLst/>
              <a:gdLst/>
              <a:ahLst/>
              <a:cxnLst/>
              <a:rect l="l" t="t" r="r" b="b"/>
              <a:pathLst>
                <a:path w="10952" h="16495" extrusionOk="0">
                  <a:moveTo>
                    <a:pt x="2430" y="2155"/>
                  </a:moveTo>
                  <a:cubicBezTo>
                    <a:pt x="3847" y="2523"/>
                    <a:pt x="5319" y="2634"/>
                    <a:pt x="6663" y="3260"/>
                  </a:cubicBezTo>
                  <a:cubicBezTo>
                    <a:pt x="8301" y="4014"/>
                    <a:pt x="9498" y="5487"/>
                    <a:pt x="9921" y="7254"/>
                  </a:cubicBezTo>
                  <a:cubicBezTo>
                    <a:pt x="10381" y="9002"/>
                    <a:pt x="10179" y="10824"/>
                    <a:pt x="9884" y="12591"/>
                  </a:cubicBezTo>
                  <a:cubicBezTo>
                    <a:pt x="9755" y="13475"/>
                    <a:pt x="9461" y="14671"/>
                    <a:pt x="9700" y="15628"/>
                  </a:cubicBezTo>
                  <a:cubicBezTo>
                    <a:pt x="8320" y="14800"/>
                    <a:pt x="6755" y="14266"/>
                    <a:pt x="5375" y="13420"/>
                  </a:cubicBezTo>
                  <a:cubicBezTo>
                    <a:pt x="3718" y="12407"/>
                    <a:pt x="2209" y="11045"/>
                    <a:pt x="1417" y="9223"/>
                  </a:cubicBezTo>
                  <a:cubicBezTo>
                    <a:pt x="626" y="7346"/>
                    <a:pt x="884" y="5708"/>
                    <a:pt x="1657" y="3885"/>
                  </a:cubicBezTo>
                  <a:cubicBezTo>
                    <a:pt x="1712" y="3738"/>
                    <a:pt x="1786" y="3591"/>
                    <a:pt x="1841" y="3425"/>
                  </a:cubicBezTo>
                  <a:cubicBezTo>
                    <a:pt x="2172" y="4254"/>
                    <a:pt x="2614" y="5027"/>
                    <a:pt x="3129" y="5744"/>
                  </a:cubicBezTo>
                  <a:cubicBezTo>
                    <a:pt x="2632" y="6168"/>
                    <a:pt x="2282" y="6738"/>
                    <a:pt x="2135" y="7364"/>
                  </a:cubicBezTo>
                  <a:cubicBezTo>
                    <a:pt x="2025" y="7879"/>
                    <a:pt x="1896" y="8708"/>
                    <a:pt x="2301" y="9113"/>
                  </a:cubicBezTo>
                  <a:cubicBezTo>
                    <a:pt x="2327" y="9139"/>
                    <a:pt x="2360" y="9151"/>
                    <a:pt x="2393" y="9151"/>
                  </a:cubicBezTo>
                  <a:cubicBezTo>
                    <a:pt x="2454" y="9151"/>
                    <a:pt x="2516" y="9110"/>
                    <a:pt x="2540" y="9039"/>
                  </a:cubicBezTo>
                  <a:cubicBezTo>
                    <a:pt x="2577" y="8800"/>
                    <a:pt x="2577" y="8561"/>
                    <a:pt x="2522" y="8321"/>
                  </a:cubicBezTo>
                  <a:cubicBezTo>
                    <a:pt x="2503" y="8027"/>
                    <a:pt x="2540" y="7751"/>
                    <a:pt x="2595" y="7475"/>
                  </a:cubicBezTo>
                  <a:cubicBezTo>
                    <a:pt x="2724" y="6941"/>
                    <a:pt x="2964" y="6444"/>
                    <a:pt x="3313" y="6021"/>
                  </a:cubicBezTo>
                  <a:cubicBezTo>
                    <a:pt x="3405" y="6149"/>
                    <a:pt x="3497" y="6278"/>
                    <a:pt x="3571" y="6407"/>
                  </a:cubicBezTo>
                  <a:cubicBezTo>
                    <a:pt x="4289" y="7511"/>
                    <a:pt x="5007" y="8634"/>
                    <a:pt x="5743" y="9757"/>
                  </a:cubicBezTo>
                  <a:cubicBezTo>
                    <a:pt x="5724" y="9757"/>
                    <a:pt x="5706" y="9757"/>
                    <a:pt x="5688" y="9775"/>
                  </a:cubicBezTo>
                  <a:cubicBezTo>
                    <a:pt x="5651" y="9812"/>
                    <a:pt x="5632" y="9849"/>
                    <a:pt x="5614" y="9904"/>
                  </a:cubicBezTo>
                  <a:cubicBezTo>
                    <a:pt x="5614" y="9923"/>
                    <a:pt x="5614" y="9923"/>
                    <a:pt x="5614" y="9941"/>
                  </a:cubicBezTo>
                  <a:cubicBezTo>
                    <a:pt x="5540" y="10088"/>
                    <a:pt x="5467" y="10217"/>
                    <a:pt x="5393" y="10346"/>
                  </a:cubicBezTo>
                  <a:cubicBezTo>
                    <a:pt x="5319" y="10512"/>
                    <a:pt x="5246" y="10677"/>
                    <a:pt x="5209" y="10843"/>
                  </a:cubicBezTo>
                  <a:cubicBezTo>
                    <a:pt x="5135" y="11137"/>
                    <a:pt x="5007" y="11579"/>
                    <a:pt x="5209" y="11837"/>
                  </a:cubicBezTo>
                  <a:cubicBezTo>
                    <a:pt x="5237" y="11892"/>
                    <a:pt x="5287" y="11920"/>
                    <a:pt x="5340" y="11920"/>
                  </a:cubicBezTo>
                  <a:cubicBezTo>
                    <a:pt x="5393" y="11920"/>
                    <a:pt x="5448" y="11892"/>
                    <a:pt x="5485" y="11837"/>
                  </a:cubicBezTo>
                  <a:cubicBezTo>
                    <a:pt x="5559" y="11689"/>
                    <a:pt x="5596" y="11524"/>
                    <a:pt x="5596" y="11358"/>
                  </a:cubicBezTo>
                  <a:cubicBezTo>
                    <a:pt x="5614" y="11174"/>
                    <a:pt x="5651" y="10990"/>
                    <a:pt x="5706" y="10806"/>
                  </a:cubicBezTo>
                  <a:cubicBezTo>
                    <a:pt x="5780" y="10622"/>
                    <a:pt x="5927" y="10383"/>
                    <a:pt x="6000" y="10162"/>
                  </a:cubicBezTo>
                  <a:lnTo>
                    <a:pt x="7031" y="11782"/>
                  </a:lnTo>
                  <a:lnTo>
                    <a:pt x="7013" y="11782"/>
                  </a:lnTo>
                  <a:cubicBezTo>
                    <a:pt x="6737" y="11966"/>
                    <a:pt x="6369" y="12536"/>
                    <a:pt x="6681" y="12849"/>
                  </a:cubicBezTo>
                  <a:cubicBezTo>
                    <a:pt x="6695" y="12862"/>
                    <a:pt x="6714" y="12868"/>
                    <a:pt x="6736" y="12868"/>
                  </a:cubicBezTo>
                  <a:cubicBezTo>
                    <a:pt x="6774" y="12868"/>
                    <a:pt x="6817" y="12848"/>
                    <a:pt x="6829" y="12812"/>
                  </a:cubicBezTo>
                  <a:cubicBezTo>
                    <a:pt x="6884" y="12683"/>
                    <a:pt x="6902" y="12536"/>
                    <a:pt x="6921" y="12389"/>
                  </a:cubicBezTo>
                  <a:cubicBezTo>
                    <a:pt x="6958" y="12242"/>
                    <a:pt x="7031" y="12076"/>
                    <a:pt x="7142" y="11947"/>
                  </a:cubicBezTo>
                  <a:lnTo>
                    <a:pt x="7712" y="12775"/>
                  </a:lnTo>
                  <a:cubicBezTo>
                    <a:pt x="7735" y="12821"/>
                    <a:pt x="7774" y="12840"/>
                    <a:pt x="7814" y="12840"/>
                  </a:cubicBezTo>
                  <a:cubicBezTo>
                    <a:pt x="7903" y="12840"/>
                    <a:pt x="7996" y="12748"/>
                    <a:pt x="7933" y="12647"/>
                  </a:cubicBezTo>
                  <a:cubicBezTo>
                    <a:pt x="7694" y="12223"/>
                    <a:pt x="7436" y="11800"/>
                    <a:pt x="7197" y="11377"/>
                  </a:cubicBezTo>
                  <a:lnTo>
                    <a:pt x="7197" y="11377"/>
                  </a:lnTo>
                  <a:cubicBezTo>
                    <a:pt x="7289" y="11413"/>
                    <a:pt x="7381" y="11450"/>
                    <a:pt x="7455" y="11469"/>
                  </a:cubicBezTo>
                  <a:cubicBezTo>
                    <a:pt x="7601" y="11521"/>
                    <a:pt x="7795" y="11579"/>
                    <a:pt x="7979" y="11579"/>
                  </a:cubicBezTo>
                  <a:cubicBezTo>
                    <a:pt x="8119" y="11579"/>
                    <a:pt x="8253" y="11546"/>
                    <a:pt x="8356" y="11450"/>
                  </a:cubicBezTo>
                  <a:cubicBezTo>
                    <a:pt x="8393" y="11413"/>
                    <a:pt x="8393" y="11321"/>
                    <a:pt x="8356" y="11266"/>
                  </a:cubicBezTo>
                  <a:cubicBezTo>
                    <a:pt x="8172" y="11082"/>
                    <a:pt x="7804" y="11101"/>
                    <a:pt x="7565" y="11027"/>
                  </a:cubicBezTo>
                  <a:cubicBezTo>
                    <a:pt x="7409" y="10996"/>
                    <a:pt x="7201" y="10886"/>
                    <a:pt x="7018" y="10886"/>
                  </a:cubicBezTo>
                  <a:cubicBezTo>
                    <a:pt x="6985" y="10886"/>
                    <a:pt x="6952" y="10889"/>
                    <a:pt x="6921" y="10898"/>
                  </a:cubicBezTo>
                  <a:lnTo>
                    <a:pt x="5209" y="7972"/>
                  </a:lnTo>
                  <a:lnTo>
                    <a:pt x="5209" y="7972"/>
                  </a:lnTo>
                  <a:cubicBezTo>
                    <a:pt x="5596" y="8119"/>
                    <a:pt x="6019" y="8192"/>
                    <a:pt x="6387" y="8376"/>
                  </a:cubicBezTo>
                  <a:cubicBezTo>
                    <a:pt x="6958" y="8653"/>
                    <a:pt x="7510" y="9223"/>
                    <a:pt x="8136" y="9352"/>
                  </a:cubicBezTo>
                  <a:cubicBezTo>
                    <a:pt x="8151" y="9356"/>
                    <a:pt x="8166" y="9358"/>
                    <a:pt x="8181" y="9358"/>
                  </a:cubicBezTo>
                  <a:cubicBezTo>
                    <a:pt x="8292" y="9358"/>
                    <a:pt x="8389" y="9245"/>
                    <a:pt x="8356" y="9131"/>
                  </a:cubicBezTo>
                  <a:cubicBezTo>
                    <a:pt x="8117" y="8487"/>
                    <a:pt x="7270" y="8082"/>
                    <a:pt x="6681" y="7824"/>
                  </a:cubicBezTo>
                  <a:cubicBezTo>
                    <a:pt x="6229" y="7631"/>
                    <a:pt x="5636" y="7366"/>
                    <a:pt x="5099" y="7366"/>
                  </a:cubicBezTo>
                  <a:cubicBezTo>
                    <a:pt x="5024" y="7366"/>
                    <a:pt x="4950" y="7371"/>
                    <a:pt x="4878" y="7383"/>
                  </a:cubicBezTo>
                  <a:lnTo>
                    <a:pt x="4583" y="6886"/>
                  </a:lnTo>
                  <a:cubicBezTo>
                    <a:pt x="4086" y="6039"/>
                    <a:pt x="3552" y="5192"/>
                    <a:pt x="3111" y="4309"/>
                  </a:cubicBezTo>
                  <a:cubicBezTo>
                    <a:pt x="3074" y="4235"/>
                    <a:pt x="3037" y="4162"/>
                    <a:pt x="3000" y="4088"/>
                  </a:cubicBezTo>
                  <a:lnTo>
                    <a:pt x="3000" y="4088"/>
                  </a:lnTo>
                  <a:cubicBezTo>
                    <a:pt x="3424" y="4143"/>
                    <a:pt x="3847" y="4198"/>
                    <a:pt x="4270" y="4272"/>
                  </a:cubicBezTo>
                  <a:cubicBezTo>
                    <a:pt x="4843" y="4397"/>
                    <a:pt x="5469" y="4714"/>
                    <a:pt x="6062" y="4714"/>
                  </a:cubicBezTo>
                  <a:cubicBezTo>
                    <a:pt x="6078" y="4714"/>
                    <a:pt x="6095" y="4714"/>
                    <a:pt x="6111" y="4714"/>
                  </a:cubicBezTo>
                  <a:cubicBezTo>
                    <a:pt x="6277" y="4695"/>
                    <a:pt x="6350" y="4493"/>
                    <a:pt x="6240" y="4382"/>
                  </a:cubicBezTo>
                  <a:cubicBezTo>
                    <a:pt x="5798" y="3922"/>
                    <a:pt x="4933" y="3793"/>
                    <a:pt x="4326" y="3701"/>
                  </a:cubicBezTo>
                  <a:cubicBezTo>
                    <a:pt x="3909" y="3609"/>
                    <a:pt x="3480" y="3568"/>
                    <a:pt x="3059" y="3568"/>
                  </a:cubicBezTo>
                  <a:cubicBezTo>
                    <a:pt x="2978" y="3568"/>
                    <a:pt x="2897" y="3570"/>
                    <a:pt x="2816" y="3573"/>
                  </a:cubicBezTo>
                  <a:cubicBezTo>
                    <a:pt x="2651" y="3112"/>
                    <a:pt x="2559" y="2634"/>
                    <a:pt x="2430" y="2155"/>
                  </a:cubicBezTo>
                  <a:close/>
                  <a:moveTo>
                    <a:pt x="1470" y="1"/>
                  </a:moveTo>
                  <a:cubicBezTo>
                    <a:pt x="1309" y="1"/>
                    <a:pt x="1162" y="148"/>
                    <a:pt x="1215" y="333"/>
                  </a:cubicBezTo>
                  <a:cubicBezTo>
                    <a:pt x="1970" y="2395"/>
                    <a:pt x="497" y="3885"/>
                    <a:pt x="203" y="5836"/>
                  </a:cubicBezTo>
                  <a:cubicBezTo>
                    <a:pt x="0" y="7346"/>
                    <a:pt x="295" y="8892"/>
                    <a:pt x="1068" y="10217"/>
                  </a:cubicBezTo>
                  <a:cubicBezTo>
                    <a:pt x="2890" y="13567"/>
                    <a:pt x="6589" y="14837"/>
                    <a:pt x="9921" y="16199"/>
                  </a:cubicBezTo>
                  <a:cubicBezTo>
                    <a:pt x="9958" y="16254"/>
                    <a:pt x="9995" y="16328"/>
                    <a:pt x="10031" y="16383"/>
                  </a:cubicBezTo>
                  <a:cubicBezTo>
                    <a:pt x="10080" y="16460"/>
                    <a:pt x="10156" y="16494"/>
                    <a:pt x="10231" y="16494"/>
                  </a:cubicBezTo>
                  <a:cubicBezTo>
                    <a:pt x="10353" y="16494"/>
                    <a:pt x="10473" y="16403"/>
                    <a:pt x="10473" y="16254"/>
                  </a:cubicBezTo>
                  <a:cubicBezTo>
                    <a:pt x="10473" y="15315"/>
                    <a:pt x="10307" y="14469"/>
                    <a:pt x="10436" y="13512"/>
                  </a:cubicBezTo>
                  <a:cubicBezTo>
                    <a:pt x="10547" y="12683"/>
                    <a:pt x="10712" y="11855"/>
                    <a:pt x="10786" y="11027"/>
                  </a:cubicBezTo>
                  <a:cubicBezTo>
                    <a:pt x="10952" y="9278"/>
                    <a:pt x="10860" y="7493"/>
                    <a:pt x="10142" y="5873"/>
                  </a:cubicBezTo>
                  <a:cubicBezTo>
                    <a:pt x="8852" y="3029"/>
                    <a:pt x="5681" y="1762"/>
                    <a:pt x="2695" y="1762"/>
                  </a:cubicBezTo>
                  <a:cubicBezTo>
                    <a:pt x="2569" y="1762"/>
                    <a:pt x="2444" y="1764"/>
                    <a:pt x="2319" y="1769"/>
                  </a:cubicBezTo>
                  <a:cubicBezTo>
                    <a:pt x="2301" y="1677"/>
                    <a:pt x="2264" y="1603"/>
                    <a:pt x="2246" y="1529"/>
                  </a:cubicBezTo>
                  <a:cubicBezTo>
                    <a:pt x="2246" y="977"/>
                    <a:pt x="2025" y="462"/>
                    <a:pt x="1657" y="75"/>
                  </a:cubicBezTo>
                  <a:cubicBezTo>
                    <a:pt x="1600" y="24"/>
                    <a:pt x="1534" y="1"/>
                    <a:pt x="1470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9"/>
            <p:cNvSpPr/>
            <p:nvPr/>
          </p:nvSpPr>
          <p:spPr>
            <a:xfrm>
              <a:off x="1411361" y="3796308"/>
              <a:ext cx="654378" cy="875025"/>
            </a:xfrm>
            <a:custGeom>
              <a:avLst/>
              <a:gdLst/>
              <a:ahLst/>
              <a:cxnLst/>
              <a:rect l="l" t="t" r="r" b="b"/>
              <a:pathLst>
                <a:path w="12204" h="16319" extrusionOk="0">
                  <a:moveTo>
                    <a:pt x="10437" y="1081"/>
                  </a:moveTo>
                  <a:cubicBezTo>
                    <a:pt x="10437" y="2682"/>
                    <a:pt x="10786" y="4302"/>
                    <a:pt x="10786" y="5903"/>
                  </a:cubicBezTo>
                  <a:cubicBezTo>
                    <a:pt x="10786" y="7854"/>
                    <a:pt x="10381" y="9860"/>
                    <a:pt x="9240" y="11461"/>
                  </a:cubicBezTo>
                  <a:cubicBezTo>
                    <a:pt x="8044" y="13118"/>
                    <a:pt x="6498" y="13725"/>
                    <a:pt x="4547" y="14001"/>
                  </a:cubicBezTo>
                  <a:cubicBezTo>
                    <a:pt x="4381" y="14038"/>
                    <a:pt x="4215" y="14057"/>
                    <a:pt x="4050" y="14093"/>
                  </a:cubicBezTo>
                  <a:cubicBezTo>
                    <a:pt x="4584" y="13376"/>
                    <a:pt x="5025" y="12603"/>
                    <a:pt x="5375" y="11793"/>
                  </a:cubicBezTo>
                  <a:cubicBezTo>
                    <a:pt x="5679" y="11894"/>
                    <a:pt x="6001" y="11945"/>
                    <a:pt x="6323" y="11945"/>
                  </a:cubicBezTo>
                  <a:cubicBezTo>
                    <a:pt x="6645" y="11945"/>
                    <a:pt x="6967" y="11894"/>
                    <a:pt x="7271" y="11793"/>
                  </a:cubicBezTo>
                  <a:cubicBezTo>
                    <a:pt x="7768" y="11627"/>
                    <a:pt x="8559" y="11296"/>
                    <a:pt x="8688" y="10762"/>
                  </a:cubicBezTo>
                  <a:cubicBezTo>
                    <a:pt x="8705" y="10661"/>
                    <a:pt x="8630" y="10576"/>
                    <a:pt x="8532" y="10576"/>
                  </a:cubicBezTo>
                  <a:cubicBezTo>
                    <a:pt x="8523" y="10576"/>
                    <a:pt x="8514" y="10576"/>
                    <a:pt x="8504" y="10578"/>
                  </a:cubicBezTo>
                  <a:cubicBezTo>
                    <a:pt x="8283" y="10670"/>
                    <a:pt x="8062" y="10799"/>
                    <a:pt x="7897" y="10964"/>
                  </a:cubicBezTo>
                  <a:cubicBezTo>
                    <a:pt x="7657" y="11130"/>
                    <a:pt x="7400" y="11259"/>
                    <a:pt x="7142" y="11333"/>
                  </a:cubicBezTo>
                  <a:cubicBezTo>
                    <a:pt x="6777" y="11458"/>
                    <a:pt x="6404" y="11515"/>
                    <a:pt x="6028" y="11515"/>
                  </a:cubicBezTo>
                  <a:cubicBezTo>
                    <a:pt x="5854" y="11515"/>
                    <a:pt x="5679" y="11503"/>
                    <a:pt x="5504" y="11480"/>
                  </a:cubicBezTo>
                  <a:cubicBezTo>
                    <a:pt x="5578" y="11333"/>
                    <a:pt x="5651" y="11204"/>
                    <a:pt x="5706" y="11075"/>
                  </a:cubicBezTo>
                  <a:cubicBezTo>
                    <a:pt x="6295" y="9879"/>
                    <a:pt x="6866" y="8682"/>
                    <a:pt x="7455" y="7486"/>
                  </a:cubicBezTo>
                  <a:cubicBezTo>
                    <a:pt x="7473" y="7486"/>
                    <a:pt x="7492" y="7504"/>
                    <a:pt x="7510" y="7504"/>
                  </a:cubicBezTo>
                  <a:cubicBezTo>
                    <a:pt x="7529" y="7513"/>
                    <a:pt x="7552" y="7518"/>
                    <a:pt x="7575" y="7518"/>
                  </a:cubicBezTo>
                  <a:cubicBezTo>
                    <a:pt x="7598" y="7518"/>
                    <a:pt x="7621" y="7513"/>
                    <a:pt x="7639" y="7504"/>
                  </a:cubicBezTo>
                  <a:cubicBezTo>
                    <a:pt x="7657" y="7504"/>
                    <a:pt x="7676" y="7504"/>
                    <a:pt x="7676" y="7486"/>
                  </a:cubicBezTo>
                  <a:cubicBezTo>
                    <a:pt x="7823" y="7467"/>
                    <a:pt x="7989" y="7467"/>
                    <a:pt x="8136" y="7467"/>
                  </a:cubicBezTo>
                  <a:cubicBezTo>
                    <a:pt x="8320" y="7449"/>
                    <a:pt x="8486" y="7412"/>
                    <a:pt x="8670" y="7375"/>
                  </a:cubicBezTo>
                  <a:cubicBezTo>
                    <a:pt x="8946" y="7283"/>
                    <a:pt x="9388" y="7136"/>
                    <a:pt x="9516" y="6860"/>
                  </a:cubicBezTo>
                  <a:cubicBezTo>
                    <a:pt x="9572" y="6750"/>
                    <a:pt x="9480" y="6621"/>
                    <a:pt x="9369" y="6621"/>
                  </a:cubicBezTo>
                  <a:cubicBezTo>
                    <a:pt x="9203" y="6639"/>
                    <a:pt x="9038" y="6694"/>
                    <a:pt x="8909" y="6768"/>
                  </a:cubicBezTo>
                  <a:cubicBezTo>
                    <a:pt x="8725" y="6860"/>
                    <a:pt x="8541" y="6915"/>
                    <a:pt x="8357" y="6952"/>
                  </a:cubicBezTo>
                  <a:cubicBezTo>
                    <a:pt x="8173" y="7007"/>
                    <a:pt x="7897" y="6989"/>
                    <a:pt x="7676" y="7044"/>
                  </a:cubicBezTo>
                  <a:cubicBezTo>
                    <a:pt x="7952" y="6473"/>
                    <a:pt x="8228" y="5903"/>
                    <a:pt x="8504" y="5332"/>
                  </a:cubicBezTo>
                  <a:cubicBezTo>
                    <a:pt x="8504" y="5332"/>
                    <a:pt x="8504" y="5351"/>
                    <a:pt x="8522" y="5351"/>
                  </a:cubicBezTo>
                  <a:cubicBezTo>
                    <a:pt x="8632" y="5405"/>
                    <a:pt x="8794" y="5440"/>
                    <a:pt x="8960" y="5440"/>
                  </a:cubicBezTo>
                  <a:cubicBezTo>
                    <a:pt x="9241" y="5440"/>
                    <a:pt x="9532" y="5341"/>
                    <a:pt x="9590" y="5075"/>
                  </a:cubicBezTo>
                  <a:cubicBezTo>
                    <a:pt x="9608" y="5019"/>
                    <a:pt x="9553" y="4964"/>
                    <a:pt x="9498" y="4964"/>
                  </a:cubicBezTo>
                  <a:cubicBezTo>
                    <a:pt x="9351" y="5001"/>
                    <a:pt x="9222" y="5038"/>
                    <a:pt x="9093" y="5111"/>
                  </a:cubicBezTo>
                  <a:cubicBezTo>
                    <a:pt x="8972" y="5138"/>
                    <a:pt x="8850" y="5155"/>
                    <a:pt x="8729" y="5155"/>
                  </a:cubicBezTo>
                  <a:cubicBezTo>
                    <a:pt x="8685" y="5155"/>
                    <a:pt x="8640" y="5153"/>
                    <a:pt x="8596" y="5148"/>
                  </a:cubicBezTo>
                  <a:lnTo>
                    <a:pt x="9019" y="4246"/>
                  </a:lnTo>
                  <a:cubicBezTo>
                    <a:pt x="9057" y="4158"/>
                    <a:pt x="8983" y="4078"/>
                    <a:pt x="8903" y="4078"/>
                  </a:cubicBezTo>
                  <a:cubicBezTo>
                    <a:pt x="8866" y="4078"/>
                    <a:pt x="8828" y="4095"/>
                    <a:pt x="8799" y="4136"/>
                  </a:cubicBezTo>
                  <a:lnTo>
                    <a:pt x="8099" y="5406"/>
                  </a:lnTo>
                  <a:cubicBezTo>
                    <a:pt x="8081" y="5314"/>
                    <a:pt x="8062" y="5222"/>
                    <a:pt x="8044" y="5148"/>
                  </a:cubicBezTo>
                  <a:cubicBezTo>
                    <a:pt x="7989" y="4872"/>
                    <a:pt x="7860" y="4467"/>
                    <a:pt x="7584" y="4394"/>
                  </a:cubicBezTo>
                  <a:cubicBezTo>
                    <a:pt x="7571" y="4390"/>
                    <a:pt x="7558" y="4389"/>
                    <a:pt x="7546" y="4389"/>
                  </a:cubicBezTo>
                  <a:cubicBezTo>
                    <a:pt x="7486" y="4389"/>
                    <a:pt x="7433" y="4425"/>
                    <a:pt x="7418" y="4486"/>
                  </a:cubicBezTo>
                  <a:cubicBezTo>
                    <a:pt x="7363" y="4743"/>
                    <a:pt x="7565" y="5038"/>
                    <a:pt x="7621" y="5277"/>
                  </a:cubicBezTo>
                  <a:cubicBezTo>
                    <a:pt x="7676" y="5461"/>
                    <a:pt x="7694" y="5756"/>
                    <a:pt x="7841" y="5903"/>
                  </a:cubicBezTo>
                  <a:cubicBezTo>
                    <a:pt x="7289" y="6897"/>
                    <a:pt x="6755" y="7891"/>
                    <a:pt x="6222" y="8866"/>
                  </a:cubicBezTo>
                  <a:cubicBezTo>
                    <a:pt x="6148" y="8461"/>
                    <a:pt x="6001" y="8056"/>
                    <a:pt x="5964" y="7651"/>
                  </a:cubicBezTo>
                  <a:cubicBezTo>
                    <a:pt x="5909" y="7026"/>
                    <a:pt x="6111" y="6253"/>
                    <a:pt x="5909" y="5664"/>
                  </a:cubicBezTo>
                  <a:cubicBezTo>
                    <a:pt x="5875" y="5574"/>
                    <a:pt x="5801" y="5526"/>
                    <a:pt x="5728" y="5526"/>
                  </a:cubicBezTo>
                  <a:cubicBezTo>
                    <a:pt x="5680" y="5526"/>
                    <a:pt x="5632" y="5546"/>
                    <a:pt x="5596" y="5590"/>
                  </a:cubicBezTo>
                  <a:cubicBezTo>
                    <a:pt x="5173" y="6124"/>
                    <a:pt x="5265" y="7062"/>
                    <a:pt x="5338" y="7688"/>
                  </a:cubicBezTo>
                  <a:cubicBezTo>
                    <a:pt x="5412" y="8259"/>
                    <a:pt x="5522" y="8995"/>
                    <a:pt x="5890" y="9474"/>
                  </a:cubicBezTo>
                  <a:lnTo>
                    <a:pt x="5633" y="9971"/>
                  </a:lnTo>
                  <a:cubicBezTo>
                    <a:pt x="5154" y="10836"/>
                    <a:pt x="4712" y="11719"/>
                    <a:pt x="4179" y="12566"/>
                  </a:cubicBezTo>
                  <a:cubicBezTo>
                    <a:pt x="4142" y="12639"/>
                    <a:pt x="4087" y="12695"/>
                    <a:pt x="4031" y="12768"/>
                  </a:cubicBezTo>
                  <a:cubicBezTo>
                    <a:pt x="3866" y="12382"/>
                    <a:pt x="3682" y="11995"/>
                    <a:pt x="3553" y="11590"/>
                  </a:cubicBezTo>
                  <a:cubicBezTo>
                    <a:pt x="3350" y="11020"/>
                    <a:pt x="3295" y="10302"/>
                    <a:pt x="2964" y="9805"/>
                  </a:cubicBezTo>
                  <a:cubicBezTo>
                    <a:pt x="2925" y="9742"/>
                    <a:pt x="2865" y="9713"/>
                    <a:pt x="2805" y="9713"/>
                  </a:cubicBezTo>
                  <a:cubicBezTo>
                    <a:pt x="2726" y="9713"/>
                    <a:pt x="2646" y="9765"/>
                    <a:pt x="2614" y="9860"/>
                  </a:cubicBezTo>
                  <a:cubicBezTo>
                    <a:pt x="2449" y="10486"/>
                    <a:pt x="2798" y="11277"/>
                    <a:pt x="3019" y="11866"/>
                  </a:cubicBezTo>
                  <a:cubicBezTo>
                    <a:pt x="3185" y="12345"/>
                    <a:pt x="3406" y="12787"/>
                    <a:pt x="3682" y="13210"/>
                  </a:cubicBezTo>
                  <a:cubicBezTo>
                    <a:pt x="3369" y="13578"/>
                    <a:pt x="3019" y="13928"/>
                    <a:pt x="2688" y="14259"/>
                  </a:cubicBezTo>
                  <a:cubicBezTo>
                    <a:pt x="2246" y="12860"/>
                    <a:pt x="1602" y="11553"/>
                    <a:pt x="1436" y="10081"/>
                  </a:cubicBezTo>
                  <a:cubicBezTo>
                    <a:pt x="1234" y="8277"/>
                    <a:pt x="1860" y="6473"/>
                    <a:pt x="3148" y="5203"/>
                  </a:cubicBezTo>
                  <a:cubicBezTo>
                    <a:pt x="4418" y="3915"/>
                    <a:pt x="6074" y="3142"/>
                    <a:pt x="7731" y="2479"/>
                  </a:cubicBezTo>
                  <a:cubicBezTo>
                    <a:pt x="8559" y="2148"/>
                    <a:pt x="9737" y="1762"/>
                    <a:pt x="10437" y="1081"/>
                  </a:cubicBezTo>
                  <a:close/>
                  <a:moveTo>
                    <a:pt x="10737" y="1"/>
                  </a:moveTo>
                  <a:cubicBezTo>
                    <a:pt x="10678" y="1"/>
                    <a:pt x="10617" y="26"/>
                    <a:pt x="10565" y="87"/>
                  </a:cubicBezTo>
                  <a:cubicBezTo>
                    <a:pt x="9756" y="547"/>
                    <a:pt x="9130" y="1154"/>
                    <a:pt x="8246" y="1541"/>
                  </a:cubicBezTo>
                  <a:cubicBezTo>
                    <a:pt x="7473" y="1872"/>
                    <a:pt x="6682" y="2148"/>
                    <a:pt x="5946" y="2516"/>
                  </a:cubicBezTo>
                  <a:cubicBezTo>
                    <a:pt x="4363" y="3271"/>
                    <a:pt x="2872" y="4283"/>
                    <a:pt x="1878" y="5737"/>
                  </a:cubicBezTo>
                  <a:cubicBezTo>
                    <a:pt x="1" y="8406"/>
                    <a:pt x="700" y="11958"/>
                    <a:pt x="2375" y="14554"/>
                  </a:cubicBezTo>
                  <a:lnTo>
                    <a:pt x="2228" y="14738"/>
                  </a:lnTo>
                  <a:cubicBezTo>
                    <a:pt x="1768" y="15014"/>
                    <a:pt x="1418" y="15474"/>
                    <a:pt x="1289" y="15989"/>
                  </a:cubicBezTo>
                  <a:cubicBezTo>
                    <a:pt x="1251" y="16180"/>
                    <a:pt x="1398" y="16318"/>
                    <a:pt x="1553" y="16318"/>
                  </a:cubicBezTo>
                  <a:cubicBezTo>
                    <a:pt x="1622" y="16318"/>
                    <a:pt x="1692" y="16291"/>
                    <a:pt x="1749" y="16229"/>
                  </a:cubicBezTo>
                  <a:cubicBezTo>
                    <a:pt x="3111" y="14535"/>
                    <a:pt x="5154" y="15014"/>
                    <a:pt x="6958" y="14259"/>
                  </a:cubicBezTo>
                  <a:cubicBezTo>
                    <a:pt x="8375" y="13652"/>
                    <a:pt x="9535" y="12584"/>
                    <a:pt x="10271" y="11259"/>
                  </a:cubicBezTo>
                  <a:cubicBezTo>
                    <a:pt x="12204" y="7964"/>
                    <a:pt x="11375" y="4117"/>
                    <a:pt x="10823" y="584"/>
                  </a:cubicBezTo>
                  <a:cubicBezTo>
                    <a:pt x="10842" y="528"/>
                    <a:pt x="10878" y="455"/>
                    <a:pt x="10915" y="381"/>
                  </a:cubicBezTo>
                  <a:cubicBezTo>
                    <a:pt x="11066" y="216"/>
                    <a:pt x="10910" y="1"/>
                    <a:pt x="10737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9"/>
            <p:cNvSpPr/>
            <p:nvPr/>
          </p:nvSpPr>
          <p:spPr>
            <a:xfrm>
              <a:off x="587275" y="2678385"/>
              <a:ext cx="649445" cy="909771"/>
            </a:xfrm>
            <a:custGeom>
              <a:avLst/>
              <a:gdLst/>
              <a:ahLst/>
              <a:cxnLst/>
              <a:rect l="l" t="t" r="r" b="b"/>
              <a:pathLst>
                <a:path w="12112" h="16967" extrusionOk="0">
                  <a:moveTo>
                    <a:pt x="9829" y="1094"/>
                  </a:moveTo>
                  <a:cubicBezTo>
                    <a:pt x="9958" y="2695"/>
                    <a:pt x="10418" y="4278"/>
                    <a:pt x="10547" y="5880"/>
                  </a:cubicBezTo>
                  <a:cubicBezTo>
                    <a:pt x="10694" y="7812"/>
                    <a:pt x="10455" y="9855"/>
                    <a:pt x="9424" y="11549"/>
                  </a:cubicBezTo>
                  <a:cubicBezTo>
                    <a:pt x="8375" y="13297"/>
                    <a:pt x="6884" y="14015"/>
                    <a:pt x="4952" y="14438"/>
                  </a:cubicBezTo>
                  <a:cubicBezTo>
                    <a:pt x="4786" y="14475"/>
                    <a:pt x="4621" y="14512"/>
                    <a:pt x="4473" y="14549"/>
                  </a:cubicBezTo>
                  <a:cubicBezTo>
                    <a:pt x="4933" y="13794"/>
                    <a:pt x="5320" y="13003"/>
                    <a:pt x="5596" y="12156"/>
                  </a:cubicBezTo>
                  <a:cubicBezTo>
                    <a:pt x="5842" y="12219"/>
                    <a:pt x="6090" y="12250"/>
                    <a:pt x="6336" y="12250"/>
                  </a:cubicBezTo>
                  <a:cubicBezTo>
                    <a:pt x="6737" y="12250"/>
                    <a:pt x="7134" y="12168"/>
                    <a:pt x="7510" y="12009"/>
                  </a:cubicBezTo>
                  <a:cubicBezTo>
                    <a:pt x="7989" y="11825"/>
                    <a:pt x="8743" y="11438"/>
                    <a:pt x="8836" y="10886"/>
                  </a:cubicBezTo>
                  <a:cubicBezTo>
                    <a:pt x="8836" y="10780"/>
                    <a:pt x="8760" y="10711"/>
                    <a:pt x="8682" y="10711"/>
                  </a:cubicBezTo>
                  <a:cubicBezTo>
                    <a:pt x="8666" y="10711"/>
                    <a:pt x="8649" y="10714"/>
                    <a:pt x="8633" y="10720"/>
                  </a:cubicBezTo>
                  <a:cubicBezTo>
                    <a:pt x="8412" y="10831"/>
                    <a:pt x="8210" y="10978"/>
                    <a:pt x="8044" y="11144"/>
                  </a:cubicBezTo>
                  <a:cubicBezTo>
                    <a:pt x="7823" y="11328"/>
                    <a:pt x="7584" y="11475"/>
                    <a:pt x="7326" y="11585"/>
                  </a:cubicBezTo>
                  <a:cubicBezTo>
                    <a:pt x="6861" y="11785"/>
                    <a:pt x="6366" y="11864"/>
                    <a:pt x="5867" y="11864"/>
                  </a:cubicBezTo>
                  <a:cubicBezTo>
                    <a:pt x="5814" y="11864"/>
                    <a:pt x="5760" y="11863"/>
                    <a:pt x="5707" y="11862"/>
                  </a:cubicBezTo>
                  <a:cubicBezTo>
                    <a:pt x="5762" y="11714"/>
                    <a:pt x="5817" y="11567"/>
                    <a:pt x="5872" y="11420"/>
                  </a:cubicBezTo>
                  <a:cubicBezTo>
                    <a:pt x="6369" y="10187"/>
                    <a:pt x="6848" y="8953"/>
                    <a:pt x="7345" y="7720"/>
                  </a:cubicBezTo>
                  <a:cubicBezTo>
                    <a:pt x="7363" y="7720"/>
                    <a:pt x="7363" y="7739"/>
                    <a:pt x="7400" y="7739"/>
                  </a:cubicBezTo>
                  <a:cubicBezTo>
                    <a:pt x="7437" y="7739"/>
                    <a:pt x="7492" y="7739"/>
                    <a:pt x="7529" y="7720"/>
                  </a:cubicBezTo>
                  <a:cubicBezTo>
                    <a:pt x="7547" y="7720"/>
                    <a:pt x="7566" y="7702"/>
                    <a:pt x="7566" y="7702"/>
                  </a:cubicBezTo>
                  <a:cubicBezTo>
                    <a:pt x="7713" y="7665"/>
                    <a:pt x="7860" y="7647"/>
                    <a:pt x="8026" y="7647"/>
                  </a:cubicBezTo>
                  <a:cubicBezTo>
                    <a:pt x="8191" y="7610"/>
                    <a:pt x="8375" y="7573"/>
                    <a:pt x="8541" y="7499"/>
                  </a:cubicBezTo>
                  <a:cubicBezTo>
                    <a:pt x="8817" y="7389"/>
                    <a:pt x="9240" y="7223"/>
                    <a:pt x="9351" y="6929"/>
                  </a:cubicBezTo>
                  <a:cubicBezTo>
                    <a:pt x="9403" y="6808"/>
                    <a:pt x="9325" y="6688"/>
                    <a:pt x="9210" y="6688"/>
                  </a:cubicBezTo>
                  <a:cubicBezTo>
                    <a:pt x="9202" y="6688"/>
                    <a:pt x="9194" y="6688"/>
                    <a:pt x="9185" y="6690"/>
                  </a:cubicBezTo>
                  <a:cubicBezTo>
                    <a:pt x="9020" y="6726"/>
                    <a:pt x="8854" y="6782"/>
                    <a:pt x="8725" y="6874"/>
                  </a:cubicBezTo>
                  <a:cubicBezTo>
                    <a:pt x="8559" y="6966"/>
                    <a:pt x="8375" y="7058"/>
                    <a:pt x="8191" y="7113"/>
                  </a:cubicBezTo>
                  <a:cubicBezTo>
                    <a:pt x="8007" y="7168"/>
                    <a:pt x="7731" y="7186"/>
                    <a:pt x="7510" y="7260"/>
                  </a:cubicBezTo>
                  <a:cubicBezTo>
                    <a:pt x="7750" y="6653"/>
                    <a:pt x="7989" y="6064"/>
                    <a:pt x="8210" y="5475"/>
                  </a:cubicBezTo>
                  <a:cubicBezTo>
                    <a:pt x="8210" y="5475"/>
                    <a:pt x="8210" y="5493"/>
                    <a:pt x="8228" y="5493"/>
                  </a:cubicBezTo>
                  <a:cubicBezTo>
                    <a:pt x="8323" y="5532"/>
                    <a:pt x="8451" y="5554"/>
                    <a:pt x="8584" y="5554"/>
                  </a:cubicBezTo>
                  <a:cubicBezTo>
                    <a:pt x="8889" y="5554"/>
                    <a:pt x="9226" y="5438"/>
                    <a:pt x="9277" y="5143"/>
                  </a:cubicBezTo>
                  <a:cubicBezTo>
                    <a:pt x="9296" y="5088"/>
                    <a:pt x="9240" y="5033"/>
                    <a:pt x="9167" y="5033"/>
                  </a:cubicBezTo>
                  <a:cubicBezTo>
                    <a:pt x="9038" y="5070"/>
                    <a:pt x="8909" y="5125"/>
                    <a:pt x="8780" y="5217"/>
                  </a:cubicBezTo>
                  <a:cubicBezTo>
                    <a:pt x="8615" y="5272"/>
                    <a:pt x="8449" y="5291"/>
                    <a:pt x="8283" y="5291"/>
                  </a:cubicBezTo>
                  <a:cubicBezTo>
                    <a:pt x="8412" y="4978"/>
                    <a:pt x="8504" y="4665"/>
                    <a:pt x="8651" y="4370"/>
                  </a:cubicBezTo>
                  <a:cubicBezTo>
                    <a:pt x="8675" y="4263"/>
                    <a:pt x="8598" y="4186"/>
                    <a:pt x="8516" y="4186"/>
                  </a:cubicBezTo>
                  <a:cubicBezTo>
                    <a:pt x="8472" y="4186"/>
                    <a:pt x="8426" y="4208"/>
                    <a:pt x="8394" y="4260"/>
                  </a:cubicBezTo>
                  <a:lnTo>
                    <a:pt x="7805" y="5585"/>
                  </a:lnTo>
                  <a:cubicBezTo>
                    <a:pt x="7786" y="5493"/>
                    <a:pt x="7750" y="5401"/>
                    <a:pt x="7731" y="5328"/>
                  </a:cubicBezTo>
                  <a:cubicBezTo>
                    <a:pt x="7639" y="5070"/>
                    <a:pt x="7492" y="4665"/>
                    <a:pt x="7197" y="4610"/>
                  </a:cubicBezTo>
                  <a:cubicBezTo>
                    <a:pt x="7188" y="4607"/>
                    <a:pt x="7178" y="4606"/>
                    <a:pt x="7169" y="4606"/>
                  </a:cubicBezTo>
                  <a:cubicBezTo>
                    <a:pt x="7106" y="4606"/>
                    <a:pt x="7050" y="4656"/>
                    <a:pt x="7050" y="4720"/>
                  </a:cubicBezTo>
                  <a:cubicBezTo>
                    <a:pt x="7013" y="4978"/>
                    <a:pt x="7234" y="5272"/>
                    <a:pt x="7326" y="5493"/>
                  </a:cubicBezTo>
                  <a:cubicBezTo>
                    <a:pt x="7381" y="5677"/>
                    <a:pt x="7418" y="5953"/>
                    <a:pt x="7566" y="6101"/>
                  </a:cubicBezTo>
                  <a:lnTo>
                    <a:pt x="6185" y="9193"/>
                  </a:lnTo>
                  <a:cubicBezTo>
                    <a:pt x="6075" y="8788"/>
                    <a:pt x="5909" y="8383"/>
                    <a:pt x="5854" y="7996"/>
                  </a:cubicBezTo>
                  <a:cubicBezTo>
                    <a:pt x="5725" y="7352"/>
                    <a:pt x="5872" y="6579"/>
                    <a:pt x="5633" y="6009"/>
                  </a:cubicBezTo>
                  <a:cubicBezTo>
                    <a:pt x="5600" y="5932"/>
                    <a:pt x="5528" y="5888"/>
                    <a:pt x="5456" y="5888"/>
                  </a:cubicBezTo>
                  <a:cubicBezTo>
                    <a:pt x="5407" y="5888"/>
                    <a:pt x="5357" y="5908"/>
                    <a:pt x="5320" y="5953"/>
                  </a:cubicBezTo>
                  <a:cubicBezTo>
                    <a:pt x="4933" y="6524"/>
                    <a:pt x="5099" y="7444"/>
                    <a:pt x="5228" y="8070"/>
                  </a:cubicBezTo>
                  <a:cubicBezTo>
                    <a:pt x="5338" y="8622"/>
                    <a:pt x="5504" y="9358"/>
                    <a:pt x="5909" y="9800"/>
                  </a:cubicBezTo>
                  <a:cubicBezTo>
                    <a:pt x="5835" y="9966"/>
                    <a:pt x="5762" y="10150"/>
                    <a:pt x="5688" y="10315"/>
                  </a:cubicBezTo>
                  <a:cubicBezTo>
                    <a:pt x="5283" y="11217"/>
                    <a:pt x="4915" y="12138"/>
                    <a:pt x="4437" y="13021"/>
                  </a:cubicBezTo>
                  <a:cubicBezTo>
                    <a:pt x="4400" y="13095"/>
                    <a:pt x="4363" y="13168"/>
                    <a:pt x="4308" y="13242"/>
                  </a:cubicBezTo>
                  <a:cubicBezTo>
                    <a:pt x="4124" y="12874"/>
                    <a:pt x="3903" y="12506"/>
                    <a:pt x="3737" y="12101"/>
                  </a:cubicBezTo>
                  <a:cubicBezTo>
                    <a:pt x="3498" y="11549"/>
                    <a:pt x="3387" y="10831"/>
                    <a:pt x="3019" y="10352"/>
                  </a:cubicBezTo>
                  <a:cubicBezTo>
                    <a:pt x="2984" y="10304"/>
                    <a:pt x="2931" y="10281"/>
                    <a:pt x="2877" y="10281"/>
                  </a:cubicBezTo>
                  <a:cubicBezTo>
                    <a:pt x="2789" y="10281"/>
                    <a:pt x="2699" y="10341"/>
                    <a:pt x="2688" y="10444"/>
                  </a:cubicBezTo>
                  <a:cubicBezTo>
                    <a:pt x="2559" y="11070"/>
                    <a:pt x="2964" y="11843"/>
                    <a:pt x="3222" y="12414"/>
                  </a:cubicBezTo>
                  <a:cubicBezTo>
                    <a:pt x="3443" y="12874"/>
                    <a:pt x="3700" y="13297"/>
                    <a:pt x="3995" y="13702"/>
                  </a:cubicBezTo>
                  <a:cubicBezTo>
                    <a:pt x="3719" y="14107"/>
                    <a:pt x="3387" y="14457"/>
                    <a:pt x="3074" y="14825"/>
                  </a:cubicBezTo>
                  <a:cubicBezTo>
                    <a:pt x="2559" y="13481"/>
                    <a:pt x="1804" y="12211"/>
                    <a:pt x="1528" y="10757"/>
                  </a:cubicBezTo>
                  <a:cubicBezTo>
                    <a:pt x="1197" y="8972"/>
                    <a:pt x="1694" y="7131"/>
                    <a:pt x="2890" y="5769"/>
                  </a:cubicBezTo>
                  <a:cubicBezTo>
                    <a:pt x="4032" y="4389"/>
                    <a:pt x="5651" y="3487"/>
                    <a:pt x="7234" y="2695"/>
                  </a:cubicBezTo>
                  <a:cubicBezTo>
                    <a:pt x="8044" y="2291"/>
                    <a:pt x="9185" y="1830"/>
                    <a:pt x="9829" y="1094"/>
                  </a:cubicBezTo>
                  <a:close/>
                  <a:moveTo>
                    <a:pt x="10063" y="0"/>
                  </a:moveTo>
                  <a:cubicBezTo>
                    <a:pt x="10000" y="0"/>
                    <a:pt x="9935" y="29"/>
                    <a:pt x="9885" y="100"/>
                  </a:cubicBezTo>
                  <a:cubicBezTo>
                    <a:pt x="9112" y="634"/>
                    <a:pt x="8523" y="1278"/>
                    <a:pt x="7676" y="1720"/>
                  </a:cubicBezTo>
                  <a:cubicBezTo>
                    <a:pt x="6940" y="2106"/>
                    <a:pt x="6185" y="2456"/>
                    <a:pt x="5449" y="2880"/>
                  </a:cubicBezTo>
                  <a:cubicBezTo>
                    <a:pt x="3940" y="3745"/>
                    <a:pt x="2522" y="4867"/>
                    <a:pt x="1639" y="6395"/>
                  </a:cubicBezTo>
                  <a:cubicBezTo>
                    <a:pt x="1" y="9211"/>
                    <a:pt x="939" y="12690"/>
                    <a:pt x="2835" y="15156"/>
                  </a:cubicBezTo>
                  <a:lnTo>
                    <a:pt x="2688" y="15340"/>
                  </a:lnTo>
                  <a:cubicBezTo>
                    <a:pt x="2246" y="15653"/>
                    <a:pt x="1952" y="16132"/>
                    <a:pt x="1841" y="16665"/>
                  </a:cubicBezTo>
                  <a:cubicBezTo>
                    <a:pt x="1829" y="16848"/>
                    <a:pt x="1971" y="16967"/>
                    <a:pt x="2116" y="16967"/>
                  </a:cubicBezTo>
                  <a:cubicBezTo>
                    <a:pt x="2189" y="16967"/>
                    <a:pt x="2264" y="16936"/>
                    <a:pt x="2320" y="16868"/>
                  </a:cubicBezTo>
                  <a:cubicBezTo>
                    <a:pt x="3553" y="15064"/>
                    <a:pt x="5614" y="15395"/>
                    <a:pt x="7381" y="14512"/>
                  </a:cubicBezTo>
                  <a:cubicBezTo>
                    <a:pt x="8743" y="13794"/>
                    <a:pt x="9811" y="12653"/>
                    <a:pt x="10455" y="11254"/>
                  </a:cubicBezTo>
                  <a:cubicBezTo>
                    <a:pt x="12112" y="7831"/>
                    <a:pt x="11007" y="4058"/>
                    <a:pt x="10179" y="579"/>
                  </a:cubicBezTo>
                  <a:cubicBezTo>
                    <a:pt x="10198" y="505"/>
                    <a:pt x="10234" y="450"/>
                    <a:pt x="10253" y="376"/>
                  </a:cubicBezTo>
                  <a:cubicBezTo>
                    <a:pt x="10386" y="203"/>
                    <a:pt x="10229" y="0"/>
                    <a:pt x="10063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9"/>
            <p:cNvSpPr/>
            <p:nvPr/>
          </p:nvSpPr>
          <p:spPr>
            <a:xfrm>
              <a:off x="4777736" y="-81287"/>
              <a:ext cx="768535" cy="596201"/>
            </a:xfrm>
            <a:custGeom>
              <a:avLst/>
              <a:gdLst/>
              <a:ahLst/>
              <a:cxnLst/>
              <a:rect l="l" t="t" r="r" b="b"/>
              <a:pathLst>
                <a:path w="14333" h="11119" extrusionOk="0">
                  <a:moveTo>
                    <a:pt x="13510" y="811"/>
                  </a:moveTo>
                  <a:lnTo>
                    <a:pt x="13510" y="811"/>
                  </a:lnTo>
                  <a:cubicBezTo>
                    <a:pt x="12940" y="2229"/>
                    <a:pt x="12663" y="3775"/>
                    <a:pt x="12075" y="5173"/>
                  </a:cubicBezTo>
                  <a:cubicBezTo>
                    <a:pt x="11375" y="6867"/>
                    <a:pt x="10289" y="8487"/>
                    <a:pt x="8706" y="9480"/>
                  </a:cubicBezTo>
                  <a:cubicBezTo>
                    <a:pt x="7738" y="10079"/>
                    <a:pt x="6796" y="10317"/>
                    <a:pt x="5812" y="10317"/>
                  </a:cubicBezTo>
                  <a:cubicBezTo>
                    <a:pt x="5130" y="10317"/>
                    <a:pt x="4427" y="10202"/>
                    <a:pt x="3681" y="10014"/>
                  </a:cubicBezTo>
                  <a:cubicBezTo>
                    <a:pt x="3534" y="9977"/>
                    <a:pt x="3387" y="9941"/>
                    <a:pt x="3221" y="9904"/>
                  </a:cubicBezTo>
                  <a:cubicBezTo>
                    <a:pt x="3939" y="9480"/>
                    <a:pt x="4602" y="8965"/>
                    <a:pt x="5209" y="8376"/>
                  </a:cubicBezTo>
                  <a:cubicBezTo>
                    <a:pt x="5669" y="8781"/>
                    <a:pt x="6258" y="9020"/>
                    <a:pt x="6884" y="9057"/>
                  </a:cubicBezTo>
                  <a:cubicBezTo>
                    <a:pt x="7009" y="9072"/>
                    <a:pt x="7157" y="9082"/>
                    <a:pt x="7312" y="9082"/>
                  </a:cubicBezTo>
                  <a:cubicBezTo>
                    <a:pt x="7752" y="9082"/>
                    <a:pt x="8254" y="8997"/>
                    <a:pt x="8485" y="8671"/>
                  </a:cubicBezTo>
                  <a:cubicBezTo>
                    <a:pt x="8541" y="8579"/>
                    <a:pt x="8485" y="8468"/>
                    <a:pt x="8375" y="8450"/>
                  </a:cubicBezTo>
                  <a:cubicBezTo>
                    <a:pt x="8154" y="8450"/>
                    <a:pt x="7933" y="8487"/>
                    <a:pt x="7712" y="8579"/>
                  </a:cubicBezTo>
                  <a:cubicBezTo>
                    <a:pt x="7524" y="8606"/>
                    <a:pt x="7325" y="8623"/>
                    <a:pt x="7131" y="8623"/>
                  </a:cubicBezTo>
                  <a:cubicBezTo>
                    <a:pt x="7060" y="8623"/>
                    <a:pt x="6990" y="8620"/>
                    <a:pt x="6921" y="8615"/>
                  </a:cubicBezTo>
                  <a:cubicBezTo>
                    <a:pt x="6387" y="8579"/>
                    <a:pt x="5890" y="8431"/>
                    <a:pt x="5448" y="8155"/>
                  </a:cubicBezTo>
                  <a:cubicBezTo>
                    <a:pt x="5559" y="8063"/>
                    <a:pt x="5669" y="7971"/>
                    <a:pt x="5761" y="7879"/>
                  </a:cubicBezTo>
                  <a:cubicBezTo>
                    <a:pt x="6700" y="7051"/>
                    <a:pt x="7657" y="6204"/>
                    <a:pt x="8577" y="5358"/>
                  </a:cubicBezTo>
                  <a:cubicBezTo>
                    <a:pt x="8596" y="5376"/>
                    <a:pt x="8614" y="5394"/>
                    <a:pt x="8633" y="5413"/>
                  </a:cubicBezTo>
                  <a:cubicBezTo>
                    <a:pt x="8651" y="5431"/>
                    <a:pt x="8706" y="5450"/>
                    <a:pt x="8761" y="5450"/>
                  </a:cubicBezTo>
                  <a:lnTo>
                    <a:pt x="8780" y="5450"/>
                  </a:lnTo>
                  <a:cubicBezTo>
                    <a:pt x="8927" y="5486"/>
                    <a:pt x="9056" y="5542"/>
                    <a:pt x="9203" y="5615"/>
                  </a:cubicBezTo>
                  <a:cubicBezTo>
                    <a:pt x="9350" y="5652"/>
                    <a:pt x="9516" y="5689"/>
                    <a:pt x="9700" y="5707"/>
                  </a:cubicBezTo>
                  <a:cubicBezTo>
                    <a:pt x="9805" y="5721"/>
                    <a:pt x="9933" y="5735"/>
                    <a:pt x="10062" y="5735"/>
                  </a:cubicBezTo>
                  <a:cubicBezTo>
                    <a:pt x="10276" y="5735"/>
                    <a:pt x="10495" y="5697"/>
                    <a:pt x="10620" y="5560"/>
                  </a:cubicBezTo>
                  <a:cubicBezTo>
                    <a:pt x="10694" y="5486"/>
                    <a:pt x="10676" y="5358"/>
                    <a:pt x="10565" y="5302"/>
                  </a:cubicBezTo>
                  <a:cubicBezTo>
                    <a:pt x="10457" y="5275"/>
                    <a:pt x="10340" y="5258"/>
                    <a:pt x="10227" y="5258"/>
                  </a:cubicBezTo>
                  <a:cubicBezTo>
                    <a:pt x="10185" y="5258"/>
                    <a:pt x="10145" y="5261"/>
                    <a:pt x="10105" y="5266"/>
                  </a:cubicBezTo>
                  <a:cubicBezTo>
                    <a:pt x="10056" y="5270"/>
                    <a:pt x="10006" y="5273"/>
                    <a:pt x="9957" y="5273"/>
                  </a:cubicBezTo>
                  <a:cubicBezTo>
                    <a:pt x="9824" y="5273"/>
                    <a:pt x="9693" y="5256"/>
                    <a:pt x="9571" y="5229"/>
                  </a:cubicBezTo>
                  <a:cubicBezTo>
                    <a:pt x="9387" y="5210"/>
                    <a:pt x="9148" y="5100"/>
                    <a:pt x="8927" y="5063"/>
                  </a:cubicBezTo>
                  <a:lnTo>
                    <a:pt x="10289" y="3867"/>
                  </a:lnTo>
                  <a:lnTo>
                    <a:pt x="10289" y="3885"/>
                  </a:lnTo>
                  <a:cubicBezTo>
                    <a:pt x="10424" y="4032"/>
                    <a:pt x="10731" y="4204"/>
                    <a:pt x="10991" y="4204"/>
                  </a:cubicBezTo>
                  <a:cubicBezTo>
                    <a:pt x="11121" y="4204"/>
                    <a:pt x="11240" y="4161"/>
                    <a:pt x="11320" y="4051"/>
                  </a:cubicBezTo>
                  <a:cubicBezTo>
                    <a:pt x="11357" y="3996"/>
                    <a:pt x="11338" y="3922"/>
                    <a:pt x="11283" y="3903"/>
                  </a:cubicBezTo>
                  <a:cubicBezTo>
                    <a:pt x="11192" y="3890"/>
                    <a:pt x="11092" y="3877"/>
                    <a:pt x="10995" y="3877"/>
                  </a:cubicBezTo>
                  <a:cubicBezTo>
                    <a:pt x="10955" y="3877"/>
                    <a:pt x="10916" y="3880"/>
                    <a:pt x="10878" y="3885"/>
                  </a:cubicBezTo>
                  <a:cubicBezTo>
                    <a:pt x="10712" y="3867"/>
                    <a:pt x="10565" y="3811"/>
                    <a:pt x="10418" y="3738"/>
                  </a:cubicBezTo>
                  <a:lnTo>
                    <a:pt x="11117" y="3112"/>
                  </a:lnTo>
                  <a:cubicBezTo>
                    <a:pt x="11222" y="3023"/>
                    <a:pt x="11133" y="2885"/>
                    <a:pt x="11027" y="2885"/>
                  </a:cubicBezTo>
                  <a:cubicBezTo>
                    <a:pt x="11002" y="2885"/>
                    <a:pt x="10976" y="2892"/>
                    <a:pt x="10952" y="2910"/>
                  </a:cubicBezTo>
                  <a:lnTo>
                    <a:pt x="9884" y="3775"/>
                  </a:lnTo>
                  <a:cubicBezTo>
                    <a:pt x="9903" y="3701"/>
                    <a:pt x="9921" y="3609"/>
                    <a:pt x="9921" y="3535"/>
                  </a:cubicBezTo>
                  <a:cubicBezTo>
                    <a:pt x="9976" y="3278"/>
                    <a:pt x="10013" y="2873"/>
                    <a:pt x="9792" y="2689"/>
                  </a:cubicBezTo>
                  <a:cubicBezTo>
                    <a:pt x="9773" y="2676"/>
                    <a:pt x="9748" y="2670"/>
                    <a:pt x="9724" y="2670"/>
                  </a:cubicBezTo>
                  <a:cubicBezTo>
                    <a:pt x="9679" y="2670"/>
                    <a:pt x="9632" y="2690"/>
                    <a:pt x="9608" y="2726"/>
                  </a:cubicBezTo>
                  <a:cubicBezTo>
                    <a:pt x="9461" y="2928"/>
                    <a:pt x="9535" y="3259"/>
                    <a:pt x="9516" y="3499"/>
                  </a:cubicBezTo>
                  <a:cubicBezTo>
                    <a:pt x="9498" y="3683"/>
                    <a:pt x="9387" y="3940"/>
                    <a:pt x="9461" y="4124"/>
                  </a:cubicBezTo>
                  <a:lnTo>
                    <a:pt x="6976" y="6131"/>
                  </a:lnTo>
                  <a:cubicBezTo>
                    <a:pt x="7050" y="5744"/>
                    <a:pt x="7087" y="5339"/>
                    <a:pt x="7197" y="4989"/>
                  </a:cubicBezTo>
                  <a:cubicBezTo>
                    <a:pt x="7363" y="4400"/>
                    <a:pt x="7823" y="3811"/>
                    <a:pt x="7860" y="3204"/>
                  </a:cubicBezTo>
                  <a:cubicBezTo>
                    <a:pt x="7874" y="3101"/>
                    <a:pt x="7784" y="3022"/>
                    <a:pt x="7690" y="3022"/>
                  </a:cubicBezTo>
                  <a:cubicBezTo>
                    <a:pt x="7667" y="3022"/>
                    <a:pt x="7643" y="3027"/>
                    <a:pt x="7620" y="3038"/>
                  </a:cubicBezTo>
                  <a:cubicBezTo>
                    <a:pt x="7050" y="3351"/>
                    <a:pt x="6792" y="4198"/>
                    <a:pt x="6645" y="4787"/>
                  </a:cubicBezTo>
                  <a:cubicBezTo>
                    <a:pt x="6498" y="5302"/>
                    <a:pt x="6313" y="6002"/>
                    <a:pt x="6479" y="6536"/>
                  </a:cubicBezTo>
                  <a:lnTo>
                    <a:pt x="6056" y="6867"/>
                  </a:lnTo>
                  <a:cubicBezTo>
                    <a:pt x="5338" y="7474"/>
                    <a:pt x="4620" y="8082"/>
                    <a:pt x="3866" y="8634"/>
                  </a:cubicBezTo>
                  <a:cubicBezTo>
                    <a:pt x="3792" y="8671"/>
                    <a:pt x="3718" y="8707"/>
                    <a:pt x="3645" y="8763"/>
                  </a:cubicBezTo>
                  <a:cubicBezTo>
                    <a:pt x="3645" y="8358"/>
                    <a:pt x="3626" y="7953"/>
                    <a:pt x="3645" y="7548"/>
                  </a:cubicBezTo>
                  <a:cubicBezTo>
                    <a:pt x="3681" y="6977"/>
                    <a:pt x="3902" y="6333"/>
                    <a:pt x="3792" y="5762"/>
                  </a:cubicBezTo>
                  <a:cubicBezTo>
                    <a:pt x="3770" y="5677"/>
                    <a:pt x="3693" y="5628"/>
                    <a:pt x="3614" y="5628"/>
                  </a:cubicBezTo>
                  <a:cubicBezTo>
                    <a:pt x="3557" y="5628"/>
                    <a:pt x="3499" y="5653"/>
                    <a:pt x="3461" y="5707"/>
                  </a:cubicBezTo>
                  <a:cubicBezTo>
                    <a:pt x="3092" y="6186"/>
                    <a:pt x="3111" y="7014"/>
                    <a:pt x="3092" y="7603"/>
                  </a:cubicBezTo>
                  <a:cubicBezTo>
                    <a:pt x="3056" y="8063"/>
                    <a:pt x="3092" y="8542"/>
                    <a:pt x="3185" y="9020"/>
                  </a:cubicBezTo>
                  <a:cubicBezTo>
                    <a:pt x="2780" y="9223"/>
                    <a:pt x="2356" y="9388"/>
                    <a:pt x="1915" y="9572"/>
                  </a:cubicBezTo>
                  <a:cubicBezTo>
                    <a:pt x="2062" y="8192"/>
                    <a:pt x="1951" y="6812"/>
                    <a:pt x="2338" y="5450"/>
                  </a:cubicBezTo>
                  <a:cubicBezTo>
                    <a:pt x="2816" y="3793"/>
                    <a:pt x="4050" y="2449"/>
                    <a:pt x="5651" y="1824"/>
                  </a:cubicBezTo>
                  <a:lnTo>
                    <a:pt x="5651" y="1805"/>
                  </a:lnTo>
                  <a:cubicBezTo>
                    <a:pt x="7105" y="1180"/>
                    <a:pt x="8668" y="1067"/>
                    <a:pt x="10225" y="1067"/>
                  </a:cubicBezTo>
                  <a:cubicBezTo>
                    <a:pt x="10363" y="1067"/>
                    <a:pt x="10501" y="1067"/>
                    <a:pt x="10639" y="1069"/>
                  </a:cubicBezTo>
                  <a:cubicBezTo>
                    <a:pt x="10956" y="1069"/>
                    <a:pt x="11318" y="1085"/>
                    <a:pt x="11691" y="1085"/>
                  </a:cubicBezTo>
                  <a:cubicBezTo>
                    <a:pt x="12314" y="1085"/>
                    <a:pt x="12969" y="1041"/>
                    <a:pt x="13510" y="811"/>
                  </a:cubicBezTo>
                  <a:close/>
                  <a:moveTo>
                    <a:pt x="14011" y="1"/>
                  </a:moveTo>
                  <a:cubicBezTo>
                    <a:pt x="14004" y="1"/>
                    <a:pt x="13996" y="1"/>
                    <a:pt x="13989" y="1"/>
                  </a:cubicBezTo>
                  <a:cubicBezTo>
                    <a:pt x="13105" y="130"/>
                    <a:pt x="12332" y="425"/>
                    <a:pt x="11430" y="425"/>
                  </a:cubicBezTo>
                  <a:cubicBezTo>
                    <a:pt x="11232" y="429"/>
                    <a:pt x="11035" y="431"/>
                    <a:pt x="10837" y="431"/>
                  </a:cubicBezTo>
                  <a:cubicBezTo>
                    <a:pt x="10639" y="431"/>
                    <a:pt x="10441" y="429"/>
                    <a:pt x="10243" y="429"/>
                  </a:cubicBezTo>
                  <a:cubicBezTo>
                    <a:pt x="9847" y="429"/>
                    <a:pt x="9452" y="434"/>
                    <a:pt x="9056" y="462"/>
                  </a:cubicBezTo>
                  <a:cubicBezTo>
                    <a:pt x="7399" y="554"/>
                    <a:pt x="5725" y="885"/>
                    <a:pt x="4326" y="1805"/>
                  </a:cubicBezTo>
                  <a:cubicBezTo>
                    <a:pt x="1749" y="3480"/>
                    <a:pt x="1049" y="6830"/>
                    <a:pt x="1602" y="9720"/>
                  </a:cubicBezTo>
                  <a:cubicBezTo>
                    <a:pt x="1528" y="9738"/>
                    <a:pt x="1454" y="9775"/>
                    <a:pt x="1399" y="9812"/>
                  </a:cubicBezTo>
                  <a:cubicBezTo>
                    <a:pt x="884" y="9885"/>
                    <a:pt x="424" y="10161"/>
                    <a:pt x="111" y="10566"/>
                  </a:cubicBezTo>
                  <a:cubicBezTo>
                    <a:pt x="0" y="10756"/>
                    <a:pt x="133" y="10972"/>
                    <a:pt x="324" y="10972"/>
                  </a:cubicBezTo>
                  <a:cubicBezTo>
                    <a:pt x="356" y="10972"/>
                    <a:pt x="389" y="10966"/>
                    <a:pt x="424" y="10953"/>
                  </a:cubicBezTo>
                  <a:cubicBezTo>
                    <a:pt x="970" y="10646"/>
                    <a:pt x="1500" y="10539"/>
                    <a:pt x="2025" y="10539"/>
                  </a:cubicBezTo>
                  <a:cubicBezTo>
                    <a:pt x="3231" y="10539"/>
                    <a:pt x="4411" y="11106"/>
                    <a:pt x="5706" y="11119"/>
                  </a:cubicBezTo>
                  <a:cubicBezTo>
                    <a:pt x="7160" y="11082"/>
                    <a:pt x="8559" y="10585"/>
                    <a:pt x="9700" y="9683"/>
                  </a:cubicBezTo>
                  <a:cubicBezTo>
                    <a:pt x="12571" y="7493"/>
                    <a:pt x="13234" y="3830"/>
                    <a:pt x="14026" y="535"/>
                  </a:cubicBezTo>
                  <a:cubicBezTo>
                    <a:pt x="14081" y="480"/>
                    <a:pt x="14118" y="443"/>
                    <a:pt x="14173" y="388"/>
                  </a:cubicBezTo>
                  <a:cubicBezTo>
                    <a:pt x="14333" y="246"/>
                    <a:pt x="14218" y="1"/>
                    <a:pt x="14011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9"/>
            <p:cNvSpPr/>
            <p:nvPr/>
          </p:nvSpPr>
          <p:spPr>
            <a:xfrm>
              <a:off x="1819925" y="-208419"/>
              <a:ext cx="748160" cy="402096"/>
            </a:xfrm>
            <a:custGeom>
              <a:avLst/>
              <a:gdLst/>
              <a:ahLst/>
              <a:cxnLst/>
              <a:rect l="l" t="t" r="r" b="b"/>
              <a:pathLst>
                <a:path w="13953" h="7499" extrusionOk="0">
                  <a:moveTo>
                    <a:pt x="6695" y="492"/>
                  </a:moveTo>
                  <a:cubicBezTo>
                    <a:pt x="6966" y="492"/>
                    <a:pt x="7239" y="518"/>
                    <a:pt x="7510" y="571"/>
                  </a:cubicBezTo>
                  <a:cubicBezTo>
                    <a:pt x="8835" y="792"/>
                    <a:pt x="10013" y="1454"/>
                    <a:pt x="11118" y="2191"/>
                  </a:cubicBezTo>
                  <a:cubicBezTo>
                    <a:pt x="11670" y="2540"/>
                    <a:pt x="12406" y="3093"/>
                    <a:pt x="13124" y="3221"/>
                  </a:cubicBezTo>
                  <a:cubicBezTo>
                    <a:pt x="12148" y="3902"/>
                    <a:pt x="11320" y="4804"/>
                    <a:pt x="10345" y="5504"/>
                  </a:cubicBezTo>
                  <a:cubicBezTo>
                    <a:pt x="9184" y="6302"/>
                    <a:pt x="7826" y="6921"/>
                    <a:pt x="6377" y="6921"/>
                  </a:cubicBezTo>
                  <a:cubicBezTo>
                    <a:pt x="6356" y="6921"/>
                    <a:pt x="6335" y="6921"/>
                    <a:pt x="6314" y="6921"/>
                  </a:cubicBezTo>
                  <a:cubicBezTo>
                    <a:pt x="4805" y="6921"/>
                    <a:pt x="3792" y="6258"/>
                    <a:pt x="2762" y="5172"/>
                  </a:cubicBezTo>
                  <a:cubicBezTo>
                    <a:pt x="2688" y="5099"/>
                    <a:pt x="2596" y="5007"/>
                    <a:pt x="2522" y="4915"/>
                  </a:cubicBezTo>
                  <a:lnTo>
                    <a:pt x="2522" y="4915"/>
                  </a:lnTo>
                  <a:cubicBezTo>
                    <a:pt x="2602" y="4917"/>
                    <a:pt x="2681" y="4918"/>
                    <a:pt x="2761" y="4918"/>
                  </a:cubicBezTo>
                  <a:cubicBezTo>
                    <a:pt x="3329" y="4918"/>
                    <a:pt x="3908" y="4860"/>
                    <a:pt x="4473" y="4731"/>
                  </a:cubicBezTo>
                  <a:cubicBezTo>
                    <a:pt x="4602" y="5191"/>
                    <a:pt x="4897" y="5596"/>
                    <a:pt x="5283" y="5890"/>
                  </a:cubicBezTo>
                  <a:cubicBezTo>
                    <a:pt x="5527" y="6073"/>
                    <a:pt x="5935" y="6332"/>
                    <a:pt x="6298" y="6332"/>
                  </a:cubicBezTo>
                  <a:cubicBezTo>
                    <a:pt x="6373" y="6332"/>
                    <a:pt x="6447" y="6321"/>
                    <a:pt x="6516" y="6295"/>
                  </a:cubicBezTo>
                  <a:cubicBezTo>
                    <a:pt x="6590" y="6258"/>
                    <a:pt x="6590" y="6166"/>
                    <a:pt x="6535" y="6111"/>
                  </a:cubicBezTo>
                  <a:cubicBezTo>
                    <a:pt x="6387" y="6019"/>
                    <a:pt x="6222" y="5945"/>
                    <a:pt x="6038" y="5909"/>
                  </a:cubicBezTo>
                  <a:cubicBezTo>
                    <a:pt x="5835" y="5835"/>
                    <a:pt x="5651" y="5725"/>
                    <a:pt x="5486" y="5614"/>
                  </a:cubicBezTo>
                  <a:cubicBezTo>
                    <a:pt x="5173" y="5356"/>
                    <a:pt x="4897" y="5044"/>
                    <a:pt x="4713" y="4694"/>
                  </a:cubicBezTo>
                  <a:lnTo>
                    <a:pt x="5044" y="4639"/>
                  </a:lnTo>
                  <a:cubicBezTo>
                    <a:pt x="6017" y="4473"/>
                    <a:pt x="6990" y="4326"/>
                    <a:pt x="7963" y="4161"/>
                  </a:cubicBezTo>
                  <a:lnTo>
                    <a:pt x="7963" y="4161"/>
                  </a:lnTo>
                  <a:cubicBezTo>
                    <a:pt x="7952" y="4166"/>
                    <a:pt x="7955" y="4181"/>
                    <a:pt x="7970" y="4197"/>
                  </a:cubicBezTo>
                  <a:cubicBezTo>
                    <a:pt x="7970" y="4234"/>
                    <a:pt x="7989" y="4252"/>
                    <a:pt x="8026" y="4271"/>
                  </a:cubicBezTo>
                  <a:cubicBezTo>
                    <a:pt x="8035" y="4280"/>
                    <a:pt x="8039" y="4284"/>
                    <a:pt x="8044" y="4284"/>
                  </a:cubicBezTo>
                  <a:cubicBezTo>
                    <a:pt x="8049" y="4284"/>
                    <a:pt x="8053" y="4280"/>
                    <a:pt x="8062" y="4271"/>
                  </a:cubicBezTo>
                  <a:cubicBezTo>
                    <a:pt x="8136" y="4363"/>
                    <a:pt x="8191" y="4455"/>
                    <a:pt x="8265" y="4547"/>
                  </a:cubicBezTo>
                  <a:cubicBezTo>
                    <a:pt x="8357" y="4657"/>
                    <a:pt x="8449" y="4749"/>
                    <a:pt x="8541" y="4823"/>
                  </a:cubicBezTo>
                  <a:cubicBezTo>
                    <a:pt x="8704" y="4953"/>
                    <a:pt x="8924" y="5127"/>
                    <a:pt x="9139" y="5127"/>
                  </a:cubicBezTo>
                  <a:cubicBezTo>
                    <a:pt x="9167" y="5127"/>
                    <a:pt x="9194" y="5124"/>
                    <a:pt x="9222" y="5117"/>
                  </a:cubicBezTo>
                  <a:cubicBezTo>
                    <a:pt x="9314" y="5117"/>
                    <a:pt x="9351" y="5007"/>
                    <a:pt x="9296" y="4933"/>
                  </a:cubicBezTo>
                  <a:cubicBezTo>
                    <a:pt x="9222" y="4841"/>
                    <a:pt x="9130" y="4749"/>
                    <a:pt x="9001" y="4712"/>
                  </a:cubicBezTo>
                  <a:cubicBezTo>
                    <a:pt x="8891" y="4639"/>
                    <a:pt x="8762" y="4547"/>
                    <a:pt x="8670" y="4455"/>
                  </a:cubicBezTo>
                  <a:cubicBezTo>
                    <a:pt x="8559" y="4363"/>
                    <a:pt x="8449" y="4197"/>
                    <a:pt x="8320" y="4086"/>
                  </a:cubicBezTo>
                  <a:lnTo>
                    <a:pt x="9719" y="3847"/>
                  </a:lnTo>
                  <a:lnTo>
                    <a:pt x="9719" y="3866"/>
                  </a:lnTo>
                  <a:cubicBezTo>
                    <a:pt x="9751" y="4074"/>
                    <a:pt x="9965" y="4423"/>
                    <a:pt x="10227" y="4423"/>
                  </a:cubicBezTo>
                  <a:cubicBezTo>
                    <a:pt x="10266" y="4423"/>
                    <a:pt x="10305" y="4416"/>
                    <a:pt x="10345" y="4399"/>
                  </a:cubicBezTo>
                  <a:cubicBezTo>
                    <a:pt x="10382" y="4381"/>
                    <a:pt x="10400" y="4326"/>
                    <a:pt x="10363" y="4289"/>
                  </a:cubicBezTo>
                  <a:cubicBezTo>
                    <a:pt x="10290" y="4215"/>
                    <a:pt x="10197" y="4160"/>
                    <a:pt x="10105" y="4105"/>
                  </a:cubicBezTo>
                  <a:cubicBezTo>
                    <a:pt x="10013" y="4031"/>
                    <a:pt x="9921" y="3939"/>
                    <a:pt x="9866" y="3829"/>
                  </a:cubicBezTo>
                  <a:lnTo>
                    <a:pt x="10602" y="3700"/>
                  </a:lnTo>
                  <a:cubicBezTo>
                    <a:pt x="10725" y="3682"/>
                    <a:pt x="10698" y="3515"/>
                    <a:pt x="10583" y="3515"/>
                  </a:cubicBezTo>
                  <a:cubicBezTo>
                    <a:pt x="10578" y="3515"/>
                    <a:pt x="10572" y="3515"/>
                    <a:pt x="10566" y="3516"/>
                  </a:cubicBezTo>
                  <a:lnTo>
                    <a:pt x="9498" y="3626"/>
                  </a:lnTo>
                  <a:cubicBezTo>
                    <a:pt x="9553" y="3590"/>
                    <a:pt x="9590" y="3534"/>
                    <a:pt x="9627" y="3479"/>
                  </a:cubicBezTo>
                  <a:cubicBezTo>
                    <a:pt x="9774" y="3332"/>
                    <a:pt x="9958" y="3093"/>
                    <a:pt x="9885" y="2872"/>
                  </a:cubicBezTo>
                  <a:cubicBezTo>
                    <a:pt x="9870" y="2842"/>
                    <a:pt x="9830" y="2812"/>
                    <a:pt x="9786" y="2812"/>
                  </a:cubicBezTo>
                  <a:cubicBezTo>
                    <a:pt x="9776" y="2812"/>
                    <a:pt x="9766" y="2813"/>
                    <a:pt x="9756" y="2816"/>
                  </a:cubicBezTo>
                  <a:cubicBezTo>
                    <a:pt x="9590" y="2890"/>
                    <a:pt x="9480" y="3148"/>
                    <a:pt x="9369" y="3277"/>
                  </a:cubicBezTo>
                  <a:cubicBezTo>
                    <a:pt x="9259" y="3424"/>
                    <a:pt x="9112" y="3516"/>
                    <a:pt x="9093" y="3682"/>
                  </a:cubicBezTo>
                  <a:lnTo>
                    <a:pt x="6590" y="3976"/>
                  </a:lnTo>
                  <a:cubicBezTo>
                    <a:pt x="6811" y="3737"/>
                    <a:pt x="6995" y="3479"/>
                    <a:pt x="7216" y="3295"/>
                  </a:cubicBezTo>
                  <a:cubicBezTo>
                    <a:pt x="7584" y="2982"/>
                    <a:pt x="8136" y="2780"/>
                    <a:pt x="8412" y="2393"/>
                  </a:cubicBezTo>
                  <a:cubicBezTo>
                    <a:pt x="8467" y="2320"/>
                    <a:pt x="8412" y="2209"/>
                    <a:pt x="8320" y="2191"/>
                  </a:cubicBezTo>
                  <a:cubicBezTo>
                    <a:pt x="8301" y="2189"/>
                    <a:pt x="8281" y="2189"/>
                    <a:pt x="8261" y="2189"/>
                  </a:cubicBezTo>
                  <a:cubicBezTo>
                    <a:pt x="7766" y="2189"/>
                    <a:pt x="7276" y="2626"/>
                    <a:pt x="6940" y="2927"/>
                  </a:cubicBezTo>
                  <a:cubicBezTo>
                    <a:pt x="6627" y="3203"/>
                    <a:pt x="6222" y="3590"/>
                    <a:pt x="6093" y="4031"/>
                  </a:cubicBezTo>
                  <a:lnTo>
                    <a:pt x="5688" y="4068"/>
                  </a:lnTo>
                  <a:cubicBezTo>
                    <a:pt x="4952" y="4160"/>
                    <a:pt x="4216" y="4271"/>
                    <a:pt x="3479" y="4307"/>
                  </a:cubicBezTo>
                  <a:lnTo>
                    <a:pt x="3295" y="4307"/>
                  </a:lnTo>
                  <a:cubicBezTo>
                    <a:pt x="3461" y="4031"/>
                    <a:pt x="3627" y="3755"/>
                    <a:pt x="3811" y="3497"/>
                  </a:cubicBezTo>
                  <a:cubicBezTo>
                    <a:pt x="4068" y="3148"/>
                    <a:pt x="4492" y="2816"/>
                    <a:pt x="4639" y="2393"/>
                  </a:cubicBezTo>
                  <a:cubicBezTo>
                    <a:pt x="4684" y="2288"/>
                    <a:pt x="4606" y="2195"/>
                    <a:pt x="4516" y="2195"/>
                  </a:cubicBezTo>
                  <a:cubicBezTo>
                    <a:pt x="4496" y="2195"/>
                    <a:pt x="4475" y="2199"/>
                    <a:pt x="4455" y="2209"/>
                  </a:cubicBezTo>
                  <a:cubicBezTo>
                    <a:pt x="4013" y="2375"/>
                    <a:pt x="3663" y="2927"/>
                    <a:pt x="3424" y="3295"/>
                  </a:cubicBezTo>
                  <a:cubicBezTo>
                    <a:pt x="3203" y="3608"/>
                    <a:pt x="3019" y="3939"/>
                    <a:pt x="2890" y="4289"/>
                  </a:cubicBezTo>
                  <a:cubicBezTo>
                    <a:pt x="2522" y="4252"/>
                    <a:pt x="2173" y="4179"/>
                    <a:pt x="1823" y="4123"/>
                  </a:cubicBezTo>
                  <a:cubicBezTo>
                    <a:pt x="2485" y="3277"/>
                    <a:pt x="3001" y="2301"/>
                    <a:pt x="3811" y="1583"/>
                  </a:cubicBezTo>
                  <a:cubicBezTo>
                    <a:pt x="4616" y="881"/>
                    <a:pt x="5642" y="492"/>
                    <a:pt x="6695" y="492"/>
                  </a:cubicBezTo>
                  <a:close/>
                  <a:moveTo>
                    <a:pt x="6645" y="0"/>
                  </a:moveTo>
                  <a:cubicBezTo>
                    <a:pt x="4234" y="37"/>
                    <a:pt x="2375" y="1970"/>
                    <a:pt x="1528" y="4105"/>
                  </a:cubicBezTo>
                  <a:lnTo>
                    <a:pt x="1344" y="4068"/>
                  </a:lnTo>
                  <a:cubicBezTo>
                    <a:pt x="1149" y="3990"/>
                    <a:pt x="938" y="3948"/>
                    <a:pt x="728" y="3948"/>
                  </a:cubicBezTo>
                  <a:cubicBezTo>
                    <a:pt x="542" y="3948"/>
                    <a:pt x="357" y="3981"/>
                    <a:pt x="185" y="4050"/>
                  </a:cubicBezTo>
                  <a:cubicBezTo>
                    <a:pt x="1" y="4123"/>
                    <a:pt x="37" y="4399"/>
                    <a:pt x="240" y="4418"/>
                  </a:cubicBezTo>
                  <a:cubicBezTo>
                    <a:pt x="1841" y="4528"/>
                    <a:pt x="2430" y="5964"/>
                    <a:pt x="3663" y="6737"/>
                  </a:cubicBezTo>
                  <a:cubicBezTo>
                    <a:pt x="4476" y="7237"/>
                    <a:pt x="5421" y="7498"/>
                    <a:pt x="6386" y="7498"/>
                  </a:cubicBezTo>
                  <a:cubicBezTo>
                    <a:pt x="6558" y="7498"/>
                    <a:pt x="6730" y="7490"/>
                    <a:pt x="6903" y="7473"/>
                  </a:cubicBezTo>
                  <a:cubicBezTo>
                    <a:pt x="9701" y="7215"/>
                    <a:pt x="11688" y="5080"/>
                    <a:pt x="13584" y="3221"/>
                  </a:cubicBezTo>
                  <a:cubicBezTo>
                    <a:pt x="13639" y="3221"/>
                    <a:pt x="13695" y="3221"/>
                    <a:pt x="13731" y="3203"/>
                  </a:cubicBezTo>
                  <a:cubicBezTo>
                    <a:pt x="13915" y="3166"/>
                    <a:pt x="13952" y="2927"/>
                    <a:pt x="13787" y="2872"/>
                  </a:cubicBezTo>
                  <a:cubicBezTo>
                    <a:pt x="13142" y="2577"/>
                    <a:pt x="12517" y="2448"/>
                    <a:pt x="11909" y="2080"/>
                  </a:cubicBezTo>
                  <a:cubicBezTo>
                    <a:pt x="11375" y="1749"/>
                    <a:pt x="10860" y="1399"/>
                    <a:pt x="10326" y="1105"/>
                  </a:cubicBezTo>
                  <a:cubicBezTo>
                    <a:pt x="9204" y="461"/>
                    <a:pt x="7952" y="0"/>
                    <a:pt x="6645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9"/>
            <p:cNvSpPr/>
            <p:nvPr/>
          </p:nvSpPr>
          <p:spPr>
            <a:xfrm>
              <a:off x="205715" y="-76761"/>
              <a:ext cx="606657" cy="806767"/>
            </a:xfrm>
            <a:custGeom>
              <a:avLst/>
              <a:gdLst/>
              <a:ahLst/>
              <a:cxnLst/>
              <a:rect l="l" t="t" r="r" b="b"/>
              <a:pathLst>
                <a:path w="11314" h="15046" extrusionOk="0">
                  <a:moveTo>
                    <a:pt x="877" y="789"/>
                  </a:moveTo>
                  <a:lnTo>
                    <a:pt x="877" y="789"/>
                  </a:lnTo>
                  <a:cubicBezTo>
                    <a:pt x="2313" y="1451"/>
                    <a:pt x="3914" y="1783"/>
                    <a:pt x="5350" y="2427"/>
                  </a:cubicBezTo>
                  <a:cubicBezTo>
                    <a:pt x="7080" y="3218"/>
                    <a:pt x="8736" y="4378"/>
                    <a:pt x="9712" y="6053"/>
                  </a:cubicBezTo>
                  <a:cubicBezTo>
                    <a:pt x="10706" y="7783"/>
                    <a:pt x="10651" y="9421"/>
                    <a:pt x="10098" y="11280"/>
                  </a:cubicBezTo>
                  <a:cubicBezTo>
                    <a:pt x="10062" y="11427"/>
                    <a:pt x="10025" y="11593"/>
                    <a:pt x="9988" y="11740"/>
                  </a:cubicBezTo>
                  <a:cubicBezTo>
                    <a:pt x="9546" y="10986"/>
                    <a:pt x="9049" y="10286"/>
                    <a:pt x="8460" y="9642"/>
                  </a:cubicBezTo>
                  <a:cubicBezTo>
                    <a:pt x="8884" y="9182"/>
                    <a:pt x="9160" y="8575"/>
                    <a:pt x="9233" y="7949"/>
                  </a:cubicBezTo>
                  <a:cubicBezTo>
                    <a:pt x="9289" y="7433"/>
                    <a:pt x="9307" y="6605"/>
                    <a:pt x="8865" y="6255"/>
                  </a:cubicBezTo>
                  <a:cubicBezTo>
                    <a:pt x="8841" y="6241"/>
                    <a:pt x="8813" y="6234"/>
                    <a:pt x="8787" y="6234"/>
                  </a:cubicBezTo>
                  <a:cubicBezTo>
                    <a:pt x="8713" y="6234"/>
                    <a:pt x="8644" y="6285"/>
                    <a:pt x="8644" y="6366"/>
                  </a:cubicBezTo>
                  <a:cubicBezTo>
                    <a:pt x="8626" y="6587"/>
                    <a:pt x="8663" y="6826"/>
                    <a:pt x="8736" y="7065"/>
                  </a:cubicBezTo>
                  <a:cubicBezTo>
                    <a:pt x="8773" y="7323"/>
                    <a:pt x="8792" y="7599"/>
                    <a:pt x="8755" y="7875"/>
                  </a:cubicBezTo>
                  <a:cubicBezTo>
                    <a:pt x="8700" y="8427"/>
                    <a:pt x="8516" y="8943"/>
                    <a:pt x="8239" y="9403"/>
                  </a:cubicBezTo>
                  <a:cubicBezTo>
                    <a:pt x="8129" y="9274"/>
                    <a:pt x="8037" y="9164"/>
                    <a:pt x="7945" y="9053"/>
                  </a:cubicBezTo>
                  <a:cubicBezTo>
                    <a:pt x="7098" y="8041"/>
                    <a:pt x="6270" y="7047"/>
                    <a:pt x="5423" y="6053"/>
                  </a:cubicBezTo>
                  <a:cubicBezTo>
                    <a:pt x="5442" y="6035"/>
                    <a:pt x="5460" y="6016"/>
                    <a:pt x="5479" y="6016"/>
                  </a:cubicBezTo>
                  <a:cubicBezTo>
                    <a:pt x="5497" y="5961"/>
                    <a:pt x="5515" y="5924"/>
                    <a:pt x="5515" y="5869"/>
                  </a:cubicBezTo>
                  <a:cubicBezTo>
                    <a:pt x="5534" y="5869"/>
                    <a:pt x="5515" y="5850"/>
                    <a:pt x="5515" y="5832"/>
                  </a:cubicBezTo>
                  <a:cubicBezTo>
                    <a:pt x="5571" y="5685"/>
                    <a:pt x="5626" y="5556"/>
                    <a:pt x="5681" y="5427"/>
                  </a:cubicBezTo>
                  <a:cubicBezTo>
                    <a:pt x="5736" y="5243"/>
                    <a:pt x="5792" y="5077"/>
                    <a:pt x="5810" y="4912"/>
                  </a:cubicBezTo>
                  <a:cubicBezTo>
                    <a:pt x="5847" y="4617"/>
                    <a:pt x="5902" y="4176"/>
                    <a:pt x="5681" y="3936"/>
                  </a:cubicBezTo>
                  <a:cubicBezTo>
                    <a:pt x="5649" y="3896"/>
                    <a:pt x="5604" y="3877"/>
                    <a:pt x="5559" y="3877"/>
                  </a:cubicBezTo>
                  <a:cubicBezTo>
                    <a:pt x="5501" y="3877"/>
                    <a:pt x="5444" y="3910"/>
                    <a:pt x="5423" y="3973"/>
                  </a:cubicBezTo>
                  <a:cubicBezTo>
                    <a:pt x="5368" y="4139"/>
                    <a:pt x="5350" y="4304"/>
                    <a:pt x="5368" y="4470"/>
                  </a:cubicBezTo>
                  <a:cubicBezTo>
                    <a:pt x="5368" y="4654"/>
                    <a:pt x="5350" y="4838"/>
                    <a:pt x="5313" y="5022"/>
                  </a:cubicBezTo>
                  <a:cubicBezTo>
                    <a:pt x="5276" y="5206"/>
                    <a:pt x="5166" y="5446"/>
                    <a:pt x="5110" y="5666"/>
                  </a:cubicBezTo>
                  <a:cubicBezTo>
                    <a:pt x="4724" y="5188"/>
                    <a:pt x="4319" y="4709"/>
                    <a:pt x="3914" y="4231"/>
                  </a:cubicBezTo>
                  <a:lnTo>
                    <a:pt x="3933" y="4231"/>
                  </a:lnTo>
                  <a:cubicBezTo>
                    <a:pt x="4190" y="4028"/>
                    <a:pt x="4466" y="3421"/>
                    <a:pt x="4135" y="3163"/>
                  </a:cubicBezTo>
                  <a:cubicBezTo>
                    <a:pt x="4115" y="3150"/>
                    <a:pt x="4094" y="3144"/>
                    <a:pt x="4073" y="3144"/>
                  </a:cubicBezTo>
                  <a:cubicBezTo>
                    <a:pt x="4035" y="3144"/>
                    <a:pt x="4000" y="3164"/>
                    <a:pt x="3988" y="3200"/>
                  </a:cubicBezTo>
                  <a:cubicBezTo>
                    <a:pt x="3951" y="3347"/>
                    <a:pt x="3951" y="3476"/>
                    <a:pt x="3951" y="3623"/>
                  </a:cubicBezTo>
                  <a:cubicBezTo>
                    <a:pt x="3933" y="3789"/>
                    <a:pt x="3877" y="3936"/>
                    <a:pt x="3785" y="4084"/>
                  </a:cubicBezTo>
                  <a:lnTo>
                    <a:pt x="3159" y="3347"/>
                  </a:lnTo>
                  <a:cubicBezTo>
                    <a:pt x="3129" y="3312"/>
                    <a:pt x="3094" y="3298"/>
                    <a:pt x="3060" y="3298"/>
                  </a:cubicBezTo>
                  <a:cubicBezTo>
                    <a:pt x="2969" y="3298"/>
                    <a:pt x="2890" y="3401"/>
                    <a:pt x="2957" y="3495"/>
                  </a:cubicBezTo>
                  <a:lnTo>
                    <a:pt x="3822" y="4654"/>
                  </a:lnTo>
                  <a:cubicBezTo>
                    <a:pt x="3730" y="4617"/>
                    <a:pt x="3638" y="4599"/>
                    <a:pt x="3564" y="4599"/>
                  </a:cubicBezTo>
                  <a:cubicBezTo>
                    <a:pt x="3441" y="4574"/>
                    <a:pt x="3292" y="4549"/>
                    <a:pt x="3148" y="4549"/>
                  </a:cubicBezTo>
                  <a:cubicBezTo>
                    <a:pt x="2970" y="4549"/>
                    <a:pt x="2801" y="4587"/>
                    <a:pt x="2699" y="4709"/>
                  </a:cubicBezTo>
                  <a:cubicBezTo>
                    <a:pt x="2644" y="4765"/>
                    <a:pt x="2663" y="4857"/>
                    <a:pt x="2718" y="4893"/>
                  </a:cubicBezTo>
                  <a:cubicBezTo>
                    <a:pt x="2920" y="5059"/>
                    <a:pt x="3270" y="4985"/>
                    <a:pt x="3509" y="5022"/>
                  </a:cubicBezTo>
                  <a:cubicBezTo>
                    <a:pt x="3657" y="5037"/>
                    <a:pt x="3864" y="5111"/>
                    <a:pt x="4035" y="5111"/>
                  </a:cubicBezTo>
                  <a:cubicBezTo>
                    <a:pt x="4077" y="5111"/>
                    <a:pt x="4117" y="5107"/>
                    <a:pt x="4153" y="5096"/>
                  </a:cubicBezTo>
                  <a:cubicBezTo>
                    <a:pt x="4816" y="5979"/>
                    <a:pt x="5497" y="6844"/>
                    <a:pt x="6160" y="7728"/>
                  </a:cubicBezTo>
                  <a:cubicBezTo>
                    <a:pt x="5773" y="7636"/>
                    <a:pt x="5350" y="7599"/>
                    <a:pt x="4963" y="7470"/>
                  </a:cubicBezTo>
                  <a:cubicBezTo>
                    <a:pt x="4374" y="7286"/>
                    <a:pt x="3767" y="6789"/>
                    <a:pt x="3159" y="6734"/>
                  </a:cubicBezTo>
                  <a:cubicBezTo>
                    <a:pt x="3150" y="6733"/>
                    <a:pt x="3141" y="6732"/>
                    <a:pt x="3132" y="6732"/>
                  </a:cubicBezTo>
                  <a:cubicBezTo>
                    <a:pt x="3001" y="6732"/>
                    <a:pt x="2924" y="6853"/>
                    <a:pt x="2975" y="6973"/>
                  </a:cubicBezTo>
                  <a:cubicBezTo>
                    <a:pt x="3270" y="7562"/>
                    <a:pt x="4153" y="7857"/>
                    <a:pt x="4742" y="8041"/>
                  </a:cubicBezTo>
                  <a:cubicBezTo>
                    <a:pt x="5153" y="8168"/>
                    <a:pt x="5673" y="8328"/>
                    <a:pt x="6150" y="8328"/>
                  </a:cubicBezTo>
                  <a:cubicBezTo>
                    <a:pt x="6294" y="8328"/>
                    <a:pt x="6433" y="8314"/>
                    <a:pt x="6565" y="8280"/>
                  </a:cubicBezTo>
                  <a:cubicBezTo>
                    <a:pt x="6675" y="8427"/>
                    <a:pt x="6804" y="8575"/>
                    <a:pt x="6896" y="8722"/>
                  </a:cubicBezTo>
                  <a:cubicBezTo>
                    <a:pt x="7485" y="9495"/>
                    <a:pt x="8111" y="10249"/>
                    <a:pt x="8644" y="11059"/>
                  </a:cubicBezTo>
                  <a:cubicBezTo>
                    <a:pt x="8700" y="11133"/>
                    <a:pt x="8736" y="11207"/>
                    <a:pt x="8773" y="11280"/>
                  </a:cubicBezTo>
                  <a:cubicBezTo>
                    <a:pt x="8368" y="11280"/>
                    <a:pt x="7945" y="11280"/>
                    <a:pt x="7522" y="11243"/>
                  </a:cubicBezTo>
                  <a:cubicBezTo>
                    <a:pt x="7035" y="11198"/>
                    <a:pt x="6497" y="11014"/>
                    <a:pt x="5993" y="11014"/>
                  </a:cubicBezTo>
                  <a:cubicBezTo>
                    <a:pt x="5887" y="11014"/>
                    <a:pt x="5783" y="11022"/>
                    <a:pt x="5681" y="11041"/>
                  </a:cubicBezTo>
                  <a:cubicBezTo>
                    <a:pt x="5534" y="11059"/>
                    <a:pt x="5479" y="11262"/>
                    <a:pt x="5607" y="11372"/>
                  </a:cubicBezTo>
                  <a:cubicBezTo>
                    <a:pt x="6086" y="11759"/>
                    <a:pt x="6951" y="11777"/>
                    <a:pt x="7558" y="11832"/>
                  </a:cubicBezTo>
                  <a:cubicBezTo>
                    <a:pt x="7716" y="11844"/>
                    <a:pt x="7873" y="11850"/>
                    <a:pt x="8030" y="11850"/>
                  </a:cubicBezTo>
                  <a:cubicBezTo>
                    <a:pt x="8368" y="11850"/>
                    <a:pt x="8704" y="11822"/>
                    <a:pt x="9031" y="11759"/>
                  </a:cubicBezTo>
                  <a:cubicBezTo>
                    <a:pt x="9252" y="12200"/>
                    <a:pt x="9399" y="12642"/>
                    <a:pt x="9583" y="13102"/>
                  </a:cubicBezTo>
                  <a:cubicBezTo>
                    <a:pt x="8147" y="12918"/>
                    <a:pt x="6712" y="12974"/>
                    <a:pt x="5313" y="12532"/>
                  </a:cubicBezTo>
                  <a:cubicBezTo>
                    <a:pt x="3620" y="11980"/>
                    <a:pt x="2258" y="10673"/>
                    <a:pt x="1650" y="8979"/>
                  </a:cubicBezTo>
                  <a:cubicBezTo>
                    <a:pt x="1006" y="7323"/>
                    <a:pt x="988" y="5538"/>
                    <a:pt x="1043" y="3789"/>
                  </a:cubicBezTo>
                  <a:cubicBezTo>
                    <a:pt x="1080" y="2906"/>
                    <a:pt x="1208" y="1709"/>
                    <a:pt x="877" y="789"/>
                  </a:cubicBezTo>
                  <a:close/>
                  <a:moveTo>
                    <a:pt x="263" y="0"/>
                  </a:moveTo>
                  <a:cubicBezTo>
                    <a:pt x="128" y="0"/>
                    <a:pt x="0" y="122"/>
                    <a:pt x="49" y="292"/>
                  </a:cubicBezTo>
                  <a:cubicBezTo>
                    <a:pt x="141" y="1212"/>
                    <a:pt x="417" y="2004"/>
                    <a:pt x="399" y="2961"/>
                  </a:cubicBezTo>
                  <a:cubicBezTo>
                    <a:pt x="399" y="3771"/>
                    <a:pt x="343" y="4599"/>
                    <a:pt x="362" y="5427"/>
                  </a:cubicBezTo>
                  <a:cubicBezTo>
                    <a:pt x="399" y="7139"/>
                    <a:pt x="712" y="8869"/>
                    <a:pt x="1613" y="10360"/>
                  </a:cubicBezTo>
                  <a:cubicBezTo>
                    <a:pt x="2963" y="12604"/>
                    <a:pt x="5550" y="13562"/>
                    <a:pt x="8107" y="13562"/>
                  </a:cubicBezTo>
                  <a:cubicBezTo>
                    <a:pt x="8653" y="13562"/>
                    <a:pt x="9199" y="13518"/>
                    <a:pt x="9730" y="13434"/>
                  </a:cubicBezTo>
                  <a:cubicBezTo>
                    <a:pt x="9749" y="13507"/>
                    <a:pt x="9786" y="13581"/>
                    <a:pt x="9822" y="13655"/>
                  </a:cubicBezTo>
                  <a:cubicBezTo>
                    <a:pt x="9896" y="14188"/>
                    <a:pt x="10154" y="14667"/>
                    <a:pt x="10577" y="14998"/>
                  </a:cubicBezTo>
                  <a:cubicBezTo>
                    <a:pt x="10622" y="15031"/>
                    <a:pt x="10671" y="15046"/>
                    <a:pt x="10719" y="15046"/>
                  </a:cubicBezTo>
                  <a:cubicBezTo>
                    <a:pt x="10885" y="15046"/>
                    <a:pt x="11035" y="14871"/>
                    <a:pt x="10964" y="14685"/>
                  </a:cubicBezTo>
                  <a:cubicBezTo>
                    <a:pt x="9988" y="12789"/>
                    <a:pt x="11240" y="11151"/>
                    <a:pt x="11313" y="9219"/>
                  </a:cubicBezTo>
                  <a:cubicBezTo>
                    <a:pt x="11313" y="7709"/>
                    <a:pt x="10835" y="6237"/>
                    <a:pt x="9951" y="5041"/>
                  </a:cubicBezTo>
                  <a:cubicBezTo>
                    <a:pt x="7761" y="2004"/>
                    <a:pt x="3988" y="1194"/>
                    <a:pt x="583" y="274"/>
                  </a:cubicBezTo>
                  <a:cubicBezTo>
                    <a:pt x="546" y="200"/>
                    <a:pt x="509" y="163"/>
                    <a:pt x="454" y="108"/>
                  </a:cubicBezTo>
                  <a:cubicBezTo>
                    <a:pt x="404" y="33"/>
                    <a:pt x="332" y="0"/>
                    <a:pt x="263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9"/>
            <p:cNvSpPr/>
            <p:nvPr/>
          </p:nvSpPr>
          <p:spPr>
            <a:xfrm>
              <a:off x="1108627" y="-365110"/>
              <a:ext cx="666175" cy="1077548"/>
            </a:xfrm>
            <a:custGeom>
              <a:avLst/>
              <a:gdLst/>
              <a:ahLst/>
              <a:cxnLst/>
              <a:rect l="l" t="t" r="r" b="b"/>
              <a:pathLst>
                <a:path w="12424" h="20096" extrusionOk="0">
                  <a:moveTo>
                    <a:pt x="7546" y="2523"/>
                  </a:moveTo>
                  <a:cubicBezTo>
                    <a:pt x="8504" y="3812"/>
                    <a:pt x="9645" y="4934"/>
                    <a:pt x="10363" y="6407"/>
                  </a:cubicBezTo>
                  <a:cubicBezTo>
                    <a:pt x="11246" y="8229"/>
                    <a:pt x="11191" y="10217"/>
                    <a:pt x="10326" y="12039"/>
                  </a:cubicBezTo>
                  <a:cubicBezTo>
                    <a:pt x="9497" y="13843"/>
                    <a:pt x="8062" y="15223"/>
                    <a:pt x="6589" y="16512"/>
                  </a:cubicBezTo>
                  <a:cubicBezTo>
                    <a:pt x="5872" y="17156"/>
                    <a:pt x="4786" y="17984"/>
                    <a:pt x="4325" y="18941"/>
                  </a:cubicBezTo>
                  <a:cubicBezTo>
                    <a:pt x="3736" y="17285"/>
                    <a:pt x="2798" y="15757"/>
                    <a:pt x="2209" y="14082"/>
                  </a:cubicBezTo>
                  <a:cubicBezTo>
                    <a:pt x="1528" y="12076"/>
                    <a:pt x="1196" y="9867"/>
                    <a:pt x="1804" y="7787"/>
                  </a:cubicBezTo>
                  <a:cubicBezTo>
                    <a:pt x="2430" y="5652"/>
                    <a:pt x="3792" y="4474"/>
                    <a:pt x="5706" y="3462"/>
                  </a:cubicBezTo>
                  <a:cubicBezTo>
                    <a:pt x="5872" y="3388"/>
                    <a:pt x="6019" y="3296"/>
                    <a:pt x="6166" y="3204"/>
                  </a:cubicBezTo>
                  <a:lnTo>
                    <a:pt x="6166" y="3204"/>
                  </a:lnTo>
                  <a:cubicBezTo>
                    <a:pt x="5853" y="4106"/>
                    <a:pt x="5743" y="5155"/>
                    <a:pt x="5651" y="6057"/>
                  </a:cubicBezTo>
                  <a:cubicBezTo>
                    <a:pt x="4933" y="6075"/>
                    <a:pt x="4252" y="6315"/>
                    <a:pt x="3681" y="6756"/>
                  </a:cubicBezTo>
                  <a:cubicBezTo>
                    <a:pt x="3221" y="7088"/>
                    <a:pt x="2522" y="7714"/>
                    <a:pt x="2595" y="8321"/>
                  </a:cubicBezTo>
                  <a:cubicBezTo>
                    <a:pt x="2608" y="8410"/>
                    <a:pt x="2683" y="8464"/>
                    <a:pt x="2758" y="8464"/>
                  </a:cubicBezTo>
                  <a:cubicBezTo>
                    <a:pt x="2792" y="8464"/>
                    <a:pt x="2825" y="8454"/>
                    <a:pt x="2853" y="8431"/>
                  </a:cubicBezTo>
                  <a:cubicBezTo>
                    <a:pt x="3055" y="8266"/>
                    <a:pt x="3221" y="8045"/>
                    <a:pt x="3350" y="7824"/>
                  </a:cubicBezTo>
                  <a:cubicBezTo>
                    <a:pt x="3534" y="7566"/>
                    <a:pt x="3755" y="7345"/>
                    <a:pt x="4013" y="7161"/>
                  </a:cubicBezTo>
                  <a:cubicBezTo>
                    <a:pt x="4491" y="6793"/>
                    <a:pt x="5043" y="6536"/>
                    <a:pt x="5632" y="6425"/>
                  </a:cubicBezTo>
                  <a:lnTo>
                    <a:pt x="5632" y="6425"/>
                  </a:lnTo>
                  <a:cubicBezTo>
                    <a:pt x="5614" y="6591"/>
                    <a:pt x="5595" y="6756"/>
                    <a:pt x="5577" y="6922"/>
                  </a:cubicBezTo>
                  <a:cubicBezTo>
                    <a:pt x="5393" y="8358"/>
                    <a:pt x="5227" y="9812"/>
                    <a:pt x="5062" y="11247"/>
                  </a:cubicBezTo>
                  <a:lnTo>
                    <a:pt x="5006" y="11247"/>
                  </a:lnTo>
                  <a:cubicBezTo>
                    <a:pt x="4951" y="11247"/>
                    <a:pt x="4896" y="11266"/>
                    <a:pt x="4859" y="11303"/>
                  </a:cubicBezTo>
                  <a:cubicBezTo>
                    <a:pt x="4841" y="11321"/>
                    <a:pt x="4841" y="11321"/>
                    <a:pt x="4841" y="11340"/>
                  </a:cubicBezTo>
                  <a:cubicBezTo>
                    <a:pt x="4675" y="11413"/>
                    <a:pt x="4528" y="11468"/>
                    <a:pt x="4362" y="11524"/>
                  </a:cubicBezTo>
                  <a:cubicBezTo>
                    <a:pt x="4178" y="11597"/>
                    <a:pt x="4013" y="11708"/>
                    <a:pt x="3865" y="11818"/>
                  </a:cubicBezTo>
                  <a:cubicBezTo>
                    <a:pt x="3589" y="12002"/>
                    <a:pt x="3184" y="12297"/>
                    <a:pt x="3166" y="12665"/>
                  </a:cubicBezTo>
                  <a:cubicBezTo>
                    <a:pt x="3150" y="12760"/>
                    <a:pt x="3244" y="12856"/>
                    <a:pt x="3354" y="12856"/>
                  </a:cubicBezTo>
                  <a:cubicBezTo>
                    <a:pt x="3371" y="12856"/>
                    <a:pt x="3388" y="12854"/>
                    <a:pt x="3405" y="12849"/>
                  </a:cubicBezTo>
                  <a:cubicBezTo>
                    <a:pt x="3571" y="12775"/>
                    <a:pt x="3718" y="12665"/>
                    <a:pt x="3828" y="12517"/>
                  </a:cubicBezTo>
                  <a:cubicBezTo>
                    <a:pt x="3976" y="12370"/>
                    <a:pt x="4141" y="12241"/>
                    <a:pt x="4325" y="12131"/>
                  </a:cubicBezTo>
                  <a:cubicBezTo>
                    <a:pt x="4491" y="12021"/>
                    <a:pt x="4786" y="11928"/>
                    <a:pt x="4988" y="11781"/>
                  </a:cubicBezTo>
                  <a:lnTo>
                    <a:pt x="4988" y="11781"/>
                  </a:lnTo>
                  <a:cubicBezTo>
                    <a:pt x="4914" y="12481"/>
                    <a:pt x="4841" y="13180"/>
                    <a:pt x="4767" y="13861"/>
                  </a:cubicBezTo>
                  <a:lnTo>
                    <a:pt x="4749" y="13843"/>
                  </a:lnTo>
                  <a:cubicBezTo>
                    <a:pt x="4724" y="13840"/>
                    <a:pt x="4698" y="13839"/>
                    <a:pt x="4671" y="13839"/>
                  </a:cubicBezTo>
                  <a:cubicBezTo>
                    <a:pt x="4290" y="13839"/>
                    <a:pt x="3684" y="14077"/>
                    <a:pt x="3718" y="14524"/>
                  </a:cubicBezTo>
                  <a:cubicBezTo>
                    <a:pt x="3732" y="14566"/>
                    <a:pt x="3780" y="14609"/>
                    <a:pt x="3826" y="14609"/>
                  </a:cubicBezTo>
                  <a:cubicBezTo>
                    <a:pt x="3839" y="14609"/>
                    <a:pt x="3853" y="14606"/>
                    <a:pt x="3865" y="14597"/>
                  </a:cubicBezTo>
                  <a:cubicBezTo>
                    <a:pt x="4013" y="14542"/>
                    <a:pt x="4105" y="14395"/>
                    <a:pt x="4233" y="14303"/>
                  </a:cubicBezTo>
                  <a:cubicBezTo>
                    <a:pt x="4381" y="14192"/>
                    <a:pt x="4565" y="14119"/>
                    <a:pt x="4730" y="14100"/>
                  </a:cubicBezTo>
                  <a:lnTo>
                    <a:pt x="4730" y="14100"/>
                  </a:lnTo>
                  <a:cubicBezTo>
                    <a:pt x="4694" y="14450"/>
                    <a:pt x="4657" y="14800"/>
                    <a:pt x="4620" y="15168"/>
                  </a:cubicBezTo>
                  <a:cubicBezTo>
                    <a:pt x="4600" y="15269"/>
                    <a:pt x="4680" y="15326"/>
                    <a:pt x="4759" y="15326"/>
                  </a:cubicBezTo>
                  <a:cubicBezTo>
                    <a:pt x="4823" y="15326"/>
                    <a:pt x="4888" y="15288"/>
                    <a:pt x="4896" y="15205"/>
                  </a:cubicBezTo>
                  <a:cubicBezTo>
                    <a:pt x="4988" y="14689"/>
                    <a:pt x="5080" y="14156"/>
                    <a:pt x="5154" y="13640"/>
                  </a:cubicBezTo>
                  <a:cubicBezTo>
                    <a:pt x="5209" y="13714"/>
                    <a:pt x="5246" y="13806"/>
                    <a:pt x="5319" y="13880"/>
                  </a:cubicBezTo>
                  <a:cubicBezTo>
                    <a:pt x="5467" y="14137"/>
                    <a:pt x="5743" y="14505"/>
                    <a:pt x="6074" y="14505"/>
                  </a:cubicBezTo>
                  <a:cubicBezTo>
                    <a:pt x="6148" y="14487"/>
                    <a:pt x="6203" y="14413"/>
                    <a:pt x="6203" y="14340"/>
                  </a:cubicBezTo>
                  <a:cubicBezTo>
                    <a:pt x="6166" y="14064"/>
                    <a:pt x="5853" y="13806"/>
                    <a:pt x="5706" y="13603"/>
                  </a:cubicBezTo>
                  <a:cubicBezTo>
                    <a:pt x="5577" y="13419"/>
                    <a:pt x="5467" y="13143"/>
                    <a:pt x="5264" y="13033"/>
                  </a:cubicBezTo>
                  <a:cubicBezTo>
                    <a:pt x="5448" y="11818"/>
                    <a:pt x="5651" y="10603"/>
                    <a:pt x="5853" y="9388"/>
                  </a:cubicBezTo>
                  <a:cubicBezTo>
                    <a:pt x="6092" y="9775"/>
                    <a:pt x="6368" y="10143"/>
                    <a:pt x="6553" y="10530"/>
                  </a:cubicBezTo>
                  <a:cubicBezTo>
                    <a:pt x="6847" y="11155"/>
                    <a:pt x="6921" y="12039"/>
                    <a:pt x="7344" y="12573"/>
                  </a:cubicBezTo>
                  <a:cubicBezTo>
                    <a:pt x="7385" y="12622"/>
                    <a:pt x="7443" y="12645"/>
                    <a:pt x="7503" y="12645"/>
                  </a:cubicBezTo>
                  <a:cubicBezTo>
                    <a:pt x="7577" y="12645"/>
                    <a:pt x="7653" y="12608"/>
                    <a:pt x="7694" y="12536"/>
                  </a:cubicBezTo>
                  <a:cubicBezTo>
                    <a:pt x="7933" y="11836"/>
                    <a:pt x="7491" y="10898"/>
                    <a:pt x="7197" y="10272"/>
                  </a:cubicBezTo>
                  <a:cubicBezTo>
                    <a:pt x="6921" y="9720"/>
                    <a:pt x="6534" y="8984"/>
                    <a:pt x="5982" y="8634"/>
                  </a:cubicBezTo>
                  <a:cubicBezTo>
                    <a:pt x="6000" y="8431"/>
                    <a:pt x="6037" y="8229"/>
                    <a:pt x="6074" y="8026"/>
                  </a:cubicBezTo>
                  <a:cubicBezTo>
                    <a:pt x="6240" y="6959"/>
                    <a:pt x="6387" y="5891"/>
                    <a:pt x="6626" y="4824"/>
                  </a:cubicBezTo>
                  <a:cubicBezTo>
                    <a:pt x="6645" y="4732"/>
                    <a:pt x="6681" y="4640"/>
                    <a:pt x="6700" y="4566"/>
                  </a:cubicBezTo>
                  <a:cubicBezTo>
                    <a:pt x="7013" y="4897"/>
                    <a:pt x="7344" y="5247"/>
                    <a:pt x="7620" y="5597"/>
                  </a:cubicBezTo>
                  <a:cubicBezTo>
                    <a:pt x="8025" y="6112"/>
                    <a:pt x="8338" y="6848"/>
                    <a:pt x="8872" y="7235"/>
                  </a:cubicBezTo>
                  <a:cubicBezTo>
                    <a:pt x="8912" y="7265"/>
                    <a:pt x="8957" y="7279"/>
                    <a:pt x="9000" y="7279"/>
                  </a:cubicBezTo>
                  <a:cubicBezTo>
                    <a:pt x="9114" y="7279"/>
                    <a:pt x="9216" y="7184"/>
                    <a:pt x="9203" y="7051"/>
                  </a:cubicBezTo>
                  <a:cubicBezTo>
                    <a:pt x="9148" y="6352"/>
                    <a:pt x="8504" y="5652"/>
                    <a:pt x="8080" y="5137"/>
                  </a:cubicBezTo>
                  <a:cubicBezTo>
                    <a:pt x="7731" y="4695"/>
                    <a:pt x="7326" y="4308"/>
                    <a:pt x="6884" y="3977"/>
                  </a:cubicBezTo>
                  <a:cubicBezTo>
                    <a:pt x="7086" y="3480"/>
                    <a:pt x="7326" y="3020"/>
                    <a:pt x="7546" y="2523"/>
                  </a:cubicBezTo>
                  <a:close/>
                  <a:moveTo>
                    <a:pt x="8072" y="1"/>
                  </a:moveTo>
                  <a:cubicBezTo>
                    <a:pt x="7968" y="1"/>
                    <a:pt x="7861" y="54"/>
                    <a:pt x="7804" y="167"/>
                  </a:cubicBezTo>
                  <a:cubicBezTo>
                    <a:pt x="7013" y="2413"/>
                    <a:pt x="4730" y="2670"/>
                    <a:pt x="3129" y="4088"/>
                  </a:cubicBezTo>
                  <a:cubicBezTo>
                    <a:pt x="1896" y="5229"/>
                    <a:pt x="1086" y="6738"/>
                    <a:pt x="792" y="8376"/>
                  </a:cubicBezTo>
                  <a:cubicBezTo>
                    <a:pt x="0" y="12481"/>
                    <a:pt x="2246" y="16125"/>
                    <a:pt x="4105" y="19585"/>
                  </a:cubicBezTo>
                  <a:cubicBezTo>
                    <a:pt x="4086" y="19659"/>
                    <a:pt x="4068" y="19733"/>
                    <a:pt x="4068" y="19806"/>
                  </a:cubicBezTo>
                  <a:cubicBezTo>
                    <a:pt x="4055" y="19980"/>
                    <a:pt x="4194" y="20095"/>
                    <a:pt x="4336" y="20095"/>
                  </a:cubicBezTo>
                  <a:cubicBezTo>
                    <a:pt x="4405" y="20095"/>
                    <a:pt x="4474" y="20069"/>
                    <a:pt x="4528" y="20009"/>
                  </a:cubicBezTo>
                  <a:cubicBezTo>
                    <a:pt x="5191" y="19236"/>
                    <a:pt x="5632" y="18389"/>
                    <a:pt x="6405" y="17671"/>
                  </a:cubicBezTo>
                  <a:cubicBezTo>
                    <a:pt x="7086" y="17045"/>
                    <a:pt x="7786" y="16456"/>
                    <a:pt x="8430" y="15831"/>
                  </a:cubicBezTo>
                  <a:cubicBezTo>
                    <a:pt x="9774" y="14468"/>
                    <a:pt x="10970" y="12904"/>
                    <a:pt x="11467" y="11045"/>
                  </a:cubicBezTo>
                  <a:cubicBezTo>
                    <a:pt x="12424" y="7603"/>
                    <a:pt x="10436" y="4198"/>
                    <a:pt x="7749" y="2118"/>
                  </a:cubicBezTo>
                  <a:cubicBezTo>
                    <a:pt x="7786" y="2045"/>
                    <a:pt x="7823" y="1971"/>
                    <a:pt x="7841" y="1897"/>
                  </a:cubicBezTo>
                  <a:cubicBezTo>
                    <a:pt x="8209" y="1437"/>
                    <a:pt x="8393" y="848"/>
                    <a:pt x="8356" y="241"/>
                  </a:cubicBezTo>
                  <a:cubicBezTo>
                    <a:pt x="8336" y="86"/>
                    <a:pt x="8206" y="1"/>
                    <a:pt x="8072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9"/>
            <p:cNvSpPr/>
            <p:nvPr/>
          </p:nvSpPr>
          <p:spPr>
            <a:xfrm>
              <a:off x="6811806" y="-16016"/>
              <a:ext cx="748106" cy="401507"/>
            </a:xfrm>
            <a:custGeom>
              <a:avLst/>
              <a:gdLst/>
              <a:ahLst/>
              <a:cxnLst/>
              <a:rect l="l" t="t" r="r" b="b"/>
              <a:pathLst>
                <a:path w="13952" h="7488" extrusionOk="0">
                  <a:moveTo>
                    <a:pt x="7575" y="566"/>
                  </a:moveTo>
                  <a:cubicBezTo>
                    <a:pt x="7596" y="566"/>
                    <a:pt x="7617" y="567"/>
                    <a:pt x="7638" y="567"/>
                  </a:cubicBezTo>
                  <a:cubicBezTo>
                    <a:pt x="9148" y="567"/>
                    <a:pt x="10178" y="1248"/>
                    <a:pt x="11191" y="2315"/>
                  </a:cubicBezTo>
                  <a:cubicBezTo>
                    <a:pt x="11264" y="2407"/>
                    <a:pt x="11356" y="2481"/>
                    <a:pt x="11430" y="2573"/>
                  </a:cubicBezTo>
                  <a:cubicBezTo>
                    <a:pt x="11364" y="2571"/>
                    <a:pt x="11298" y="2570"/>
                    <a:pt x="11232" y="2570"/>
                  </a:cubicBezTo>
                  <a:cubicBezTo>
                    <a:pt x="10651" y="2570"/>
                    <a:pt x="10057" y="2641"/>
                    <a:pt x="9479" y="2757"/>
                  </a:cubicBezTo>
                  <a:cubicBezTo>
                    <a:pt x="9350" y="2297"/>
                    <a:pt x="9056" y="1892"/>
                    <a:pt x="8669" y="1616"/>
                  </a:cubicBezTo>
                  <a:cubicBezTo>
                    <a:pt x="8425" y="1418"/>
                    <a:pt x="8017" y="1156"/>
                    <a:pt x="7654" y="1156"/>
                  </a:cubicBezTo>
                  <a:cubicBezTo>
                    <a:pt x="7579" y="1156"/>
                    <a:pt x="7505" y="1167"/>
                    <a:pt x="7436" y="1193"/>
                  </a:cubicBezTo>
                  <a:cubicBezTo>
                    <a:pt x="7362" y="1229"/>
                    <a:pt x="7344" y="1340"/>
                    <a:pt x="7418" y="1377"/>
                  </a:cubicBezTo>
                  <a:cubicBezTo>
                    <a:pt x="7565" y="1487"/>
                    <a:pt x="7730" y="1542"/>
                    <a:pt x="7915" y="1598"/>
                  </a:cubicBezTo>
                  <a:cubicBezTo>
                    <a:pt x="8117" y="1671"/>
                    <a:pt x="8301" y="1763"/>
                    <a:pt x="8467" y="1892"/>
                  </a:cubicBezTo>
                  <a:cubicBezTo>
                    <a:pt x="8780" y="2131"/>
                    <a:pt x="9056" y="2444"/>
                    <a:pt x="9240" y="2812"/>
                  </a:cubicBezTo>
                  <a:lnTo>
                    <a:pt x="8908" y="2868"/>
                  </a:lnTo>
                  <a:cubicBezTo>
                    <a:pt x="7933" y="3015"/>
                    <a:pt x="6957" y="3180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82" y="3254"/>
                    <a:pt x="5964" y="3236"/>
                    <a:pt x="5927" y="3217"/>
                  </a:cubicBezTo>
                  <a:lnTo>
                    <a:pt x="5890" y="3217"/>
                  </a:lnTo>
                  <a:cubicBezTo>
                    <a:pt x="5816" y="3125"/>
                    <a:pt x="5743" y="3033"/>
                    <a:pt x="5687" y="2941"/>
                  </a:cubicBezTo>
                  <a:cubicBezTo>
                    <a:pt x="5595" y="2831"/>
                    <a:pt x="5503" y="2739"/>
                    <a:pt x="5411" y="2665"/>
                  </a:cubicBezTo>
                  <a:cubicBezTo>
                    <a:pt x="5249" y="2535"/>
                    <a:pt x="5028" y="2361"/>
                    <a:pt x="4814" y="2361"/>
                  </a:cubicBezTo>
                  <a:cubicBezTo>
                    <a:pt x="4786" y="2361"/>
                    <a:pt x="4758" y="2364"/>
                    <a:pt x="4730" y="2371"/>
                  </a:cubicBezTo>
                  <a:cubicBezTo>
                    <a:pt x="4638" y="2389"/>
                    <a:pt x="4602" y="2481"/>
                    <a:pt x="4657" y="2555"/>
                  </a:cubicBezTo>
                  <a:cubicBezTo>
                    <a:pt x="4730" y="2665"/>
                    <a:pt x="4822" y="2739"/>
                    <a:pt x="4951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522" y="3309"/>
                    <a:pt x="5632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201" y="3411"/>
                    <a:pt x="3981" y="3070"/>
                    <a:pt x="3727" y="3070"/>
                  </a:cubicBezTo>
                  <a:cubicBezTo>
                    <a:pt x="3694" y="3070"/>
                    <a:pt x="3660" y="3076"/>
                    <a:pt x="3626" y="3088"/>
                  </a:cubicBezTo>
                  <a:cubicBezTo>
                    <a:pt x="3571" y="3107"/>
                    <a:pt x="3552" y="3162"/>
                    <a:pt x="3589" y="3199"/>
                  </a:cubicBezTo>
                  <a:cubicBezTo>
                    <a:pt x="3663" y="3272"/>
                    <a:pt x="3755" y="3328"/>
                    <a:pt x="3847" y="3383"/>
                  </a:cubicBezTo>
                  <a:cubicBezTo>
                    <a:pt x="3939" y="3457"/>
                    <a:pt x="4031" y="3567"/>
                    <a:pt x="4086" y="3677"/>
                  </a:cubicBezTo>
                  <a:lnTo>
                    <a:pt x="3350" y="3788"/>
                  </a:lnTo>
                  <a:cubicBezTo>
                    <a:pt x="3227" y="3805"/>
                    <a:pt x="3255" y="3991"/>
                    <a:pt x="3370" y="3991"/>
                  </a:cubicBezTo>
                  <a:cubicBezTo>
                    <a:pt x="3376" y="3991"/>
                    <a:pt x="3381" y="3991"/>
                    <a:pt x="3387" y="3990"/>
                  </a:cubicBezTo>
                  <a:lnTo>
                    <a:pt x="4454" y="3861"/>
                  </a:lnTo>
                  <a:lnTo>
                    <a:pt x="4454" y="3861"/>
                  </a:lnTo>
                  <a:cubicBezTo>
                    <a:pt x="4399" y="3917"/>
                    <a:pt x="4362" y="3972"/>
                    <a:pt x="4325" y="4009"/>
                  </a:cubicBezTo>
                  <a:cubicBezTo>
                    <a:pt x="4178" y="4156"/>
                    <a:pt x="3994" y="4395"/>
                    <a:pt x="4068" y="4616"/>
                  </a:cubicBezTo>
                  <a:cubicBezTo>
                    <a:pt x="4082" y="4658"/>
                    <a:pt x="4116" y="4678"/>
                    <a:pt x="4156" y="4678"/>
                  </a:cubicBezTo>
                  <a:cubicBezTo>
                    <a:pt x="4169" y="4678"/>
                    <a:pt x="4183" y="4676"/>
                    <a:pt x="4197" y="4671"/>
                  </a:cubicBezTo>
                  <a:cubicBezTo>
                    <a:pt x="4362" y="4598"/>
                    <a:pt x="4473" y="4358"/>
                    <a:pt x="4583" y="4211"/>
                  </a:cubicBezTo>
                  <a:cubicBezTo>
                    <a:pt x="4694" y="4082"/>
                    <a:pt x="4841" y="3990"/>
                    <a:pt x="4859" y="3825"/>
                  </a:cubicBezTo>
                  <a:lnTo>
                    <a:pt x="7362" y="3530"/>
                  </a:lnTo>
                  <a:lnTo>
                    <a:pt x="7362" y="3530"/>
                  </a:lnTo>
                  <a:cubicBezTo>
                    <a:pt x="7142" y="3769"/>
                    <a:pt x="6957" y="4009"/>
                    <a:pt x="6737" y="4211"/>
                  </a:cubicBezTo>
                  <a:cubicBezTo>
                    <a:pt x="6368" y="4524"/>
                    <a:pt x="5816" y="4727"/>
                    <a:pt x="5540" y="5095"/>
                  </a:cubicBezTo>
                  <a:cubicBezTo>
                    <a:pt x="5485" y="5187"/>
                    <a:pt x="5540" y="5297"/>
                    <a:pt x="5632" y="5316"/>
                  </a:cubicBezTo>
                  <a:cubicBezTo>
                    <a:pt x="5652" y="5317"/>
                    <a:pt x="5671" y="5318"/>
                    <a:pt x="5691" y="5318"/>
                  </a:cubicBezTo>
                  <a:cubicBezTo>
                    <a:pt x="6186" y="5318"/>
                    <a:pt x="6676" y="4880"/>
                    <a:pt x="7013" y="4561"/>
                  </a:cubicBezTo>
                  <a:cubicBezTo>
                    <a:pt x="7326" y="4285"/>
                    <a:pt x="7749" y="3898"/>
                    <a:pt x="7859" y="3475"/>
                  </a:cubicBezTo>
                  <a:lnTo>
                    <a:pt x="8264" y="3420"/>
                  </a:lnTo>
                  <a:cubicBezTo>
                    <a:pt x="9000" y="3346"/>
                    <a:pt x="9737" y="3217"/>
                    <a:pt x="10455" y="3199"/>
                  </a:cubicBezTo>
                  <a:lnTo>
                    <a:pt x="10657" y="3199"/>
                  </a:lnTo>
                  <a:cubicBezTo>
                    <a:pt x="10491" y="3457"/>
                    <a:pt x="10326" y="3733"/>
                    <a:pt x="10142" y="3990"/>
                  </a:cubicBezTo>
                  <a:cubicBezTo>
                    <a:pt x="9884" y="4358"/>
                    <a:pt x="9461" y="4690"/>
                    <a:pt x="9313" y="5113"/>
                  </a:cubicBezTo>
                  <a:cubicBezTo>
                    <a:pt x="9266" y="5209"/>
                    <a:pt x="9356" y="5304"/>
                    <a:pt x="9453" y="5304"/>
                  </a:cubicBezTo>
                  <a:cubicBezTo>
                    <a:pt x="9468" y="5304"/>
                    <a:pt x="9483" y="5302"/>
                    <a:pt x="9497" y="5297"/>
                  </a:cubicBezTo>
                  <a:cubicBezTo>
                    <a:pt x="9939" y="5131"/>
                    <a:pt x="10289" y="4579"/>
                    <a:pt x="10528" y="4193"/>
                  </a:cubicBezTo>
                  <a:cubicBezTo>
                    <a:pt x="10749" y="3898"/>
                    <a:pt x="10933" y="3567"/>
                    <a:pt x="11062" y="3217"/>
                  </a:cubicBezTo>
                  <a:cubicBezTo>
                    <a:pt x="11430" y="3254"/>
                    <a:pt x="11780" y="3309"/>
                    <a:pt x="12129" y="3383"/>
                  </a:cubicBezTo>
                  <a:cubicBezTo>
                    <a:pt x="11467" y="4230"/>
                    <a:pt x="10952" y="5187"/>
                    <a:pt x="10142" y="5923"/>
                  </a:cubicBezTo>
                  <a:cubicBezTo>
                    <a:pt x="9342" y="6621"/>
                    <a:pt x="8312" y="6997"/>
                    <a:pt x="7270" y="6997"/>
                  </a:cubicBezTo>
                  <a:cubicBezTo>
                    <a:pt x="6994" y="6997"/>
                    <a:pt x="6716" y="6971"/>
                    <a:pt x="6442" y="6917"/>
                  </a:cubicBezTo>
                  <a:cubicBezTo>
                    <a:pt x="5117" y="6714"/>
                    <a:pt x="3939" y="6033"/>
                    <a:pt x="2835" y="5316"/>
                  </a:cubicBezTo>
                  <a:cubicBezTo>
                    <a:pt x="2282" y="4947"/>
                    <a:pt x="1546" y="4395"/>
                    <a:pt x="828" y="4285"/>
                  </a:cubicBezTo>
                  <a:cubicBezTo>
                    <a:pt x="1804" y="3585"/>
                    <a:pt x="2632" y="2683"/>
                    <a:pt x="3608" y="2002"/>
                  </a:cubicBezTo>
                  <a:cubicBezTo>
                    <a:pt x="4769" y="1186"/>
                    <a:pt x="6126" y="566"/>
                    <a:pt x="7575" y="566"/>
                  </a:cubicBezTo>
                  <a:close/>
                  <a:moveTo>
                    <a:pt x="7626" y="1"/>
                  </a:moveTo>
                  <a:cubicBezTo>
                    <a:pt x="7435" y="1"/>
                    <a:pt x="7242" y="11"/>
                    <a:pt x="7049" y="33"/>
                  </a:cubicBezTo>
                  <a:cubicBezTo>
                    <a:pt x="4233" y="272"/>
                    <a:pt x="2264" y="2407"/>
                    <a:pt x="368" y="4266"/>
                  </a:cubicBezTo>
                  <a:cubicBezTo>
                    <a:pt x="313" y="4266"/>
                    <a:pt x="258" y="4285"/>
                    <a:pt x="203" y="4285"/>
                  </a:cubicBezTo>
                  <a:cubicBezTo>
                    <a:pt x="37" y="4322"/>
                    <a:pt x="0" y="4561"/>
                    <a:pt x="166" y="4634"/>
                  </a:cubicBezTo>
                  <a:cubicBezTo>
                    <a:pt x="792" y="4911"/>
                    <a:pt x="1436" y="5039"/>
                    <a:pt x="2043" y="5408"/>
                  </a:cubicBezTo>
                  <a:cubicBezTo>
                    <a:pt x="2577" y="5739"/>
                    <a:pt x="3074" y="6089"/>
                    <a:pt x="3626" y="6401"/>
                  </a:cubicBezTo>
                  <a:cubicBezTo>
                    <a:pt x="4749" y="7027"/>
                    <a:pt x="6000" y="7487"/>
                    <a:pt x="7307" y="7487"/>
                  </a:cubicBezTo>
                  <a:cubicBezTo>
                    <a:pt x="9718" y="7451"/>
                    <a:pt x="11577" y="5536"/>
                    <a:pt x="12424" y="3401"/>
                  </a:cubicBezTo>
                  <a:lnTo>
                    <a:pt x="12608" y="3420"/>
                  </a:lnTo>
                  <a:cubicBezTo>
                    <a:pt x="12804" y="3498"/>
                    <a:pt x="13009" y="3540"/>
                    <a:pt x="13217" y="3540"/>
                  </a:cubicBezTo>
                  <a:cubicBezTo>
                    <a:pt x="13401" y="3540"/>
                    <a:pt x="13586" y="3507"/>
                    <a:pt x="13768" y="3438"/>
                  </a:cubicBezTo>
                  <a:cubicBezTo>
                    <a:pt x="13952" y="3364"/>
                    <a:pt x="13915" y="3107"/>
                    <a:pt x="13712" y="3070"/>
                  </a:cubicBezTo>
                  <a:cubicBezTo>
                    <a:pt x="12111" y="2978"/>
                    <a:pt x="11522" y="1524"/>
                    <a:pt x="10289" y="751"/>
                  </a:cubicBezTo>
                  <a:cubicBezTo>
                    <a:pt x="9493" y="261"/>
                    <a:pt x="8570" y="1"/>
                    <a:pt x="7626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9"/>
            <p:cNvSpPr/>
            <p:nvPr/>
          </p:nvSpPr>
          <p:spPr>
            <a:xfrm>
              <a:off x="8252669" y="409431"/>
              <a:ext cx="748106" cy="401185"/>
            </a:xfrm>
            <a:custGeom>
              <a:avLst/>
              <a:gdLst/>
              <a:ahLst/>
              <a:cxnLst/>
              <a:rect l="l" t="t" r="r" b="b"/>
              <a:pathLst>
                <a:path w="13952" h="7482" extrusionOk="0">
                  <a:moveTo>
                    <a:pt x="7639" y="560"/>
                  </a:moveTo>
                  <a:cubicBezTo>
                    <a:pt x="9148" y="579"/>
                    <a:pt x="10179" y="1260"/>
                    <a:pt x="11191" y="2327"/>
                  </a:cubicBezTo>
                  <a:cubicBezTo>
                    <a:pt x="11265" y="2401"/>
                    <a:pt x="11357" y="2493"/>
                    <a:pt x="11449" y="2585"/>
                  </a:cubicBezTo>
                  <a:cubicBezTo>
                    <a:pt x="11367" y="2583"/>
                    <a:pt x="11286" y="2581"/>
                    <a:pt x="11204" y="2581"/>
                  </a:cubicBezTo>
                  <a:cubicBezTo>
                    <a:pt x="10623" y="2581"/>
                    <a:pt x="10044" y="2640"/>
                    <a:pt x="9479" y="2769"/>
                  </a:cubicBezTo>
                  <a:cubicBezTo>
                    <a:pt x="9351" y="2309"/>
                    <a:pt x="9056" y="1904"/>
                    <a:pt x="8669" y="1609"/>
                  </a:cubicBezTo>
                  <a:cubicBezTo>
                    <a:pt x="8426" y="1426"/>
                    <a:pt x="8018" y="1168"/>
                    <a:pt x="7665" y="1168"/>
                  </a:cubicBezTo>
                  <a:cubicBezTo>
                    <a:pt x="7592" y="1168"/>
                    <a:pt x="7521" y="1179"/>
                    <a:pt x="7455" y="1204"/>
                  </a:cubicBezTo>
                  <a:cubicBezTo>
                    <a:pt x="7363" y="1241"/>
                    <a:pt x="7363" y="1333"/>
                    <a:pt x="7418" y="1388"/>
                  </a:cubicBezTo>
                  <a:cubicBezTo>
                    <a:pt x="7584" y="1480"/>
                    <a:pt x="7749" y="1554"/>
                    <a:pt x="7915" y="1591"/>
                  </a:cubicBezTo>
                  <a:cubicBezTo>
                    <a:pt x="8117" y="1665"/>
                    <a:pt x="8301" y="1775"/>
                    <a:pt x="8467" y="1885"/>
                  </a:cubicBezTo>
                  <a:cubicBezTo>
                    <a:pt x="8798" y="2143"/>
                    <a:pt x="9056" y="2456"/>
                    <a:pt x="9240" y="2806"/>
                  </a:cubicBezTo>
                  <a:lnTo>
                    <a:pt x="8909" y="2861"/>
                  </a:lnTo>
                  <a:cubicBezTo>
                    <a:pt x="7933" y="3027"/>
                    <a:pt x="6976" y="3192"/>
                    <a:pt x="6001" y="3339"/>
                  </a:cubicBezTo>
                  <a:cubicBezTo>
                    <a:pt x="6001" y="3339"/>
                    <a:pt x="6001" y="3321"/>
                    <a:pt x="6001" y="3303"/>
                  </a:cubicBezTo>
                  <a:cubicBezTo>
                    <a:pt x="5982" y="3266"/>
                    <a:pt x="5964" y="3229"/>
                    <a:pt x="5927" y="3211"/>
                  </a:cubicBezTo>
                  <a:lnTo>
                    <a:pt x="5909" y="3211"/>
                  </a:lnTo>
                  <a:cubicBezTo>
                    <a:pt x="5817" y="3137"/>
                    <a:pt x="5761" y="3045"/>
                    <a:pt x="5688" y="2935"/>
                  </a:cubicBezTo>
                  <a:cubicBezTo>
                    <a:pt x="5614" y="2842"/>
                    <a:pt x="5504" y="2750"/>
                    <a:pt x="5412" y="2658"/>
                  </a:cubicBezTo>
                  <a:cubicBezTo>
                    <a:pt x="5259" y="2540"/>
                    <a:pt x="5014" y="2360"/>
                    <a:pt x="4790" y="2360"/>
                  </a:cubicBezTo>
                  <a:cubicBezTo>
                    <a:pt x="4770" y="2360"/>
                    <a:pt x="4750" y="2361"/>
                    <a:pt x="4731" y="2364"/>
                  </a:cubicBezTo>
                  <a:cubicBezTo>
                    <a:pt x="4639" y="2382"/>
                    <a:pt x="4602" y="2493"/>
                    <a:pt x="4657" y="2566"/>
                  </a:cubicBezTo>
                  <a:cubicBezTo>
                    <a:pt x="4731" y="2658"/>
                    <a:pt x="4841" y="2750"/>
                    <a:pt x="4952" y="2787"/>
                  </a:cubicBezTo>
                  <a:cubicBezTo>
                    <a:pt x="5062" y="2861"/>
                    <a:pt x="5191" y="2953"/>
                    <a:pt x="5301" y="3045"/>
                  </a:cubicBezTo>
                  <a:cubicBezTo>
                    <a:pt x="5412" y="3137"/>
                    <a:pt x="5504" y="3303"/>
                    <a:pt x="5633" y="3413"/>
                  </a:cubicBezTo>
                  <a:lnTo>
                    <a:pt x="4252" y="3652"/>
                  </a:lnTo>
                  <a:lnTo>
                    <a:pt x="4252" y="3634"/>
                  </a:lnTo>
                  <a:cubicBezTo>
                    <a:pt x="4204" y="3425"/>
                    <a:pt x="3988" y="3076"/>
                    <a:pt x="3738" y="3076"/>
                  </a:cubicBezTo>
                  <a:cubicBezTo>
                    <a:pt x="3701" y="3076"/>
                    <a:pt x="3664" y="3084"/>
                    <a:pt x="3626" y="3100"/>
                  </a:cubicBezTo>
                  <a:cubicBezTo>
                    <a:pt x="3571" y="3119"/>
                    <a:pt x="3571" y="3174"/>
                    <a:pt x="3589" y="3211"/>
                  </a:cubicBezTo>
                  <a:cubicBezTo>
                    <a:pt x="3663" y="3284"/>
                    <a:pt x="3774" y="3321"/>
                    <a:pt x="3847" y="3395"/>
                  </a:cubicBezTo>
                  <a:cubicBezTo>
                    <a:pt x="3958" y="3468"/>
                    <a:pt x="4031" y="3560"/>
                    <a:pt x="4086" y="3671"/>
                  </a:cubicBezTo>
                  <a:lnTo>
                    <a:pt x="3369" y="3800"/>
                  </a:lnTo>
                  <a:cubicBezTo>
                    <a:pt x="3246" y="3817"/>
                    <a:pt x="3257" y="3985"/>
                    <a:pt x="3369" y="3985"/>
                  </a:cubicBezTo>
                  <a:cubicBezTo>
                    <a:pt x="3375" y="3985"/>
                    <a:pt x="3381" y="3985"/>
                    <a:pt x="3387" y="3984"/>
                  </a:cubicBezTo>
                  <a:lnTo>
                    <a:pt x="4455" y="3873"/>
                  </a:lnTo>
                  <a:lnTo>
                    <a:pt x="4326" y="4020"/>
                  </a:lnTo>
                  <a:cubicBezTo>
                    <a:pt x="4197" y="4168"/>
                    <a:pt x="3994" y="4407"/>
                    <a:pt x="4068" y="4628"/>
                  </a:cubicBezTo>
                  <a:cubicBezTo>
                    <a:pt x="4081" y="4654"/>
                    <a:pt x="4112" y="4680"/>
                    <a:pt x="4149" y="4680"/>
                  </a:cubicBezTo>
                  <a:cubicBezTo>
                    <a:pt x="4165" y="4680"/>
                    <a:pt x="4181" y="4675"/>
                    <a:pt x="4197" y="4665"/>
                  </a:cubicBezTo>
                  <a:cubicBezTo>
                    <a:pt x="4381" y="4609"/>
                    <a:pt x="4473" y="4352"/>
                    <a:pt x="4583" y="4205"/>
                  </a:cubicBezTo>
                  <a:cubicBezTo>
                    <a:pt x="4694" y="4076"/>
                    <a:pt x="4841" y="3984"/>
                    <a:pt x="4878" y="3818"/>
                  </a:cubicBezTo>
                  <a:lnTo>
                    <a:pt x="7363" y="3542"/>
                  </a:lnTo>
                  <a:lnTo>
                    <a:pt x="7363" y="3542"/>
                  </a:lnTo>
                  <a:cubicBezTo>
                    <a:pt x="7160" y="3763"/>
                    <a:pt x="6958" y="4020"/>
                    <a:pt x="6737" y="4205"/>
                  </a:cubicBezTo>
                  <a:cubicBezTo>
                    <a:pt x="6387" y="4517"/>
                    <a:pt x="5817" y="4720"/>
                    <a:pt x="5559" y="5106"/>
                  </a:cubicBezTo>
                  <a:cubicBezTo>
                    <a:pt x="5485" y="5180"/>
                    <a:pt x="5541" y="5309"/>
                    <a:pt x="5651" y="5309"/>
                  </a:cubicBezTo>
                  <a:cubicBezTo>
                    <a:pt x="5670" y="5310"/>
                    <a:pt x="5689" y="5311"/>
                    <a:pt x="5708" y="5311"/>
                  </a:cubicBezTo>
                  <a:cubicBezTo>
                    <a:pt x="6187" y="5311"/>
                    <a:pt x="6677" y="4874"/>
                    <a:pt x="7031" y="4573"/>
                  </a:cubicBezTo>
                  <a:cubicBezTo>
                    <a:pt x="7326" y="4297"/>
                    <a:pt x="7749" y="3910"/>
                    <a:pt x="7860" y="3468"/>
                  </a:cubicBezTo>
                  <a:lnTo>
                    <a:pt x="8283" y="3431"/>
                  </a:lnTo>
                  <a:cubicBezTo>
                    <a:pt x="9001" y="3339"/>
                    <a:pt x="9737" y="3229"/>
                    <a:pt x="10473" y="3192"/>
                  </a:cubicBezTo>
                  <a:lnTo>
                    <a:pt x="10657" y="3192"/>
                  </a:lnTo>
                  <a:cubicBezTo>
                    <a:pt x="10492" y="3468"/>
                    <a:pt x="10344" y="3744"/>
                    <a:pt x="10160" y="4002"/>
                  </a:cubicBezTo>
                  <a:cubicBezTo>
                    <a:pt x="9884" y="4352"/>
                    <a:pt x="9461" y="4683"/>
                    <a:pt x="9314" y="5106"/>
                  </a:cubicBezTo>
                  <a:cubicBezTo>
                    <a:pt x="9268" y="5212"/>
                    <a:pt x="9347" y="5305"/>
                    <a:pt x="9437" y="5305"/>
                  </a:cubicBezTo>
                  <a:cubicBezTo>
                    <a:pt x="9457" y="5305"/>
                    <a:pt x="9478" y="5300"/>
                    <a:pt x="9498" y="5290"/>
                  </a:cubicBezTo>
                  <a:cubicBezTo>
                    <a:pt x="9958" y="5125"/>
                    <a:pt x="10289" y="4591"/>
                    <a:pt x="10547" y="4205"/>
                  </a:cubicBezTo>
                  <a:cubicBezTo>
                    <a:pt x="10749" y="3892"/>
                    <a:pt x="10933" y="3560"/>
                    <a:pt x="11081" y="3211"/>
                  </a:cubicBezTo>
                  <a:cubicBezTo>
                    <a:pt x="11430" y="3247"/>
                    <a:pt x="11780" y="3321"/>
                    <a:pt x="12148" y="3376"/>
                  </a:cubicBezTo>
                  <a:cubicBezTo>
                    <a:pt x="11467" y="4241"/>
                    <a:pt x="10970" y="5198"/>
                    <a:pt x="10142" y="5935"/>
                  </a:cubicBezTo>
                  <a:cubicBezTo>
                    <a:pt x="9342" y="6633"/>
                    <a:pt x="8324" y="7009"/>
                    <a:pt x="7278" y="7009"/>
                  </a:cubicBezTo>
                  <a:cubicBezTo>
                    <a:pt x="7000" y="7009"/>
                    <a:pt x="6720" y="6983"/>
                    <a:pt x="6442" y="6929"/>
                  </a:cubicBezTo>
                  <a:cubicBezTo>
                    <a:pt x="5117" y="6708"/>
                    <a:pt x="3958" y="6045"/>
                    <a:pt x="2835" y="5309"/>
                  </a:cubicBezTo>
                  <a:cubicBezTo>
                    <a:pt x="2283" y="4959"/>
                    <a:pt x="1565" y="4407"/>
                    <a:pt x="829" y="4278"/>
                  </a:cubicBezTo>
                  <a:cubicBezTo>
                    <a:pt x="1804" y="3597"/>
                    <a:pt x="2632" y="2695"/>
                    <a:pt x="3608" y="1996"/>
                  </a:cubicBezTo>
                  <a:cubicBezTo>
                    <a:pt x="4786" y="1186"/>
                    <a:pt x="6185" y="560"/>
                    <a:pt x="7639" y="560"/>
                  </a:cubicBezTo>
                  <a:close/>
                  <a:moveTo>
                    <a:pt x="7598" y="0"/>
                  </a:moveTo>
                  <a:cubicBezTo>
                    <a:pt x="7422" y="0"/>
                    <a:pt x="7245" y="9"/>
                    <a:pt x="7068" y="26"/>
                  </a:cubicBezTo>
                  <a:cubicBezTo>
                    <a:pt x="4252" y="284"/>
                    <a:pt x="2283" y="2419"/>
                    <a:pt x="368" y="4260"/>
                  </a:cubicBezTo>
                  <a:cubicBezTo>
                    <a:pt x="313" y="4260"/>
                    <a:pt x="276" y="4278"/>
                    <a:pt x="221" y="4297"/>
                  </a:cubicBezTo>
                  <a:cubicBezTo>
                    <a:pt x="37" y="4315"/>
                    <a:pt x="0" y="4554"/>
                    <a:pt x="166" y="4628"/>
                  </a:cubicBezTo>
                  <a:cubicBezTo>
                    <a:pt x="810" y="4922"/>
                    <a:pt x="1436" y="5051"/>
                    <a:pt x="2043" y="5419"/>
                  </a:cubicBezTo>
                  <a:cubicBezTo>
                    <a:pt x="2577" y="5732"/>
                    <a:pt x="3093" y="6100"/>
                    <a:pt x="3626" y="6395"/>
                  </a:cubicBezTo>
                  <a:cubicBezTo>
                    <a:pt x="4746" y="7009"/>
                    <a:pt x="5955" y="7481"/>
                    <a:pt x="7234" y="7481"/>
                  </a:cubicBezTo>
                  <a:cubicBezTo>
                    <a:pt x="7259" y="7481"/>
                    <a:pt x="7283" y="7481"/>
                    <a:pt x="7307" y="7481"/>
                  </a:cubicBezTo>
                  <a:cubicBezTo>
                    <a:pt x="9719" y="7462"/>
                    <a:pt x="11578" y="5548"/>
                    <a:pt x="12424" y="3395"/>
                  </a:cubicBezTo>
                  <a:cubicBezTo>
                    <a:pt x="12498" y="3395"/>
                    <a:pt x="12553" y="3413"/>
                    <a:pt x="12608" y="3413"/>
                  </a:cubicBezTo>
                  <a:cubicBezTo>
                    <a:pt x="12804" y="3501"/>
                    <a:pt x="13015" y="3542"/>
                    <a:pt x="13225" y="3542"/>
                  </a:cubicBezTo>
                  <a:cubicBezTo>
                    <a:pt x="13411" y="3542"/>
                    <a:pt x="13595" y="3510"/>
                    <a:pt x="13768" y="3450"/>
                  </a:cubicBezTo>
                  <a:cubicBezTo>
                    <a:pt x="13952" y="3376"/>
                    <a:pt x="13915" y="3100"/>
                    <a:pt x="13713" y="3082"/>
                  </a:cubicBezTo>
                  <a:cubicBezTo>
                    <a:pt x="12111" y="2971"/>
                    <a:pt x="11522" y="1536"/>
                    <a:pt x="10308" y="763"/>
                  </a:cubicBezTo>
                  <a:cubicBezTo>
                    <a:pt x="9485" y="251"/>
                    <a:pt x="8546" y="0"/>
                    <a:pt x="7598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9"/>
            <p:cNvSpPr/>
            <p:nvPr/>
          </p:nvSpPr>
          <p:spPr>
            <a:xfrm>
              <a:off x="2302546" y="623843"/>
              <a:ext cx="883336" cy="475556"/>
            </a:xfrm>
            <a:custGeom>
              <a:avLst/>
              <a:gdLst/>
              <a:ahLst/>
              <a:cxnLst/>
              <a:rect l="l" t="t" r="r" b="b"/>
              <a:pathLst>
                <a:path w="16474" h="8869" extrusionOk="0">
                  <a:moveTo>
                    <a:pt x="7962" y="562"/>
                  </a:moveTo>
                  <a:cubicBezTo>
                    <a:pt x="8240" y="562"/>
                    <a:pt x="8520" y="585"/>
                    <a:pt x="8799" y="631"/>
                  </a:cubicBezTo>
                  <a:cubicBezTo>
                    <a:pt x="10382" y="851"/>
                    <a:pt x="11780" y="1625"/>
                    <a:pt x="13106" y="2434"/>
                  </a:cubicBezTo>
                  <a:cubicBezTo>
                    <a:pt x="13787" y="2858"/>
                    <a:pt x="14652" y="3484"/>
                    <a:pt x="15517" y="3612"/>
                  </a:cubicBezTo>
                  <a:cubicBezTo>
                    <a:pt x="14376" y="4441"/>
                    <a:pt x="13419" y="5545"/>
                    <a:pt x="12296" y="6373"/>
                  </a:cubicBezTo>
                  <a:cubicBezTo>
                    <a:pt x="10915" y="7386"/>
                    <a:pt x="9296" y="8140"/>
                    <a:pt x="7566" y="8177"/>
                  </a:cubicBezTo>
                  <a:cubicBezTo>
                    <a:pt x="7544" y="8177"/>
                    <a:pt x="7523" y="8177"/>
                    <a:pt x="7502" y="8177"/>
                  </a:cubicBezTo>
                  <a:cubicBezTo>
                    <a:pt x="5751" y="8177"/>
                    <a:pt x="4532" y="7426"/>
                    <a:pt x="3332" y="6189"/>
                  </a:cubicBezTo>
                  <a:cubicBezTo>
                    <a:pt x="3222" y="6097"/>
                    <a:pt x="3130" y="5987"/>
                    <a:pt x="3019" y="5895"/>
                  </a:cubicBezTo>
                  <a:cubicBezTo>
                    <a:pt x="3792" y="5895"/>
                    <a:pt x="4565" y="5803"/>
                    <a:pt x="5320" y="5619"/>
                  </a:cubicBezTo>
                  <a:cubicBezTo>
                    <a:pt x="5504" y="6171"/>
                    <a:pt x="5835" y="6631"/>
                    <a:pt x="6314" y="6962"/>
                  </a:cubicBezTo>
                  <a:cubicBezTo>
                    <a:pt x="6611" y="7185"/>
                    <a:pt x="7074" y="7479"/>
                    <a:pt x="7484" y="7479"/>
                  </a:cubicBezTo>
                  <a:cubicBezTo>
                    <a:pt x="7583" y="7479"/>
                    <a:pt x="7679" y="7462"/>
                    <a:pt x="7768" y="7422"/>
                  </a:cubicBezTo>
                  <a:cubicBezTo>
                    <a:pt x="7878" y="7386"/>
                    <a:pt x="7878" y="7257"/>
                    <a:pt x="7805" y="7201"/>
                  </a:cubicBezTo>
                  <a:cubicBezTo>
                    <a:pt x="7621" y="7091"/>
                    <a:pt x="7418" y="7017"/>
                    <a:pt x="7197" y="6962"/>
                  </a:cubicBezTo>
                  <a:cubicBezTo>
                    <a:pt x="6977" y="6889"/>
                    <a:pt x="6756" y="6778"/>
                    <a:pt x="6553" y="6631"/>
                  </a:cubicBezTo>
                  <a:cubicBezTo>
                    <a:pt x="6167" y="6355"/>
                    <a:pt x="5835" y="5987"/>
                    <a:pt x="5596" y="5563"/>
                  </a:cubicBezTo>
                  <a:lnTo>
                    <a:pt x="6001" y="5490"/>
                  </a:lnTo>
                  <a:cubicBezTo>
                    <a:pt x="7142" y="5287"/>
                    <a:pt x="8302" y="5066"/>
                    <a:pt x="9443" y="4846"/>
                  </a:cubicBezTo>
                  <a:lnTo>
                    <a:pt x="9443" y="4846"/>
                  </a:lnTo>
                  <a:cubicBezTo>
                    <a:pt x="9425" y="4864"/>
                    <a:pt x="9425" y="4882"/>
                    <a:pt x="9443" y="4901"/>
                  </a:cubicBezTo>
                  <a:cubicBezTo>
                    <a:pt x="9443" y="4938"/>
                    <a:pt x="9480" y="4974"/>
                    <a:pt x="9517" y="4993"/>
                  </a:cubicBezTo>
                  <a:lnTo>
                    <a:pt x="9553" y="4993"/>
                  </a:lnTo>
                  <a:cubicBezTo>
                    <a:pt x="9645" y="5103"/>
                    <a:pt x="9719" y="5195"/>
                    <a:pt x="9793" y="5324"/>
                  </a:cubicBezTo>
                  <a:cubicBezTo>
                    <a:pt x="9903" y="5435"/>
                    <a:pt x="10013" y="5545"/>
                    <a:pt x="10142" y="5637"/>
                  </a:cubicBezTo>
                  <a:cubicBezTo>
                    <a:pt x="10324" y="5769"/>
                    <a:pt x="10611" y="5976"/>
                    <a:pt x="10868" y="5976"/>
                  </a:cubicBezTo>
                  <a:cubicBezTo>
                    <a:pt x="10896" y="5976"/>
                    <a:pt x="10924" y="5974"/>
                    <a:pt x="10952" y="5968"/>
                  </a:cubicBezTo>
                  <a:cubicBezTo>
                    <a:pt x="11063" y="5950"/>
                    <a:pt x="11099" y="5821"/>
                    <a:pt x="11044" y="5729"/>
                  </a:cubicBezTo>
                  <a:cubicBezTo>
                    <a:pt x="10934" y="5619"/>
                    <a:pt x="10823" y="5527"/>
                    <a:pt x="10676" y="5490"/>
                  </a:cubicBezTo>
                  <a:cubicBezTo>
                    <a:pt x="10529" y="5398"/>
                    <a:pt x="10400" y="5306"/>
                    <a:pt x="10271" y="5195"/>
                  </a:cubicBezTo>
                  <a:cubicBezTo>
                    <a:pt x="10142" y="5085"/>
                    <a:pt x="10013" y="4882"/>
                    <a:pt x="9848" y="4754"/>
                  </a:cubicBezTo>
                  <a:lnTo>
                    <a:pt x="11486" y="4441"/>
                  </a:lnTo>
                  <a:lnTo>
                    <a:pt x="11486" y="4459"/>
                  </a:lnTo>
                  <a:cubicBezTo>
                    <a:pt x="11534" y="4713"/>
                    <a:pt x="11800" y="5118"/>
                    <a:pt x="12097" y="5118"/>
                  </a:cubicBezTo>
                  <a:cubicBezTo>
                    <a:pt x="12145" y="5118"/>
                    <a:pt x="12193" y="5108"/>
                    <a:pt x="12241" y="5085"/>
                  </a:cubicBezTo>
                  <a:cubicBezTo>
                    <a:pt x="12296" y="5066"/>
                    <a:pt x="12314" y="5011"/>
                    <a:pt x="12277" y="4956"/>
                  </a:cubicBezTo>
                  <a:cubicBezTo>
                    <a:pt x="12185" y="4882"/>
                    <a:pt x="12075" y="4809"/>
                    <a:pt x="11965" y="4754"/>
                  </a:cubicBezTo>
                  <a:cubicBezTo>
                    <a:pt x="11836" y="4661"/>
                    <a:pt x="11744" y="4551"/>
                    <a:pt x="11670" y="4422"/>
                  </a:cubicBezTo>
                  <a:lnTo>
                    <a:pt x="12535" y="4257"/>
                  </a:lnTo>
                  <a:cubicBezTo>
                    <a:pt x="12672" y="4239"/>
                    <a:pt x="12650" y="4032"/>
                    <a:pt x="12528" y="4032"/>
                  </a:cubicBezTo>
                  <a:cubicBezTo>
                    <a:pt x="12519" y="4032"/>
                    <a:pt x="12509" y="4033"/>
                    <a:pt x="12498" y="4036"/>
                  </a:cubicBezTo>
                  <a:lnTo>
                    <a:pt x="11228" y="4201"/>
                  </a:lnTo>
                  <a:cubicBezTo>
                    <a:pt x="11283" y="4146"/>
                    <a:pt x="11339" y="4091"/>
                    <a:pt x="11394" y="4017"/>
                  </a:cubicBezTo>
                  <a:cubicBezTo>
                    <a:pt x="11541" y="3833"/>
                    <a:pt x="11762" y="3539"/>
                    <a:pt x="11670" y="3299"/>
                  </a:cubicBezTo>
                  <a:cubicBezTo>
                    <a:pt x="11657" y="3260"/>
                    <a:pt x="11615" y="3229"/>
                    <a:pt x="11572" y="3229"/>
                  </a:cubicBezTo>
                  <a:cubicBezTo>
                    <a:pt x="11555" y="3229"/>
                    <a:pt x="11538" y="3234"/>
                    <a:pt x="11523" y="3244"/>
                  </a:cubicBezTo>
                  <a:cubicBezTo>
                    <a:pt x="11320" y="3318"/>
                    <a:pt x="11210" y="3631"/>
                    <a:pt x="11081" y="3796"/>
                  </a:cubicBezTo>
                  <a:cubicBezTo>
                    <a:pt x="10952" y="3962"/>
                    <a:pt x="10768" y="4091"/>
                    <a:pt x="10750" y="4275"/>
                  </a:cubicBezTo>
                  <a:lnTo>
                    <a:pt x="7805" y="4680"/>
                  </a:lnTo>
                  <a:cubicBezTo>
                    <a:pt x="8044" y="4404"/>
                    <a:pt x="8265" y="4091"/>
                    <a:pt x="8523" y="3870"/>
                  </a:cubicBezTo>
                  <a:cubicBezTo>
                    <a:pt x="8946" y="3484"/>
                    <a:pt x="9590" y="3226"/>
                    <a:pt x="9903" y="2784"/>
                  </a:cubicBezTo>
                  <a:cubicBezTo>
                    <a:pt x="9977" y="2674"/>
                    <a:pt x="9921" y="2545"/>
                    <a:pt x="9793" y="2526"/>
                  </a:cubicBezTo>
                  <a:cubicBezTo>
                    <a:pt x="9783" y="2526"/>
                    <a:pt x="9773" y="2526"/>
                    <a:pt x="9764" y="2526"/>
                  </a:cubicBezTo>
                  <a:cubicBezTo>
                    <a:pt x="9184" y="2526"/>
                    <a:pt x="8590" y="3066"/>
                    <a:pt x="8191" y="3447"/>
                  </a:cubicBezTo>
                  <a:cubicBezTo>
                    <a:pt x="7823" y="3778"/>
                    <a:pt x="7363" y="4257"/>
                    <a:pt x="7216" y="4754"/>
                  </a:cubicBezTo>
                  <a:lnTo>
                    <a:pt x="6737" y="4827"/>
                  </a:lnTo>
                  <a:cubicBezTo>
                    <a:pt x="5872" y="4956"/>
                    <a:pt x="5007" y="5103"/>
                    <a:pt x="4142" y="5158"/>
                  </a:cubicBezTo>
                  <a:lnTo>
                    <a:pt x="3921" y="5158"/>
                  </a:lnTo>
                  <a:cubicBezTo>
                    <a:pt x="4105" y="4846"/>
                    <a:pt x="4289" y="4514"/>
                    <a:pt x="4492" y="4201"/>
                  </a:cubicBezTo>
                  <a:cubicBezTo>
                    <a:pt x="4805" y="3778"/>
                    <a:pt x="5283" y="3355"/>
                    <a:pt x="5467" y="2858"/>
                  </a:cubicBezTo>
                  <a:cubicBezTo>
                    <a:pt x="5511" y="2740"/>
                    <a:pt x="5426" y="2634"/>
                    <a:pt x="5315" y="2634"/>
                  </a:cubicBezTo>
                  <a:cubicBezTo>
                    <a:pt x="5287" y="2634"/>
                    <a:pt x="5257" y="2641"/>
                    <a:pt x="5228" y="2655"/>
                  </a:cubicBezTo>
                  <a:cubicBezTo>
                    <a:pt x="4713" y="2858"/>
                    <a:pt x="4308" y="3520"/>
                    <a:pt x="4032" y="3980"/>
                  </a:cubicBezTo>
                  <a:cubicBezTo>
                    <a:pt x="3774" y="4349"/>
                    <a:pt x="3571" y="4735"/>
                    <a:pt x="3424" y="5158"/>
                  </a:cubicBezTo>
                  <a:cubicBezTo>
                    <a:pt x="3001" y="5122"/>
                    <a:pt x="2578" y="5048"/>
                    <a:pt x="2154" y="4993"/>
                  </a:cubicBezTo>
                  <a:cubicBezTo>
                    <a:pt x="2927" y="3962"/>
                    <a:pt x="3498" y="2821"/>
                    <a:pt x="4455" y="1919"/>
                  </a:cubicBezTo>
                  <a:cubicBezTo>
                    <a:pt x="5423" y="1042"/>
                    <a:pt x="6677" y="562"/>
                    <a:pt x="7962" y="562"/>
                  </a:cubicBezTo>
                  <a:close/>
                  <a:moveTo>
                    <a:pt x="7970" y="1"/>
                  </a:moveTo>
                  <a:cubicBezTo>
                    <a:pt x="7897" y="1"/>
                    <a:pt x="7823" y="2"/>
                    <a:pt x="7750" y="5"/>
                  </a:cubicBezTo>
                  <a:cubicBezTo>
                    <a:pt x="4915" y="97"/>
                    <a:pt x="2762" y="2416"/>
                    <a:pt x="1823" y="4956"/>
                  </a:cubicBezTo>
                  <a:lnTo>
                    <a:pt x="1602" y="4938"/>
                  </a:lnTo>
                  <a:cubicBezTo>
                    <a:pt x="1381" y="4855"/>
                    <a:pt x="1147" y="4813"/>
                    <a:pt x="912" y="4813"/>
                  </a:cubicBezTo>
                  <a:cubicBezTo>
                    <a:pt x="677" y="4813"/>
                    <a:pt x="442" y="4855"/>
                    <a:pt x="222" y="4938"/>
                  </a:cubicBezTo>
                  <a:cubicBezTo>
                    <a:pt x="1" y="5030"/>
                    <a:pt x="56" y="5361"/>
                    <a:pt x="295" y="5379"/>
                  </a:cubicBezTo>
                  <a:cubicBezTo>
                    <a:pt x="2209" y="5453"/>
                    <a:pt x="2927" y="7146"/>
                    <a:pt x="4400" y="8048"/>
                  </a:cubicBezTo>
                  <a:cubicBezTo>
                    <a:pt x="5339" y="8585"/>
                    <a:pt x="6412" y="8868"/>
                    <a:pt x="7490" y="8868"/>
                  </a:cubicBezTo>
                  <a:cubicBezTo>
                    <a:pt x="7742" y="8868"/>
                    <a:pt x="7995" y="8853"/>
                    <a:pt x="8247" y="8821"/>
                  </a:cubicBezTo>
                  <a:cubicBezTo>
                    <a:pt x="11560" y="8453"/>
                    <a:pt x="13842" y="5876"/>
                    <a:pt x="16051" y="3631"/>
                  </a:cubicBezTo>
                  <a:cubicBezTo>
                    <a:pt x="16106" y="3631"/>
                    <a:pt x="16161" y="3612"/>
                    <a:pt x="16235" y="3594"/>
                  </a:cubicBezTo>
                  <a:cubicBezTo>
                    <a:pt x="16437" y="3557"/>
                    <a:pt x="16474" y="3281"/>
                    <a:pt x="16271" y="3189"/>
                  </a:cubicBezTo>
                  <a:cubicBezTo>
                    <a:pt x="15517" y="2876"/>
                    <a:pt x="14762" y="2729"/>
                    <a:pt x="14026" y="2306"/>
                  </a:cubicBezTo>
                  <a:cubicBezTo>
                    <a:pt x="13400" y="1937"/>
                    <a:pt x="12793" y="1551"/>
                    <a:pt x="12130" y="1201"/>
                  </a:cubicBezTo>
                  <a:cubicBezTo>
                    <a:pt x="10851" y="518"/>
                    <a:pt x="9437" y="1"/>
                    <a:pt x="7970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9"/>
            <p:cNvSpPr/>
            <p:nvPr/>
          </p:nvSpPr>
          <p:spPr>
            <a:xfrm>
              <a:off x="4082647" y="-120788"/>
              <a:ext cx="590839" cy="416949"/>
            </a:xfrm>
            <a:custGeom>
              <a:avLst/>
              <a:gdLst/>
              <a:ahLst/>
              <a:cxnLst/>
              <a:rect l="l" t="t" r="r" b="b"/>
              <a:pathLst>
                <a:path w="11019" h="7776" extrusionOk="0">
                  <a:moveTo>
                    <a:pt x="740" y="464"/>
                  </a:moveTo>
                  <a:cubicBezTo>
                    <a:pt x="1036" y="488"/>
                    <a:pt x="1333" y="496"/>
                    <a:pt x="1629" y="496"/>
                  </a:cubicBezTo>
                  <a:cubicBezTo>
                    <a:pt x="2177" y="496"/>
                    <a:pt x="2726" y="470"/>
                    <a:pt x="3274" y="470"/>
                  </a:cubicBezTo>
                  <a:cubicBezTo>
                    <a:pt x="3570" y="470"/>
                    <a:pt x="3867" y="477"/>
                    <a:pt x="4163" y="501"/>
                  </a:cubicBezTo>
                  <a:cubicBezTo>
                    <a:pt x="5525" y="612"/>
                    <a:pt x="6924" y="1017"/>
                    <a:pt x="7973" y="1919"/>
                  </a:cubicBezTo>
                  <a:cubicBezTo>
                    <a:pt x="9041" y="2820"/>
                    <a:pt x="9409" y="3962"/>
                    <a:pt x="9501" y="5360"/>
                  </a:cubicBezTo>
                  <a:cubicBezTo>
                    <a:pt x="9501" y="5471"/>
                    <a:pt x="9501" y="5600"/>
                    <a:pt x="9519" y="5710"/>
                  </a:cubicBezTo>
                  <a:cubicBezTo>
                    <a:pt x="9059" y="5305"/>
                    <a:pt x="8544" y="4937"/>
                    <a:pt x="7992" y="4661"/>
                  </a:cubicBezTo>
                  <a:cubicBezTo>
                    <a:pt x="8157" y="4238"/>
                    <a:pt x="8212" y="3759"/>
                    <a:pt x="8102" y="3317"/>
                  </a:cubicBezTo>
                  <a:cubicBezTo>
                    <a:pt x="8010" y="2968"/>
                    <a:pt x="7826" y="2397"/>
                    <a:pt x="7458" y="2268"/>
                  </a:cubicBezTo>
                  <a:cubicBezTo>
                    <a:pt x="7448" y="2266"/>
                    <a:pt x="7438" y="2265"/>
                    <a:pt x="7429" y="2265"/>
                  </a:cubicBezTo>
                  <a:cubicBezTo>
                    <a:pt x="7366" y="2265"/>
                    <a:pt x="7313" y="2315"/>
                    <a:pt x="7329" y="2379"/>
                  </a:cubicBezTo>
                  <a:cubicBezTo>
                    <a:pt x="7366" y="2544"/>
                    <a:pt x="7458" y="2710"/>
                    <a:pt x="7550" y="2839"/>
                  </a:cubicBezTo>
                  <a:cubicBezTo>
                    <a:pt x="7660" y="3023"/>
                    <a:pt x="7734" y="3207"/>
                    <a:pt x="7789" y="3391"/>
                  </a:cubicBezTo>
                  <a:cubicBezTo>
                    <a:pt x="7863" y="3777"/>
                    <a:pt x="7863" y="4164"/>
                    <a:pt x="7789" y="4551"/>
                  </a:cubicBezTo>
                  <a:lnTo>
                    <a:pt x="7513" y="4385"/>
                  </a:lnTo>
                  <a:cubicBezTo>
                    <a:pt x="6703" y="3906"/>
                    <a:pt x="5893" y="3428"/>
                    <a:pt x="5083" y="2949"/>
                  </a:cubicBezTo>
                  <a:cubicBezTo>
                    <a:pt x="5083" y="2949"/>
                    <a:pt x="5102" y="2931"/>
                    <a:pt x="5102" y="2912"/>
                  </a:cubicBezTo>
                  <a:cubicBezTo>
                    <a:pt x="5120" y="2876"/>
                    <a:pt x="5120" y="2839"/>
                    <a:pt x="5102" y="2820"/>
                  </a:cubicBezTo>
                  <a:cubicBezTo>
                    <a:pt x="5102" y="2802"/>
                    <a:pt x="5102" y="2802"/>
                    <a:pt x="5083" y="2784"/>
                  </a:cubicBezTo>
                  <a:cubicBezTo>
                    <a:pt x="5083" y="2673"/>
                    <a:pt x="5083" y="2581"/>
                    <a:pt x="5102" y="2471"/>
                  </a:cubicBezTo>
                  <a:cubicBezTo>
                    <a:pt x="5102" y="2342"/>
                    <a:pt x="5083" y="2213"/>
                    <a:pt x="5065" y="2084"/>
                  </a:cubicBezTo>
                  <a:cubicBezTo>
                    <a:pt x="5028" y="1882"/>
                    <a:pt x="4955" y="1569"/>
                    <a:pt x="4752" y="1458"/>
                  </a:cubicBezTo>
                  <a:cubicBezTo>
                    <a:pt x="4733" y="1449"/>
                    <a:pt x="4713" y="1444"/>
                    <a:pt x="4693" y="1444"/>
                  </a:cubicBezTo>
                  <a:cubicBezTo>
                    <a:pt x="4637" y="1444"/>
                    <a:pt x="4587" y="1482"/>
                    <a:pt x="4587" y="1550"/>
                  </a:cubicBezTo>
                  <a:cubicBezTo>
                    <a:pt x="4568" y="1679"/>
                    <a:pt x="4605" y="1790"/>
                    <a:pt x="4660" y="1900"/>
                  </a:cubicBezTo>
                  <a:cubicBezTo>
                    <a:pt x="4697" y="2029"/>
                    <a:pt x="4734" y="2158"/>
                    <a:pt x="4752" y="2287"/>
                  </a:cubicBezTo>
                  <a:cubicBezTo>
                    <a:pt x="4771" y="2415"/>
                    <a:pt x="4752" y="2618"/>
                    <a:pt x="4771" y="2765"/>
                  </a:cubicBezTo>
                  <a:lnTo>
                    <a:pt x="3629" y="2084"/>
                  </a:lnTo>
                  <a:cubicBezTo>
                    <a:pt x="3740" y="1882"/>
                    <a:pt x="3795" y="1385"/>
                    <a:pt x="3501" y="1311"/>
                  </a:cubicBezTo>
                  <a:cubicBezTo>
                    <a:pt x="3494" y="1308"/>
                    <a:pt x="3486" y="1306"/>
                    <a:pt x="3479" y="1306"/>
                  </a:cubicBezTo>
                  <a:cubicBezTo>
                    <a:pt x="3445" y="1306"/>
                    <a:pt x="3409" y="1336"/>
                    <a:pt x="3409" y="1366"/>
                  </a:cubicBezTo>
                  <a:cubicBezTo>
                    <a:pt x="3427" y="1477"/>
                    <a:pt x="3445" y="1569"/>
                    <a:pt x="3501" y="1661"/>
                  </a:cubicBezTo>
                  <a:cubicBezTo>
                    <a:pt x="3519" y="1771"/>
                    <a:pt x="3519" y="1900"/>
                    <a:pt x="3501" y="2011"/>
                  </a:cubicBezTo>
                  <a:lnTo>
                    <a:pt x="2893" y="1661"/>
                  </a:lnTo>
                  <a:cubicBezTo>
                    <a:pt x="2876" y="1652"/>
                    <a:pt x="2860" y="1649"/>
                    <a:pt x="2845" y="1649"/>
                  </a:cubicBezTo>
                  <a:cubicBezTo>
                    <a:pt x="2759" y="1649"/>
                    <a:pt x="2708" y="1764"/>
                    <a:pt x="2801" y="1826"/>
                  </a:cubicBezTo>
                  <a:lnTo>
                    <a:pt x="3648" y="2379"/>
                  </a:lnTo>
                  <a:cubicBezTo>
                    <a:pt x="3574" y="2379"/>
                    <a:pt x="3519" y="2397"/>
                    <a:pt x="3464" y="2415"/>
                  </a:cubicBezTo>
                  <a:cubicBezTo>
                    <a:pt x="3280" y="2434"/>
                    <a:pt x="2985" y="2489"/>
                    <a:pt x="2912" y="2692"/>
                  </a:cubicBezTo>
                  <a:cubicBezTo>
                    <a:pt x="2893" y="2747"/>
                    <a:pt x="2912" y="2802"/>
                    <a:pt x="2967" y="2820"/>
                  </a:cubicBezTo>
                  <a:cubicBezTo>
                    <a:pt x="2995" y="2830"/>
                    <a:pt x="3026" y="2834"/>
                    <a:pt x="3058" y="2834"/>
                  </a:cubicBezTo>
                  <a:cubicBezTo>
                    <a:pt x="3213" y="2834"/>
                    <a:pt x="3400" y="2740"/>
                    <a:pt x="3537" y="2710"/>
                  </a:cubicBezTo>
                  <a:cubicBezTo>
                    <a:pt x="3703" y="2673"/>
                    <a:pt x="3869" y="2692"/>
                    <a:pt x="3998" y="2600"/>
                  </a:cubicBezTo>
                  <a:lnTo>
                    <a:pt x="5985" y="3906"/>
                  </a:lnTo>
                  <a:cubicBezTo>
                    <a:pt x="5691" y="3943"/>
                    <a:pt x="5396" y="4017"/>
                    <a:pt x="5120" y="4017"/>
                  </a:cubicBezTo>
                  <a:cubicBezTo>
                    <a:pt x="4766" y="4017"/>
                    <a:pt x="4380" y="3908"/>
                    <a:pt x="4019" y="3908"/>
                  </a:cubicBezTo>
                  <a:cubicBezTo>
                    <a:pt x="3911" y="3908"/>
                    <a:pt x="3805" y="3918"/>
                    <a:pt x="3703" y="3943"/>
                  </a:cubicBezTo>
                  <a:cubicBezTo>
                    <a:pt x="3611" y="3980"/>
                    <a:pt x="3574" y="4090"/>
                    <a:pt x="3629" y="4164"/>
                  </a:cubicBezTo>
                  <a:cubicBezTo>
                    <a:pt x="3899" y="4419"/>
                    <a:pt x="4354" y="4467"/>
                    <a:pt x="4759" y="4467"/>
                  </a:cubicBezTo>
                  <a:cubicBezTo>
                    <a:pt x="4880" y="4467"/>
                    <a:pt x="4996" y="4463"/>
                    <a:pt x="5102" y="4459"/>
                  </a:cubicBezTo>
                  <a:cubicBezTo>
                    <a:pt x="5507" y="4440"/>
                    <a:pt x="6041" y="4422"/>
                    <a:pt x="6390" y="4182"/>
                  </a:cubicBezTo>
                  <a:lnTo>
                    <a:pt x="6722" y="4403"/>
                  </a:lnTo>
                  <a:cubicBezTo>
                    <a:pt x="7311" y="4790"/>
                    <a:pt x="7900" y="5158"/>
                    <a:pt x="8452" y="5563"/>
                  </a:cubicBezTo>
                  <a:cubicBezTo>
                    <a:pt x="8507" y="5618"/>
                    <a:pt x="8544" y="5655"/>
                    <a:pt x="8599" y="5692"/>
                  </a:cubicBezTo>
                  <a:cubicBezTo>
                    <a:pt x="8305" y="5784"/>
                    <a:pt x="8028" y="5894"/>
                    <a:pt x="7734" y="5968"/>
                  </a:cubicBezTo>
                  <a:cubicBezTo>
                    <a:pt x="7329" y="6060"/>
                    <a:pt x="6814" y="6060"/>
                    <a:pt x="6446" y="6262"/>
                  </a:cubicBezTo>
                  <a:cubicBezTo>
                    <a:pt x="6335" y="6317"/>
                    <a:pt x="6353" y="6483"/>
                    <a:pt x="6464" y="6520"/>
                  </a:cubicBezTo>
                  <a:cubicBezTo>
                    <a:pt x="6574" y="6557"/>
                    <a:pt x="6693" y="6572"/>
                    <a:pt x="6815" y="6572"/>
                  </a:cubicBezTo>
                  <a:cubicBezTo>
                    <a:pt x="7182" y="6572"/>
                    <a:pt x="7582" y="6437"/>
                    <a:pt x="7900" y="6354"/>
                  </a:cubicBezTo>
                  <a:cubicBezTo>
                    <a:pt x="8249" y="6262"/>
                    <a:pt x="8581" y="6133"/>
                    <a:pt x="8893" y="5949"/>
                  </a:cubicBezTo>
                  <a:cubicBezTo>
                    <a:pt x="9133" y="6207"/>
                    <a:pt x="9354" y="6465"/>
                    <a:pt x="9575" y="6722"/>
                  </a:cubicBezTo>
                  <a:cubicBezTo>
                    <a:pt x="8562" y="6962"/>
                    <a:pt x="7605" y="7330"/>
                    <a:pt x="6556" y="7367"/>
                  </a:cubicBezTo>
                  <a:cubicBezTo>
                    <a:pt x="6536" y="7367"/>
                    <a:pt x="6516" y="7367"/>
                    <a:pt x="6495" y="7367"/>
                  </a:cubicBezTo>
                  <a:cubicBezTo>
                    <a:pt x="5229" y="7367"/>
                    <a:pt x="4022" y="6799"/>
                    <a:pt x="3225" y="5821"/>
                  </a:cubicBezTo>
                  <a:cubicBezTo>
                    <a:pt x="2396" y="4863"/>
                    <a:pt x="1955" y="3649"/>
                    <a:pt x="1568" y="2452"/>
                  </a:cubicBezTo>
                  <a:cubicBezTo>
                    <a:pt x="1384" y="1845"/>
                    <a:pt x="1181" y="998"/>
                    <a:pt x="740" y="464"/>
                  </a:cubicBezTo>
                  <a:close/>
                  <a:moveTo>
                    <a:pt x="3449" y="0"/>
                  </a:moveTo>
                  <a:cubicBezTo>
                    <a:pt x="2438" y="0"/>
                    <a:pt x="1415" y="98"/>
                    <a:pt x="427" y="170"/>
                  </a:cubicBezTo>
                  <a:cubicBezTo>
                    <a:pt x="390" y="152"/>
                    <a:pt x="353" y="115"/>
                    <a:pt x="298" y="96"/>
                  </a:cubicBezTo>
                  <a:cubicBezTo>
                    <a:pt x="273" y="84"/>
                    <a:pt x="248" y="78"/>
                    <a:pt x="223" y="78"/>
                  </a:cubicBezTo>
                  <a:cubicBezTo>
                    <a:pt x="102" y="78"/>
                    <a:pt x="1" y="213"/>
                    <a:pt x="77" y="336"/>
                  </a:cubicBezTo>
                  <a:cubicBezTo>
                    <a:pt x="353" y="925"/>
                    <a:pt x="740" y="1403"/>
                    <a:pt x="961" y="2047"/>
                  </a:cubicBezTo>
                  <a:cubicBezTo>
                    <a:pt x="1145" y="2618"/>
                    <a:pt x="1310" y="3170"/>
                    <a:pt x="1513" y="3741"/>
                  </a:cubicBezTo>
                  <a:cubicBezTo>
                    <a:pt x="1955" y="4882"/>
                    <a:pt x="2580" y="5986"/>
                    <a:pt x="3537" y="6778"/>
                  </a:cubicBezTo>
                  <a:cubicBezTo>
                    <a:pt x="4398" y="7477"/>
                    <a:pt x="5438" y="7774"/>
                    <a:pt x="6503" y="7774"/>
                  </a:cubicBezTo>
                  <a:cubicBezTo>
                    <a:pt x="7626" y="7774"/>
                    <a:pt x="8776" y="7445"/>
                    <a:pt x="9777" y="6906"/>
                  </a:cubicBezTo>
                  <a:cubicBezTo>
                    <a:pt x="9814" y="6943"/>
                    <a:pt x="9851" y="6999"/>
                    <a:pt x="9887" y="7035"/>
                  </a:cubicBezTo>
                  <a:cubicBezTo>
                    <a:pt x="10053" y="7367"/>
                    <a:pt x="10348" y="7643"/>
                    <a:pt x="10716" y="7772"/>
                  </a:cubicBezTo>
                  <a:cubicBezTo>
                    <a:pt x="10731" y="7775"/>
                    <a:pt x="10745" y="7776"/>
                    <a:pt x="10759" y="7776"/>
                  </a:cubicBezTo>
                  <a:cubicBezTo>
                    <a:pt x="10919" y="7776"/>
                    <a:pt x="11018" y="7594"/>
                    <a:pt x="10900" y="7459"/>
                  </a:cubicBezTo>
                  <a:cubicBezTo>
                    <a:pt x="9795" y="6410"/>
                    <a:pt x="10256" y="4992"/>
                    <a:pt x="9832" y="3667"/>
                  </a:cubicBezTo>
                  <a:cubicBezTo>
                    <a:pt x="9482" y="2655"/>
                    <a:pt x="8801" y="1771"/>
                    <a:pt x="7900" y="1164"/>
                  </a:cubicBezTo>
                  <a:cubicBezTo>
                    <a:pt x="6557" y="235"/>
                    <a:pt x="5016" y="0"/>
                    <a:pt x="3449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9"/>
            <p:cNvSpPr/>
            <p:nvPr/>
          </p:nvSpPr>
          <p:spPr>
            <a:xfrm>
              <a:off x="5227987" y="544476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043" y="1232"/>
                  </a:moveTo>
                  <a:cubicBezTo>
                    <a:pt x="5375" y="2005"/>
                    <a:pt x="5835" y="2723"/>
                    <a:pt x="6019" y="3533"/>
                  </a:cubicBezTo>
                  <a:cubicBezTo>
                    <a:pt x="6240" y="4563"/>
                    <a:pt x="5982" y="5631"/>
                    <a:pt x="5301" y="6422"/>
                  </a:cubicBezTo>
                  <a:cubicBezTo>
                    <a:pt x="4657" y="7232"/>
                    <a:pt x="3773" y="7784"/>
                    <a:pt x="2871" y="8263"/>
                  </a:cubicBezTo>
                  <a:cubicBezTo>
                    <a:pt x="2411" y="8502"/>
                    <a:pt x="1767" y="8797"/>
                    <a:pt x="1417" y="9220"/>
                  </a:cubicBezTo>
                  <a:cubicBezTo>
                    <a:pt x="1307" y="8300"/>
                    <a:pt x="1012" y="7416"/>
                    <a:pt x="920" y="6496"/>
                  </a:cubicBezTo>
                  <a:cubicBezTo>
                    <a:pt x="810" y="5392"/>
                    <a:pt x="902" y="4214"/>
                    <a:pt x="1473" y="3238"/>
                  </a:cubicBezTo>
                  <a:cubicBezTo>
                    <a:pt x="2025" y="2263"/>
                    <a:pt x="2890" y="1784"/>
                    <a:pt x="3976" y="1508"/>
                  </a:cubicBezTo>
                  <a:cubicBezTo>
                    <a:pt x="4068" y="1471"/>
                    <a:pt x="4160" y="1453"/>
                    <a:pt x="4252" y="1434"/>
                  </a:cubicBezTo>
                  <a:lnTo>
                    <a:pt x="4252" y="1434"/>
                  </a:lnTo>
                  <a:cubicBezTo>
                    <a:pt x="3994" y="1858"/>
                    <a:pt x="3792" y="2318"/>
                    <a:pt x="3644" y="2815"/>
                  </a:cubicBezTo>
                  <a:cubicBezTo>
                    <a:pt x="3513" y="2782"/>
                    <a:pt x="3379" y="2765"/>
                    <a:pt x="3246" y="2765"/>
                  </a:cubicBezTo>
                  <a:cubicBezTo>
                    <a:pt x="3007" y="2765"/>
                    <a:pt x="2771" y="2819"/>
                    <a:pt x="2558" y="2925"/>
                  </a:cubicBezTo>
                  <a:cubicBezTo>
                    <a:pt x="2282" y="3036"/>
                    <a:pt x="1859" y="3275"/>
                    <a:pt x="1822" y="3588"/>
                  </a:cubicBezTo>
                  <a:cubicBezTo>
                    <a:pt x="1807" y="3649"/>
                    <a:pt x="1855" y="3685"/>
                    <a:pt x="1903" y="3685"/>
                  </a:cubicBezTo>
                  <a:cubicBezTo>
                    <a:pt x="1913" y="3685"/>
                    <a:pt x="1923" y="3683"/>
                    <a:pt x="1933" y="3680"/>
                  </a:cubicBezTo>
                  <a:cubicBezTo>
                    <a:pt x="2061" y="3606"/>
                    <a:pt x="2172" y="3533"/>
                    <a:pt x="2264" y="3422"/>
                  </a:cubicBezTo>
                  <a:cubicBezTo>
                    <a:pt x="2374" y="3312"/>
                    <a:pt x="2522" y="3238"/>
                    <a:pt x="2669" y="3164"/>
                  </a:cubicBezTo>
                  <a:cubicBezTo>
                    <a:pt x="2945" y="3036"/>
                    <a:pt x="3276" y="2980"/>
                    <a:pt x="3589" y="2980"/>
                  </a:cubicBezTo>
                  <a:cubicBezTo>
                    <a:pt x="3552" y="3072"/>
                    <a:pt x="3534" y="3146"/>
                    <a:pt x="3497" y="3238"/>
                  </a:cubicBezTo>
                  <a:cubicBezTo>
                    <a:pt x="3239" y="3956"/>
                    <a:pt x="2982" y="4655"/>
                    <a:pt x="2724" y="5373"/>
                  </a:cubicBezTo>
                  <a:lnTo>
                    <a:pt x="2687" y="5373"/>
                  </a:lnTo>
                  <a:cubicBezTo>
                    <a:pt x="2681" y="5367"/>
                    <a:pt x="2673" y="5365"/>
                    <a:pt x="2664" y="5365"/>
                  </a:cubicBezTo>
                  <a:cubicBezTo>
                    <a:pt x="2646" y="5365"/>
                    <a:pt x="2626" y="5373"/>
                    <a:pt x="2614" y="5373"/>
                  </a:cubicBezTo>
                  <a:cubicBezTo>
                    <a:pt x="2595" y="5392"/>
                    <a:pt x="2595" y="5392"/>
                    <a:pt x="2595" y="5392"/>
                  </a:cubicBezTo>
                  <a:cubicBezTo>
                    <a:pt x="2503" y="5410"/>
                    <a:pt x="2411" y="5428"/>
                    <a:pt x="2338" y="5428"/>
                  </a:cubicBezTo>
                  <a:cubicBezTo>
                    <a:pt x="2227" y="5447"/>
                    <a:pt x="2135" y="5484"/>
                    <a:pt x="2043" y="5520"/>
                  </a:cubicBezTo>
                  <a:cubicBezTo>
                    <a:pt x="1877" y="5594"/>
                    <a:pt x="1638" y="5686"/>
                    <a:pt x="1583" y="5870"/>
                  </a:cubicBezTo>
                  <a:cubicBezTo>
                    <a:pt x="1546" y="5925"/>
                    <a:pt x="1601" y="5999"/>
                    <a:pt x="1675" y="5999"/>
                  </a:cubicBezTo>
                  <a:cubicBezTo>
                    <a:pt x="1767" y="5981"/>
                    <a:pt x="1859" y="5944"/>
                    <a:pt x="1933" y="5870"/>
                  </a:cubicBezTo>
                  <a:cubicBezTo>
                    <a:pt x="2025" y="5815"/>
                    <a:pt x="2135" y="5778"/>
                    <a:pt x="2227" y="5741"/>
                  </a:cubicBezTo>
                  <a:cubicBezTo>
                    <a:pt x="2338" y="5704"/>
                    <a:pt x="2485" y="5686"/>
                    <a:pt x="2614" y="5649"/>
                  </a:cubicBezTo>
                  <a:lnTo>
                    <a:pt x="2614" y="5649"/>
                  </a:lnTo>
                  <a:cubicBezTo>
                    <a:pt x="2485" y="5999"/>
                    <a:pt x="2374" y="6330"/>
                    <a:pt x="2246" y="6680"/>
                  </a:cubicBezTo>
                  <a:cubicBezTo>
                    <a:pt x="2191" y="6658"/>
                    <a:pt x="2119" y="6646"/>
                    <a:pt x="2043" y="6646"/>
                  </a:cubicBezTo>
                  <a:cubicBezTo>
                    <a:pt x="1863" y="6646"/>
                    <a:pt x="1664" y="6714"/>
                    <a:pt x="1638" y="6882"/>
                  </a:cubicBezTo>
                  <a:cubicBezTo>
                    <a:pt x="1638" y="6919"/>
                    <a:pt x="1675" y="6956"/>
                    <a:pt x="1712" y="6956"/>
                  </a:cubicBezTo>
                  <a:cubicBezTo>
                    <a:pt x="1785" y="6919"/>
                    <a:pt x="1859" y="6882"/>
                    <a:pt x="1933" y="6846"/>
                  </a:cubicBezTo>
                  <a:cubicBezTo>
                    <a:pt x="2025" y="6809"/>
                    <a:pt x="2117" y="6790"/>
                    <a:pt x="2227" y="6790"/>
                  </a:cubicBezTo>
                  <a:cubicBezTo>
                    <a:pt x="2154" y="6974"/>
                    <a:pt x="2098" y="7159"/>
                    <a:pt x="2025" y="7324"/>
                  </a:cubicBezTo>
                  <a:cubicBezTo>
                    <a:pt x="2013" y="7382"/>
                    <a:pt x="2060" y="7419"/>
                    <a:pt x="2106" y="7419"/>
                  </a:cubicBezTo>
                  <a:cubicBezTo>
                    <a:pt x="2133" y="7419"/>
                    <a:pt x="2158" y="7406"/>
                    <a:pt x="2172" y="7379"/>
                  </a:cubicBezTo>
                  <a:lnTo>
                    <a:pt x="2485" y="6606"/>
                  </a:lnTo>
                  <a:cubicBezTo>
                    <a:pt x="2503" y="6662"/>
                    <a:pt x="2522" y="6717"/>
                    <a:pt x="2540" y="6754"/>
                  </a:cubicBezTo>
                  <a:cubicBezTo>
                    <a:pt x="2595" y="6901"/>
                    <a:pt x="2687" y="7140"/>
                    <a:pt x="2853" y="7159"/>
                  </a:cubicBezTo>
                  <a:cubicBezTo>
                    <a:pt x="2890" y="7159"/>
                    <a:pt x="2927" y="7140"/>
                    <a:pt x="2945" y="7103"/>
                  </a:cubicBezTo>
                  <a:cubicBezTo>
                    <a:pt x="2963" y="6956"/>
                    <a:pt x="2816" y="6790"/>
                    <a:pt x="2779" y="6662"/>
                  </a:cubicBezTo>
                  <a:cubicBezTo>
                    <a:pt x="2724" y="6533"/>
                    <a:pt x="2706" y="6386"/>
                    <a:pt x="2614" y="6312"/>
                  </a:cubicBezTo>
                  <a:lnTo>
                    <a:pt x="3350" y="4527"/>
                  </a:lnTo>
                  <a:cubicBezTo>
                    <a:pt x="3424" y="4766"/>
                    <a:pt x="3534" y="4987"/>
                    <a:pt x="3571" y="5208"/>
                  </a:cubicBezTo>
                  <a:cubicBezTo>
                    <a:pt x="3644" y="5557"/>
                    <a:pt x="3571" y="6017"/>
                    <a:pt x="3736" y="6330"/>
                  </a:cubicBezTo>
                  <a:cubicBezTo>
                    <a:pt x="3759" y="6375"/>
                    <a:pt x="3801" y="6399"/>
                    <a:pt x="3844" y="6399"/>
                  </a:cubicBezTo>
                  <a:cubicBezTo>
                    <a:pt x="3871" y="6399"/>
                    <a:pt x="3899" y="6389"/>
                    <a:pt x="3920" y="6367"/>
                  </a:cubicBezTo>
                  <a:cubicBezTo>
                    <a:pt x="4123" y="6036"/>
                    <a:pt x="4013" y="5502"/>
                    <a:pt x="3920" y="5152"/>
                  </a:cubicBezTo>
                  <a:cubicBezTo>
                    <a:pt x="3865" y="4784"/>
                    <a:pt x="3736" y="4453"/>
                    <a:pt x="3497" y="4158"/>
                  </a:cubicBezTo>
                  <a:cubicBezTo>
                    <a:pt x="3552" y="4066"/>
                    <a:pt x="3589" y="3974"/>
                    <a:pt x="3626" y="3864"/>
                  </a:cubicBezTo>
                  <a:cubicBezTo>
                    <a:pt x="3847" y="3349"/>
                    <a:pt x="4049" y="2815"/>
                    <a:pt x="4289" y="2299"/>
                  </a:cubicBezTo>
                  <a:cubicBezTo>
                    <a:pt x="4307" y="2263"/>
                    <a:pt x="4344" y="2207"/>
                    <a:pt x="4362" y="2171"/>
                  </a:cubicBezTo>
                  <a:cubicBezTo>
                    <a:pt x="4491" y="2391"/>
                    <a:pt x="4601" y="2594"/>
                    <a:pt x="4712" y="2815"/>
                  </a:cubicBezTo>
                  <a:cubicBezTo>
                    <a:pt x="4859" y="3128"/>
                    <a:pt x="4933" y="3533"/>
                    <a:pt x="5154" y="3809"/>
                  </a:cubicBezTo>
                  <a:cubicBezTo>
                    <a:pt x="5174" y="3836"/>
                    <a:pt x="5204" y="3848"/>
                    <a:pt x="5234" y="3848"/>
                  </a:cubicBezTo>
                  <a:cubicBezTo>
                    <a:pt x="5286" y="3848"/>
                    <a:pt x="5338" y="3812"/>
                    <a:pt x="5338" y="3753"/>
                  </a:cubicBezTo>
                  <a:cubicBezTo>
                    <a:pt x="5411" y="3385"/>
                    <a:pt x="5154" y="2944"/>
                    <a:pt x="5006" y="2631"/>
                  </a:cubicBezTo>
                  <a:cubicBezTo>
                    <a:pt x="4878" y="2373"/>
                    <a:pt x="4712" y="2115"/>
                    <a:pt x="4546" y="1894"/>
                  </a:cubicBezTo>
                  <a:cubicBezTo>
                    <a:pt x="4694" y="1674"/>
                    <a:pt x="4878" y="1453"/>
                    <a:pt x="5043" y="1232"/>
                  </a:cubicBezTo>
                  <a:close/>
                  <a:moveTo>
                    <a:pt x="5561" y="1"/>
                  </a:moveTo>
                  <a:cubicBezTo>
                    <a:pt x="5520" y="1"/>
                    <a:pt x="5479" y="17"/>
                    <a:pt x="5448" y="54"/>
                  </a:cubicBezTo>
                  <a:cubicBezTo>
                    <a:pt x="4767" y="1103"/>
                    <a:pt x="3589" y="956"/>
                    <a:pt x="2595" y="1490"/>
                  </a:cubicBezTo>
                  <a:cubicBezTo>
                    <a:pt x="1822" y="1931"/>
                    <a:pt x="1233" y="2612"/>
                    <a:pt x="884" y="3404"/>
                  </a:cubicBezTo>
                  <a:cubicBezTo>
                    <a:pt x="0" y="5410"/>
                    <a:pt x="699" y="7545"/>
                    <a:pt x="1233" y="9514"/>
                  </a:cubicBezTo>
                  <a:cubicBezTo>
                    <a:pt x="1215" y="9551"/>
                    <a:pt x="1196" y="9588"/>
                    <a:pt x="1196" y="9643"/>
                  </a:cubicBezTo>
                  <a:cubicBezTo>
                    <a:pt x="1154" y="9729"/>
                    <a:pt x="1232" y="9814"/>
                    <a:pt x="1321" y="9814"/>
                  </a:cubicBezTo>
                  <a:cubicBezTo>
                    <a:pt x="1347" y="9814"/>
                    <a:pt x="1374" y="9807"/>
                    <a:pt x="1399" y="9791"/>
                  </a:cubicBezTo>
                  <a:cubicBezTo>
                    <a:pt x="1841" y="9478"/>
                    <a:pt x="2154" y="9110"/>
                    <a:pt x="2632" y="8815"/>
                  </a:cubicBezTo>
                  <a:cubicBezTo>
                    <a:pt x="3055" y="8594"/>
                    <a:pt x="3479" y="8355"/>
                    <a:pt x="3902" y="8134"/>
                  </a:cubicBezTo>
                  <a:cubicBezTo>
                    <a:pt x="4767" y="7637"/>
                    <a:pt x="5503" y="6919"/>
                    <a:pt x="6019" y="6054"/>
                  </a:cubicBezTo>
                  <a:cubicBezTo>
                    <a:pt x="6902" y="4416"/>
                    <a:pt x="6295" y="2428"/>
                    <a:pt x="5172" y="1048"/>
                  </a:cubicBezTo>
                  <a:lnTo>
                    <a:pt x="5264" y="937"/>
                  </a:lnTo>
                  <a:cubicBezTo>
                    <a:pt x="5503" y="753"/>
                    <a:pt x="5669" y="477"/>
                    <a:pt x="5724" y="164"/>
                  </a:cubicBezTo>
                  <a:cubicBezTo>
                    <a:pt x="5724" y="66"/>
                    <a:pt x="5642" y="1"/>
                    <a:pt x="5561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9"/>
            <p:cNvSpPr/>
            <p:nvPr/>
          </p:nvSpPr>
          <p:spPr>
            <a:xfrm>
              <a:off x="8870399" y="504645"/>
              <a:ext cx="665210" cy="846016"/>
            </a:xfrm>
            <a:custGeom>
              <a:avLst/>
              <a:gdLst/>
              <a:ahLst/>
              <a:cxnLst/>
              <a:rect l="l" t="t" r="r" b="b"/>
              <a:pathLst>
                <a:path w="12406" h="15778" extrusionOk="0">
                  <a:moveTo>
                    <a:pt x="10216" y="1989"/>
                  </a:moveTo>
                  <a:cubicBezTo>
                    <a:pt x="10529" y="3443"/>
                    <a:pt x="11099" y="4823"/>
                    <a:pt x="11136" y="6333"/>
                  </a:cubicBezTo>
                  <a:cubicBezTo>
                    <a:pt x="11191" y="8192"/>
                    <a:pt x="10381" y="9959"/>
                    <a:pt x="8964" y="11155"/>
                  </a:cubicBezTo>
                  <a:cubicBezTo>
                    <a:pt x="7584" y="12370"/>
                    <a:pt x="5817" y="13014"/>
                    <a:pt x="4087" y="13548"/>
                  </a:cubicBezTo>
                  <a:cubicBezTo>
                    <a:pt x="3221" y="13824"/>
                    <a:pt x="2007" y="14118"/>
                    <a:pt x="1234" y="14763"/>
                  </a:cubicBezTo>
                  <a:cubicBezTo>
                    <a:pt x="1362" y="13124"/>
                    <a:pt x="1142" y="11450"/>
                    <a:pt x="1270" y="9811"/>
                  </a:cubicBezTo>
                  <a:cubicBezTo>
                    <a:pt x="1436" y="7842"/>
                    <a:pt x="1988" y="5836"/>
                    <a:pt x="3295" y="4290"/>
                  </a:cubicBezTo>
                  <a:cubicBezTo>
                    <a:pt x="4639" y="2707"/>
                    <a:pt x="6258" y="2210"/>
                    <a:pt x="8265" y="2081"/>
                  </a:cubicBezTo>
                  <a:cubicBezTo>
                    <a:pt x="8430" y="2081"/>
                    <a:pt x="8596" y="2063"/>
                    <a:pt x="8762" y="2044"/>
                  </a:cubicBezTo>
                  <a:lnTo>
                    <a:pt x="8762" y="2044"/>
                  </a:lnTo>
                  <a:cubicBezTo>
                    <a:pt x="8173" y="2725"/>
                    <a:pt x="7657" y="3480"/>
                    <a:pt x="7234" y="4271"/>
                  </a:cubicBezTo>
                  <a:cubicBezTo>
                    <a:pt x="6858" y="4112"/>
                    <a:pt x="6454" y="4030"/>
                    <a:pt x="6048" y="4030"/>
                  </a:cubicBezTo>
                  <a:cubicBezTo>
                    <a:pt x="5798" y="4030"/>
                    <a:pt x="5547" y="4061"/>
                    <a:pt x="5301" y="4124"/>
                  </a:cubicBezTo>
                  <a:cubicBezTo>
                    <a:pt x="4786" y="4234"/>
                    <a:pt x="3976" y="4511"/>
                    <a:pt x="3792" y="5044"/>
                  </a:cubicBezTo>
                  <a:cubicBezTo>
                    <a:pt x="3758" y="5162"/>
                    <a:pt x="3832" y="5249"/>
                    <a:pt x="3930" y="5249"/>
                  </a:cubicBezTo>
                  <a:cubicBezTo>
                    <a:pt x="3939" y="5249"/>
                    <a:pt x="3948" y="5248"/>
                    <a:pt x="3958" y="5247"/>
                  </a:cubicBezTo>
                  <a:cubicBezTo>
                    <a:pt x="4197" y="5173"/>
                    <a:pt x="4418" y="5044"/>
                    <a:pt x="4620" y="4897"/>
                  </a:cubicBezTo>
                  <a:cubicBezTo>
                    <a:pt x="4860" y="4768"/>
                    <a:pt x="5136" y="4658"/>
                    <a:pt x="5412" y="4584"/>
                  </a:cubicBezTo>
                  <a:cubicBezTo>
                    <a:pt x="5707" y="4515"/>
                    <a:pt x="6008" y="4478"/>
                    <a:pt x="6309" y="4478"/>
                  </a:cubicBezTo>
                  <a:cubicBezTo>
                    <a:pt x="6570" y="4478"/>
                    <a:pt x="6830" y="4506"/>
                    <a:pt x="7087" y="4566"/>
                  </a:cubicBezTo>
                  <a:cubicBezTo>
                    <a:pt x="7013" y="4713"/>
                    <a:pt x="6921" y="4842"/>
                    <a:pt x="6866" y="4971"/>
                  </a:cubicBezTo>
                  <a:cubicBezTo>
                    <a:pt x="6166" y="6130"/>
                    <a:pt x="5467" y="7308"/>
                    <a:pt x="4786" y="8468"/>
                  </a:cubicBezTo>
                  <a:cubicBezTo>
                    <a:pt x="4768" y="8468"/>
                    <a:pt x="4749" y="8449"/>
                    <a:pt x="4731" y="8449"/>
                  </a:cubicBezTo>
                  <a:cubicBezTo>
                    <a:pt x="4712" y="8440"/>
                    <a:pt x="4689" y="8436"/>
                    <a:pt x="4664" y="8436"/>
                  </a:cubicBezTo>
                  <a:cubicBezTo>
                    <a:pt x="4639" y="8436"/>
                    <a:pt x="4611" y="8440"/>
                    <a:pt x="4584" y="8449"/>
                  </a:cubicBezTo>
                  <a:cubicBezTo>
                    <a:pt x="4584" y="8449"/>
                    <a:pt x="4565" y="8449"/>
                    <a:pt x="4565" y="8468"/>
                  </a:cubicBezTo>
                  <a:cubicBezTo>
                    <a:pt x="4399" y="8468"/>
                    <a:pt x="4234" y="8468"/>
                    <a:pt x="4087" y="8449"/>
                  </a:cubicBezTo>
                  <a:cubicBezTo>
                    <a:pt x="3902" y="8449"/>
                    <a:pt x="3718" y="8468"/>
                    <a:pt x="3553" y="8505"/>
                  </a:cubicBezTo>
                  <a:cubicBezTo>
                    <a:pt x="3240" y="8560"/>
                    <a:pt x="2780" y="8670"/>
                    <a:pt x="2632" y="8965"/>
                  </a:cubicBezTo>
                  <a:cubicBezTo>
                    <a:pt x="2577" y="9075"/>
                    <a:pt x="2651" y="9204"/>
                    <a:pt x="2780" y="9204"/>
                  </a:cubicBezTo>
                  <a:cubicBezTo>
                    <a:pt x="2802" y="9206"/>
                    <a:pt x="2823" y="9208"/>
                    <a:pt x="2845" y="9208"/>
                  </a:cubicBezTo>
                  <a:cubicBezTo>
                    <a:pt x="2989" y="9208"/>
                    <a:pt x="3130" y="9158"/>
                    <a:pt x="3258" y="9094"/>
                  </a:cubicBezTo>
                  <a:cubicBezTo>
                    <a:pt x="3442" y="9038"/>
                    <a:pt x="3626" y="8983"/>
                    <a:pt x="3829" y="8946"/>
                  </a:cubicBezTo>
                  <a:cubicBezTo>
                    <a:pt x="3930" y="8928"/>
                    <a:pt x="4050" y="8928"/>
                    <a:pt x="4172" y="8928"/>
                  </a:cubicBezTo>
                  <a:cubicBezTo>
                    <a:pt x="4294" y="8928"/>
                    <a:pt x="4418" y="8928"/>
                    <a:pt x="4528" y="8910"/>
                  </a:cubicBezTo>
                  <a:lnTo>
                    <a:pt x="4528" y="8910"/>
                  </a:lnTo>
                  <a:lnTo>
                    <a:pt x="3553" y="10584"/>
                  </a:lnTo>
                  <a:lnTo>
                    <a:pt x="3534" y="10584"/>
                  </a:lnTo>
                  <a:cubicBezTo>
                    <a:pt x="3401" y="10501"/>
                    <a:pt x="3186" y="10444"/>
                    <a:pt x="2977" y="10444"/>
                  </a:cubicBezTo>
                  <a:cubicBezTo>
                    <a:pt x="2724" y="10444"/>
                    <a:pt x="2482" y="10528"/>
                    <a:pt x="2412" y="10750"/>
                  </a:cubicBezTo>
                  <a:cubicBezTo>
                    <a:pt x="2393" y="10824"/>
                    <a:pt x="2430" y="10879"/>
                    <a:pt x="2504" y="10879"/>
                  </a:cubicBezTo>
                  <a:cubicBezTo>
                    <a:pt x="2651" y="10861"/>
                    <a:pt x="2798" y="10824"/>
                    <a:pt x="2927" y="10768"/>
                  </a:cubicBezTo>
                  <a:cubicBezTo>
                    <a:pt x="3010" y="10750"/>
                    <a:pt x="3097" y="10741"/>
                    <a:pt x="3185" y="10741"/>
                  </a:cubicBezTo>
                  <a:cubicBezTo>
                    <a:pt x="3272" y="10741"/>
                    <a:pt x="3360" y="10750"/>
                    <a:pt x="3442" y="10768"/>
                  </a:cubicBezTo>
                  <a:lnTo>
                    <a:pt x="2927" y="11634"/>
                  </a:lnTo>
                  <a:cubicBezTo>
                    <a:pt x="2863" y="11748"/>
                    <a:pt x="2950" y="11845"/>
                    <a:pt x="3045" y="11845"/>
                  </a:cubicBezTo>
                  <a:cubicBezTo>
                    <a:pt x="3088" y="11845"/>
                    <a:pt x="3132" y="11826"/>
                    <a:pt x="3166" y="11781"/>
                  </a:cubicBezTo>
                  <a:lnTo>
                    <a:pt x="3976" y="10548"/>
                  </a:lnTo>
                  <a:cubicBezTo>
                    <a:pt x="3976" y="10640"/>
                    <a:pt x="3995" y="10750"/>
                    <a:pt x="4013" y="10824"/>
                  </a:cubicBezTo>
                  <a:cubicBezTo>
                    <a:pt x="4050" y="11100"/>
                    <a:pt x="4142" y="11505"/>
                    <a:pt x="4418" y="11615"/>
                  </a:cubicBezTo>
                  <a:cubicBezTo>
                    <a:pt x="4434" y="11623"/>
                    <a:pt x="4450" y="11627"/>
                    <a:pt x="4466" y="11627"/>
                  </a:cubicBezTo>
                  <a:cubicBezTo>
                    <a:pt x="4522" y="11627"/>
                    <a:pt x="4573" y="11581"/>
                    <a:pt x="4602" y="11523"/>
                  </a:cubicBezTo>
                  <a:cubicBezTo>
                    <a:pt x="4676" y="11284"/>
                    <a:pt x="4491" y="10953"/>
                    <a:pt x="4455" y="10713"/>
                  </a:cubicBezTo>
                  <a:cubicBezTo>
                    <a:pt x="4399" y="10529"/>
                    <a:pt x="4418" y="10235"/>
                    <a:pt x="4289" y="10069"/>
                  </a:cubicBezTo>
                  <a:lnTo>
                    <a:pt x="6166" y="7179"/>
                  </a:lnTo>
                  <a:cubicBezTo>
                    <a:pt x="6222" y="7603"/>
                    <a:pt x="6314" y="8026"/>
                    <a:pt x="6332" y="8431"/>
                  </a:cubicBezTo>
                  <a:cubicBezTo>
                    <a:pt x="6350" y="9094"/>
                    <a:pt x="6074" y="9848"/>
                    <a:pt x="6240" y="10474"/>
                  </a:cubicBezTo>
                  <a:cubicBezTo>
                    <a:pt x="6252" y="10567"/>
                    <a:pt x="6322" y="10616"/>
                    <a:pt x="6401" y="10616"/>
                  </a:cubicBezTo>
                  <a:cubicBezTo>
                    <a:pt x="6446" y="10616"/>
                    <a:pt x="6494" y="10600"/>
                    <a:pt x="6535" y="10566"/>
                  </a:cubicBezTo>
                  <a:cubicBezTo>
                    <a:pt x="7013" y="10069"/>
                    <a:pt x="6995" y="9112"/>
                    <a:pt x="6958" y="8449"/>
                  </a:cubicBezTo>
                  <a:cubicBezTo>
                    <a:pt x="6939" y="7879"/>
                    <a:pt x="6903" y="7106"/>
                    <a:pt x="6553" y="6609"/>
                  </a:cubicBezTo>
                  <a:cubicBezTo>
                    <a:pt x="6645" y="6443"/>
                    <a:pt x="6755" y="6277"/>
                    <a:pt x="6866" y="6130"/>
                  </a:cubicBezTo>
                  <a:cubicBezTo>
                    <a:pt x="7418" y="5284"/>
                    <a:pt x="7933" y="4400"/>
                    <a:pt x="8541" y="3590"/>
                  </a:cubicBezTo>
                  <a:cubicBezTo>
                    <a:pt x="8596" y="3517"/>
                    <a:pt x="8651" y="3461"/>
                    <a:pt x="8706" y="3388"/>
                  </a:cubicBezTo>
                  <a:cubicBezTo>
                    <a:pt x="8854" y="3793"/>
                    <a:pt x="9001" y="4216"/>
                    <a:pt x="9111" y="4639"/>
                  </a:cubicBezTo>
                  <a:cubicBezTo>
                    <a:pt x="9259" y="5228"/>
                    <a:pt x="9240" y="5965"/>
                    <a:pt x="9553" y="6498"/>
                  </a:cubicBezTo>
                  <a:cubicBezTo>
                    <a:pt x="9587" y="6565"/>
                    <a:pt x="9651" y="6598"/>
                    <a:pt x="9716" y="6598"/>
                  </a:cubicBezTo>
                  <a:cubicBezTo>
                    <a:pt x="9794" y="6598"/>
                    <a:pt x="9873" y="6552"/>
                    <a:pt x="9903" y="6462"/>
                  </a:cubicBezTo>
                  <a:cubicBezTo>
                    <a:pt x="10142" y="5854"/>
                    <a:pt x="9848" y="5007"/>
                    <a:pt x="9682" y="4400"/>
                  </a:cubicBezTo>
                  <a:cubicBezTo>
                    <a:pt x="9535" y="3903"/>
                    <a:pt x="9351" y="3425"/>
                    <a:pt x="9093" y="2964"/>
                  </a:cubicBezTo>
                  <a:cubicBezTo>
                    <a:pt x="9461" y="2615"/>
                    <a:pt x="9829" y="2302"/>
                    <a:pt x="10216" y="1989"/>
                  </a:cubicBezTo>
                  <a:close/>
                  <a:moveTo>
                    <a:pt x="11470" y="0"/>
                  </a:moveTo>
                  <a:cubicBezTo>
                    <a:pt x="11406" y="0"/>
                    <a:pt x="11340" y="23"/>
                    <a:pt x="11283" y="75"/>
                  </a:cubicBezTo>
                  <a:cubicBezTo>
                    <a:pt x="9774" y="1676"/>
                    <a:pt x="7731" y="1032"/>
                    <a:pt x="5835" y="1639"/>
                  </a:cubicBezTo>
                  <a:cubicBezTo>
                    <a:pt x="4344" y="2155"/>
                    <a:pt x="3074" y="3130"/>
                    <a:pt x="2209" y="4437"/>
                  </a:cubicBezTo>
                  <a:cubicBezTo>
                    <a:pt x="0" y="7621"/>
                    <a:pt x="516" y="11578"/>
                    <a:pt x="810" y="15223"/>
                  </a:cubicBezTo>
                  <a:cubicBezTo>
                    <a:pt x="774" y="15278"/>
                    <a:pt x="737" y="15352"/>
                    <a:pt x="700" y="15407"/>
                  </a:cubicBezTo>
                  <a:cubicBezTo>
                    <a:pt x="607" y="15592"/>
                    <a:pt x="735" y="15778"/>
                    <a:pt x="909" y="15778"/>
                  </a:cubicBezTo>
                  <a:cubicBezTo>
                    <a:pt x="943" y="15778"/>
                    <a:pt x="977" y="15771"/>
                    <a:pt x="1013" y="15756"/>
                  </a:cubicBezTo>
                  <a:cubicBezTo>
                    <a:pt x="1878" y="15333"/>
                    <a:pt x="2577" y="14781"/>
                    <a:pt x="3498" y="14468"/>
                  </a:cubicBezTo>
                  <a:cubicBezTo>
                    <a:pt x="4307" y="14192"/>
                    <a:pt x="5136" y="13971"/>
                    <a:pt x="5927" y="13658"/>
                  </a:cubicBezTo>
                  <a:cubicBezTo>
                    <a:pt x="7584" y="13014"/>
                    <a:pt x="9185" y="12112"/>
                    <a:pt x="10326" y="10713"/>
                  </a:cubicBezTo>
                  <a:cubicBezTo>
                    <a:pt x="12406" y="8155"/>
                    <a:pt x="12019" y="4492"/>
                    <a:pt x="10510" y="1713"/>
                  </a:cubicBezTo>
                  <a:cubicBezTo>
                    <a:pt x="10565" y="1658"/>
                    <a:pt x="10621" y="1602"/>
                    <a:pt x="10676" y="1547"/>
                  </a:cubicBezTo>
                  <a:cubicBezTo>
                    <a:pt x="11173" y="1290"/>
                    <a:pt x="11541" y="866"/>
                    <a:pt x="11743" y="332"/>
                  </a:cubicBezTo>
                  <a:cubicBezTo>
                    <a:pt x="11783" y="147"/>
                    <a:pt x="11633" y="0"/>
                    <a:pt x="11470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9"/>
            <p:cNvSpPr/>
            <p:nvPr/>
          </p:nvSpPr>
          <p:spPr>
            <a:xfrm>
              <a:off x="1582355" y="363889"/>
              <a:ext cx="796471" cy="670304"/>
            </a:xfrm>
            <a:custGeom>
              <a:avLst/>
              <a:gdLst/>
              <a:ahLst/>
              <a:cxnLst/>
              <a:rect l="l" t="t" r="r" b="b"/>
              <a:pathLst>
                <a:path w="14854" h="12501" extrusionOk="0">
                  <a:moveTo>
                    <a:pt x="14021" y="909"/>
                  </a:moveTo>
                  <a:lnTo>
                    <a:pt x="14021" y="909"/>
                  </a:lnTo>
                  <a:cubicBezTo>
                    <a:pt x="13469" y="2455"/>
                    <a:pt x="13248" y="4130"/>
                    <a:pt x="12696" y="5657"/>
                  </a:cubicBezTo>
                  <a:cubicBezTo>
                    <a:pt x="12015" y="7535"/>
                    <a:pt x="10947" y="9320"/>
                    <a:pt x="9291" y="10461"/>
                  </a:cubicBezTo>
                  <a:cubicBezTo>
                    <a:pt x="8170" y="11233"/>
                    <a:pt x="7065" y="11531"/>
                    <a:pt x="5877" y="11531"/>
                  </a:cubicBezTo>
                  <a:cubicBezTo>
                    <a:pt x="5251" y="11531"/>
                    <a:pt x="4602" y="11448"/>
                    <a:pt x="3916" y="11308"/>
                  </a:cubicBezTo>
                  <a:cubicBezTo>
                    <a:pt x="3769" y="11271"/>
                    <a:pt x="3603" y="11234"/>
                    <a:pt x="3438" y="11216"/>
                  </a:cubicBezTo>
                  <a:cubicBezTo>
                    <a:pt x="4174" y="10701"/>
                    <a:pt x="4873" y="10112"/>
                    <a:pt x="5481" y="9449"/>
                  </a:cubicBezTo>
                  <a:cubicBezTo>
                    <a:pt x="5996" y="9872"/>
                    <a:pt x="6659" y="10093"/>
                    <a:pt x="7321" y="10112"/>
                  </a:cubicBezTo>
                  <a:cubicBezTo>
                    <a:pt x="7382" y="10114"/>
                    <a:pt x="7448" y="10115"/>
                    <a:pt x="7517" y="10115"/>
                  </a:cubicBezTo>
                  <a:cubicBezTo>
                    <a:pt x="8033" y="10115"/>
                    <a:pt x="8741" y="10037"/>
                    <a:pt x="9033" y="9615"/>
                  </a:cubicBezTo>
                  <a:cubicBezTo>
                    <a:pt x="9088" y="9504"/>
                    <a:pt x="9015" y="9375"/>
                    <a:pt x="8904" y="9375"/>
                  </a:cubicBezTo>
                  <a:cubicBezTo>
                    <a:pt x="8665" y="9394"/>
                    <a:pt x="8407" y="9449"/>
                    <a:pt x="8186" y="9541"/>
                  </a:cubicBezTo>
                  <a:cubicBezTo>
                    <a:pt x="7910" y="9615"/>
                    <a:pt x="7616" y="9633"/>
                    <a:pt x="7340" y="9633"/>
                  </a:cubicBezTo>
                  <a:cubicBezTo>
                    <a:pt x="6769" y="9615"/>
                    <a:pt x="6217" y="9467"/>
                    <a:pt x="5720" y="9210"/>
                  </a:cubicBezTo>
                  <a:cubicBezTo>
                    <a:pt x="5849" y="9099"/>
                    <a:pt x="5959" y="8989"/>
                    <a:pt x="6051" y="8878"/>
                  </a:cubicBezTo>
                  <a:cubicBezTo>
                    <a:pt x="7027" y="7940"/>
                    <a:pt x="8002" y="7001"/>
                    <a:pt x="8959" y="6044"/>
                  </a:cubicBezTo>
                  <a:cubicBezTo>
                    <a:pt x="8978" y="6062"/>
                    <a:pt x="8978" y="6081"/>
                    <a:pt x="8996" y="6081"/>
                  </a:cubicBezTo>
                  <a:cubicBezTo>
                    <a:pt x="9023" y="6108"/>
                    <a:pt x="9060" y="6125"/>
                    <a:pt x="9099" y="6125"/>
                  </a:cubicBezTo>
                  <a:cubicBezTo>
                    <a:pt x="9114" y="6125"/>
                    <a:pt x="9129" y="6122"/>
                    <a:pt x="9143" y="6118"/>
                  </a:cubicBezTo>
                  <a:cubicBezTo>
                    <a:pt x="9150" y="6124"/>
                    <a:pt x="9154" y="6126"/>
                    <a:pt x="9157" y="6126"/>
                  </a:cubicBezTo>
                  <a:cubicBezTo>
                    <a:pt x="9164" y="6126"/>
                    <a:pt x="9168" y="6118"/>
                    <a:pt x="9180" y="6118"/>
                  </a:cubicBezTo>
                  <a:cubicBezTo>
                    <a:pt x="9328" y="6154"/>
                    <a:pt x="9475" y="6210"/>
                    <a:pt x="9622" y="6265"/>
                  </a:cubicBezTo>
                  <a:cubicBezTo>
                    <a:pt x="9806" y="6302"/>
                    <a:pt x="9990" y="6338"/>
                    <a:pt x="10174" y="6338"/>
                  </a:cubicBezTo>
                  <a:cubicBezTo>
                    <a:pt x="10253" y="6343"/>
                    <a:pt x="10345" y="6348"/>
                    <a:pt x="10441" y="6348"/>
                  </a:cubicBezTo>
                  <a:cubicBezTo>
                    <a:pt x="10706" y="6348"/>
                    <a:pt x="11006" y="6311"/>
                    <a:pt x="11168" y="6136"/>
                  </a:cubicBezTo>
                  <a:cubicBezTo>
                    <a:pt x="11242" y="6062"/>
                    <a:pt x="11205" y="5897"/>
                    <a:pt x="11094" y="5860"/>
                  </a:cubicBezTo>
                  <a:cubicBezTo>
                    <a:pt x="10992" y="5837"/>
                    <a:pt x="10890" y="5821"/>
                    <a:pt x="10787" y="5821"/>
                  </a:cubicBezTo>
                  <a:cubicBezTo>
                    <a:pt x="10724" y="5821"/>
                    <a:pt x="10661" y="5827"/>
                    <a:pt x="10598" y="5841"/>
                  </a:cubicBezTo>
                  <a:cubicBezTo>
                    <a:pt x="10496" y="5851"/>
                    <a:pt x="10400" y="5855"/>
                    <a:pt x="10303" y="5855"/>
                  </a:cubicBezTo>
                  <a:cubicBezTo>
                    <a:pt x="10206" y="5855"/>
                    <a:pt x="10110" y="5851"/>
                    <a:pt x="10009" y="5841"/>
                  </a:cubicBezTo>
                  <a:cubicBezTo>
                    <a:pt x="9806" y="5823"/>
                    <a:pt x="9548" y="5713"/>
                    <a:pt x="9328" y="5694"/>
                  </a:cubicBezTo>
                  <a:lnTo>
                    <a:pt x="10708" y="4332"/>
                  </a:lnTo>
                  <a:lnTo>
                    <a:pt x="10708" y="4351"/>
                  </a:lnTo>
                  <a:cubicBezTo>
                    <a:pt x="10847" y="4513"/>
                    <a:pt x="11162" y="4668"/>
                    <a:pt x="11436" y="4668"/>
                  </a:cubicBezTo>
                  <a:cubicBezTo>
                    <a:pt x="11596" y="4668"/>
                    <a:pt x="11742" y="4615"/>
                    <a:pt x="11831" y="4479"/>
                  </a:cubicBezTo>
                  <a:cubicBezTo>
                    <a:pt x="11867" y="4424"/>
                    <a:pt x="11831" y="4351"/>
                    <a:pt x="11775" y="4332"/>
                  </a:cubicBezTo>
                  <a:cubicBezTo>
                    <a:pt x="11702" y="4323"/>
                    <a:pt x="11628" y="4318"/>
                    <a:pt x="11555" y="4318"/>
                  </a:cubicBezTo>
                  <a:cubicBezTo>
                    <a:pt x="11481" y="4318"/>
                    <a:pt x="11407" y="4323"/>
                    <a:pt x="11334" y="4332"/>
                  </a:cubicBezTo>
                  <a:cubicBezTo>
                    <a:pt x="11168" y="4314"/>
                    <a:pt x="11002" y="4277"/>
                    <a:pt x="10837" y="4185"/>
                  </a:cubicBezTo>
                  <a:lnTo>
                    <a:pt x="11555" y="3486"/>
                  </a:lnTo>
                  <a:cubicBezTo>
                    <a:pt x="11656" y="3384"/>
                    <a:pt x="11575" y="3249"/>
                    <a:pt x="11474" y="3249"/>
                  </a:cubicBezTo>
                  <a:cubicBezTo>
                    <a:pt x="11446" y="3249"/>
                    <a:pt x="11417" y="3259"/>
                    <a:pt x="11389" y="3283"/>
                  </a:cubicBezTo>
                  <a:lnTo>
                    <a:pt x="10266" y="4277"/>
                  </a:lnTo>
                  <a:cubicBezTo>
                    <a:pt x="10285" y="4167"/>
                    <a:pt x="10303" y="4075"/>
                    <a:pt x="10303" y="4001"/>
                  </a:cubicBezTo>
                  <a:cubicBezTo>
                    <a:pt x="10340" y="3725"/>
                    <a:pt x="10358" y="3283"/>
                    <a:pt x="10119" y="3117"/>
                  </a:cubicBezTo>
                  <a:cubicBezTo>
                    <a:pt x="10093" y="3098"/>
                    <a:pt x="10068" y="3090"/>
                    <a:pt x="10044" y="3090"/>
                  </a:cubicBezTo>
                  <a:cubicBezTo>
                    <a:pt x="9998" y="3090"/>
                    <a:pt x="9959" y="3118"/>
                    <a:pt x="9935" y="3154"/>
                  </a:cubicBezTo>
                  <a:cubicBezTo>
                    <a:pt x="9788" y="3375"/>
                    <a:pt x="9880" y="3743"/>
                    <a:pt x="9861" y="3982"/>
                  </a:cubicBezTo>
                  <a:cubicBezTo>
                    <a:pt x="9861" y="4185"/>
                    <a:pt x="9751" y="4461"/>
                    <a:pt x="9843" y="4645"/>
                  </a:cubicBezTo>
                  <a:lnTo>
                    <a:pt x="7266" y="6946"/>
                  </a:lnTo>
                  <a:cubicBezTo>
                    <a:pt x="7340" y="6541"/>
                    <a:pt x="7340" y="6099"/>
                    <a:pt x="7450" y="5694"/>
                  </a:cubicBezTo>
                  <a:cubicBezTo>
                    <a:pt x="7597" y="5068"/>
                    <a:pt x="8058" y="4406"/>
                    <a:pt x="8076" y="3762"/>
                  </a:cubicBezTo>
                  <a:cubicBezTo>
                    <a:pt x="8076" y="3644"/>
                    <a:pt x="7982" y="3561"/>
                    <a:pt x="7878" y="3561"/>
                  </a:cubicBezTo>
                  <a:cubicBezTo>
                    <a:pt x="7852" y="3561"/>
                    <a:pt x="7826" y="3567"/>
                    <a:pt x="7800" y="3578"/>
                  </a:cubicBezTo>
                  <a:cubicBezTo>
                    <a:pt x="7211" y="3946"/>
                    <a:pt x="6972" y="4884"/>
                    <a:pt x="6843" y="5510"/>
                  </a:cubicBezTo>
                  <a:cubicBezTo>
                    <a:pt x="6714" y="6081"/>
                    <a:pt x="6548" y="6835"/>
                    <a:pt x="6751" y="7406"/>
                  </a:cubicBezTo>
                  <a:lnTo>
                    <a:pt x="6327" y="7792"/>
                  </a:lnTo>
                  <a:cubicBezTo>
                    <a:pt x="5573" y="8473"/>
                    <a:pt x="4836" y="9173"/>
                    <a:pt x="4045" y="9799"/>
                  </a:cubicBezTo>
                  <a:cubicBezTo>
                    <a:pt x="3971" y="9854"/>
                    <a:pt x="3898" y="9891"/>
                    <a:pt x="3843" y="9946"/>
                  </a:cubicBezTo>
                  <a:cubicBezTo>
                    <a:pt x="3806" y="9504"/>
                    <a:pt x="3769" y="9081"/>
                    <a:pt x="3769" y="8639"/>
                  </a:cubicBezTo>
                  <a:cubicBezTo>
                    <a:pt x="3769" y="8032"/>
                    <a:pt x="3990" y="7314"/>
                    <a:pt x="3824" y="6725"/>
                  </a:cubicBezTo>
                  <a:cubicBezTo>
                    <a:pt x="3803" y="6630"/>
                    <a:pt x="3728" y="6577"/>
                    <a:pt x="3650" y="6577"/>
                  </a:cubicBezTo>
                  <a:cubicBezTo>
                    <a:pt x="3592" y="6577"/>
                    <a:pt x="3532" y="6607"/>
                    <a:pt x="3493" y="6670"/>
                  </a:cubicBezTo>
                  <a:cubicBezTo>
                    <a:pt x="3106" y="7203"/>
                    <a:pt x="3162" y="8087"/>
                    <a:pt x="3180" y="8731"/>
                  </a:cubicBezTo>
                  <a:cubicBezTo>
                    <a:pt x="3180" y="9247"/>
                    <a:pt x="3235" y="9762"/>
                    <a:pt x="3364" y="10259"/>
                  </a:cubicBezTo>
                  <a:cubicBezTo>
                    <a:pt x="2922" y="10517"/>
                    <a:pt x="2481" y="10719"/>
                    <a:pt x="2020" y="10921"/>
                  </a:cubicBezTo>
                  <a:cubicBezTo>
                    <a:pt x="2094" y="9431"/>
                    <a:pt x="1910" y="7940"/>
                    <a:pt x="2260" y="6467"/>
                  </a:cubicBezTo>
                  <a:cubicBezTo>
                    <a:pt x="2683" y="4663"/>
                    <a:pt x="3916" y="3154"/>
                    <a:pt x="5610" y="2381"/>
                  </a:cubicBezTo>
                  <a:cubicBezTo>
                    <a:pt x="7266" y="1571"/>
                    <a:pt x="9125" y="1406"/>
                    <a:pt x="10947" y="1332"/>
                  </a:cubicBezTo>
                  <a:cubicBezTo>
                    <a:pt x="11867" y="1295"/>
                    <a:pt x="13101" y="1332"/>
                    <a:pt x="14021" y="909"/>
                  </a:cubicBezTo>
                  <a:close/>
                  <a:moveTo>
                    <a:pt x="14539" y="0"/>
                  </a:moveTo>
                  <a:cubicBezTo>
                    <a:pt x="14521" y="0"/>
                    <a:pt x="14501" y="2"/>
                    <a:pt x="14481" y="7"/>
                  </a:cubicBezTo>
                  <a:cubicBezTo>
                    <a:pt x="13542" y="172"/>
                    <a:pt x="12714" y="541"/>
                    <a:pt x="11739" y="596"/>
                  </a:cubicBezTo>
                  <a:cubicBezTo>
                    <a:pt x="10892" y="651"/>
                    <a:pt x="10045" y="669"/>
                    <a:pt x="9199" y="743"/>
                  </a:cubicBezTo>
                  <a:cubicBezTo>
                    <a:pt x="7413" y="946"/>
                    <a:pt x="5646" y="1387"/>
                    <a:pt x="4174" y="2436"/>
                  </a:cubicBezTo>
                  <a:cubicBezTo>
                    <a:pt x="1505" y="4369"/>
                    <a:pt x="934" y="8013"/>
                    <a:pt x="1671" y="11087"/>
                  </a:cubicBezTo>
                  <a:lnTo>
                    <a:pt x="1450" y="11198"/>
                  </a:lnTo>
                  <a:cubicBezTo>
                    <a:pt x="916" y="11326"/>
                    <a:pt x="438" y="11639"/>
                    <a:pt x="106" y="12099"/>
                  </a:cubicBezTo>
                  <a:cubicBezTo>
                    <a:pt x="0" y="12281"/>
                    <a:pt x="156" y="12500"/>
                    <a:pt x="348" y="12500"/>
                  </a:cubicBezTo>
                  <a:cubicBezTo>
                    <a:pt x="389" y="12500"/>
                    <a:pt x="432" y="12490"/>
                    <a:pt x="474" y="12468"/>
                  </a:cubicBezTo>
                  <a:cubicBezTo>
                    <a:pt x="1115" y="12076"/>
                    <a:pt x="1743" y="11949"/>
                    <a:pt x="2371" y="11949"/>
                  </a:cubicBezTo>
                  <a:cubicBezTo>
                    <a:pt x="3529" y="11949"/>
                    <a:pt x="4689" y="12381"/>
                    <a:pt x="5928" y="12381"/>
                  </a:cubicBezTo>
                  <a:cubicBezTo>
                    <a:pt x="6006" y="12381"/>
                    <a:pt x="6084" y="12379"/>
                    <a:pt x="6162" y="12376"/>
                  </a:cubicBezTo>
                  <a:cubicBezTo>
                    <a:pt x="7708" y="12265"/>
                    <a:pt x="9199" y="11658"/>
                    <a:pt x="10377" y="10627"/>
                  </a:cubicBezTo>
                  <a:cubicBezTo>
                    <a:pt x="13340" y="8124"/>
                    <a:pt x="13874" y="4167"/>
                    <a:pt x="14536" y="577"/>
                  </a:cubicBezTo>
                  <a:cubicBezTo>
                    <a:pt x="14592" y="522"/>
                    <a:pt x="14647" y="467"/>
                    <a:pt x="14702" y="412"/>
                  </a:cubicBezTo>
                  <a:cubicBezTo>
                    <a:pt x="14854" y="260"/>
                    <a:pt x="14743" y="0"/>
                    <a:pt x="14539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9"/>
            <p:cNvSpPr/>
            <p:nvPr/>
          </p:nvSpPr>
          <p:spPr>
            <a:xfrm>
              <a:off x="7708535" y="-43314"/>
              <a:ext cx="797490" cy="671108"/>
            </a:xfrm>
            <a:custGeom>
              <a:avLst/>
              <a:gdLst/>
              <a:ahLst/>
              <a:cxnLst/>
              <a:rect l="l" t="t" r="r" b="b"/>
              <a:pathLst>
                <a:path w="14873" h="12516" extrusionOk="0">
                  <a:moveTo>
                    <a:pt x="14018" y="924"/>
                  </a:moveTo>
                  <a:lnTo>
                    <a:pt x="14018" y="924"/>
                  </a:lnTo>
                  <a:cubicBezTo>
                    <a:pt x="13466" y="2451"/>
                    <a:pt x="13245" y="4145"/>
                    <a:pt x="12693" y="5672"/>
                  </a:cubicBezTo>
                  <a:cubicBezTo>
                    <a:pt x="12012" y="7531"/>
                    <a:pt x="10944" y="9335"/>
                    <a:pt x="9287" y="10476"/>
                  </a:cubicBezTo>
                  <a:cubicBezTo>
                    <a:pt x="8179" y="11247"/>
                    <a:pt x="7071" y="11537"/>
                    <a:pt x="5880" y="11537"/>
                  </a:cubicBezTo>
                  <a:cubicBezTo>
                    <a:pt x="5251" y="11537"/>
                    <a:pt x="4600" y="11456"/>
                    <a:pt x="3913" y="11323"/>
                  </a:cubicBezTo>
                  <a:cubicBezTo>
                    <a:pt x="3766" y="11286"/>
                    <a:pt x="3600" y="11249"/>
                    <a:pt x="3434" y="11231"/>
                  </a:cubicBezTo>
                  <a:cubicBezTo>
                    <a:pt x="4171" y="10716"/>
                    <a:pt x="4870" y="10127"/>
                    <a:pt x="5477" y="9464"/>
                  </a:cubicBezTo>
                  <a:cubicBezTo>
                    <a:pt x="5993" y="9869"/>
                    <a:pt x="6637" y="10108"/>
                    <a:pt x="7300" y="10127"/>
                  </a:cubicBezTo>
                  <a:cubicBezTo>
                    <a:pt x="7353" y="10128"/>
                    <a:pt x="7410" y="10130"/>
                    <a:pt x="7470" y="10130"/>
                  </a:cubicBezTo>
                  <a:cubicBezTo>
                    <a:pt x="7999" y="10130"/>
                    <a:pt x="8713" y="10041"/>
                    <a:pt x="9011" y="9611"/>
                  </a:cubicBezTo>
                  <a:cubicBezTo>
                    <a:pt x="9067" y="9519"/>
                    <a:pt x="9011" y="9390"/>
                    <a:pt x="8901" y="9390"/>
                  </a:cubicBezTo>
                  <a:cubicBezTo>
                    <a:pt x="8643" y="9390"/>
                    <a:pt x="8404" y="9446"/>
                    <a:pt x="8183" y="9538"/>
                  </a:cubicBezTo>
                  <a:cubicBezTo>
                    <a:pt x="7889" y="9611"/>
                    <a:pt x="7613" y="9648"/>
                    <a:pt x="7318" y="9648"/>
                  </a:cubicBezTo>
                  <a:cubicBezTo>
                    <a:pt x="6766" y="9630"/>
                    <a:pt x="6214" y="9482"/>
                    <a:pt x="5717" y="9225"/>
                  </a:cubicBezTo>
                  <a:cubicBezTo>
                    <a:pt x="5827" y="9114"/>
                    <a:pt x="5938" y="9004"/>
                    <a:pt x="6048" y="8893"/>
                  </a:cubicBezTo>
                  <a:cubicBezTo>
                    <a:pt x="7024" y="7955"/>
                    <a:pt x="7981" y="6998"/>
                    <a:pt x="8956" y="6059"/>
                  </a:cubicBezTo>
                  <a:cubicBezTo>
                    <a:pt x="8956" y="6059"/>
                    <a:pt x="8975" y="6077"/>
                    <a:pt x="8993" y="6096"/>
                  </a:cubicBezTo>
                  <a:cubicBezTo>
                    <a:pt x="9030" y="6114"/>
                    <a:pt x="9085" y="6132"/>
                    <a:pt x="9140" y="6132"/>
                  </a:cubicBezTo>
                  <a:lnTo>
                    <a:pt x="9177" y="6132"/>
                  </a:lnTo>
                  <a:cubicBezTo>
                    <a:pt x="9324" y="6169"/>
                    <a:pt x="9472" y="6206"/>
                    <a:pt x="9637" y="6280"/>
                  </a:cubicBezTo>
                  <a:cubicBezTo>
                    <a:pt x="9803" y="6317"/>
                    <a:pt x="9987" y="6335"/>
                    <a:pt x="10171" y="6353"/>
                  </a:cubicBezTo>
                  <a:cubicBezTo>
                    <a:pt x="10250" y="6358"/>
                    <a:pt x="10341" y="6363"/>
                    <a:pt x="10438" y="6363"/>
                  </a:cubicBezTo>
                  <a:cubicBezTo>
                    <a:pt x="10703" y="6363"/>
                    <a:pt x="11003" y="6326"/>
                    <a:pt x="11165" y="6151"/>
                  </a:cubicBezTo>
                  <a:cubicBezTo>
                    <a:pt x="11257" y="6059"/>
                    <a:pt x="11220" y="5912"/>
                    <a:pt x="11091" y="5875"/>
                  </a:cubicBezTo>
                  <a:cubicBezTo>
                    <a:pt x="11000" y="5844"/>
                    <a:pt x="10909" y="5831"/>
                    <a:pt x="10818" y="5831"/>
                  </a:cubicBezTo>
                  <a:cubicBezTo>
                    <a:pt x="10743" y="5831"/>
                    <a:pt x="10669" y="5840"/>
                    <a:pt x="10594" y="5856"/>
                  </a:cubicBezTo>
                  <a:cubicBezTo>
                    <a:pt x="10493" y="5866"/>
                    <a:pt x="10396" y="5870"/>
                    <a:pt x="10300" y="5870"/>
                  </a:cubicBezTo>
                  <a:cubicBezTo>
                    <a:pt x="10203" y="5870"/>
                    <a:pt x="10107" y="5866"/>
                    <a:pt x="10005" y="5856"/>
                  </a:cubicBezTo>
                  <a:cubicBezTo>
                    <a:pt x="9821" y="5838"/>
                    <a:pt x="9545" y="5728"/>
                    <a:pt x="9324" y="5709"/>
                  </a:cubicBezTo>
                  <a:cubicBezTo>
                    <a:pt x="9784" y="5249"/>
                    <a:pt x="10245" y="4789"/>
                    <a:pt x="10705" y="4347"/>
                  </a:cubicBezTo>
                  <a:lnTo>
                    <a:pt x="10705" y="4366"/>
                  </a:lnTo>
                  <a:cubicBezTo>
                    <a:pt x="10844" y="4516"/>
                    <a:pt x="11158" y="4674"/>
                    <a:pt x="11431" y="4674"/>
                  </a:cubicBezTo>
                  <a:cubicBezTo>
                    <a:pt x="11592" y="4674"/>
                    <a:pt x="11739" y="4619"/>
                    <a:pt x="11827" y="4476"/>
                  </a:cubicBezTo>
                  <a:cubicBezTo>
                    <a:pt x="11864" y="4421"/>
                    <a:pt x="11846" y="4347"/>
                    <a:pt x="11772" y="4329"/>
                  </a:cubicBezTo>
                  <a:cubicBezTo>
                    <a:pt x="11699" y="4320"/>
                    <a:pt x="11625" y="4315"/>
                    <a:pt x="11551" y="4315"/>
                  </a:cubicBezTo>
                  <a:cubicBezTo>
                    <a:pt x="11478" y="4315"/>
                    <a:pt x="11404" y="4320"/>
                    <a:pt x="11330" y="4329"/>
                  </a:cubicBezTo>
                  <a:cubicBezTo>
                    <a:pt x="11165" y="4329"/>
                    <a:pt x="10999" y="4274"/>
                    <a:pt x="10852" y="4200"/>
                  </a:cubicBezTo>
                  <a:lnTo>
                    <a:pt x="11570" y="3500"/>
                  </a:lnTo>
                  <a:cubicBezTo>
                    <a:pt x="11656" y="3399"/>
                    <a:pt x="11573" y="3264"/>
                    <a:pt x="11471" y="3264"/>
                  </a:cubicBezTo>
                  <a:cubicBezTo>
                    <a:pt x="11443" y="3264"/>
                    <a:pt x="11413" y="3274"/>
                    <a:pt x="11386" y="3298"/>
                  </a:cubicBezTo>
                  <a:lnTo>
                    <a:pt x="10281" y="4274"/>
                  </a:lnTo>
                  <a:cubicBezTo>
                    <a:pt x="10300" y="4181"/>
                    <a:pt x="10300" y="4089"/>
                    <a:pt x="10318" y="4016"/>
                  </a:cubicBezTo>
                  <a:cubicBezTo>
                    <a:pt x="10337" y="3740"/>
                    <a:pt x="10373" y="3298"/>
                    <a:pt x="10116" y="3114"/>
                  </a:cubicBezTo>
                  <a:cubicBezTo>
                    <a:pt x="10097" y="3102"/>
                    <a:pt x="10075" y="3096"/>
                    <a:pt x="10052" y="3096"/>
                  </a:cubicBezTo>
                  <a:cubicBezTo>
                    <a:pt x="10005" y="3096"/>
                    <a:pt x="9956" y="3120"/>
                    <a:pt x="9932" y="3169"/>
                  </a:cubicBezTo>
                  <a:cubicBezTo>
                    <a:pt x="9784" y="3372"/>
                    <a:pt x="9876" y="3740"/>
                    <a:pt x="9858" y="3997"/>
                  </a:cubicBezTo>
                  <a:cubicBezTo>
                    <a:pt x="9858" y="4200"/>
                    <a:pt x="9766" y="4476"/>
                    <a:pt x="9840" y="4660"/>
                  </a:cubicBezTo>
                  <a:lnTo>
                    <a:pt x="7281" y="6961"/>
                  </a:lnTo>
                  <a:cubicBezTo>
                    <a:pt x="7336" y="6556"/>
                    <a:pt x="7355" y="6114"/>
                    <a:pt x="7447" y="5709"/>
                  </a:cubicBezTo>
                  <a:cubicBezTo>
                    <a:pt x="7594" y="5083"/>
                    <a:pt x="8054" y="4421"/>
                    <a:pt x="8073" y="3777"/>
                  </a:cubicBezTo>
                  <a:cubicBezTo>
                    <a:pt x="8073" y="3659"/>
                    <a:pt x="7978" y="3576"/>
                    <a:pt x="7875" y="3576"/>
                  </a:cubicBezTo>
                  <a:cubicBezTo>
                    <a:pt x="7849" y="3576"/>
                    <a:pt x="7822" y="3581"/>
                    <a:pt x="7797" y="3592"/>
                  </a:cubicBezTo>
                  <a:cubicBezTo>
                    <a:pt x="7208" y="3961"/>
                    <a:pt x="6987" y="4899"/>
                    <a:pt x="6839" y="5525"/>
                  </a:cubicBezTo>
                  <a:cubicBezTo>
                    <a:pt x="6711" y="6096"/>
                    <a:pt x="6563" y="6850"/>
                    <a:pt x="6766" y="7421"/>
                  </a:cubicBezTo>
                  <a:lnTo>
                    <a:pt x="6343" y="7807"/>
                  </a:lnTo>
                  <a:cubicBezTo>
                    <a:pt x="5588" y="8488"/>
                    <a:pt x="4852" y="9188"/>
                    <a:pt x="4060" y="9814"/>
                  </a:cubicBezTo>
                  <a:cubicBezTo>
                    <a:pt x="3987" y="9869"/>
                    <a:pt x="3913" y="9906"/>
                    <a:pt x="3839" y="9961"/>
                  </a:cubicBezTo>
                  <a:cubicBezTo>
                    <a:pt x="3803" y="9519"/>
                    <a:pt x="3766" y="9096"/>
                    <a:pt x="3784" y="8654"/>
                  </a:cubicBezTo>
                  <a:cubicBezTo>
                    <a:pt x="3784" y="8047"/>
                    <a:pt x="3987" y="7329"/>
                    <a:pt x="3839" y="6740"/>
                  </a:cubicBezTo>
                  <a:cubicBezTo>
                    <a:pt x="3818" y="6645"/>
                    <a:pt x="3737" y="6592"/>
                    <a:pt x="3654" y="6592"/>
                  </a:cubicBezTo>
                  <a:cubicBezTo>
                    <a:pt x="3592" y="6592"/>
                    <a:pt x="3529" y="6622"/>
                    <a:pt x="3490" y="6685"/>
                  </a:cubicBezTo>
                  <a:cubicBezTo>
                    <a:pt x="3103" y="7218"/>
                    <a:pt x="3158" y="8102"/>
                    <a:pt x="3177" y="8728"/>
                  </a:cubicBezTo>
                  <a:cubicBezTo>
                    <a:pt x="3177" y="9243"/>
                    <a:pt x="3232" y="9758"/>
                    <a:pt x="3361" y="10255"/>
                  </a:cubicBezTo>
                  <a:cubicBezTo>
                    <a:pt x="2919" y="10513"/>
                    <a:pt x="2477" y="10716"/>
                    <a:pt x="2036" y="10936"/>
                  </a:cubicBezTo>
                  <a:cubicBezTo>
                    <a:pt x="2091" y="9446"/>
                    <a:pt x="1907" y="7955"/>
                    <a:pt x="2256" y="6482"/>
                  </a:cubicBezTo>
                  <a:cubicBezTo>
                    <a:pt x="2680" y="4660"/>
                    <a:pt x="3931" y="3169"/>
                    <a:pt x="5606" y="2396"/>
                  </a:cubicBezTo>
                  <a:cubicBezTo>
                    <a:pt x="7263" y="1586"/>
                    <a:pt x="9122" y="1421"/>
                    <a:pt x="10944" y="1347"/>
                  </a:cubicBezTo>
                  <a:cubicBezTo>
                    <a:pt x="11864" y="1310"/>
                    <a:pt x="13097" y="1347"/>
                    <a:pt x="14018" y="924"/>
                  </a:cubicBezTo>
                  <a:close/>
                  <a:moveTo>
                    <a:pt x="14519" y="0"/>
                  </a:moveTo>
                  <a:cubicBezTo>
                    <a:pt x="14505" y="0"/>
                    <a:pt x="14492" y="1"/>
                    <a:pt x="14478" y="3"/>
                  </a:cubicBezTo>
                  <a:cubicBezTo>
                    <a:pt x="13539" y="187"/>
                    <a:pt x="12729" y="537"/>
                    <a:pt x="11754" y="611"/>
                  </a:cubicBezTo>
                  <a:cubicBezTo>
                    <a:pt x="10907" y="666"/>
                    <a:pt x="10042" y="666"/>
                    <a:pt x="9195" y="758"/>
                  </a:cubicBezTo>
                  <a:cubicBezTo>
                    <a:pt x="7428" y="942"/>
                    <a:pt x="5643" y="1402"/>
                    <a:pt x="4189" y="2451"/>
                  </a:cubicBezTo>
                  <a:cubicBezTo>
                    <a:pt x="1502" y="4384"/>
                    <a:pt x="931" y="8028"/>
                    <a:pt x="1667" y="11102"/>
                  </a:cubicBezTo>
                  <a:lnTo>
                    <a:pt x="1447" y="11212"/>
                  </a:lnTo>
                  <a:cubicBezTo>
                    <a:pt x="913" y="11323"/>
                    <a:pt x="434" y="11654"/>
                    <a:pt x="121" y="12096"/>
                  </a:cubicBezTo>
                  <a:cubicBezTo>
                    <a:pt x="0" y="12293"/>
                    <a:pt x="154" y="12515"/>
                    <a:pt x="356" y="12515"/>
                  </a:cubicBezTo>
                  <a:cubicBezTo>
                    <a:pt x="399" y="12515"/>
                    <a:pt x="444" y="12505"/>
                    <a:pt x="489" y="12482"/>
                  </a:cubicBezTo>
                  <a:cubicBezTo>
                    <a:pt x="1124" y="12091"/>
                    <a:pt x="1750" y="11964"/>
                    <a:pt x="2377" y="11964"/>
                  </a:cubicBezTo>
                  <a:cubicBezTo>
                    <a:pt x="3535" y="11964"/>
                    <a:pt x="4697" y="12396"/>
                    <a:pt x="5927" y="12396"/>
                  </a:cubicBezTo>
                  <a:cubicBezTo>
                    <a:pt x="6004" y="12396"/>
                    <a:pt x="6081" y="12394"/>
                    <a:pt x="6158" y="12390"/>
                  </a:cubicBezTo>
                  <a:cubicBezTo>
                    <a:pt x="7723" y="12280"/>
                    <a:pt x="9195" y="11673"/>
                    <a:pt x="10373" y="10642"/>
                  </a:cubicBezTo>
                  <a:cubicBezTo>
                    <a:pt x="13337" y="8139"/>
                    <a:pt x="13870" y="4163"/>
                    <a:pt x="14552" y="574"/>
                  </a:cubicBezTo>
                  <a:cubicBezTo>
                    <a:pt x="14607" y="537"/>
                    <a:pt x="14662" y="482"/>
                    <a:pt x="14699" y="427"/>
                  </a:cubicBezTo>
                  <a:cubicBezTo>
                    <a:pt x="14872" y="271"/>
                    <a:pt x="14735" y="0"/>
                    <a:pt x="14519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9"/>
            <p:cNvSpPr/>
            <p:nvPr/>
          </p:nvSpPr>
          <p:spPr>
            <a:xfrm>
              <a:off x="6612986" y="453055"/>
              <a:ext cx="796525" cy="670947"/>
            </a:xfrm>
            <a:custGeom>
              <a:avLst/>
              <a:gdLst/>
              <a:ahLst/>
              <a:cxnLst/>
              <a:rect l="l" t="t" r="r" b="b"/>
              <a:pathLst>
                <a:path w="14855" h="12513" extrusionOk="0">
                  <a:moveTo>
                    <a:pt x="14004" y="909"/>
                  </a:moveTo>
                  <a:lnTo>
                    <a:pt x="14004" y="909"/>
                  </a:lnTo>
                  <a:cubicBezTo>
                    <a:pt x="13452" y="2455"/>
                    <a:pt x="13231" y="4130"/>
                    <a:pt x="12679" y="5676"/>
                  </a:cubicBezTo>
                  <a:cubicBezTo>
                    <a:pt x="12017" y="7535"/>
                    <a:pt x="10949" y="9339"/>
                    <a:pt x="9292" y="10480"/>
                  </a:cubicBezTo>
                  <a:cubicBezTo>
                    <a:pt x="8182" y="11244"/>
                    <a:pt x="7079" y="11536"/>
                    <a:pt x="5904" y="11536"/>
                  </a:cubicBezTo>
                  <a:cubicBezTo>
                    <a:pt x="5267" y="11536"/>
                    <a:pt x="4610" y="11451"/>
                    <a:pt x="3918" y="11308"/>
                  </a:cubicBezTo>
                  <a:cubicBezTo>
                    <a:pt x="3752" y="11272"/>
                    <a:pt x="3587" y="11253"/>
                    <a:pt x="3421" y="11216"/>
                  </a:cubicBezTo>
                  <a:cubicBezTo>
                    <a:pt x="4176" y="10719"/>
                    <a:pt x="4857" y="10130"/>
                    <a:pt x="5464" y="9468"/>
                  </a:cubicBezTo>
                  <a:cubicBezTo>
                    <a:pt x="5998" y="9873"/>
                    <a:pt x="6642" y="10112"/>
                    <a:pt x="7305" y="10130"/>
                  </a:cubicBezTo>
                  <a:cubicBezTo>
                    <a:pt x="7358" y="10132"/>
                    <a:pt x="7415" y="10133"/>
                    <a:pt x="7475" y="10133"/>
                  </a:cubicBezTo>
                  <a:cubicBezTo>
                    <a:pt x="8004" y="10133"/>
                    <a:pt x="8718" y="10045"/>
                    <a:pt x="9016" y="9615"/>
                  </a:cubicBezTo>
                  <a:cubicBezTo>
                    <a:pt x="9072" y="9523"/>
                    <a:pt x="9016" y="9394"/>
                    <a:pt x="8888" y="9394"/>
                  </a:cubicBezTo>
                  <a:cubicBezTo>
                    <a:pt x="8648" y="9394"/>
                    <a:pt x="8409" y="9449"/>
                    <a:pt x="8170" y="9542"/>
                  </a:cubicBezTo>
                  <a:cubicBezTo>
                    <a:pt x="7894" y="9615"/>
                    <a:pt x="7618" y="9652"/>
                    <a:pt x="7323" y="9652"/>
                  </a:cubicBezTo>
                  <a:cubicBezTo>
                    <a:pt x="6771" y="9634"/>
                    <a:pt x="6219" y="9486"/>
                    <a:pt x="5722" y="9229"/>
                  </a:cubicBezTo>
                  <a:cubicBezTo>
                    <a:pt x="5832" y="9118"/>
                    <a:pt x="5943" y="8989"/>
                    <a:pt x="6053" y="8897"/>
                  </a:cubicBezTo>
                  <a:cubicBezTo>
                    <a:pt x="7010" y="7959"/>
                    <a:pt x="7986" y="7002"/>
                    <a:pt x="8961" y="6063"/>
                  </a:cubicBezTo>
                  <a:cubicBezTo>
                    <a:pt x="8961" y="6063"/>
                    <a:pt x="8980" y="6081"/>
                    <a:pt x="8998" y="6100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5" y="6136"/>
                    <a:pt x="9164" y="6136"/>
                    <a:pt x="9164" y="6118"/>
                  </a:cubicBezTo>
                  <a:cubicBezTo>
                    <a:pt x="9329" y="6155"/>
                    <a:pt x="9477" y="6210"/>
                    <a:pt x="9624" y="6265"/>
                  </a:cubicBezTo>
                  <a:cubicBezTo>
                    <a:pt x="9789" y="6320"/>
                    <a:pt x="9973" y="6339"/>
                    <a:pt x="10158" y="6357"/>
                  </a:cubicBezTo>
                  <a:cubicBezTo>
                    <a:pt x="10236" y="6362"/>
                    <a:pt x="10328" y="6367"/>
                    <a:pt x="10425" y="6367"/>
                  </a:cubicBezTo>
                  <a:cubicBezTo>
                    <a:pt x="10689" y="6367"/>
                    <a:pt x="10990" y="6330"/>
                    <a:pt x="11151" y="6155"/>
                  </a:cubicBezTo>
                  <a:cubicBezTo>
                    <a:pt x="11243" y="6063"/>
                    <a:pt x="11207" y="5916"/>
                    <a:pt x="11096" y="5879"/>
                  </a:cubicBezTo>
                  <a:cubicBezTo>
                    <a:pt x="11005" y="5848"/>
                    <a:pt x="10908" y="5835"/>
                    <a:pt x="10812" y="5835"/>
                  </a:cubicBezTo>
                  <a:cubicBezTo>
                    <a:pt x="10734" y="5835"/>
                    <a:pt x="10655" y="5844"/>
                    <a:pt x="10581" y="5860"/>
                  </a:cubicBezTo>
                  <a:cubicBezTo>
                    <a:pt x="10489" y="5870"/>
                    <a:pt x="10392" y="5874"/>
                    <a:pt x="10293" y="5874"/>
                  </a:cubicBezTo>
                  <a:cubicBezTo>
                    <a:pt x="10194" y="5874"/>
                    <a:pt x="10093" y="5870"/>
                    <a:pt x="9992" y="5860"/>
                  </a:cubicBezTo>
                  <a:cubicBezTo>
                    <a:pt x="9808" y="5842"/>
                    <a:pt x="9532" y="5732"/>
                    <a:pt x="9311" y="5713"/>
                  </a:cubicBezTo>
                  <a:lnTo>
                    <a:pt x="10691" y="4351"/>
                  </a:lnTo>
                  <a:lnTo>
                    <a:pt x="10691" y="4369"/>
                  </a:lnTo>
                  <a:cubicBezTo>
                    <a:pt x="10841" y="4520"/>
                    <a:pt x="11151" y="4670"/>
                    <a:pt x="11420" y="4670"/>
                  </a:cubicBezTo>
                  <a:cubicBezTo>
                    <a:pt x="11580" y="4670"/>
                    <a:pt x="11725" y="4617"/>
                    <a:pt x="11814" y="4480"/>
                  </a:cubicBezTo>
                  <a:cubicBezTo>
                    <a:pt x="11851" y="4425"/>
                    <a:pt x="11832" y="4351"/>
                    <a:pt x="11759" y="4333"/>
                  </a:cubicBezTo>
                  <a:cubicBezTo>
                    <a:pt x="11685" y="4323"/>
                    <a:pt x="11612" y="4319"/>
                    <a:pt x="11538" y="4319"/>
                  </a:cubicBezTo>
                  <a:cubicBezTo>
                    <a:pt x="11464" y="4319"/>
                    <a:pt x="11391" y="4323"/>
                    <a:pt x="11317" y="4333"/>
                  </a:cubicBezTo>
                  <a:cubicBezTo>
                    <a:pt x="11151" y="4333"/>
                    <a:pt x="10986" y="4277"/>
                    <a:pt x="10839" y="4204"/>
                  </a:cubicBezTo>
                  <a:lnTo>
                    <a:pt x="11556" y="3486"/>
                  </a:lnTo>
                  <a:cubicBezTo>
                    <a:pt x="11656" y="3401"/>
                    <a:pt x="11569" y="3260"/>
                    <a:pt x="11465" y="3260"/>
                  </a:cubicBezTo>
                  <a:cubicBezTo>
                    <a:pt x="11434" y="3260"/>
                    <a:pt x="11402" y="3273"/>
                    <a:pt x="11372" y="3302"/>
                  </a:cubicBezTo>
                  <a:lnTo>
                    <a:pt x="10268" y="4277"/>
                  </a:lnTo>
                  <a:cubicBezTo>
                    <a:pt x="10286" y="4185"/>
                    <a:pt x="10305" y="4075"/>
                    <a:pt x="10305" y="4001"/>
                  </a:cubicBezTo>
                  <a:cubicBezTo>
                    <a:pt x="10323" y="3725"/>
                    <a:pt x="10360" y="3302"/>
                    <a:pt x="10102" y="3118"/>
                  </a:cubicBezTo>
                  <a:cubicBezTo>
                    <a:pt x="10083" y="3105"/>
                    <a:pt x="10059" y="3099"/>
                    <a:pt x="10034" y="3099"/>
                  </a:cubicBezTo>
                  <a:cubicBezTo>
                    <a:pt x="9989" y="3099"/>
                    <a:pt x="9942" y="3119"/>
                    <a:pt x="9918" y="3155"/>
                  </a:cubicBezTo>
                  <a:cubicBezTo>
                    <a:pt x="9771" y="3376"/>
                    <a:pt x="9863" y="3744"/>
                    <a:pt x="9845" y="3983"/>
                  </a:cubicBezTo>
                  <a:cubicBezTo>
                    <a:pt x="9845" y="4185"/>
                    <a:pt x="9753" y="4462"/>
                    <a:pt x="9845" y="4664"/>
                  </a:cubicBezTo>
                  <a:lnTo>
                    <a:pt x="7268" y="6965"/>
                  </a:lnTo>
                  <a:cubicBezTo>
                    <a:pt x="7323" y="6541"/>
                    <a:pt x="7341" y="6100"/>
                    <a:pt x="7433" y="5713"/>
                  </a:cubicBezTo>
                  <a:cubicBezTo>
                    <a:pt x="7599" y="5069"/>
                    <a:pt x="8059" y="4406"/>
                    <a:pt x="8059" y="3762"/>
                  </a:cubicBezTo>
                  <a:cubicBezTo>
                    <a:pt x="8059" y="3659"/>
                    <a:pt x="7966" y="3580"/>
                    <a:pt x="7863" y="3580"/>
                  </a:cubicBezTo>
                  <a:cubicBezTo>
                    <a:pt x="7836" y="3580"/>
                    <a:pt x="7809" y="3585"/>
                    <a:pt x="7783" y="3596"/>
                  </a:cubicBezTo>
                  <a:cubicBezTo>
                    <a:pt x="7194" y="3965"/>
                    <a:pt x="6973" y="4885"/>
                    <a:pt x="6826" y="5529"/>
                  </a:cubicBezTo>
                  <a:cubicBezTo>
                    <a:pt x="6697" y="6081"/>
                    <a:pt x="6550" y="6854"/>
                    <a:pt x="6752" y="7425"/>
                  </a:cubicBezTo>
                  <a:lnTo>
                    <a:pt x="6329" y="7793"/>
                  </a:lnTo>
                  <a:cubicBezTo>
                    <a:pt x="5574" y="8474"/>
                    <a:pt x="4838" y="9173"/>
                    <a:pt x="4047" y="9799"/>
                  </a:cubicBezTo>
                  <a:cubicBezTo>
                    <a:pt x="3973" y="9854"/>
                    <a:pt x="3900" y="9891"/>
                    <a:pt x="3826" y="9946"/>
                  </a:cubicBezTo>
                  <a:cubicBezTo>
                    <a:pt x="3808" y="9505"/>
                    <a:pt x="3771" y="9081"/>
                    <a:pt x="3771" y="8640"/>
                  </a:cubicBezTo>
                  <a:cubicBezTo>
                    <a:pt x="3771" y="8032"/>
                    <a:pt x="3973" y="7314"/>
                    <a:pt x="3826" y="6725"/>
                  </a:cubicBezTo>
                  <a:cubicBezTo>
                    <a:pt x="3804" y="6627"/>
                    <a:pt x="3718" y="6574"/>
                    <a:pt x="3632" y="6574"/>
                  </a:cubicBezTo>
                  <a:cubicBezTo>
                    <a:pt x="3573" y="6574"/>
                    <a:pt x="3514" y="6599"/>
                    <a:pt x="3476" y="6652"/>
                  </a:cubicBezTo>
                  <a:cubicBezTo>
                    <a:pt x="3108" y="7204"/>
                    <a:pt x="3145" y="8087"/>
                    <a:pt x="3163" y="8713"/>
                  </a:cubicBezTo>
                  <a:cubicBezTo>
                    <a:pt x="3163" y="9229"/>
                    <a:pt x="3219" y="9744"/>
                    <a:pt x="3347" y="10241"/>
                  </a:cubicBezTo>
                  <a:cubicBezTo>
                    <a:pt x="2906" y="10499"/>
                    <a:pt x="2464" y="10701"/>
                    <a:pt x="2022" y="10904"/>
                  </a:cubicBezTo>
                  <a:cubicBezTo>
                    <a:pt x="2096" y="9413"/>
                    <a:pt x="1912" y="7940"/>
                    <a:pt x="2243" y="6449"/>
                  </a:cubicBezTo>
                  <a:cubicBezTo>
                    <a:pt x="2685" y="4664"/>
                    <a:pt x="3918" y="3155"/>
                    <a:pt x="5611" y="2400"/>
                  </a:cubicBezTo>
                  <a:cubicBezTo>
                    <a:pt x="7268" y="1572"/>
                    <a:pt x="9108" y="1406"/>
                    <a:pt x="10931" y="1333"/>
                  </a:cubicBezTo>
                  <a:cubicBezTo>
                    <a:pt x="11851" y="1296"/>
                    <a:pt x="13102" y="1333"/>
                    <a:pt x="14004" y="909"/>
                  </a:cubicBezTo>
                  <a:close/>
                  <a:moveTo>
                    <a:pt x="14523" y="1"/>
                  </a:moveTo>
                  <a:cubicBezTo>
                    <a:pt x="14504" y="1"/>
                    <a:pt x="14484" y="3"/>
                    <a:pt x="14464" y="7"/>
                  </a:cubicBezTo>
                  <a:cubicBezTo>
                    <a:pt x="13526" y="191"/>
                    <a:pt x="12698" y="541"/>
                    <a:pt x="11722" y="615"/>
                  </a:cubicBezTo>
                  <a:cubicBezTo>
                    <a:pt x="10875" y="670"/>
                    <a:pt x="10029" y="670"/>
                    <a:pt x="9164" y="762"/>
                  </a:cubicBezTo>
                  <a:cubicBezTo>
                    <a:pt x="7397" y="946"/>
                    <a:pt x="5630" y="1406"/>
                    <a:pt x="4157" y="2455"/>
                  </a:cubicBezTo>
                  <a:cubicBezTo>
                    <a:pt x="1488" y="4388"/>
                    <a:pt x="918" y="8032"/>
                    <a:pt x="1654" y="11106"/>
                  </a:cubicBezTo>
                  <a:lnTo>
                    <a:pt x="1452" y="11216"/>
                  </a:lnTo>
                  <a:cubicBezTo>
                    <a:pt x="899" y="11327"/>
                    <a:pt x="421" y="11640"/>
                    <a:pt x="108" y="12100"/>
                  </a:cubicBezTo>
                  <a:cubicBezTo>
                    <a:pt x="0" y="12300"/>
                    <a:pt x="150" y="12513"/>
                    <a:pt x="341" y="12513"/>
                  </a:cubicBezTo>
                  <a:cubicBezTo>
                    <a:pt x="379" y="12513"/>
                    <a:pt x="418" y="12505"/>
                    <a:pt x="458" y="12486"/>
                  </a:cubicBezTo>
                  <a:cubicBezTo>
                    <a:pt x="1098" y="12088"/>
                    <a:pt x="1726" y="11959"/>
                    <a:pt x="2354" y="11959"/>
                  </a:cubicBezTo>
                  <a:cubicBezTo>
                    <a:pt x="3514" y="11959"/>
                    <a:pt x="4674" y="12400"/>
                    <a:pt x="5915" y="12400"/>
                  </a:cubicBezTo>
                  <a:cubicBezTo>
                    <a:pt x="5992" y="12400"/>
                    <a:pt x="6068" y="12398"/>
                    <a:pt x="6145" y="12394"/>
                  </a:cubicBezTo>
                  <a:cubicBezTo>
                    <a:pt x="7710" y="12284"/>
                    <a:pt x="9182" y="11658"/>
                    <a:pt x="10360" y="10627"/>
                  </a:cubicBezTo>
                  <a:cubicBezTo>
                    <a:pt x="13323" y="8124"/>
                    <a:pt x="13857" y="4167"/>
                    <a:pt x="14538" y="578"/>
                  </a:cubicBezTo>
                  <a:cubicBezTo>
                    <a:pt x="14593" y="523"/>
                    <a:pt x="14649" y="486"/>
                    <a:pt x="14685" y="431"/>
                  </a:cubicBezTo>
                  <a:cubicBezTo>
                    <a:pt x="14854" y="262"/>
                    <a:pt x="14729" y="1"/>
                    <a:pt x="14523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9"/>
            <p:cNvSpPr/>
            <p:nvPr/>
          </p:nvSpPr>
          <p:spPr>
            <a:xfrm>
              <a:off x="5650550" y="-102763"/>
              <a:ext cx="1012614" cy="555932"/>
            </a:xfrm>
            <a:custGeom>
              <a:avLst/>
              <a:gdLst/>
              <a:ahLst/>
              <a:cxnLst/>
              <a:rect l="l" t="t" r="r" b="b"/>
              <a:pathLst>
                <a:path w="18885" h="10368" extrusionOk="0">
                  <a:moveTo>
                    <a:pt x="10469" y="810"/>
                  </a:moveTo>
                  <a:cubicBezTo>
                    <a:pt x="12212" y="810"/>
                    <a:pt x="13562" y="1551"/>
                    <a:pt x="14928" y="2719"/>
                  </a:cubicBezTo>
                  <a:cubicBezTo>
                    <a:pt x="15056" y="2829"/>
                    <a:pt x="15185" y="2940"/>
                    <a:pt x="15314" y="3050"/>
                  </a:cubicBezTo>
                  <a:cubicBezTo>
                    <a:pt x="14412" y="3124"/>
                    <a:pt x="13529" y="3290"/>
                    <a:pt x="12664" y="3584"/>
                  </a:cubicBezTo>
                  <a:cubicBezTo>
                    <a:pt x="12406" y="2958"/>
                    <a:pt x="11964" y="2443"/>
                    <a:pt x="11394" y="2112"/>
                  </a:cubicBezTo>
                  <a:cubicBezTo>
                    <a:pt x="11043" y="1901"/>
                    <a:pt x="10511" y="1638"/>
                    <a:pt x="10050" y="1638"/>
                  </a:cubicBezTo>
                  <a:cubicBezTo>
                    <a:pt x="9906" y="1638"/>
                    <a:pt x="9768" y="1664"/>
                    <a:pt x="9645" y="1725"/>
                  </a:cubicBezTo>
                  <a:cubicBezTo>
                    <a:pt x="9553" y="1780"/>
                    <a:pt x="9553" y="1928"/>
                    <a:pt x="9645" y="1983"/>
                  </a:cubicBezTo>
                  <a:cubicBezTo>
                    <a:pt x="9866" y="2093"/>
                    <a:pt x="10105" y="2167"/>
                    <a:pt x="10363" y="2185"/>
                  </a:cubicBezTo>
                  <a:cubicBezTo>
                    <a:pt x="10639" y="2259"/>
                    <a:pt x="10897" y="2369"/>
                    <a:pt x="11154" y="2517"/>
                  </a:cubicBezTo>
                  <a:cubicBezTo>
                    <a:pt x="11633" y="2811"/>
                    <a:pt x="12038" y="3198"/>
                    <a:pt x="12351" y="3676"/>
                  </a:cubicBezTo>
                  <a:lnTo>
                    <a:pt x="11891" y="3805"/>
                  </a:lnTo>
                  <a:cubicBezTo>
                    <a:pt x="10584" y="4136"/>
                    <a:pt x="9277" y="4504"/>
                    <a:pt x="7970" y="4854"/>
                  </a:cubicBezTo>
                  <a:cubicBezTo>
                    <a:pt x="7970" y="4836"/>
                    <a:pt x="7970" y="4817"/>
                    <a:pt x="7970" y="4799"/>
                  </a:cubicBezTo>
                  <a:cubicBezTo>
                    <a:pt x="7933" y="4762"/>
                    <a:pt x="7897" y="4725"/>
                    <a:pt x="7860" y="4707"/>
                  </a:cubicBezTo>
                  <a:cubicBezTo>
                    <a:pt x="7851" y="4698"/>
                    <a:pt x="7846" y="4693"/>
                    <a:pt x="7841" y="4693"/>
                  </a:cubicBezTo>
                  <a:cubicBezTo>
                    <a:pt x="7837" y="4693"/>
                    <a:pt x="7832" y="4698"/>
                    <a:pt x="7823" y="4707"/>
                  </a:cubicBezTo>
                  <a:cubicBezTo>
                    <a:pt x="7712" y="4596"/>
                    <a:pt x="7602" y="4468"/>
                    <a:pt x="7510" y="4357"/>
                  </a:cubicBezTo>
                  <a:cubicBezTo>
                    <a:pt x="7363" y="4228"/>
                    <a:pt x="7216" y="4118"/>
                    <a:pt x="7068" y="4007"/>
                  </a:cubicBezTo>
                  <a:cubicBezTo>
                    <a:pt x="6854" y="3885"/>
                    <a:pt x="6551" y="3686"/>
                    <a:pt x="6275" y="3686"/>
                  </a:cubicBezTo>
                  <a:cubicBezTo>
                    <a:pt x="6219" y="3686"/>
                    <a:pt x="6164" y="3694"/>
                    <a:pt x="6111" y="3713"/>
                  </a:cubicBezTo>
                  <a:cubicBezTo>
                    <a:pt x="5982" y="3750"/>
                    <a:pt x="5946" y="3897"/>
                    <a:pt x="6019" y="3989"/>
                  </a:cubicBezTo>
                  <a:cubicBezTo>
                    <a:pt x="6148" y="4099"/>
                    <a:pt x="6295" y="4191"/>
                    <a:pt x="6461" y="4247"/>
                  </a:cubicBezTo>
                  <a:cubicBezTo>
                    <a:pt x="6627" y="4320"/>
                    <a:pt x="6811" y="4431"/>
                    <a:pt x="6958" y="4541"/>
                  </a:cubicBezTo>
                  <a:cubicBezTo>
                    <a:pt x="7123" y="4652"/>
                    <a:pt x="7308" y="4872"/>
                    <a:pt x="7492" y="5001"/>
                  </a:cubicBezTo>
                  <a:lnTo>
                    <a:pt x="5614" y="5498"/>
                  </a:lnTo>
                  <a:lnTo>
                    <a:pt x="5614" y="5480"/>
                  </a:lnTo>
                  <a:cubicBezTo>
                    <a:pt x="5536" y="5199"/>
                    <a:pt x="5207" y="4773"/>
                    <a:pt x="4873" y="4773"/>
                  </a:cubicBezTo>
                  <a:cubicBezTo>
                    <a:pt x="4813" y="4773"/>
                    <a:pt x="4753" y="4786"/>
                    <a:pt x="4694" y="4817"/>
                  </a:cubicBezTo>
                  <a:cubicBezTo>
                    <a:pt x="4639" y="4854"/>
                    <a:pt x="4639" y="4928"/>
                    <a:pt x="4676" y="4983"/>
                  </a:cubicBezTo>
                  <a:cubicBezTo>
                    <a:pt x="4804" y="5075"/>
                    <a:pt x="4915" y="5149"/>
                    <a:pt x="5062" y="5204"/>
                  </a:cubicBezTo>
                  <a:cubicBezTo>
                    <a:pt x="5209" y="5277"/>
                    <a:pt x="5320" y="5406"/>
                    <a:pt x="5430" y="5554"/>
                  </a:cubicBezTo>
                  <a:lnTo>
                    <a:pt x="4455" y="5830"/>
                  </a:lnTo>
                  <a:cubicBezTo>
                    <a:pt x="4283" y="5864"/>
                    <a:pt x="4336" y="6091"/>
                    <a:pt x="4478" y="6091"/>
                  </a:cubicBezTo>
                  <a:cubicBezTo>
                    <a:pt x="4488" y="6091"/>
                    <a:pt x="4499" y="6090"/>
                    <a:pt x="4510" y="6087"/>
                  </a:cubicBezTo>
                  <a:lnTo>
                    <a:pt x="5964" y="5756"/>
                  </a:lnTo>
                  <a:lnTo>
                    <a:pt x="5964" y="5756"/>
                  </a:lnTo>
                  <a:cubicBezTo>
                    <a:pt x="5890" y="5830"/>
                    <a:pt x="5835" y="5922"/>
                    <a:pt x="5798" y="5995"/>
                  </a:cubicBezTo>
                  <a:cubicBezTo>
                    <a:pt x="5633" y="6216"/>
                    <a:pt x="5393" y="6584"/>
                    <a:pt x="5522" y="6860"/>
                  </a:cubicBezTo>
                  <a:cubicBezTo>
                    <a:pt x="5559" y="6909"/>
                    <a:pt x="5604" y="6934"/>
                    <a:pt x="5652" y="6934"/>
                  </a:cubicBezTo>
                  <a:cubicBezTo>
                    <a:pt x="5676" y="6934"/>
                    <a:pt x="5700" y="6928"/>
                    <a:pt x="5725" y="6916"/>
                  </a:cubicBezTo>
                  <a:cubicBezTo>
                    <a:pt x="5946" y="6787"/>
                    <a:pt x="6056" y="6437"/>
                    <a:pt x="6185" y="6216"/>
                  </a:cubicBezTo>
                  <a:cubicBezTo>
                    <a:pt x="6277" y="6050"/>
                    <a:pt x="6498" y="5848"/>
                    <a:pt x="6516" y="5646"/>
                  </a:cubicBezTo>
                  <a:lnTo>
                    <a:pt x="9884" y="4891"/>
                  </a:lnTo>
                  <a:lnTo>
                    <a:pt x="9884" y="4891"/>
                  </a:lnTo>
                  <a:cubicBezTo>
                    <a:pt x="9627" y="5222"/>
                    <a:pt x="9406" y="5609"/>
                    <a:pt x="9111" y="5903"/>
                  </a:cubicBezTo>
                  <a:cubicBezTo>
                    <a:pt x="8670" y="6382"/>
                    <a:pt x="7952" y="6731"/>
                    <a:pt x="7620" y="7284"/>
                  </a:cubicBezTo>
                  <a:cubicBezTo>
                    <a:pt x="7547" y="7412"/>
                    <a:pt x="7639" y="7560"/>
                    <a:pt x="7786" y="7578"/>
                  </a:cubicBezTo>
                  <a:cubicBezTo>
                    <a:pt x="8486" y="7541"/>
                    <a:pt x="9130" y="6842"/>
                    <a:pt x="9571" y="6345"/>
                  </a:cubicBezTo>
                  <a:cubicBezTo>
                    <a:pt x="9958" y="5922"/>
                    <a:pt x="10455" y="5333"/>
                    <a:pt x="10565" y="4744"/>
                  </a:cubicBezTo>
                  <a:lnTo>
                    <a:pt x="11118" y="4615"/>
                  </a:lnTo>
                  <a:cubicBezTo>
                    <a:pt x="12111" y="4394"/>
                    <a:pt x="13087" y="4136"/>
                    <a:pt x="14081" y="3989"/>
                  </a:cubicBezTo>
                  <a:cubicBezTo>
                    <a:pt x="14173" y="3971"/>
                    <a:pt x="14265" y="3971"/>
                    <a:pt x="14357" y="3952"/>
                  </a:cubicBezTo>
                  <a:lnTo>
                    <a:pt x="14357" y="3952"/>
                  </a:lnTo>
                  <a:cubicBezTo>
                    <a:pt x="14154" y="4339"/>
                    <a:pt x="13970" y="4744"/>
                    <a:pt x="13768" y="5112"/>
                  </a:cubicBezTo>
                  <a:cubicBezTo>
                    <a:pt x="13455" y="5646"/>
                    <a:pt x="12940" y="6179"/>
                    <a:pt x="12774" y="6768"/>
                  </a:cubicBezTo>
                  <a:cubicBezTo>
                    <a:pt x="12731" y="6899"/>
                    <a:pt x="12835" y="7018"/>
                    <a:pt x="12954" y="7018"/>
                  </a:cubicBezTo>
                  <a:cubicBezTo>
                    <a:pt x="12986" y="7018"/>
                    <a:pt x="13019" y="7009"/>
                    <a:pt x="13050" y="6989"/>
                  </a:cubicBezTo>
                  <a:cubicBezTo>
                    <a:pt x="13639" y="6713"/>
                    <a:pt x="14044" y="5903"/>
                    <a:pt x="14339" y="5351"/>
                  </a:cubicBezTo>
                  <a:cubicBezTo>
                    <a:pt x="14578" y="4909"/>
                    <a:pt x="14780" y="4431"/>
                    <a:pt x="14909" y="3934"/>
                  </a:cubicBezTo>
                  <a:cubicBezTo>
                    <a:pt x="15424" y="3934"/>
                    <a:pt x="15903" y="3971"/>
                    <a:pt x="16400" y="3989"/>
                  </a:cubicBezTo>
                  <a:cubicBezTo>
                    <a:pt x="15609" y="5277"/>
                    <a:pt x="15038" y="6658"/>
                    <a:pt x="14007" y="7762"/>
                  </a:cubicBezTo>
                  <a:cubicBezTo>
                    <a:pt x="12866" y="9005"/>
                    <a:pt x="11264" y="9696"/>
                    <a:pt x="9595" y="9696"/>
                  </a:cubicBezTo>
                  <a:cubicBezTo>
                    <a:pt x="9434" y="9696"/>
                    <a:pt x="9273" y="9689"/>
                    <a:pt x="9111" y="9676"/>
                  </a:cubicBezTo>
                  <a:cubicBezTo>
                    <a:pt x="7271" y="9584"/>
                    <a:pt x="5577" y="8830"/>
                    <a:pt x="3958" y="8001"/>
                  </a:cubicBezTo>
                  <a:cubicBezTo>
                    <a:pt x="3129" y="7597"/>
                    <a:pt x="2062" y="6952"/>
                    <a:pt x="1068" y="6879"/>
                  </a:cubicBezTo>
                  <a:cubicBezTo>
                    <a:pt x="2301" y="5793"/>
                    <a:pt x="3295" y="4449"/>
                    <a:pt x="4528" y="3363"/>
                  </a:cubicBezTo>
                  <a:cubicBezTo>
                    <a:pt x="6019" y="2075"/>
                    <a:pt x="7841" y="1026"/>
                    <a:pt x="9829" y="842"/>
                  </a:cubicBezTo>
                  <a:cubicBezTo>
                    <a:pt x="10048" y="820"/>
                    <a:pt x="10261" y="810"/>
                    <a:pt x="10469" y="810"/>
                  </a:cubicBezTo>
                  <a:close/>
                  <a:moveTo>
                    <a:pt x="10474" y="0"/>
                  </a:moveTo>
                  <a:cubicBezTo>
                    <a:pt x="9976" y="0"/>
                    <a:pt x="9476" y="54"/>
                    <a:pt x="8982" y="161"/>
                  </a:cubicBezTo>
                  <a:cubicBezTo>
                    <a:pt x="5172" y="897"/>
                    <a:pt x="2761" y="4099"/>
                    <a:pt x="442" y="6916"/>
                  </a:cubicBezTo>
                  <a:cubicBezTo>
                    <a:pt x="369" y="6934"/>
                    <a:pt x="295" y="6952"/>
                    <a:pt x="221" y="6971"/>
                  </a:cubicBezTo>
                  <a:cubicBezTo>
                    <a:pt x="19" y="7044"/>
                    <a:pt x="0" y="7339"/>
                    <a:pt x="221" y="7431"/>
                  </a:cubicBezTo>
                  <a:cubicBezTo>
                    <a:pt x="1123" y="7725"/>
                    <a:pt x="2007" y="7817"/>
                    <a:pt x="2890" y="8241"/>
                  </a:cubicBezTo>
                  <a:cubicBezTo>
                    <a:pt x="3663" y="8609"/>
                    <a:pt x="4418" y="9014"/>
                    <a:pt x="5191" y="9345"/>
                  </a:cubicBezTo>
                  <a:cubicBezTo>
                    <a:pt x="6572" y="9935"/>
                    <a:pt x="8044" y="10367"/>
                    <a:pt x="9553" y="10367"/>
                  </a:cubicBezTo>
                  <a:cubicBezTo>
                    <a:pt x="9834" y="10367"/>
                    <a:pt x="10117" y="10352"/>
                    <a:pt x="10400" y="10321"/>
                  </a:cubicBezTo>
                  <a:cubicBezTo>
                    <a:pt x="13676" y="9952"/>
                    <a:pt x="15958" y="7044"/>
                    <a:pt x="16805" y="4007"/>
                  </a:cubicBezTo>
                  <a:lnTo>
                    <a:pt x="17044" y="4007"/>
                  </a:lnTo>
                  <a:cubicBezTo>
                    <a:pt x="17244" y="4072"/>
                    <a:pt x="17455" y="4103"/>
                    <a:pt x="17667" y="4103"/>
                  </a:cubicBezTo>
                  <a:cubicBezTo>
                    <a:pt x="18002" y="4103"/>
                    <a:pt x="18341" y="4025"/>
                    <a:pt x="18646" y="3879"/>
                  </a:cubicBezTo>
                  <a:cubicBezTo>
                    <a:pt x="18885" y="3750"/>
                    <a:pt x="18793" y="3382"/>
                    <a:pt x="18517" y="3382"/>
                  </a:cubicBezTo>
                  <a:cubicBezTo>
                    <a:pt x="18465" y="3384"/>
                    <a:pt x="18413" y="3385"/>
                    <a:pt x="18362" y="3385"/>
                  </a:cubicBezTo>
                  <a:cubicBezTo>
                    <a:pt x="16260" y="3385"/>
                    <a:pt x="15254" y="1557"/>
                    <a:pt x="13510" y="694"/>
                  </a:cubicBezTo>
                  <a:cubicBezTo>
                    <a:pt x="12551" y="234"/>
                    <a:pt x="11516" y="0"/>
                    <a:pt x="10474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9"/>
            <p:cNvSpPr/>
            <p:nvPr/>
          </p:nvSpPr>
          <p:spPr>
            <a:xfrm>
              <a:off x="82" y="625715"/>
              <a:ext cx="435287" cy="674593"/>
            </a:xfrm>
            <a:custGeom>
              <a:avLst/>
              <a:gdLst/>
              <a:ahLst/>
              <a:cxnLst/>
              <a:rect l="l" t="t" r="r" b="b"/>
              <a:pathLst>
                <a:path w="8118" h="12581" extrusionOk="0">
                  <a:moveTo>
                    <a:pt x="1141" y="664"/>
                  </a:moveTo>
                  <a:lnTo>
                    <a:pt x="1141" y="664"/>
                  </a:lnTo>
                  <a:cubicBezTo>
                    <a:pt x="2135" y="1327"/>
                    <a:pt x="3295" y="1768"/>
                    <a:pt x="4289" y="2449"/>
                  </a:cubicBezTo>
                  <a:cubicBezTo>
                    <a:pt x="5504" y="3241"/>
                    <a:pt x="6590" y="4327"/>
                    <a:pt x="7105" y="5707"/>
                  </a:cubicBezTo>
                  <a:cubicBezTo>
                    <a:pt x="7657" y="7124"/>
                    <a:pt x="7399" y="8339"/>
                    <a:pt x="6755" y="9664"/>
                  </a:cubicBezTo>
                  <a:cubicBezTo>
                    <a:pt x="6700" y="9775"/>
                    <a:pt x="6663" y="9904"/>
                    <a:pt x="6608" y="10014"/>
                  </a:cubicBezTo>
                  <a:cubicBezTo>
                    <a:pt x="6387" y="9388"/>
                    <a:pt x="6074" y="8781"/>
                    <a:pt x="5724" y="8229"/>
                  </a:cubicBezTo>
                  <a:cubicBezTo>
                    <a:pt x="6111" y="7934"/>
                    <a:pt x="6387" y="7529"/>
                    <a:pt x="6516" y="7051"/>
                  </a:cubicBezTo>
                  <a:cubicBezTo>
                    <a:pt x="6608" y="6683"/>
                    <a:pt x="6737" y="6057"/>
                    <a:pt x="6442" y="5744"/>
                  </a:cubicBezTo>
                  <a:cubicBezTo>
                    <a:pt x="6422" y="5723"/>
                    <a:pt x="6396" y="5713"/>
                    <a:pt x="6370" y="5713"/>
                  </a:cubicBezTo>
                  <a:cubicBezTo>
                    <a:pt x="6326" y="5713"/>
                    <a:pt x="6281" y="5742"/>
                    <a:pt x="6258" y="5799"/>
                  </a:cubicBezTo>
                  <a:cubicBezTo>
                    <a:pt x="6240" y="5965"/>
                    <a:pt x="6240" y="6149"/>
                    <a:pt x="6258" y="6333"/>
                  </a:cubicBezTo>
                  <a:cubicBezTo>
                    <a:pt x="6258" y="6535"/>
                    <a:pt x="6240" y="6756"/>
                    <a:pt x="6185" y="6959"/>
                  </a:cubicBezTo>
                  <a:cubicBezTo>
                    <a:pt x="6074" y="7345"/>
                    <a:pt x="5872" y="7713"/>
                    <a:pt x="5596" y="8026"/>
                  </a:cubicBezTo>
                  <a:cubicBezTo>
                    <a:pt x="5540" y="7934"/>
                    <a:pt x="5485" y="7824"/>
                    <a:pt x="5430" y="7732"/>
                  </a:cubicBezTo>
                  <a:cubicBezTo>
                    <a:pt x="4933" y="6885"/>
                    <a:pt x="4418" y="6020"/>
                    <a:pt x="3921" y="5173"/>
                  </a:cubicBezTo>
                  <a:cubicBezTo>
                    <a:pt x="3921" y="5173"/>
                    <a:pt x="3939" y="5173"/>
                    <a:pt x="3958" y="5137"/>
                  </a:cubicBezTo>
                  <a:cubicBezTo>
                    <a:pt x="3976" y="5118"/>
                    <a:pt x="3994" y="5081"/>
                    <a:pt x="4013" y="5045"/>
                  </a:cubicBezTo>
                  <a:cubicBezTo>
                    <a:pt x="4013" y="5045"/>
                    <a:pt x="4013" y="5026"/>
                    <a:pt x="4013" y="5026"/>
                  </a:cubicBezTo>
                  <a:cubicBezTo>
                    <a:pt x="4068" y="4916"/>
                    <a:pt x="4123" y="4824"/>
                    <a:pt x="4197" y="4732"/>
                  </a:cubicBezTo>
                  <a:cubicBezTo>
                    <a:pt x="4252" y="4603"/>
                    <a:pt x="4307" y="4492"/>
                    <a:pt x="4344" y="4364"/>
                  </a:cubicBezTo>
                  <a:cubicBezTo>
                    <a:pt x="4418" y="4143"/>
                    <a:pt x="4510" y="3811"/>
                    <a:pt x="4381" y="3609"/>
                  </a:cubicBezTo>
                  <a:cubicBezTo>
                    <a:pt x="4353" y="3572"/>
                    <a:pt x="4312" y="3554"/>
                    <a:pt x="4270" y="3554"/>
                  </a:cubicBezTo>
                  <a:cubicBezTo>
                    <a:pt x="4229" y="3554"/>
                    <a:pt x="4188" y="3572"/>
                    <a:pt x="4160" y="3609"/>
                  </a:cubicBezTo>
                  <a:cubicBezTo>
                    <a:pt x="4105" y="3719"/>
                    <a:pt x="4068" y="3848"/>
                    <a:pt x="4068" y="3977"/>
                  </a:cubicBezTo>
                  <a:cubicBezTo>
                    <a:pt x="4050" y="4124"/>
                    <a:pt x="4013" y="4253"/>
                    <a:pt x="3958" y="4382"/>
                  </a:cubicBezTo>
                  <a:cubicBezTo>
                    <a:pt x="3902" y="4529"/>
                    <a:pt x="3792" y="4695"/>
                    <a:pt x="3737" y="4842"/>
                  </a:cubicBezTo>
                  <a:lnTo>
                    <a:pt x="3000" y="3627"/>
                  </a:lnTo>
                  <a:lnTo>
                    <a:pt x="3019" y="3627"/>
                  </a:lnTo>
                  <a:cubicBezTo>
                    <a:pt x="3221" y="3498"/>
                    <a:pt x="3516" y="3075"/>
                    <a:pt x="3295" y="2836"/>
                  </a:cubicBezTo>
                  <a:cubicBezTo>
                    <a:pt x="3278" y="2819"/>
                    <a:pt x="3258" y="2810"/>
                    <a:pt x="3239" y="2810"/>
                  </a:cubicBezTo>
                  <a:cubicBezTo>
                    <a:pt x="3216" y="2810"/>
                    <a:pt x="3195" y="2824"/>
                    <a:pt x="3184" y="2854"/>
                  </a:cubicBezTo>
                  <a:cubicBezTo>
                    <a:pt x="3148" y="2946"/>
                    <a:pt x="3111" y="3057"/>
                    <a:pt x="3111" y="3167"/>
                  </a:cubicBezTo>
                  <a:cubicBezTo>
                    <a:pt x="3074" y="3278"/>
                    <a:pt x="3000" y="3388"/>
                    <a:pt x="2908" y="3480"/>
                  </a:cubicBezTo>
                  <a:cubicBezTo>
                    <a:pt x="2798" y="3278"/>
                    <a:pt x="2669" y="3057"/>
                    <a:pt x="2540" y="2854"/>
                  </a:cubicBezTo>
                  <a:cubicBezTo>
                    <a:pt x="2517" y="2819"/>
                    <a:pt x="2486" y="2804"/>
                    <a:pt x="2456" y="2804"/>
                  </a:cubicBezTo>
                  <a:cubicBezTo>
                    <a:pt x="2393" y="2804"/>
                    <a:pt x="2337" y="2871"/>
                    <a:pt x="2375" y="2946"/>
                  </a:cubicBezTo>
                  <a:cubicBezTo>
                    <a:pt x="2540" y="3259"/>
                    <a:pt x="2706" y="3590"/>
                    <a:pt x="2872" y="3903"/>
                  </a:cubicBezTo>
                  <a:cubicBezTo>
                    <a:pt x="2816" y="3867"/>
                    <a:pt x="2743" y="3848"/>
                    <a:pt x="2688" y="3830"/>
                  </a:cubicBezTo>
                  <a:cubicBezTo>
                    <a:pt x="2575" y="3785"/>
                    <a:pt x="2415" y="3733"/>
                    <a:pt x="2269" y="3733"/>
                  </a:cubicBezTo>
                  <a:cubicBezTo>
                    <a:pt x="2176" y="3733"/>
                    <a:pt x="2089" y="3754"/>
                    <a:pt x="2025" y="3811"/>
                  </a:cubicBezTo>
                  <a:cubicBezTo>
                    <a:pt x="1988" y="3848"/>
                    <a:pt x="1988" y="3922"/>
                    <a:pt x="2025" y="3959"/>
                  </a:cubicBezTo>
                  <a:cubicBezTo>
                    <a:pt x="2154" y="4087"/>
                    <a:pt x="2430" y="4106"/>
                    <a:pt x="2595" y="4143"/>
                  </a:cubicBezTo>
                  <a:cubicBezTo>
                    <a:pt x="2754" y="4190"/>
                    <a:pt x="2885" y="4279"/>
                    <a:pt x="3013" y="4279"/>
                  </a:cubicBezTo>
                  <a:cubicBezTo>
                    <a:pt x="3033" y="4279"/>
                    <a:pt x="3054" y="4277"/>
                    <a:pt x="3074" y="4272"/>
                  </a:cubicBezTo>
                  <a:lnTo>
                    <a:pt x="4252" y="6517"/>
                  </a:lnTo>
                  <a:cubicBezTo>
                    <a:pt x="3976" y="6388"/>
                    <a:pt x="3663" y="6315"/>
                    <a:pt x="3387" y="6167"/>
                  </a:cubicBezTo>
                  <a:cubicBezTo>
                    <a:pt x="2964" y="5946"/>
                    <a:pt x="2577" y="5505"/>
                    <a:pt x="2117" y="5376"/>
                  </a:cubicBezTo>
                  <a:cubicBezTo>
                    <a:pt x="2109" y="5374"/>
                    <a:pt x="2101" y="5373"/>
                    <a:pt x="2093" y="5373"/>
                  </a:cubicBezTo>
                  <a:cubicBezTo>
                    <a:pt x="2010" y="5373"/>
                    <a:pt x="1934" y="5457"/>
                    <a:pt x="1951" y="5542"/>
                  </a:cubicBezTo>
                  <a:cubicBezTo>
                    <a:pt x="2117" y="6038"/>
                    <a:pt x="2724" y="6351"/>
                    <a:pt x="3166" y="6572"/>
                  </a:cubicBezTo>
                  <a:cubicBezTo>
                    <a:pt x="3500" y="6739"/>
                    <a:pt x="3954" y="6966"/>
                    <a:pt x="4365" y="6966"/>
                  </a:cubicBezTo>
                  <a:cubicBezTo>
                    <a:pt x="4408" y="6966"/>
                    <a:pt x="4450" y="6964"/>
                    <a:pt x="4491" y="6959"/>
                  </a:cubicBezTo>
                  <a:lnTo>
                    <a:pt x="4694" y="7327"/>
                  </a:lnTo>
                  <a:cubicBezTo>
                    <a:pt x="5043" y="7989"/>
                    <a:pt x="5412" y="8634"/>
                    <a:pt x="5706" y="9315"/>
                  </a:cubicBezTo>
                  <a:cubicBezTo>
                    <a:pt x="5743" y="9370"/>
                    <a:pt x="5761" y="9425"/>
                    <a:pt x="5780" y="9480"/>
                  </a:cubicBezTo>
                  <a:cubicBezTo>
                    <a:pt x="5467" y="9425"/>
                    <a:pt x="5154" y="9388"/>
                    <a:pt x="4841" y="9296"/>
                  </a:cubicBezTo>
                  <a:cubicBezTo>
                    <a:pt x="4431" y="9189"/>
                    <a:pt x="3970" y="8927"/>
                    <a:pt x="3523" y="8927"/>
                  </a:cubicBezTo>
                  <a:cubicBezTo>
                    <a:pt x="3508" y="8927"/>
                    <a:pt x="3494" y="8928"/>
                    <a:pt x="3479" y="8928"/>
                  </a:cubicBezTo>
                  <a:cubicBezTo>
                    <a:pt x="3369" y="8928"/>
                    <a:pt x="3313" y="9057"/>
                    <a:pt x="3387" y="9149"/>
                  </a:cubicBezTo>
                  <a:cubicBezTo>
                    <a:pt x="3700" y="9517"/>
                    <a:pt x="4344" y="9628"/>
                    <a:pt x="4786" y="9738"/>
                  </a:cubicBezTo>
                  <a:cubicBezTo>
                    <a:pt x="5154" y="9830"/>
                    <a:pt x="5540" y="9867"/>
                    <a:pt x="5909" y="9867"/>
                  </a:cubicBezTo>
                  <a:cubicBezTo>
                    <a:pt x="6019" y="10217"/>
                    <a:pt x="6074" y="10585"/>
                    <a:pt x="6148" y="10934"/>
                  </a:cubicBezTo>
                  <a:cubicBezTo>
                    <a:pt x="5099" y="10622"/>
                    <a:pt x="4013" y="10493"/>
                    <a:pt x="3019" y="9977"/>
                  </a:cubicBezTo>
                  <a:cubicBezTo>
                    <a:pt x="1822" y="9370"/>
                    <a:pt x="976" y="8229"/>
                    <a:pt x="718" y="6904"/>
                  </a:cubicBezTo>
                  <a:cubicBezTo>
                    <a:pt x="424" y="5578"/>
                    <a:pt x="644" y="4235"/>
                    <a:pt x="902" y="2928"/>
                  </a:cubicBezTo>
                  <a:cubicBezTo>
                    <a:pt x="1049" y="2265"/>
                    <a:pt x="1289" y="1382"/>
                    <a:pt x="1141" y="664"/>
                  </a:cubicBezTo>
                  <a:close/>
                  <a:moveTo>
                    <a:pt x="748" y="0"/>
                  </a:moveTo>
                  <a:cubicBezTo>
                    <a:pt x="659" y="0"/>
                    <a:pt x="571" y="67"/>
                    <a:pt x="571" y="167"/>
                  </a:cubicBezTo>
                  <a:cubicBezTo>
                    <a:pt x="534" y="866"/>
                    <a:pt x="644" y="1511"/>
                    <a:pt x="516" y="2228"/>
                  </a:cubicBezTo>
                  <a:cubicBezTo>
                    <a:pt x="405" y="2836"/>
                    <a:pt x="258" y="3443"/>
                    <a:pt x="166" y="4069"/>
                  </a:cubicBezTo>
                  <a:cubicBezTo>
                    <a:pt x="0" y="5357"/>
                    <a:pt x="0" y="6701"/>
                    <a:pt x="497" y="7934"/>
                  </a:cubicBezTo>
                  <a:cubicBezTo>
                    <a:pt x="1418" y="10180"/>
                    <a:pt x="3902" y="11229"/>
                    <a:pt x="6221" y="11247"/>
                  </a:cubicBezTo>
                  <a:cubicBezTo>
                    <a:pt x="6240" y="11303"/>
                    <a:pt x="6240" y="11358"/>
                    <a:pt x="6258" y="11413"/>
                  </a:cubicBezTo>
                  <a:cubicBezTo>
                    <a:pt x="6240" y="11818"/>
                    <a:pt x="6387" y="12223"/>
                    <a:pt x="6663" y="12517"/>
                  </a:cubicBezTo>
                  <a:cubicBezTo>
                    <a:pt x="6702" y="12561"/>
                    <a:pt x="6750" y="12581"/>
                    <a:pt x="6798" y="12581"/>
                  </a:cubicBezTo>
                  <a:cubicBezTo>
                    <a:pt x="6911" y="12581"/>
                    <a:pt x="7020" y="12475"/>
                    <a:pt x="6994" y="12333"/>
                  </a:cubicBezTo>
                  <a:cubicBezTo>
                    <a:pt x="6498" y="10787"/>
                    <a:pt x="7639" y="9720"/>
                    <a:pt x="7915" y="8266"/>
                  </a:cubicBezTo>
                  <a:cubicBezTo>
                    <a:pt x="8117" y="7143"/>
                    <a:pt x="7933" y="5983"/>
                    <a:pt x="7399" y="4971"/>
                  </a:cubicBezTo>
                  <a:cubicBezTo>
                    <a:pt x="6148" y="2413"/>
                    <a:pt x="3424" y="1327"/>
                    <a:pt x="976" y="222"/>
                  </a:cubicBezTo>
                  <a:cubicBezTo>
                    <a:pt x="957" y="185"/>
                    <a:pt x="939" y="130"/>
                    <a:pt x="902" y="93"/>
                  </a:cubicBezTo>
                  <a:cubicBezTo>
                    <a:pt x="866" y="28"/>
                    <a:pt x="807" y="0"/>
                    <a:pt x="748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9"/>
            <p:cNvSpPr/>
            <p:nvPr/>
          </p:nvSpPr>
          <p:spPr>
            <a:xfrm>
              <a:off x="2613211" y="-130561"/>
              <a:ext cx="774380" cy="646818"/>
            </a:xfrm>
            <a:custGeom>
              <a:avLst/>
              <a:gdLst/>
              <a:ahLst/>
              <a:cxnLst/>
              <a:rect l="l" t="t" r="r" b="b"/>
              <a:pathLst>
                <a:path w="14442" h="12063" extrusionOk="0">
                  <a:moveTo>
                    <a:pt x="8708" y="921"/>
                  </a:moveTo>
                  <a:cubicBezTo>
                    <a:pt x="9330" y="921"/>
                    <a:pt x="9974" y="1006"/>
                    <a:pt x="10652" y="1150"/>
                  </a:cubicBezTo>
                  <a:cubicBezTo>
                    <a:pt x="10818" y="1187"/>
                    <a:pt x="10965" y="1224"/>
                    <a:pt x="11131" y="1242"/>
                  </a:cubicBezTo>
                  <a:cubicBezTo>
                    <a:pt x="10395" y="1721"/>
                    <a:pt x="9732" y="2291"/>
                    <a:pt x="9143" y="2935"/>
                  </a:cubicBezTo>
                  <a:cubicBezTo>
                    <a:pt x="8646" y="2530"/>
                    <a:pt x="8020" y="2310"/>
                    <a:pt x="7376" y="2291"/>
                  </a:cubicBezTo>
                  <a:cubicBezTo>
                    <a:pt x="7315" y="2289"/>
                    <a:pt x="7249" y="2288"/>
                    <a:pt x="7180" y="2288"/>
                  </a:cubicBezTo>
                  <a:cubicBezTo>
                    <a:pt x="6670" y="2288"/>
                    <a:pt x="5995" y="2364"/>
                    <a:pt x="5720" y="2770"/>
                  </a:cubicBezTo>
                  <a:cubicBezTo>
                    <a:pt x="5646" y="2862"/>
                    <a:pt x="5720" y="3009"/>
                    <a:pt x="5830" y="3009"/>
                  </a:cubicBezTo>
                  <a:cubicBezTo>
                    <a:pt x="6069" y="2991"/>
                    <a:pt x="6309" y="2935"/>
                    <a:pt x="6529" y="2862"/>
                  </a:cubicBezTo>
                  <a:cubicBezTo>
                    <a:pt x="6787" y="2788"/>
                    <a:pt x="7063" y="2751"/>
                    <a:pt x="7358" y="2751"/>
                  </a:cubicBezTo>
                  <a:cubicBezTo>
                    <a:pt x="7891" y="2770"/>
                    <a:pt x="8425" y="2917"/>
                    <a:pt x="8904" y="3175"/>
                  </a:cubicBezTo>
                  <a:lnTo>
                    <a:pt x="8591" y="3488"/>
                  </a:lnTo>
                  <a:cubicBezTo>
                    <a:pt x="7634" y="4389"/>
                    <a:pt x="6695" y="5310"/>
                    <a:pt x="5775" y="6230"/>
                  </a:cubicBezTo>
                  <a:cubicBezTo>
                    <a:pt x="5756" y="6212"/>
                    <a:pt x="5738" y="6193"/>
                    <a:pt x="5720" y="6193"/>
                  </a:cubicBezTo>
                  <a:cubicBezTo>
                    <a:pt x="5683" y="6156"/>
                    <a:pt x="5646" y="6138"/>
                    <a:pt x="5591" y="6138"/>
                  </a:cubicBezTo>
                  <a:cubicBezTo>
                    <a:pt x="5572" y="6138"/>
                    <a:pt x="5572" y="6138"/>
                    <a:pt x="5554" y="6156"/>
                  </a:cubicBezTo>
                  <a:cubicBezTo>
                    <a:pt x="5407" y="6120"/>
                    <a:pt x="5259" y="6064"/>
                    <a:pt x="5112" y="6009"/>
                  </a:cubicBezTo>
                  <a:cubicBezTo>
                    <a:pt x="4946" y="5972"/>
                    <a:pt x="4781" y="5936"/>
                    <a:pt x="4597" y="5936"/>
                  </a:cubicBezTo>
                  <a:cubicBezTo>
                    <a:pt x="4502" y="5930"/>
                    <a:pt x="4393" y="5922"/>
                    <a:pt x="4281" y="5922"/>
                  </a:cubicBezTo>
                  <a:cubicBezTo>
                    <a:pt x="4042" y="5922"/>
                    <a:pt x="3790" y="5957"/>
                    <a:pt x="3640" y="6120"/>
                  </a:cubicBezTo>
                  <a:cubicBezTo>
                    <a:pt x="3548" y="6212"/>
                    <a:pt x="3584" y="6359"/>
                    <a:pt x="3695" y="6396"/>
                  </a:cubicBezTo>
                  <a:cubicBezTo>
                    <a:pt x="3792" y="6417"/>
                    <a:pt x="3889" y="6426"/>
                    <a:pt x="3986" y="6426"/>
                  </a:cubicBezTo>
                  <a:cubicBezTo>
                    <a:pt x="4055" y="6426"/>
                    <a:pt x="4123" y="6422"/>
                    <a:pt x="4192" y="6414"/>
                  </a:cubicBezTo>
                  <a:cubicBezTo>
                    <a:pt x="4284" y="6405"/>
                    <a:pt x="4376" y="6400"/>
                    <a:pt x="4468" y="6400"/>
                  </a:cubicBezTo>
                  <a:cubicBezTo>
                    <a:pt x="4560" y="6400"/>
                    <a:pt x="4652" y="6405"/>
                    <a:pt x="4744" y="6414"/>
                  </a:cubicBezTo>
                  <a:cubicBezTo>
                    <a:pt x="4946" y="6433"/>
                    <a:pt x="5186" y="6543"/>
                    <a:pt x="5425" y="6561"/>
                  </a:cubicBezTo>
                  <a:lnTo>
                    <a:pt x="4063" y="7868"/>
                  </a:lnTo>
                  <a:cubicBezTo>
                    <a:pt x="4063" y="7868"/>
                    <a:pt x="4063" y="7850"/>
                    <a:pt x="4063" y="7850"/>
                  </a:cubicBezTo>
                  <a:cubicBezTo>
                    <a:pt x="3924" y="7700"/>
                    <a:pt x="3626" y="7549"/>
                    <a:pt x="3364" y="7549"/>
                  </a:cubicBezTo>
                  <a:cubicBezTo>
                    <a:pt x="3209" y="7549"/>
                    <a:pt x="3066" y="7602"/>
                    <a:pt x="2977" y="7739"/>
                  </a:cubicBezTo>
                  <a:cubicBezTo>
                    <a:pt x="2940" y="7776"/>
                    <a:pt x="2959" y="7850"/>
                    <a:pt x="3032" y="7868"/>
                  </a:cubicBezTo>
                  <a:cubicBezTo>
                    <a:pt x="3097" y="7877"/>
                    <a:pt x="3166" y="7882"/>
                    <a:pt x="3237" y="7882"/>
                  </a:cubicBezTo>
                  <a:cubicBezTo>
                    <a:pt x="3308" y="7882"/>
                    <a:pt x="3382" y="7877"/>
                    <a:pt x="3456" y="7868"/>
                  </a:cubicBezTo>
                  <a:cubicBezTo>
                    <a:pt x="3621" y="7887"/>
                    <a:pt x="3787" y="7942"/>
                    <a:pt x="3934" y="8034"/>
                  </a:cubicBezTo>
                  <a:cubicBezTo>
                    <a:pt x="3695" y="8255"/>
                    <a:pt x="3456" y="8476"/>
                    <a:pt x="3235" y="8715"/>
                  </a:cubicBezTo>
                  <a:cubicBezTo>
                    <a:pt x="3148" y="8801"/>
                    <a:pt x="3231" y="8933"/>
                    <a:pt x="3333" y="8933"/>
                  </a:cubicBezTo>
                  <a:cubicBezTo>
                    <a:pt x="3361" y="8933"/>
                    <a:pt x="3391" y="8923"/>
                    <a:pt x="3419" y="8899"/>
                  </a:cubicBezTo>
                  <a:lnTo>
                    <a:pt x="4486" y="7960"/>
                  </a:lnTo>
                  <a:lnTo>
                    <a:pt x="4486" y="7960"/>
                  </a:lnTo>
                  <a:cubicBezTo>
                    <a:pt x="4468" y="8052"/>
                    <a:pt x="4450" y="8144"/>
                    <a:pt x="4450" y="8218"/>
                  </a:cubicBezTo>
                  <a:cubicBezTo>
                    <a:pt x="4413" y="8476"/>
                    <a:pt x="4394" y="8899"/>
                    <a:pt x="4634" y="9083"/>
                  </a:cubicBezTo>
                  <a:cubicBezTo>
                    <a:pt x="4652" y="9095"/>
                    <a:pt x="4674" y="9101"/>
                    <a:pt x="4698" y="9101"/>
                  </a:cubicBezTo>
                  <a:cubicBezTo>
                    <a:pt x="4744" y="9101"/>
                    <a:pt x="4793" y="9077"/>
                    <a:pt x="4818" y="9028"/>
                  </a:cubicBezTo>
                  <a:cubicBezTo>
                    <a:pt x="4965" y="8825"/>
                    <a:pt x="4873" y="8476"/>
                    <a:pt x="4891" y="8236"/>
                  </a:cubicBezTo>
                  <a:cubicBezTo>
                    <a:pt x="4891" y="8034"/>
                    <a:pt x="4983" y="7776"/>
                    <a:pt x="4891" y="7592"/>
                  </a:cubicBezTo>
                  <a:lnTo>
                    <a:pt x="7376" y="5365"/>
                  </a:lnTo>
                  <a:lnTo>
                    <a:pt x="7376" y="5365"/>
                  </a:lnTo>
                  <a:cubicBezTo>
                    <a:pt x="7321" y="5770"/>
                    <a:pt x="7302" y="6193"/>
                    <a:pt x="7210" y="6580"/>
                  </a:cubicBezTo>
                  <a:cubicBezTo>
                    <a:pt x="7063" y="7187"/>
                    <a:pt x="6603" y="7831"/>
                    <a:pt x="6585" y="8457"/>
                  </a:cubicBezTo>
                  <a:cubicBezTo>
                    <a:pt x="6585" y="8560"/>
                    <a:pt x="6678" y="8639"/>
                    <a:pt x="6781" y="8639"/>
                  </a:cubicBezTo>
                  <a:cubicBezTo>
                    <a:pt x="6808" y="8639"/>
                    <a:pt x="6835" y="8634"/>
                    <a:pt x="6861" y="8623"/>
                  </a:cubicBezTo>
                  <a:cubicBezTo>
                    <a:pt x="7431" y="8273"/>
                    <a:pt x="7652" y="7371"/>
                    <a:pt x="7799" y="6764"/>
                  </a:cubicBezTo>
                  <a:cubicBezTo>
                    <a:pt x="7928" y="6212"/>
                    <a:pt x="8075" y="5475"/>
                    <a:pt x="7873" y="4923"/>
                  </a:cubicBezTo>
                  <a:lnTo>
                    <a:pt x="8296" y="4555"/>
                  </a:lnTo>
                  <a:cubicBezTo>
                    <a:pt x="9033" y="3893"/>
                    <a:pt x="9732" y="3230"/>
                    <a:pt x="10505" y="2623"/>
                  </a:cubicBezTo>
                  <a:cubicBezTo>
                    <a:pt x="10579" y="2567"/>
                    <a:pt x="10652" y="2530"/>
                    <a:pt x="10726" y="2475"/>
                  </a:cubicBezTo>
                  <a:cubicBezTo>
                    <a:pt x="10744" y="2899"/>
                    <a:pt x="10781" y="3322"/>
                    <a:pt x="10763" y="3745"/>
                  </a:cubicBezTo>
                  <a:cubicBezTo>
                    <a:pt x="10763" y="4334"/>
                    <a:pt x="10560" y="5015"/>
                    <a:pt x="10707" y="5604"/>
                  </a:cubicBezTo>
                  <a:cubicBezTo>
                    <a:pt x="10729" y="5690"/>
                    <a:pt x="10806" y="5738"/>
                    <a:pt x="10886" y="5738"/>
                  </a:cubicBezTo>
                  <a:cubicBezTo>
                    <a:pt x="10943" y="5738"/>
                    <a:pt x="11000" y="5713"/>
                    <a:pt x="11039" y="5659"/>
                  </a:cubicBezTo>
                  <a:cubicBezTo>
                    <a:pt x="11407" y="5144"/>
                    <a:pt x="11370" y="4279"/>
                    <a:pt x="11352" y="3672"/>
                  </a:cubicBezTo>
                  <a:cubicBezTo>
                    <a:pt x="11352" y="3175"/>
                    <a:pt x="11296" y="2678"/>
                    <a:pt x="11186" y="2181"/>
                  </a:cubicBezTo>
                  <a:cubicBezTo>
                    <a:pt x="11609" y="1960"/>
                    <a:pt x="12033" y="1757"/>
                    <a:pt x="12474" y="1555"/>
                  </a:cubicBezTo>
                  <a:lnTo>
                    <a:pt x="12474" y="1555"/>
                  </a:lnTo>
                  <a:cubicBezTo>
                    <a:pt x="12401" y="2991"/>
                    <a:pt x="12566" y="4426"/>
                    <a:pt x="12217" y="5862"/>
                  </a:cubicBezTo>
                  <a:cubicBezTo>
                    <a:pt x="11812" y="7592"/>
                    <a:pt x="10615" y="9046"/>
                    <a:pt x="8996" y="9782"/>
                  </a:cubicBezTo>
                  <a:cubicBezTo>
                    <a:pt x="7376" y="10555"/>
                    <a:pt x="5591" y="10721"/>
                    <a:pt x="3824" y="10776"/>
                  </a:cubicBezTo>
                  <a:cubicBezTo>
                    <a:pt x="2940" y="10813"/>
                    <a:pt x="1725" y="10776"/>
                    <a:pt x="860" y="11181"/>
                  </a:cubicBezTo>
                  <a:cubicBezTo>
                    <a:pt x="1394" y="9690"/>
                    <a:pt x="1615" y="8071"/>
                    <a:pt x="2149" y="6580"/>
                  </a:cubicBezTo>
                  <a:cubicBezTo>
                    <a:pt x="2811" y="4776"/>
                    <a:pt x="3842" y="3046"/>
                    <a:pt x="5462" y="1941"/>
                  </a:cubicBezTo>
                  <a:cubicBezTo>
                    <a:pt x="6519" y="1205"/>
                    <a:pt x="7577" y="921"/>
                    <a:pt x="8708" y="921"/>
                  </a:cubicBezTo>
                  <a:close/>
                  <a:moveTo>
                    <a:pt x="14111" y="1"/>
                  </a:moveTo>
                  <a:cubicBezTo>
                    <a:pt x="14075" y="1"/>
                    <a:pt x="14038" y="9"/>
                    <a:pt x="14002" y="27"/>
                  </a:cubicBezTo>
                  <a:cubicBezTo>
                    <a:pt x="13382" y="406"/>
                    <a:pt x="12774" y="529"/>
                    <a:pt x="12166" y="529"/>
                  </a:cubicBezTo>
                  <a:cubicBezTo>
                    <a:pt x="11028" y="529"/>
                    <a:pt x="9890" y="97"/>
                    <a:pt x="8669" y="97"/>
                  </a:cubicBezTo>
                  <a:cubicBezTo>
                    <a:pt x="8606" y="97"/>
                    <a:pt x="8543" y="99"/>
                    <a:pt x="8480" y="101"/>
                  </a:cubicBezTo>
                  <a:cubicBezTo>
                    <a:pt x="6990" y="211"/>
                    <a:pt x="5554" y="800"/>
                    <a:pt x="4413" y="1794"/>
                  </a:cubicBezTo>
                  <a:cubicBezTo>
                    <a:pt x="1523" y="4205"/>
                    <a:pt x="989" y="8034"/>
                    <a:pt x="327" y="11494"/>
                  </a:cubicBezTo>
                  <a:cubicBezTo>
                    <a:pt x="271" y="11549"/>
                    <a:pt x="235" y="11605"/>
                    <a:pt x="179" y="11641"/>
                  </a:cubicBezTo>
                  <a:cubicBezTo>
                    <a:pt x="1" y="11787"/>
                    <a:pt x="108" y="12062"/>
                    <a:pt x="313" y="12062"/>
                  </a:cubicBezTo>
                  <a:cubicBezTo>
                    <a:pt x="340" y="12062"/>
                    <a:pt x="370" y="12057"/>
                    <a:pt x="400" y="12046"/>
                  </a:cubicBezTo>
                  <a:cubicBezTo>
                    <a:pt x="1302" y="11881"/>
                    <a:pt x="2094" y="11549"/>
                    <a:pt x="3032" y="11476"/>
                  </a:cubicBezTo>
                  <a:cubicBezTo>
                    <a:pt x="3861" y="11439"/>
                    <a:pt x="4689" y="11420"/>
                    <a:pt x="5517" y="11347"/>
                  </a:cubicBezTo>
                  <a:cubicBezTo>
                    <a:pt x="7229" y="11181"/>
                    <a:pt x="8941" y="10739"/>
                    <a:pt x="10358" y="9727"/>
                  </a:cubicBezTo>
                  <a:cubicBezTo>
                    <a:pt x="12971" y="7868"/>
                    <a:pt x="13542" y="4353"/>
                    <a:pt x="12843" y="1371"/>
                  </a:cubicBezTo>
                  <a:lnTo>
                    <a:pt x="13045" y="1260"/>
                  </a:lnTo>
                  <a:cubicBezTo>
                    <a:pt x="13560" y="1150"/>
                    <a:pt x="14021" y="837"/>
                    <a:pt x="14333" y="414"/>
                  </a:cubicBezTo>
                  <a:cubicBezTo>
                    <a:pt x="14441" y="214"/>
                    <a:pt x="14292" y="1"/>
                    <a:pt x="14111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9"/>
            <p:cNvSpPr/>
            <p:nvPr/>
          </p:nvSpPr>
          <p:spPr>
            <a:xfrm>
              <a:off x="3564950" y="-115603"/>
              <a:ext cx="587246" cy="884462"/>
            </a:xfrm>
            <a:custGeom>
              <a:avLst/>
              <a:gdLst/>
              <a:ahLst/>
              <a:cxnLst/>
              <a:rect l="l" t="t" r="r" b="b"/>
              <a:pathLst>
                <a:path w="10952" h="16495" extrusionOk="0">
                  <a:moveTo>
                    <a:pt x="2430" y="2155"/>
                  </a:moveTo>
                  <a:cubicBezTo>
                    <a:pt x="3847" y="2523"/>
                    <a:pt x="5319" y="2634"/>
                    <a:pt x="6663" y="3260"/>
                  </a:cubicBezTo>
                  <a:cubicBezTo>
                    <a:pt x="8301" y="4014"/>
                    <a:pt x="9498" y="5487"/>
                    <a:pt x="9921" y="7254"/>
                  </a:cubicBezTo>
                  <a:cubicBezTo>
                    <a:pt x="10381" y="9002"/>
                    <a:pt x="10179" y="10824"/>
                    <a:pt x="9884" y="12591"/>
                  </a:cubicBezTo>
                  <a:cubicBezTo>
                    <a:pt x="9755" y="13475"/>
                    <a:pt x="9461" y="14671"/>
                    <a:pt x="9700" y="15628"/>
                  </a:cubicBezTo>
                  <a:cubicBezTo>
                    <a:pt x="8320" y="14800"/>
                    <a:pt x="6755" y="14266"/>
                    <a:pt x="5375" y="13420"/>
                  </a:cubicBezTo>
                  <a:cubicBezTo>
                    <a:pt x="3718" y="12407"/>
                    <a:pt x="2209" y="11045"/>
                    <a:pt x="1417" y="9223"/>
                  </a:cubicBezTo>
                  <a:cubicBezTo>
                    <a:pt x="626" y="7346"/>
                    <a:pt x="884" y="5708"/>
                    <a:pt x="1657" y="3885"/>
                  </a:cubicBezTo>
                  <a:cubicBezTo>
                    <a:pt x="1712" y="3738"/>
                    <a:pt x="1786" y="3591"/>
                    <a:pt x="1841" y="3425"/>
                  </a:cubicBezTo>
                  <a:cubicBezTo>
                    <a:pt x="2172" y="4254"/>
                    <a:pt x="2614" y="5027"/>
                    <a:pt x="3129" y="5744"/>
                  </a:cubicBezTo>
                  <a:cubicBezTo>
                    <a:pt x="2632" y="6168"/>
                    <a:pt x="2282" y="6738"/>
                    <a:pt x="2135" y="7364"/>
                  </a:cubicBezTo>
                  <a:cubicBezTo>
                    <a:pt x="2025" y="7879"/>
                    <a:pt x="1896" y="8708"/>
                    <a:pt x="2301" y="9113"/>
                  </a:cubicBezTo>
                  <a:cubicBezTo>
                    <a:pt x="2327" y="9139"/>
                    <a:pt x="2360" y="9151"/>
                    <a:pt x="2393" y="9151"/>
                  </a:cubicBezTo>
                  <a:cubicBezTo>
                    <a:pt x="2454" y="9151"/>
                    <a:pt x="2516" y="9110"/>
                    <a:pt x="2540" y="9039"/>
                  </a:cubicBezTo>
                  <a:cubicBezTo>
                    <a:pt x="2577" y="8800"/>
                    <a:pt x="2577" y="8561"/>
                    <a:pt x="2522" y="8321"/>
                  </a:cubicBezTo>
                  <a:cubicBezTo>
                    <a:pt x="2503" y="8027"/>
                    <a:pt x="2540" y="7751"/>
                    <a:pt x="2595" y="7475"/>
                  </a:cubicBezTo>
                  <a:cubicBezTo>
                    <a:pt x="2724" y="6941"/>
                    <a:pt x="2964" y="6444"/>
                    <a:pt x="3313" y="6021"/>
                  </a:cubicBezTo>
                  <a:cubicBezTo>
                    <a:pt x="3405" y="6149"/>
                    <a:pt x="3497" y="6278"/>
                    <a:pt x="3571" y="6407"/>
                  </a:cubicBezTo>
                  <a:cubicBezTo>
                    <a:pt x="4289" y="7511"/>
                    <a:pt x="5007" y="8634"/>
                    <a:pt x="5743" y="9757"/>
                  </a:cubicBezTo>
                  <a:cubicBezTo>
                    <a:pt x="5724" y="9757"/>
                    <a:pt x="5706" y="9757"/>
                    <a:pt x="5688" y="9775"/>
                  </a:cubicBezTo>
                  <a:cubicBezTo>
                    <a:pt x="5651" y="9812"/>
                    <a:pt x="5632" y="9849"/>
                    <a:pt x="5614" y="9904"/>
                  </a:cubicBezTo>
                  <a:cubicBezTo>
                    <a:pt x="5614" y="9923"/>
                    <a:pt x="5614" y="9923"/>
                    <a:pt x="5614" y="9941"/>
                  </a:cubicBezTo>
                  <a:cubicBezTo>
                    <a:pt x="5540" y="10088"/>
                    <a:pt x="5467" y="10217"/>
                    <a:pt x="5393" y="10346"/>
                  </a:cubicBezTo>
                  <a:cubicBezTo>
                    <a:pt x="5319" y="10512"/>
                    <a:pt x="5246" y="10677"/>
                    <a:pt x="5209" y="10843"/>
                  </a:cubicBezTo>
                  <a:cubicBezTo>
                    <a:pt x="5135" y="11137"/>
                    <a:pt x="5007" y="11579"/>
                    <a:pt x="5209" y="11837"/>
                  </a:cubicBezTo>
                  <a:cubicBezTo>
                    <a:pt x="5237" y="11892"/>
                    <a:pt x="5287" y="11920"/>
                    <a:pt x="5340" y="11920"/>
                  </a:cubicBezTo>
                  <a:cubicBezTo>
                    <a:pt x="5393" y="11920"/>
                    <a:pt x="5448" y="11892"/>
                    <a:pt x="5485" y="11837"/>
                  </a:cubicBezTo>
                  <a:cubicBezTo>
                    <a:pt x="5559" y="11689"/>
                    <a:pt x="5596" y="11524"/>
                    <a:pt x="5596" y="11358"/>
                  </a:cubicBezTo>
                  <a:cubicBezTo>
                    <a:pt x="5614" y="11174"/>
                    <a:pt x="5651" y="10990"/>
                    <a:pt x="5706" y="10806"/>
                  </a:cubicBezTo>
                  <a:cubicBezTo>
                    <a:pt x="5780" y="10622"/>
                    <a:pt x="5927" y="10383"/>
                    <a:pt x="6000" y="10162"/>
                  </a:cubicBezTo>
                  <a:lnTo>
                    <a:pt x="7031" y="11782"/>
                  </a:lnTo>
                  <a:lnTo>
                    <a:pt x="7013" y="11782"/>
                  </a:lnTo>
                  <a:cubicBezTo>
                    <a:pt x="6737" y="11966"/>
                    <a:pt x="6369" y="12536"/>
                    <a:pt x="6681" y="12849"/>
                  </a:cubicBezTo>
                  <a:cubicBezTo>
                    <a:pt x="6695" y="12862"/>
                    <a:pt x="6714" y="12868"/>
                    <a:pt x="6736" y="12868"/>
                  </a:cubicBezTo>
                  <a:cubicBezTo>
                    <a:pt x="6774" y="12868"/>
                    <a:pt x="6817" y="12848"/>
                    <a:pt x="6829" y="12812"/>
                  </a:cubicBezTo>
                  <a:cubicBezTo>
                    <a:pt x="6884" y="12683"/>
                    <a:pt x="6902" y="12536"/>
                    <a:pt x="6921" y="12389"/>
                  </a:cubicBezTo>
                  <a:cubicBezTo>
                    <a:pt x="6958" y="12242"/>
                    <a:pt x="7031" y="12076"/>
                    <a:pt x="7142" y="11947"/>
                  </a:cubicBezTo>
                  <a:lnTo>
                    <a:pt x="7712" y="12775"/>
                  </a:lnTo>
                  <a:cubicBezTo>
                    <a:pt x="7735" y="12821"/>
                    <a:pt x="7774" y="12840"/>
                    <a:pt x="7814" y="12840"/>
                  </a:cubicBezTo>
                  <a:cubicBezTo>
                    <a:pt x="7903" y="12840"/>
                    <a:pt x="7996" y="12748"/>
                    <a:pt x="7933" y="12647"/>
                  </a:cubicBezTo>
                  <a:cubicBezTo>
                    <a:pt x="7694" y="12223"/>
                    <a:pt x="7436" y="11800"/>
                    <a:pt x="7197" y="11377"/>
                  </a:cubicBezTo>
                  <a:lnTo>
                    <a:pt x="7197" y="11377"/>
                  </a:lnTo>
                  <a:cubicBezTo>
                    <a:pt x="7289" y="11413"/>
                    <a:pt x="7381" y="11450"/>
                    <a:pt x="7455" y="11469"/>
                  </a:cubicBezTo>
                  <a:cubicBezTo>
                    <a:pt x="7601" y="11521"/>
                    <a:pt x="7795" y="11579"/>
                    <a:pt x="7979" y="11579"/>
                  </a:cubicBezTo>
                  <a:cubicBezTo>
                    <a:pt x="8119" y="11579"/>
                    <a:pt x="8253" y="11546"/>
                    <a:pt x="8356" y="11450"/>
                  </a:cubicBezTo>
                  <a:cubicBezTo>
                    <a:pt x="8393" y="11413"/>
                    <a:pt x="8393" y="11321"/>
                    <a:pt x="8356" y="11266"/>
                  </a:cubicBezTo>
                  <a:cubicBezTo>
                    <a:pt x="8172" y="11082"/>
                    <a:pt x="7804" y="11101"/>
                    <a:pt x="7565" y="11027"/>
                  </a:cubicBezTo>
                  <a:cubicBezTo>
                    <a:pt x="7409" y="10996"/>
                    <a:pt x="7201" y="10886"/>
                    <a:pt x="7018" y="10886"/>
                  </a:cubicBezTo>
                  <a:cubicBezTo>
                    <a:pt x="6985" y="10886"/>
                    <a:pt x="6952" y="10889"/>
                    <a:pt x="6921" y="10898"/>
                  </a:cubicBezTo>
                  <a:lnTo>
                    <a:pt x="5209" y="7972"/>
                  </a:lnTo>
                  <a:lnTo>
                    <a:pt x="5209" y="7972"/>
                  </a:lnTo>
                  <a:cubicBezTo>
                    <a:pt x="5596" y="8119"/>
                    <a:pt x="6019" y="8192"/>
                    <a:pt x="6387" y="8376"/>
                  </a:cubicBezTo>
                  <a:cubicBezTo>
                    <a:pt x="6958" y="8653"/>
                    <a:pt x="7510" y="9223"/>
                    <a:pt x="8136" y="9352"/>
                  </a:cubicBezTo>
                  <a:cubicBezTo>
                    <a:pt x="8151" y="9356"/>
                    <a:pt x="8166" y="9358"/>
                    <a:pt x="8181" y="9358"/>
                  </a:cubicBezTo>
                  <a:cubicBezTo>
                    <a:pt x="8292" y="9358"/>
                    <a:pt x="8389" y="9245"/>
                    <a:pt x="8356" y="9131"/>
                  </a:cubicBezTo>
                  <a:cubicBezTo>
                    <a:pt x="8117" y="8487"/>
                    <a:pt x="7270" y="8082"/>
                    <a:pt x="6681" y="7824"/>
                  </a:cubicBezTo>
                  <a:cubicBezTo>
                    <a:pt x="6229" y="7631"/>
                    <a:pt x="5636" y="7366"/>
                    <a:pt x="5099" y="7366"/>
                  </a:cubicBezTo>
                  <a:cubicBezTo>
                    <a:pt x="5024" y="7366"/>
                    <a:pt x="4950" y="7371"/>
                    <a:pt x="4878" y="7383"/>
                  </a:cubicBezTo>
                  <a:lnTo>
                    <a:pt x="4583" y="6886"/>
                  </a:lnTo>
                  <a:cubicBezTo>
                    <a:pt x="4086" y="6039"/>
                    <a:pt x="3552" y="5192"/>
                    <a:pt x="3111" y="4309"/>
                  </a:cubicBezTo>
                  <a:cubicBezTo>
                    <a:pt x="3074" y="4235"/>
                    <a:pt x="3037" y="4162"/>
                    <a:pt x="3000" y="4088"/>
                  </a:cubicBezTo>
                  <a:lnTo>
                    <a:pt x="3000" y="4088"/>
                  </a:lnTo>
                  <a:cubicBezTo>
                    <a:pt x="3424" y="4143"/>
                    <a:pt x="3847" y="4198"/>
                    <a:pt x="4270" y="4272"/>
                  </a:cubicBezTo>
                  <a:cubicBezTo>
                    <a:pt x="4843" y="4397"/>
                    <a:pt x="5469" y="4714"/>
                    <a:pt x="6062" y="4714"/>
                  </a:cubicBezTo>
                  <a:cubicBezTo>
                    <a:pt x="6078" y="4714"/>
                    <a:pt x="6095" y="4714"/>
                    <a:pt x="6111" y="4714"/>
                  </a:cubicBezTo>
                  <a:cubicBezTo>
                    <a:pt x="6277" y="4695"/>
                    <a:pt x="6350" y="4493"/>
                    <a:pt x="6240" y="4382"/>
                  </a:cubicBezTo>
                  <a:cubicBezTo>
                    <a:pt x="5798" y="3922"/>
                    <a:pt x="4933" y="3793"/>
                    <a:pt x="4326" y="3701"/>
                  </a:cubicBezTo>
                  <a:cubicBezTo>
                    <a:pt x="3909" y="3609"/>
                    <a:pt x="3480" y="3568"/>
                    <a:pt x="3059" y="3568"/>
                  </a:cubicBezTo>
                  <a:cubicBezTo>
                    <a:pt x="2978" y="3568"/>
                    <a:pt x="2897" y="3570"/>
                    <a:pt x="2816" y="3573"/>
                  </a:cubicBezTo>
                  <a:cubicBezTo>
                    <a:pt x="2651" y="3112"/>
                    <a:pt x="2559" y="2634"/>
                    <a:pt x="2430" y="2155"/>
                  </a:cubicBezTo>
                  <a:close/>
                  <a:moveTo>
                    <a:pt x="1470" y="1"/>
                  </a:moveTo>
                  <a:cubicBezTo>
                    <a:pt x="1309" y="1"/>
                    <a:pt x="1162" y="148"/>
                    <a:pt x="1215" y="333"/>
                  </a:cubicBezTo>
                  <a:cubicBezTo>
                    <a:pt x="1970" y="2395"/>
                    <a:pt x="497" y="3885"/>
                    <a:pt x="203" y="5836"/>
                  </a:cubicBezTo>
                  <a:cubicBezTo>
                    <a:pt x="0" y="7346"/>
                    <a:pt x="295" y="8892"/>
                    <a:pt x="1068" y="10217"/>
                  </a:cubicBezTo>
                  <a:cubicBezTo>
                    <a:pt x="2890" y="13567"/>
                    <a:pt x="6589" y="14837"/>
                    <a:pt x="9921" y="16199"/>
                  </a:cubicBezTo>
                  <a:cubicBezTo>
                    <a:pt x="9958" y="16254"/>
                    <a:pt x="9995" y="16328"/>
                    <a:pt x="10031" y="16383"/>
                  </a:cubicBezTo>
                  <a:cubicBezTo>
                    <a:pt x="10080" y="16460"/>
                    <a:pt x="10156" y="16494"/>
                    <a:pt x="10231" y="16494"/>
                  </a:cubicBezTo>
                  <a:cubicBezTo>
                    <a:pt x="10353" y="16494"/>
                    <a:pt x="10473" y="16403"/>
                    <a:pt x="10473" y="16254"/>
                  </a:cubicBezTo>
                  <a:cubicBezTo>
                    <a:pt x="10473" y="15315"/>
                    <a:pt x="10307" y="14469"/>
                    <a:pt x="10436" y="13512"/>
                  </a:cubicBezTo>
                  <a:cubicBezTo>
                    <a:pt x="10547" y="12683"/>
                    <a:pt x="10712" y="11855"/>
                    <a:pt x="10786" y="11027"/>
                  </a:cubicBezTo>
                  <a:cubicBezTo>
                    <a:pt x="10952" y="9278"/>
                    <a:pt x="10860" y="7493"/>
                    <a:pt x="10142" y="5873"/>
                  </a:cubicBezTo>
                  <a:cubicBezTo>
                    <a:pt x="8852" y="3029"/>
                    <a:pt x="5681" y="1762"/>
                    <a:pt x="2695" y="1762"/>
                  </a:cubicBezTo>
                  <a:cubicBezTo>
                    <a:pt x="2569" y="1762"/>
                    <a:pt x="2444" y="1764"/>
                    <a:pt x="2319" y="1769"/>
                  </a:cubicBezTo>
                  <a:cubicBezTo>
                    <a:pt x="2301" y="1677"/>
                    <a:pt x="2264" y="1603"/>
                    <a:pt x="2246" y="1529"/>
                  </a:cubicBezTo>
                  <a:cubicBezTo>
                    <a:pt x="2246" y="977"/>
                    <a:pt x="2025" y="462"/>
                    <a:pt x="1657" y="75"/>
                  </a:cubicBezTo>
                  <a:cubicBezTo>
                    <a:pt x="1600" y="24"/>
                    <a:pt x="1534" y="1"/>
                    <a:pt x="1470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9"/>
            <p:cNvSpPr/>
            <p:nvPr/>
          </p:nvSpPr>
          <p:spPr>
            <a:xfrm>
              <a:off x="8084435" y="4336926"/>
              <a:ext cx="1084572" cy="634057"/>
            </a:xfrm>
            <a:custGeom>
              <a:avLst/>
              <a:gdLst/>
              <a:ahLst/>
              <a:cxnLst/>
              <a:rect l="l" t="t" r="r" b="b"/>
              <a:pathLst>
                <a:path w="20227" h="11825" extrusionOk="0">
                  <a:moveTo>
                    <a:pt x="8926" y="850"/>
                  </a:moveTo>
                  <a:cubicBezTo>
                    <a:pt x="10418" y="850"/>
                    <a:pt x="11899" y="1116"/>
                    <a:pt x="13233" y="1789"/>
                  </a:cubicBezTo>
                  <a:cubicBezTo>
                    <a:pt x="15331" y="2820"/>
                    <a:pt x="16307" y="4458"/>
                    <a:pt x="16969" y="6612"/>
                  </a:cubicBezTo>
                  <a:cubicBezTo>
                    <a:pt x="17024" y="6796"/>
                    <a:pt x="17080" y="6961"/>
                    <a:pt x="17135" y="7145"/>
                  </a:cubicBezTo>
                  <a:cubicBezTo>
                    <a:pt x="16288" y="6649"/>
                    <a:pt x="15221" y="6336"/>
                    <a:pt x="14300" y="6078"/>
                  </a:cubicBezTo>
                  <a:cubicBezTo>
                    <a:pt x="14429" y="5342"/>
                    <a:pt x="14319" y="4587"/>
                    <a:pt x="13969" y="3924"/>
                  </a:cubicBezTo>
                  <a:cubicBezTo>
                    <a:pt x="13711" y="3391"/>
                    <a:pt x="13196" y="2581"/>
                    <a:pt x="12552" y="2526"/>
                  </a:cubicBezTo>
                  <a:cubicBezTo>
                    <a:pt x="12544" y="2525"/>
                    <a:pt x="12537" y="2524"/>
                    <a:pt x="12530" y="2524"/>
                  </a:cubicBezTo>
                  <a:cubicBezTo>
                    <a:pt x="12413" y="2524"/>
                    <a:pt x="12334" y="2661"/>
                    <a:pt x="12386" y="2765"/>
                  </a:cubicBezTo>
                  <a:cubicBezTo>
                    <a:pt x="12533" y="3004"/>
                    <a:pt x="12717" y="3207"/>
                    <a:pt x="12938" y="3391"/>
                  </a:cubicBezTo>
                  <a:cubicBezTo>
                    <a:pt x="13159" y="3612"/>
                    <a:pt x="13343" y="3888"/>
                    <a:pt x="13490" y="4164"/>
                  </a:cubicBezTo>
                  <a:cubicBezTo>
                    <a:pt x="13785" y="4734"/>
                    <a:pt x="13932" y="5342"/>
                    <a:pt x="13951" y="5967"/>
                  </a:cubicBezTo>
                  <a:lnTo>
                    <a:pt x="13454" y="5820"/>
                  </a:lnTo>
                  <a:cubicBezTo>
                    <a:pt x="12000" y="5379"/>
                    <a:pt x="10546" y="4937"/>
                    <a:pt x="9073" y="4513"/>
                  </a:cubicBezTo>
                  <a:cubicBezTo>
                    <a:pt x="9091" y="4477"/>
                    <a:pt x="9091" y="4458"/>
                    <a:pt x="9091" y="4440"/>
                  </a:cubicBezTo>
                  <a:cubicBezTo>
                    <a:pt x="9091" y="4385"/>
                    <a:pt x="9091" y="4329"/>
                    <a:pt x="9055" y="4274"/>
                  </a:cubicBezTo>
                  <a:cubicBezTo>
                    <a:pt x="9055" y="4274"/>
                    <a:pt x="9036" y="4256"/>
                    <a:pt x="9018" y="4256"/>
                  </a:cubicBezTo>
                  <a:cubicBezTo>
                    <a:pt x="8981" y="4072"/>
                    <a:pt x="8944" y="3906"/>
                    <a:pt x="8926" y="3722"/>
                  </a:cubicBezTo>
                  <a:cubicBezTo>
                    <a:pt x="8871" y="3538"/>
                    <a:pt x="8797" y="3335"/>
                    <a:pt x="8723" y="3151"/>
                  </a:cubicBezTo>
                  <a:cubicBezTo>
                    <a:pt x="8576" y="2857"/>
                    <a:pt x="8337" y="2378"/>
                    <a:pt x="7987" y="2286"/>
                  </a:cubicBezTo>
                  <a:cubicBezTo>
                    <a:pt x="7970" y="2281"/>
                    <a:pt x="7953" y="2279"/>
                    <a:pt x="7937" y="2279"/>
                  </a:cubicBezTo>
                  <a:cubicBezTo>
                    <a:pt x="7827" y="2279"/>
                    <a:pt x="7732" y="2379"/>
                    <a:pt x="7748" y="2507"/>
                  </a:cubicBezTo>
                  <a:cubicBezTo>
                    <a:pt x="7785" y="2691"/>
                    <a:pt x="7877" y="2857"/>
                    <a:pt x="8006" y="3023"/>
                  </a:cubicBezTo>
                  <a:cubicBezTo>
                    <a:pt x="8116" y="3188"/>
                    <a:pt x="8226" y="3391"/>
                    <a:pt x="8300" y="3593"/>
                  </a:cubicBezTo>
                  <a:cubicBezTo>
                    <a:pt x="8392" y="3796"/>
                    <a:pt x="8429" y="4109"/>
                    <a:pt x="8539" y="4348"/>
                  </a:cubicBezTo>
                  <a:lnTo>
                    <a:pt x="6441" y="3704"/>
                  </a:lnTo>
                  <a:lnTo>
                    <a:pt x="6459" y="3685"/>
                  </a:lnTo>
                  <a:cubicBezTo>
                    <a:pt x="6570" y="3317"/>
                    <a:pt x="6459" y="2544"/>
                    <a:pt x="5962" y="2507"/>
                  </a:cubicBezTo>
                  <a:cubicBezTo>
                    <a:pt x="5889" y="2507"/>
                    <a:pt x="5834" y="2581"/>
                    <a:pt x="5852" y="2636"/>
                  </a:cubicBezTo>
                  <a:cubicBezTo>
                    <a:pt x="5907" y="2802"/>
                    <a:pt x="5981" y="2949"/>
                    <a:pt x="6073" y="3078"/>
                  </a:cubicBezTo>
                  <a:cubicBezTo>
                    <a:pt x="6165" y="3243"/>
                    <a:pt x="6202" y="3446"/>
                    <a:pt x="6202" y="3630"/>
                  </a:cubicBezTo>
                  <a:lnTo>
                    <a:pt x="5116" y="3299"/>
                  </a:lnTo>
                  <a:cubicBezTo>
                    <a:pt x="5100" y="3294"/>
                    <a:pt x="5085" y="3292"/>
                    <a:pt x="5071" y="3292"/>
                  </a:cubicBezTo>
                  <a:cubicBezTo>
                    <a:pt x="4918" y="3292"/>
                    <a:pt x="4855" y="3543"/>
                    <a:pt x="5024" y="3593"/>
                  </a:cubicBezTo>
                  <a:lnTo>
                    <a:pt x="6588" y="4145"/>
                  </a:lnTo>
                  <a:cubicBezTo>
                    <a:pt x="6496" y="4182"/>
                    <a:pt x="6386" y="4219"/>
                    <a:pt x="6312" y="4256"/>
                  </a:cubicBezTo>
                  <a:cubicBezTo>
                    <a:pt x="6018" y="4385"/>
                    <a:pt x="5576" y="4587"/>
                    <a:pt x="5539" y="4937"/>
                  </a:cubicBezTo>
                  <a:cubicBezTo>
                    <a:pt x="5539" y="5010"/>
                    <a:pt x="5594" y="5084"/>
                    <a:pt x="5686" y="5102"/>
                  </a:cubicBezTo>
                  <a:cubicBezTo>
                    <a:pt x="5695" y="5103"/>
                    <a:pt x="5704" y="5103"/>
                    <a:pt x="5713" y="5103"/>
                  </a:cubicBezTo>
                  <a:cubicBezTo>
                    <a:pt x="6000" y="5103"/>
                    <a:pt x="6301" y="4823"/>
                    <a:pt x="6533" y="4716"/>
                  </a:cubicBezTo>
                  <a:cubicBezTo>
                    <a:pt x="6736" y="4624"/>
                    <a:pt x="7067" y="4550"/>
                    <a:pt x="7196" y="4366"/>
                  </a:cubicBezTo>
                  <a:lnTo>
                    <a:pt x="10840" y="5655"/>
                  </a:lnTo>
                  <a:cubicBezTo>
                    <a:pt x="10398" y="5820"/>
                    <a:pt x="9957" y="6041"/>
                    <a:pt x="9515" y="6170"/>
                  </a:cubicBezTo>
                  <a:cubicBezTo>
                    <a:pt x="8815" y="6354"/>
                    <a:pt x="7913" y="6262"/>
                    <a:pt x="7269" y="6593"/>
                  </a:cubicBezTo>
                  <a:cubicBezTo>
                    <a:pt x="7140" y="6667"/>
                    <a:pt x="7122" y="6869"/>
                    <a:pt x="7251" y="6961"/>
                  </a:cubicBezTo>
                  <a:cubicBezTo>
                    <a:pt x="7500" y="7103"/>
                    <a:pt x="7796" y="7156"/>
                    <a:pt x="8107" y="7156"/>
                  </a:cubicBezTo>
                  <a:cubicBezTo>
                    <a:pt x="8645" y="7156"/>
                    <a:pt x="9225" y="6998"/>
                    <a:pt x="9680" y="6869"/>
                  </a:cubicBezTo>
                  <a:cubicBezTo>
                    <a:pt x="10288" y="6685"/>
                    <a:pt x="11116" y="6428"/>
                    <a:pt x="11576" y="5912"/>
                  </a:cubicBezTo>
                  <a:lnTo>
                    <a:pt x="12184" y="6133"/>
                  </a:lnTo>
                  <a:cubicBezTo>
                    <a:pt x="13251" y="6501"/>
                    <a:pt x="14337" y="6851"/>
                    <a:pt x="15386" y="7293"/>
                  </a:cubicBezTo>
                  <a:cubicBezTo>
                    <a:pt x="15478" y="7330"/>
                    <a:pt x="15552" y="7385"/>
                    <a:pt x="15644" y="7422"/>
                  </a:cubicBezTo>
                  <a:cubicBezTo>
                    <a:pt x="15239" y="7679"/>
                    <a:pt x="14834" y="7955"/>
                    <a:pt x="14392" y="8195"/>
                  </a:cubicBezTo>
                  <a:cubicBezTo>
                    <a:pt x="13785" y="8507"/>
                    <a:pt x="12975" y="8692"/>
                    <a:pt x="12478" y="9170"/>
                  </a:cubicBezTo>
                  <a:cubicBezTo>
                    <a:pt x="12349" y="9299"/>
                    <a:pt x="12441" y="9520"/>
                    <a:pt x="12607" y="9538"/>
                  </a:cubicBezTo>
                  <a:cubicBezTo>
                    <a:pt x="12654" y="9543"/>
                    <a:pt x="12700" y="9545"/>
                    <a:pt x="12748" y="9545"/>
                  </a:cubicBezTo>
                  <a:cubicBezTo>
                    <a:pt x="13449" y="9545"/>
                    <a:pt x="14228" y="9056"/>
                    <a:pt x="14797" y="8728"/>
                  </a:cubicBezTo>
                  <a:cubicBezTo>
                    <a:pt x="15313" y="8452"/>
                    <a:pt x="15773" y="8121"/>
                    <a:pt x="16196" y="7734"/>
                  </a:cubicBezTo>
                  <a:cubicBezTo>
                    <a:pt x="16693" y="8029"/>
                    <a:pt x="17116" y="8360"/>
                    <a:pt x="17577" y="8673"/>
                  </a:cubicBezTo>
                  <a:cubicBezTo>
                    <a:pt x="16086" y="9409"/>
                    <a:pt x="14724" y="10403"/>
                    <a:pt x="13086" y="10845"/>
                  </a:cubicBezTo>
                  <a:cubicBezTo>
                    <a:pt x="12475" y="11014"/>
                    <a:pt x="11869" y="11096"/>
                    <a:pt x="11272" y="11096"/>
                  </a:cubicBezTo>
                  <a:cubicBezTo>
                    <a:pt x="9851" y="11096"/>
                    <a:pt x="8487" y="10633"/>
                    <a:pt x="7269" y="9777"/>
                  </a:cubicBezTo>
                  <a:cubicBezTo>
                    <a:pt x="5576" y="8581"/>
                    <a:pt x="4416" y="6851"/>
                    <a:pt x="3367" y="5102"/>
                  </a:cubicBezTo>
                  <a:cubicBezTo>
                    <a:pt x="2833" y="4219"/>
                    <a:pt x="2189" y="2967"/>
                    <a:pt x="1287" y="2305"/>
                  </a:cubicBezTo>
                  <a:cubicBezTo>
                    <a:pt x="3110" y="2010"/>
                    <a:pt x="4877" y="1329"/>
                    <a:pt x="6680" y="1035"/>
                  </a:cubicBezTo>
                  <a:cubicBezTo>
                    <a:pt x="7420" y="918"/>
                    <a:pt x="8175" y="850"/>
                    <a:pt x="8926" y="850"/>
                  </a:cubicBezTo>
                  <a:close/>
                  <a:moveTo>
                    <a:pt x="9201" y="1"/>
                  </a:moveTo>
                  <a:cubicBezTo>
                    <a:pt x="6313" y="1"/>
                    <a:pt x="3419" y="1065"/>
                    <a:pt x="680" y="1973"/>
                  </a:cubicBezTo>
                  <a:cubicBezTo>
                    <a:pt x="606" y="1937"/>
                    <a:pt x="514" y="1918"/>
                    <a:pt x="441" y="1900"/>
                  </a:cubicBezTo>
                  <a:cubicBezTo>
                    <a:pt x="413" y="1892"/>
                    <a:pt x="386" y="1888"/>
                    <a:pt x="360" y="1888"/>
                  </a:cubicBezTo>
                  <a:cubicBezTo>
                    <a:pt x="144" y="1888"/>
                    <a:pt x="0" y="2144"/>
                    <a:pt x="165" y="2342"/>
                  </a:cubicBezTo>
                  <a:cubicBezTo>
                    <a:pt x="846" y="3170"/>
                    <a:pt x="1619" y="3777"/>
                    <a:pt x="2226" y="4697"/>
                  </a:cubicBezTo>
                  <a:cubicBezTo>
                    <a:pt x="2741" y="5507"/>
                    <a:pt x="3202" y="6336"/>
                    <a:pt x="3754" y="7127"/>
                  </a:cubicBezTo>
                  <a:cubicBezTo>
                    <a:pt x="4895" y="8765"/>
                    <a:pt x="6294" y="10274"/>
                    <a:pt x="8134" y="11140"/>
                  </a:cubicBezTo>
                  <a:cubicBezTo>
                    <a:pt x="9116" y="11614"/>
                    <a:pt x="10147" y="11825"/>
                    <a:pt x="11181" y="11825"/>
                  </a:cubicBezTo>
                  <a:cubicBezTo>
                    <a:pt x="13638" y="11825"/>
                    <a:pt x="16111" y="10633"/>
                    <a:pt x="17963" y="8949"/>
                  </a:cubicBezTo>
                  <a:lnTo>
                    <a:pt x="18202" y="9096"/>
                  </a:lnTo>
                  <a:cubicBezTo>
                    <a:pt x="18607" y="9575"/>
                    <a:pt x="19178" y="9870"/>
                    <a:pt x="19785" y="9943"/>
                  </a:cubicBezTo>
                  <a:cubicBezTo>
                    <a:pt x="20098" y="9943"/>
                    <a:pt x="20227" y="9557"/>
                    <a:pt x="19969" y="9373"/>
                  </a:cubicBezTo>
                  <a:cubicBezTo>
                    <a:pt x="17816" y="8158"/>
                    <a:pt x="17981" y="5747"/>
                    <a:pt x="16822" y="3832"/>
                  </a:cubicBezTo>
                  <a:cubicBezTo>
                    <a:pt x="15865" y="2360"/>
                    <a:pt x="14466" y="1237"/>
                    <a:pt x="12809" y="648"/>
                  </a:cubicBezTo>
                  <a:cubicBezTo>
                    <a:pt x="11615" y="187"/>
                    <a:pt x="10409" y="1"/>
                    <a:pt x="9201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9"/>
            <p:cNvSpPr/>
            <p:nvPr/>
          </p:nvSpPr>
          <p:spPr>
            <a:xfrm>
              <a:off x="3656468" y="4653272"/>
              <a:ext cx="741243" cy="962157"/>
            </a:xfrm>
            <a:custGeom>
              <a:avLst/>
              <a:gdLst/>
              <a:ahLst/>
              <a:cxnLst/>
              <a:rect l="l" t="t" r="r" b="b"/>
              <a:pathLst>
                <a:path w="13824" h="17944" extrusionOk="0">
                  <a:moveTo>
                    <a:pt x="1069" y="930"/>
                  </a:moveTo>
                  <a:lnTo>
                    <a:pt x="1069" y="930"/>
                  </a:lnTo>
                  <a:cubicBezTo>
                    <a:pt x="2817" y="1685"/>
                    <a:pt x="4750" y="2071"/>
                    <a:pt x="6498" y="2826"/>
                  </a:cubicBezTo>
                  <a:cubicBezTo>
                    <a:pt x="8597" y="3746"/>
                    <a:pt x="10603" y="5127"/>
                    <a:pt x="11818" y="7115"/>
                  </a:cubicBezTo>
                  <a:cubicBezTo>
                    <a:pt x="13051" y="9194"/>
                    <a:pt x="12996" y="11164"/>
                    <a:pt x="12388" y="13428"/>
                  </a:cubicBezTo>
                  <a:cubicBezTo>
                    <a:pt x="12333" y="13612"/>
                    <a:pt x="12296" y="13796"/>
                    <a:pt x="12241" y="13980"/>
                  </a:cubicBezTo>
                  <a:cubicBezTo>
                    <a:pt x="11763" y="13060"/>
                    <a:pt x="11008" y="12213"/>
                    <a:pt x="10364" y="11477"/>
                  </a:cubicBezTo>
                  <a:cubicBezTo>
                    <a:pt x="10861" y="10906"/>
                    <a:pt x="11192" y="10170"/>
                    <a:pt x="11266" y="9415"/>
                  </a:cubicBezTo>
                  <a:cubicBezTo>
                    <a:pt x="11321" y="8789"/>
                    <a:pt x="11321" y="7796"/>
                    <a:pt x="10805" y="7391"/>
                  </a:cubicBezTo>
                  <a:cubicBezTo>
                    <a:pt x="10772" y="7368"/>
                    <a:pt x="10733" y="7358"/>
                    <a:pt x="10695" y="7358"/>
                  </a:cubicBezTo>
                  <a:cubicBezTo>
                    <a:pt x="10609" y="7358"/>
                    <a:pt x="10529" y="7412"/>
                    <a:pt x="10529" y="7501"/>
                  </a:cubicBezTo>
                  <a:cubicBezTo>
                    <a:pt x="10474" y="7796"/>
                    <a:pt x="10603" y="8072"/>
                    <a:pt x="10658" y="8366"/>
                  </a:cubicBezTo>
                  <a:cubicBezTo>
                    <a:pt x="10713" y="8679"/>
                    <a:pt x="10732" y="9029"/>
                    <a:pt x="10713" y="9360"/>
                  </a:cubicBezTo>
                  <a:cubicBezTo>
                    <a:pt x="10640" y="10004"/>
                    <a:pt x="10437" y="10630"/>
                    <a:pt x="10106" y="11201"/>
                  </a:cubicBezTo>
                  <a:cubicBezTo>
                    <a:pt x="9977" y="11053"/>
                    <a:pt x="9848" y="10906"/>
                    <a:pt x="9738" y="10777"/>
                  </a:cubicBezTo>
                  <a:cubicBezTo>
                    <a:pt x="8726" y="9581"/>
                    <a:pt x="7695" y="8385"/>
                    <a:pt x="6664" y="7207"/>
                  </a:cubicBezTo>
                  <a:cubicBezTo>
                    <a:pt x="6683" y="7188"/>
                    <a:pt x="6683" y="7170"/>
                    <a:pt x="6701" y="7151"/>
                  </a:cubicBezTo>
                  <a:cubicBezTo>
                    <a:pt x="6738" y="7115"/>
                    <a:pt x="6756" y="7059"/>
                    <a:pt x="6756" y="6986"/>
                  </a:cubicBezTo>
                  <a:cubicBezTo>
                    <a:pt x="6775" y="6986"/>
                    <a:pt x="6775" y="6967"/>
                    <a:pt x="6756" y="6949"/>
                  </a:cubicBezTo>
                  <a:cubicBezTo>
                    <a:pt x="6811" y="6783"/>
                    <a:pt x="6885" y="6599"/>
                    <a:pt x="6959" y="6434"/>
                  </a:cubicBezTo>
                  <a:cubicBezTo>
                    <a:pt x="7032" y="6231"/>
                    <a:pt x="7087" y="6029"/>
                    <a:pt x="7106" y="5826"/>
                  </a:cubicBezTo>
                  <a:cubicBezTo>
                    <a:pt x="7143" y="5476"/>
                    <a:pt x="7198" y="4924"/>
                    <a:pt x="6940" y="4648"/>
                  </a:cubicBezTo>
                  <a:cubicBezTo>
                    <a:pt x="6903" y="4603"/>
                    <a:pt x="6850" y="4583"/>
                    <a:pt x="6797" y="4583"/>
                  </a:cubicBezTo>
                  <a:cubicBezTo>
                    <a:pt x="6720" y="4583"/>
                    <a:pt x="6642" y="4627"/>
                    <a:pt x="6609" y="4703"/>
                  </a:cubicBezTo>
                  <a:cubicBezTo>
                    <a:pt x="6554" y="4887"/>
                    <a:pt x="6535" y="5090"/>
                    <a:pt x="6554" y="5292"/>
                  </a:cubicBezTo>
                  <a:cubicBezTo>
                    <a:pt x="6572" y="5513"/>
                    <a:pt x="6554" y="5752"/>
                    <a:pt x="6498" y="5973"/>
                  </a:cubicBezTo>
                  <a:cubicBezTo>
                    <a:pt x="6462" y="6194"/>
                    <a:pt x="6333" y="6489"/>
                    <a:pt x="6278" y="6746"/>
                  </a:cubicBezTo>
                  <a:lnTo>
                    <a:pt x="4805" y="5035"/>
                  </a:lnTo>
                  <a:lnTo>
                    <a:pt x="4824" y="5035"/>
                  </a:lnTo>
                  <a:cubicBezTo>
                    <a:pt x="5118" y="4777"/>
                    <a:pt x="5449" y="4041"/>
                    <a:pt x="5044" y="3746"/>
                  </a:cubicBezTo>
                  <a:cubicBezTo>
                    <a:pt x="5026" y="3728"/>
                    <a:pt x="5004" y="3720"/>
                    <a:pt x="4980" y="3720"/>
                  </a:cubicBezTo>
                  <a:cubicBezTo>
                    <a:pt x="4934" y="3720"/>
                    <a:pt x="4885" y="3752"/>
                    <a:pt x="4860" y="3801"/>
                  </a:cubicBezTo>
                  <a:cubicBezTo>
                    <a:pt x="4842" y="3967"/>
                    <a:pt x="4824" y="4133"/>
                    <a:pt x="4842" y="4298"/>
                  </a:cubicBezTo>
                  <a:cubicBezTo>
                    <a:pt x="4805" y="4501"/>
                    <a:pt x="4750" y="4703"/>
                    <a:pt x="4640" y="4869"/>
                  </a:cubicBezTo>
                  <a:lnTo>
                    <a:pt x="3866" y="3967"/>
                  </a:lnTo>
                  <a:cubicBezTo>
                    <a:pt x="3836" y="3937"/>
                    <a:pt x="3800" y="3924"/>
                    <a:pt x="3765" y="3924"/>
                  </a:cubicBezTo>
                  <a:cubicBezTo>
                    <a:pt x="3651" y="3924"/>
                    <a:pt x="3543" y="4057"/>
                    <a:pt x="3627" y="4170"/>
                  </a:cubicBezTo>
                  <a:lnTo>
                    <a:pt x="4695" y="5532"/>
                  </a:lnTo>
                  <a:cubicBezTo>
                    <a:pt x="4584" y="5495"/>
                    <a:pt x="4455" y="5476"/>
                    <a:pt x="4382" y="5476"/>
                  </a:cubicBezTo>
                  <a:cubicBezTo>
                    <a:pt x="4236" y="5452"/>
                    <a:pt x="4058" y="5424"/>
                    <a:pt x="3885" y="5424"/>
                  </a:cubicBezTo>
                  <a:cubicBezTo>
                    <a:pt x="3666" y="5424"/>
                    <a:pt x="3456" y="5469"/>
                    <a:pt x="3333" y="5624"/>
                  </a:cubicBezTo>
                  <a:cubicBezTo>
                    <a:pt x="3277" y="5697"/>
                    <a:pt x="3296" y="5808"/>
                    <a:pt x="3370" y="5863"/>
                  </a:cubicBezTo>
                  <a:cubicBezTo>
                    <a:pt x="3504" y="5975"/>
                    <a:pt x="3720" y="5991"/>
                    <a:pt x="3935" y="5991"/>
                  </a:cubicBezTo>
                  <a:cubicBezTo>
                    <a:pt x="4026" y="5991"/>
                    <a:pt x="4117" y="5988"/>
                    <a:pt x="4201" y="5988"/>
                  </a:cubicBezTo>
                  <a:cubicBezTo>
                    <a:pt x="4245" y="5988"/>
                    <a:pt x="4287" y="5989"/>
                    <a:pt x="4327" y="5992"/>
                  </a:cubicBezTo>
                  <a:cubicBezTo>
                    <a:pt x="4491" y="6019"/>
                    <a:pt x="4718" y="6098"/>
                    <a:pt x="4914" y="6098"/>
                  </a:cubicBezTo>
                  <a:cubicBezTo>
                    <a:pt x="4980" y="6098"/>
                    <a:pt x="5044" y="6089"/>
                    <a:pt x="5100" y="6065"/>
                  </a:cubicBezTo>
                  <a:cubicBezTo>
                    <a:pt x="5928" y="7115"/>
                    <a:pt x="6756" y="8164"/>
                    <a:pt x="7584" y="9231"/>
                  </a:cubicBezTo>
                  <a:cubicBezTo>
                    <a:pt x="7087" y="9121"/>
                    <a:pt x="6591" y="9084"/>
                    <a:pt x="6130" y="8937"/>
                  </a:cubicBezTo>
                  <a:cubicBezTo>
                    <a:pt x="5413" y="8697"/>
                    <a:pt x="4676" y="8127"/>
                    <a:pt x="3922" y="8053"/>
                  </a:cubicBezTo>
                  <a:cubicBezTo>
                    <a:pt x="3756" y="8053"/>
                    <a:pt x="3646" y="8219"/>
                    <a:pt x="3701" y="8366"/>
                  </a:cubicBezTo>
                  <a:cubicBezTo>
                    <a:pt x="4069" y="9084"/>
                    <a:pt x="5136" y="9415"/>
                    <a:pt x="5873" y="9636"/>
                  </a:cubicBezTo>
                  <a:cubicBezTo>
                    <a:pt x="6329" y="9770"/>
                    <a:pt x="6923" y="9934"/>
                    <a:pt x="7476" y="9934"/>
                  </a:cubicBezTo>
                  <a:cubicBezTo>
                    <a:pt x="7680" y="9934"/>
                    <a:pt x="7879" y="9912"/>
                    <a:pt x="8063" y="9857"/>
                  </a:cubicBezTo>
                  <a:cubicBezTo>
                    <a:pt x="8192" y="10041"/>
                    <a:pt x="8339" y="10207"/>
                    <a:pt x="8468" y="10372"/>
                  </a:cubicBezTo>
                  <a:cubicBezTo>
                    <a:pt x="9204" y="11293"/>
                    <a:pt x="9959" y="12213"/>
                    <a:pt x="10621" y="13170"/>
                  </a:cubicBezTo>
                  <a:cubicBezTo>
                    <a:pt x="10677" y="13262"/>
                    <a:pt x="10732" y="13354"/>
                    <a:pt x="10787" y="13446"/>
                  </a:cubicBezTo>
                  <a:cubicBezTo>
                    <a:pt x="10272" y="13446"/>
                    <a:pt x="9775" y="13446"/>
                    <a:pt x="9278" y="13409"/>
                  </a:cubicBezTo>
                  <a:cubicBezTo>
                    <a:pt x="8701" y="13365"/>
                    <a:pt x="8065" y="13166"/>
                    <a:pt x="7474" y="13166"/>
                  </a:cubicBezTo>
                  <a:cubicBezTo>
                    <a:pt x="7330" y="13166"/>
                    <a:pt x="7188" y="13178"/>
                    <a:pt x="7051" y="13207"/>
                  </a:cubicBezTo>
                  <a:cubicBezTo>
                    <a:pt x="6848" y="13244"/>
                    <a:pt x="6793" y="13483"/>
                    <a:pt x="6940" y="13612"/>
                  </a:cubicBezTo>
                  <a:cubicBezTo>
                    <a:pt x="7548" y="14072"/>
                    <a:pt x="8578" y="14090"/>
                    <a:pt x="9315" y="14109"/>
                  </a:cubicBezTo>
                  <a:cubicBezTo>
                    <a:pt x="9498" y="14120"/>
                    <a:pt x="9681" y="14126"/>
                    <a:pt x="9862" y="14126"/>
                  </a:cubicBezTo>
                  <a:cubicBezTo>
                    <a:pt x="10279" y="14126"/>
                    <a:pt x="10689" y="14094"/>
                    <a:pt x="11100" y="14017"/>
                  </a:cubicBezTo>
                  <a:cubicBezTo>
                    <a:pt x="11358" y="14532"/>
                    <a:pt x="11560" y="15066"/>
                    <a:pt x="11781" y="15618"/>
                  </a:cubicBezTo>
                  <a:cubicBezTo>
                    <a:pt x="10051" y="15416"/>
                    <a:pt x="8321" y="15526"/>
                    <a:pt x="6627" y="15011"/>
                  </a:cubicBezTo>
                  <a:cubicBezTo>
                    <a:pt x="4529" y="14330"/>
                    <a:pt x="2983" y="12839"/>
                    <a:pt x="2155" y="10796"/>
                  </a:cubicBezTo>
                  <a:cubicBezTo>
                    <a:pt x="1345" y="8808"/>
                    <a:pt x="1271" y="6654"/>
                    <a:pt x="1326" y="4538"/>
                  </a:cubicBezTo>
                  <a:cubicBezTo>
                    <a:pt x="1345" y="3470"/>
                    <a:pt x="1492" y="2016"/>
                    <a:pt x="1069" y="930"/>
                  </a:cubicBezTo>
                  <a:close/>
                  <a:moveTo>
                    <a:pt x="322" y="0"/>
                  </a:moveTo>
                  <a:cubicBezTo>
                    <a:pt x="159" y="0"/>
                    <a:pt x="1" y="141"/>
                    <a:pt x="38" y="341"/>
                  </a:cubicBezTo>
                  <a:cubicBezTo>
                    <a:pt x="185" y="1446"/>
                    <a:pt x="535" y="2403"/>
                    <a:pt x="535" y="3562"/>
                  </a:cubicBezTo>
                  <a:cubicBezTo>
                    <a:pt x="535" y="4556"/>
                    <a:pt x="480" y="5532"/>
                    <a:pt x="517" y="6526"/>
                  </a:cubicBezTo>
                  <a:cubicBezTo>
                    <a:pt x="609" y="8605"/>
                    <a:pt x="995" y="10704"/>
                    <a:pt x="2100" y="12471"/>
                  </a:cubicBezTo>
                  <a:cubicBezTo>
                    <a:pt x="3771" y="15112"/>
                    <a:pt x="6833" y="16217"/>
                    <a:pt x="9865" y="16217"/>
                  </a:cubicBezTo>
                  <a:cubicBezTo>
                    <a:pt x="10572" y="16217"/>
                    <a:pt x="11279" y="16156"/>
                    <a:pt x="11965" y="16041"/>
                  </a:cubicBezTo>
                  <a:lnTo>
                    <a:pt x="12075" y="16281"/>
                  </a:lnTo>
                  <a:cubicBezTo>
                    <a:pt x="12186" y="16925"/>
                    <a:pt x="12517" y="17495"/>
                    <a:pt x="13014" y="17900"/>
                  </a:cubicBezTo>
                  <a:cubicBezTo>
                    <a:pt x="13066" y="17930"/>
                    <a:pt x="13120" y="17943"/>
                    <a:pt x="13172" y="17943"/>
                  </a:cubicBezTo>
                  <a:cubicBezTo>
                    <a:pt x="13381" y="17943"/>
                    <a:pt x="13563" y="17734"/>
                    <a:pt x="13474" y="17514"/>
                  </a:cubicBezTo>
                  <a:cubicBezTo>
                    <a:pt x="12260" y="15231"/>
                    <a:pt x="13750" y="13225"/>
                    <a:pt x="13787" y="10906"/>
                  </a:cubicBezTo>
                  <a:cubicBezTo>
                    <a:pt x="13824" y="9084"/>
                    <a:pt x="13143" y="7335"/>
                    <a:pt x="12075" y="5881"/>
                  </a:cubicBezTo>
                  <a:cubicBezTo>
                    <a:pt x="9388" y="2255"/>
                    <a:pt x="4824" y="1354"/>
                    <a:pt x="701" y="304"/>
                  </a:cubicBezTo>
                  <a:cubicBezTo>
                    <a:pt x="645" y="231"/>
                    <a:pt x="590" y="157"/>
                    <a:pt x="535" y="102"/>
                  </a:cubicBezTo>
                  <a:cubicBezTo>
                    <a:pt x="476" y="31"/>
                    <a:pt x="398" y="0"/>
                    <a:pt x="322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9"/>
            <p:cNvSpPr/>
            <p:nvPr/>
          </p:nvSpPr>
          <p:spPr>
            <a:xfrm>
              <a:off x="1140500" y="4709403"/>
              <a:ext cx="524082" cy="944355"/>
            </a:xfrm>
            <a:custGeom>
              <a:avLst/>
              <a:gdLst/>
              <a:ahLst/>
              <a:cxnLst/>
              <a:rect l="l" t="t" r="r" b="b"/>
              <a:pathLst>
                <a:path w="9774" h="17612" extrusionOk="0">
                  <a:moveTo>
                    <a:pt x="4252" y="2237"/>
                  </a:moveTo>
                  <a:cubicBezTo>
                    <a:pt x="5375" y="3065"/>
                    <a:pt x="6627" y="3672"/>
                    <a:pt x="7584" y="4703"/>
                  </a:cubicBezTo>
                  <a:cubicBezTo>
                    <a:pt x="8762" y="5954"/>
                    <a:pt x="9277" y="7685"/>
                    <a:pt x="9019" y="9378"/>
                  </a:cubicBezTo>
                  <a:cubicBezTo>
                    <a:pt x="8780" y="11071"/>
                    <a:pt x="7989" y="12599"/>
                    <a:pt x="7124" y="14035"/>
                  </a:cubicBezTo>
                  <a:cubicBezTo>
                    <a:pt x="6682" y="14771"/>
                    <a:pt x="6001" y="15728"/>
                    <a:pt x="5872" y="16648"/>
                  </a:cubicBezTo>
                  <a:cubicBezTo>
                    <a:pt x="4952" y="15433"/>
                    <a:pt x="3774" y="14403"/>
                    <a:pt x="2853" y="13188"/>
                  </a:cubicBezTo>
                  <a:cubicBezTo>
                    <a:pt x="1749" y="11734"/>
                    <a:pt x="902" y="9967"/>
                    <a:pt x="866" y="8108"/>
                  </a:cubicBezTo>
                  <a:cubicBezTo>
                    <a:pt x="810" y="6175"/>
                    <a:pt x="1620" y="4832"/>
                    <a:pt x="2945" y="3507"/>
                  </a:cubicBezTo>
                  <a:cubicBezTo>
                    <a:pt x="3056" y="3396"/>
                    <a:pt x="3166" y="3286"/>
                    <a:pt x="3277" y="3175"/>
                  </a:cubicBezTo>
                  <a:cubicBezTo>
                    <a:pt x="3277" y="4022"/>
                    <a:pt x="3387" y="4850"/>
                    <a:pt x="3590" y="5660"/>
                  </a:cubicBezTo>
                  <a:cubicBezTo>
                    <a:pt x="3001" y="5862"/>
                    <a:pt x="2504" y="6249"/>
                    <a:pt x="2154" y="6746"/>
                  </a:cubicBezTo>
                  <a:cubicBezTo>
                    <a:pt x="1859" y="7151"/>
                    <a:pt x="1455" y="7832"/>
                    <a:pt x="1675" y="8329"/>
                  </a:cubicBezTo>
                  <a:cubicBezTo>
                    <a:pt x="1695" y="8387"/>
                    <a:pt x="1739" y="8414"/>
                    <a:pt x="1788" y="8414"/>
                  </a:cubicBezTo>
                  <a:cubicBezTo>
                    <a:pt x="1832" y="8414"/>
                    <a:pt x="1880" y="8391"/>
                    <a:pt x="1915" y="8347"/>
                  </a:cubicBezTo>
                  <a:cubicBezTo>
                    <a:pt x="2025" y="8163"/>
                    <a:pt x="2099" y="7942"/>
                    <a:pt x="2154" y="7721"/>
                  </a:cubicBezTo>
                  <a:cubicBezTo>
                    <a:pt x="2246" y="7464"/>
                    <a:pt x="2356" y="7224"/>
                    <a:pt x="2522" y="7004"/>
                  </a:cubicBezTo>
                  <a:cubicBezTo>
                    <a:pt x="2817" y="6580"/>
                    <a:pt x="3203" y="6231"/>
                    <a:pt x="3663" y="5973"/>
                  </a:cubicBezTo>
                  <a:lnTo>
                    <a:pt x="3755" y="6396"/>
                  </a:lnTo>
                  <a:cubicBezTo>
                    <a:pt x="3976" y="7629"/>
                    <a:pt x="4234" y="8863"/>
                    <a:pt x="4473" y="10096"/>
                  </a:cubicBezTo>
                  <a:cubicBezTo>
                    <a:pt x="4455" y="10096"/>
                    <a:pt x="4436" y="10114"/>
                    <a:pt x="4418" y="10114"/>
                  </a:cubicBezTo>
                  <a:cubicBezTo>
                    <a:pt x="4381" y="10133"/>
                    <a:pt x="4344" y="10151"/>
                    <a:pt x="4307" y="10206"/>
                  </a:cubicBezTo>
                  <a:cubicBezTo>
                    <a:pt x="4307" y="10206"/>
                    <a:pt x="4307" y="10225"/>
                    <a:pt x="4307" y="10243"/>
                  </a:cubicBezTo>
                  <a:cubicBezTo>
                    <a:pt x="4197" y="10335"/>
                    <a:pt x="4087" y="10427"/>
                    <a:pt x="3976" y="10501"/>
                  </a:cubicBezTo>
                  <a:cubicBezTo>
                    <a:pt x="3847" y="10630"/>
                    <a:pt x="3737" y="10758"/>
                    <a:pt x="3626" y="10887"/>
                  </a:cubicBezTo>
                  <a:cubicBezTo>
                    <a:pt x="3461" y="11108"/>
                    <a:pt x="3203" y="11458"/>
                    <a:pt x="3277" y="11752"/>
                  </a:cubicBezTo>
                  <a:cubicBezTo>
                    <a:pt x="3301" y="11837"/>
                    <a:pt x="3365" y="11882"/>
                    <a:pt x="3432" y="11882"/>
                  </a:cubicBezTo>
                  <a:cubicBezTo>
                    <a:pt x="3467" y="11882"/>
                    <a:pt x="3503" y="11870"/>
                    <a:pt x="3534" y="11844"/>
                  </a:cubicBezTo>
                  <a:cubicBezTo>
                    <a:pt x="3645" y="11752"/>
                    <a:pt x="3737" y="11623"/>
                    <a:pt x="3792" y="11476"/>
                  </a:cubicBezTo>
                  <a:cubicBezTo>
                    <a:pt x="3884" y="11311"/>
                    <a:pt x="3995" y="11163"/>
                    <a:pt x="4105" y="11016"/>
                  </a:cubicBezTo>
                  <a:cubicBezTo>
                    <a:pt x="4215" y="10869"/>
                    <a:pt x="4436" y="10740"/>
                    <a:pt x="4565" y="10556"/>
                  </a:cubicBezTo>
                  <a:cubicBezTo>
                    <a:pt x="4676" y="11145"/>
                    <a:pt x="4786" y="11734"/>
                    <a:pt x="4915" y="12323"/>
                  </a:cubicBezTo>
                  <a:lnTo>
                    <a:pt x="4896" y="12323"/>
                  </a:lnTo>
                  <a:cubicBezTo>
                    <a:pt x="4584" y="12397"/>
                    <a:pt x="4050" y="12765"/>
                    <a:pt x="4215" y="13151"/>
                  </a:cubicBezTo>
                  <a:cubicBezTo>
                    <a:pt x="4239" y="13187"/>
                    <a:pt x="4278" y="13207"/>
                    <a:pt x="4313" y="13207"/>
                  </a:cubicBezTo>
                  <a:cubicBezTo>
                    <a:pt x="4332" y="13207"/>
                    <a:pt x="4350" y="13201"/>
                    <a:pt x="4363" y="13188"/>
                  </a:cubicBezTo>
                  <a:cubicBezTo>
                    <a:pt x="4455" y="13078"/>
                    <a:pt x="4528" y="12967"/>
                    <a:pt x="4602" y="12838"/>
                  </a:cubicBezTo>
                  <a:cubicBezTo>
                    <a:pt x="4694" y="12709"/>
                    <a:pt x="4823" y="12599"/>
                    <a:pt x="4952" y="12525"/>
                  </a:cubicBezTo>
                  <a:cubicBezTo>
                    <a:pt x="5007" y="12838"/>
                    <a:pt x="5080" y="13151"/>
                    <a:pt x="5136" y="13446"/>
                  </a:cubicBezTo>
                  <a:cubicBezTo>
                    <a:pt x="5152" y="13510"/>
                    <a:pt x="5203" y="13539"/>
                    <a:pt x="5255" y="13539"/>
                  </a:cubicBezTo>
                  <a:cubicBezTo>
                    <a:pt x="5320" y="13539"/>
                    <a:pt x="5385" y="13492"/>
                    <a:pt x="5375" y="13409"/>
                  </a:cubicBezTo>
                  <a:lnTo>
                    <a:pt x="5173" y="12047"/>
                  </a:lnTo>
                  <a:lnTo>
                    <a:pt x="5173" y="12047"/>
                  </a:lnTo>
                  <a:cubicBezTo>
                    <a:pt x="5246" y="12120"/>
                    <a:pt x="5320" y="12176"/>
                    <a:pt x="5375" y="12212"/>
                  </a:cubicBezTo>
                  <a:cubicBezTo>
                    <a:pt x="5546" y="12353"/>
                    <a:pt x="5797" y="12546"/>
                    <a:pt x="6037" y="12546"/>
                  </a:cubicBezTo>
                  <a:cubicBezTo>
                    <a:pt x="6081" y="12546"/>
                    <a:pt x="6124" y="12539"/>
                    <a:pt x="6166" y="12525"/>
                  </a:cubicBezTo>
                  <a:cubicBezTo>
                    <a:pt x="6222" y="12489"/>
                    <a:pt x="6258" y="12415"/>
                    <a:pt x="6222" y="12341"/>
                  </a:cubicBezTo>
                  <a:cubicBezTo>
                    <a:pt x="6130" y="12120"/>
                    <a:pt x="5798" y="12010"/>
                    <a:pt x="5614" y="11881"/>
                  </a:cubicBezTo>
                  <a:cubicBezTo>
                    <a:pt x="5430" y="11734"/>
                    <a:pt x="5301" y="11550"/>
                    <a:pt x="5099" y="11513"/>
                  </a:cubicBezTo>
                  <a:cubicBezTo>
                    <a:pt x="4952" y="10464"/>
                    <a:pt x="4804" y="9396"/>
                    <a:pt x="4639" y="8347"/>
                  </a:cubicBezTo>
                  <a:lnTo>
                    <a:pt x="4639" y="8347"/>
                  </a:lnTo>
                  <a:cubicBezTo>
                    <a:pt x="4933" y="8605"/>
                    <a:pt x="5265" y="8844"/>
                    <a:pt x="5522" y="9120"/>
                  </a:cubicBezTo>
                  <a:cubicBezTo>
                    <a:pt x="5946" y="9562"/>
                    <a:pt x="6222" y="10280"/>
                    <a:pt x="6719" y="10593"/>
                  </a:cubicBezTo>
                  <a:cubicBezTo>
                    <a:pt x="6752" y="10615"/>
                    <a:pt x="6790" y="10626"/>
                    <a:pt x="6825" y="10626"/>
                  </a:cubicBezTo>
                  <a:cubicBezTo>
                    <a:pt x="6907" y="10626"/>
                    <a:pt x="6982" y="10572"/>
                    <a:pt x="6995" y="10482"/>
                  </a:cubicBezTo>
                  <a:cubicBezTo>
                    <a:pt x="7013" y="9838"/>
                    <a:pt x="6406" y="9176"/>
                    <a:pt x="5982" y="8752"/>
                  </a:cubicBezTo>
                  <a:cubicBezTo>
                    <a:pt x="5614" y="8366"/>
                    <a:pt x="5099" y="7850"/>
                    <a:pt x="4547" y="7721"/>
                  </a:cubicBezTo>
                  <a:cubicBezTo>
                    <a:pt x="4528" y="7537"/>
                    <a:pt x="4492" y="7372"/>
                    <a:pt x="4473" y="7188"/>
                  </a:cubicBezTo>
                  <a:cubicBezTo>
                    <a:pt x="4326" y="6267"/>
                    <a:pt x="4160" y="5329"/>
                    <a:pt x="4087" y="4390"/>
                  </a:cubicBezTo>
                  <a:lnTo>
                    <a:pt x="4087" y="4151"/>
                  </a:lnTo>
                  <a:cubicBezTo>
                    <a:pt x="4436" y="4353"/>
                    <a:pt x="4786" y="4537"/>
                    <a:pt x="5117" y="4777"/>
                  </a:cubicBezTo>
                  <a:cubicBezTo>
                    <a:pt x="5596" y="5089"/>
                    <a:pt x="6038" y="5605"/>
                    <a:pt x="6590" y="5789"/>
                  </a:cubicBezTo>
                  <a:cubicBezTo>
                    <a:pt x="6611" y="5797"/>
                    <a:pt x="6633" y="5801"/>
                    <a:pt x="6654" y="5801"/>
                  </a:cubicBezTo>
                  <a:cubicBezTo>
                    <a:pt x="6776" y="5801"/>
                    <a:pt x="6873" y="5675"/>
                    <a:pt x="6811" y="5550"/>
                  </a:cubicBezTo>
                  <a:cubicBezTo>
                    <a:pt x="6590" y="4979"/>
                    <a:pt x="5872" y="4574"/>
                    <a:pt x="5375" y="4261"/>
                  </a:cubicBezTo>
                  <a:cubicBezTo>
                    <a:pt x="4970" y="4003"/>
                    <a:pt x="4547" y="3783"/>
                    <a:pt x="4087" y="3617"/>
                  </a:cubicBezTo>
                  <a:cubicBezTo>
                    <a:pt x="4123" y="3157"/>
                    <a:pt x="4197" y="2697"/>
                    <a:pt x="4252" y="2237"/>
                  </a:cubicBezTo>
                  <a:close/>
                  <a:moveTo>
                    <a:pt x="4069" y="1"/>
                  </a:moveTo>
                  <a:cubicBezTo>
                    <a:pt x="3951" y="1"/>
                    <a:pt x="3832" y="82"/>
                    <a:pt x="3810" y="230"/>
                  </a:cubicBezTo>
                  <a:cubicBezTo>
                    <a:pt x="3755" y="2292"/>
                    <a:pt x="1933" y="3083"/>
                    <a:pt x="994" y="4684"/>
                  </a:cubicBezTo>
                  <a:cubicBezTo>
                    <a:pt x="277" y="5954"/>
                    <a:pt x="0" y="7409"/>
                    <a:pt x="203" y="8844"/>
                  </a:cubicBezTo>
                  <a:cubicBezTo>
                    <a:pt x="608" y="12452"/>
                    <a:pt x="3442" y="14881"/>
                    <a:pt x="5872" y="17237"/>
                  </a:cubicBezTo>
                  <a:cubicBezTo>
                    <a:pt x="5872" y="17311"/>
                    <a:pt x="5890" y="17366"/>
                    <a:pt x="5909" y="17440"/>
                  </a:cubicBezTo>
                  <a:cubicBezTo>
                    <a:pt x="5929" y="17550"/>
                    <a:pt x="6025" y="17611"/>
                    <a:pt x="6124" y="17611"/>
                  </a:cubicBezTo>
                  <a:cubicBezTo>
                    <a:pt x="6206" y="17611"/>
                    <a:pt x="6290" y="17569"/>
                    <a:pt x="6332" y="17477"/>
                  </a:cubicBezTo>
                  <a:cubicBezTo>
                    <a:pt x="6682" y="16648"/>
                    <a:pt x="6829" y="15838"/>
                    <a:pt x="7271" y="15047"/>
                  </a:cubicBezTo>
                  <a:cubicBezTo>
                    <a:pt x="7657" y="14366"/>
                    <a:pt x="8099" y="13685"/>
                    <a:pt x="8449" y="12986"/>
                  </a:cubicBezTo>
                  <a:cubicBezTo>
                    <a:pt x="9222" y="11513"/>
                    <a:pt x="9774" y="9893"/>
                    <a:pt x="9700" y="8218"/>
                  </a:cubicBezTo>
                  <a:cubicBezTo>
                    <a:pt x="9572" y="5163"/>
                    <a:pt x="7032" y="2862"/>
                    <a:pt x="4271" y="1868"/>
                  </a:cubicBezTo>
                  <a:cubicBezTo>
                    <a:pt x="4271" y="1776"/>
                    <a:pt x="4289" y="1703"/>
                    <a:pt x="4289" y="1629"/>
                  </a:cubicBezTo>
                  <a:cubicBezTo>
                    <a:pt x="4473" y="1151"/>
                    <a:pt x="4473" y="617"/>
                    <a:pt x="4289" y="138"/>
                  </a:cubicBezTo>
                  <a:cubicBezTo>
                    <a:pt x="4242" y="45"/>
                    <a:pt x="4156" y="1"/>
                    <a:pt x="4069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9"/>
            <p:cNvSpPr/>
            <p:nvPr/>
          </p:nvSpPr>
          <p:spPr>
            <a:xfrm>
              <a:off x="475580" y="4709411"/>
              <a:ext cx="456682" cy="608319"/>
            </a:xfrm>
            <a:custGeom>
              <a:avLst/>
              <a:gdLst/>
              <a:ahLst/>
              <a:cxnLst/>
              <a:rect l="l" t="t" r="r" b="b"/>
              <a:pathLst>
                <a:path w="8517" h="11345" extrusionOk="0">
                  <a:moveTo>
                    <a:pt x="1325" y="1492"/>
                  </a:moveTo>
                  <a:lnTo>
                    <a:pt x="1325" y="1492"/>
                  </a:lnTo>
                  <a:cubicBezTo>
                    <a:pt x="2393" y="1621"/>
                    <a:pt x="3479" y="1566"/>
                    <a:pt x="4546" y="1916"/>
                  </a:cubicBezTo>
                  <a:cubicBezTo>
                    <a:pt x="5816" y="2339"/>
                    <a:pt x="6847" y="3314"/>
                    <a:pt x="7307" y="4584"/>
                  </a:cubicBezTo>
                  <a:cubicBezTo>
                    <a:pt x="7786" y="5836"/>
                    <a:pt x="7804" y="7180"/>
                    <a:pt x="7767" y="8487"/>
                  </a:cubicBezTo>
                  <a:cubicBezTo>
                    <a:pt x="7731" y="9149"/>
                    <a:pt x="7639" y="10051"/>
                    <a:pt x="7896" y="10750"/>
                  </a:cubicBezTo>
                  <a:cubicBezTo>
                    <a:pt x="6810" y="10253"/>
                    <a:pt x="5614" y="9996"/>
                    <a:pt x="4510" y="9499"/>
                  </a:cubicBezTo>
                  <a:cubicBezTo>
                    <a:pt x="3203" y="8910"/>
                    <a:pt x="1970" y="8026"/>
                    <a:pt x="1233" y="6775"/>
                  </a:cubicBezTo>
                  <a:cubicBezTo>
                    <a:pt x="479" y="5486"/>
                    <a:pt x="516" y="4253"/>
                    <a:pt x="939" y="2836"/>
                  </a:cubicBezTo>
                  <a:cubicBezTo>
                    <a:pt x="976" y="2726"/>
                    <a:pt x="1013" y="2615"/>
                    <a:pt x="1031" y="2486"/>
                  </a:cubicBezTo>
                  <a:cubicBezTo>
                    <a:pt x="1362" y="3057"/>
                    <a:pt x="1749" y="3591"/>
                    <a:pt x="2190" y="4069"/>
                  </a:cubicBezTo>
                  <a:cubicBezTo>
                    <a:pt x="1859" y="4437"/>
                    <a:pt x="1657" y="4879"/>
                    <a:pt x="1601" y="5358"/>
                  </a:cubicBezTo>
                  <a:cubicBezTo>
                    <a:pt x="1565" y="5744"/>
                    <a:pt x="1546" y="6370"/>
                    <a:pt x="1878" y="6628"/>
                  </a:cubicBezTo>
                  <a:cubicBezTo>
                    <a:pt x="1893" y="6643"/>
                    <a:pt x="1912" y="6650"/>
                    <a:pt x="1931" y="6650"/>
                  </a:cubicBezTo>
                  <a:cubicBezTo>
                    <a:pt x="1979" y="6650"/>
                    <a:pt x="2030" y="6607"/>
                    <a:pt x="2043" y="6554"/>
                  </a:cubicBezTo>
                  <a:cubicBezTo>
                    <a:pt x="2043" y="6370"/>
                    <a:pt x="2025" y="6186"/>
                    <a:pt x="1970" y="6020"/>
                  </a:cubicBezTo>
                  <a:cubicBezTo>
                    <a:pt x="1933" y="5818"/>
                    <a:pt x="1933" y="5615"/>
                    <a:pt x="1951" y="5394"/>
                  </a:cubicBezTo>
                  <a:cubicBezTo>
                    <a:pt x="1988" y="4989"/>
                    <a:pt x="2135" y="4603"/>
                    <a:pt x="2338" y="4253"/>
                  </a:cubicBezTo>
                  <a:cubicBezTo>
                    <a:pt x="2411" y="4345"/>
                    <a:pt x="2503" y="4419"/>
                    <a:pt x="2559" y="4511"/>
                  </a:cubicBezTo>
                  <a:cubicBezTo>
                    <a:pt x="3184" y="5266"/>
                    <a:pt x="3829" y="6020"/>
                    <a:pt x="4454" y="6775"/>
                  </a:cubicBezTo>
                  <a:cubicBezTo>
                    <a:pt x="4436" y="6793"/>
                    <a:pt x="4436" y="6793"/>
                    <a:pt x="4418" y="6812"/>
                  </a:cubicBezTo>
                  <a:cubicBezTo>
                    <a:pt x="4399" y="6830"/>
                    <a:pt x="4381" y="6867"/>
                    <a:pt x="4381" y="6904"/>
                  </a:cubicBezTo>
                  <a:cubicBezTo>
                    <a:pt x="4381" y="6922"/>
                    <a:pt x="4381" y="6922"/>
                    <a:pt x="4381" y="6940"/>
                  </a:cubicBezTo>
                  <a:cubicBezTo>
                    <a:pt x="4344" y="7051"/>
                    <a:pt x="4307" y="7143"/>
                    <a:pt x="4252" y="7253"/>
                  </a:cubicBezTo>
                  <a:cubicBezTo>
                    <a:pt x="4215" y="7382"/>
                    <a:pt x="4178" y="7511"/>
                    <a:pt x="4160" y="7640"/>
                  </a:cubicBezTo>
                  <a:cubicBezTo>
                    <a:pt x="4123" y="7861"/>
                    <a:pt x="4086" y="8192"/>
                    <a:pt x="4252" y="8376"/>
                  </a:cubicBezTo>
                  <a:cubicBezTo>
                    <a:pt x="4274" y="8398"/>
                    <a:pt x="4304" y="8408"/>
                    <a:pt x="4335" y="8408"/>
                  </a:cubicBezTo>
                  <a:cubicBezTo>
                    <a:pt x="4383" y="8408"/>
                    <a:pt x="4432" y="8384"/>
                    <a:pt x="4454" y="8339"/>
                  </a:cubicBezTo>
                  <a:cubicBezTo>
                    <a:pt x="4491" y="8229"/>
                    <a:pt x="4510" y="8100"/>
                    <a:pt x="4491" y="7971"/>
                  </a:cubicBezTo>
                  <a:cubicBezTo>
                    <a:pt x="4491" y="7824"/>
                    <a:pt x="4510" y="7695"/>
                    <a:pt x="4528" y="7548"/>
                  </a:cubicBezTo>
                  <a:cubicBezTo>
                    <a:pt x="4565" y="7401"/>
                    <a:pt x="4657" y="7235"/>
                    <a:pt x="4675" y="7069"/>
                  </a:cubicBezTo>
                  <a:lnTo>
                    <a:pt x="5596" y="8137"/>
                  </a:lnTo>
                  <a:lnTo>
                    <a:pt x="5577" y="8137"/>
                  </a:lnTo>
                  <a:cubicBezTo>
                    <a:pt x="5393" y="8302"/>
                    <a:pt x="5172" y="8763"/>
                    <a:pt x="5430" y="8965"/>
                  </a:cubicBezTo>
                  <a:cubicBezTo>
                    <a:pt x="5440" y="8970"/>
                    <a:pt x="5451" y="8972"/>
                    <a:pt x="5462" y="8972"/>
                  </a:cubicBezTo>
                  <a:cubicBezTo>
                    <a:pt x="5494" y="8972"/>
                    <a:pt x="5527" y="8955"/>
                    <a:pt x="5540" y="8928"/>
                  </a:cubicBezTo>
                  <a:cubicBezTo>
                    <a:pt x="5559" y="8818"/>
                    <a:pt x="5577" y="8726"/>
                    <a:pt x="5559" y="8615"/>
                  </a:cubicBezTo>
                  <a:cubicBezTo>
                    <a:pt x="5577" y="8487"/>
                    <a:pt x="5632" y="8376"/>
                    <a:pt x="5688" y="8266"/>
                  </a:cubicBezTo>
                  <a:lnTo>
                    <a:pt x="6148" y="8818"/>
                  </a:lnTo>
                  <a:cubicBezTo>
                    <a:pt x="6173" y="8848"/>
                    <a:pt x="6202" y="8860"/>
                    <a:pt x="6230" y="8860"/>
                  </a:cubicBezTo>
                  <a:cubicBezTo>
                    <a:pt x="6304" y="8860"/>
                    <a:pt x="6367" y="8774"/>
                    <a:pt x="6313" y="8707"/>
                  </a:cubicBezTo>
                  <a:cubicBezTo>
                    <a:pt x="6074" y="8413"/>
                    <a:pt x="5872" y="8137"/>
                    <a:pt x="5651" y="7842"/>
                  </a:cubicBezTo>
                  <a:lnTo>
                    <a:pt x="5651" y="7842"/>
                  </a:lnTo>
                  <a:cubicBezTo>
                    <a:pt x="5724" y="7861"/>
                    <a:pt x="5798" y="7879"/>
                    <a:pt x="5853" y="7898"/>
                  </a:cubicBezTo>
                  <a:cubicBezTo>
                    <a:pt x="5940" y="7913"/>
                    <a:pt x="6046" y="7929"/>
                    <a:pt x="6151" y="7929"/>
                  </a:cubicBezTo>
                  <a:cubicBezTo>
                    <a:pt x="6292" y="7929"/>
                    <a:pt x="6431" y="7901"/>
                    <a:pt x="6516" y="7806"/>
                  </a:cubicBezTo>
                  <a:cubicBezTo>
                    <a:pt x="6534" y="7750"/>
                    <a:pt x="6534" y="7695"/>
                    <a:pt x="6479" y="7658"/>
                  </a:cubicBezTo>
                  <a:cubicBezTo>
                    <a:pt x="6332" y="7548"/>
                    <a:pt x="6074" y="7585"/>
                    <a:pt x="5890" y="7566"/>
                  </a:cubicBezTo>
                  <a:cubicBezTo>
                    <a:pt x="5748" y="7552"/>
                    <a:pt x="5627" y="7494"/>
                    <a:pt x="5512" y="7494"/>
                  </a:cubicBezTo>
                  <a:cubicBezTo>
                    <a:pt x="5478" y="7494"/>
                    <a:pt x="5445" y="7499"/>
                    <a:pt x="5411" y="7511"/>
                  </a:cubicBezTo>
                  <a:cubicBezTo>
                    <a:pt x="4896" y="6848"/>
                    <a:pt x="4399" y="6186"/>
                    <a:pt x="3884" y="5523"/>
                  </a:cubicBezTo>
                  <a:lnTo>
                    <a:pt x="3884" y="5523"/>
                  </a:lnTo>
                  <a:cubicBezTo>
                    <a:pt x="4197" y="5578"/>
                    <a:pt x="4510" y="5615"/>
                    <a:pt x="4786" y="5707"/>
                  </a:cubicBezTo>
                  <a:cubicBezTo>
                    <a:pt x="5246" y="5854"/>
                    <a:pt x="5688" y="6241"/>
                    <a:pt x="6166" y="6278"/>
                  </a:cubicBezTo>
                  <a:cubicBezTo>
                    <a:pt x="6174" y="6279"/>
                    <a:pt x="6182" y="6280"/>
                    <a:pt x="6190" y="6280"/>
                  </a:cubicBezTo>
                  <a:cubicBezTo>
                    <a:pt x="6287" y="6280"/>
                    <a:pt x="6347" y="6179"/>
                    <a:pt x="6313" y="6094"/>
                  </a:cubicBezTo>
                  <a:cubicBezTo>
                    <a:pt x="6074" y="5634"/>
                    <a:pt x="5411" y="5431"/>
                    <a:pt x="4970" y="5284"/>
                  </a:cubicBezTo>
                  <a:cubicBezTo>
                    <a:pt x="4665" y="5187"/>
                    <a:pt x="4287" y="5079"/>
                    <a:pt x="3930" y="5079"/>
                  </a:cubicBezTo>
                  <a:cubicBezTo>
                    <a:pt x="3813" y="5079"/>
                    <a:pt x="3698" y="5091"/>
                    <a:pt x="3589" y="5118"/>
                  </a:cubicBezTo>
                  <a:lnTo>
                    <a:pt x="3350" y="4787"/>
                  </a:lnTo>
                  <a:cubicBezTo>
                    <a:pt x="2908" y="4198"/>
                    <a:pt x="2430" y="3646"/>
                    <a:pt x="2025" y="3020"/>
                  </a:cubicBezTo>
                  <a:cubicBezTo>
                    <a:pt x="1988" y="2965"/>
                    <a:pt x="1970" y="2910"/>
                    <a:pt x="1933" y="2854"/>
                  </a:cubicBezTo>
                  <a:cubicBezTo>
                    <a:pt x="2246" y="2854"/>
                    <a:pt x="2559" y="2854"/>
                    <a:pt x="2871" y="2891"/>
                  </a:cubicBezTo>
                  <a:cubicBezTo>
                    <a:pt x="3241" y="2922"/>
                    <a:pt x="3662" y="3056"/>
                    <a:pt x="4037" y="3056"/>
                  </a:cubicBezTo>
                  <a:cubicBezTo>
                    <a:pt x="4111" y="3056"/>
                    <a:pt x="4183" y="3050"/>
                    <a:pt x="4252" y="3038"/>
                  </a:cubicBezTo>
                  <a:cubicBezTo>
                    <a:pt x="4381" y="3020"/>
                    <a:pt x="4418" y="2854"/>
                    <a:pt x="4326" y="2781"/>
                  </a:cubicBezTo>
                  <a:cubicBezTo>
                    <a:pt x="3957" y="2486"/>
                    <a:pt x="3295" y="2468"/>
                    <a:pt x="2853" y="2449"/>
                  </a:cubicBezTo>
                  <a:cubicBezTo>
                    <a:pt x="2716" y="2436"/>
                    <a:pt x="2582" y="2430"/>
                    <a:pt x="2448" y="2430"/>
                  </a:cubicBezTo>
                  <a:cubicBezTo>
                    <a:pt x="2206" y="2430"/>
                    <a:pt x="1968" y="2451"/>
                    <a:pt x="1730" y="2486"/>
                  </a:cubicBezTo>
                  <a:cubicBezTo>
                    <a:pt x="1565" y="2155"/>
                    <a:pt x="1454" y="1824"/>
                    <a:pt x="1325" y="1492"/>
                  </a:cubicBezTo>
                  <a:close/>
                  <a:moveTo>
                    <a:pt x="468" y="0"/>
                  </a:moveTo>
                  <a:cubicBezTo>
                    <a:pt x="342" y="0"/>
                    <a:pt x="234" y="119"/>
                    <a:pt x="276" y="259"/>
                  </a:cubicBezTo>
                  <a:cubicBezTo>
                    <a:pt x="1013" y="1695"/>
                    <a:pt x="74" y="2928"/>
                    <a:pt x="19" y="4382"/>
                  </a:cubicBezTo>
                  <a:cubicBezTo>
                    <a:pt x="0" y="5523"/>
                    <a:pt x="368" y="6628"/>
                    <a:pt x="1049" y="7548"/>
                  </a:cubicBezTo>
                  <a:cubicBezTo>
                    <a:pt x="2687" y="9849"/>
                    <a:pt x="5540" y="10456"/>
                    <a:pt x="8099" y="11155"/>
                  </a:cubicBezTo>
                  <a:cubicBezTo>
                    <a:pt x="8136" y="11192"/>
                    <a:pt x="8172" y="11229"/>
                    <a:pt x="8191" y="11284"/>
                  </a:cubicBezTo>
                  <a:cubicBezTo>
                    <a:pt x="8232" y="11326"/>
                    <a:pt x="8281" y="11344"/>
                    <a:pt x="8328" y="11344"/>
                  </a:cubicBezTo>
                  <a:cubicBezTo>
                    <a:pt x="8427" y="11344"/>
                    <a:pt x="8516" y="11262"/>
                    <a:pt x="8504" y="11137"/>
                  </a:cubicBezTo>
                  <a:cubicBezTo>
                    <a:pt x="8430" y="10456"/>
                    <a:pt x="8228" y="9849"/>
                    <a:pt x="8228" y="9131"/>
                  </a:cubicBezTo>
                  <a:cubicBezTo>
                    <a:pt x="8228" y="8505"/>
                    <a:pt x="8283" y="7879"/>
                    <a:pt x="8283" y="7272"/>
                  </a:cubicBezTo>
                  <a:cubicBezTo>
                    <a:pt x="8246" y="5965"/>
                    <a:pt x="8007" y="4658"/>
                    <a:pt x="7344" y="3535"/>
                  </a:cubicBezTo>
                  <a:cubicBezTo>
                    <a:pt x="6311" y="1834"/>
                    <a:pt x="4363" y="1123"/>
                    <a:pt x="2431" y="1123"/>
                  </a:cubicBezTo>
                  <a:cubicBezTo>
                    <a:pt x="2022" y="1123"/>
                    <a:pt x="1614" y="1155"/>
                    <a:pt x="1215" y="1216"/>
                  </a:cubicBezTo>
                  <a:cubicBezTo>
                    <a:pt x="1197" y="1161"/>
                    <a:pt x="1178" y="1106"/>
                    <a:pt x="1141" y="1051"/>
                  </a:cubicBezTo>
                  <a:cubicBezTo>
                    <a:pt x="1086" y="646"/>
                    <a:pt x="884" y="296"/>
                    <a:pt x="589" y="38"/>
                  </a:cubicBezTo>
                  <a:cubicBezTo>
                    <a:pt x="550" y="12"/>
                    <a:pt x="508" y="0"/>
                    <a:pt x="468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9"/>
            <p:cNvSpPr/>
            <p:nvPr/>
          </p:nvSpPr>
          <p:spPr>
            <a:xfrm>
              <a:off x="7456274" y="4832749"/>
              <a:ext cx="747141" cy="401131"/>
            </a:xfrm>
            <a:custGeom>
              <a:avLst/>
              <a:gdLst/>
              <a:ahLst/>
              <a:cxnLst/>
              <a:rect l="l" t="t" r="r" b="b"/>
              <a:pathLst>
                <a:path w="13934" h="7481" extrusionOk="0">
                  <a:moveTo>
                    <a:pt x="7621" y="559"/>
                  </a:moveTo>
                  <a:cubicBezTo>
                    <a:pt x="9130" y="559"/>
                    <a:pt x="10161" y="1259"/>
                    <a:pt x="11173" y="2326"/>
                  </a:cubicBezTo>
                  <a:cubicBezTo>
                    <a:pt x="11247" y="2400"/>
                    <a:pt x="11339" y="2492"/>
                    <a:pt x="11431" y="2584"/>
                  </a:cubicBezTo>
                  <a:cubicBezTo>
                    <a:pt x="11349" y="2582"/>
                    <a:pt x="11268" y="2580"/>
                    <a:pt x="11186" y="2580"/>
                  </a:cubicBezTo>
                  <a:cubicBezTo>
                    <a:pt x="10606" y="2580"/>
                    <a:pt x="10028" y="2639"/>
                    <a:pt x="9480" y="2768"/>
                  </a:cubicBezTo>
                  <a:cubicBezTo>
                    <a:pt x="9332" y="2308"/>
                    <a:pt x="9056" y="1903"/>
                    <a:pt x="8651" y="1608"/>
                  </a:cubicBezTo>
                  <a:cubicBezTo>
                    <a:pt x="8408" y="1425"/>
                    <a:pt x="8000" y="1167"/>
                    <a:pt x="7647" y="1167"/>
                  </a:cubicBezTo>
                  <a:cubicBezTo>
                    <a:pt x="7574" y="1167"/>
                    <a:pt x="7503" y="1178"/>
                    <a:pt x="7437" y="1203"/>
                  </a:cubicBezTo>
                  <a:cubicBezTo>
                    <a:pt x="7363" y="1240"/>
                    <a:pt x="7345" y="1332"/>
                    <a:pt x="7400" y="1387"/>
                  </a:cubicBezTo>
                  <a:cubicBezTo>
                    <a:pt x="7566" y="1480"/>
                    <a:pt x="7731" y="1553"/>
                    <a:pt x="7897" y="1590"/>
                  </a:cubicBezTo>
                  <a:cubicBezTo>
                    <a:pt x="8099" y="1664"/>
                    <a:pt x="8283" y="1774"/>
                    <a:pt x="8449" y="1884"/>
                  </a:cubicBezTo>
                  <a:cubicBezTo>
                    <a:pt x="8780" y="2142"/>
                    <a:pt x="9038" y="2455"/>
                    <a:pt x="9222" y="2805"/>
                  </a:cubicBezTo>
                  <a:lnTo>
                    <a:pt x="8891" y="2860"/>
                  </a:lnTo>
                  <a:cubicBezTo>
                    <a:pt x="7915" y="3026"/>
                    <a:pt x="6958" y="3191"/>
                    <a:pt x="5983" y="3338"/>
                  </a:cubicBezTo>
                  <a:cubicBezTo>
                    <a:pt x="5983" y="3320"/>
                    <a:pt x="5983" y="3320"/>
                    <a:pt x="5983" y="3302"/>
                  </a:cubicBezTo>
                  <a:cubicBezTo>
                    <a:pt x="5964" y="3265"/>
                    <a:pt x="5946" y="3228"/>
                    <a:pt x="5909" y="3210"/>
                  </a:cubicBezTo>
                  <a:lnTo>
                    <a:pt x="5891" y="3210"/>
                  </a:lnTo>
                  <a:cubicBezTo>
                    <a:pt x="5817" y="3136"/>
                    <a:pt x="5743" y="3044"/>
                    <a:pt x="5688" y="2952"/>
                  </a:cubicBezTo>
                  <a:cubicBezTo>
                    <a:pt x="5596" y="2842"/>
                    <a:pt x="5504" y="2750"/>
                    <a:pt x="5394" y="2676"/>
                  </a:cubicBezTo>
                  <a:cubicBezTo>
                    <a:pt x="5247" y="2546"/>
                    <a:pt x="5014" y="2372"/>
                    <a:pt x="4797" y="2372"/>
                  </a:cubicBezTo>
                  <a:cubicBezTo>
                    <a:pt x="4768" y="2372"/>
                    <a:pt x="4740" y="2375"/>
                    <a:pt x="4713" y="2381"/>
                  </a:cubicBezTo>
                  <a:cubicBezTo>
                    <a:pt x="4639" y="2381"/>
                    <a:pt x="4584" y="2492"/>
                    <a:pt x="4639" y="2565"/>
                  </a:cubicBezTo>
                  <a:cubicBezTo>
                    <a:pt x="4713" y="2657"/>
                    <a:pt x="4823" y="2750"/>
                    <a:pt x="4934" y="2805"/>
                  </a:cubicBezTo>
                  <a:cubicBezTo>
                    <a:pt x="5062" y="2860"/>
                    <a:pt x="5173" y="2952"/>
                    <a:pt x="5283" y="3044"/>
                  </a:cubicBezTo>
                  <a:cubicBezTo>
                    <a:pt x="5394" y="3136"/>
                    <a:pt x="5504" y="3320"/>
                    <a:pt x="5633" y="3431"/>
                  </a:cubicBezTo>
                  <a:lnTo>
                    <a:pt x="4234" y="3651"/>
                  </a:lnTo>
                  <a:lnTo>
                    <a:pt x="4234" y="3633"/>
                  </a:lnTo>
                  <a:cubicBezTo>
                    <a:pt x="4202" y="3424"/>
                    <a:pt x="3974" y="3075"/>
                    <a:pt x="3720" y="3075"/>
                  </a:cubicBezTo>
                  <a:cubicBezTo>
                    <a:pt x="3683" y="3075"/>
                    <a:pt x="3646" y="3083"/>
                    <a:pt x="3608" y="3099"/>
                  </a:cubicBezTo>
                  <a:cubicBezTo>
                    <a:pt x="3571" y="3118"/>
                    <a:pt x="3553" y="3173"/>
                    <a:pt x="3571" y="3210"/>
                  </a:cubicBezTo>
                  <a:cubicBezTo>
                    <a:pt x="3664" y="3283"/>
                    <a:pt x="3737" y="3338"/>
                    <a:pt x="3848" y="3394"/>
                  </a:cubicBezTo>
                  <a:cubicBezTo>
                    <a:pt x="3940" y="3467"/>
                    <a:pt x="4013" y="3559"/>
                    <a:pt x="4068" y="3670"/>
                  </a:cubicBezTo>
                  <a:lnTo>
                    <a:pt x="3351" y="3799"/>
                  </a:lnTo>
                  <a:cubicBezTo>
                    <a:pt x="3228" y="3816"/>
                    <a:pt x="3239" y="3984"/>
                    <a:pt x="3351" y="3984"/>
                  </a:cubicBezTo>
                  <a:cubicBezTo>
                    <a:pt x="3357" y="3984"/>
                    <a:pt x="3363" y="3984"/>
                    <a:pt x="3369" y="3983"/>
                  </a:cubicBezTo>
                  <a:lnTo>
                    <a:pt x="4437" y="3872"/>
                  </a:lnTo>
                  <a:lnTo>
                    <a:pt x="4437" y="3872"/>
                  </a:lnTo>
                  <a:cubicBezTo>
                    <a:pt x="4400" y="3909"/>
                    <a:pt x="4345" y="3964"/>
                    <a:pt x="4308" y="4020"/>
                  </a:cubicBezTo>
                  <a:cubicBezTo>
                    <a:pt x="4179" y="4167"/>
                    <a:pt x="3976" y="4406"/>
                    <a:pt x="4050" y="4627"/>
                  </a:cubicBezTo>
                  <a:cubicBezTo>
                    <a:pt x="4064" y="4668"/>
                    <a:pt x="4109" y="4689"/>
                    <a:pt x="4146" y="4689"/>
                  </a:cubicBezTo>
                  <a:cubicBezTo>
                    <a:pt x="4158" y="4689"/>
                    <a:pt x="4170" y="4687"/>
                    <a:pt x="4179" y="4682"/>
                  </a:cubicBezTo>
                  <a:cubicBezTo>
                    <a:pt x="4363" y="4608"/>
                    <a:pt x="4455" y="4351"/>
                    <a:pt x="4565" y="4222"/>
                  </a:cubicBezTo>
                  <a:cubicBezTo>
                    <a:pt x="4676" y="4075"/>
                    <a:pt x="4823" y="3983"/>
                    <a:pt x="4860" y="3817"/>
                  </a:cubicBezTo>
                  <a:lnTo>
                    <a:pt x="7345" y="3541"/>
                  </a:lnTo>
                  <a:lnTo>
                    <a:pt x="7345" y="3541"/>
                  </a:lnTo>
                  <a:cubicBezTo>
                    <a:pt x="7142" y="3762"/>
                    <a:pt x="6940" y="4020"/>
                    <a:pt x="6719" y="4204"/>
                  </a:cubicBezTo>
                  <a:cubicBezTo>
                    <a:pt x="6369" y="4516"/>
                    <a:pt x="5817" y="4719"/>
                    <a:pt x="5541" y="5105"/>
                  </a:cubicBezTo>
                  <a:cubicBezTo>
                    <a:pt x="5467" y="5179"/>
                    <a:pt x="5522" y="5308"/>
                    <a:pt x="5633" y="5326"/>
                  </a:cubicBezTo>
                  <a:cubicBezTo>
                    <a:pt x="5643" y="5327"/>
                    <a:pt x="5652" y="5327"/>
                    <a:pt x="5662" y="5327"/>
                  </a:cubicBezTo>
                  <a:cubicBezTo>
                    <a:pt x="6151" y="5327"/>
                    <a:pt x="6670" y="4878"/>
                    <a:pt x="7013" y="4572"/>
                  </a:cubicBezTo>
                  <a:cubicBezTo>
                    <a:pt x="7326" y="4296"/>
                    <a:pt x="7731" y="3909"/>
                    <a:pt x="7842" y="3486"/>
                  </a:cubicBezTo>
                  <a:lnTo>
                    <a:pt x="8265" y="3431"/>
                  </a:lnTo>
                  <a:cubicBezTo>
                    <a:pt x="8983" y="3338"/>
                    <a:pt x="9719" y="3228"/>
                    <a:pt x="10455" y="3191"/>
                  </a:cubicBezTo>
                  <a:lnTo>
                    <a:pt x="10639" y="3191"/>
                  </a:lnTo>
                  <a:cubicBezTo>
                    <a:pt x="10474" y="3467"/>
                    <a:pt x="10326" y="3743"/>
                    <a:pt x="10142" y="4001"/>
                  </a:cubicBezTo>
                  <a:cubicBezTo>
                    <a:pt x="9885" y="4369"/>
                    <a:pt x="9443" y="4682"/>
                    <a:pt x="9296" y="5124"/>
                  </a:cubicBezTo>
                  <a:cubicBezTo>
                    <a:pt x="9266" y="5214"/>
                    <a:pt x="9334" y="5304"/>
                    <a:pt x="9420" y="5304"/>
                  </a:cubicBezTo>
                  <a:cubicBezTo>
                    <a:pt x="9439" y="5304"/>
                    <a:pt x="9459" y="5300"/>
                    <a:pt x="9480" y="5290"/>
                  </a:cubicBezTo>
                  <a:cubicBezTo>
                    <a:pt x="9940" y="5142"/>
                    <a:pt x="10271" y="4590"/>
                    <a:pt x="10529" y="4204"/>
                  </a:cubicBezTo>
                  <a:cubicBezTo>
                    <a:pt x="10750" y="3891"/>
                    <a:pt x="10915" y="3559"/>
                    <a:pt x="11063" y="3210"/>
                  </a:cubicBezTo>
                  <a:cubicBezTo>
                    <a:pt x="11412" y="3228"/>
                    <a:pt x="11762" y="3302"/>
                    <a:pt x="12130" y="3357"/>
                  </a:cubicBezTo>
                  <a:cubicBezTo>
                    <a:pt x="11449" y="4222"/>
                    <a:pt x="10952" y="5179"/>
                    <a:pt x="10124" y="5915"/>
                  </a:cubicBezTo>
                  <a:cubicBezTo>
                    <a:pt x="9314" y="6622"/>
                    <a:pt x="8280" y="6999"/>
                    <a:pt x="7221" y="6999"/>
                  </a:cubicBezTo>
                  <a:cubicBezTo>
                    <a:pt x="6956" y="6999"/>
                    <a:pt x="6689" y="6975"/>
                    <a:pt x="6424" y="6928"/>
                  </a:cubicBezTo>
                  <a:lnTo>
                    <a:pt x="6443" y="6928"/>
                  </a:lnTo>
                  <a:cubicBezTo>
                    <a:pt x="5118" y="6707"/>
                    <a:pt x="3940" y="6044"/>
                    <a:pt x="2817" y="5308"/>
                  </a:cubicBezTo>
                  <a:cubicBezTo>
                    <a:pt x="2265" y="4958"/>
                    <a:pt x="1547" y="4406"/>
                    <a:pt x="811" y="4277"/>
                  </a:cubicBezTo>
                  <a:cubicBezTo>
                    <a:pt x="1786" y="3596"/>
                    <a:pt x="2614" y="2694"/>
                    <a:pt x="3590" y="1995"/>
                  </a:cubicBezTo>
                  <a:cubicBezTo>
                    <a:pt x="4768" y="1167"/>
                    <a:pt x="6167" y="559"/>
                    <a:pt x="7621" y="559"/>
                  </a:cubicBezTo>
                  <a:close/>
                  <a:moveTo>
                    <a:pt x="7560" y="0"/>
                  </a:moveTo>
                  <a:cubicBezTo>
                    <a:pt x="7390" y="0"/>
                    <a:pt x="7220" y="9"/>
                    <a:pt x="7050" y="25"/>
                  </a:cubicBezTo>
                  <a:cubicBezTo>
                    <a:pt x="4234" y="283"/>
                    <a:pt x="2265" y="2418"/>
                    <a:pt x="350" y="4277"/>
                  </a:cubicBezTo>
                  <a:cubicBezTo>
                    <a:pt x="314" y="4277"/>
                    <a:pt x="258" y="4277"/>
                    <a:pt x="203" y="4296"/>
                  </a:cubicBezTo>
                  <a:cubicBezTo>
                    <a:pt x="38" y="4314"/>
                    <a:pt x="1" y="4553"/>
                    <a:pt x="166" y="4627"/>
                  </a:cubicBezTo>
                  <a:cubicBezTo>
                    <a:pt x="792" y="4921"/>
                    <a:pt x="1418" y="5050"/>
                    <a:pt x="2025" y="5418"/>
                  </a:cubicBezTo>
                  <a:cubicBezTo>
                    <a:pt x="2559" y="5750"/>
                    <a:pt x="3075" y="6099"/>
                    <a:pt x="3608" y="6394"/>
                  </a:cubicBezTo>
                  <a:cubicBezTo>
                    <a:pt x="4728" y="7008"/>
                    <a:pt x="5954" y="7480"/>
                    <a:pt x="7217" y="7480"/>
                  </a:cubicBezTo>
                  <a:cubicBezTo>
                    <a:pt x="7241" y="7480"/>
                    <a:pt x="7265" y="7480"/>
                    <a:pt x="7289" y="7480"/>
                  </a:cubicBezTo>
                  <a:cubicBezTo>
                    <a:pt x="9719" y="7461"/>
                    <a:pt x="11578" y="5529"/>
                    <a:pt x="12425" y="3394"/>
                  </a:cubicBezTo>
                  <a:lnTo>
                    <a:pt x="12590" y="3412"/>
                  </a:lnTo>
                  <a:cubicBezTo>
                    <a:pt x="12786" y="3500"/>
                    <a:pt x="12997" y="3541"/>
                    <a:pt x="13210" y="3541"/>
                  </a:cubicBezTo>
                  <a:cubicBezTo>
                    <a:pt x="13398" y="3541"/>
                    <a:pt x="13587" y="3509"/>
                    <a:pt x="13768" y="3449"/>
                  </a:cubicBezTo>
                  <a:cubicBezTo>
                    <a:pt x="13934" y="3357"/>
                    <a:pt x="13897" y="3099"/>
                    <a:pt x="13713" y="3081"/>
                  </a:cubicBezTo>
                  <a:cubicBezTo>
                    <a:pt x="12093" y="2970"/>
                    <a:pt x="11523" y="1535"/>
                    <a:pt x="10290" y="762"/>
                  </a:cubicBezTo>
                  <a:cubicBezTo>
                    <a:pt x="9462" y="262"/>
                    <a:pt x="8514" y="0"/>
                    <a:pt x="7560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9"/>
            <p:cNvSpPr/>
            <p:nvPr/>
          </p:nvSpPr>
          <p:spPr>
            <a:xfrm>
              <a:off x="6709893" y="4622938"/>
              <a:ext cx="746390" cy="522688"/>
            </a:xfrm>
            <a:custGeom>
              <a:avLst/>
              <a:gdLst/>
              <a:ahLst/>
              <a:cxnLst/>
              <a:rect l="l" t="t" r="r" b="b"/>
              <a:pathLst>
                <a:path w="13920" h="9748" extrusionOk="0">
                  <a:moveTo>
                    <a:pt x="8833" y="707"/>
                  </a:moveTo>
                  <a:cubicBezTo>
                    <a:pt x="9377" y="707"/>
                    <a:pt x="9923" y="737"/>
                    <a:pt x="10464" y="775"/>
                  </a:cubicBezTo>
                  <a:cubicBezTo>
                    <a:pt x="10898" y="816"/>
                    <a:pt x="11424" y="880"/>
                    <a:pt x="11948" y="880"/>
                  </a:cubicBezTo>
                  <a:cubicBezTo>
                    <a:pt x="12359" y="880"/>
                    <a:pt x="12769" y="841"/>
                    <a:pt x="13133" y="720"/>
                  </a:cubicBezTo>
                  <a:lnTo>
                    <a:pt x="13133" y="720"/>
                  </a:lnTo>
                  <a:cubicBezTo>
                    <a:pt x="12507" y="1990"/>
                    <a:pt x="12158" y="3388"/>
                    <a:pt x="11532" y="4658"/>
                  </a:cubicBezTo>
                  <a:cubicBezTo>
                    <a:pt x="10759" y="6186"/>
                    <a:pt x="9691" y="7603"/>
                    <a:pt x="8145" y="8413"/>
                  </a:cubicBezTo>
                  <a:cubicBezTo>
                    <a:pt x="7342" y="8848"/>
                    <a:pt x="6569" y="9030"/>
                    <a:pt x="5781" y="9030"/>
                  </a:cubicBezTo>
                  <a:cubicBezTo>
                    <a:pt x="5035" y="9030"/>
                    <a:pt x="4277" y="8866"/>
                    <a:pt x="3470" y="8597"/>
                  </a:cubicBezTo>
                  <a:cubicBezTo>
                    <a:pt x="3341" y="8560"/>
                    <a:pt x="3213" y="8524"/>
                    <a:pt x="3065" y="8487"/>
                  </a:cubicBezTo>
                  <a:cubicBezTo>
                    <a:pt x="3746" y="8119"/>
                    <a:pt x="4409" y="7695"/>
                    <a:pt x="4998" y="7180"/>
                  </a:cubicBezTo>
                  <a:cubicBezTo>
                    <a:pt x="5403" y="7585"/>
                    <a:pt x="5918" y="7843"/>
                    <a:pt x="6489" y="7916"/>
                  </a:cubicBezTo>
                  <a:cubicBezTo>
                    <a:pt x="6655" y="7944"/>
                    <a:pt x="6862" y="7969"/>
                    <a:pt x="7074" y="7969"/>
                  </a:cubicBezTo>
                  <a:cubicBezTo>
                    <a:pt x="7427" y="7969"/>
                    <a:pt x="7791" y="7900"/>
                    <a:pt x="7998" y="7659"/>
                  </a:cubicBezTo>
                  <a:cubicBezTo>
                    <a:pt x="8053" y="7585"/>
                    <a:pt x="8016" y="7474"/>
                    <a:pt x="7906" y="7456"/>
                  </a:cubicBezTo>
                  <a:cubicBezTo>
                    <a:pt x="7855" y="7451"/>
                    <a:pt x="7804" y="7449"/>
                    <a:pt x="7751" y="7449"/>
                  </a:cubicBezTo>
                  <a:cubicBezTo>
                    <a:pt x="7594" y="7449"/>
                    <a:pt x="7432" y="7470"/>
                    <a:pt x="7280" y="7511"/>
                  </a:cubicBezTo>
                  <a:cubicBezTo>
                    <a:pt x="7161" y="7530"/>
                    <a:pt x="7036" y="7539"/>
                    <a:pt x="6912" y="7539"/>
                  </a:cubicBezTo>
                  <a:cubicBezTo>
                    <a:pt x="6788" y="7539"/>
                    <a:pt x="6664" y="7530"/>
                    <a:pt x="6544" y="7511"/>
                  </a:cubicBezTo>
                  <a:cubicBezTo>
                    <a:pt x="6065" y="7438"/>
                    <a:pt x="5605" y="7272"/>
                    <a:pt x="5219" y="6996"/>
                  </a:cubicBezTo>
                  <a:lnTo>
                    <a:pt x="5532" y="6757"/>
                  </a:lnTo>
                  <a:cubicBezTo>
                    <a:pt x="6452" y="6039"/>
                    <a:pt x="7372" y="5321"/>
                    <a:pt x="8293" y="4603"/>
                  </a:cubicBezTo>
                  <a:cubicBezTo>
                    <a:pt x="8293" y="4622"/>
                    <a:pt x="8311" y="4640"/>
                    <a:pt x="8329" y="4640"/>
                  </a:cubicBezTo>
                  <a:cubicBezTo>
                    <a:pt x="8348" y="4677"/>
                    <a:pt x="8385" y="4695"/>
                    <a:pt x="8440" y="4695"/>
                  </a:cubicBezTo>
                  <a:lnTo>
                    <a:pt x="8477" y="4695"/>
                  </a:lnTo>
                  <a:cubicBezTo>
                    <a:pt x="8605" y="4750"/>
                    <a:pt x="8716" y="4806"/>
                    <a:pt x="8845" y="4879"/>
                  </a:cubicBezTo>
                  <a:cubicBezTo>
                    <a:pt x="8992" y="4934"/>
                    <a:pt x="9139" y="4971"/>
                    <a:pt x="9305" y="4990"/>
                  </a:cubicBezTo>
                  <a:cubicBezTo>
                    <a:pt x="9429" y="5016"/>
                    <a:pt x="9582" y="5043"/>
                    <a:pt x="9733" y="5043"/>
                  </a:cubicBezTo>
                  <a:cubicBezTo>
                    <a:pt x="9896" y="5043"/>
                    <a:pt x="10055" y="5012"/>
                    <a:pt x="10170" y="4916"/>
                  </a:cubicBezTo>
                  <a:cubicBezTo>
                    <a:pt x="10244" y="4861"/>
                    <a:pt x="10225" y="4714"/>
                    <a:pt x="10133" y="4677"/>
                  </a:cubicBezTo>
                  <a:cubicBezTo>
                    <a:pt x="10036" y="4635"/>
                    <a:pt x="9929" y="4615"/>
                    <a:pt x="9820" y="4615"/>
                  </a:cubicBezTo>
                  <a:cubicBezTo>
                    <a:pt x="9783" y="4615"/>
                    <a:pt x="9747" y="4617"/>
                    <a:pt x="9710" y="4622"/>
                  </a:cubicBezTo>
                  <a:cubicBezTo>
                    <a:pt x="9544" y="4603"/>
                    <a:pt x="9378" y="4585"/>
                    <a:pt x="9213" y="4548"/>
                  </a:cubicBezTo>
                  <a:cubicBezTo>
                    <a:pt x="9047" y="4511"/>
                    <a:pt x="8845" y="4401"/>
                    <a:pt x="8642" y="4346"/>
                  </a:cubicBezTo>
                  <a:lnTo>
                    <a:pt x="9967" y="3333"/>
                  </a:lnTo>
                  <a:lnTo>
                    <a:pt x="9967" y="3352"/>
                  </a:lnTo>
                  <a:cubicBezTo>
                    <a:pt x="10082" y="3504"/>
                    <a:pt x="10370" y="3682"/>
                    <a:pt x="10617" y="3682"/>
                  </a:cubicBezTo>
                  <a:cubicBezTo>
                    <a:pt x="10729" y="3682"/>
                    <a:pt x="10832" y="3646"/>
                    <a:pt x="10906" y="3554"/>
                  </a:cubicBezTo>
                  <a:cubicBezTo>
                    <a:pt x="10943" y="3517"/>
                    <a:pt x="10925" y="3444"/>
                    <a:pt x="10888" y="3425"/>
                  </a:cubicBezTo>
                  <a:cubicBezTo>
                    <a:pt x="10759" y="3388"/>
                    <a:pt x="10630" y="3388"/>
                    <a:pt x="10501" y="3388"/>
                  </a:cubicBezTo>
                  <a:cubicBezTo>
                    <a:pt x="10354" y="3352"/>
                    <a:pt x="10225" y="3296"/>
                    <a:pt x="10096" y="3223"/>
                  </a:cubicBezTo>
                  <a:lnTo>
                    <a:pt x="10796" y="2689"/>
                  </a:lnTo>
                  <a:cubicBezTo>
                    <a:pt x="10885" y="2615"/>
                    <a:pt x="10818" y="2480"/>
                    <a:pt x="10721" y="2480"/>
                  </a:cubicBezTo>
                  <a:cubicBezTo>
                    <a:pt x="10698" y="2480"/>
                    <a:pt x="10673" y="2487"/>
                    <a:pt x="10648" y="2505"/>
                  </a:cubicBezTo>
                  <a:lnTo>
                    <a:pt x="9618" y="3223"/>
                  </a:lnTo>
                  <a:cubicBezTo>
                    <a:pt x="9636" y="3149"/>
                    <a:pt x="9655" y="3057"/>
                    <a:pt x="9673" y="3002"/>
                  </a:cubicBezTo>
                  <a:cubicBezTo>
                    <a:pt x="9728" y="2763"/>
                    <a:pt x="9783" y="2413"/>
                    <a:pt x="9599" y="2229"/>
                  </a:cubicBezTo>
                  <a:cubicBezTo>
                    <a:pt x="9576" y="2206"/>
                    <a:pt x="9550" y="2196"/>
                    <a:pt x="9524" y="2196"/>
                  </a:cubicBezTo>
                  <a:cubicBezTo>
                    <a:pt x="9489" y="2196"/>
                    <a:pt x="9455" y="2215"/>
                    <a:pt x="9434" y="2247"/>
                  </a:cubicBezTo>
                  <a:cubicBezTo>
                    <a:pt x="9286" y="2413"/>
                    <a:pt x="9323" y="2726"/>
                    <a:pt x="9286" y="2947"/>
                  </a:cubicBezTo>
                  <a:cubicBezTo>
                    <a:pt x="9250" y="3112"/>
                    <a:pt x="9158" y="3333"/>
                    <a:pt x="9213" y="3517"/>
                  </a:cubicBezTo>
                  <a:lnTo>
                    <a:pt x="6783" y="5211"/>
                  </a:lnTo>
                  <a:cubicBezTo>
                    <a:pt x="6875" y="4861"/>
                    <a:pt x="6931" y="4493"/>
                    <a:pt x="7059" y="4161"/>
                  </a:cubicBezTo>
                  <a:cubicBezTo>
                    <a:pt x="7243" y="3646"/>
                    <a:pt x="7704" y="3112"/>
                    <a:pt x="7777" y="2560"/>
                  </a:cubicBezTo>
                  <a:cubicBezTo>
                    <a:pt x="7793" y="2467"/>
                    <a:pt x="7716" y="2386"/>
                    <a:pt x="7614" y="2386"/>
                  </a:cubicBezTo>
                  <a:cubicBezTo>
                    <a:pt x="7595" y="2386"/>
                    <a:pt x="7576" y="2389"/>
                    <a:pt x="7556" y="2394"/>
                  </a:cubicBezTo>
                  <a:cubicBezTo>
                    <a:pt x="7023" y="2652"/>
                    <a:pt x="6746" y="3425"/>
                    <a:pt x="6544" y="3941"/>
                  </a:cubicBezTo>
                  <a:cubicBezTo>
                    <a:pt x="6378" y="4401"/>
                    <a:pt x="6176" y="5045"/>
                    <a:pt x="6286" y="5560"/>
                  </a:cubicBezTo>
                  <a:lnTo>
                    <a:pt x="5900" y="5836"/>
                  </a:lnTo>
                  <a:cubicBezTo>
                    <a:pt x="5182" y="6333"/>
                    <a:pt x="4483" y="6867"/>
                    <a:pt x="3746" y="7327"/>
                  </a:cubicBezTo>
                  <a:cubicBezTo>
                    <a:pt x="3673" y="7364"/>
                    <a:pt x="3617" y="7401"/>
                    <a:pt x="3544" y="7438"/>
                  </a:cubicBezTo>
                  <a:cubicBezTo>
                    <a:pt x="3562" y="7051"/>
                    <a:pt x="3581" y="6683"/>
                    <a:pt x="3617" y="6315"/>
                  </a:cubicBezTo>
                  <a:cubicBezTo>
                    <a:pt x="3691" y="5781"/>
                    <a:pt x="3930" y="5192"/>
                    <a:pt x="3875" y="4677"/>
                  </a:cubicBezTo>
                  <a:cubicBezTo>
                    <a:pt x="3852" y="4583"/>
                    <a:pt x="3776" y="4526"/>
                    <a:pt x="3700" y="4526"/>
                  </a:cubicBezTo>
                  <a:cubicBezTo>
                    <a:pt x="3657" y="4526"/>
                    <a:pt x="3614" y="4545"/>
                    <a:pt x="3581" y="4585"/>
                  </a:cubicBezTo>
                  <a:cubicBezTo>
                    <a:pt x="3194" y="5008"/>
                    <a:pt x="3157" y="5781"/>
                    <a:pt x="3121" y="6315"/>
                  </a:cubicBezTo>
                  <a:cubicBezTo>
                    <a:pt x="3065" y="6757"/>
                    <a:pt x="3065" y="7198"/>
                    <a:pt x="3121" y="7640"/>
                  </a:cubicBezTo>
                  <a:cubicBezTo>
                    <a:pt x="2716" y="7806"/>
                    <a:pt x="2311" y="7935"/>
                    <a:pt x="1906" y="8082"/>
                  </a:cubicBezTo>
                  <a:cubicBezTo>
                    <a:pt x="2127" y="6812"/>
                    <a:pt x="2108" y="5523"/>
                    <a:pt x="2550" y="4290"/>
                  </a:cubicBezTo>
                  <a:cubicBezTo>
                    <a:pt x="3102" y="2799"/>
                    <a:pt x="4298" y="1640"/>
                    <a:pt x="5808" y="1161"/>
                  </a:cubicBezTo>
                  <a:cubicBezTo>
                    <a:pt x="6783" y="812"/>
                    <a:pt x="7805" y="707"/>
                    <a:pt x="8833" y="707"/>
                  </a:cubicBezTo>
                  <a:close/>
                  <a:moveTo>
                    <a:pt x="13634" y="1"/>
                  </a:moveTo>
                  <a:cubicBezTo>
                    <a:pt x="13627" y="1"/>
                    <a:pt x="13619" y="1"/>
                    <a:pt x="13612" y="2"/>
                  </a:cubicBezTo>
                  <a:cubicBezTo>
                    <a:pt x="12891" y="51"/>
                    <a:pt x="12228" y="231"/>
                    <a:pt x="11494" y="231"/>
                  </a:cubicBezTo>
                  <a:cubicBezTo>
                    <a:pt x="11403" y="231"/>
                    <a:pt x="11312" y="229"/>
                    <a:pt x="11219" y="223"/>
                  </a:cubicBezTo>
                  <a:cubicBezTo>
                    <a:pt x="10483" y="186"/>
                    <a:pt x="9765" y="112"/>
                    <a:pt x="9029" y="112"/>
                  </a:cubicBezTo>
                  <a:cubicBezTo>
                    <a:pt x="8967" y="111"/>
                    <a:pt x="8905" y="111"/>
                    <a:pt x="8843" y="111"/>
                  </a:cubicBezTo>
                  <a:cubicBezTo>
                    <a:pt x="7375" y="111"/>
                    <a:pt x="5882" y="327"/>
                    <a:pt x="4575" y="1051"/>
                  </a:cubicBezTo>
                  <a:cubicBezTo>
                    <a:pt x="2090" y="2450"/>
                    <a:pt x="1243" y="5505"/>
                    <a:pt x="1574" y="8192"/>
                  </a:cubicBezTo>
                  <a:lnTo>
                    <a:pt x="1372" y="8266"/>
                  </a:lnTo>
                  <a:cubicBezTo>
                    <a:pt x="912" y="8321"/>
                    <a:pt x="470" y="8542"/>
                    <a:pt x="157" y="8892"/>
                  </a:cubicBezTo>
                  <a:cubicBezTo>
                    <a:pt x="1" y="9048"/>
                    <a:pt x="137" y="9284"/>
                    <a:pt x="316" y="9284"/>
                  </a:cubicBezTo>
                  <a:cubicBezTo>
                    <a:pt x="348" y="9284"/>
                    <a:pt x="382" y="9277"/>
                    <a:pt x="415" y="9260"/>
                  </a:cubicBezTo>
                  <a:cubicBezTo>
                    <a:pt x="852" y="9055"/>
                    <a:pt x="1270" y="8977"/>
                    <a:pt x="1677" y="8977"/>
                  </a:cubicBezTo>
                  <a:cubicBezTo>
                    <a:pt x="2880" y="8977"/>
                    <a:pt x="3995" y="9656"/>
                    <a:pt x="5274" y="9738"/>
                  </a:cubicBezTo>
                  <a:cubicBezTo>
                    <a:pt x="5382" y="9744"/>
                    <a:pt x="5491" y="9747"/>
                    <a:pt x="5599" y="9747"/>
                  </a:cubicBezTo>
                  <a:cubicBezTo>
                    <a:pt x="6830" y="9747"/>
                    <a:pt x="8032" y="9365"/>
                    <a:pt x="9047" y="8671"/>
                  </a:cubicBezTo>
                  <a:cubicBezTo>
                    <a:pt x="11845" y="6830"/>
                    <a:pt x="12692" y="3499"/>
                    <a:pt x="13612" y="499"/>
                  </a:cubicBezTo>
                  <a:cubicBezTo>
                    <a:pt x="13667" y="462"/>
                    <a:pt x="13722" y="425"/>
                    <a:pt x="13759" y="370"/>
                  </a:cubicBezTo>
                  <a:cubicBezTo>
                    <a:pt x="13919" y="245"/>
                    <a:pt x="13839" y="1"/>
                    <a:pt x="13634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9"/>
            <p:cNvSpPr/>
            <p:nvPr/>
          </p:nvSpPr>
          <p:spPr>
            <a:xfrm>
              <a:off x="5837499" y="4445642"/>
              <a:ext cx="518184" cy="754970"/>
            </a:xfrm>
            <a:custGeom>
              <a:avLst/>
              <a:gdLst/>
              <a:ahLst/>
              <a:cxnLst/>
              <a:rect l="l" t="t" r="r" b="b"/>
              <a:pathLst>
                <a:path w="9664" h="14080" extrusionOk="0">
                  <a:moveTo>
                    <a:pt x="829" y="730"/>
                  </a:moveTo>
                  <a:cubicBezTo>
                    <a:pt x="2080" y="1411"/>
                    <a:pt x="3461" y="1816"/>
                    <a:pt x="4712" y="2478"/>
                  </a:cubicBezTo>
                  <a:cubicBezTo>
                    <a:pt x="6203" y="3288"/>
                    <a:pt x="7584" y="4448"/>
                    <a:pt x="8338" y="5994"/>
                  </a:cubicBezTo>
                  <a:cubicBezTo>
                    <a:pt x="9130" y="7614"/>
                    <a:pt x="8946" y="9049"/>
                    <a:pt x="8338" y="10669"/>
                  </a:cubicBezTo>
                  <a:cubicBezTo>
                    <a:pt x="8301" y="10798"/>
                    <a:pt x="8246" y="10945"/>
                    <a:pt x="8191" y="11074"/>
                  </a:cubicBezTo>
                  <a:cubicBezTo>
                    <a:pt x="7878" y="10374"/>
                    <a:pt x="7455" y="9712"/>
                    <a:pt x="6976" y="9104"/>
                  </a:cubicBezTo>
                  <a:cubicBezTo>
                    <a:pt x="7400" y="8718"/>
                    <a:pt x="7676" y="8203"/>
                    <a:pt x="7786" y="7650"/>
                  </a:cubicBezTo>
                  <a:cubicBezTo>
                    <a:pt x="7860" y="7209"/>
                    <a:pt x="7933" y="6472"/>
                    <a:pt x="7565" y="6141"/>
                  </a:cubicBezTo>
                  <a:cubicBezTo>
                    <a:pt x="7539" y="6115"/>
                    <a:pt x="7508" y="6103"/>
                    <a:pt x="7479" y="6103"/>
                  </a:cubicBezTo>
                  <a:cubicBezTo>
                    <a:pt x="7425" y="6103"/>
                    <a:pt x="7375" y="6143"/>
                    <a:pt x="7363" y="6215"/>
                  </a:cubicBezTo>
                  <a:cubicBezTo>
                    <a:pt x="7344" y="6417"/>
                    <a:pt x="7344" y="6638"/>
                    <a:pt x="7400" y="6841"/>
                  </a:cubicBezTo>
                  <a:cubicBezTo>
                    <a:pt x="7418" y="7080"/>
                    <a:pt x="7418" y="7337"/>
                    <a:pt x="7381" y="7577"/>
                  </a:cubicBezTo>
                  <a:cubicBezTo>
                    <a:pt x="7289" y="8055"/>
                    <a:pt x="7087" y="8497"/>
                    <a:pt x="6811" y="8884"/>
                  </a:cubicBezTo>
                  <a:lnTo>
                    <a:pt x="6571" y="8552"/>
                  </a:lnTo>
                  <a:cubicBezTo>
                    <a:pt x="5909" y="7614"/>
                    <a:pt x="5228" y="6656"/>
                    <a:pt x="4547" y="5718"/>
                  </a:cubicBezTo>
                  <a:cubicBezTo>
                    <a:pt x="4547" y="5718"/>
                    <a:pt x="4565" y="5699"/>
                    <a:pt x="4584" y="5699"/>
                  </a:cubicBezTo>
                  <a:cubicBezTo>
                    <a:pt x="4602" y="5663"/>
                    <a:pt x="4639" y="5626"/>
                    <a:pt x="4639" y="5571"/>
                  </a:cubicBezTo>
                  <a:cubicBezTo>
                    <a:pt x="4639" y="5571"/>
                    <a:pt x="4639" y="5552"/>
                    <a:pt x="4639" y="5534"/>
                  </a:cubicBezTo>
                  <a:cubicBezTo>
                    <a:pt x="4694" y="5423"/>
                    <a:pt x="4749" y="5294"/>
                    <a:pt x="4823" y="5184"/>
                  </a:cubicBezTo>
                  <a:cubicBezTo>
                    <a:pt x="4878" y="5037"/>
                    <a:pt x="4933" y="4890"/>
                    <a:pt x="4952" y="4742"/>
                  </a:cubicBezTo>
                  <a:cubicBezTo>
                    <a:pt x="5007" y="4485"/>
                    <a:pt x="5099" y="4080"/>
                    <a:pt x="4915" y="3859"/>
                  </a:cubicBezTo>
                  <a:cubicBezTo>
                    <a:pt x="4891" y="3827"/>
                    <a:pt x="4852" y="3812"/>
                    <a:pt x="4814" y="3812"/>
                  </a:cubicBezTo>
                  <a:cubicBezTo>
                    <a:pt x="4764" y="3812"/>
                    <a:pt x="4715" y="3836"/>
                    <a:pt x="4694" y="3877"/>
                  </a:cubicBezTo>
                  <a:cubicBezTo>
                    <a:pt x="4620" y="4006"/>
                    <a:pt x="4602" y="4153"/>
                    <a:pt x="4602" y="4301"/>
                  </a:cubicBezTo>
                  <a:cubicBezTo>
                    <a:pt x="4602" y="4466"/>
                    <a:pt x="4565" y="4632"/>
                    <a:pt x="4528" y="4797"/>
                  </a:cubicBezTo>
                  <a:cubicBezTo>
                    <a:pt x="4473" y="4963"/>
                    <a:pt x="4363" y="5166"/>
                    <a:pt x="4307" y="5368"/>
                  </a:cubicBezTo>
                  <a:lnTo>
                    <a:pt x="3332" y="4006"/>
                  </a:lnTo>
                  <a:lnTo>
                    <a:pt x="3350" y="4006"/>
                  </a:lnTo>
                  <a:cubicBezTo>
                    <a:pt x="3571" y="3840"/>
                    <a:pt x="3884" y="3325"/>
                    <a:pt x="3590" y="3067"/>
                  </a:cubicBezTo>
                  <a:cubicBezTo>
                    <a:pt x="3577" y="3054"/>
                    <a:pt x="3559" y="3048"/>
                    <a:pt x="3541" y="3048"/>
                  </a:cubicBezTo>
                  <a:cubicBezTo>
                    <a:pt x="3508" y="3048"/>
                    <a:pt x="3473" y="3069"/>
                    <a:pt x="3461" y="3104"/>
                  </a:cubicBezTo>
                  <a:cubicBezTo>
                    <a:pt x="3424" y="3215"/>
                    <a:pt x="3406" y="3343"/>
                    <a:pt x="3406" y="3472"/>
                  </a:cubicBezTo>
                  <a:cubicBezTo>
                    <a:pt x="3369" y="3620"/>
                    <a:pt x="3314" y="3748"/>
                    <a:pt x="3221" y="3859"/>
                  </a:cubicBezTo>
                  <a:lnTo>
                    <a:pt x="2725" y="3159"/>
                  </a:lnTo>
                  <a:cubicBezTo>
                    <a:pt x="2698" y="3122"/>
                    <a:pt x="2663" y="3106"/>
                    <a:pt x="2629" y="3106"/>
                  </a:cubicBezTo>
                  <a:cubicBezTo>
                    <a:pt x="2547" y="3106"/>
                    <a:pt x="2470" y="3197"/>
                    <a:pt x="2522" y="3288"/>
                  </a:cubicBezTo>
                  <a:lnTo>
                    <a:pt x="3221" y="4356"/>
                  </a:lnTo>
                  <a:cubicBezTo>
                    <a:pt x="3129" y="4337"/>
                    <a:pt x="3056" y="4319"/>
                    <a:pt x="2982" y="4301"/>
                  </a:cubicBezTo>
                  <a:cubicBezTo>
                    <a:pt x="2864" y="4261"/>
                    <a:pt x="2704" y="4222"/>
                    <a:pt x="2552" y="4222"/>
                  </a:cubicBezTo>
                  <a:cubicBezTo>
                    <a:pt x="2420" y="4222"/>
                    <a:pt x="2295" y="4252"/>
                    <a:pt x="2209" y="4337"/>
                  </a:cubicBezTo>
                  <a:cubicBezTo>
                    <a:pt x="2172" y="4393"/>
                    <a:pt x="2172" y="4466"/>
                    <a:pt x="2228" y="4503"/>
                  </a:cubicBezTo>
                  <a:cubicBezTo>
                    <a:pt x="2375" y="4669"/>
                    <a:pt x="2706" y="4632"/>
                    <a:pt x="2909" y="4669"/>
                  </a:cubicBezTo>
                  <a:cubicBezTo>
                    <a:pt x="3046" y="4699"/>
                    <a:pt x="3221" y="4793"/>
                    <a:pt x="3381" y="4793"/>
                  </a:cubicBezTo>
                  <a:cubicBezTo>
                    <a:pt x="3415" y="4793"/>
                    <a:pt x="3447" y="4789"/>
                    <a:pt x="3479" y="4779"/>
                  </a:cubicBezTo>
                  <a:lnTo>
                    <a:pt x="5080" y="7264"/>
                  </a:lnTo>
                  <a:cubicBezTo>
                    <a:pt x="4749" y="7153"/>
                    <a:pt x="4363" y="7080"/>
                    <a:pt x="4050" y="6951"/>
                  </a:cubicBezTo>
                  <a:cubicBezTo>
                    <a:pt x="3534" y="6730"/>
                    <a:pt x="3019" y="6270"/>
                    <a:pt x="2485" y="6160"/>
                  </a:cubicBezTo>
                  <a:cubicBezTo>
                    <a:pt x="2476" y="6158"/>
                    <a:pt x="2466" y="6158"/>
                    <a:pt x="2457" y="6158"/>
                  </a:cubicBezTo>
                  <a:cubicBezTo>
                    <a:pt x="2344" y="6158"/>
                    <a:pt x="2267" y="6261"/>
                    <a:pt x="2301" y="6380"/>
                  </a:cubicBezTo>
                  <a:cubicBezTo>
                    <a:pt x="2522" y="6933"/>
                    <a:pt x="3295" y="7245"/>
                    <a:pt x="3810" y="7448"/>
                  </a:cubicBezTo>
                  <a:cubicBezTo>
                    <a:pt x="4196" y="7602"/>
                    <a:pt x="4698" y="7782"/>
                    <a:pt x="5154" y="7782"/>
                  </a:cubicBezTo>
                  <a:cubicBezTo>
                    <a:pt x="5242" y="7782"/>
                    <a:pt x="5328" y="7776"/>
                    <a:pt x="5412" y="7761"/>
                  </a:cubicBezTo>
                  <a:cubicBezTo>
                    <a:pt x="5504" y="7908"/>
                    <a:pt x="5596" y="8037"/>
                    <a:pt x="5688" y="8166"/>
                  </a:cubicBezTo>
                  <a:cubicBezTo>
                    <a:pt x="6166" y="8902"/>
                    <a:pt x="6663" y="9620"/>
                    <a:pt x="7087" y="10374"/>
                  </a:cubicBezTo>
                  <a:cubicBezTo>
                    <a:pt x="7124" y="10448"/>
                    <a:pt x="7160" y="10503"/>
                    <a:pt x="7179" y="10577"/>
                  </a:cubicBezTo>
                  <a:cubicBezTo>
                    <a:pt x="6811" y="10540"/>
                    <a:pt x="6443" y="10522"/>
                    <a:pt x="6074" y="10448"/>
                  </a:cubicBezTo>
                  <a:cubicBezTo>
                    <a:pt x="5605" y="10381"/>
                    <a:pt x="5075" y="10146"/>
                    <a:pt x="4595" y="10146"/>
                  </a:cubicBezTo>
                  <a:cubicBezTo>
                    <a:pt x="4548" y="10146"/>
                    <a:pt x="4501" y="10149"/>
                    <a:pt x="4455" y="10154"/>
                  </a:cubicBezTo>
                  <a:cubicBezTo>
                    <a:pt x="4307" y="10172"/>
                    <a:pt x="4252" y="10356"/>
                    <a:pt x="4344" y="10448"/>
                  </a:cubicBezTo>
                  <a:cubicBezTo>
                    <a:pt x="4768" y="10835"/>
                    <a:pt x="5522" y="10908"/>
                    <a:pt x="6056" y="10982"/>
                  </a:cubicBezTo>
                  <a:cubicBezTo>
                    <a:pt x="6341" y="11018"/>
                    <a:pt x="6626" y="11038"/>
                    <a:pt x="6912" y="11038"/>
                  </a:cubicBezTo>
                  <a:cubicBezTo>
                    <a:pt x="7068" y="11038"/>
                    <a:pt x="7225" y="11032"/>
                    <a:pt x="7381" y="11019"/>
                  </a:cubicBezTo>
                  <a:cubicBezTo>
                    <a:pt x="7547" y="11424"/>
                    <a:pt x="7657" y="11829"/>
                    <a:pt x="7768" y="12233"/>
                  </a:cubicBezTo>
                  <a:cubicBezTo>
                    <a:pt x="6516" y="11976"/>
                    <a:pt x="5228" y="11939"/>
                    <a:pt x="4031" y="11460"/>
                  </a:cubicBezTo>
                  <a:cubicBezTo>
                    <a:pt x="2540" y="10853"/>
                    <a:pt x="1418" y="9601"/>
                    <a:pt x="994" y="8074"/>
                  </a:cubicBezTo>
                  <a:cubicBezTo>
                    <a:pt x="534" y="6546"/>
                    <a:pt x="626" y="4963"/>
                    <a:pt x="792" y="3399"/>
                  </a:cubicBezTo>
                  <a:cubicBezTo>
                    <a:pt x="884" y="2626"/>
                    <a:pt x="1086" y="1558"/>
                    <a:pt x="829" y="730"/>
                  </a:cubicBezTo>
                  <a:close/>
                  <a:moveTo>
                    <a:pt x="349" y="1"/>
                  </a:moveTo>
                  <a:cubicBezTo>
                    <a:pt x="237" y="1"/>
                    <a:pt x="129" y="90"/>
                    <a:pt x="129" y="233"/>
                  </a:cubicBezTo>
                  <a:cubicBezTo>
                    <a:pt x="166" y="1043"/>
                    <a:pt x="350" y="1779"/>
                    <a:pt x="277" y="2626"/>
                  </a:cubicBezTo>
                  <a:cubicBezTo>
                    <a:pt x="221" y="3362"/>
                    <a:pt x="111" y="4080"/>
                    <a:pt x="74" y="4816"/>
                  </a:cubicBezTo>
                  <a:cubicBezTo>
                    <a:pt x="0" y="6344"/>
                    <a:pt x="148" y="7908"/>
                    <a:pt x="847" y="9289"/>
                  </a:cubicBezTo>
                  <a:cubicBezTo>
                    <a:pt x="2033" y="11594"/>
                    <a:pt x="4630" y="12595"/>
                    <a:pt x="7123" y="12595"/>
                  </a:cubicBezTo>
                  <a:cubicBezTo>
                    <a:pt x="7376" y="12595"/>
                    <a:pt x="7628" y="12585"/>
                    <a:pt x="7878" y="12565"/>
                  </a:cubicBezTo>
                  <a:cubicBezTo>
                    <a:pt x="7897" y="12638"/>
                    <a:pt x="7915" y="12694"/>
                    <a:pt x="7933" y="12767"/>
                  </a:cubicBezTo>
                  <a:cubicBezTo>
                    <a:pt x="7970" y="13227"/>
                    <a:pt x="8173" y="13687"/>
                    <a:pt x="8522" y="14019"/>
                  </a:cubicBezTo>
                  <a:cubicBezTo>
                    <a:pt x="8570" y="14061"/>
                    <a:pt x="8623" y="14080"/>
                    <a:pt x="8674" y="14080"/>
                  </a:cubicBezTo>
                  <a:cubicBezTo>
                    <a:pt x="8824" y="14080"/>
                    <a:pt x="8959" y="13925"/>
                    <a:pt x="8890" y="13761"/>
                  </a:cubicBezTo>
                  <a:cubicBezTo>
                    <a:pt x="8154" y="11994"/>
                    <a:pt x="9369" y="10632"/>
                    <a:pt x="9553" y="8920"/>
                  </a:cubicBezTo>
                  <a:cubicBezTo>
                    <a:pt x="9664" y="7577"/>
                    <a:pt x="9332" y="6233"/>
                    <a:pt x="8614" y="5110"/>
                  </a:cubicBezTo>
                  <a:cubicBezTo>
                    <a:pt x="6884" y="2257"/>
                    <a:pt x="3590" y="1282"/>
                    <a:pt x="626" y="251"/>
                  </a:cubicBezTo>
                  <a:cubicBezTo>
                    <a:pt x="589" y="196"/>
                    <a:pt x="553" y="141"/>
                    <a:pt x="516" y="86"/>
                  </a:cubicBezTo>
                  <a:cubicBezTo>
                    <a:pt x="470" y="27"/>
                    <a:pt x="409" y="1"/>
                    <a:pt x="349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9"/>
            <p:cNvSpPr/>
            <p:nvPr/>
          </p:nvSpPr>
          <p:spPr>
            <a:xfrm>
              <a:off x="4742136" y="4549630"/>
              <a:ext cx="623493" cy="843603"/>
            </a:xfrm>
            <a:custGeom>
              <a:avLst/>
              <a:gdLst/>
              <a:ahLst/>
              <a:cxnLst/>
              <a:rect l="l" t="t" r="r" b="b"/>
              <a:pathLst>
                <a:path w="11628" h="15733" extrusionOk="0">
                  <a:moveTo>
                    <a:pt x="1878" y="2080"/>
                  </a:moveTo>
                  <a:lnTo>
                    <a:pt x="1878" y="2080"/>
                  </a:lnTo>
                  <a:cubicBezTo>
                    <a:pt x="3369" y="2282"/>
                    <a:pt x="4860" y="2245"/>
                    <a:pt x="6296" y="2724"/>
                  </a:cubicBezTo>
                  <a:cubicBezTo>
                    <a:pt x="8044" y="3313"/>
                    <a:pt x="9425" y="4675"/>
                    <a:pt x="10050" y="6424"/>
                  </a:cubicBezTo>
                  <a:cubicBezTo>
                    <a:pt x="10713" y="8154"/>
                    <a:pt x="10713" y="10013"/>
                    <a:pt x="10603" y="11816"/>
                  </a:cubicBezTo>
                  <a:cubicBezTo>
                    <a:pt x="10566" y="12737"/>
                    <a:pt x="10400" y="13970"/>
                    <a:pt x="10750" y="14927"/>
                  </a:cubicBezTo>
                  <a:cubicBezTo>
                    <a:pt x="9259" y="14228"/>
                    <a:pt x="7621" y="13860"/>
                    <a:pt x="6130" y="13179"/>
                  </a:cubicBezTo>
                  <a:cubicBezTo>
                    <a:pt x="4345" y="12332"/>
                    <a:pt x="2651" y="11099"/>
                    <a:pt x="1657" y="9350"/>
                  </a:cubicBezTo>
                  <a:cubicBezTo>
                    <a:pt x="645" y="7546"/>
                    <a:pt x="737" y="5853"/>
                    <a:pt x="1326" y="3920"/>
                  </a:cubicBezTo>
                  <a:cubicBezTo>
                    <a:pt x="1363" y="3773"/>
                    <a:pt x="1418" y="3607"/>
                    <a:pt x="1455" y="3442"/>
                  </a:cubicBezTo>
                  <a:cubicBezTo>
                    <a:pt x="1878" y="4233"/>
                    <a:pt x="2412" y="4970"/>
                    <a:pt x="3019" y="5651"/>
                  </a:cubicBezTo>
                  <a:cubicBezTo>
                    <a:pt x="2559" y="6129"/>
                    <a:pt x="2265" y="6736"/>
                    <a:pt x="2191" y="7399"/>
                  </a:cubicBezTo>
                  <a:cubicBezTo>
                    <a:pt x="2118" y="7933"/>
                    <a:pt x="2099" y="8780"/>
                    <a:pt x="2541" y="9148"/>
                  </a:cubicBezTo>
                  <a:cubicBezTo>
                    <a:pt x="2570" y="9171"/>
                    <a:pt x="2602" y="9181"/>
                    <a:pt x="2634" y="9181"/>
                  </a:cubicBezTo>
                  <a:cubicBezTo>
                    <a:pt x="2703" y="9181"/>
                    <a:pt x="2768" y="9131"/>
                    <a:pt x="2780" y="9056"/>
                  </a:cubicBezTo>
                  <a:cubicBezTo>
                    <a:pt x="2799" y="8798"/>
                    <a:pt x="2762" y="8559"/>
                    <a:pt x="2688" y="8319"/>
                  </a:cubicBezTo>
                  <a:cubicBezTo>
                    <a:pt x="2651" y="8043"/>
                    <a:pt x="2633" y="7749"/>
                    <a:pt x="2670" y="7473"/>
                  </a:cubicBezTo>
                  <a:cubicBezTo>
                    <a:pt x="2743" y="6902"/>
                    <a:pt x="2927" y="6368"/>
                    <a:pt x="3240" y="5908"/>
                  </a:cubicBezTo>
                  <a:cubicBezTo>
                    <a:pt x="3332" y="6019"/>
                    <a:pt x="3443" y="6147"/>
                    <a:pt x="3535" y="6258"/>
                  </a:cubicBezTo>
                  <a:cubicBezTo>
                    <a:pt x="4381" y="7325"/>
                    <a:pt x="5247" y="8375"/>
                    <a:pt x="6093" y="9424"/>
                  </a:cubicBezTo>
                  <a:cubicBezTo>
                    <a:pt x="6075" y="9424"/>
                    <a:pt x="6056" y="9442"/>
                    <a:pt x="6056" y="9461"/>
                  </a:cubicBezTo>
                  <a:cubicBezTo>
                    <a:pt x="6020" y="9497"/>
                    <a:pt x="6001" y="9534"/>
                    <a:pt x="6001" y="9589"/>
                  </a:cubicBezTo>
                  <a:cubicBezTo>
                    <a:pt x="6001" y="9608"/>
                    <a:pt x="6001" y="9608"/>
                    <a:pt x="6001" y="9626"/>
                  </a:cubicBezTo>
                  <a:cubicBezTo>
                    <a:pt x="5946" y="9773"/>
                    <a:pt x="5891" y="9921"/>
                    <a:pt x="5817" y="10068"/>
                  </a:cubicBezTo>
                  <a:cubicBezTo>
                    <a:pt x="5762" y="10234"/>
                    <a:pt x="5707" y="10399"/>
                    <a:pt x="5688" y="10583"/>
                  </a:cubicBezTo>
                  <a:cubicBezTo>
                    <a:pt x="5633" y="10878"/>
                    <a:pt x="5578" y="11356"/>
                    <a:pt x="5799" y="11596"/>
                  </a:cubicBezTo>
                  <a:cubicBezTo>
                    <a:pt x="5831" y="11635"/>
                    <a:pt x="5876" y="11655"/>
                    <a:pt x="5922" y="11655"/>
                  </a:cubicBezTo>
                  <a:cubicBezTo>
                    <a:pt x="5982" y="11655"/>
                    <a:pt x="6043" y="11622"/>
                    <a:pt x="6075" y="11559"/>
                  </a:cubicBezTo>
                  <a:cubicBezTo>
                    <a:pt x="6148" y="11393"/>
                    <a:pt x="6167" y="11227"/>
                    <a:pt x="6148" y="11062"/>
                  </a:cubicBezTo>
                  <a:cubicBezTo>
                    <a:pt x="6148" y="10859"/>
                    <a:pt x="6167" y="10675"/>
                    <a:pt x="6204" y="10473"/>
                  </a:cubicBezTo>
                  <a:cubicBezTo>
                    <a:pt x="6240" y="10289"/>
                    <a:pt x="6369" y="10031"/>
                    <a:pt x="6424" y="9810"/>
                  </a:cubicBezTo>
                  <a:cubicBezTo>
                    <a:pt x="6829" y="10307"/>
                    <a:pt x="7234" y="10804"/>
                    <a:pt x="7639" y="11320"/>
                  </a:cubicBezTo>
                  <a:lnTo>
                    <a:pt x="7621" y="11320"/>
                  </a:lnTo>
                  <a:cubicBezTo>
                    <a:pt x="7363" y="11540"/>
                    <a:pt x="7050" y="12148"/>
                    <a:pt x="7400" y="12424"/>
                  </a:cubicBezTo>
                  <a:cubicBezTo>
                    <a:pt x="7420" y="12437"/>
                    <a:pt x="7441" y="12443"/>
                    <a:pt x="7462" y="12443"/>
                  </a:cubicBezTo>
                  <a:cubicBezTo>
                    <a:pt x="7500" y="12443"/>
                    <a:pt x="7535" y="12423"/>
                    <a:pt x="7547" y="12387"/>
                  </a:cubicBezTo>
                  <a:cubicBezTo>
                    <a:pt x="7584" y="12240"/>
                    <a:pt x="7602" y="12093"/>
                    <a:pt x="7602" y="11945"/>
                  </a:cubicBezTo>
                  <a:cubicBezTo>
                    <a:pt x="7621" y="11780"/>
                    <a:pt x="7676" y="11614"/>
                    <a:pt x="7787" y="11467"/>
                  </a:cubicBezTo>
                  <a:lnTo>
                    <a:pt x="8412" y="12258"/>
                  </a:lnTo>
                  <a:cubicBezTo>
                    <a:pt x="8441" y="12291"/>
                    <a:pt x="8476" y="12305"/>
                    <a:pt x="8511" y="12305"/>
                  </a:cubicBezTo>
                  <a:cubicBezTo>
                    <a:pt x="8614" y="12305"/>
                    <a:pt x="8715" y="12188"/>
                    <a:pt x="8633" y="12093"/>
                  </a:cubicBezTo>
                  <a:cubicBezTo>
                    <a:pt x="8339" y="11688"/>
                    <a:pt x="8044" y="11301"/>
                    <a:pt x="7750" y="10896"/>
                  </a:cubicBezTo>
                  <a:lnTo>
                    <a:pt x="7750" y="10896"/>
                  </a:lnTo>
                  <a:cubicBezTo>
                    <a:pt x="7842" y="10915"/>
                    <a:pt x="7934" y="10951"/>
                    <a:pt x="8026" y="10951"/>
                  </a:cubicBezTo>
                  <a:cubicBezTo>
                    <a:pt x="8146" y="10977"/>
                    <a:pt x="8303" y="11007"/>
                    <a:pt x="8458" y="11007"/>
                  </a:cubicBezTo>
                  <a:cubicBezTo>
                    <a:pt x="8635" y="11007"/>
                    <a:pt x="8810" y="10968"/>
                    <a:pt x="8928" y="10841"/>
                  </a:cubicBezTo>
                  <a:cubicBezTo>
                    <a:pt x="8964" y="10786"/>
                    <a:pt x="8946" y="10694"/>
                    <a:pt x="8891" y="10657"/>
                  </a:cubicBezTo>
                  <a:cubicBezTo>
                    <a:pt x="8688" y="10491"/>
                    <a:pt x="8320" y="10546"/>
                    <a:pt x="8081" y="10510"/>
                  </a:cubicBezTo>
                  <a:cubicBezTo>
                    <a:pt x="7927" y="10482"/>
                    <a:pt x="7742" y="10411"/>
                    <a:pt x="7564" y="10411"/>
                  </a:cubicBezTo>
                  <a:cubicBezTo>
                    <a:pt x="7508" y="10411"/>
                    <a:pt x="7453" y="10418"/>
                    <a:pt x="7400" y="10436"/>
                  </a:cubicBezTo>
                  <a:cubicBezTo>
                    <a:pt x="6719" y="9516"/>
                    <a:pt x="6038" y="8595"/>
                    <a:pt x="5357" y="7675"/>
                  </a:cubicBezTo>
                  <a:lnTo>
                    <a:pt x="5357" y="7675"/>
                  </a:lnTo>
                  <a:cubicBezTo>
                    <a:pt x="5762" y="7767"/>
                    <a:pt x="6204" y="7822"/>
                    <a:pt x="6590" y="7951"/>
                  </a:cubicBezTo>
                  <a:cubicBezTo>
                    <a:pt x="7198" y="8172"/>
                    <a:pt x="7823" y="8687"/>
                    <a:pt x="8468" y="8761"/>
                  </a:cubicBezTo>
                  <a:cubicBezTo>
                    <a:pt x="8476" y="8762"/>
                    <a:pt x="8484" y="8763"/>
                    <a:pt x="8492" y="8763"/>
                  </a:cubicBezTo>
                  <a:cubicBezTo>
                    <a:pt x="8625" y="8763"/>
                    <a:pt x="8705" y="8625"/>
                    <a:pt x="8670" y="8503"/>
                  </a:cubicBezTo>
                  <a:cubicBezTo>
                    <a:pt x="8357" y="7878"/>
                    <a:pt x="7455" y="7565"/>
                    <a:pt x="6829" y="7362"/>
                  </a:cubicBezTo>
                  <a:cubicBezTo>
                    <a:pt x="6409" y="7236"/>
                    <a:pt x="5881" y="7067"/>
                    <a:pt x="5385" y="7067"/>
                  </a:cubicBezTo>
                  <a:cubicBezTo>
                    <a:pt x="5230" y="7067"/>
                    <a:pt x="5078" y="7084"/>
                    <a:pt x="4934" y="7123"/>
                  </a:cubicBezTo>
                  <a:cubicBezTo>
                    <a:pt x="4823" y="6957"/>
                    <a:pt x="4713" y="6810"/>
                    <a:pt x="4602" y="6663"/>
                  </a:cubicBezTo>
                  <a:cubicBezTo>
                    <a:pt x="3995" y="5853"/>
                    <a:pt x="3369" y="5043"/>
                    <a:pt x="2817" y="4196"/>
                  </a:cubicBezTo>
                  <a:cubicBezTo>
                    <a:pt x="2762" y="4123"/>
                    <a:pt x="2725" y="4049"/>
                    <a:pt x="2688" y="3976"/>
                  </a:cubicBezTo>
                  <a:lnTo>
                    <a:pt x="2688" y="3976"/>
                  </a:lnTo>
                  <a:cubicBezTo>
                    <a:pt x="3130" y="3994"/>
                    <a:pt x="3553" y="3994"/>
                    <a:pt x="3995" y="4031"/>
                  </a:cubicBezTo>
                  <a:cubicBezTo>
                    <a:pt x="4503" y="4077"/>
                    <a:pt x="5062" y="4278"/>
                    <a:pt x="5587" y="4278"/>
                  </a:cubicBezTo>
                  <a:cubicBezTo>
                    <a:pt x="5690" y="4278"/>
                    <a:pt x="5791" y="4270"/>
                    <a:pt x="5891" y="4252"/>
                  </a:cubicBezTo>
                  <a:cubicBezTo>
                    <a:pt x="6056" y="4233"/>
                    <a:pt x="6112" y="4031"/>
                    <a:pt x="5983" y="3920"/>
                  </a:cubicBezTo>
                  <a:cubicBezTo>
                    <a:pt x="5486" y="3497"/>
                    <a:pt x="4602" y="3460"/>
                    <a:pt x="3958" y="3423"/>
                  </a:cubicBezTo>
                  <a:cubicBezTo>
                    <a:pt x="3762" y="3402"/>
                    <a:pt x="3563" y="3391"/>
                    <a:pt x="3363" y="3391"/>
                  </a:cubicBezTo>
                  <a:cubicBezTo>
                    <a:pt x="3055" y="3391"/>
                    <a:pt x="2743" y="3416"/>
                    <a:pt x="2430" y="3460"/>
                  </a:cubicBezTo>
                  <a:cubicBezTo>
                    <a:pt x="2228" y="3000"/>
                    <a:pt x="2062" y="2540"/>
                    <a:pt x="1878" y="2080"/>
                  </a:cubicBezTo>
                  <a:close/>
                  <a:moveTo>
                    <a:pt x="725" y="0"/>
                  </a:moveTo>
                  <a:cubicBezTo>
                    <a:pt x="548" y="0"/>
                    <a:pt x="390" y="184"/>
                    <a:pt x="461" y="368"/>
                  </a:cubicBezTo>
                  <a:cubicBezTo>
                    <a:pt x="1455" y="2356"/>
                    <a:pt x="130" y="4049"/>
                    <a:pt x="38" y="6037"/>
                  </a:cubicBezTo>
                  <a:cubicBezTo>
                    <a:pt x="1" y="7602"/>
                    <a:pt x="479" y="9129"/>
                    <a:pt x="1400" y="10399"/>
                  </a:cubicBezTo>
                  <a:cubicBezTo>
                    <a:pt x="3627" y="13583"/>
                    <a:pt x="7529" y="14467"/>
                    <a:pt x="11044" y="15479"/>
                  </a:cubicBezTo>
                  <a:cubicBezTo>
                    <a:pt x="11081" y="15534"/>
                    <a:pt x="11118" y="15590"/>
                    <a:pt x="11173" y="15645"/>
                  </a:cubicBezTo>
                  <a:cubicBezTo>
                    <a:pt x="11222" y="15705"/>
                    <a:pt x="11288" y="15732"/>
                    <a:pt x="11355" y="15732"/>
                  </a:cubicBezTo>
                  <a:cubicBezTo>
                    <a:pt x="11491" y="15732"/>
                    <a:pt x="11627" y="15621"/>
                    <a:pt x="11615" y="15461"/>
                  </a:cubicBezTo>
                  <a:cubicBezTo>
                    <a:pt x="11523" y="14504"/>
                    <a:pt x="11247" y="13657"/>
                    <a:pt x="11265" y="12682"/>
                  </a:cubicBezTo>
                  <a:cubicBezTo>
                    <a:pt x="11284" y="11835"/>
                    <a:pt x="11357" y="10988"/>
                    <a:pt x="11339" y="10123"/>
                  </a:cubicBezTo>
                  <a:cubicBezTo>
                    <a:pt x="11320" y="8356"/>
                    <a:pt x="11026" y="6534"/>
                    <a:pt x="10124" y="4988"/>
                  </a:cubicBezTo>
                  <a:cubicBezTo>
                    <a:pt x="8718" y="2593"/>
                    <a:pt x="5975" y="1586"/>
                    <a:pt x="3280" y="1586"/>
                  </a:cubicBezTo>
                  <a:cubicBezTo>
                    <a:pt x="2765" y="1586"/>
                    <a:pt x="2251" y="1622"/>
                    <a:pt x="1749" y="1693"/>
                  </a:cubicBezTo>
                  <a:cubicBezTo>
                    <a:pt x="1713" y="1620"/>
                    <a:pt x="1676" y="1546"/>
                    <a:pt x="1639" y="1472"/>
                  </a:cubicBezTo>
                  <a:cubicBezTo>
                    <a:pt x="1584" y="920"/>
                    <a:pt x="1308" y="405"/>
                    <a:pt x="884" y="55"/>
                  </a:cubicBezTo>
                  <a:cubicBezTo>
                    <a:pt x="833" y="17"/>
                    <a:pt x="778" y="0"/>
                    <a:pt x="725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9"/>
            <p:cNvSpPr/>
            <p:nvPr/>
          </p:nvSpPr>
          <p:spPr>
            <a:xfrm>
              <a:off x="-287438" y="4101468"/>
              <a:ext cx="797490" cy="670947"/>
            </a:xfrm>
            <a:custGeom>
              <a:avLst/>
              <a:gdLst/>
              <a:ahLst/>
              <a:cxnLst/>
              <a:rect l="l" t="t" r="r" b="b"/>
              <a:pathLst>
                <a:path w="14873" h="12513" extrusionOk="0">
                  <a:moveTo>
                    <a:pt x="14023" y="909"/>
                  </a:moveTo>
                  <a:cubicBezTo>
                    <a:pt x="13452" y="2455"/>
                    <a:pt x="13250" y="4130"/>
                    <a:pt x="12698" y="5657"/>
                  </a:cubicBezTo>
                  <a:cubicBezTo>
                    <a:pt x="12017" y="7535"/>
                    <a:pt x="10949" y="9320"/>
                    <a:pt x="9293" y="10461"/>
                  </a:cubicBezTo>
                  <a:cubicBezTo>
                    <a:pt x="8172" y="11233"/>
                    <a:pt x="7067" y="11531"/>
                    <a:pt x="5879" y="11531"/>
                  </a:cubicBezTo>
                  <a:cubicBezTo>
                    <a:pt x="5253" y="11531"/>
                    <a:pt x="4604" y="11448"/>
                    <a:pt x="3918" y="11308"/>
                  </a:cubicBezTo>
                  <a:cubicBezTo>
                    <a:pt x="3771" y="11271"/>
                    <a:pt x="3605" y="11234"/>
                    <a:pt x="3421" y="11216"/>
                  </a:cubicBezTo>
                  <a:cubicBezTo>
                    <a:pt x="4176" y="10719"/>
                    <a:pt x="4875" y="10112"/>
                    <a:pt x="5483" y="9449"/>
                  </a:cubicBezTo>
                  <a:cubicBezTo>
                    <a:pt x="5998" y="9872"/>
                    <a:pt x="6642" y="10093"/>
                    <a:pt x="7305" y="10112"/>
                  </a:cubicBezTo>
                  <a:cubicBezTo>
                    <a:pt x="7368" y="10114"/>
                    <a:pt x="7435" y="10115"/>
                    <a:pt x="7506" y="10115"/>
                  </a:cubicBezTo>
                  <a:cubicBezTo>
                    <a:pt x="8031" y="10115"/>
                    <a:pt x="8724" y="10037"/>
                    <a:pt x="9017" y="9615"/>
                  </a:cubicBezTo>
                  <a:cubicBezTo>
                    <a:pt x="9072" y="9504"/>
                    <a:pt x="9017" y="9375"/>
                    <a:pt x="8888" y="9375"/>
                  </a:cubicBezTo>
                  <a:cubicBezTo>
                    <a:pt x="8649" y="9394"/>
                    <a:pt x="8409" y="9449"/>
                    <a:pt x="8170" y="9541"/>
                  </a:cubicBezTo>
                  <a:cubicBezTo>
                    <a:pt x="7894" y="9615"/>
                    <a:pt x="7618" y="9633"/>
                    <a:pt x="7323" y="9633"/>
                  </a:cubicBezTo>
                  <a:cubicBezTo>
                    <a:pt x="6753" y="9615"/>
                    <a:pt x="6219" y="9467"/>
                    <a:pt x="5722" y="9210"/>
                  </a:cubicBezTo>
                  <a:cubicBezTo>
                    <a:pt x="5832" y="9099"/>
                    <a:pt x="5943" y="8989"/>
                    <a:pt x="6053" y="8897"/>
                  </a:cubicBezTo>
                  <a:cubicBezTo>
                    <a:pt x="7010" y="7940"/>
                    <a:pt x="7986" y="7001"/>
                    <a:pt x="8943" y="6044"/>
                  </a:cubicBezTo>
                  <a:cubicBezTo>
                    <a:pt x="8961" y="6062"/>
                    <a:pt x="8980" y="6081"/>
                    <a:pt x="8998" y="6081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6" y="6136"/>
                    <a:pt x="9164" y="6118"/>
                    <a:pt x="9164" y="6118"/>
                  </a:cubicBezTo>
                  <a:cubicBezTo>
                    <a:pt x="9330" y="6154"/>
                    <a:pt x="9477" y="6210"/>
                    <a:pt x="9624" y="6265"/>
                  </a:cubicBezTo>
                  <a:cubicBezTo>
                    <a:pt x="9808" y="6302"/>
                    <a:pt x="9992" y="6338"/>
                    <a:pt x="10176" y="6338"/>
                  </a:cubicBezTo>
                  <a:cubicBezTo>
                    <a:pt x="10267" y="6344"/>
                    <a:pt x="10375" y="6352"/>
                    <a:pt x="10488" y="6352"/>
                  </a:cubicBezTo>
                  <a:cubicBezTo>
                    <a:pt x="10741" y="6352"/>
                    <a:pt x="11017" y="6314"/>
                    <a:pt x="11170" y="6136"/>
                  </a:cubicBezTo>
                  <a:cubicBezTo>
                    <a:pt x="11244" y="6044"/>
                    <a:pt x="11207" y="5897"/>
                    <a:pt x="11097" y="5860"/>
                  </a:cubicBezTo>
                  <a:cubicBezTo>
                    <a:pt x="10994" y="5837"/>
                    <a:pt x="10892" y="5821"/>
                    <a:pt x="10789" y="5821"/>
                  </a:cubicBezTo>
                  <a:cubicBezTo>
                    <a:pt x="10726" y="5821"/>
                    <a:pt x="10663" y="5827"/>
                    <a:pt x="10600" y="5842"/>
                  </a:cubicBezTo>
                  <a:cubicBezTo>
                    <a:pt x="10498" y="5851"/>
                    <a:pt x="10402" y="5855"/>
                    <a:pt x="10305" y="5855"/>
                  </a:cubicBezTo>
                  <a:cubicBezTo>
                    <a:pt x="10208" y="5855"/>
                    <a:pt x="10112" y="5851"/>
                    <a:pt x="10011" y="5842"/>
                  </a:cubicBezTo>
                  <a:cubicBezTo>
                    <a:pt x="9808" y="5823"/>
                    <a:pt x="9550" y="5713"/>
                    <a:pt x="9330" y="5694"/>
                  </a:cubicBezTo>
                  <a:lnTo>
                    <a:pt x="10710" y="4332"/>
                  </a:lnTo>
                  <a:lnTo>
                    <a:pt x="10710" y="4351"/>
                  </a:lnTo>
                  <a:cubicBezTo>
                    <a:pt x="10861" y="4513"/>
                    <a:pt x="11173" y="4668"/>
                    <a:pt x="11443" y="4668"/>
                  </a:cubicBezTo>
                  <a:cubicBezTo>
                    <a:pt x="11601" y="4668"/>
                    <a:pt x="11744" y="4615"/>
                    <a:pt x="11833" y="4479"/>
                  </a:cubicBezTo>
                  <a:cubicBezTo>
                    <a:pt x="11870" y="4424"/>
                    <a:pt x="11833" y="4351"/>
                    <a:pt x="11778" y="4332"/>
                  </a:cubicBezTo>
                  <a:cubicBezTo>
                    <a:pt x="11704" y="4323"/>
                    <a:pt x="11630" y="4318"/>
                    <a:pt x="11557" y="4318"/>
                  </a:cubicBezTo>
                  <a:cubicBezTo>
                    <a:pt x="11483" y="4318"/>
                    <a:pt x="11409" y="4323"/>
                    <a:pt x="11336" y="4332"/>
                  </a:cubicBezTo>
                  <a:cubicBezTo>
                    <a:pt x="11170" y="4314"/>
                    <a:pt x="11005" y="4277"/>
                    <a:pt x="10839" y="4185"/>
                  </a:cubicBezTo>
                  <a:lnTo>
                    <a:pt x="11557" y="3486"/>
                  </a:lnTo>
                  <a:cubicBezTo>
                    <a:pt x="11656" y="3386"/>
                    <a:pt x="11580" y="3242"/>
                    <a:pt x="11480" y="3242"/>
                  </a:cubicBezTo>
                  <a:cubicBezTo>
                    <a:pt x="11451" y="3242"/>
                    <a:pt x="11420" y="3254"/>
                    <a:pt x="11391" y="3283"/>
                  </a:cubicBezTo>
                  <a:lnTo>
                    <a:pt x="10268" y="4277"/>
                  </a:lnTo>
                  <a:cubicBezTo>
                    <a:pt x="10287" y="4167"/>
                    <a:pt x="10305" y="4075"/>
                    <a:pt x="10305" y="4001"/>
                  </a:cubicBezTo>
                  <a:cubicBezTo>
                    <a:pt x="10342" y="3725"/>
                    <a:pt x="10360" y="3302"/>
                    <a:pt x="10121" y="3117"/>
                  </a:cubicBezTo>
                  <a:cubicBezTo>
                    <a:pt x="10092" y="3096"/>
                    <a:pt x="10063" y="3085"/>
                    <a:pt x="10036" y="3085"/>
                  </a:cubicBezTo>
                  <a:cubicBezTo>
                    <a:pt x="9995" y="3085"/>
                    <a:pt x="9959" y="3110"/>
                    <a:pt x="9937" y="3154"/>
                  </a:cubicBezTo>
                  <a:cubicBezTo>
                    <a:pt x="9790" y="3375"/>
                    <a:pt x="9882" y="3743"/>
                    <a:pt x="9863" y="3983"/>
                  </a:cubicBezTo>
                  <a:cubicBezTo>
                    <a:pt x="9863" y="4185"/>
                    <a:pt x="9753" y="4461"/>
                    <a:pt x="9845" y="4645"/>
                  </a:cubicBezTo>
                  <a:lnTo>
                    <a:pt x="7268" y="6946"/>
                  </a:lnTo>
                  <a:cubicBezTo>
                    <a:pt x="7342" y="6541"/>
                    <a:pt x="7342" y="6099"/>
                    <a:pt x="7452" y="5694"/>
                  </a:cubicBezTo>
                  <a:cubicBezTo>
                    <a:pt x="7599" y="5068"/>
                    <a:pt x="8060" y="4406"/>
                    <a:pt x="8078" y="3762"/>
                  </a:cubicBezTo>
                  <a:cubicBezTo>
                    <a:pt x="8078" y="3644"/>
                    <a:pt x="7984" y="3561"/>
                    <a:pt x="7880" y="3561"/>
                  </a:cubicBezTo>
                  <a:cubicBezTo>
                    <a:pt x="7854" y="3561"/>
                    <a:pt x="7828" y="3567"/>
                    <a:pt x="7802" y="3578"/>
                  </a:cubicBezTo>
                  <a:cubicBezTo>
                    <a:pt x="7213" y="3946"/>
                    <a:pt x="6974" y="4884"/>
                    <a:pt x="6845" y="5510"/>
                  </a:cubicBezTo>
                  <a:cubicBezTo>
                    <a:pt x="6716" y="6081"/>
                    <a:pt x="6550" y="6835"/>
                    <a:pt x="6753" y="7424"/>
                  </a:cubicBezTo>
                  <a:lnTo>
                    <a:pt x="6329" y="7793"/>
                  </a:lnTo>
                  <a:cubicBezTo>
                    <a:pt x="5575" y="8474"/>
                    <a:pt x="4839" y="9173"/>
                    <a:pt x="4047" y="9799"/>
                  </a:cubicBezTo>
                  <a:cubicBezTo>
                    <a:pt x="3974" y="9854"/>
                    <a:pt x="3900" y="9891"/>
                    <a:pt x="3845" y="9946"/>
                  </a:cubicBezTo>
                  <a:cubicBezTo>
                    <a:pt x="3808" y="9504"/>
                    <a:pt x="3771" y="9081"/>
                    <a:pt x="3771" y="8639"/>
                  </a:cubicBezTo>
                  <a:cubicBezTo>
                    <a:pt x="3771" y="8032"/>
                    <a:pt x="3992" y="7314"/>
                    <a:pt x="3845" y="6725"/>
                  </a:cubicBezTo>
                  <a:cubicBezTo>
                    <a:pt x="3813" y="6630"/>
                    <a:pt x="3727" y="6578"/>
                    <a:pt x="3642" y="6578"/>
                  </a:cubicBezTo>
                  <a:cubicBezTo>
                    <a:pt x="3579" y="6578"/>
                    <a:pt x="3516" y="6607"/>
                    <a:pt x="3477" y="6670"/>
                  </a:cubicBezTo>
                  <a:cubicBezTo>
                    <a:pt x="3108" y="7204"/>
                    <a:pt x="3164" y="8087"/>
                    <a:pt x="3182" y="8731"/>
                  </a:cubicBezTo>
                  <a:cubicBezTo>
                    <a:pt x="3164" y="9228"/>
                    <a:pt x="3237" y="9744"/>
                    <a:pt x="3366" y="10259"/>
                  </a:cubicBezTo>
                  <a:cubicBezTo>
                    <a:pt x="2924" y="10498"/>
                    <a:pt x="2483" y="10701"/>
                    <a:pt x="2022" y="10922"/>
                  </a:cubicBezTo>
                  <a:cubicBezTo>
                    <a:pt x="2096" y="9431"/>
                    <a:pt x="1912" y="7940"/>
                    <a:pt x="2262" y="6467"/>
                  </a:cubicBezTo>
                  <a:cubicBezTo>
                    <a:pt x="2685" y="4664"/>
                    <a:pt x="3918" y="3154"/>
                    <a:pt x="5612" y="2381"/>
                  </a:cubicBezTo>
                  <a:cubicBezTo>
                    <a:pt x="7268" y="1571"/>
                    <a:pt x="9127" y="1406"/>
                    <a:pt x="10931" y="1332"/>
                  </a:cubicBezTo>
                  <a:cubicBezTo>
                    <a:pt x="11851" y="1295"/>
                    <a:pt x="13103" y="1332"/>
                    <a:pt x="14023" y="909"/>
                  </a:cubicBezTo>
                  <a:close/>
                  <a:moveTo>
                    <a:pt x="14523" y="0"/>
                  </a:moveTo>
                  <a:cubicBezTo>
                    <a:pt x="14504" y="0"/>
                    <a:pt x="14485" y="2"/>
                    <a:pt x="14465" y="7"/>
                  </a:cubicBezTo>
                  <a:cubicBezTo>
                    <a:pt x="13526" y="191"/>
                    <a:pt x="12716" y="541"/>
                    <a:pt x="11741" y="614"/>
                  </a:cubicBezTo>
                  <a:cubicBezTo>
                    <a:pt x="10876" y="669"/>
                    <a:pt x="10029" y="669"/>
                    <a:pt x="9182" y="762"/>
                  </a:cubicBezTo>
                  <a:cubicBezTo>
                    <a:pt x="7415" y="946"/>
                    <a:pt x="5630" y="1406"/>
                    <a:pt x="4176" y="2455"/>
                  </a:cubicBezTo>
                  <a:cubicBezTo>
                    <a:pt x="1489" y="4387"/>
                    <a:pt x="937" y="8032"/>
                    <a:pt x="1654" y="11106"/>
                  </a:cubicBezTo>
                  <a:lnTo>
                    <a:pt x="1452" y="11216"/>
                  </a:lnTo>
                  <a:cubicBezTo>
                    <a:pt x="900" y="11326"/>
                    <a:pt x="440" y="11639"/>
                    <a:pt x="108" y="12099"/>
                  </a:cubicBezTo>
                  <a:cubicBezTo>
                    <a:pt x="1" y="12299"/>
                    <a:pt x="150" y="12512"/>
                    <a:pt x="353" y="12512"/>
                  </a:cubicBezTo>
                  <a:cubicBezTo>
                    <a:pt x="392" y="12512"/>
                    <a:pt x="434" y="12504"/>
                    <a:pt x="476" y="12486"/>
                  </a:cubicBezTo>
                  <a:cubicBezTo>
                    <a:pt x="1111" y="12088"/>
                    <a:pt x="1736" y="11959"/>
                    <a:pt x="2365" y="11959"/>
                  </a:cubicBezTo>
                  <a:cubicBezTo>
                    <a:pt x="3524" y="11959"/>
                    <a:pt x="4692" y="12399"/>
                    <a:pt x="5934" y="12399"/>
                  </a:cubicBezTo>
                  <a:cubicBezTo>
                    <a:pt x="6010" y="12399"/>
                    <a:pt x="6087" y="12398"/>
                    <a:pt x="6164" y="12394"/>
                  </a:cubicBezTo>
                  <a:cubicBezTo>
                    <a:pt x="7710" y="12284"/>
                    <a:pt x="9201" y="11658"/>
                    <a:pt x="10379" y="10627"/>
                  </a:cubicBezTo>
                  <a:cubicBezTo>
                    <a:pt x="13342" y="8124"/>
                    <a:pt x="13876" y="4167"/>
                    <a:pt x="14538" y="577"/>
                  </a:cubicBezTo>
                  <a:cubicBezTo>
                    <a:pt x="14594" y="522"/>
                    <a:pt x="14649" y="485"/>
                    <a:pt x="14704" y="430"/>
                  </a:cubicBezTo>
                  <a:cubicBezTo>
                    <a:pt x="14873" y="262"/>
                    <a:pt x="14732" y="0"/>
                    <a:pt x="14523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9"/>
            <p:cNvSpPr/>
            <p:nvPr/>
          </p:nvSpPr>
          <p:spPr>
            <a:xfrm>
              <a:off x="2544667" y="4522109"/>
              <a:ext cx="973364" cy="563814"/>
            </a:xfrm>
            <a:custGeom>
              <a:avLst/>
              <a:gdLst/>
              <a:ahLst/>
              <a:cxnLst/>
              <a:rect l="l" t="t" r="r" b="b"/>
              <a:pathLst>
                <a:path w="18153" h="10515" extrusionOk="0">
                  <a:moveTo>
                    <a:pt x="8035" y="661"/>
                  </a:moveTo>
                  <a:cubicBezTo>
                    <a:pt x="9274" y="661"/>
                    <a:pt x="10500" y="1038"/>
                    <a:pt x="11541" y="1774"/>
                  </a:cubicBezTo>
                  <a:cubicBezTo>
                    <a:pt x="13050" y="2824"/>
                    <a:pt x="14118" y="4351"/>
                    <a:pt x="15075" y="5897"/>
                  </a:cubicBezTo>
                  <a:cubicBezTo>
                    <a:pt x="15572" y="6670"/>
                    <a:pt x="16142" y="7775"/>
                    <a:pt x="16971" y="8364"/>
                  </a:cubicBezTo>
                  <a:cubicBezTo>
                    <a:pt x="15351" y="8640"/>
                    <a:pt x="13786" y="9284"/>
                    <a:pt x="12185" y="9560"/>
                  </a:cubicBezTo>
                  <a:cubicBezTo>
                    <a:pt x="11475" y="9681"/>
                    <a:pt x="10746" y="9753"/>
                    <a:pt x="10018" y="9753"/>
                  </a:cubicBezTo>
                  <a:cubicBezTo>
                    <a:pt x="8746" y="9753"/>
                    <a:pt x="7479" y="9533"/>
                    <a:pt x="6332" y="8971"/>
                  </a:cubicBezTo>
                  <a:cubicBezTo>
                    <a:pt x="4455" y="8069"/>
                    <a:pt x="3571" y="6634"/>
                    <a:pt x="2945" y="4719"/>
                  </a:cubicBezTo>
                  <a:cubicBezTo>
                    <a:pt x="2890" y="4572"/>
                    <a:pt x="2835" y="4407"/>
                    <a:pt x="2780" y="4241"/>
                  </a:cubicBezTo>
                  <a:lnTo>
                    <a:pt x="2780" y="4241"/>
                  </a:lnTo>
                  <a:cubicBezTo>
                    <a:pt x="3590" y="4646"/>
                    <a:pt x="4436" y="4959"/>
                    <a:pt x="5320" y="5161"/>
                  </a:cubicBezTo>
                  <a:cubicBezTo>
                    <a:pt x="5228" y="5824"/>
                    <a:pt x="5338" y="6505"/>
                    <a:pt x="5651" y="7075"/>
                  </a:cubicBezTo>
                  <a:cubicBezTo>
                    <a:pt x="5890" y="7536"/>
                    <a:pt x="6351" y="8272"/>
                    <a:pt x="6940" y="8327"/>
                  </a:cubicBezTo>
                  <a:cubicBezTo>
                    <a:pt x="7050" y="8327"/>
                    <a:pt x="7142" y="8198"/>
                    <a:pt x="7068" y="8088"/>
                  </a:cubicBezTo>
                  <a:cubicBezTo>
                    <a:pt x="6940" y="7885"/>
                    <a:pt x="6774" y="7701"/>
                    <a:pt x="6571" y="7536"/>
                  </a:cubicBezTo>
                  <a:cubicBezTo>
                    <a:pt x="6387" y="7333"/>
                    <a:pt x="6203" y="7094"/>
                    <a:pt x="6074" y="6854"/>
                  </a:cubicBezTo>
                  <a:cubicBezTo>
                    <a:pt x="5817" y="6358"/>
                    <a:pt x="5670" y="5805"/>
                    <a:pt x="5651" y="5235"/>
                  </a:cubicBezTo>
                  <a:lnTo>
                    <a:pt x="5651" y="5235"/>
                  </a:lnTo>
                  <a:lnTo>
                    <a:pt x="6093" y="5364"/>
                  </a:lnTo>
                  <a:cubicBezTo>
                    <a:pt x="7400" y="5750"/>
                    <a:pt x="8706" y="6118"/>
                    <a:pt x="10013" y="6486"/>
                  </a:cubicBezTo>
                  <a:cubicBezTo>
                    <a:pt x="9995" y="6505"/>
                    <a:pt x="9995" y="6523"/>
                    <a:pt x="9995" y="6542"/>
                  </a:cubicBezTo>
                  <a:cubicBezTo>
                    <a:pt x="9976" y="6597"/>
                    <a:pt x="9995" y="6652"/>
                    <a:pt x="10013" y="6689"/>
                  </a:cubicBezTo>
                  <a:cubicBezTo>
                    <a:pt x="10032" y="6707"/>
                    <a:pt x="10032" y="6707"/>
                    <a:pt x="10050" y="6707"/>
                  </a:cubicBezTo>
                  <a:cubicBezTo>
                    <a:pt x="10087" y="6854"/>
                    <a:pt x="10124" y="7020"/>
                    <a:pt x="10142" y="7167"/>
                  </a:cubicBezTo>
                  <a:cubicBezTo>
                    <a:pt x="10197" y="7351"/>
                    <a:pt x="10253" y="7517"/>
                    <a:pt x="10345" y="7683"/>
                  </a:cubicBezTo>
                  <a:cubicBezTo>
                    <a:pt x="10473" y="7959"/>
                    <a:pt x="10694" y="8364"/>
                    <a:pt x="11007" y="8437"/>
                  </a:cubicBezTo>
                  <a:cubicBezTo>
                    <a:pt x="11022" y="8442"/>
                    <a:pt x="11037" y="8445"/>
                    <a:pt x="11052" y="8445"/>
                  </a:cubicBezTo>
                  <a:cubicBezTo>
                    <a:pt x="11149" y="8445"/>
                    <a:pt x="11242" y="8349"/>
                    <a:pt x="11210" y="8253"/>
                  </a:cubicBezTo>
                  <a:cubicBezTo>
                    <a:pt x="11173" y="8088"/>
                    <a:pt x="11099" y="7940"/>
                    <a:pt x="10989" y="7812"/>
                  </a:cubicBezTo>
                  <a:cubicBezTo>
                    <a:pt x="10878" y="7646"/>
                    <a:pt x="10786" y="7480"/>
                    <a:pt x="10694" y="7296"/>
                  </a:cubicBezTo>
                  <a:cubicBezTo>
                    <a:pt x="10621" y="7112"/>
                    <a:pt x="10584" y="6836"/>
                    <a:pt x="10492" y="6615"/>
                  </a:cubicBezTo>
                  <a:lnTo>
                    <a:pt x="10492" y="6615"/>
                  </a:lnTo>
                  <a:lnTo>
                    <a:pt x="12369" y="7149"/>
                  </a:lnTo>
                  <a:lnTo>
                    <a:pt x="12351" y="7167"/>
                  </a:lnTo>
                  <a:cubicBezTo>
                    <a:pt x="12259" y="7499"/>
                    <a:pt x="12369" y="8180"/>
                    <a:pt x="12811" y="8217"/>
                  </a:cubicBezTo>
                  <a:cubicBezTo>
                    <a:pt x="12885" y="8217"/>
                    <a:pt x="12921" y="8161"/>
                    <a:pt x="12903" y="8088"/>
                  </a:cubicBezTo>
                  <a:cubicBezTo>
                    <a:pt x="12848" y="7959"/>
                    <a:pt x="12793" y="7830"/>
                    <a:pt x="12701" y="7701"/>
                  </a:cubicBezTo>
                  <a:cubicBezTo>
                    <a:pt x="12627" y="7554"/>
                    <a:pt x="12572" y="7388"/>
                    <a:pt x="12572" y="7223"/>
                  </a:cubicBezTo>
                  <a:lnTo>
                    <a:pt x="12572" y="7223"/>
                  </a:lnTo>
                  <a:lnTo>
                    <a:pt x="13547" y="7499"/>
                  </a:lnTo>
                  <a:cubicBezTo>
                    <a:pt x="13558" y="7501"/>
                    <a:pt x="13569" y="7502"/>
                    <a:pt x="13579" y="7502"/>
                  </a:cubicBezTo>
                  <a:cubicBezTo>
                    <a:pt x="13722" y="7502"/>
                    <a:pt x="13775" y="7275"/>
                    <a:pt x="13621" y="7241"/>
                  </a:cubicBezTo>
                  <a:lnTo>
                    <a:pt x="12222" y="6762"/>
                  </a:lnTo>
                  <a:cubicBezTo>
                    <a:pt x="12314" y="6726"/>
                    <a:pt x="12388" y="6689"/>
                    <a:pt x="12480" y="6652"/>
                  </a:cubicBezTo>
                  <a:cubicBezTo>
                    <a:pt x="12737" y="6542"/>
                    <a:pt x="13124" y="6358"/>
                    <a:pt x="13142" y="6045"/>
                  </a:cubicBezTo>
                  <a:cubicBezTo>
                    <a:pt x="13161" y="5971"/>
                    <a:pt x="13087" y="5916"/>
                    <a:pt x="13013" y="5916"/>
                  </a:cubicBezTo>
                  <a:cubicBezTo>
                    <a:pt x="13004" y="5915"/>
                    <a:pt x="12994" y="5915"/>
                    <a:pt x="12985" y="5915"/>
                  </a:cubicBezTo>
                  <a:cubicBezTo>
                    <a:pt x="12736" y="5915"/>
                    <a:pt x="12472" y="6141"/>
                    <a:pt x="12259" y="6247"/>
                  </a:cubicBezTo>
                  <a:cubicBezTo>
                    <a:pt x="12093" y="6339"/>
                    <a:pt x="11799" y="6394"/>
                    <a:pt x="11670" y="6578"/>
                  </a:cubicBezTo>
                  <a:lnTo>
                    <a:pt x="8412" y="5474"/>
                  </a:lnTo>
                  <a:cubicBezTo>
                    <a:pt x="8798" y="5327"/>
                    <a:pt x="9185" y="5106"/>
                    <a:pt x="9590" y="5014"/>
                  </a:cubicBezTo>
                  <a:cubicBezTo>
                    <a:pt x="10216" y="4830"/>
                    <a:pt x="11026" y="4903"/>
                    <a:pt x="11578" y="4591"/>
                  </a:cubicBezTo>
                  <a:cubicBezTo>
                    <a:pt x="11707" y="4535"/>
                    <a:pt x="11707" y="4351"/>
                    <a:pt x="11596" y="4278"/>
                  </a:cubicBezTo>
                  <a:cubicBezTo>
                    <a:pt x="11383" y="4162"/>
                    <a:pt x="11132" y="4118"/>
                    <a:pt x="10869" y="4118"/>
                  </a:cubicBezTo>
                  <a:cubicBezTo>
                    <a:pt x="10380" y="4118"/>
                    <a:pt x="9849" y="4269"/>
                    <a:pt x="9443" y="4388"/>
                  </a:cubicBezTo>
                  <a:cubicBezTo>
                    <a:pt x="8891" y="4554"/>
                    <a:pt x="8154" y="4793"/>
                    <a:pt x="7749" y="5253"/>
                  </a:cubicBezTo>
                  <a:lnTo>
                    <a:pt x="7216" y="5069"/>
                  </a:lnTo>
                  <a:cubicBezTo>
                    <a:pt x="6258" y="4756"/>
                    <a:pt x="5283" y="4462"/>
                    <a:pt x="4344" y="4075"/>
                  </a:cubicBezTo>
                  <a:cubicBezTo>
                    <a:pt x="4271" y="4038"/>
                    <a:pt x="4197" y="4002"/>
                    <a:pt x="4123" y="3965"/>
                  </a:cubicBezTo>
                  <a:cubicBezTo>
                    <a:pt x="4473" y="3744"/>
                    <a:pt x="4841" y="3486"/>
                    <a:pt x="5228" y="3284"/>
                  </a:cubicBezTo>
                  <a:cubicBezTo>
                    <a:pt x="5762" y="2971"/>
                    <a:pt x="6479" y="2824"/>
                    <a:pt x="6921" y="2382"/>
                  </a:cubicBezTo>
                  <a:cubicBezTo>
                    <a:pt x="7050" y="2271"/>
                    <a:pt x="6958" y="2051"/>
                    <a:pt x="6792" y="2051"/>
                  </a:cubicBezTo>
                  <a:cubicBezTo>
                    <a:pt x="6758" y="2048"/>
                    <a:pt x="6723" y="2046"/>
                    <a:pt x="6688" y="2046"/>
                  </a:cubicBezTo>
                  <a:cubicBezTo>
                    <a:pt x="6068" y="2046"/>
                    <a:pt x="5365" y="2491"/>
                    <a:pt x="4860" y="2787"/>
                  </a:cubicBezTo>
                  <a:cubicBezTo>
                    <a:pt x="4400" y="3044"/>
                    <a:pt x="3995" y="3357"/>
                    <a:pt x="3608" y="3707"/>
                  </a:cubicBezTo>
                  <a:cubicBezTo>
                    <a:pt x="3185" y="3449"/>
                    <a:pt x="2798" y="3173"/>
                    <a:pt x="2375" y="2879"/>
                  </a:cubicBezTo>
                  <a:cubicBezTo>
                    <a:pt x="3718" y="2216"/>
                    <a:pt x="4915" y="1314"/>
                    <a:pt x="6369" y="891"/>
                  </a:cubicBezTo>
                  <a:cubicBezTo>
                    <a:pt x="6917" y="737"/>
                    <a:pt x="7477" y="661"/>
                    <a:pt x="8035" y="661"/>
                  </a:cubicBezTo>
                  <a:close/>
                  <a:moveTo>
                    <a:pt x="8156" y="0"/>
                  </a:moveTo>
                  <a:cubicBezTo>
                    <a:pt x="5905" y="0"/>
                    <a:pt x="3668" y="1102"/>
                    <a:pt x="2007" y="2658"/>
                  </a:cubicBezTo>
                  <a:lnTo>
                    <a:pt x="1804" y="2529"/>
                  </a:lnTo>
                  <a:cubicBezTo>
                    <a:pt x="1436" y="2106"/>
                    <a:pt x="921" y="1848"/>
                    <a:pt x="369" y="1793"/>
                  </a:cubicBezTo>
                  <a:cubicBezTo>
                    <a:pt x="111" y="1793"/>
                    <a:pt x="1" y="2143"/>
                    <a:pt x="221" y="2308"/>
                  </a:cubicBezTo>
                  <a:cubicBezTo>
                    <a:pt x="2172" y="3357"/>
                    <a:pt x="2044" y="5492"/>
                    <a:pt x="3111" y="7186"/>
                  </a:cubicBezTo>
                  <a:cubicBezTo>
                    <a:pt x="3976" y="8493"/>
                    <a:pt x="5246" y="9487"/>
                    <a:pt x="6737" y="9983"/>
                  </a:cubicBezTo>
                  <a:cubicBezTo>
                    <a:pt x="7755" y="10361"/>
                    <a:pt x="8781" y="10515"/>
                    <a:pt x="9805" y="10515"/>
                  </a:cubicBezTo>
                  <a:cubicBezTo>
                    <a:pt x="12431" y="10515"/>
                    <a:pt x="15053" y="9505"/>
                    <a:pt x="17541" y="8658"/>
                  </a:cubicBezTo>
                  <a:cubicBezTo>
                    <a:pt x="17615" y="8677"/>
                    <a:pt x="17688" y="8695"/>
                    <a:pt x="17744" y="8713"/>
                  </a:cubicBezTo>
                  <a:cubicBezTo>
                    <a:pt x="17765" y="8718"/>
                    <a:pt x="17786" y="8721"/>
                    <a:pt x="17806" y="8721"/>
                  </a:cubicBezTo>
                  <a:cubicBezTo>
                    <a:pt x="18013" y="8721"/>
                    <a:pt x="18152" y="8476"/>
                    <a:pt x="18001" y="8309"/>
                  </a:cubicBezTo>
                  <a:cubicBezTo>
                    <a:pt x="17376" y="7591"/>
                    <a:pt x="16676" y="7057"/>
                    <a:pt x="16142" y="6229"/>
                  </a:cubicBezTo>
                  <a:cubicBezTo>
                    <a:pt x="15682" y="5511"/>
                    <a:pt x="15241" y="4775"/>
                    <a:pt x="14744" y="4094"/>
                  </a:cubicBezTo>
                  <a:cubicBezTo>
                    <a:pt x="13713" y="2640"/>
                    <a:pt x="12443" y="1333"/>
                    <a:pt x="10805" y="560"/>
                  </a:cubicBezTo>
                  <a:cubicBezTo>
                    <a:pt x="9943" y="173"/>
                    <a:pt x="9048" y="0"/>
                    <a:pt x="8156" y="0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9"/>
            <p:cNvSpPr/>
            <p:nvPr/>
          </p:nvSpPr>
          <p:spPr>
            <a:xfrm>
              <a:off x="1754661" y="4495683"/>
              <a:ext cx="654378" cy="875025"/>
            </a:xfrm>
            <a:custGeom>
              <a:avLst/>
              <a:gdLst/>
              <a:ahLst/>
              <a:cxnLst/>
              <a:rect l="l" t="t" r="r" b="b"/>
              <a:pathLst>
                <a:path w="12204" h="16319" extrusionOk="0">
                  <a:moveTo>
                    <a:pt x="10437" y="1081"/>
                  </a:moveTo>
                  <a:cubicBezTo>
                    <a:pt x="10437" y="2682"/>
                    <a:pt x="10786" y="4302"/>
                    <a:pt x="10786" y="5903"/>
                  </a:cubicBezTo>
                  <a:cubicBezTo>
                    <a:pt x="10786" y="7854"/>
                    <a:pt x="10381" y="9860"/>
                    <a:pt x="9240" y="11461"/>
                  </a:cubicBezTo>
                  <a:cubicBezTo>
                    <a:pt x="8044" y="13118"/>
                    <a:pt x="6498" y="13725"/>
                    <a:pt x="4547" y="14001"/>
                  </a:cubicBezTo>
                  <a:cubicBezTo>
                    <a:pt x="4381" y="14038"/>
                    <a:pt x="4215" y="14057"/>
                    <a:pt x="4050" y="14093"/>
                  </a:cubicBezTo>
                  <a:cubicBezTo>
                    <a:pt x="4584" y="13376"/>
                    <a:pt x="5025" y="12603"/>
                    <a:pt x="5375" y="11793"/>
                  </a:cubicBezTo>
                  <a:cubicBezTo>
                    <a:pt x="5679" y="11894"/>
                    <a:pt x="6001" y="11945"/>
                    <a:pt x="6323" y="11945"/>
                  </a:cubicBezTo>
                  <a:cubicBezTo>
                    <a:pt x="6645" y="11945"/>
                    <a:pt x="6967" y="11894"/>
                    <a:pt x="7271" y="11793"/>
                  </a:cubicBezTo>
                  <a:cubicBezTo>
                    <a:pt x="7768" y="11627"/>
                    <a:pt x="8559" y="11296"/>
                    <a:pt x="8688" y="10762"/>
                  </a:cubicBezTo>
                  <a:cubicBezTo>
                    <a:pt x="8705" y="10661"/>
                    <a:pt x="8630" y="10576"/>
                    <a:pt x="8532" y="10576"/>
                  </a:cubicBezTo>
                  <a:cubicBezTo>
                    <a:pt x="8523" y="10576"/>
                    <a:pt x="8514" y="10576"/>
                    <a:pt x="8504" y="10578"/>
                  </a:cubicBezTo>
                  <a:cubicBezTo>
                    <a:pt x="8283" y="10670"/>
                    <a:pt x="8062" y="10799"/>
                    <a:pt x="7897" y="10964"/>
                  </a:cubicBezTo>
                  <a:cubicBezTo>
                    <a:pt x="7657" y="11130"/>
                    <a:pt x="7400" y="11259"/>
                    <a:pt x="7142" y="11333"/>
                  </a:cubicBezTo>
                  <a:cubicBezTo>
                    <a:pt x="6777" y="11458"/>
                    <a:pt x="6404" y="11515"/>
                    <a:pt x="6028" y="11515"/>
                  </a:cubicBezTo>
                  <a:cubicBezTo>
                    <a:pt x="5854" y="11515"/>
                    <a:pt x="5679" y="11503"/>
                    <a:pt x="5504" y="11480"/>
                  </a:cubicBezTo>
                  <a:cubicBezTo>
                    <a:pt x="5578" y="11333"/>
                    <a:pt x="5651" y="11204"/>
                    <a:pt x="5706" y="11075"/>
                  </a:cubicBezTo>
                  <a:cubicBezTo>
                    <a:pt x="6295" y="9879"/>
                    <a:pt x="6866" y="8682"/>
                    <a:pt x="7455" y="7486"/>
                  </a:cubicBezTo>
                  <a:cubicBezTo>
                    <a:pt x="7473" y="7486"/>
                    <a:pt x="7492" y="7504"/>
                    <a:pt x="7510" y="7504"/>
                  </a:cubicBezTo>
                  <a:cubicBezTo>
                    <a:pt x="7529" y="7513"/>
                    <a:pt x="7552" y="7518"/>
                    <a:pt x="7575" y="7518"/>
                  </a:cubicBezTo>
                  <a:cubicBezTo>
                    <a:pt x="7598" y="7518"/>
                    <a:pt x="7621" y="7513"/>
                    <a:pt x="7639" y="7504"/>
                  </a:cubicBezTo>
                  <a:cubicBezTo>
                    <a:pt x="7657" y="7504"/>
                    <a:pt x="7676" y="7504"/>
                    <a:pt x="7676" y="7486"/>
                  </a:cubicBezTo>
                  <a:cubicBezTo>
                    <a:pt x="7823" y="7467"/>
                    <a:pt x="7989" y="7467"/>
                    <a:pt x="8136" y="7467"/>
                  </a:cubicBezTo>
                  <a:cubicBezTo>
                    <a:pt x="8320" y="7449"/>
                    <a:pt x="8486" y="7412"/>
                    <a:pt x="8670" y="7375"/>
                  </a:cubicBezTo>
                  <a:cubicBezTo>
                    <a:pt x="8946" y="7283"/>
                    <a:pt x="9388" y="7136"/>
                    <a:pt x="9516" y="6860"/>
                  </a:cubicBezTo>
                  <a:cubicBezTo>
                    <a:pt x="9572" y="6750"/>
                    <a:pt x="9480" y="6621"/>
                    <a:pt x="9369" y="6621"/>
                  </a:cubicBezTo>
                  <a:cubicBezTo>
                    <a:pt x="9203" y="6639"/>
                    <a:pt x="9038" y="6694"/>
                    <a:pt x="8909" y="6768"/>
                  </a:cubicBezTo>
                  <a:cubicBezTo>
                    <a:pt x="8725" y="6860"/>
                    <a:pt x="8541" y="6915"/>
                    <a:pt x="8357" y="6952"/>
                  </a:cubicBezTo>
                  <a:cubicBezTo>
                    <a:pt x="8173" y="7007"/>
                    <a:pt x="7897" y="6989"/>
                    <a:pt x="7676" y="7044"/>
                  </a:cubicBezTo>
                  <a:cubicBezTo>
                    <a:pt x="7952" y="6473"/>
                    <a:pt x="8228" y="5903"/>
                    <a:pt x="8504" y="5332"/>
                  </a:cubicBezTo>
                  <a:cubicBezTo>
                    <a:pt x="8504" y="5332"/>
                    <a:pt x="8504" y="5351"/>
                    <a:pt x="8522" y="5351"/>
                  </a:cubicBezTo>
                  <a:cubicBezTo>
                    <a:pt x="8632" y="5405"/>
                    <a:pt x="8794" y="5440"/>
                    <a:pt x="8960" y="5440"/>
                  </a:cubicBezTo>
                  <a:cubicBezTo>
                    <a:pt x="9241" y="5440"/>
                    <a:pt x="9532" y="5341"/>
                    <a:pt x="9590" y="5075"/>
                  </a:cubicBezTo>
                  <a:cubicBezTo>
                    <a:pt x="9608" y="5019"/>
                    <a:pt x="9553" y="4964"/>
                    <a:pt x="9498" y="4964"/>
                  </a:cubicBezTo>
                  <a:cubicBezTo>
                    <a:pt x="9351" y="5001"/>
                    <a:pt x="9222" y="5038"/>
                    <a:pt x="9093" y="5111"/>
                  </a:cubicBezTo>
                  <a:cubicBezTo>
                    <a:pt x="8972" y="5138"/>
                    <a:pt x="8850" y="5155"/>
                    <a:pt x="8729" y="5155"/>
                  </a:cubicBezTo>
                  <a:cubicBezTo>
                    <a:pt x="8685" y="5155"/>
                    <a:pt x="8640" y="5153"/>
                    <a:pt x="8596" y="5148"/>
                  </a:cubicBezTo>
                  <a:lnTo>
                    <a:pt x="9019" y="4246"/>
                  </a:lnTo>
                  <a:cubicBezTo>
                    <a:pt x="9057" y="4158"/>
                    <a:pt x="8983" y="4078"/>
                    <a:pt x="8903" y="4078"/>
                  </a:cubicBezTo>
                  <a:cubicBezTo>
                    <a:pt x="8866" y="4078"/>
                    <a:pt x="8828" y="4095"/>
                    <a:pt x="8799" y="4136"/>
                  </a:cubicBezTo>
                  <a:lnTo>
                    <a:pt x="8099" y="5406"/>
                  </a:lnTo>
                  <a:cubicBezTo>
                    <a:pt x="8081" y="5314"/>
                    <a:pt x="8062" y="5222"/>
                    <a:pt x="8044" y="5148"/>
                  </a:cubicBezTo>
                  <a:cubicBezTo>
                    <a:pt x="7989" y="4872"/>
                    <a:pt x="7860" y="4467"/>
                    <a:pt x="7584" y="4394"/>
                  </a:cubicBezTo>
                  <a:cubicBezTo>
                    <a:pt x="7571" y="4390"/>
                    <a:pt x="7558" y="4389"/>
                    <a:pt x="7546" y="4389"/>
                  </a:cubicBezTo>
                  <a:cubicBezTo>
                    <a:pt x="7486" y="4389"/>
                    <a:pt x="7433" y="4425"/>
                    <a:pt x="7418" y="4486"/>
                  </a:cubicBezTo>
                  <a:cubicBezTo>
                    <a:pt x="7363" y="4743"/>
                    <a:pt x="7565" y="5038"/>
                    <a:pt x="7621" y="5277"/>
                  </a:cubicBezTo>
                  <a:cubicBezTo>
                    <a:pt x="7676" y="5461"/>
                    <a:pt x="7694" y="5756"/>
                    <a:pt x="7841" y="5903"/>
                  </a:cubicBezTo>
                  <a:cubicBezTo>
                    <a:pt x="7289" y="6897"/>
                    <a:pt x="6755" y="7891"/>
                    <a:pt x="6222" y="8866"/>
                  </a:cubicBezTo>
                  <a:cubicBezTo>
                    <a:pt x="6148" y="8461"/>
                    <a:pt x="6001" y="8056"/>
                    <a:pt x="5964" y="7651"/>
                  </a:cubicBezTo>
                  <a:cubicBezTo>
                    <a:pt x="5909" y="7026"/>
                    <a:pt x="6111" y="6253"/>
                    <a:pt x="5909" y="5664"/>
                  </a:cubicBezTo>
                  <a:cubicBezTo>
                    <a:pt x="5875" y="5574"/>
                    <a:pt x="5801" y="5526"/>
                    <a:pt x="5728" y="5526"/>
                  </a:cubicBezTo>
                  <a:cubicBezTo>
                    <a:pt x="5680" y="5526"/>
                    <a:pt x="5632" y="5546"/>
                    <a:pt x="5596" y="5590"/>
                  </a:cubicBezTo>
                  <a:cubicBezTo>
                    <a:pt x="5173" y="6124"/>
                    <a:pt x="5265" y="7062"/>
                    <a:pt x="5338" y="7688"/>
                  </a:cubicBezTo>
                  <a:cubicBezTo>
                    <a:pt x="5412" y="8259"/>
                    <a:pt x="5522" y="8995"/>
                    <a:pt x="5890" y="9474"/>
                  </a:cubicBezTo>
                  <a:lnTo>
                    <a:pt x="5633" y="9971"/>
                  </a:lnTo>
                  <a:cubicBezTo>
                    <a:pt x="5154" y="10836"/>
                    <a:pt x="4712" y="11719"/>
                    <a:pt x="4179" y="12566"/>
                  </a:cubicBezTo>
                  <a:cubicBezTo>
                    <a:pt x="4142" y="12639"/>
                    <a:pt x="4087" y="12695"/>
                    <a:pt x="4031" y="12768"/>
                  </a:cubicBezTo>
                  <a:cubicBezTo>
                    <a:pt x="3866" y="12382"/>
                    <a:pt x="3682" y="11995"/>
                    <a:pt x="3553" y="11590"/>
                  </a:cubicBezTo>
                  <a:cubicBezTo>
                    <a:pt x="3350" y="11020"/>
                    <a:pt x="3295" y="10302"/>
                    <a:pt x="2964" y="9805"/>
                  </a:cubicBezTo>
                  <a:cubicBezTo>
                    <a:pt x="2925" y="9742"/>
                    <a:pt x="2865" y="9713"/>
                    <a:pt x="2805" y="9713"/>
                  </a:cubicBezTo>
                  <a:cubicBezTo>
                    <a:pt x="2726" y="9713"/>
                    <a:pt x="2646" y="9765"/>
                    <a:pt x="2614" y="9860"/>
                  </a:cubicBezTo>
                  <a:cubicBezTo>
                    <a:pt x="2449" y="10486"/>
                    <a:pt x="2798" y="11277"/>
                    <a:pt x="3019" y="11866"/>
                  </a:cubicBezTo>
                  <a:cubicBezTo>
                    <a:pt x="3185" y="12345"/>
                    <a:pt x="3406" y="12787"/>
                    <a:pt x="3682" y="13210"/>
                  </a:cubicBezTo>
                  <a:cubicBezTo>
                    <a:pt x="3369" y="13578"/>
                    <a:pt x="3019" y="13928"/>
                    <a:pt x="2688" y="14259"/>
                  </a:cubicBezTo>
                  <a:cubicBezTo>
                    <a:pt x="2246" y="12860"/>
                    <a:pt x="1602" y="11553"/>
                    <a:pt x="1436" y="10081"/>
                  </a:cubicBezTo>
                  <a:cubicBezTo>
                    <a:pt x="1234" y="8277"/>
                    <a:pt x="1860" y="6473"/>
                    <a:pt x="3148" y="5203"/>
                  </a:cubicBezTo>
                  <a:cubicBezTo>
                    <a:pt x="4418" y="3915"/>
                    <a:pt x="6074" y="3142"/>
                    <a:pt x="7731" y="2479"/>
                  </a:cubicBezTo>
                  <a:cubicBezTo>
                    <a:pt x="8559" y="2148"/>
                    <a:pt x="9737" y="1762"/>
                    <a:pt x="10437" y="1081"/>
                  </a:cubicBezTo>
                  <a:close/>
                  <a:moveTo>
                    <a:pt x="10737" y="1"/>
                  </a:moveTo>
                  <a:cubicBezTo>
                    <a:pt x="10678" y="1"/>
                    <a:pt x="10617" y="26"/>
                    <a:pt x="10565" y="87"/>
                  </a:cubicBezTo>
                  <a:cubicBezTo>
                    <a:pt x="9756" y="547"/>
                    <a:pt x="9130" y="1154"/>
                    <a:pt x="8246" y="1541"/>
                  </a:cubicBezTo>
                  <a:cubicBezTo>
                    <a:pt x="7473" y="1872"/>
                    <a:pt x="6682" y="2148"/>
                    <a:pt x="5946" y="2516"/>
                  </a:cubicBezTo>
                  <a:cubicBezTo>
                    <a:pt x="4363" y="3271"/>
                    <a:pt x="2872" y="4283"/>
                    <a:pt x="1878" y="5737"/>
                  </a:cubicBezTo>
                  <a:cubicBezTo>
                    <a:pt x="1" y="8406"/>
                    <a:pt x="700" y="11958"/>
                    <a:pt x="2375" y="14554"/>
                  </a:cubicBezTo>
                  <a:lnTo>
                    <a:pt x="2228" y="14738"/>
                  </a:lnTo>
                  <a:cubicBezTo>
                    <a:pt x="1768" y="15014"/>
                    <a:pt x="1418" y="15474"/>
                    <a:pt x="1289" y="15989"/>
                  </a:cubicBezTo>
                  <a:cubicBezTo>
                    <a:pt x="1251" y="16180"/>
                    <a:pt x="1398" y="16318"/>
                    <a:pt x="1553" y="16318"/>
                  </a:cubicBezTo>
                  <a:cubicBezTo>
                    <a:pt x="1622" y="16318"/>
                    <a:pt x="1692" y="16291"/>
                    <a:pt x="1749" y="16229"/>
                  </a:cubicBezTo>
                  <a:cubicBezTo>
                    <a:pt x="3111" y="14535"/>
                    <a:pt x="5154" y="15014"/>
                    <a:pt x="6958" y="14259"/>
                  </a:cubicBezTo>
                  <a:cubicBezTo>
                    <a:pt x="8375" y="13652"/>
                    <a:pt x="9535" y="12584"/>
                    <a:pt x="10271" y="11259"/>
                  </a:cubicBezTo>
                  <a:cubicBezTo>
                    <a:pt x="12204" y="7964"/>
                    <a:pt x="11375" y="4117"/>
                    <a:pt x="10823" y="584"/>
                  </a:cubicBezTo>
                  <a:cubicBezTo>
                    <a:pt x="10842" y="528"/>
                    <a:pt x="10878" y="455"/>
                    <a:pt x="10915" y="381"/>
                  </a:cubicBezTo>
                  <a:cubicBezTo>
                    <a:pt x="11066" y="216"/>
                    <a:pt x="10910" y="1"/>
                    <a:pt x="10737" y="1"/>
                  </a:cubicBezTo>
                  <a:close/>
                </a:path>
              </a:pathLst>
            </a:custGeom>
            <a:solidFill>
              <a:srgbClr val="343434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1" name="Google Shape;2361;p29"/>
          <p:cNvSpPr/>
          <p:nvPr/>
        </p:nvSpPr>
        <p:spPr>
          <a:xfrm>
            <a:off x="713225" y="539500"/>
            <a:ext cx="7709700" cy="4056600"/>
          </a:xfrm>
          <a:prstGeom prst="round2DiagRect">
            <a:avLst>
              <a:gd name="adj1" fmla="val 1133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2" name="Google Shape;2362;p29"/>
          <p:cNvGrpSpPr/>
          <p:nvPr/>
        </p:nvGrpSpPr>
        <p:grpSpPr>
          <a:xfrm rot="-4510914">
            <a:off x="8769588" y="1910753"/>
            <a:ext cx="359939" cy="307044"/>
            <a:chOff x="-3222750" y="6141825"/>
            <a:chExt cx="276275" cy="235675"/>
          </a:xfrm>
        </p:grpSpPr>
        <p:sp>
          <p:nvSpPr>
            <p:cNvPr id="2363" name="Google Shape;2363;p29"/>
            <p:cNvSpPr/>
            <p:nvPr/>
          </p:nvSpPr>
          <p:spPr>
            <a:xfrm>
              <a:off x="-3208925" y="6224700"/>
              <a:ext cx="97575" cy="142200"/>
            </a:xfrm>
            <a:custGeom>
              <a:avLst/>
              <a:gdLst/>
              <a:ahLst/>
              <a:cxnLst/>
              <a:rect l="l" t="t" r="r" b="b"/>
              <a:pathLst>
                <a:path w="3903" h="5688" extrusionOk="0">
                  <a:moveTo>
                    <a:pt x="3074" y="0"/>
                  </a:moveTo>
                  <a:cubicBezTo>
                    <a:pt x="2945" y="147"/>
                    <a:pt x="2816" y="295"/>
                    <a:pt x="2706" y="460"/>
                  </a:cubicBezTo>
                  <a:cubicBezTo>
                    <a:pt x="2835" y="626"/>
                    <a:pt x="2945" y="792"/>
                    <a:pt x="3037" y="994"/>
                  </a:cubicBezTo>
                  <a:cubicBezTo>
                    <a:pt x="3147" y="1215"/>
                    <a:pt x="3331" y="1528"/>
                    <a:pt x="3276" y="1785"/>
                  </a:cubicBezTo>
                  <a:cubicBezTo>
                    <a:pt x="3276" y="1830"/>
                    <a:pt x="3242" y="1854"/>
                    <a:pt x="3208" y="1854"/>
                  </a:cubicBezTo>
                  <a:cubicBezTo>
                    <a:pt x="3185" y="1854"/>
                    <a:pt x="3162" y="1844"/>
                    <a:pt x="3147" y="1822"/>
                  </a:cubicBezTo>
                  <a:cubicBezTo>
                    <a:pt x="3019" y="1601"/>
                    <a:pt x="2908" y="1362"/>
                    <a:pt x="2835" y="1123"/>
                  </a:cubicBezTo>
                  <a:cubicBezTo>
                    <a:pt x="2761" y="957"/>
                    <a:pt x="2669" y="810"/>
                    <a:pt x="2595" y="663"/>
                  </a:cubicBezTo>
                  <a:cubicBezTo>
                    <a:pt x="2577" y="681"/>
                    <a:pt x="2558" y="718"/>
                    <a:pt x="2540" y="755"/>
                  </a:cubicBezTo>
                  <a:cubicBezTo>
                    <a:pt x="2356" y="1104"/>
                    <a:pt x="2209" y="1491"/>
                    <a:pt x="2061" y="1859"/>
                  </a:cubicBezTo>
                  <a:lnTo>
                    <a:pt x="1969" y="2080"/>
                  </a:lnTo>
                  <a:cubicBezTo>
                    <a:pt x="2117" y="2282"/>
                    <a:pt x="2227" y="2522"/>
                    <a:pt x="2264" y="2761"/>
                  </a:cubicBezTo>
                  <a:cubicBezTo>
                    <a:pt x="2319" y="3019"/>
                    <a:pt x="2393" y="3387"/>
                    <a:pt x="2246" y="3626"/>
                  </a:cubicBezTo>
                  <a:cubicBezTo>
                    <a:pt x="2230" y="3649"/>
                    <a:pt x="2208" y="3659"/>
                    <a:pt x="2187" y="3659"/>
                  </a:cubicBezTo>
                  <a:cubicBezTo>
                    <a:pt x="2157" y="3659"/>
                    <a:pt x="2127" y="3640"/>
                    <a:pt x="2117" y="3608"/>
                  </a:cubicBezTo>
                  <a:cubicBezTo>
                    <a:pt x="2006" y="3387"/>
                    <a:pt x="2061" y="3055"/>
                    <a:pt x="2006" y="2798"/>
                  </a:cubicBezTo>
                  <a:cubicBezTo>
                    <a:pt x="1969" y="2632"/>
                    <a:pt x="1914" y="2485"/>
                    <a:pt x="1859" y="2319"/>
                  </a:cubicBezTo>
                  <a:lnTo>
                    <a:pt x="1325" y="3608"/>
                  </a:lnTo>
                  <a:cubicBezTo>
                    <a:pt x="1399" y="3663"/>
                    <a:pt x="1399" y="3792"/>
                    <a:pt x="1436" y="3865"/>
                  </a:cubicBezTo>
                  <a:cubicBezTo>
                    <a:pt x="1472" y="3939"/>
                    <a:pt x="1565" y="4068"/>
                    <a:pt x="1546" y="4178"/>
                  </a:cubicBezTo>
                  <a:cubicBezTo>
                    <a:pt x="1546" y="4197"/>
                    <a:pt x="1528" y="4215"/>
                    <a:pt x="1491" y="4215"/>
                  </a:cubicBezTo>
                  <a:cubicBezTo>
                    <a:pt x="1380" y="4197"/>
                    <a:pt x="1307" y="4031"/>
                    <a:pt x="1270" y="3939"/>
                  </a:cubicBezTo>
                  <a:cubicBezTo>
                    <a:pt x="1252" y="3902"/>
                    <a:pt x="1233" y="3865"/>
                    <a:pt x="1233" y="3829"/>
                  </a:cubicBezTo>
                  <a:lnTo>
                    <a:pt x="994" y="4381"/>
                  </a:lnTo>
                  <a:cubicBezTo>
                    <a:pt x="987" y="4394"/>
                    <a:pt x="972" y="4400"/>
                    <a:pt x="955" y="4400"/>
                  </a:cubicBezTo>
                  <a:cubicBezTo>
                    <a:pt x="924" y="4400"/>
                    <a:pt x="890" y="4380"/>
                    <a:pt x="902" y="4344"/>
                  </a:cubicBezTo>
                  <a:cubicBezTo>
                    <a:pt x="939" y="4215"/>
                    <a:pt x="994" y="4086"/>
                    <a:pt x="1031" y="3957"/>
                  </a:cubicBezTo>
                  <a:cubicBezTo>
                    <a:pt x="976" y="3957"/>
                    <a:pt x="902" y="3957"/>
                    <a:pt x="828" y="3994"/>
                  </a:cubicBezTo>
                  <a:cubicBezTo>
                    <a:pt x="791" y="4013"/>
                    <a:pt x="736" y="4049"/>
                    <a:pt x="681" y="4068"/>
                  </a:cubicBezTo>
                  <a:cubicBezTo>
                    <a:pt x="644" y="4068"/>
                    <a:pt x="626" y="4049"/>
                    <a:pt x="626" y="4013"/>
                  </a:cubicBezTo>
                  <a:cubicBezTo>
                    <a:pt x="653" y="3892"/>
                    <a:pt x="806" y="3849"/>
                    <a:pt x="938" y="3849"/>
                  </a:cubicBezTo>
                  <a:cubicBezTo>
                    <a:pt x="987" y="3849"/>
                    <a:pt x="1033" y="3855"/>
                    <a:pt x="1068" y="3865"/>
                  </a:cubicBezTo>
                  <a:cubicBezTo>
                    <a:pt x="1141" y="3626"/>
                    <a:pt x="1233" y="3387"/>
                    <a:pt x="1325" y="3129"/>
                  </a:cubicBezTo>
                  <a:lnTo>
                    <a:pt x="1325" y="3129"/>
                  </a:lnTo>
                  <a:cubicBezTo>
                    <a:pt x="1233" y="3166"/>
                    <a:pt x="1123" y="3166"/>
                    <a:pt x="1049" y="3203"/>
                  </a:cubicBezTo>
                  <a:cubicBezTo>
                    <a:pt x="976" y="3221"/>
                    <a:pt x="902" y="3258"/>
                    <a:pt x="847" y="3295"/>
                  </a:cubicBezTo>
                  <a:cubicBezTo>
                    <a:pt x="791" y="3332"/>
                    <a:pt x="718" y="3368"/>
                    <a:pt x="663" y="3387"/>
                  </a:cubicBezTo>
                  <a:cubicBezTo>
                    <a:pt x="607" y="3387"/>
                    <a:pt x="571" y="3332"/>
                    <a:pt x="589" y="3295"/>
                  </a:cubicBezTo>
                  <a:cubicBezTo>
                    <a:pt x="626" y="3166"/>
                    <a:pt x="791" y="3092"/>
                    <a:pt x="902" y="3037"/>
                  </a:cubicBezTo>
                  <a:cubicBezTo>
                    <a:pt x="976" y="3019"/>
                    <a:pt x="1049" y="3000"/>
                    <a:pt x="1123" y="2982"/>
                  </a:cubicBezTo>
                  <a:cubicBezTo>
                    <a:pt x="1178" y="2982"/>
                    <a:pt x="1233" y="2963"/>
                    <a:pt x="1307" y="2963"/>
                  </a:cubicBezTo>
                  <a:cubicBezTo>
                    <a:pt x="1325" y="2954"/>
                    <a:pt x="1339" y="2950"/>
                    <a:pt x="1351" y="2950"/>
                  </a:cubicBezTo>
                  <a:cubicBezTo>
                    <a:pt x="1362" y="2950"/>
                    <a:pt x="1371" y="2954"/>
                    <a:pt x="1380" y="2963"/>
                  </a:cubicBezTo>
                  <a:lnTo>
                    <a:pt x="1399" y="2963"/>
                  </a:lnTo>
                  <a:cubicBezTo>
                    <a:pt x="1583" y="2448"/>
                    <a:pt x="1767" y="1933"/>
                    <a:pt x="1951" y="1436"/>
                  </a:cubicBezTo>
                  <a:cubicBezTo>
                    <a:pt x="1969" y="1381"/>
                    <a:pt x="2006" y="1307"/>
                    <a:pt x="2025" y="1252"/>
                  </a:cubicBezTo>
                  <a:cubicBezTo>
                    <a:pt x="1996" y="1249"/>
                    <a:pt x="1967" y="1248"/>
                    <a:pt x="1938" y="1248"/>
                  </a:cubicBezTo>
                  <a:cubicBezTo>
                    <a:pt x="1743" y="1248"/>
                    <a:pt x="1538" y="1300"/>
                    <a:pt x="1362" y="1381"/>
                  </a:cubicBezTo>
                  <a:cubicBezTo>
                    <a:pt x="1252" y="1417"/>
                    <a:pt x="1160" y="1491"/>
                    <a:pt x="1068" y="1565"/>
                  </a:cubicBezTo>
                  <a:cubicBezTo>
                    <a:pt x="1012" y="1638"/>
                    <a:pt x="939" y="1693"/>
                    <a:pt x="847" y="1749"/>
                  </a:cubicBezTo>
                  <a:cubicBezTo>
                    <a:pt x="810" y="1749"/>
                    <a:pt x="755" y="1730"/>
                    <a:pt x="755" y="1675"/>
                  </a:cubicBezTo>
                  <a:cubicBezTo>
                    <a:pt x="791" y="1454"/>
                    <a:pt x="1104" y="1289"/>
                    <a:pt x="1288" y="1196"/>
                  </a:cubicBezTo>
                  <a:cubicBezTo>
                    <a:pt x="1442" y="1126"/>
                    <a:pt x="1610" y="1093"/>
                    <a:pt x="1779" y="1093"/>
                  </a:cubicBezTo>
                  <a:cubicBezTo>
                    <a:pt x="1874" y="1093"/>
                    <a:pt x="1969" y="1103"/>
                    <a:pt x="2061" y="1123"/>
                  </a:cubicBezTo>
                  <a:cubicBezTo>
                    <a:pt x="2172" y="773"/>
                    <a:pt x="2319" y="442"/>
                    <a:pt x="2503" y="129"/>
                  </a:cubicBezTo>
                  <a:lnTo>
                    <a:pt x="2503" y="129"/>
                  </a:lnTo>
                  <a:lnTo>
                    <a:pt x="2319" y="184"/>
                  </a:lnTo>
                  <a:cubicBezTo>
                    <a:pt x="1528" y="387"/>
                    <a:pt x="939" y="700"/>
                    <a:pt x="515" y="1417"/>
                  </a:cubicBezTo>
                  <a:cubicBezTo>
                    <a:pt x="147" y="2135"/>
                    <a:pt x="0" y="2945"/>
                    <a:pt x="110" y="3736"/>
                  </a:cubicBezTo>
                  <a:cubicBezTo>
                    <a:pt x="184" y="4399"/>
                    <a:pt x="387" y="5043"/>
                    <a:pt x="460" y="5688"/>
                  </a:cubicBezTo>
                  <a:cubicBezTo>
                    <a:pt x="699" y="5375"/>
                    <a:pt x="1160" y="5172"/>
                    <a:pt x="1491" y="5006"/>
                  </a:cubicBezTo>
                  <a:cubicBezTo>
                    <a:pt x="2153" y="4694"/>
                    <a:pt x="2761" y="4252"/>
                    <a:pt x="3239" y="3700"/>
                  </a:cubicBezTo>
                  <a:cubicBezTo>
                    <a:pt x="3718" y="3129"/>
                    <a:pt x="3902" y="2374"/>
                    <a:pt x="3736" y="1657"/>
                  </a:cubicBezTo>
                  <a:cubicBezTo>
                    <a:pt x="3626" y="1049"/>
                    <a:pt x="3313" y="552"/>
                    <a:pt x="3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9"/>
            <p:cNvSpPr/>
            <p:nvPr/>
          </p:nvSpPr>
          <p:spPr>
            <a:xfrm>
              <a:off x="-3222750" y="6202675"/>
              <a:ext cx="123800" cy="174825"/>
            </a:xfrm>
            <a:custGeom>
              <a:avLst/>
              <a:gdLst/>
              <a:ahLst/>
              <a:cxnLst/>
              <a:rect l="l" t="t" r="r" b="b"/>
              <a:pathLst>
                <a:path w="4952" h="6993" extrusionOk="0">
                  <a:moveTo>
                    <a:pt x="3627" y="881"/>
                  </a:moveTo>
                  <a:cubicBezTo>
                    <a:pt x="3866" y="1433"/>
                    <a:pt x="4179" y="1930"/>
                    <a:pt x="4326" y="2538"/>
                  </a:cubicBezTo>
                  <a:cubicBezTo>
                    <a:pt x="4473" y="3255"/>
                    <a:pt x="4289" y="4010"/>
                    <a:pt x="3811" y="4581"/>
                  </a:cubicBezTo>
                  <a:lnTo>
                    <a:pt x="3792" y="4581"/>
                  </a:lnTo>
                  <a:cubicBezTo>
                    <a:pt x="3314" y="5133"/>
                    <a:pt x="2706" y="5575"/>
                    <a:pt x="2044" y="5887"/>
                  </a:cubicBezTo>
                  <a:cubicBezTo>
                    <a:pt x="1731" y="6053"/>
                    <a:pt x="1271" y="6256"/>
                    <a:pt x="1013" y="6569"/>
                  </a:cubicBezTo>
                  <a:cubicBezTo>
                    <a:pt x="940" y="5924"/>
                    <a:pt x="737" y="5280"/>
                    <a:pt x="663" y="4617"/>
                  </a:cubicBezTo>
                  <a:cubicBezTo>
                    <a:pt x="553" y="3826"/>
                    <a:pt x="700" y="3016"/>
                    <a:pt x="1068" y="2298"/>
                  </a:cubicBezTo>
                  <a:cubicBezTo>
                    <a:pt x="1473" y="1581"/>
                    <a:pt x="2081" y="1268"/>
                    <a:pt x="2872" y="1065"/>
                  </a:cubicBezTo>
                  <a:lnTo>
                    <a:pt x="3056" y="1010"/>
                  </a:lnTo>
                  <a:lnTo>
                    <a:pt x="3056" y="1010"/>
                  </a:lnTo>
                  <a:cubicBezTo>
                    <a:pt x="2872" y="1323"/>
                    <a:pt x="2725" y="1654"/>
                    <a:pt x="2614" y="2004"/>
                  </a:cubicBezTo>
                  <a:cubicBezTo>
                    <a:pt x="2522" y="1984"/>
                    <a:pt x="2427" y="1974"/>
                    <a:pt x="2332" y="1974"/>
                  </a:cubicBezTo>
                  <a:cubicBezTo>
                    <a:pt x="2163" y="1974"/>
                    <a:pt x="1995" y="2007"/>
                    <a:pt x="1841" y="2077"/>
                  </a:cubicBezTo>
                  <a:cubicBezTo>
                    <a:pt x="1657" y="2170"/>
                    <a:pt x="1344" y="2335"/>
                    <a:pt x="1308" y="2556"/>
                  </a:cubicBezTo>
                  <a:cubicBezTo>
                    <a:pt x="1308" y="2597"/>
                    <a:pt x="1339" y="2618"/>
                    <a:pt x="1370" y="2618"/>
                  </a:cubicBezTo>
                  <a:cubicBezTo>
                    <a:pt x="1380" y="2618"/>
                    <a:pt x="1390" y="2616"/>
                    <a:pt x="1400" y="2611"/>
                  </a:cubicBezTo>
                  <a:cubicBezTo>
                    <a:pt x="1492" y="2574"/>
                    <a:pt x="1565" y="2519"/>
                    <a:pt x="1621" y="2446"/>
                  </a:cubicBezTo>
                  <a:cubicBezTo>
                    <a:pt x="1713" y="2372"/>
                    <a:pt x="1805" y="2298"/>
                    <a:pt x="1915" y="2262"/>
                  </a:cubicBezTo>
                  <a:cubicBezTo>
                    <a:pt x="2091" y="2181"/>
                    <a:pt x="2296" y="2129"/>
                    <a:pt x="2491" y="2129"/>
                  </a:cubicBezTo>
                  <a:cubicBezTo>
                    <a:pt x="2520" y="2129"/>
                    <a:pt x="2549" y="2130"/>
                    <a:pt x="2578" y="2133"/>
                  </a:cubicBezTo>
                  <a:cubicBezTo>
                    <a:pt x="2559" y="2188"/>
                    <a:pt x="2522" y="2262"/>
                    <a:pt x="2504" y="2317"/>
                  </a:cubicBezTo>
                  <a:cubicBezTo>
                    <a:pt x="2320" y="2814"/>
                    <a:pt x="2136" y="3329"/>
                    <a:pt x="1952" y="3844"/>
                  </a:cubicBezTo>
                  <a:lnTo>
                    <a:pt x="1933" y="3844"/>
                  </a:lnTo>
                  <a:cubicBezTo>
                    <a:pt x="1924" y="3835"/>
                    <a:pt x="1915" y="3831"/>
                    <a:pt x="1906" y="3831"/>
                  </a:cubicBezTo>
                  <a:cubicBezTo>
                    <a:pt x="1897" y="3831"/>
                    <a:pt x="1887" y="3835"/>
                    <a:pt x="1878" y="3844"/>
                  </a:cubicBezTo>
                  <a:lnTo>
                    <a:pt x="1860" y="3844"/>
                  </a:lnTo>
                  <a:cubicBezTo>
                    <a:pt x="1786" y="3844"/>
                    <a:pt x="1731" y="3863"/>
                    <a:pt x="1676" y="3863"/>
                  </a:cubicBezTo>
                  <a:cubicBezTo>
                    <a:pt x="1602" y="3881"/>
                    <a:pt x="1529" y="3900"/>
                    <a:pt x="1455" y="3918"/>
                  </a:cubicBezTo>
                  <a:cubicBezTo>
                    <a:pt x="1344" y="3973"/>
                    <a:pt x="1179" y="4047"/>
                    <a:pt x="1142" y="4176"/>
                  </a:cubicBezTo>
                  <a:cubicBezTo>
                    <a:pt x="1126" y="4208"/>
                    <a:pt x="1151" y="4253"/>
                    <a:pt x="1194" y="4253"/>
                  </a:cubicBezTo>
                  <a:cubicBezTo>
                    <a:pt x="1201" y="4253"/>
                    <a:pt x="1208" y="4252"/>
                    <a:pt x="1216" y="4249"/>
                  </a:cubicBezTo>
                  <a:cubicBezTo>
                    <a:pt x="1271" y="4249"/>
                    <a:pt x="1344" y="4213"/>
                    <a:pt x="1400" y="4176"/>
                  </a:cubicBezTo>
                  <a:cubicBezTo>
                    <a:pt x="1455" y="4139"/>
                    <a:pt x="1529" y="4102"/>
                    <a:pt x="1602" y="4084"/>
                  </a:cubicBezTo>
                  <a:cubicBezTo>
                    <a:pt x="1676" y="4047"/>
                    <a:pt x="1786" y="4047"/>
                    <a:pt x="1878" y="4010"/>
                  </a:cubicBezTo>
                  <a:lnTo>
                    <a:pt x="1878" y="4010"/>
                  </a:lnTo>
                  <a:cubicBezTo>
                    <a:pt x="1786" y="4249"/>
                    <a:pt x="1694" y="4507"/>
                    <a:pt x="1621" y="4746"/>
                  </a:cubicBezTo>
                  <a:cubicBezTo>
                    <a:pt x="1586" y="4736"/>
                    <a:pt x="1540" y="4730"/>
                    <a:pt x="1491" y="4730"/>
                  </a:cubicBezTo>
                  <a:cubicBezTo>
                    <a:pt x="1359" y="4730"/>
                    <a:pt x="1206" y="4773"/>
                    <a:pt x="1179" y="4894"/>
                  </a:cubicBezTo>
                  <a:cubicBezTo>
                    <a:pt x="1179" y="4930"/>
                    <a:pt x="1197" y="4949"/>
                    <a:pt x="1234" y="4949"/>
                  </a:cubicBezTo>
                  <a:cubicBezTo>
                    <a:pt x="1289" y="4930"/>
                    <a:pt x="1344" y="4894"/>
                    <a:pt x="1381" y="4875"/>
                  </a:cubicBezTo>
                  <a:cubicBezTo>
                    <a:pt x="1455" y="4838"/>
                    <a:pt x="1529" y="4838"/>
                    <a:pt x="1584" y="4838"/>
                  </a:cubicBezTo>
                  <a:cubicBezTo>
                    <a:pt x="1547" y="4967"/>
                    <a:pt x="1492" y="5096"/>
                    <a:pt x="1455" y="5225"/>
                  </a:cubicBezTo>
                  <a:cubicBezTo>
                    <a:pt x="1443" y="5261"/>
                    <a:pt x="1477" y="5281"/>
                    <a:pt x="1508" y="5281"/>
                  </a:cubicBezTo>
                  <a:cubicBezTo>
                    <a:pt x="1525" y="5281"/>
                    <a:pt x="1540" y="5275"/>
                    <a:pt x="1547" y="5262"/>
                  </a:cubicBezTo>
                  <a:lnTo>
                    <a:pt x="1786" y="4710"/>
                  </a:lnTo>
                  <a:cubicBezTo>
                    <a:pt x="1786" y="4746"/>
                    <a:pt x="1805" y="4783"/>
                    <a:pt x="1823" y="4820"/>
                  </a:cubicBezTo>
                  <a:cubicBezTo>
                    <a:pt x="1860" y="4912"/>
                    <a:pt x="1915" y="5078"/>
                    <a:pt x="2044" y="5096"/>
                  </a:cubicBezTo>
                  <a:cubicBezTo>
                    <a:pt x="2081" y="5096"/>
                    <a:pt x="2099" y="5078"/>
                    <a:pt x="2099" y="5059"/>
                  </a:cubicBezTo>
                  <a:cubicBezTo>
                    <a:pt x="2118" y="4949"/>
                    <a:pt x="2025" y="4838"/>
                    <a:pt x="1989" y="4746"/>
                  </a:cubicBezTo>
                  <a:cubicBezTo>
                    <a:pt x="1952" y="4654"/>
                    <a:pt x="1952" y="4544"/>
                    <a:pt x="1878" y="4489"/>
                  </a:cubicBezTo>
                  <a:lnTo>
                    <a:pt x="2412" y="3219"/>
                  </a:lnTo>
                  <a:cubicBezTo>
                    <a:pt x="2467" y="3384"/>
                    <a:pt x="2522" y="3532"/>
                    <a:pt x="2559" y="3697"/>
                  </a:cubicBezTo>
                  <a:cubicBezTo>
                    <a:pt x="2614" y="3955"/>
                    <a:pt x="2559" y="4286"/>
                    <a:pt x="2670" y="4507"/>
                  </a:cubicBezTo>
                  <a:cubicBezTo>
                    <a:pt x="2691" y="4539"/>
                    <a:pt x="2719" y="4559"/>
                    <a:pt x="2745" y="4559"/>
                  </a:cubicBezTo>
                  <a:cubicBezTo>
                    <a:pt x="2764" y="4559"/>
                    <a:pt x="2783" y="4549"/>
                    <a:pt x="2799" y="4525"/>
                  </a:cubicBezTo>
                  <a:cubicBezTo>
                    <a:pt x="2964" y="4305"/>
                    <a:pt x="2872" y="3918"/>
                    <a:pt x="2817" y="3660"/>
                  </a:cubicBezTo>
                  <a:cubicBezTo>
                    <a:pt x="2780" y="3421"/>
                    <a:pt x="2670" y="3182"/>
                    <a:pt x="2522" y="2979"/>
                  </a:cubicBezTo>
                  <a:lnTo>
                    <a:pt x="2614" y="2759"/>
                  </a:lnTo>
                  <a:cubicBezTo>
                    <a:pt x="2762" y="2390"/>
                    <a:pt x="2909" y="2004"/>
                    <a:pt x="3093" y="1654"/>
                  </a:cubicBezTo>
                  <a:cubicBezTo>
                    <a:pt x="3111" y="1617"/>
                    <a:pt x="3130" y="1581"/>
                    <a:pt x="3148" y="1562"/>
                  </a:cubicBezTo>
                  <a:cubicBezTo>
                    <a:pt x="3222" y="1709"/>
                    <a:pt x="3314" y="1857"/>
                    <a:pt x="3388" y="2022"/>
                  </a:cubicBezTo>
                  <a:cubicBezTo>
                    <a:pt x="3461" y="2262"/>
                    <a:pt x="3572" y="2501"/>
                    <a:pt x="3700" y="2722"/>
                  </a:cubicBezTo>
                  <a:cubicBezTo>
                    <a:pt x="3713" y="2734"/>
                    <a:pt x="3731" y="2740"/>
                    <a:pt x="3750" y="2740"/>
                  </a:cubicBezTo>
                  <a:cubicBezTo>
                    <a:pt x="3788" y="2740"/>
                    <a:pt x="3829" y="2716"/>
                    <a:pt x="3829" y="2666"/>
                  </a:cubicBezTo>
                  <a:cubicBezTo>
                    <a:pt x="3884" y="2409"/>
                    <a:pt x="3700" y="2096"/>
                    <a:pt x="3590" y="1875"/>
                  </a:cubicBezTo>
                  <a:cubicBezTo>
                    <a:pt x="3498" y="1691"/>
                    <a:pt x="3388" y="1507"/>
                    <a:pt x="3259" y="1360"/>
                  </a:cubicBezTo>
                  <a:cubicBezTo>
                    <a:pt x="3369" y="1194"/>
                    <a:pt x="3498" y="1028"/>
                    <a:pt x="3627" y="881"/>
                  </a:cubicBezTo>
                  <a:close/>
                  <a:moveTo>
                    <a:pt x="3992" y="1"/>
                  </a:moveTo>
                  <a:cubicBezTo>
                    <a:pt x="3965" y="1"/>
                    <a:pt x="3939" y="11"/>
                    <a:pt x="3921" y="34"/>
                  </a:cubicBezTo>
                  <a:cubicBezTo>
                    <a:pt x="3424" y="789"/>
                    <a:pt x="2578" y="679"/>
                    <a:pt x="1878" y="1065"/>
                  </a:cubicBezTo>
                  <a:cubicBezTo>
                    <a:pt x="1326" y="1360"/>
                    <a:pt x="903" y="1838"/>
                    <a:pt x="645" y="2409"/>
                  </a:cubicBezTo>
                  <a:cubicBezTo>
                    <a:pt x="1" y="3844"/>
                    <a:pt x="498" y="5354"/>
                    <a:pt x="884" y="6771"/>
                  </a:cubicBezTo>
                  <a:cubicBezTo>
                    <a:pt x="884" y="6808"/>
                    <a:pt x="866" y="6826"/>
                    <a:pt x="848" y="6863"/>
                  </a:cubicBezTo>
                  <a:cubicBezTo>
                    <a:pt x="819" y="6933"/>
                    <a:pt x="877" y="6992"/>
                    <a:pt x="938" y="6992"/>
                  </a:cubicBezTo>
                  <a:cubicBezTo>
                    <a:pt x="958" y="6992"/>
                    <a:pt x="977" y="6987"/>
                    <a:pt x="995" y="6973"/>
                  </a:cubicBezTo>
                  <a:cubicBezTo>
                    <a:pt x="1271" y="6716"/>
                    <a:pt x="1584" y="6495"/>
                    <a:pt x="1878" y="6292"/>
                  </a:cubicBezTo>
                  <a:cubicBezTo>
                    <a:pt x="2191" y="6108"/>
                    <a:pt x="2486" y="5961"/>
                    <a:pt x="2780" y="5795"/>
                  </a:cubicBezTo>
                  <a:cubicBezTo>
                    <a:pt x="3406" y="5446"/>
                    <a:pt x="3940" y="4930"/>
                    <a:pt x="4308" y="4323"/>
                  </a:cubicBezTo>
                  <a:cubicBezTo>
                    <a:pt x="4952" y="3145"/>
                    <a:pt x="4529" y="1728"/>
                    <a:pt x="3719" y="752"/>
                  </a:cubicBezTo>
                  <a:cubicBezTo>
                    <a:pt x="3737" y="715"/>
                    <a:pt x="3756" y="697"/>
                    <a:pt x="3774" y="679"/>
                  </a:cubicBezTo>
                  <a:cubicBezTo>
                    <a:pt x="3958" y="531"/>
                    <a:pt x="4069" y="329"/>
                    <a:pt x="4105" y="126"/>
                  </a:cubicBezTo>
                  <a:cubicBezTo>
                    <a:pt x="4118" y="51"/>
                    <a:pt x="4053" y="1"/>
                    <a:pt x="3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9"/>
            <p:cNvSpPr/>
            <p:nvPr/>
          </p:nvSpPr>
          <p:spPr>
            <a:xfrm>
              <a:off x="-3102425" y="6141825"/>
              <a:ext cx="155950" cy="68175"/>
            </a:xfrm>
            <a:custGeom>
              <a:avLst/>
              <a:gdLst/>
              <a:ahLst/>
              <a:cxnLst/>
              <a:rect l="l" t="t" r="r" b="b"/>
              <a:pathLst>
                <a:path w="6238" h="2727" extrusionOk="0">
                  <a:moveTo>
                    <a:pt x="3507" y="683"/>
                  </a:moveTo>
                  <a:cubicBezTo>
                    <a:pt x="3673" y="738"/>
                    <a:pt x="3839" y="830"/>
                    <a:pt x="3986" y="922"/>
                  </a:cubicBezTo>
                  <a:cubicBezTo>
                    <a:pt x="4354" y="1198"/>
                    <a:pt x="4814" y="1879"/>
                    <a:pt x="4556" y="2321"/>
                  </a:cubicBezTo>
                  <a:cubicBezTo>
                    <a:pt x="4530" y="2480"/>
                    <a:pt x="4447" y="2562"/>
                    <a:pt x="4320" y="2562"/>
                  </a:cubicBezTo>
                  <a:cubicBezTo>
                    <a:pt x="4270" y="2562"/>
                    <a:pt x="4214" y="2550"/>
                    <a:pt x="4151" y="2524"/>
                  </a:cubicBezTo>
                  <a:cubicBezTo>
                    <a:pt x="3986" y="2505"/>
                    <a:pt x="3839" y="2468"/>
                    <a:pt x="3691" y="2413"/>
                  </a:cubicBezTo>
                  <a:cubicBezTo>
                    <a:pt x="3434" y="2303"/>
                    <a:pt x="3231" y="2100"/>
                    <a:pt x="3121" y="1843"/>
                  </a:cubicBezTo>
                  <a:cubicBezTo>
                    <a:pt x="2973" y="1419"/>
                    <a:pt x="3194" y="996"/>
                    <a:pt x="3507" y="683"/>
                  </a:cubicBezTo>
                  <a:close/>
                  <a:moveTo>
                    <a:pt x="4763" y="1"/>
                  </a:moveTo>
                  <a:cubicBezTo>
                    <a:pt x="4304" y="1"/>
                    <a:pt x="3843" y="148"/>
                    <a:pt x="3452" y="444"/>
                  </a:cubicBezTo>
                  <a:cubicBezTo>
                    <a:pt x="3225" y="380"/>
                    <a:pt x="2991" y="349"/>
                    <a:pt x="2754" y="349"/>
                  </a:cubicBezTo>
                  <a:cubicBezTo>
                    <a:pt x="1703" y="349"/>
                    <a:pt x="614" y="943"/>
                    <a:pt x="29" y="1769"/>
                  </a:cubicBezTo>
                  <a:cubicBezTo>
                    <a:pt x="0" y="1826"/>
                    <a:pt x="48" y="1904"/>
                    <a:pt x="105" y="1904"/>
                  </a:cubicBezTo>
                  <a:cubicBezTo>
                    <a:pt x="122" y="1904"/>
                    <a:pt x="140" y="1897"/>
                    <a:pt x="157" y="1879"/>
                  </a:cubicBezTo>
                  <a:cubicBezTo>
                    <a:pt x="820" y="1235"/>
                    <a:pt x="1611" y="701"/>
                    <a:pt x="2569" y="609"/>
                  </a:cubicBezTo>
                  <a:cubicBezTo>
                    <a:pt x="2660" y="602"/>
                    <a:pt x="2755" y="597"/>
                    <a:pt x="2850" y="597"/>
                  </a:cubicBezTo>
                  <a:cubicBezTo>
                    <a:pt x="2984" y="597"/>
                    <a:pt x="3120" y="606"/>
                    <a:pt x="3250" y="628"/>
                  </a:cubicBezTo>
                  <a:cubicBezTo>
                    <a:pt x="2421" y="1548"/>
                    <a:pt x="3084" y="2726"/>
                    <a:pt x="4299" y="2726"/>
                  </a:cubicBezTo>
                  <a:cubicBezTo>
                    <a:pt x="4777" y="2726"/>
                    <a:pt x="4961" y="2487"/>
                    <a:pt x="4832" y="2027"/>
                  </a:cubicBezTo>
                  <a:cubicBezTo>
                    <a:pt x="4667" y="1383"/>
                    <a:pt x="4317" y="794"/>
                    <a:pt x="3691" y="536"/>
                  </a:cubicBezTo>
                  <a:cubicBezTo>
                    <a:pt x="3728" y="499"/>
                    <a:pt x="3747" y="481"/>
                    <a:pt x="3783" y="462"/>
                  </a:cubicBezTo>
                  <a:cubicBezTo>
                    <a:pt x="4102" y="263"/>
                    <a:pt x="4461" y="168"/>
                    <a:pt x="4819" y="168"/>
                  </a:cubicBezTo>
                  <a:cubicBezTo>
                    <a:pt x="5289" y="168"/>
                    <a:pt x="5755" y="333"/>
                    <a:pt x="6121" y="646"/>
                  </a:cubicBezTo>
                  <a:cubicBezTo>
                    <a:pt x="6133" y="658"/>
                    <a:pt x="6146" y="663"/>
                    <a:pt x="6158" y="663"/>
                  </a:cubicBezTo>
                  <a:cubicBezTo>
                    <a:pt x="6202" y="663"/>
                    <a:pt x="6238" y="597"/>
                    <a:pt x="6195" y="554"/>
                  </a:cubicBezTo>
                  <a:cubicBezTo>
                    <a:pt x="5787" y="185"/>
                    <a:pt x="5276" y="1"/>
                    <a:pt x="4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6" name="Google Shape;2366;p29"/>
          <p:cNvGrpSpPr/>
          <p:nvPr/>
        </p:nvGrpSpPr>
        <p:grpSpPr>
          <a:xfrm rot="7927588">
            <a:off x="-12759" y="3391087"/>
            <a:ext cx="442887" cy="288582"/>
            <a:chOff x="363196" y="4946079"/>
            <a:chExt cx="442867" cy="288568"/>
          </a:xfrm>
        </p:grpSpPr>
        <p:grpSp>
          <p:nvGrpSpPr>
            <p:cNvPr id="2367" name="Google Shape;2367;p29"/>
            <p:cNvGrpSpPr/>
            <p:nvPr/>
          </p:nvGrpSpPr>
          <p:grpSpPr>
            <a:xfrm>
              <a:off x="541073" y="4946079"/>
              <a:ext cx="264990" cy="143927"/>
              <a:chOff x="-141150" y="5308750"/>
              <a:chExt cx="203400" cy="110475"/>
            </a:xfrm>
          </p:grpSpPr>
          <p:sp>
            <p:nvSpPr>
              <p:cNvPr id="2368" name="Google Shape;2368;p29"/>
              <p:cNvSpPr/>
              <p:nvPr/>
            </p:nvSpPr>
            <p:spPr>
              <a:xfrm>
                <a:off x="-114475" y="5316250"/>
                <a:ext cx="163850" cy="94675"/>
              </a:xfrm>
              <a:custGeom>
                <a:avLst/>
                <a:gdLst/>
                <a:ahLst/>
                <a:cxnLst/>
                <a:rect l="l" t="t" r="r" b="b"/>
                <a:pathLst>
                  <a:path w="6554" h="3787" extrusionOk="0">
                    <a:moveTo>
                      <a:pt x="2661" y="0"/>
                    </a:moveTo>
                    <a:cubicBezTo>
                      <a:pt x="2274" y="0"/>
                      <a:pt x="1888" y="88"/>
                      <a:pt x="1529" y="263"/>
                    </a:cubicBezTo>
                    <a:cubicBezTo>
                      <a:pt x="958" y="539"/>
                      <a:pt x="516" y="999"/>
                      <a:pt x="1" y="1385"/>
                    </a:cubicBezTo>
                    <a:cubicBezTo>
                      <a:pt x="203" y="1478"/>
                      <a:pt x="387" y="1570"/>
                      <a:pt x="590" y="1643"/>
                    </a:cubicBezTo>
                    <a:cubicBezTo>
                      <a:pt x="719" y="1459"/>
                      <a:pt x="884" y="1293"/>
                      <a:pt x="1050" y="1165"/>
                    </a:cubicBezTo>
                    <a:cubicBezTo>
                      <a:pt x="1253" y="981"/>
                      <a:pt x="1529" y="723"/>
                      <a:pt x="1805" y="704"/>
                    </a:cubicBezTo>
                    <a:cubicBezTo>
                      <a:pt x="1811" y="703"/>
                      <a:pt x="1818" y="702"/>
                      <a:pt x="1824" y="702"/>
                    </a:cubicBezTo>
                    <a:cubicBezTo>
                      <a:pt x="1887" y="702"/>
                      <a:pt x="1929" y="783"/>
                      <a:pt x="1878" y="833"/>
                    </a:cubicBezTo>
                    <a:cubicBezTo>
                      <a:pt x="1731" y="1054"/>
                      <a:pt x="1437" y="1165"/>
                      <a:pt x="1234" y="1330"/>
                    </a:cubicBezTo>
                    <a:cubicBezTo>
                      <a:pt x="1087" y="1459"/>
                      <a:pt x="958" y="1588"/>
                      <a:pt x="829" y="1717"/>
                    </a:cubicBezTo>
                    <a:cubicBezTo>
                      <a:pt x="866" y="1717"/>
                      <a:pt x="884" y="1735"/>
                      <a:pt x="940" y="1735"/>
                    </a:cubicBezTo>
                    <a:cubicBezTo>
                      <a:pt x="1363" y="1827"/>
                      <a:pt x="1786" y="1882"/>
                      <a:pt x="2210" y="1956"/>
                    </a:cubicBezTo>
                    <a:lnTo>
                      <a:pt x="2431" y="1993"/>
                    </a:lnTo>
                    <a:cubicBezTo>
                      <a:pt x="2615" y="1772"/>
                      <a:pt x="2835" y="1606"/>
                      <a:pt x="3093" y="1496"/>
                    </a:cubicBezTo>
                    <a:cubicBezTo>
                      <a:pt x="3284" y="1393"/>
                      <a:pt x="3557" y="1267"/>
                      <a:pt x="3800" y="1267"/>
                    </a:cubicBezTo>
                    <a:cubicBezTo>
                      <a:pt x="3861" y="1267"/>
                      <a:pt x="3921" y="1275"/>
                      <a:pt x="3977" y="1293"/>
                    </a:cubicBezTo>
                    <a:cubicBezTo>
                      <a:pt x="4032" y="1312"/>
                      <a:pt x="4050" y="1385"/>
                      <a:pt x="4013" y="1422"/>
                    </a:cubicBezTo>
                    <a:cubicBezTo>
                      <a:pt x="3793" y="1606"/>
                      <a:pt x="3443" y="1625"/>
                      <a:pt x="3185" y="1754"/>
                    </a:cubicBezTo>
                    <a:cubicBezTo>
                      <a:pt x="3038" y="1827"/>
                      <a:pt x="2891" y="1938"/>
                      <a:pt x="2725" y="2030"/>
                    </a:cubicBezTo>
                    <a:lnTo>
                      <a:pt x="4179" y="2269"/>
                    </a:lnTo>
                    <a:cubicBezTo>
                      <a:pt x="4234" y="2177"/>
                      <a:pt x="4345" y="2140"/>
                      <a:pt x="4418" y="2085"/>
                    </a:cubicBezTo>
                    <a:cubicBezTo>
                      <a:pt x="4492" y="2030"/>
                      <a:pt x="4602" y="1901"/>
                      <a:pt x="4713" y="1882"/>
                    </a:cubicBezTo>
                    <a:cubicBezTo>
                      <a:pt x="4731" y="1882"/>
                      <a:pt x="4768" y="1901"/>
                      <a:pt x="4768" y="1938"/>
                    </a:cubicBezTo>
                    <a:cubicBezTo>
                      <a:pt x="4768" y="2067"/>
                      <a:pt x="4639" y="2159"/>
                      <a:pt x="4547" y="2232"/>
                    </a:cubicBezTo>
                    <a:cubicBezTo>
                      <a:pt x="4510" y="2251"/>
                      <a:pt x="4474" y="2269"/>
                      <a:pt x="4437" y="2306"/>
                    </a:cubicBezTo>
                    <a:lnTo>
                      <a:pt x="5063" y="2398"/>
                    </a:lnTo>
                    <a:cubicBezTo>
                      <a:pt x="5136" y="2398"/>
                      <a:pt x="5136" y="2508"/>
                      <a:pt x="5063" y="2508"/>
                    </a:cubicBezTo>
                    <a:lnTo>
                      <a:pt x="4621" y="2453"/>
                    </a:lnTo>
                    <a:lnTo>
                      <a:pt x="4621" y="2453"/>
                    </a:lnTo>
                    <a:cubicBezTo>
                      <a:pt x="4639" y="2527"/>
                      <a:pt x="4676" y="2600"/>
                      <a:pt x="4713" y="2655"/>
                    </a:cubicBezTo>
                    <a:cubicBezTo>
                      <a:pt x="4750" y="2711"/>
                      <a:pt x="4805" y="2748"/>
                      <a:pt x="4823" y="2803"/>
                    </a:cubicBezTo>
                    <a:cubicBezTo>
                      <a:pt x="4842" y="2840"/>
                      <a:pt x="4823" y="2858"/>
                      <a:pt x="4805" y="2858"/>
                    </a:cubicBezTo>
                    <a:cubicBezTo>
                      <a:pt x="4793" y="2860"/>
                      <a:pt x="4782" y="2861"/>
                      <a:pt x="4771" y="2861"/>
                    </a:cubicBezTo>
                    <a:cubicBezTo>
                      <a:pt x="4592" y="2861"/>
                      <a:pt x="4511" y="2592"/>
                      <a:pt x="4529" y="2453"/>
                    </a:cubicBezTo>
                    <a:lnTo>
                      <a:pt x="3701" y="2379"/>
                    </a:lnTo>
                    <a:lnTo>
                      <a:pt x="3701" y="2379"/>
                    </a:lnTo>
                    <a:cubicBezTo>
                      <a:pt x="3756" y="2453"/>
                      <a:pt x="3793" y="2563"/>
                      <a:pt x="3848" y="2637"/>
                    </a:cubicBezTo>
                    <a:cubicBezTo>
                      <a:pt x="3885" y="2711"/>
                      <a:pt x="3940" y="2766"/>
                      <a:pt x="3995" y="2840"/>
                    </a:cubicBezTo>
                    <a:cubicBezTo>
                      <a:pt x="4050" y="2876"/>
                      <a:pt x="4105" y="2932"/>
                      <a:pt x="4124" y="3005"/>
                    </a:cubicBezTo>
                    <a:cubicBezTo>
                      <a:pt x="4140" y="3053"/>
                      <a:pt x="4114" y="3101"/>
                      <a:pt x="4071" y="3101"/>
                    </a:cubicBezTo>
                    <a:cubicBezTo>
                      <a:pt x="4065" y="3101"/>
                      <a:pt x="4058" y="3100"/>
                      <a:pt x="4050" y="3097"/>
                    </a:cubicBezTo>
                    <a:cubicBezTo>
                      <a:pt x="3921" y="3097"/>
                      <a:pt x="3793" y="2932"/>
                      <a:pt x="3719" y="2821"/>
                    </a:cubicBezTo>
                    <a:cubicBezTo>
                      <a:pt x="3664" y="2766"/>
                      <a:pt x="3627" y="2692"/>
                      <a:pt x="3609" y="2637"/>
                    </a:cubicBezTo>
                    <a:cubicBezTo>
                      <a:pt x="3572" y="2563"/>
                      <a:pt x="3553" y="2508"/>
                      <a:pt x="3516" y="2435"/>
                    </a:cubicBezTo>
                    <a:cubicBezTo>
                      <a:pt x="3498" y="2416"/>
                      <a:pt x="3480" y="2398"/>
                      <a:pt x="3480" y="2379"/>
                    </a:cubicBezTo>
                    <a:lnTo>
                      <a:pt x="3480" y="2361"/>
                    </a:lnTo>
                    <a:lnTo>
                      <a:pt x="1768" y="2177"/>
                    </a:lnTo>
                    <a:lnTo>
                      <a:pt x="1565" y="2159"/>
                    </a:lnTo>
                    <a:lnTo>
                      <a:pt x="1565" y="2159"/>
                    </a:lnTo>
                    <a:cubicBezTo>
                      <a:pt x="1621" y="2379"/>
                      <a:pt x="1713" y="2600"/>
                      <a:pt x="1860" y="2803"/>
                    </a:cubicBezTo>
                    <a:cubicBezTo>
                      <a:pt x="1934" y="2895"/>
                      <a:pt x="2026" y="2987"/>
                      <a:pt x="2118" y="3060"/>
                    </a:cubicBezTo>
                    <a:cubicBezTo>
                      <a:pt x="2210" y="3097"/>
                      <a:pt x="2302" y="3171"/>
                      <a:pt x="2375" y="3244"/>
                    </a:cubicBezTo>
                    <a:cubicBezTo>
                      <a:pt x="2394" y="3281"/>
                      <a:pt x="2375" y="3337"/>
                      <a:pt x="2320" y="3355"/>
                    </a:cubicBezTo>
                    <a:cubicBezTo>
                      <a:pt x="2312" y="3356"/>
                      <a:pt x="2305" y="3356"/>
                      <a:pt x="2297" y="3356"/>
                    </a:cubicBezTo>
                    <a:cubicBezTo>
                      <a:pt x="2066" y="3356"/>
                      <a:pt x="1837" y="3092"/>
                      <a:pt x="1694" y="2932"/>
                    </a:cubicBezTo>
                    <a:cubicBezTo>
                      <a:pt x="1529" y="2692"/>
                      <a:pt x="1418" y="2416"/>
                      <a:pt x="1418" y="2140"/>
                    </a:cubicBezTo>
                    <a:cubicBezTo>
                      <a:pt x="1032" y="2122"/>
                      <a:pt x="645" y="2048"/>
                      <a:pt x="277" y="1938"/>
                    </a:cubicBezTo>
                    <a:lnTo>
                      <a:pt x="277" y="1938"/>
                    </a:lnTo>
                    <a:cubicBezTo>
                      <a:pt x="314" y="2011"/>
                      <a:pt x="351" y="2067"/>
                      <a:pt x="387" y="2122"/>
                    </a:cubicBezTo>
                    <a:cubicBezTo>
                      <a:pt x="792" y="2895"/>
                      <a:pt x="1271" y="3429"/>
                      <a:pt x="2118" y="3668"/>
                    </a:cubicBezTo>
                    <a:cubicBezTo>
                      <a:pt x="2446" y="3746"/>
                      <a:pt x="2777" y="3786"/>
                      <a:pt x="3105" y="3786"/>
                    </a:cubicBezTo>
                    <a:cubicBezTo>
                      <a:pt x="3624" y="3786"/>
                      <a:pt x="4136" y="3687"/>
                      <a:pt x="4621" y="3484"/>
                    </a:cubicBezTo>
                    <a:cubicBezTo>
                      <a:pt x="5283" y="3263"/>
                      <a:pt x="5891" y="2876"/>
                      <a:pt x="6553" y="2637"/>
                    </a:cubicBezTo>
                    <a:cubicBezTo>
                      <a:pt x="6167" y="2453"/>
                      <a:pt x="5836" y="2030"/>
                      <a:pt x="5578" y="1735"/>
                    </a:cubicBezTo>
                    <a:cubicBezTo>
                      <a:pt x="5063" y="1146"/>
                      <a:pt x="4510" y="576"/>
                      <a:pt x="3793" y="263"/>
                    </a:cubicBezTo>
                    <a:cubicBezTo>
                      <a:pt x="3434" y="88"/>
                      <a:pt x="3047" y="0"/>
                      <a:pt x="2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9"/>
              <p:cNvSpPr/>
              <p:nvPr/>
            </p:nvSpPr>
            <p:spPr>
              <a:xfrm>
                <a:off x="-141150" y="5308750"/>
                <a:ext cx="203400" cy="110475"/>
              </a:xfrm>
              <a:custGeom>
                <a:avLst/>
                <a:gdLst/>
                <a:ahLst/>
                <a:cxnLst/>
                <a:rect l="l" t="t" r="r" b="b"/>
                <a:pathLst>
                  <a:path w="8136" h="4419" extrusionOk="0">
                    <a:moveTo>
                      <a:pt x="3714" y="280"/>
                    </a:moveTo>
                    <a:cubicBezTo>
                      <a:pt x="4104" y="280"/>
                      <a:pt x="4496" y="367"/>
                      <a:pt x="4860" y="544"/>
                    </a:cubicBezTo>
                    <a:cubicBezTo>
                      <a:pt x="5577" y="876"/>
                      <a:pt x="6130" y="1446"/>
                      <a:pt x="6645" y="2017"/>
                    </a:cubicBezTo>
                    <a:cubicBezTo>
                      <a:pt x="6903" y="2311"/>
                      <a:pt x="7234" y="2735"/>
                      <a:pt x="7620" y="2919"/>
                    </a:cubicBezTo>
                    <a:cubicBezTo>
                      <a:pt x="6958" y="3140"/>
                      <a:pt x="6350" y="3544"/>
                      <a:pt x="5688" y="3765"/>
                    </a:cubicBezTo>
                    <a:cubicBezTo>
                      <a:pt x="5203" y="3968"/>
                      <a:pt x="4691" y="4068"/>
                      <a:pt x="4172" y="4068"/>
                    </a:cubicBezTo>
                    <a:cubicBezTo>
                      <a:pt x="3844" y="4068"/>
                      <a:pt x="3513" y="4028"/>
                      <a:pt x="3185" y="3949"/>
                    </a:cubicBezTo>
                    <a:cubicBezTo>
                      <a:pt x="2338" y="3710"/>
                      <a:pt x="1859" y="3176"/>
                      <a:pt x="1454" y="2403"/>
                    </a:cubicBezTo>
                    <a:cubicBezTo>
                      <a:pt x="1418" y="2348"/>
                      <a:pt x="1381" y="2293"/>
                      <a:pt x="1344" y="2219"/>
                    </a:cubicBezTo>
                    <a:lnTo>
                      <a:pt x="1344" y="2219"/>
                    </a:lnTo>
                    <a:cubicBezTo>
                      <a:pt x="1712" y="2330"/>
                      <a:pt x="2099" y="2403"/>
                      <a:pt x="2485" y="2422"/>
                    </a:cubicBezTo>
                    <a:cubicBezTo>
                      <a:pt x="2504" y="2716"/>
                      <a:pt x="2596" y="2974"/>
                      <a:pt x="2761" y="3213"/>
                    </a:cubicBezTo>
                    <a:cubicBezTo>
                      <a:pt x="2904" y="3374"/>
                      <a:pt x="3133" y="3637"/>
                      <a:pt x="3381" y="3637"/>
                    </a:cubicBezTo>
                    <a:cubicBezTo>
                      <a:pt x="3389" y="3637"/>
                      <a:pt x="3397" y="3637"/>
                      <a:pt x="3406" y="3637"/>
                    </a:cubicBezTo>
                    <a:cubicBezTo>
                      <a:pt x="3442" y="3618"/>
                      <a:pt x="3461" y="3563"/>
                      <a:pt x="3442" y="3526"/>
                    </a:cubicBezTo>
                    <a:cubicBezTo>
                      <a:pt x="3369" y="3452"/>
                      <a:pt x="3295" y="3379"/>
                      <a:pt x="3203" y="3342"/>
                    </a:cubicBezTo>
                    <a:cubicBezTo>
                      <a:pt x="3093" y="3268"/>
                      <a:pt x="3001" y="3176"/>
                      <a:pt x="2927" y="3084"/>
                    </a:cubicBezTo>
                    <a:cubicBezTo>
                      <a:pt x="2780" y="2900"/>
                      <a:pt x="2688" y="2679"/>
                      <a:pt x="2632" y="2440"/>
                    </a:cubicBezTo>
                    <a:lnTo>
                      <a:pt x="2632" y="2440"/>
                    </a:lnTo>
                    <a:lnTo>
                      <a:pt x="2835" y="2459"/>
                    </a:lnTo>
                    <a:lnTo>
                      <a:pt x="4565" y="2643"/>
                    </a:lnTo>
                    <a:lnTo>
                      <a:pt x="4565" y="2661"/>
                    </a:lnTo>
                    <a:cubicBezTo>
                      <a:pt x="4565" y="2679"/>
                      <a:pt x="4565" y="2716"/>
                      <a:pt x="4583" y="2716"/>
                    </a:cubicBezTo>
                    <a:lnTo>
                      <a:pt x="4602" y="2716"/>
                    </a:lnTo>
                    <a:cubicBezTo>
                      <a:pt x="4620" y="2790"/>
                      <a:pt x="4657" y="2845"/>
                      <a:pt x="4676" y="2919"/>
                    </a:cubicBezTo>
                    <a:cubicBezTo>
                      <a:pt x="4694" y="2974"/>
                      <a:pt x="4749" y="3048"/>
                      <a:pt x="4786" y="3103"/>
                    </a:cubicBezTo>
                    <a:cubicBezTo>
                      <a:pt x="4860" y="3213"/>
                      <a:pt x="4988" y="3379"/>
                      <a:pt x="5117" y="3379"/>
                    </a:cubicBezTo>
                    <a:cubicBezTo>
                      <a:pt x="5125" y="3381"/>
                      <a:pt x="5132" y="3382"/>
                      <a:pt x="5138" y="3382"/>
                    </a:cubicBezTo>
                    <a:cubicBezTo>
                      <a:pt x="5181" y="3382"/>
                      <a:pt x="5207" y="3335"/>
                      <a:pt x="5191" y="3287"/>
                    </a:cubicBezTo>
                    <a:cubicBezTo>
                      <a:pt x="5172" y="3213"/>
                      <a:pt x="5117" y="3158"/>
                      <a:pt x="5062" y="3121"/>
                    </a:cubicBezTo>
                    <a:cubicBezTo>
                      <a:pt x="5007" y="3066"/>
                      <a:pt x="4952" y="2992"/>
                      <a:pt x="4915" y="2919"/>
                    </a:cubicBezTo>
                    <a:cubicBezTo>
                      <a:pt x="4860" y="2845"/>
                      <a:pt x="4823" y="2735"/>
                      <a:pt x="4768" y="2661"/>
                    </a:cubicBezTo>
                    <a:lnTo>
                      <a:pt x="4768" y="2661"/>
                    </a:lnTo>
                    <a:lnTo>
                      <a:pt x="5596" y="2735"/>
                    </a:lnTo>
                    <a:cubicBezTo>
                      <a:pt x="5578" y="2873"/>
                      <a:pt x="5675" y="3143"/>
                      <a:pt x="5841" y="3143"/>
                    </a:cubicBezTo>
                    <a:cubicBezTo>
                      <a:pt x="5851" y="3143"/>
                      <a:pt x="5861" y="3142"/>
                      <a:pt x="5872" y="3140"/>
                    </a:cubicBezTo>
                    <a:cubicBezTo>
                      <a:pt x="5890" y="3140"/>
                      <a:pt x="5909" y="3121"/>
                      <a:pt x="5909" y="3084"/>
                    </a:cubicBezTo>
                    <a:cubicBezTo>
                      <a:pt x="5872" y="3029"/>
                      <a:pt x="5817" y="2992"/>
                      <a:pt x="5780" y="2937"/>
                    </a:cubicBezTo>
                    <a:cubicBezTo>
                      <a:pt x="5743" y="2882"/>
                      <a:pt x="5706" y="2827"/>
                      <a:pt x="5688" y="2753"/>
                    </a:cubicBezTo>
                    <a:lnTo>
                      <a:pt x="5688" y="2753"/>
                    </a:lnTo>
                    <a:lnTo>
                      <a:pt x="6130" y="2790"/>
                    </a:lnTo>
                    <a:cubicBezTo>
                      <a:pt x="6134" y="2791"/>
                      <a:pt x="6139" y="2792"/>
                      <a:pt x="6144" y="2792"/>
                    </a:cubicBezTo>
                    <a:cubicBezTo>
                      <a:pt x="6205" y="2792"/>
                      <a:pt x="6215" y="2679"/>
                      <a:pt x="6130" y="2679"/>
                    </a:cubicBezTo>
                    <a:lnTo>
                      <a:pt x="5504" y="2587"/>
                    </a:lnTo>
                    <a:cubicBezTo>
                      <a:pt x="5541" y="2569"/>
                      <a:pt x="5577" y="2532"/>
                      <a:pt x="5614" y="2514"/>
                    </a:cubicBezTo>
                    <a:cubicBezTo>
                      <a:pt x="5706" y="2459"/>
                      <a:pt x="5853" y="2348"/>
                      <a:pt x="5835" y="2219"/>
                    </a:cubicBezTo>
                    <a:cubicBezTo>
                      <a:pt x="5835" y="2182"/>
                      <a:pt x="5798" y="2164"/>
                      <a:pt x="5780" y="2164"/>
                    </a:cubicBezTo>
                    <a:cubicBezTo>
                      <a:pt x="5669" y="2182"/>
                      <a:pt x="5577" y="2293"/>
                      <a:pt x="5485" y="2367"/>
                    </a:cubicBezTo>
                    <a:cubicBezTo>
                      <a:pt x="5393" y="2422"/>
                      <a:pt x="5301" y="2459"/>
                      <a:pt x="5264" y="2551"/>
                    </a:cubicBezTo>
                    <a:lnTo>
                      <a:pt x="3810" y="2311"/>
                    </a:lnTo>
                    <a:cubicBezTo>
                      <a:pt x="3958" y="2219"/>
                      <a:pt x="4105" y="2109"/>
                      <a:pt x="4271" y="2035"/>
                    </a:cubicBezTo>
                    <a:cubicBezTo>
                      <a:pt x="4510" y="1906"/>
                      <a:pt x="4860" y="1888"/>
                      <a:pt x="5080" y="1704"/>
                    </a:cubicBezTo>
                    <a:cubicBezTo>
                      <a:pt x="5117" y="1667"/>
                      <a:pt x="5117" y="1593"/>
                      <a:pt x="5062" y="1575"/>
                    </a:cubicBezTo>
                    <a:cubicBezTo>
                      <a:pt x="5003" y="1556"/>
                      <a:pt x="4940" y="1548"/>
                      <a:pt x="4876" y="1548"/>
                    </a:cubicBezTo>
                    <a:cubicBezTo>
                      <a:pt x="4624" y="1548"/>
                      <a:pt x="4351" y="1675"/>
                      <a:pt x="4160" y="1778"/>
                    </a:cubicBezTo>
                    <a:cubicBezTo>
                      <a:pt x="3902" y="1888"/>
                      <a:pt x="3682" y="2054"/>
                      <a:pt x="3516" y="2274"/>
                    </a:cubicBezTo>
                    <a:lnTo>
                      <a:pt x="3277" y="2238"/>
                    </a:lnTo>
                    <a:cubicBezTo>
                      <a:pt x="2853" y="2164"/>
                      <a:pt x="2430" y="2109"/>
                      <a:pt x="2007" y="2017"/>
                    </a:cubicBezTo>
                    <a:cubicBezTo>
                      <a:pt x="1970" y="2017"/>
                      <a:pt x="1933" y="1998"/>
                      <a:pt x="1896" y="1998"/>
                    </a:cubicBezTo>
                    <a:cubicBezTo>
                      <a:pt x="2025" y="1870"/>
                      <a:pt x="2154" y="1741"/>
                      <a:pt x="2301" y="1612"/>
                    </a:cubicBezTo>
                    <a:cubicBezTo>
                      <a:pt x="2504" y="1446"/>
                      <a:pt x="2798" y="1336"/>
                      <a:pt x="2964" y="1115"/>
                    </a:cubicBezTo>
                    <a:cubicBezTo>
                      <a:pt x="3001" y="1060"/>
                      <a:pt x="2945" y="986"/>
                      <a:pt x="2872" y="986"/>
                    </a:cubicBezTo>
                    <a:cubicBezTo>
                      <a:pt x="2596" y="1004"/>
                      <a:pt x="2320" y="1262"/>
                      <a:pt x="2117" y="1446"/>
                    </a:cubicBezTo>
                    <a:cubicBezTo>
                      <a:pt x="1951" y="1593"/>
                      <a:pt x="1786" y="1741"/>
                      <a:pt x="1657" y="1925"/>
                    </a:cubicBezTo>
                    <a:cubicBezTo>
                      <a:pt x="1454" y="1851"/>
                      <a:pt x="1270" y="1759"/>
                      <a:pt x="1086" y="1667"/>
                    </a:cubicBezTo>
                    <a:cubicBezTo>
                      <a:pt x="1583" y="1281"/>
                      <a:pt x="2025" y="820"/>
                      <a:pt x="2614" y="526"/>
                    </a:cubicBezTo>
                    <a:cubicBezTo>
                      <a:pt x="2959" y="363"/>
                      <a:pt x="3335" y="280"/>
                      <a:pt x="3714" y="280"/>
                    </a:cubicBezTo>
                    <a:close/>
                    <a:moveTo>
                      <a:pt x="3791" y="0"/>
                    </a:moveTo>
                    <a:cubicBezTo>
                      <a:pt x="2663" y="0"/>
                      <a:pt x="1598" y="703"/>
                      <a:pt x="921" y="1612"/>
                    </a:cubicBezTo>
                    <a:lnTo>
                      <a:pt x="810" y="1575"/>
                    </a:lnTo>
                    <a:cubicBezTo>
                      <a:pt x="645" y="1443"/>
                      <a:pt x="450" y="1370"/>
                      <a:pt x="238" y="1370"/>
                    </a:cubicBezTo>
                    <a:cubicBezTo>
                      <a:pt x="214" y="1370"/>
                      <a:pt x="190" y="1371"/>
                      <a:pt x="166" y="1373"/>
                    </a:cubicBezTo>
                    <a:cubicBezTo>
                      <a:pt x="19" y="1373"/>
                      <a:pt x="0" y="1557"/>
                      <a:pt x="129" y="1593"/>
                    </a:cubicBezTo>
                    <a:cubicBezTo>
                      <a:pt x="1031" y="1906"/>
                      <a:pt x="1142" y="2808"/>
                      <a:pt x="1712" y="3434"/>
                    </a:cubicBezTo>
                    <a:cubicBezTo>
                      <a:pt x="2172" y="3931"/>
                      <a:pt x="2761" y="4244"/>
                      <a:pt x="3424" y="4354"/>
                    </a:cubicBezTo>
                    <a:cubicBezTo>
                      <a:pt x="3653" y="4398"/>
                      <a:pt x="3878" y="4418"/>
                      <a:pt x="4100" y="4418"/>
                    </a:cubicBezTo>
                    <a:cubicBezTo>
                      <a:pt x="5467" y="4418"/>
                      <a:pt x="6706" y="3660"/>
                      <a:pt x="7878" y="3011"/>
                    </a:cubicBezTo>
                    <a:lnTo>
                      <a:pt x="7970" y="3011"/>
                    </a:lnTo>
                    <a:cubicBezTo>
                      <a:pt x="8081" y="3011"/>
                      <a:pt x="8136" y="2882"/>
                      <a:pt x="8044" y="2827"/>
                    </a:cubicBezTo>
                    <a:cubicBezTo>
                      <a:pt x="7712" y="2587"/>
                      <a:pt x="7400" y="2348"/>
                      <a:pt x="7105" y="2090"/>
                    </a:cubicBezTo>
                    <a:cubicBezTo>
                      <a:pt x="6866" y="1814"/>
                      <a:pt x="6627" y="1538"/>
                      <a:pt x="6369" y="1281"/>
                    </a:cubicBezTo>
                    <a:cubicBezTo>
                      <a:pt x="5835" y="728"/>
                      <a:pt x="5172" y="305"/>
                      <a:pt x="4455" y="84"/>
                    </a:cubicBezTo>
                    <a:cubicBezTo>
                      <a:pt x="4233" y="27"/>
                      <a:pt x="4010" y="0"/>
                      <a:pt x="3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70" name="Google Shape;2370;p29"/>
            <p:cNvSpPr/>
            <p:nvPr/>
          </p:nvSpPr>
          <p:spPr>
            <a:xfrm>
              <a:off x="363196" y="5136612"/>
              <a:ext cx="191088" cy="98036"/>
            </a:xfrm>
            <a:custGeom>
              <a:avLst/>
              <a:gdLst/>
              <a:ahLst/>
              <a:cxnLst/>
              <a:rect l="l" t="t" r="r" b="b"/>
              <a:pathLst>
                <a:path w="5867" h="3010" extrusionOk="0">
                  <a:moveTo>
                    <a:pt x="2427" y="232"/>
                  </a:moveTo>
                  <a:cubicBezTo>
                    <a:pt x="2919" y="232"/>
                    <a:pt x="3196" y="864"/>
                    <a:pt x="3179" y="1292"/>
                  </a:cubicBezTo>
                  <a:cubicBezTo>
                    <a:pt x="3179" y="1439"/>
                    <a:pt x="3142" y="1605"/>
                    <a:pt x="3087" y="1752"/>
                  </a:cubicBezTo>
                  <a:cubicBezTo>
                    <a:pt x="3032" y="1733"/>
                    <a:pt x="2958" y="1715"/>
                    <a:pt x="2885" y="1715"/>
                  </a:cubicBezTo>
                  <a:cubicBezTo>
                    <a:pt x="2682" y="1678"/>
                    <a:pt x="2480" y="1605"/>
                    <a:pt x="2296" y="1494"/>
                  </a:cubicBezTo>
                  <a:cubicBezTo>
                    <a:pt x="1983" y="1273"/>
                    <a:pt x="1431" y="500"/>
                    <a:pt x="2240" y="261"/>
                  </a:cubicBezTo>
                  <a:cubicBezTo>
                    <a:pt x="2306" y="241"/>
                    <a:pt x="2368" y="232"/>
                    <a:pt x="2427" y="232"/>
                  </a:cubicBezTo>
                  <a:close/>
                  <a:moveTo>
                    <a:pt x="5800" y="1"/>
                  </a:moveTo>
                  <a:cubicBezTo>
                    <a:pt x="5769" y="1"/>
                    <a:pt x="5736" y="14"/>
                    <a:pt x="5719" y="40"/>
                  </a:cubicBezTo>
                  <a:cubicBezTo>
                    <a:pt x="5406" y="739"/>
                    <a:pt x="4964" y="1328"/>
                    <a:pt x="4228" y="1605"/>
                  </a:cubicBezTo>
                  <a:cubicBezTo>
                    <a:pt x="3971" y="1701"/>
                    <a:pt x="3700" y="1755"/>
                    <a:pt x="3427" y="1755"/>
                  </a:cubicBezTo>
                  <a:cubicBezTo>
                    <a:pt x="3387" y="1755"/>
                    <a:pt x="3348" y="1754"/>
                    <a:pt x="3308" y="1752"/>
                  </a:cubicBezTo>
                  <a:cubicBezTo>
                    <a:pt x="3455" y="1328"/>
                    <a:pt x="3400" y="850"/>
                    <a:pt x="3179" y="463"/>
                  </a:cubicBezTo>
                  <a:cubicBezTo>
                    <a:pt x="3003" y="200"/>
                    <a:pt x="2707" y="47"/>
                    <a:pt x="2409" y="47"/>
                  </a:cubicBezTo>
                  <a:cubicBezTo>
                    <a:pt x="2270" y="47"/>
                    <a:pt x="2130" y="80"/>
                    <a:pt x="2001" y="150"/>
                  </a:cubicBezTo>
                  <a:cubicBezTo>
                    <a:pt x="1633" y="390"/>
                    <a:pt x="1541" y="868"/>
                    <a:pt x="1762" y="1236"/>
                  </a:cubicBezTo>
                  <a:cubicBezTo>
                    <a:pt x="2001" y="1678"/>
                    <a:pt x="2535" y="1881"/>
                    <a:pt x="3013" y="1936"/>
                  </a:cubicBezTo>
                  <a:cubicBezTo>
                    <a:pt x="2903" y="2175"/>
                    <a:pt x="2756" y="2378"/>
                    <a:pt x="2553" y="2525"/>
                  </a:cubicBezTo>
                  <a:cubicBezTo>
                    <a:pt x="2219" y="2789"/>
                    <a:pt x="1822" y="2884"/>
                    <a:pt x="1414" y="2884"/>
                  </a:cubicBezTo>
                  <a:cubicBezTo>
                    <a:pt x="968" y="2884"/>
                    <a:pt x="509" y="2770"/>
                    <a:pt x="105" y="2635"/>
                  </a:cubicBezTo>
                  <a:cubicBezTo>
                    <a:pt x="100" y="2634"/>
                    <a:pt x="94" y="2633"/>
                    <a:pt x="89" y="2633"/>
                  </a:cubicBezTo>
                  <a:cubicBezTo>
                    <a:pt x="27" y="2633"/>
                    <a:pt x="1" y="2729"/>
                    <a:pt x="69" y="2746"/>
                  </a:cubicBezTo>
                  <a:cubicBezTo>
                    <a:pt x="496" y="2902"/>
                    <a:pt x="975" y="3009"/>
                    <a:pt x="1438" y="3009"/>
                  </a:cubicBezTo>
                  <a:cubicBezTo>
                    <a:pt x="2171" y="3009"/>
                    <a:pt x="2862" y="2740"/>
                    <a:pt x="3234" y="1973"/>
                  </a:cubicBezTo>
                  <a:lnTo>
                    <a:pt x="3234" y="1954"/>
                  </a:lnTo>
                  <a:cubicBezTo>
                    <a:pt x="3287" y="1958"/>
                    <a:pt x="3340" y="1959"/>
                    <a:pt x="3393" y="1959"/>
                  </a:cubicBezTo>
                  <a:cubicBezTo>
                    <a:pt x="4518" y="1959"/>
                    <a:pt x="5620" y="1219"/>
                    <a:pt x="5866" y="58"/>
                  </a:cubicBezTo>
                  <a:cubicBezTo>
                    <a:pt x="5866" y="19"/>
                    <a:pt x="5835" y="1"/>
                    <a:pt x="5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_1">
    <p:spTree>
      <p:nvGrpSpPr>
        <p:cNvPr id="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2" name="Google Shape;2372;p30"/>
          <p:cNvGrpSpPr/>
          <p:nvPr/>
        </p:nvGrpSpPr>
        <p:grpSpPr>
          <a:xfrm>
            <a:off x="-180546" y="-365110"/>
            <a:ext cx="9823047" cy="6018868"/>
            <a:chOff x="-287438" y="-365110"/>
            <a:chExt cx="9823047" cy="6018868"/>
          </a:xfrm>
        </p:grpSpPr>
        <p:sp>
          <p:nvSpPr>
            <p:cNvPr id="2373" name="Google Shape;2373;p30"/>
            <p:cNvSpPr/>
            <p:nvPr/>
          </p:nvSpPr>
          <p:spPr>
            <a:xfrm>
              <a:off x="3288489" y="704740"/>
              <a:ext cx="740599" cy="962104"/>
            </a:xfrm>
            <a:custGeom>
              <a:avLst/>
              <a:gdLst/>
              <a:ahLst/>
              <a:cxnLst/>
              <a:rect l="l" t="t" r="r" b="b"/>
              <a:pathLst>
                <a:path w="13812" h="17943" extrusionOk="0">
                  <a:moveTo>
                    <a:pt x="2062" y="2361"/>
                  </a:moveTo>
                  <a:lnTo>
                    <a:pt x="2062" y="2361"/>
                  </a:lnTo>
                  <a:cubicBezTo>
                    <a:pt x="3774" y="2545"/>
                    <a:pt x="5504" y="2453"/>
                    <a:pt x="7197" y="2968"/>
                  </a:cubicBezTo>
                  <a:cubicBezTo>
                    <a:pt x="9314" y="3631"/>
                    <a:pt x="10841" y="5121"/>
                    <a:pt x="11670" y="7146"/>
                  </a:cubicBezTo>
                  <a:cubicBezTo>
                    <a:pt x="12498" y="9134"/>
                    <a:pt x="12553" y="11287"/>
                    <a:pt x="12498" y="13404"/>
                  </a:cubicBezTo>
                  <a:cubicBezTo>
                    <a:pt x="12480" y="14472"/>
                    <a:pt x="12332" y="15926"/>
                    <a:pt x="12774" y="17012"/>
                  </a:cubicBezTo>
                  <a:cubicBezTo>
                    <a:pt x="11007" y="16257"/>
                    <a:pt x="9093" y="15889"/>
                    <a:pt x="7344" y="15116"/>
                  </a:cubicBezTo>
                  <a:cubicBezTo>
                    <a:pt x="5228" y="14196"/>
                    <a:pt x="3221" y="12815"/>
                    <a:pt x="2025" y="10827"/>
                  </a:cubicBezTo>
                  <a:cubicBezTo>
                    <a:pt x="773" y="8747"/>
                    <a:pt x="829" y="6796"/>
                    <a:pt x="1436" y="4514"/>
                  </a:cubicBezTo>
                  <a:cubicBezTo>
                    <a:pt x="1491" y="4348"/>
                    <a:pt x="1546" y="4146"/>
                    <a:pt x="1583" y="3962"/>
                  </a:cubicBezTo>
                  <a:cubicBezTo>
                    <a:pt x="2062" y="4882"/>
                    <a:pt x="2816" y="5729"/>
                    <a:pt x="3479" y="6465"/>
                  </a:cubicBezTo>
                  <a:cubicBezTo>
                    <a:pt x="2964" y="7054"/>
                    <a:pt x="2651" y="7772"/>
                    <a:pt x="2577" y="8545"/>
                  </a:cubicBezTo>
                  <a:cubicBezTo>
                    <a:pt x="2504" y="9152"/>
                    <a:pt x="2504" y="10146"/>
                    <a:pt x="3037" y="10570"/>
                  </a:cubicBezTo>
                  <a:cubicBezTo>
                    <a:pt x="3068" y="10590"/>
                    <a:pt x="3100" y="10599"/>
                    <a:pt x="3133" y="10599"/>
                  </a:cubicBezTo>
                  <a:cubicBezTo>
                    <a:pt x="3219" y="10599"/>
                    <a:pt x="3300" y="10534"/>
                    <a:pt x="3313" y="10441"/>
                  </a:cubicBezTo>
                  <a:cubicBezTo>
                    <a:pt x="3350" y="10146"/>
                    <a:pt x="3221" y="9889"/>
                    <a:pt x="3185" y="9594"/>
                  </a:cubicBezTo>
                  <a:cubicBezTo>
                    <a:pt x="3111" y="9263"/>
                    <a:pt x="3093" y="8931"/>
                    <a:pt x="3129" y="8600"/>
                  </a:cubicBezTo>
                  <a:cubicBezTo>
                    <a:pt x="3185" y="7938"/>
                    <a:pt x="3387" y="7312"/>
                    <a:pt x="3737" y="6760"/>
                  </a:cubicBezTo>
                  <a:cubicBezTo>
                    <a:pt x="3866" y="6888"/>
                    <a:pt x="3976" y="7036"/>
                    <a:pt x="4086" y="7164"/>
                  </a:cubicBezTo>
                  <a:cubicBezTo>
                    <a:pt x="5117" y="8361"/>
                    <a:pt x="6148" y="9557"/>
                    <a:pt x="7179" y="10754"/>
                  </a:cubicBezTo>
                  <a:cubicBezTo>
                    <a:pt x="7160" y="10754"/>
                    <a:pt x="7142" y="10772"/>
                    <a:pt x="7123" y="10790"/>
                  </a:cubicBezTo>
                  <a:cubicBezTo>
                    <a:pt x="7087" y="10846"/>
                    <a:pt x="7068" y="10901"/>
                    <a:pt x="7068" y="10956"/>
                  </a:cubicBezTo>
                  <a:cubicBezTo>
                    <a:pt x="7068" y="10974"/>
                    <a:pt x="7068" y="10993"/>
                    <a:pt x="7068" y="10993"/>
                  </a:cubicBezTo>
                  <a:cubicBezTo>
                    <a:pt x="7013" y="11177"/>
                    <a:pt x="6958" y="11343"/>
                    <a:pt x="6866" y="11508"/>
                  </a:cubicBezTo>
                  <a:cubicBezTo>
                    <a:pt x="6811" y="11711"/>
                    <a:pt x="6774" y="11913"/>
                    <a:pt x="6737" y="12134"/>
                  </a:cubicBezTo>
                  <a:cubicBezTo>
                    <a:pt x="6700" y="12484"/>
                    <a:pt x="6626" y="13018"/>
                    <a:pt x="6903" y="13294"/>
                  </a:cubicBezTo>
                  <a:cubicBezTo>
                    <a:pt x="6940" y="13338"/>
                    <a:pt x="6992" y="13359"/>
                    <a:pt x="7044" y="13359"/>
                  </a:cubicBezTo>
                  <a:cubicBezTo>
                    <a:pt x="7120" y="13359"/>
                    <a:pt x="7194" y="13315"/>
                    <a:pt x="7215" y="13238"/>
                  </a:cubicBezTo>
                  <a:cubicBezTo>
                    <a:pt x="7289" y="13054"/>
                    <a:pt x="7307" y="12852"/>
                    <a:pt x="7271" y="12649"/>
                  </a:cubicBezTo>
                  <a:cubicBezTo>
                    <a:pt x="7271" y="12429"/>
                    <a:pt x="7289" y="12208"/>
                    <a:pt x="7326" y="11987"/>
                  </a:cubicBezTo>
                  <a:cubicBezTo>
                    <a:pt x="7363" y="11748"/>
                    <a:pt x="7510" y="11471"/>
                    <a:pt x="7565" y="11195"/>
                  </a:cubicBezTo>
                  <a:lnTo>
                    <a:pt x="9038" y="12907"/>
                  </a:lnTo>
                  <a:lnTo>
                    <a:pt x="9019" y="12907"/>
                  </a:lnTo>
                  <a:cubicBezTo>
                    <a:pt x="8706" y="13165"/>
                    <a:pt x="8375" y="13901"/>
                    <a:pt x="8798" y="14214"/>
                  </a:cubicBezTo>
                  <a:cubicBezTo>
                    <a:pt x="8817" y="14226"/>
                    <a:pt x="8839" y="14232"/>
                    <a:pt x="8862" y="14232"/>
                  </a:cubicBezTo>
                  <a:cubicBezTo>
                    <a:pt x="8907" y="14232"/>
                    <a:pt x="8952" y="14208"/>
                    <a:pt x="8964" y="14159"/>
                  </a:cubicBezTo>
                  <a:cubicBezTo>
                    <a:pt x="9001" y="13993"/>
                    <a:pt x="9019" y="13809"/>
                    <a:pt x="9001" y="13643"/>
                  </a:cubicBezTo>
                  <a:cubicBezTo>
                    <a:pt x="9038" y="13441"/>
                    <a:pt x="9093" y="13257"/>
                    <a:pt x="9203" y="13091"/>
                  </a:cubicBezTo>
                  <a:lnTo>
                    <a:pt x="9976" y="13975"/>
                  </a:lnTo>
                  <a:cubicBezTo>
                    <a:pt x="10004" y="13994"/>
                    <a:pt x="10034" y="14003"/>
                    <a:pt x="10062" y="14003"/>
                  </a:cubicBezTo>
                  <a:cubicBezTo>
                    <a:pt x="10165" y="14003"/>
                    <a:pt x="10255" y="13888"/>
                    <a:pt x="10197" y="13772"/>
                  </a:cubicBezTo>
                  <a:lnTo>
                    <a:pt x="9130" y="12429"/>
                  </a:lnTo>
                  <a:lnTo>
                    <a:pt x="9130" y="12429"/>
                  </a:lnTo>
                  <a:cubicBezTo>
                    <a:pt x="9258" y="12447"/>
                    <a:pt x="9369" y="12465"/>
                    <a:pt x="9461" y="12484"/>
                  </a:cubicBezTo>
                  <a:cubicBezTo>
                    <a:pt x="9589" y="12506"/>
                    <a:pt x="9747" y="12529"/>
                    <a:pt x="9905" y="12529"/>
                  </a:cubicBezTo>
                  <a:cubicBezTo>
                    <a:pt x="10134" y="12529"/>
                    <a:pt x="10361" y="12481"/>
                    <a:pt x="10492" y="12318"/>
                  </a:cubicBezTo>
                  <a:cubicBezTo>
                    <a:pt x="10547" y="12244"/>
                    <a:pt x="10528" y="12152"/>
                    <a:pt x="10455" y="12097"/>
                  </a:cubicBezTo>
                  <a:cubicBezTo>
                    <a:pt x="10234" y="11913"/>
                    <a:pt x="9792" y="11987"/>
                    <a:pt x="9498" y="11950"/>
                  </a:cubicBezTo>
                  <a:cubicBezTo>
                    <a:pt x="9334" y="11936"/>
                    <a:pt x="9120" y="11862"/>
                    <a:pt x="8922" y="11862"/>
                  </a:cubicBezTo>
                  <a:cubicBezTo>
                    <a:pt x="8853" y="11862"/>
                    <a:pt x="8787" y="11871"/>
                    <a:pt x="8725" y="11895"/>
                  </a:cubicBezTo>
                  <a:lnTo>
                    <a:pt x="6258" y="8747"/>
                  </a:lnTo>
                  <a:lnTo>
                    <a:pt x="6258" y="8747"/>
                  </a:lnTo>
                  <a:cubicBezTo>
                    <a:pt x="6737" y="8858"/>
                    <a:pt x="7252" y="8895"/>
                    <a:pt x="7712" y="9042"/>
                  </a:cubicBezTo>
                  <a:cubicBezTo>
                    <a:pt x="8430" y="9281"/>
                    <a:pt x="9166" y="9852"/>
                    <a:pt x="9921" y="9907"/>
                  </a:cubicBezTo>
                  <a:cubicBezTo>
                    <a:pt x="10068" y="9907"/>
                    <a:pt x="10197" y="9760"/>
                    <a:pt x="10142" y="9612"/>
                  </a:cubicBezTo>
                  <a:cubicBezTo>
                    <a:pt x="9755" y="8895"/>
                    <a:pt x="8688" y="8563"/>
                    <a:pt x="7970" y="8342"/>
                  </a:cubicBezTo>
                  <a:cubicBezTo>
                    <a:pt x="7489" y="8205"/>
                    <a:pt x="6886" y="8037"/>
                    <a:pt x="6320" y="8037"/>
                  </a:cubicBezTo>
                  <a:cubicBezTo>
                    <a:pt x="6127" y="8037"/>
                    <a:pt x="5939" y="8056"/>
                    <a:pt x="5761" y="8103"/>
                  </a:cubicBezTo>
                  <a:lnTo>
                    <a:pt x="5356" y="7588"/>
                  </a:lnTo>
                  <a:cubicBezTo>
                    <a:pt x="4620" y="6668"/>
                    <a:pt x="3866" y="5766"/>
                    <a:pt x="3203" y="4790"/>
                  </a:cubicBezTo>
                  <a:cubicBezTo>
                    <a:pt x="3148" y="4698"/>
                    <a:pt x="3093" y="4624"/>
                    <a:pt x="3037" y="4532"/>
                  </a:cubicBezTo>
                  <a:cubicBezTo>
                    <a:pt x="3553" y="4532"/>
                    <a:pt x="4050" y="4532"/>
                    <a:pt x="4565" y="4551"/>
                  </a:cubicBezTo>
                  <a:cubicBezTo>
                    <a:pt x="5141" y="4596"/>
                    <a:pt x="5804" y="4804"/>
                    <a:pt x="6411" y="4804"/>
                  </a:cubicBezTo>
                  <a:cubicBezTo>
                    <a:pt x="6541" y="4804"/>
                    <a:pt x="6669" y="4794"/>
                    <a:pt x="6792" y="4772"/>
                  </a:cubicBezTo>
                  <a:cubicBezTo>
                    <a:pt x="6976" y="4735"/>
                    <a:pt x="7031" y="4496"/>
                    <a:pt x="6884" y="4367"/>
                  </a:cubicBezTo>
                  <a:cubicBezTo>
                    <a:pt x="6277" y="3888"/>
                    <a:pt x="5246" y="3888"/>
                    <a:pt x="4510" y="3851"/>
                  </a:cubicBezTo>
                  <a:cubicBezTo>
                    <a:pt x="4358" y="3842"/>
                    <a:pt x="4204" y="3837"/>
                    <a:pt x="4050" y="3837"/>
                  </a:cubicBezTo>
                  <a:cubicBezTo>
                    <a:pt x="3608" y="3837"/>
                    <a:pt x="3161" y="3875"/>
                    <a:pt x="2724" y="3943"/>
                  </a:cubicBezTo>
                  <a:cubicBezTo>
                    <a:pt x="2467" y="3428"/>
                    <a:pt x="2264" y="2894"/>
                    <a:pt x="2062" y="2361"/>
                  </a:cubicBezTo>
                  <a:close/>
                  <a:moveTo>
                    <a:pt x="632" y="0"/>
                  </a:moveTo>
                  <a:cubicBezTo>
                    <a:pt x="427" y="0"/>
                    <a:pt x="250" y="218"/>
                    <a:pt x="350" y="446"/>
                  </a:cubicBezTo>
                  <a:cubicBezTo>
                    <a:pt x="1565" y="2710"/>
                    <a:pt x="74" y="4717"/>
                    <a:pt x="37" y="7036"/>
                  </a:cubicBezTo>
                  <a:cubicBezTo>
                    <a:pt x="0" y="8858"/>
                    <a:pt x="681" y="10606"/>
                    <a:pt x="1749" y="12060"/>
                  </a:cubicBezTo>
                  <a:cubicBezTo>
                    <a:pt x="4436" y="15686"/>
                    <a:pt x="9001" y="16607"/>
                    <a:pt x="13124" y="17656"/>
                  </a:cubicBezTo>
                  <a:cubicBezTo>
                    <a:pt x="13179" y="17729"/>
                    <a:pt x="13234" y="17785"/>
                    <a:pt x="13289" y="17840"/>
                  </a:cubicBezTo>
                  <a:cubicBezTo>
                    <a:pt x="13349" y="17911"/>
                    <a:pt x="13426" y="17942"/>
                    <a:pt x="13501" y="17942"/>
                  </a:cubicBezTo>
                  <a:cubicBezTo>
                    <a:pt x="13659" y="17942"/>
                    <a:pt x="13811" y="17806"/>
                    <a:pt x="13786" y="17619"/>
                  </a:cubicBezTo>
                  <a:cubicBezTo>
                    <a:pt x="13639" y="16515"/>
                    <a:pt x="13289" y="15539"/>
                    <a:pt x="13289" y="14398"/>
                  </a:cubicBezTo>
                  <a:cubicBezTo>
                    <a:pt x="13289" y="13404"/>
                    <a:pt x="13345" y="12410"/>
                    <a:pt x="13308" y="11416"/>
                  </a:cubicBezTo>
                  <a:cubicBezTo>
                    <a:pt x="13216" y="9355"/>
                    <a:pt x="12829" y="7257"/>
                    <a:pt x="11706" y="5471"/>
                  </a:cubicBezTo>
                  <a:cubicBezTo>
                    <a:pt x="10069" y="2852"/>
                    <a:pt x="7012" y="1737"/>
                    <a:pt x="3985" y="1737"/>
                  </a:cubicBezTo>
                  <a:cubicBezTo>
                    <a:pt x="3268" y="1737"/>
                    <a:pt x="2553" y="1799"/>
                    <a:pt x="1859" y="1919"/>
                  </a:cubicBezTo>
                  <a:cubicBezTo>
                    <a:pt x="1823" y="1827"/>
                    <a:pt x="1786" y="1753"/>
                    <a:pt x="1749" y="1661"/>
                  </a:cubicBezTo>
                  <a:cubicBezTo>
                    <a:pt x="1657" y="1035"/>
                    <a:pt x="1326" y="446"/>
                    <a:pt x="810" y="60"/>
                  </a:cubicBezTo>
                  <a:cubicBezTo>
                    <a:pt x="752" y="19"/>
                    <a:pt x="691" y="0"/>
                    <a:pt x="632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0"/>
            <p:cNvSpPr/>
            <p:nvPr/>
          </p:nvSpPr>
          <p:spPr>
            <a:xfrm>
              <a:off x="8209250" y="962616"/>
              <a:ext cx="607622" cy="806820"/>
            </a:xfrm>
            <a:custGeom>
              <a:avLst/>
              <a:gdLst/>
              <a:ahLst/>
              <a:cxnLst/>
              <a:rect l="l" t="t" r="r" b="b"/>
              <a:pathLst>
                <a:path w="11332" h="15047" extrusionOk="0">
                  <a:moveTo>
                    <a:pt x="1749" y="1980"/>
                  </a:moveTo>
                  <a:cubicBezTo>
                    <a:pt x="3185" y="2164"/>
                    <a:pt x="4621" y="2091"/>
                    <a:pt x="6019" y="2551"/>
                  </a:cubicBezTo>
                  <a:cubicBezTo>
                    <a:pt x="7713" y="3085"/>
                    <a:pt x="9056" y="4391"/>
                    <a:pt x="9682" y="6066"/>
                  </a:cubicBezTo>
                  <a:cubicBezTo>
                    <a:pt x="10326" y="7723"/>
                    <a:pt x="10345" y="9527"/>
                    <a:pt x="10290" y="11275"/>
                  </a:cubicBezTo>
                  <a:cubicBezTo>
                    <a:pt x="10253" y="12140"/>
                    <a:pt x="10124" y="13337"/>
                    <a:pt x="10455" y="14257"/>
                  </a:cubicBezTo>
                  <a:cubicBezTo>
                    <a:pt x="9020" y="13613"/>
                    <a:pt x="7418" y="13281"/>
                    <a:pt x="5983" y="12619"/>
                  </a:cubicBezTo>
                  <a:cubicBezTo>
                    <a:pt x="4234" y="11846"/>
                    <a:pt x="2596" y="10668"/>
                    <a:pt x="1620" y="8993"/>
                  </a:cubicBezTo>
                  <a:cubicBezTo>
                    <a:pt x="626" y="7263"/>
                    <a:pt x="682" y="5625"/>
                    <a:pt x="1234" y="3766"/>
                  </a:cubicBezTo>
                  <a:cubicBezTo>
                    <a:pt x="1271" y="3618"/>
                    <a:pt x="1307" y="3453"/>
                    <a:pt x="1344" y="3305"/>
                  </a:cubicBezTo>
                  <a:cubicBezTo>
                    <a:pt x="1768" y="4060"/>
                    <a:pt x="2283" y="4778"/>
                    <a:pt x="2890" y="5404"/>
                  </a:cubicBezTo>
                  <a:cubicBezTo>
                    <a:pt x="2449" y="5882"/>
                    <a:pt x="2173" y="6471"/>
                    <a:pt x="2117" y="7115"/>
                  </a:cubicBezTo>
                  <a:cubicBezTo>
                    <a:pt x="2044" y="7612"/>
                    <a:pt x="2025" y="8459"/>
                    <a:pt x="2467" y="8790"/>
                  </a:cubicBezTo>
                  <a:cubicBezTo>
                    <a:pt x="2496" y="8813"/>
                    <a:pt x="2528" y="8824"/>
                    <a:pt x="2560" y="8824"/>
                  </a:cubicBezTo>
                  <a:cubicBezTo>
                    <a:pt x="2629" y="8824"/>
                    <a:pt x="2694" y="8774"/>
                    <a:pt x="2706" y="8698"/>
                  </a:cubicBezTo>
                  <a:cubicBezTo>
                    <a:pt x="2706" y="8459"/>
                    <a:pt x="2670" y="8220"/>
                    <a:pt x="2596" y="7999"/>
                  </a:cubicBezTo>
                  <a:cubicBezTo>
                    <a:pt x="2559" y="7723"/>
                    <a:pt x="2541" y="7447"/>
                    <a:pt x="2559" y="7171"/>
                  </a:cubicBezTo>
                  <a:cubicBezTo>
                    <a:pt x="2633" y="6637"/>
                    <a:pt x="2798" y="6122"/>
                    <a:pt x="3093" y="5661"/>
                  </a:cubicBezTo>
                  <a:cubicBezTo>
                    <a:pt x="3203" y="5772"/>
                    <a:pt x="3295" y="5882"/>
                    <a:pt x="3387" y="5993"/>
                  </a:cubicBezTo>
                  <a:cubicBezTo>
                    <a:pt x="4216" y="7005"/>
                    <a:pt x="5062" y="7999"/>
                    <a:pt x="5891" y="9011"/>
                  </a:cubicBezTo>
                  <a:cubicBezTo>
                    <a:pt x="5891" y="9011"/>
                    <a:pt x="5872" y="9030"/>
                    <a:pt x="5854" y="9048"/>
                  </a:cubicBezTo>
                  <a:cubicBezTo>
                    <a:pt x="5817" y="9085"/>
                    <a:pt x="5798" y="9122"/>
                    <a:pt x="5798" y="9177"/>
                  </a:cubicBezTo>
                  <a:cubicBezTo>
                    <a:pt x="5798" y="9195"/>
                    <a:pt x="5798" y="9195"/>
                    <a:pt x="5798" y="9214"/>
                  </a:cubicBezTo>
                  <a:cubicBezTo>
                    <a:pt x="5762" y="9361"/>
                    <a:pt x="5688" y="9490"/>
                    <a:pt x="5633" y="9637"/>
                  </a:cubicBezTo>
                  <a:cubicBezTo>
                    <a:pt x="5578" y="9803"/>
                    <a:pt x="5541" y="9968"/>
                    <a:pt x="5504" y="10152"/>
                  </a:cubicBezTo>
                  <a:cubicBezTo>
                    <a:pt x="5467" y="10428"/>
                    <a:pt x="5412" y="10889"/>
                    <a:pt x="5633" y="11110"/>
                  </a:cubicBezTo>
                  <a:cubicBezTo>
                    <a:pt x="5665" y="11149"/>
                    <a:pt x="5710" y="11168"/>
                    <a:pt x="5755" y="11168"/>
                  </a:cubicBezTo>
                  <a:cubicBezTo>
                    <a:pt x="5813" y="11168"/>
                    <a:pt x="5870" y="11135"/>
                    <a:pt x="5891" y="11073"/>
                  </a:cubicBezTo>
                  <a:cubicBezTo>
                    <a:pt x="5964" y="10925"/>
                    <a:pt x="5983" y="10760"/>
                    <a:pt x="5946" y="10594"/>
                  </a:cubicBezTo>
                  <a:cubicBezTo>
                    <a:pt x="5946" y="10410"/>
                    <a:pt x="5964" y="10208"/>
                    <a:pt x="6001" y="10024"/>
                  </a:cubicBezTo>
                  <a:cubicBezTo>
                    <a:pt x="6038" y="9840"/>
                    <a:pt x="6167" y="9600"/>
                    <a:pt x="6203" y="9379"/>
                  </a:cubicBezTo>
                  <a:lnTo>
                    <a:pt x="7400" y="10815"/>
                  </a:lnTo>
                  <a:lnTo>
                    <a:pt x="7381" y="10815"/>
                  </a:lnTo>
                  <a:cubicBezTo>
                    <a:pt x="7124" y="11036"/>
                    <a:pt x="6848" y="11625"/>
                    <a:pt x="7179" y="11901"/>
                  </a:cubicBezTo>
                  <a:cubicBezTo>
                    <a:pt x="7194" y="11911"/>
                    <a:pt x="7211" y="11916"/>
                    <a:pt x="7228" y="11916"/>
                  </a:cubicBezTo>
                  <a:cubicBezTo>
                    <a:pt x="7271" y="11916"/>
                    <a:pt x="7313" y="11886"/>
                    <a:pt x="7326" y="11846"/>
                  </a:cubicBezTo>
                  <a:cubicBezTo>
                    <a:pt x="7363" y="11717"/>
                    <a:pt x="7381" y="11570"/>
                    <a:pt x="7363" y="11422"/>
                  </a:cubicBezTo>
                  <a:cubicBezTo>
                    <a:pt x="7381" y="11257"/>
                    <a:pt x="7455" y="11110"/>
                    <a:pt x="7529" y="10962"/>
                  </a:cubicBezTo>
                  <a:lnTo>
                    <a:pt x="8154" y="11717"/>
                  </a:lnTo>
                  <a:cubicBezTo>
                    <a:pt x="8183" y="11750"/>
                    <a:pt x="8217" y="11764"/>
                    <a:pt x="8250" y="11764"/>
                  </a:cubicBezTo>
                  <a:cubicBezTo>
                    <a:pt x="8348" y="11764"/>
                    <a:pt x="8439" y="11647"/>
                    <a:pt x="8357" y="11551"/>
                  </a:cubicBezTo>
                  <a:cubicBezTo>
                    <a:pt x="8081" y="11183"/>
                    <a:pt x="7786" y="10797"/>
                    <a:pt x="7492" y="10410"/>
                  </a:cubicBezTo>
                  <a:lnTo>
                    <a:pt x="7492" y="10410"/>
                  </a:lnTo>
                  <a:cubicBezTo>
                    <a:pt x="7584" y="10447"/>
                    <a:pt x="7694" y="10465"/>
                    <a:pt x="7750" y="10465"/>
                  </a:cubicBezTo>
                  <a:cubicBezTo>
                    <a:pt x="7873" y="10490"/>
                    <a:pt x="8022" y="10515"/>
                    <a:pt x="8168" y="10515"/>
                  </a:cubicBezTo>
                  <a:cubicBezTo>
                    <a:pt x="8347" y="10515"/>
                    <a:pt x="8521" y="10477"/>
                    <a:pt x="8633" y="10355"/>
                  </a:cubicBezTo>
                  <a:cubicBezTo>
                    <a:pt x="8670" y="10300"/>
                    <a:pt x="8651" y="10208"/>
                    <a:pt x="8596" y="10171"/>
                  </a:cubicBezTo>
                  <a:cubicBezTo>
                    <a:pt x="8394" y="10005"/>
                    <a:pt x="8044" y="10079"/>
                    <a:pt x="7805" y="10042"/>
                  </a:cubicBezTo>
                  <a:cubicBezTo>
                    <a:pt x="7657" y="10027"/>
                    <a:pt x="7450" y="9953"/>
                    <a:pt x="7278" y="9953"/>
                  </a:cubicBezTo>
                  <a:cubicBezTo>
                    <a:pt x="7237" y="9953"/>
                    <a:pt x="7197" y="9957"/>
                    <a:pt x="7161" y="9968"/>
                  </a:cubicBezTo>
                  <a:lnTo>
                    <a:pt x="5154" y="7336"/>
                  </a:lnTo>
                  <a:lnTo>
                    <a:pt x="5154" y="7336"/>
                  </a:lnTo>
                  <a:cubicBezTo>
                    <a:pt x="5559" y="7428"/>
                    <a:pt x="5964" y="7465"/>
                    <a:pt x="6351" y="7594"/>
                  </a:cubicBezTo>
                  <a:cubicBezTo>
                    <a:pt x="6940" y="7778"/>
                    <a:pt x="7547" y="8275"/>
                    <a:pt x="8173" y="8330"/>
                  </a:cubicBezTo>
                  <a:cubicBezTo>
                    <a:pt x="8181" y="8331"/>
                    <a:pt x="8189" y="8332"/>
                    <a:pt x="8198" y="8332"/>
                  </a:cubicBezTo>
                  <a:cubicBezTo>
                    <a:pt x="8315" y="8332"/>
                    <a:pt x="8409" y="8211"/>
                    <a:pt x="8357" y="8091"/>
                  </a:cubicBezTo>
                  <a:cubicBezTo>
                    <a:pt x="8044" y="7502"/>
                    <a:pt x="7161" y="7207"/>
                    <a:pt x="6572" y="7023"/>
                  </a:cubicBezTo>
                  <a:cubicBezTo>
                    <a:pt x="6161" y="6896"/>
                    <a:pt x="5641" y="6736"/>
                    <a:pt x="5163" y="6736"/>
                  </a:cubicBezTo>
                  <a:cubicBezTo>
                    <a:pt x="5020" y="6736"/>
                    <a:pt x="4881" y="6750"/>
                    <a:pt x="4749" y="6784"/>
                  </a:cubicBezTo>
                  <a:lnTo>
                    <a:pt x="4418" y="6342"/>
                  </a:lnTo>
                  <a:cubicBezTo>
                    <a:pt x="3829" y="5569"/>
                    <a:pt x="3203" y="4815"/>
                    <a:pt x="2670" y="4005"/>
                  </a:cubicBezTo>
                  <a:cubicBezTo>
                    <a:pt x="2614" y="3931"/>
                    <a:pt x="2577" y="3858"/>
                    <a:pt x="2541" y="3784"/>
                  </a:cubicBezTo>
                  <a:cubicBezTo>
                    <a:pt x="2964" y="3784"/>
                    <a:pt x="3369" y="3784"/>
                    <a:pt x="3792" y="3821"/>
                  </a:cubicBezTo>
                  <a:cubicBezTo>
                    <a:pt x="4288" y="3867"/>
                    <a:pt x="4836" y="4044"/>
                    <a:pt x="5348" y="4044"/>
                  </a:cubicBezTo>
                  <a:cubicBezTo>
                    <a:pt x="5444" y="4044"/>
                    <a:pt x="5540" y="4038"/>
                    <a:pt x="5633" y="4023"/>
                  </a:cubicBezTo>
                  <a:cubicBezTo>
                    <a:pt x="5798" y="3986"/>
                    <a:pt x="5835" y="3784"/>
                    <a:pt x="5725" y="3692"/>
                  </a:cubicBezTo>
                  <a:cubicBezTo>
                    <a:pt x="5228" y="3287"/>
                    <a:pt x="4363" y="3269"/>
                    <a:pt x="3755" y="3232"/>
                  </a:cubicBezTo>
                  <a:cubicBezTo>
                    <a:pt x="3604" y="3220"/>
                    <a:pt x="3451" y="3214"/>
                    <a:pt x="3297" y="3214"/>
                  </a:cubicBezTo>
                  <a:cubicBezTo>
                    <a:pt x="2964" y="3214"/>
                    <a:pt x="2628" y="3243"/>
                    <a:pt x="2301" y="3305"/>
                  </a:cubicBezTo>
                  <a:cubicBezTo>
                    <a:pt x="2081" y="2864"/>
                    <a:pt x="1933" y="2422"/>
                    <a:pt x="1749" y="1980"/>
                  </a:cubicBezTo>
                  <a:close/>
                  <a:moveTo>
                    <a:pt x="606" y="0"/>
                  </a:moveTo>
                  <a:cubicBezTo>
                    <a:pt x="437" y="0"/>
                    <a:pt x="297" y="175"/>
                    <a:pt x="369" y="361"/>
                  </a:cubicBezTo>
                  <a:cubicBezTo>
                    <a:pt x="1344" y="2256"/>
                    <a:pt x="93" y="3894"/>
                    <a:pt x="19" y="5827"/>
                  </a:cubicBezTo>
                  <a:cubicBezTo>
                    <a:pt x="1" y="7336"/>
                    <a:pt x="479" y="8809"/>
                    <a:pt x="1381" y="10005"/>
                  </a:cubicBezTo>
                  <a:cubicBezTo>
                    <a:pt x="3571" y="13061"/>
                    <a:pt x="7345" y="13870"/>
                    <a:pt x="10731" y="14791"/>
                  </a:cubicBezTo>
                  <a:cubicBezTo>
                    <a:pt x="10786" y="14846"/>
                    <a:pt x="10823" y="14901"/>
                    <a:pt x="10878" y="14938"/>
                  </a:cubicBezTo>
                  <a:cubicBezTo>
                    <a:pt x="10923" y="15014"/>
                    <a:pt x="10993" y="15046"/>
                    <a:pt x="11064" y="15046"/>
                  </a:cubicBezTo>
                  <a:cubicBezTo>
                    <a:pt x="11198" y="15046"/>
                    <a:pt x="11332" y="14929"/>
                    <a:pt x="11283" y="14772"/>
                  </a:cubicBezTo>
                  <a:cubicBezTo>
                    <a:pt x="11191" y="13852"/>
                    <a:pt x="10915" y="13042"/>
                    <a:pt x="10915" y="12085"/>
                  </a:cubicBezTo>
                  <a:cubicBezTo>
                    <a:pt x="10915" y="11275"/>
                    <a:pt x="10989" y="10447"/>
                    <a:pt x="10971" y="9619"/>
                  </a:cubicBezTo>
                  <a:cubicBezTo>
                    <a:pt x="10915" y="7907"/>
                    <a:pt x="10621" y="6177"/>
                    <a:pt x="9719" y="4686"/>
                  </a:cubicBezTo>
                  <a:cubicBezTo>
                    <a:pt x="8369" y="2442"/>
                    <a:pt x="5783" y="1484"/>
                    <a:pt x="3225" y="1484"/>
                  </a:cubicBezTo>
                  <a:cubicBezTo>
                    <a:pt x="2679" y="1484"/>
                    <a:pt x="2134" y="1528"/>
                    <a:pt x="1602" y="1612"/>
                  </a:cubicBezTo>
                  <a:cubicBezTo>
                    <a:pt x="1565" y="1538"/>
                    <a:pt x="1547" y="1465"/>
                    <a:pt x="1510" y="1391"/>
                  </a:cubicBezTo>
                  <a:cubicBezTo>
                    <a:pt x="1436" y="857"/>
                    <a:pt x="1160" y="379"/>
                    <a:pt x="755" y="48"/>
                  </a:cubicBezTo>
                  <a:cubicBezTo>
                    <a:pt x="706" y="15"/>
                    <a:pt x="655" y="0"/>
                    <a:pt x="606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0"/>
            <p:cNvSpPr/>
            <p:nvPr/>
          </p:nvSpPr>
          <p:spPr>
            <a:xfrm>
              <a:off x="7456265" y="893768"/>
              <a:ext cx="524082" cy="944141"/>
            </a:xfrm>
            <a:custGeom>
              <a:avLst/>
              <a:gdLst/>
              <a:ahLst/>
              <a:cxnLst/>
              <a:rect l="l" t="t" r="r" b="b"/>
              <a:pathLst>
                <a:path w="9774" h="17608" extrusionOk="0">
                  <a:moveTo>
                    <a:pt x="3884" y="945"/>
                  </a:moveTo>
                  <a:cubicBezTo>
                    <a:pt x="4804" y="2178"/>
                    <a:pt x="6000" y="3191"/>
                    <a:pt x="6902" y="4405"/>
                  </a:cubicBezTo>
                  <a:cubicBezTo>
                    <a:pt x="8007" y="5878"/>
                    <a:pt x="8853" y="7626"/>
                    <a:pt x="8908" y="9485"/>
                  </a:cubicBezTo>
                  <a:cubicBezTo>
                    <a:pt x="8945" y="11418"/>
                    <a:pt x="8135" y="12762"/>
                    <a:pt x="6810" y="14087"/>
                  </a:cubicBezTo>
                  <a:cubicBezTo>
                    <a:pt x="6700" y="14197"/>
                    <a:pt x="6589" y="14326"/>
                    <a:pt x="6479" y="14418"/>
                  </a:cubicBezTo>
                  <a:cubicBezTo>
                    <a:pt x="6479" y="13590"/>
                    <a:pt x="6368" y="12762"/>
                    <a:pt x="6166" y="11952"/>
                  </a:cubicBezTo>
                  <a:cubicBezTo>
                    <a:pt x="6755" y="11749"/>
                    <a:pt x="7270" y="11381"/>
                    <a:pt x="7620" y="10866"/>
                  </a:cubicBezTo>
                  <a:cubicBezTo>
                    <a:pt x="7896" y="10479"/>
                    <a:pt x="8301" y="9780"/>
                    <a:pt x="8099" y="9283"/>
                  </a:cubicBezTo>
                  <a:cubicBezTo>
                    <a:pt x="8069" y="9234"/>
                    <a:pt x="8025" y="9211"/>
                    <a:pt x="7979" y="9211"/>
                  </a:cubicBezTo>
                  <a:cubicBezTo>
                    <a:pt x="7937" y="9211"/>
                    <a:pt x="7894" y="9230"/>
                    <a:pt x="7859" y="9265"/>
                  </a:cubicBezTo>
                  <a:cubicBezTo>
                    <a:pt x="7749" y="9467"/>
                    <a:pt x="7675" y="9669"/>
                    <a:pt x="7620" y="9909"/>
                  </a:cubicBezTo>
                  <a:cubicBezTo>
                    <a:pt x="7528" y="10148"/>
                    <a:pt x="7418" y="10387"/>
                    <a:pt x="7270" y="10608"/>
                  </a:cubicBezTo>
                  <a:cubicBezTo>
                    <a:pt x="6957" y="11031"/>
                    <a:pt x="6571" y="11400"/>
                    <a:pt x="6111" y="11639"/>
                  </a:cubicBezTo>
                  <a:cubicBezTo>
                    <a:pt x="6092" y="11492"/>
                    <a:pt x="6056" y="11363"/>
                    <a:pt x="6037" y="11216"/>
                  </a:cubicBezTo>
                  <a:cubicBezTo>
                    <a:pt x="5798" y="9982"/>
                    <a:pt x="5559" y="8749"/>
                    <a:pt x="5301" y="7516"/>
                  </a:cubicBezTo>
                  <a:cubicBezTo>
                    <a:pt x="5319" y="7516"/>
                    <a:pt x="5338" y="7516"/>
                    <a:pt x="5356" y="7498"/>
                  </a:cubicBezTo>
                  <a:cubicBezTo>
                    <a:pt x="5393" y="7479"/>
                    <a:pt x="5448" y="7461"/>
                    <a:pt x="5467" y="7424"/>
                  </a:cubicBezTo>
                  <a:cubicBezTo>
                    <a:pt x="5467" y="7406"/>
                    <a:pt x="5467" y="7387"/>
                    <a:pt x="5467" y="7387"/>
                  </a:cubicBezTo>
                  <a:cubicBezTo>
                    <a:pt x="5577" y="7277"/>
                    <a:pt x="5687" y="7185"/>
                    <a:pt x="5816" y="7111"/>
                  </a:cubicBezTo>
                  <a:cubicBezTo>
                    <a:pt x="5927" y="7001"/>
                    <a:pt x="6037" y="6872"/>
                    <a:pt x="6148" y="6725"/>
                  </a:cubicBezTo>
                  <a:cubicBezTo>
                    <a:pt x="6313" y="6504"/>
                    <a:pt x="6571" y="6154"/>
                    <a:pt x="6497" y="5859"/>
                  </a:cubicBezTo>
                  <a:cubicBezTo>
                    <a:pt x="6485" y="5784"/>
                    <a:pt x="6411" y="5734"/>
                    <a:pt x="6343" y="5734"/>
                  </a:cubicBezTo>
                  <a:cubicBezTo>
                    <a:pt x="6311" y="5734"/>
                    <a:pt x="6281" y="5744"/>
                    <a:pt x="6258" y="5767"/>
                  </a:cubicBezTo>
                  <a:cubicBezTo>
                    <a:pt x="6129" y="5859"/>
                    <a:pt x="6037" y="5988"/>
                    <a:pt x="5982" y="6136"/>
                  </a:cubicBezTo>
                  <a:cubicBezTo>
                    <a:pt x="5890" y="6301"/>
                    <a:pt x="5798" y="6448"/>
                    <a:pt x="5669" y="6596"/>
                  </a:cubicBezTo>
                  <a:cubicBezTo>
                    <a:pt x="5559" y="6725"/>
                    <a:pt x="5338" y="6872"/>
                    <a:pt x="5209" y="7056"/>
                  </a:cubicBezTo>
                  <a:cubicBezTo>
                    <a:pt x="5098" y="6448"/>
                    <a:pt x="4988" y="5859"/>
                    <a:pt x="4878" y="5270"/>
                  </a:cubicBezTo>
                  <a:lnTo>
                    <a:pt x="4896" y="5270"/>
                  </a:lnTo>
                  <a:cubicBezTo>
                    <a:pt x="5209" y="5215"/>
                    <a:pt x="5724" y="4829"/>
                    <a:pt x="5559" y="4461"/>
                  </a:cubicBezTo>
                  <a:cubicBezTo>
                    <a:pt x="5535" y="4425"/>
                    <a:pt x="5503" y="4405"/>
                    <a:pt x="5469" y="4405"/>
                  </a:cubicBezTo>
                  <a:cubicBezTo>
                    <a:pt x="5450" y="4405"/>
                    <a:pt x="5431" y="4411"/>
                    <a:pt x="5411" y="4424"/>
                  </a:cubicBezTo>
                  <a:cubicBezTo>
                    <a:pt x="5319" y="4534"/>
                    <a:pt x="5246" y="4645"/>
                    <a:pt x="5190" y="4774"/>
                  </a:cubicBezTo>
                  <a:cubicBezTo>
                    <a:pt x="5080" y="4902"/>
                    <a:pt x="4970" y="4994"/>
                    <a:pt x="4822" y="5086"/>
                  </a:cubicBezTo>
                  <a:cubicBezTo>
                    <a:pt x="4767" y="4774"/>
                    <a:pt x="4694" y="4461"/>
                    <a:pt x="4638" y="4166"/>
                  </a:cubicBezTo>
                  <a:cubicBezTo>
                    <a:pt x="4622" y="4102"/>
                    <a:pt x="4571" y="4072"/>
                    <a:pt x="4519" y="4072"/>
                  </a:cubicBezTo>
                  <a:cubicBezTo>
                    <a:pt x="4454" y="4072"/>
                    <a:pt x="4389" y="4120"/>
                    <a:pt x="4399" y="4203"/>
                  </a:cubicBezTo>
                  <a:lnTo>
                    <a:pt x="4601" y="5565"/>
                  </a:lnTo>
                  <a:cubicBezTo>
                    <a:pt x="4528" y="5510"/>
                    <a:pt x="4473" y="5455"/>
                    <a:pt x="4399" y="5399"/>
                  </a:cubicBezTo>
                  <a:cubicBezTo>
                    <a:pt x="4228" y="5259"/>
                    <a:pt x="3977" y="5066"/>
                    <a:pt x="3737" y="5066"/>
                  </a:cubicBezTo>
                  <a:cubicBezTo>
                    <a:pt x="3693" y="5066"/>
                    <a:pt x="3650" y="5072"/>
                    <a:pt x="3608" y="5086"/>
                  </a:cubicBezTo>
                  <a:cubicBezTo>
                    <a:pt x="3552" y="5123"/>
                    <a:pt x="3516" y="5197"/>
                    <a:pt x="3552" y="5270"/>
                  </a:cubicBezTo>
                  <a:cubicBezTo>
                    <a:pt x="3644" y="5491"/>
                    <a:pt x="3976" y="5602"/>
                    <a:pt x="4160" y="5731"/>
                  </a:cubicBezTo>
                  <a:cubicBezTo>
                    <a:pt x="4307" y="5841"/>
                    <a:pt x="4473" y="6062"/>
                    <a:pt x="4675" y="6099"/>
                  </a:cubicBezTo>
                  <a:cubicBezTo>
                    <a:pt x="4822" y="7148"/>
                    <a:pt x="4988" y="8197"/>
                    <a:pt x="5135" y="9265"/>
                  </a:cubicBezTo>
                  <a:cubicBezTo>
                    <a:pt x="4841" y="8988"/>
                    <a:pt x="4509" y="8768"/>
                    <a:pt x="4252" y="8491"/>
                  </a:cubicBezTo>
                  <a:cubicBezTo>
                    <a:pt x="3847" y="8050"/>
                    <a:pt x="3552" y="7332"/>
                    <a:pt x="3055" y="7001"/>
                  </a:cubicBezTo>
                  <a:cubicBezTo>
                    <a:pt x="3025" y="6980"/>
                    <a:pt x="2992" y="6971"/>
                    <a:pt x="2960" y="6971"/>
                  </a:cubicBezTo>
                  <a:cubicBezTo>
                    <a:pt x="2875" y="6971"/>
                    <a:pt x="2798" y="7036"/>
                    <a:pt x="2798" y="7129"/>
                  </a:cubicBezTo>
                  <a:cubicBezTo>
                    <a:pt x="2779" y="7774"/>
                    <a:pt x="3387" y="8436"/>
                    <a:pt x="3792" y="8860"/>
                  </a:cubicBezTo>
                  <a:cubicBezTo>
                    <a:pt x="4160" y="9246"/>
                    <a:pt x="4675" y="9761"/>
                    <a:pt x="5227" y="9890"/>
                  </a:cubicBezTo>
                  <a:cubicBezTo>
                    <a:pt x="5264" y="10074"/>
                    <a:pt x="5283" y="10240"/>
                    <a:pt x="5301" y="10424"/>
                  </a:cubicBezTo>
                  <a:cubicBezTo>
                    <a:pt x="5448" y="11344"/>
                    <a:pt x="5614" y="12283"/>
                    <a:pt x="5706" y="13222"/>
                  </a:cubicBezTo>
                  <a:lnTo>
                    <a:pt x="5706" y="13461"/>
                  </a:lnTo>
                  <a:cubicBezTo>
                    <a:pt x="5356" y="13259"/>
                    <a:pt x="4988" y="13075"/>
                    <a:pt x="4657" y="12835"/>
                  </a:cubicBezTo>
                  <a:cubicBezTo>
                    <a:pt x="4197" y="12522"/>
                    <a:pt x="3736" y="12007"/>
                    <a:pt x="3203" y="11823"/>
                  </a:cubicBezTo>
                  <a:cubicBezTo>
                    <a:pt x="3175" y="11810"/>
                    <a:pt x="3147" y="11805"/>
                    <a:pt x="3121" y="11805"/>
                  </a:cubicBezTo>
                  <a:cubicBezTo>
                    <a:pt x="2993" y="11805"/>
                    <a:pt x="2902" y="11940"/>
                    <a:pt x="2963" y="12062"/>
                  </a:cubicBezTo>
                  <a:cubicBezTo>
                    <a:pt x="3203" y="12614"/>
                    <a:pt x="3902" y="13038"/>
                    <a:pt x="4399" y="13351"/>
                  </a:cubicBezTo>
                  <a:cubicBezTo>
                    <a:pt x="4804" y="13608"/>
                    <a:pt x="5227" y="13829"/>
                    <a:pt x="5687" y="13995"/>
                  </a:cubicBezTo>
                  <a:cubicBezTo>
                    <a:pt x="5651" y="14455"/>
                    <a:pt x="5577" y="14915"/>
                    <a:pt x="5522" y="15375"/>
                  </a:cubicBezTo>
                  <a:cubicBezTo>
                    <a:pt x="4399" y="14547"/>
                    <a:pt x="3147" y="13940"/>
                    <a:pt x="2190" y="12909"/>
                  </a:cubicBezTo>
                  <a:cubicBezTo>
                    <a:pt x="1012" y="11657"/>
                    <a:pt x="479" y="9927"/>
                    <a:pt x="736" y="8234"/>
                  </a:cubicBezTo>
                  <a:cubicBezTo>
                    <a:pt x="957" y="6522"/>
                    <a:pt x="1767" y="5013"/>
                    <a:pt x="2650" y="3559"/>
                  </a:cubicBezTo>
                  <a:cubicBezTo>
                    <a:pt x="3092" y="2822"/>
                    <a:pt x="3755" y="1884"/>
                    <a:pt x="3884" y="945"/>
                  </a:cubicBezTo>
                  <a:close/>
                  <a:moveTo>
                    <a:pt x="3615" y="1"/>
                  </a:moveTo>
                  <a:cubicBezTo>
                    <a:pt x="3531" y="1"/>
                    <a:pt x="3447" y="43"/>
                    <a:pt x="3405" y="135"/>
                  </a:cubicBezTo>
                  <a:cubicBezTo>
                    <a:pt x="3074" y="964"/>
                    <a:pt x="2927" y="1773"/>
                    <a:pt x="2485" y="2565"/>
                  </a:cubicBezTo>
                  <a:cubicBezTo>
                    <a:pt x="2098" y="3264"/>
                    <a:pt x="1675" y="3927"/>
                    <a:pt x="1307" y="4645"/>
                  </a:cubicBezTo>
                  <a:cubicBezTo>
                    <a:pt x="552" y="6099"/>
                    <a:pt x="0" y="7718"/>
                    <a:pt x="55" y="9393"/>
                  </a:cubicBezTo>
                  <a:cubicBezTo>
                    <a:pt x="184" y="12449"/>
                    <a:pt x="2724" y="14749"/>
                    <a:pt x="5485" y="15743"/>
                  </a:cubicBezTo>
                  <a:cubicBezTo>
                    <a:pt x="5485" y="15817"/>
                    <a:pt x="5467" y="15891"/>
                    <a:pt x="5467" y="15964"/>
                  </a:cubicBezTo>
                  <a:cubicBezTo>
                    <a:pt x="5283" y="16443"/>
                    <a:pt x="5283" y="16977"/>
                    <a:pt x="5467" y="17455"/>
                  </a:cubicBezTo>
                  <a:cubicBezTo>
                    <a:pt x="5515" y="17559"/>
                    <a:pt x="5605" y="17608"/>
                    <a:pt x="5694" y="17608"/>
                  </a:cubicBezTo>
                  <a:cubicBezTo>
                    <a:pt x="5810" y="17608"/>
                    <a:pt x="5924" y="17527"/>
                    <a:pt x="5945" y="17381"/>
                  </a:cubicBezTo>
                  <a:cubicBezTo>
                    <a:pt x="6000" y="15320"/>
                    <a:pt x="7823" y="14510"/>
                    <a:pt x="8780" y="12909"/>
                  </a:cubicBezTo>
                  <a:cubicBezTo>
                    <a:pt x="9479" y="11657"/>
                    <a:pt x="9774" y="10185"/>
                    <a:pt x="9571" y="8749"/>
                  </a:cubicBezTo>
                  <a:cubicBezTo>
                    <a:pt x="9129" y="5178"/>
                    <a:pt x="6332" y="2730"/>
                    <a:pt x="3884" y="375"/>
                  </a:cubicBezTo>
                  <a:cubicBezTo>
                    <a:pt x="3884" y="301"/>
                    <a:pt x="3865" y="246"/>
                    <a:pt x="3847" y="172"/>
                  </a:cubicBezTo>
                  <a:cubicBezTo>
                    <a:pt x="3817" y="62"/>
                    <a:pt x="3716" y="1"/>
                    <a:pt x="3615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0"/>
            <p:cNvSpPr/>
            <p:nvPr/>
          </p:nvSpPr>
          <p:spPr>
            <a:xfrm>
              <a:off x="4808348" y="1932638"/>
              <a:ext cx="768535" cy="596201"/>
            </a:xfrm>
            <a:custGeom>
              <a:avLst/>
              <a:gdLst/>
              <a:ahLst/>
              <a:cxnLst/>
              <a:rect l="l" t="t" r="r" b="b"/>
              <a:pathLst>
                <a:path w="14333" h="11119" extrusionOk="0">
                  <a:moveTo>
                    <a:pt x="13510" y="811"/>
                  </a:moveTo>
                  <a:lnTo>
                    <a:pt x="13510" y="811"/>
                  </a:lnTo>
                  <a:cubicBezTo>
                    <a:pt x="12940" y="2229"/>
                    <a:pt x="12663" y="3775"/>
                    <a:pt x="12075" y="5173"/>
                  </a:cubicBezTo>
                  <a:cubicBezTo>
                    <a:pt x="11375" y="6867"/>
                    <a:pt x="10289" y="8487"/>
                    <a:pt x="8706" y="9480"/>
                  </a:cubicBezTo>
                  <a:cubicBezTo>
                    <a:pt x="7738" y="10079"/>
                    <a:pt x="6796" y="10317"/>
                    <a:pt x="5812" y="10317"/>
                  </a:cubicBezTo>
                  <a:cubicBezTo>
                    <a:pt x="5130" y="10317"/>
                    <a:pt x="4427" y="10202"/>
                    <a:pt x="3681" y="10014"/>
                  </a:cubicBezTo>
                  <a:cubicBezTo>
                    <a:pt x="3534" y="9977"/>
                    <a:pt x="3387" y="9941"/>
                    <a:pt x="3221" y="9904"/>
                  </a:cubicBezTo>
                  <a:cubicBezTo>
                    <a:pt x="3939" y="9480"/>
                    <a:pt x="4602" y="8965"/>
                    <a:pt x="5209" y="8376"/>
                  </a:cubicBezTo>
                  <a:cubicBezTo>
                    <a:pt x="5669" y="8781"/>
                    <a:pt x="6258" y="9020"/>
                    <a:pt x="6884" y="9057"/>
                  </a:cubicBezTo>
                  <a:cubicBezTo>
                    <a:pt x="7009" y="9072"/>
                    <a:pt x="7157" y="9082"/>
                    <a:pt x="7312" y="9082"/>
                  </a:cubicBezTo>
                  <a:cubicBezTo>
                    <a:pt x="7752" y="9082"/>
                    <a:pt x="8254" y="8997"/>
                    <a:pt x="8485" y="8671"/>
                  </a:cubicBezTo>
                  <a:cubicBezTo>
                    <a:pt x="8541" y="8579"/>
                    <a:pt x="8485" y="8468"/>
                    <a:pt x="8375" y="8450"/>
                  </a:cubicBezTo>
                  <a:cubicBezTo>
                    <a:pt x="8154" y="8450"/>
                    <a:pt x="7933" y="8487"/>
                    <a:pt x="7712" y="8579"/>
                  </a:cubicBezTo>
                  <a:cubicBezTo>
                    <a:pt x="7524" y="8606"/>
                    <a:pt x="7325" y="8623"/>
                    <a:pt x="7131" y="8623"/>
                  </a:cubicBezTo>
                  <a:cubicBezTo>
                    <a:pt x="7060" y="8623"/>
                    <a:pt x="6990" y="8620"/>
                    <a:pt x="6921" y="8615"/>
                  </a:cubicBezTo>
                  <a:cubicBezTo>
                    <a:pt x="6387" y="8579"/>
                    <a:pt x="5890" y="8431"/>
                    <a:pt x="5448" y="8155"/>
                  </a:cubicBezTo>
                  <a:cubicBezTo>
                    <a:pt x="5559" y="8063"/>
                    <a:pt x="5669" y="7971"/>
                    <a:pt x="5761" y="7879"/>
                  </a:cubicBezTo>
                  <a:cubicBezTo>
                    <a:pt x="6700" y="7051"/>
                    <a:pt x="7657" y="6204"/>
                    <a:pt x="8577" y="5358"/>
                  </a:cubicBezTo>
                  <a:cubicBezTo>
                    <a:pt x="8596" y="5376"/>
                    <a:pt x="8614" y="5394"/>
                    <a:pt x="8633" y="5413"/>
                  </a:cubicBezTo>
                  <a:cubicBezTo>
                    <a:pt x="8651" y="5431"/>
                    <a:pt x="8706" y="5450"/>
                    <a:pt x="8761" y="5450"/>
                  </a:cubicBezTo>
                  <a:lnTo>
                    <a:pt x="8780" y="5450"/>
                  </a:lnTo>
                  <a:cubicBezTo>
                    <a:pt x="8927" y="5486"/>
                    <a:pt x="9056" y="5542"/>
                    <a:pt x="9203" y="5615"/>
                  </a:cubicBezTo>
                  <a:cubicBezTo>
                    <a:pt x="9350" y="5652"/>
                    <a:pt x="9516" y="5689"/>
                    <a:pt x="9700" y="5707"/>
                  </a:cubicBezTo>
                  <a:cubicBezTo>
                    <a:pt x="9805" y="5721"/>
                    <a:pt x="9933" y="5735"/>
                    <a:pt x="10062" y="5735"/>
                  </a:cubicBezTo>
                  <a:cubicBezTo>
                    <a:pt x="10276" y="5735"/>
                    <a:pt x="10495" y="5697"/>
                    <a:pt x="10620" y="5560"/>
                  </a:cubicBezTo>
                  <a:cubicBezTo>
                    <a:pt x="10694" y="5486"/>
                    <a:pt x="10676" y="5358"/>
                    <a:pt x="10565" y="5302"/>
                  </a:cubicBezTo>
                  <a:cubicBezTo>
                    <a:pt x="10457" y="5275"/>
                    <a:pt x="10340" y="5258"/>
                    <a:pt x="10227" y="5258"/>
                  </a:cubicBezTo>
                  <a:cubicBezTo>
                    <a:pt x="10185" y="5258"/>
                    <a:pt x="10145" y="5261"/>
                    <a:pt x="10105" y="5266"/>
                  </a:cubicBezTo>
                  <a:cubicBezTo>
                    <a:pt x="10056" y="5270"/>
                    <a:pt x="10006" y="5273"/>
                    <a:pt x="9957" y="5273"/>
                  </a:cubicBezTo>
                  <a:cubicBezTo>
                    <a:pt x="9824" y="5273"/>
                    <a:pt x="9693" y="5256"/>
                    <a:pt x="9571" y="5229"/>
                  </a:cubicBezTo>
                  <a:cubicBezTo>
                    <a:pt x="9387" y="5210"/>
                    <a:pt x="9148" y="5100"/>
                    <a:pt x="8927" y="5063"/>
                  </a:cubicBezTo>
                  <a:lnTo>
                    <a:pt x="10289" y="3867"/>
                  </a:lnTo>
                  <a:lnTo>
                    <a:pt x="10289" y="3885"/>
                  </a:lnTo>
                  <a:cubicBezTo>
                    <a:pt x="10424" y="4032"/>
                    <a:pt x="10731" y="4204"/>
                    <a:pt x="10991" y="4204"/>
                  </a:cubicBezTo>
                  <a:cubicBezTo>
                    <a:pt x="11121" y="4204"/>
                    <a:pt x="11240" y="4161"/>
                    <a:pt x="11320" y="4051"/>
                  </a:cubicBezTo>
                  <a:cubicBezTo>
                    <a:pt x="11357" y="3996"/>
                    <a:pt x="11338" y="3922"/>
                    <a:pt x="11283" y="3903"/>
                  </a:cubicBezTo>
                  <a:cubicBezTo>
                    <a:pt x="11192" y="3890"/>
                    <a:pt x="11092" y="3877"/>
                    <a:pt x="10995" y="3877"/>
                  </a:cubicBezTo>
                  <a:cubicBezTo>
                    <a:pt x="10955" y="3877"/>
                    <a:pt x="10916" y="3880"/>
                    <a:pt x="10878" y="3885"/>
                  </a:cubicBezTo>
                  <a:cubicBezTo>
                    <a:pt x="10712" y="3867"/>
                    <a:pt x="10565" y="3811"/>
                    <a:pt x="10418" y="3738"/>
                  </a:cubicBezTo>
                  <a:lnTo>
                    <a:pt x="11117" y="3112"/>
                  </a:lnTo>
                  <a:cubicBezTo>
                    <a:pt x="11222" y="3023"/>
                    <a:pt x="11133" y="2885"/>
                    <a:pt x="11027" y="2885"/>
                  </a:cubicBezTo>
                  <a:cubicBezTo>
                    <a:pt x="11002" y="2885"/>
                    <a:pt x="10976" y="2892"/>
                    <a:pt x="10952" y="2910"/>
                  </a:cubicBezTo>
                  <a:lnTo>
                    <a:pt x="9884" y="3775"/>
                  </a:lnTo>
                  <a:cubicBezTo>
                    <a:pt x="9903" y="3701"/>
                    <a:pt x="9921" y="3609"/>
                    <a:pt x="9921" y="3535"/>
                  </a:cubicBezTo>
                  <a:cubicBezTo>
                    <a:pt x="9976" y="3278"/>
                    <a:pt x="10013" y="2873"/>
                    <a:pt x="9792" y="2689"/>
                  </a:cubicBezTo>
                  <a:cubicBezTo>
                    <a:pt x="9773" y="2676"/>
                    <a:pt x="9748" y="2670"/>
                    <a:pt x="9724" y="2670"/>
                  </a:cubicBezTo>
                  <a:cubicBezTo>
                    <a:pt x="9679" y="2670"/>
                    <a:pt x="9632" y="2690"/>
                    <a:pt x="9608" y="2726"/>
                  </a:cubicBezTo>
                  <a:cubicBezTo>
                    <a:pt x="9461" y="2928"/>
                    <a:pt x="9535" y="3259"/>
                    <a:pt x="9516" y="3499"/>
                  </a:cubicBezTo>
                  <a:cubicBezTo>
                    <a:pt x="9498" y="3683"/>
                    <a:pt x="9387" y="3940"/>
                    <a:pt x="9461" y="4124"/>
                  </a:cubicBezTo>
                  <a:lnTo>
                    <a:pt x="6976" y="6131"/>
                  </a:lnTo>
                  <a:cubicBezTo>
                    <a:pt x="7050" y="5744"/>
                    <a:pt x="7087" y="5339"/>
                    <a:pt x="7197" y="4989"/>
                  </a:cubicBezTo>
                  <a:cubicBezTo>
                    <a:pt x="7363" y="4400"/>
                    <a:pt x="7823" y="3811"/>
                    <a:pt x="7860" y="3204"/>
                  </a:cubicBezTo>
                  <a:cubicBezTo>
                    <a:pt x="7874" y="3101"/>
                    <a:pt x="7784" y="3022"/>
                    <a:pt x="7690" y="3022"/>
                  </a:cubicBezTo>
                  <a:cubicBezTo>
                    <a:pt x="7667" y="3022"/>
                    <a:pt x="7643" y="3027"/>
                    <a:pt x="7620" y="3038"/>
                  </a:cubicBezTo>
                  <a:cubicBezTo>
                    <a:pt x="7050" y="3351"/>
                    <a:pt x="6792" y="4198"/>
                    <a:pt x="6645" y="4787"/>
                  </a:cubicBezTo>
                  <a:cubicBezTo>
                    <a:pt x="6498" y="5302"/>
                    <a:pt x="6313" y="6002"/>
                    <a:pt x="6479" y="6536"/>
                  </a:cubicBezTo>
                  <a:lnTo>
                    <a:pt x="6056" y="6867"/>
                  </a:lnTo>
                  <a:cubicBezTo>
                    <a:pt x="5338" y="7474"/>
                    <a:pt x="4620" y="8082"/>
                    <a:pt x="3866" y="8634"/>
                  </a:cubicBezTo>
                  <a:cubicBezTo>
                    <a:pt x="3792" y="8671"/>
                    <a:pt x="3718" y="8707"/>
                    <a:pt x="3645" y="8763"/>
                  </a:cubicBezTo>
                  <a:cubicBezTo>
                    <a:pt x="3645" y="8358"/>
                    <a:pt x="3626" y="7953"/>
                    <a:pt x="3645" y="7548"/>
                  </a:cubicBezTo>
                  <a:cubicBezTo>
                    <a:pt x="3681" y="6977"/>
                    <a:pt x="3902" y="6333"/>
                    <a:pt x="3792" y="5762"/>
                  </a:cubicBezTo>
                  <a:cubicBezTo>
                    <a:pt x="3770" y="5677"/>
                    <a:pt x="3693" y="5628"/>
                    <a:pt x="3614" y="5628"/>
                  </a:cubicBezTo>
                  <a:cubicBezTo>
                    <a:pt x="3557" y="5628"/>
                    <a:pt x="3499" y="5653"/>
                    <a:pt x="3461" y="5707"/>
                  </a:cubicBezTo>
                  <a:cubicBezTo>
                    <a:pt x="3092" y="6186"/>
                    <a:pt x="3111" y="7014"/>
                    <a:pt x="3092" y="7603"/>
                  </a:cubicBezTo>
                  <a:cubicBezTo>
                    <a:pt x="3056" y="8063"/>
                    <a:pt x="3092" y="8542"/>
                    <a:pt x="3185" y="9020"/>
                  </a:cubicBezTo>
                  <a:cubicBezTo>
                    <a:pt x="2780" y="9223"/>
                    <a:pt x="2356" y="9388"/>
                    <a:pt x="1915" y="9572"/>
                  </a:cubicBezTo>
                  <a:cubicBezTo>
                    <a:pt x="2062" y="8192"/>
                    <a:pt x="1951" y="6812"/>
                    <a:pt x="2338" y="5450"/>
                  </a:cubicBezTo>
                  <a:cubicBezTo>
                    <a:pt x="2816" y="3793"/>
                    <a:pt x="4050" y="2449"/>
                    <a:pt x="5651" y="1824"/>
                  </a:cubicBezTo>
                  <a:lnTo>
                    <a:pt x="5651" y="1805"/>
                  </a:lnTo>
                  <a:cubicBezTo>
                    <a:pt x="7105" y="1180"/>
                    <a:pt x="8668" y="1067"/>
                    <a:pt x="10225" y="1067"/>
                  </a:cubicBezTo>
                  <a:cubicBezTo>
                    <a:pt x="10363" y="1067"/>
                    <a:pt x="10501" y="1067"/>
                    <a:pt x="10639" y="1069"/>
                  </a:cubicBezTo>
                  <a:cubicBezTo>
                    <a:pt x="10956" y="1069"/>
                    <a:pt x="11318" y="1085"/>
                    <a:pt x="11691" y="1085"/>
                  </a:cubicBezTo>
                  <a:cubicBezTo>
                    <a:pt x="12314" y="1085"/>
                    <a:pt x="12969" y="1041"/>
                    <a:pt x="13510" y="811"/>
                  </a:cubicBezTo>
                  <a:close/>
                  <a:moveTo>
                    <a:pt x="14011" y="1"/>
                  </a:moveTo>
                  <a:cubicBezTo>
                    <a:pt x="14004" y="1"/>
                    <a:pt x="13996" y="1"/>
                    <a:pt x="13989" y="1"/>
                  </a:cubicBezTo>
                  <a:cubicBezTo>
                    <a:pt x="13105" y="130"/>
                    <a:pt x="12332" y="425"/>
                    <a:pt x="11430" y="425"/>
                  </a:cubicBezTo>
                  <a:cubicBezTo>
                    <a:pt x="11232" y="429"/>
                    <a:pt x="11035" y="431"/>
                    <a:pt x="10837" y="431"/>
                  </a:cubicBezTo>
                  <a:cubicBezTo>
                    <a:pt x="10639" y="431"/>
                    <a:pt x="10441" y="429"/>
                    <a:pt x="10243" y="429"/>
                  </a:cubicBezTo>
                  <a:cubicBezTo>
                    <a:pt x="9847" y="429"/>
                    <a:pt x="9452" y="434"/>
                    <a:pt x="9056" y="462"/>
                  </a:cubicBezTo>
                  <a:cubicBezTo>
                    <a:pt x="7399" y="554"/>
                    <a:pt x="5725" y="885"/>
                    <a:pt x="4326" y="1805"/>
                  </a:cubicBezTo>
                  <a:cubicBezTo>
                    <a:pt x="1749" y="3480"/>
                    <a:pt x="1049" y="6830"/>
                    <a:pt x="1602" y="9720"/>
                  </a:cubicBezTo>
                  <a:cubicBezTo>
                    <a:pt x="1528" y="9738"/>
                    <a:pt x="1454" y="9775"/>
                    <a:pt x="1399" y="9812"/>
                  </a:cubicBezTo>
                  <a:cubicBezTo>
                    <a:pt x="884" y="9885"/>
                    <a:pt x="424" y="10161"/>
                    <a:pt x="111" y="10566"/>
                  </a:cubicBezTo>
                  <a:cubicBezTo>
                    <a:pt x="0" y="10756"/>
                    <a:pt x="133" y="10972"/>
                    <a:pt x="324" y="10972"/>
                  </a:cubicBezTo>
                  <a:cubicBezTo>
                    <a:pt x="356" y="10972"/>
                    <a:pt x="389" y="10966"/>
                    <a:pt x="424" y="10953"/>
                  </a:cubicBezTo>
                  <a:cubicBezTo>
                    <a:pt x="970" y="10646"/>
                    <a:pt x="1500" y="10539"/>
                    <a:pt x="2025" y="10539"/>
                  </a:cubicBezTo>
                  <a:cubicBezTo>
                    <a:pt x="3231" y="10539"/>
                    <a:pt x="4411" y="11106"/>
                    <a:pt x="5706" y="11119"/>
                  </a:cubicBezTo>
                  <a:cubicBezTo>
                    <a:pt x="7160" y="11082"/>
                    <a:pt x="8559" y="10585"/>
                    <a:pt x="9700" y="9683"/>
                  </a:cubicBezTo>
                  <a:cubicBezTo>
                    <a:pt x="12571" y="7493"/>
                    <a:pt x="13234" y="3830"/>
                    <a:pt x="14026" y="535"/>
                  </a:cubicBezTo>
                  <a:cubicBezTo>
                    <a:pt x="14081" y="480"/>
                    <a:pt x="14118" y="443"/>
                    <a:pt x="14173" y="388"/>
                  </a:cubicBezTo>
                  <a:cubicBezTo>
                    <a:pt x="14333" y="246"/>
                    <a:pt x="14218" y="1"/>
                    <a:pt x="14011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0"/>
            <p:cNvSpPr/>
            <p:nvPr/>
          </p:nvSpPr>
          <p:spPr>
            <a:xfrm>
              <a:off x="1462675" y="1105656"/>
              <a:ext cx="748160" cy="402096"/>
            </a:xfrm>
            <a:custGeom>
              <a:avLst/>
              <a:gdLst/>
              <a:ahLst/>
              <a:cxnLst/>
              <a:rect l="l" t="t" r="r" b="b"/>
              <a:pathLst>
                <a:path w="13953" h="7499" extrusionOk="0">
                  <a:moveTo>
                    <a:pt x="6695" y="492"/>
                  </a:moveTo>
                  <a:cubicBezTo>
                    <a:pt x="6966" y="492"/>
                    <a:pt x="7239" y="518"/>
                    <a:pt x="7510" y="571"/>
                  </a:cubicBezTo>
                  <a:cubicBezTo>
                    <a:pt x="8835" y="792"/>
                    <a:pt x="10013" y="1454"/>
                    <a:pt x="11118" y="2191"/>
                  </a:cubicBezTo>
                  <a:cubicBezTo>
                    <a:pt x="11670" y="2540"/>
                    <a:pt x="12406" y="3093"/>
                    <a:pt x="13124" y="3221"/>
                  </a:cubicBezTo>
                  <a:cubicBezTo>
                    <a:pt x="12148" y="3902"/>
                    <a:pt x="11320" y="4804"/>
                    <a:pt x="10345" y="5504"/>
                  </a:cubicBezTo>
                  <a:cubicBezTo>
                    <a:pt x="9184" y="6302"/>
                    <a:pt x="7826" y="6921"/>
                    <a:pt x="6377" y="6921"/>
                  </a:cubicBezTo>
                  <a:cubicBezTo>
                    <a:pt x="6356" y="6921"/>
                    <a:pt x="6335" y="6921"/>
                    <a:pt x="6314" y="6921"/>
                  </a:cubicBezTo>
                  <a:cubicBezTo>
                    <a:pt x="4805" y="6921"/>
                    <a:pt x="3792" y="6258"/>
                    <a:pt x="2762" y="5172"/>
                  </a:cubicBezTo>
                  <a:cubicBezTo>
                    <a:pt x="2688" y="5099"/>
                    <a:pt x="2596" y="5007"/>
                    <a:pt x="2522" y="4915"/>
                  </a:cubicBezTo>
                  <a:lnTo>
                    <a:pt x="2522" y="4915"/>
                  </a:lnTo>
                  <a:cubicBezTo>
                    <a:pt x="2602" y="4917"/>
                    <a:pt x="2681" y="4918"/>
                    <a:pt x="2761" y="4918"/>
                  </a:cubicBezTo>
                  <a:cubicBezTo>
                    <a:pt x="3329" y="4918"/>
                    <a:pt x="3908" y="4860"/>
                    <a:pt x="4473" y="4731"/>
                  </a:cubicBezTo>
                  <a:cubicBezTo>
                    <a:pt x="4602" y="5191"/>
                    <a:pt x="4897" y="5596"/>
                    <a:pt x="5283" y="5890"/>
                  </a:cubicBezTo>
                  <a:cubicBezTo>
                    <a:pt x="5527" y="6073"/>
                    <a:pt x="5935" y="6332"/>
                    <a:pt x="6298" y="6332"/>
                  </a:cubicBezTo>
                  <a:cubicBezTo>
                    <a:pt x="6373" y="6332"/>
                    <a:pt x="6447" y="6321"/>
                    <a:pt x="6516" y="6295"/>
                  </a:cubicBezTo>
                  <a:cubicBezTo>
                    <a:pt x="6590" y="6258"/>
                    <a:pt x="6590" y="6166"/>
                    <a:pt x="6535" y="6111"/>
                  </a:cubicBezTo>
                  <a:cubicBezTo>
                    <a:pt x="6387" y="6019"/>
                    <a:pt x="6222" y="5945"/>
                    <a:pt x="6038" y="5909"/>
                  </a:cubicBezTo>
                  <a:cubicBezTo>
                    <a:pt x="5835" y="5835"/>
                    <a:pt x="5651" y="5725"/>
                    <a:pt x="5486" y="5614"/>
                  </a:cubicBezTo>
                  <a:cubicBezTo>
                    <a:pt x="5173" y="5356"/>
                    <a:pt x="4897" y="5044"/>
                    <a:pt x="4713" y="4694"/>
                  </a:cubicBezTo>
                  <a:lnTo>
                    <a:pt x="5044" y="4639"/>
                  </a:lnTo>
                  <a:cubicBezTo>
                    <a:pt x="6017" y="4473"/>
                    <a:pt x="6990" y="4326"/>
                    <a:pt x="7963" y="4161"/>
                  </a:cubicBezTo>
                  <a:lnTo>
                    <a:pt x="7963" y="4161"/>
                  </a:lnTo>
                  <a:cubicBezTo>
                    <a:pt x="7952" y="4166"/>
                    <a:pt x="7955" y="4181"/>
                    <a:pt x="7970" y="4197"/>
                  </a:cubicBezTo>
                  <a:cubicBezTo>
                    <a:pt x="7970" y="4234"/>
                    <a:pt x="7989" y="4252"/>
                    <a:pt x="8026" y="4271"/>
                  </a:cubicBezTo>
                  <a:cubicBezTo>
                    <a:pt x="8035" y="4280"/>
                    <a:pt x="8039" y="4284"/>
                    <a:pt x="8044" y="4284"/>
                  </a:cubicBezTo>
                  <a:cubicBezTo>
                    <a:pt x="8049" y="4284"/>
                    <a:pt x="8053" y="4280"/>
                    <a:pt x="8062" y="4271"/>
                  </a:cubicBezTo>
                  <a:cubicBezTo>
                    <a:pt x="8136" y="4363"/>
                    <a:pt x="8191" y="4455"/>
                    <a:pt x="8265" y="4547"/>
                  </a:cubicBezTo>
                  <a:cubicBezTo>
                    <a:pt x="8357" y="4657"/>
                    <a:pt x="8449" y="4749"/>
                    <a:pt x="8541" y="4823"/>
                  </a:cubicBezTo>
                  <a:cubicBezTo>
                    <a:pt x="8704" y="4953"/>
                    <a:pt x="8924" y="5127"/>
                    <a:pt x="9139" y="5127"/>
                  </a:cubicBezTo>
                  <a:cubicBezTo>
                    <a:pt x="9167" y="5127"/>
                    <a:pt x="9194" y="5124"/>
                    <a:pt x="9222" y="5117"/>
                  </a:cubicBezTo>
                  <a:cubicBezTo>
                    <a:pt x="9314" y="5117"/>
                    <a:pt x="9351" y="5007"/>
                    <a:pt x="9296" y="4933"/>
                  </a:cubicBezTo>
                  <a:cubicBezTo>
                    <a:pt x="9222" y="4841"/>
                    <a:pt x="9130" y="4749"/>
                    <a:pt x="9001" y="4712"/>
                  </a:cubicBezTo>
                  <a:cubicBezTo>
                    <a:pt x="8891" y="4639"/>
                    <a:pt x="8762" y="4547"/>
                    <a:pt x="8670" y="4455"/>
                  </a:cubicBezTo>
                  <a:cubicBezTo>
                    <a:pt x="8559" y="4363"/>
                    <a:pt x="8449" y="4197"/>
                    <a:pt x="8320" y="4086"/>
                  </a:cubicBezTo>
                  <a:lnTo>
                    <a:pt x="9719" y="3847"/>
                  </a:lnTo>
                  <a:lnTo>
                    <a:pt x="9719" y="3866"/>
                  </a:lnTo>
                  <a:cubicBezTo>
                    <a:pt x="9751" y="4074"/>
                    <a:pt x="9965" y="4423"/>
                    <a:pt x="10227" y="4423"/>
                  </a:cubicBezTo>
                  <a:cubicBezTo>
                    <a:pt x="10266" y="4423"/>
                    <a:pt x="10305" y="4416"/>
                    <a:pt x="10345" y="4399"/>
                  </a:cubicBezTo>
                  <a:cubicBezTo>
                    <a:pt x="10382" y="4381"/>
                    <a:pt x="10400" y="4326"/>
                    <a:pt x="10363" y="4289"/>
                  </a:cubicBezTo>
                  <a:cubicBezTo>
                    <a:pt x="10290" y="4215"/>
                    <a:pt x="10197" y="4160"/>
                    <a:pt x="10105" y="4105"/>
                  </a:cubicBezTo>
                  <a:cubicBezTo>
                    <a:pt x="10013" y="4031"/>
                    <a:pt x="9921" y="3939"/>
                    <a:pt x="9866" y="3829"/>
                  </a:cubicBezTo>
                  <a:lnTo>
                    <a:pt x="10602" y="3700"/>
                  </a:lnTo>
                  <a:cubicBezTo>
                    <a:pt x="10725" y="3682"/>
                    <a:pt x="10698" y="3515"/>
                    <a:pt x="10583" y="3515"/>
                  </a:cubicBezTo>
                  <a:cubicBezTo>
                    <a:pt x="10578" y="3515"/>
                    <a:pt x="10572" y="3515"/>
                    <a:pt x="10566" y="3516"/>
                  </a:cubicBezTo>
                  <a:lnTo>
                    <a:pt x="9498" y="3626"/>
                  </a:lnTo>
                  <a:cubicBezTo>
                    <a:pt x="9553" y="3590"/>
                    <a:pt x="9590" y="3534"/>
                    <a:pt x="9627" y="3479"/>
                  </a:cubicBezTo>
                  <a:cubicBezTo>
                    <a:pt x="9774" y="3332"/>
                    <a:pt x="9958" y="3093"/>
                    <a:pt x="9885" y="2872"/>
                  </a:cubicBezTo>
                  <a:cubicBezTo>
                    <a:pt x="9870" y="2842"/>
                    <a:pt x="9830" y="2812"/>
                    <a:pt x="9786" y="2812"/>
                  </a:cubicBezTo>
                  <a:cubicBezTo>
                    <a:pt x="9776" y="2812"/>
                    <a:pt x="9766" y="2813"/>
                    <a:pt x="9756" y="2816"/>
                  </a:cubicBezTo>
                  <a:cubicBezTo>
                    <a:pt x="9590" y="2890"/>
                    <a:pt x="9480" y="3148"/>
                    <a:pt x="9369" y="3277"/>
                  </a:cubicBezTo>
                  <a:cubicBezTo>
                    <a:pt x="9259" y="3424"/>
                    <a:pt x="9112" y="3516"/>
                    <a:pt x="9093" y="3682"/>
                  </a:cubicBezTo>
                  <a:lnTo>
                    <a:pt x="6590" y="3976"/>
                  </a:lnTo>
                  <a:cubicBezTo>
                    <a:pt x="6811" y="3737"/>
                    <a:pt x="6995" y="3479"/>
                    <a:pt x="7216" y="3295"/>
                  </a:cubicBezTo>
                  <a:cubicBezTo>
                    <a:pt x="7584" y="2982"/>
                    <a:pt x="8136" y="2780"/>
                    <a:pt x="8412" y="2393"/>
                  </a:cubicBezTo>
                  <a:cubicBezTo>
                    <a:pt x="8467" y="2320"/>
                    <a:pt x="8412" y="2209"/>
                    <a:pt x="8320" y="2191"/>
                  </a:cubicBezTo>
                  <a:cubicBezTo>
                    <a:pt x="8301" y="2189"/>
                    <a:pt x="8281" y="2189"/>
                    <a:pt x="8261" y="2189"/>
                  </a:cubicBezTo>
                  <a:cubicBezTo>
                    <a:pt x="7766" y="2189"/>
                    <a:pt x="7276" y="2626"/>
                    <a:pt x="6940" y="2927"/>
                  </a:cubicBezTo>
                  <a:cubicBezTo>
                    <a:pt x="6627" y="3203"/>
                    <a:pt x="6222" y="3590"/>
                    <a:pt x="6093" y="4031"/>
                  </a:cubicBezTo>
                  <a:lnTo>
                    <a:pt x="5688" y="4068"/>
                  </a:lnTo>
                  <a:cubicBezTo>
                    <a:pt x="4952" y="4160"/>
                    <a:pt x="4216" y="4271"/>
                    <a:pt x="3479" y="4307"/>
                  </a:cubicBezTo>
                  <a:lnTo>
                    <a:pt x="3295" y="4307"/>
                  </a:lnTo>
                  <a:cubicBezTo>
                    <a:pt x="3461" y="4031"/>
                    <a:pt x="3627" y="3755"/>
                    <a:pt x="3811" y="3497"/>
                  </a:cubicBezTo>
                  <a:cubicBezTo>
                    <a:pt x="4068" y="3148"/>
                    <a:pt x="4492" y="2816"/>
                    <a:pt x="4639" y="2393"/>
                  </a:cubicBezTo>
                  <a:cubicBezTo>
                    <a:pt x="4684" y="2288"/>
                    <a:pt x="4606" y="2195"/>
                    <a:pt x="4516" y="2195"/>
                  </a:cubicBezTo>
                  <a:cubicBezTo>
                    <a:pt x="4496" y="2195"/>
                    <a:pt x="4475" y="2199"/>
                    <a:pt x="4455" y="2209"/>
                  </a:cubicBezTo>
                  <a:cubicBezTo>
                    <a:pt x="4013" y="2375"/>
                    <a:pt x="3663" y="2927"/>
                    <a:pt x="3424" y="3295"/>
                  </a:cubicBezTo>
                  <a:cubicBezTo>
                    <a:pt x="3203" y="3608"/>
                    <a:pt x="3019" y="3939"/>
                    <a:pt x="2890" y="4289"/>
                  </a:cubicBezTo>
                  <a:cubicBezTo>
                    <a:pt x="2522" y="4252"/>
                    <a:pt x="2173" y="4179"/>
                    <a:pt x="1823" y="4123"/>
                  </a:cubicBezTo>
                  <a:cubicBezTo>
                    <a:pt x="2485" y="3277"/>
                    <a:pt x="3001" y="2301"/>
                    <a:pt x="3811" y="1583"/>
                  </a:cubicBezTo>
                  <a:cubicBezTo>
                    <a:pt x="4616" y="881"/>
                    <a:pt x="5642" y="492"/>
                    <a:pt x="6695" y="492"/>
                  </a:cubicBezTo>
                  <a:close/>
                  <a:moveTo>
                    <a:pt x="6645" y="0"/>
                  </a:moveTo>
                  <a:cubicBezTo>
                    <a:pt x="4234" y="37"/>
                    <a:pt x="2375" y="1970"/>
                    <a:pt x="1528" y="4105"/>
                  </a:cubicBezTo>
                  <a:lnTo>
                    <a:pt x="1344" y="4068"/>
                  </a:lnTo>
                  <a:cubicBezTo>
                    <a:pt x="1149" y="3990"/>
                    <a:pt x="938" y="3948"/>
                    <a:pt x="728" y="3948"/>
                  </a:cubicBezTo>
                  <a:cubicBezTo>
                    <a:pt x="542" y="3948"/>
                    <a:pt x="357" y="3981"/>
                    <a:pt x="185" y="4050"/>
                  </a:cubicBezTo>
                  <a:cubicBezTo>
                    <a:pt x="1" y="4123"/>
                    <a:pt x="37" y="4399"/>
                    <a:pt x="240" y="4418"/>
                  </a:cubicBezTo>
                  <a:cubicBezTo>
                    <a:pt x="1841" y="4528"/>
                    <a:pt x="2430" y="5964"/>
                    <a:pt x="3663" y="6737"/>
                  </a:cubicBezTo>
                  <a:cubicBezTo>
                    <a:pt x="4476" y="7237"/>
                    <a:pt x="5421" y="7498"/>
                    <a:pt x="6386" y="7498"/>
                  </a:cubicBezTo>
                  <a:cubicBezTo>
                    <a:pt x="6558" y="7498"/>
                    <a:pt x="6730" y="7490"/>
                    <a:pt x="6903" y="7473"/>
                  </a:cubicBezTo>
                  <a:cubicBezTo>
                    <a:pt x="9701" y="7215"/>
                    <a:pt x="11688" y="5080"/>
                    <a:pt x="13584" y="3221"/>
                  </a:cubicBezTo>
                  <a:cubicBezTo>
                    <a:pt x="13639" y="3221"/>
                    <a:pt x="13695" y="3221"/>
                    <a:pt x="13731" y="3203"/>
                  </a:cubicBezTo>
                  <a:cubicBezTo>
                    <a:pt x="13915" y="3166"/>
                    <a:pt x="13952" y="2927"/>
                    <a:pt x="13787" y="2872"/>
                  </a:cubicBezTo>
                  <a:cubicBezTo>
                    <a:pt x="13142" y="2577"/>
                    <a:pt x="12517" y="2448"/>
                    <a:pt x="11909" y="2080"/>
                  </a:cubicBezTo>
                  <a:cubicBezTo>
                    <a:pt x="11375" y="1749"/>
                    <a:pt x="10860" y="1399"/>
                    <a:pt x="10326" y="1105"/>
                  </a:cubicBezTo>
                  <a:cubicBezTo>
                    <a:pt x="9204" y="461"/>
                    <a:pt x="7952" y="0"/>
                    <a:pt x="6645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0"/>
            <p:cNvSpPr/>
            <p:nvPr/>
          </p:nvSpPr>
          <p:spPr>
            <a:xfrm>
              <a:off x="4158957" y="776751"/>
              <a:ext cx="370139" cy="526870"/>
            </a:xfrm>
            <a:custGeom>
              <a:avLst/>
              <a:gdLst/>
              <a:ahLst/>
              <a:cxnLst/>
              <a:rect l="l" t="t" r="r" b="b"/>
              <a:pathLst>
                <a:path w="6903" h="9826" extrusionOk="0">
                  <a:moveTo>
                    <a:pt x="5485" y="594"/>
                  </a:moveTo>
                  <a:cubicBezTo>
                    <a:pt x="5596" y="1515"/>
                    <a:pt x="5890" y="2416"/>
                    <a:pt x="5982" y="3337"/>
                  </a:cubicBezTo>
                  <a:cubicBezTo>
                    <a:pt x="6093" y="4441"/>
                    <a:pt x="5982" y="5601"/>
                    <a:pt x="5430" y="6595"/>
                  </a:cubicBezTo>
                  <a:cubicBezTo>
                    <a:pt x="4896" y="7570"/>
                    <a:pt x="4031" y="8049"/>
                    <a:pt x="2927" y="8325"/>
                  </a:cubicBezTo>
                  <a:lnTo>
                    <a:pt x="2651" y="8398"/>
                  </a:lnTo>
                  <a:cubicBezTo>
                    <a:pt x="2908" y="7957"/>
                    <a:pt x="3111" y="7496"/>
                    <a:pt x="3258" y="7018"/>
                  </a:cubicBezTo>
                  <a:cubicBezTo>
                    <a:pt x="3381" y="7042"/>
                    <a:pt x="3506" y="7055"/>
                    <a:pt x="3630" y="7055"/>
                  </a:cubicBezTo>
                  <a:cubicBezTo>
                    <a:pt x="3878" y="7055"/>
                    <a:pt x="4123" y="7006"/>
                    <a:pt x="4344" y="6907"/>
                  </a:cubicBezTo>
                  <a:cubicBezTo>
                    <a:pt x="4620" y="6797"/>
                    <a:pt x="5043" y="6558"/>
                    <a:pt x="5080" y="6226"/>
                  </a:cubicBezTo>
                  <a:cubicBezTo>
                    <a:pt x="5096" y="6179"/>
                    <a:pt x="5043" y="6131"/>
                    <a:pt x="4993" y="6131"/>
                  </a:cubicBezTo>
                  <a:cubicBezTo>
                    <a:pt x="4985" y="6131"/>
                    <a:pt x="4977" y="6132"/>
                    <a:pt x="4970" y="6134"/>
                  </a:cubicBezTo>
                  <a:cubicBezTo>
                    <a:pt x="4841" y="6208"/>
                    <a:pt x="4731" y="6300"/>
                    <a:pt x="4639" y="6392"/>
                  </a:cubicBezTo>
                  <a:cubicBezTo>
                    <a:pt x="4528" y="6503"/>
                    <a:pt x="4381" y="6595"/>
                    <a:pt x="4234" y="6650"/>
                  </a:cubicBezTo>
                  <a:cubicBezTo>
                    <a:pt x="3958" y="6779"/>
                    <a:pt x="3626" y="6834"/>
                    <a:pt x="3313" y="6834"/>
                  </a:cubicBezTo>
                  <a:lnTo>
                    <a:pt x="3405" y="6576"/>
                  </a:lnTo>
                  <a:cubicBezTo>
                    <a:pt x="3663" y="5877"/>
                    <a:pt x="3921" y="5159"/>
                    <a:pt x="4178" y="4441"/>
                  </a:cubicBezTo>
                  <a:lnTo>
                    <a:pt x="4289" y="4441"/>
                  </a:lnTo>
                  <a:cubicBezTo>
                    <a:pt x="4307" y="4423"/>
                    <a:pt x="4307" y="4423"/>
                    <a:pt x="4307" y="4423"/>
                  </a:cubicBezTo>
                  <a:cubicBezTo>
                    <a:pt x="4399" y="4404"/>
                    <a:pt x="4491" y="4386"/>
                    <a:pt x="4583" y="4386"/>
                  </a:cubicBezTo>
                  <a:cubicBezTo>
                    <a:pt x="4675" y="4367"/>
                    <a:pt x="4767" y="4331"/>
                    <a:pt x="4859" y="4294"/>
                  </a:cubicBezTo>
                  <a:cubicBezTo>
                    <a:pt x="5025" y="4220"/>
                    <a:pt x="5264" y="4128"/>
                    <a:pt x="5320" y="3944"/>
                  </a:cubicBezTo>
                  <a:cubicBezTo>
                    <a:pt x="5356" y="3889"/>
                    <a:pt x="5301" y="3815"/>
                    <a:pt x="5228" y="3815"/>
                  </a:cubicBezTo>
                  <a:cubicBezTo>
                    <a:pt x="5136" y="3834"/>
                    <a:pt x="5043" y="3870"/>
                    <a:pt x="4970" y="3944"/>
                  </a:cubicBezTo>
                  <a:cubicBezTo>
                    <a:pt x="4878" y="3999"/>
                    <a:pt x="4767" y="4036"/>
                    <a:pt x="4675" y="4073"/>
                  </a:cubicBezTo>
                  <a:cubicBezTo>
                    <a:pt x="4565" y="4110"/>
                    <a:pt x="4399" y="4128"/>
                    <a:pt x="4289" y="4165"/>
                  </a:cubicBezTo>
                  <a:lnTo>
                    <a:pt x="4657" y="3134"/>
                  </a:lnTo>
                  <a:cubicBezTo>
                    <a:pt x="4712" y="3156"/>
                    <a:pt x="4784" y="3168"/>
                    <a:pt x="4859" y="3168"/>
                  </a:cubicBezTo>
                  <a:cubicBezTo>
                    <a:pt x="5038" y="3168"/>
                    <a:pt x="5233" y="3100"/>
                    <a:pt x="5246" y="2932"/>
                  </a:cubicBezTo>
                  <a:cubicBezTo>
                    <a:pt x="5264" y="2895"/>
                    <a:pt x="5228" y="2858"/>
                    <a:pt x="5191" y="2858"/>
                  </a:cubicBezTo>
                  <a:cubicBezTo>
                    <a:pt x="5117" y="2877"/>
                    <a:pt x="5025" y="2913"/>
                    <a:pt x="4970" y="2969"/>
                  </a:cubicBezTo>
                  <a:cubicBezTo>
                    <a:pt x="4878" y="3005"/>
                    <a:pt x="4767" y="3024"/>
                    <a:pt x="4675" y="3024"/>
                  </a:cubicBezTo>
                  <a:cubicBezTo>
                    <a:pt x="4749" y="2840"/>
                    <a:pt x="4804" y="2656"/>
                    <a:pt x="4878" y="2490"/>
                  </a:cubicBezTo>
                  <a:cubicBezTo>
                    <a:pt x="4889" y="2432"/>
                    <a:pt x="4842" y="2396"/>
                    <a:pt x="4796" y="2396"/>
                  </a:cubicBezTo>
                  <a:cubicBezTo>
                    <a:pt x="4770" y="2396"/>
                    <a:pt x="4744" y="2408"/>
                    <a:pt x="4731" y="2435"/>
                  </a:cubicBezTo>
                  <a:lnTo>
                    <a:pt x="4418" y="3208"/>
                  </a:lnTo>
                  <a:cubicBezTo>
                    <a:pt x="4399" y="3153"/>
                    <a:pt x="4381" y="3097"/>
                    <a:pt x="4362" y="3061"/>
                  </a:cubicBezTo>
                  <a:cubicBezTo>
                    <a:pt x="4307" y="2913"/>
                    <a:pt x="4215" y="2674"/>
                    <a:pt x="4050" y="2656"/>
                  </a:cubicBezTo>
                  <a:cubicBezTo>
                    <a:pt x="4043" y="2652"/>
                    <a:pt x="4036" y="2651"/>
                    <a:pt x="4029" y="2651"/>
                  </a:cubicBezTo>
                  <a:cubicBezTo>
                    <a:pt x="4000" y="2651"/>
                    <a:pt x="3973" y="2681"/>
                    <a:pt x="3958" y="2711"/>
                  </a:cubicBezTo>
                  <a:cubicBezTo>
                    <a:pt x="3939" y="2858"/>
                    <a:pt x="4068" y="3024"/>
                    <a:pt x="4123" y="3153"/>
                  </a:cubicBezTo>
                  <a:cubicBezTo>
                    <a:pt x="4178" y="3281"/>
                    <a:pt x="4197" y="3429"/>
                    <a:pt x="4289" y="3502"/>
                  </a:cubicBezTo>
                  <a:lnTo>
                    <a:pt x="3553" y="5288"/>
                  </a:lnTo>
                  <a:cubicBezTo>
                    <a:pt x="3479" y="5048"/>
                    <a:pt x="3369" y="4828"/>
                    <a:pt x="3332" y="4607"/>
                  </a:cubicBezTo>
                  <a:cubicBezTo>
                    <a:pt x="3258" y="4257"/>
                    <a:pt x="3332" y="3797"/>
                    <a:pt x="3166" y="3484"/>
                  </a:cubicBezTo>
                  <a:cubicBezTo>
                    <a:pt x="3144" y="3439"/>
                    <a:pt x="3101" y="3415"/>
                    <a:pt x="3059" y="3415"/>
                  </a:cubicBezTo>
                  <a:cubicBezTo>
                    <a:pt x="3031" y="3415"/>
                    <a:pt x="3004" y="3425"/>
                    <a:pt x="2982" y="3447"/>
                  </a:cubicBezTo>
                  <a:cubicBezTo>
                    <a:pt x="2780" y="3778"/>
                    <a:pt x="2890" y="4312"/>
                    <a:pt x="2982" y="4662"/>
                  </a:cubicBezTo>
                  <a:cubicBezTo>
                    <a:pt x="3019" y="5030"/>
                    <a:pt x="3166" y="5361"/>
                    <a:pt x="3387" y="5656"/>
                  </a:cubicBezTo>
                  <a:cubicBezTo>
                    <a:pt x="3350" y="5748"/>
                    <a:pt x="3313" y="5840"/>
                    <a:pt x="3277" y="5950"/>
                  </a:cubicBezTo>
                  <a:cubicBezTo>
                    <a:pt x="3056" y="6466"/>
                    <a:pt x="2853" y="6999"/>
                    <a:pt x="2614" y="7515"/>
                  </a:cubicBezTo>
                  <a:cubicBezTo>
                    <a:pt x="2596" y="7552"/>
                    <a:pt x="2559" y="7607"/>
                    <a:pt x="2540" y="7644"/>
                  </a:cubicBezTo>
                  <a:cubicBezTo>
                    <a:pt x="2411" y="7423"/>
                    <a:pt x="2301" y="7220"/>
                    <a:pt x="2191" y="6999"/>
                  </a:cubicBezTo>
                  <a:cubicBezTo>
                    <a:pt x="2043" y="6687"/>
                    <a:pt x="1970" y="6282"/>
                    <a:pt x="1749" y="6006"/>
                  </a:cubicBezTo>
                  <a:cubicBezTo>
                    <a:pt x="1729" y="5979"/>
                    <a:pt x="1698" y="5966"/>
                    <a:pt x="1668" y="5966"/>
                  </a:cubicBezTo>
                  <a:cubicBezTo>
                    <a:pt x="1616" y="5966"/>
                    <a:pt x="1565" y="6003"/>
                    <a:pt x="1565" y="6061"/>
                  </a:cubicBezTo>
                  <a:cubicBezTo>
                    <a:pt x="1491" y="6429"/>
                    <a:pt x="1749" y="6871"/>
                    <a:pt x="1896" y="7184"/>
                  </a:cubicBezTo>
                  <a:cubicBezTo>
                    <a:pt x="2025" y="7441"/>
                    <a:pt x="2191" y="7680"/>
                    <a:pt x="2356" y="7920"/>
                  </a:cubicBezTo>
                  <a:cubicBezTo>
                    <a:pt x="2209" y="8141"/>
                    <a:pt x="2025" y="8361"/>
                    <a:pt x="1859" y="8582"/>
                  </a:cubicBezTo>
                  <a:cubicBezTo>
                    <a:pt x="1528" y="7809"/>
                    <a:pt x="1068" y="7091"/>
                    <a:pt x="884" y="6282"/>
                  </a:cubicBezTo>
                  <a:cubicBezTo>
                    <a:pt x="663" y="5251"/>
                    <a:pt x="939" y="4202"/>
                    <a:pt x="1602" y="3410"/>
                  </a:cubicBezTo>
                  <a:cubicBezTo>
                    <a:pt x="2246" y="2582"/>
                    <a:pt x="3129" y="2048"/>
                    <a:pt x="4031" y="1570"/>
                  </a:cubicBezTo>
                  <a:cubicBezTo>
                    <a:pt x="4491" y="1312"/>
                    <a:pt x="5136" y="1036"/>
                    <a:pt x="5485" y="594"/>
                  </a:cubicBezTo>
                  <a:close/>
                  <a:moveTo>
                    <a:pt x="5580" y="0"/>
                  </a:moveTo>
                  <a:cubicBezTo>
                    <a:pt x="5555" y="0"/>
                    <a:pt x="5528" y="7"/>
                    <a:pt x="5504" y="24"/>
                  </a:cubicBezTo>
                  <a:cubicBezTo>
                    <a:pt x="5080" y="355"/>
                    <a:pt x="4749" y="723"/>
                    <a:pt x="4270" y="999"/>
                  </a:cubicBezTo>
                  <a:cubicBezTo>
                    <a:pt x="3847" y="1238"/>
                    <a:pt x="3424" y="1459"/>
                    <a:pt x="3019" y="1699"/>
                  </a:cubicBezTo>
                  <a:cubicBezTo>
                    <a:pt x="2135" y="2196"/>
                    <a:pt x="1399" y="2913"/>
                    <a:pt x="884" y="3778"/>
                  </a:cubicBezTo>
                  <a:cubicBezTo>
                    <a:pt x="0" y="5417"/>
                    <a:pt x="608" y="7404"/>
                    <a:pt x="1730" y="8766"/>
                  </a:cubicBezTo>
                  <a:lnTo>
                    <a:pt x="1657" y="8877"/>
                  </a:lnTo>
                  <a:cubicBezTo>
                    <a:pt x="1399" y="9079"/>
                    <a:pt x="1233" y="9355"/>
                    <a:pt x="1197" y="9650"/>
                  </a:cubicBezTo>
                  <a:cubicBezTo>
                    <a:pt x="1185" y="9757"/>
                    <a:pt x="1258" y="9826"/>
                    <a:pt x="1336" y="9826"/>
                  </a:cubicBezTo>
                  <a:cubicBezTo>
                    <a:pt x="1378" y="9826"/>
                    <a:pt x="1422" y="9806"/>
                    <a:pt x="1454" y="9760"/>
                  </a:cubicBezTo>
                  <a:cubicBezTo>
                    <a:pt x="2135" y="8711"/>
                    <a:pt x="3332" y="8858"/>
                    <a:pt x="4326" y="8325"/>
                  </a:cubicBezTo>
                  <a:cubicBezTo>
                    <a:pt x="5080" y="7901"/>
                    <a:pt x="5669" y="7220"/>
                    <a:pt x="6019" y="6410"/>
                  </a:cubicBezTo>
                  <a:cubicBezTo>
                    <a:pt x="6902" y="4423"/>
                    <a:pt x="6221" y="2288"/>
                    <a:pt x="5669" y="300"/>
                  </a:cubicBezTo>
                  <a:cubicBezTo>
                    <a:pt x="5688" y="263"/>
                    <a:pt x="5706" y="226"/>
                    <a:pt x="5724" y="189"/>
                  </a:cubicBezTo>
                  <a:cubicBezTo>
                    <a:pt x="5753" y="89"/>
                    <a:pt x="5670" y="0"/>
                    <a:pt x="5580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0"/>
            <p:cNvSpPr/>
            <p:nvPr/>
          </p:nvSpPr>
          <p:spPr>
            <a:xfrm>
              <a:off x="2867090" y="1106353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485" y="595"/>
                  </a:moveTo>
                  <a:cubicBezTo>
                    <a:pt x="5577" y="1515"/>
                    <a:pt x="5890" y="2399"/>
                    <a:pt x="5982" y="3319"/>
                  </a:cubicBezTo>
                  <a:cubicBezTo>
                    <a:pt x="6092" y="4423"/>
                    <a:pt x="6000" y="5601"/>
                    <a:pt x="5430" y="6577"/>
                  </a:cubicBezTo>
                  <a:cubicBezTo>
                    <a:pt x="4878" y="7571"/>
                    <a:pt x="4013" y="8031"/>
                    <a:pt x="2927" y="8307"/>
                  </a:cubicBezTo>
                  <a:cubicBezTo>
                    <a:pt x="2835" y="8344"/>
                    <a:pt x="2743" y="8362"/>
                    <a:pt x="2651" y="8380"/>
                  </a:cubicBezTo>
                  <a:cubicBezTo>
                    <a:pt x="2908" y="7957"/>
                    <a:pt x="3111" y="7497"/>
                    <a:pt x="3258" y="7000"/>
                  </a:cubicBezTo>
                  <a:cubicBezTo>
                    <a:pt x="3389" y="7033"/>
                    <a:pt x="3521" y="7049"/>
                    <a:pt x="3652" y="7049"/>
                  </a:cubicBezTo>
                  <a:cubicBezTo>
                    <a:pt x="3887" y="7049"/>
                    <a:pt x="4119" y="6996"/>
                    <a:pt x="4344" y="6890"/>
                  </a:cubicBezTo>
                  <a:cubicBezTo>
                    <a:pt x="4620" y="6779"/>
                    <a:pt x="5025" y="6540"/>
                    <a:pt x="5080" y="6227"/>
                  </a:cubicBezTo>
                  <a:cubicBezTo>
                    <a:pt x="5080" y="6166"/>
                    <a:pt x="5042" y="6130"/>
                    <a:pt x="4998" y="6130"/>
                  </a:cubicBezTo>
                  <a:cubicBezTo>
                    <a:pt x="4989" y="6130"/>
                    <a:pt x="4979" y="6132"/>
                    <a:pt x="4970" y="6135"/>
                  </a:cubicBezTo>
                  <a:cubicBezTo>
                    <a:pt x="4841" y="6209"/>
                    <a:pt x="4730" y="6282"/>
                    <a:pt x="4638" y="6393"/>
                  </a:cubicBezTo>
                  <a:cubicBezTo>
                    <a:pt x="4510" y="6503"/>
                    <a:pt x="4381" y="6577"/>
                    <a:pt x="4233" y="6650"/>
                  </a:cubicBezTo>
                  <a:cubicBezTo>
                    <a:pt x="3939" y="6779"/>
                    <a:pt x="3626" y="6834"/>
                    <a:pt x="3313" y="6834"/>
                  </a:cubicBezTo>
                  <a:cubicBezTo>
                    <a:pt x="3350" y="6742"/>
                    <a:pt x="3368" y="6650"/>
                    <a:pt x="3405" y="6577"/>
                  </a:cubicBezTo>
                  <a:cubicBezTo>
                    <a:pt x="3663" y="5859"/>
                    <a:pt x="3921" y="5141"/>
                    <a:pt x="4178" y="4442"/>
                  </a:cubicBezTo>
                  <a:lnTo>
                    <a:pt x="4289" y="4442"/>
                  </a:lnTo>
                  <a:lnTo>
                    <a:pt x="4307" y="4423"/>
                  </a:lnTo>
                  <a:cubicBezTo>
                    <a:pt x="4399" y="4405"/>
                    <a:pt x="4473" y="4386"/>
                    <a:pt x="4565" y="4386"/>
                  </a:cubicBezTo>
                  <a:cubicBezTo>
                    <a:pt x="4675" y="4368"/>
                    <a:pt x="4767" y="4331"/>
                    <a:pt x="4859" y="4294"/>
                  </a:cubicBezTo>
                  <a:cubicBezTo>
                    <a:pt x="5025" y="4221"/>
                    <a:pt x="5264" y="4129"/>
                    <a:pt x="5319" y="3945"/>
                  </a:cubicBezTo>
                  <a:cubicBezTo>
                    <a:pt x="5338" y="3889"/>
                    <a:pt x="5283" y="3816"/>
                    <a:pt x="5227" y="3816"/>
                  </a:cubicBezTo>
                  <a:cubicBezTo>
                    <a:pt x="5117" y="3834"/>
                    <a:pt x="5043" y="3871"/>
                    <a:pt x="4970" y="3945"/>
                  </a:cubicBezTo>
                  <a:cubicBezTo>
                    <a:pt x="4859" y="4000"/>
                    <a:pt x="4767" y="4037"/>
                    <a:pt x="4657" y="4073"/>
                  </a:cubicBezTo>
                  <a:cubicBezTo>
                    <a:pt x="4565" y="4110"/>
                    <a:pt x="4399" y="4129"/>
                    <a:pt x="4270" y="4166"/>
                  </a:cubicBezTo>
                  <a:lnTo>
                    <a:pt x="4657" y="3135"/>
                  </a:lnTo>
                  <a:cubicBezTo>
                    <a:pt x="4705" y="3156"/>
                    <a:pt x="4772" y="3168"/>
                    <a:pt x="4843" y="3168"/>
                  </a:cubicBezTo>
                  <a:cubicBezTo>
                    <a:pt x="5018" y="3168"/>
                    <a:pt x="5220" y="3097"/>
                    <a:pt x="5246" y="2914"/>
                  </a:cubicBezTo>
                  <a:cubicBezTo>
                    <a:pt x="5246" y="2884"/>
                    <a:pt x="5233" y="2854"/>
                    <a:pt x="5209" y="2854"/>
                  </a:cubicBezTo>
                  <a:cubicBezTo>
                    <a:pt x="5203" y="2854"/>
                    <a:pt x="5197" y="2855"/>
                    <a:pt x="5191" y="2859"/>
                  </a:cubicBezTo>
                  <a:cubicBezTo>
                    <a:pt x="5099" y="2877"/>
                    <a:pt x="5025" y="2914"/>
                    <a:pt x="4951" y="2951"/>
                  </a:cubicBezTo>
                  <a:cubicBezTo>
                    <a:pt x="4859" y="2988"/>
                    <a:pt x="4767" y="3006"/>
                    <a:pt x="4675" y="3006"/>
                  </a:cubicBezTo>
                  <a:cubicBezTo>
                    <a:pt x="4730" y="2822"/>
                    <a:pt x="4804" y="2656"/>
                    <a:pt x="4859" y="2472"/>
                  </a:cubicBezTo>
                  <a:cubicBezTo>
                    <a:pt x="4871" y="2414"/>
                    <a:pt x="4831" y="2378"/>
                    <a:pt x="4791" y="2378"/>
                  </a:cubicBezTo>
                  <a:cubicBezTo>
                    <a:pt x="4767" y="2378"/>
                    <a:pt x="4744" y="2390"/>
                    <a:pt x="4730" y="2417"/>
                  </a:cubicBezTo>
                  <a:lnTo>
                    <a:pt x="4399" y="3190"/>
                  </a:lnTo>
                  <a:cubicBezTo>
                    <a:pt x="4381" y="3135"/>
                    <a:pt x="4362" y="3080"/>
                    <a:pt x="4362" y="3043"/>
                  </a:cubicBezTo>
                  <a:cubicBezTo>
                    <a:pt x="4307" y="2896"/>
                    <a:pt x="4215" y="2675"/>
                    <a:pt x="4049" y="2638"/>
                  </a:cubicBezTo>
                  <a:cubicBezTo>
                    <a:pt x="3994" y="2638"/>
                    <a:pt x="3957" y="2675"/>
                    <a:pt x="3957" y="2711"/>
                  </a:cubicBezTo>
                  <a:cubicBezTo>
                    <a:pt x="3939" y="2859"/>
                    <a:pt x="4068" y="3024"/>
                    <a:pt x="4123" y="3135"/>
                  </a:cubicBezTo>
                  <a:cubicBezTo>
                    <a:pt x="4178" y="3264"/>
                    <a:pt x="4197" y="3411"/>
                    <a:pt x="4289" y="3484"/>
                  </a:cubicBezTo>
                  <a:lnTo>
                    <a:pt x="3534" y="5270"/>
                  </a:lnTo>
                  <a:cubicBezTo>
                    <a:pt x="3460" y="5049"/>
                    <a:pt x="3368" y="4810"/>
                    <a:pt x="3313" y="4607"/>
                  </a:cubicBezTo>
                  <a:cubicBezTo>
                    <a:pt x="3240" y="4239"/>
                    <a:pt x="3313" y="3797"/>
                    <a:pt x="3147" y="3466"/>
                  </a:cubicBezTo>
                  <a:cubicBezTo>
                    <a:pt x="3127" y="3425"/>
                    <a:pt x="3089" y="3401"/>
                    <a:pt x="3053" y="3401"/>
                  </a:cubicBezTo>
                  <a:cubicBezTo>
                    <a:pt x="3025" y="3401"/>
                    <a:pt x="2998" y="3415"/>
                    <a:pt x="2982" y="3448"/>
                  </a:cubicBezTo>
                  <a:cubicBezTo>
                    <a:pt x="2761" y="3779"/>
                    <a:pt x="2871" y="4294"/>
                    <a:pt x="2963" y="4662"/>
                  </a:cubicBezTo>
                  <a:cubicBezTo>
                    <a:pt x="3000" y="5012"/>
                    <a:pt x="3147" y="5343"/>
                    <a:pt x="3387" y="5638"/>
                  </a:cubicBezTo>
                  <a:lnTo>
                    <a:pt x="3258" y="5932"/>
                  </a:lnTo>
                  <a:cubicBezTo>
                    <a:pt x="3037" y="6466"/>
                    <a:pt x="2835" y="7000"/>
                    <a:pt x="2595" y="7497"/>
                  </a:cubicBezTo>
                  <a:cubicBezTo>
                    <a:pt x="2559" y="7552"/>
                    <a:pt x="2540" y="7589"/>
                    <a:pt x="2522" y="7626"/>
                  </a:cubicBezTo>
                  <a:cubicBezTo>
                    <a:pt x="2393" y="7423"/>
                    <a:pt x="2282" y="7202"/>
                    <a:pt x="2172" y="6982"/>
                  </a:cubicBezTo>
                  <a:cubicBezTo>
                    <a:pt x="2025" y="6669"/>
                    <a:pt x="1951" y="6264"/>
                    <a:pt x="1730" y="6006"/>
                  </a:cubicBezTo>
                  <a:cubicBezTo>
                    <a:pt x="1710" y="5979"/>
                    <a:pt x="1680" y="5967"/>
                    <a:pt x="1650" y="5967"/>
                  </a:cubicBezTo>
                  <a:cubicBezTo>
                    <a:pt x="1598" y="5967"/>
                    <a:pt x="1546" y="6003"/>
                    <a:pt x="1546" y="6061"/>
                  </a:cubicBezTo>
                  <a:cubicBezTo>
                    <a:pt x="1491" y="6411"/>
                    <a:pt x="1730" y="6853"/>
                    <a:pt x="1877" y="7166"/>
                  </a:cubicBezTo>
                  <a:cubicBezTo>
                    <a:pt x="2006" y="7442"/>
                    <a:pt x="2154" y="7681"/>
                    <a:pt x="2338" y="7902"/>
                  </a:cubicBezTo>
                  <a:cubicBezTo>
                    <a:pt x="2190" y="8141"/>
                    <a:pt x="2006" y="8344"/>
                    <a:pt x="1822" y="8564"/>
                  </a:cubicBezTo>
                  <a:cubicBezTo>
                    <a:pt x="1509" y="7791"/>
                    <a:pt x="1049" y="7092"/>
                    <a:pt x="865" y="6264"/>
                  </a:cubicBezTo>
                  <a:cubicBezTo>
                    <a:pt x="663" y="5251"/>
                    <a:pt x="920" y="4184"/>
                    <a:pt x="1601" y="3392"/>
                  </a:cubicBezTo>
                  <a:cubicBezTo>
                    <a:pt x="2246" y="2583"/>
                    <a:pt x="3129" y="2049"/>
                    <a:pt x="4031" y="1552"/>
                  </a:cubicBezTo>
                  <a:cubicBezTo>
                    <a:pt x="4491" y="1313"/>
                    <a:pt x="5135" y="1018"/>
                    <a:pt x="5485" y="595"/>
                  </a:cubicBezTo>
                  <a:close/>
                  <a:moveTo>
                    <a:pt x="5580" y="1"/>
                  </a:moveTo>
                  <a:cubicBezTo>
                    <a:pt x="5554" y="1"/>
                    <a:pt x="5528" y="8"/>
                    <a:pt x="5503" y="24"/>
                  </a:cubicBezTo>
                  <a:cubicBezTo>
                    <a:pt x="5062" y="337"/>
                    <a:pt x="4749" y="724"/>
                    <a:pt x="4270" y="1000"/>
                  </a:cubicBezTo>
                  <a:cubicBezTo>
                    <a:pt x="3847" y="1221"/>
                    <a:pt x="3424" y="1441"/>
                    <a:pt x="3000" y="1681"/>
                  </a:cubicBezTo>
                  <a:cubicBezTo>
                    <a:pt x="2135" y="2178"/>
                    <a:pt x="1399" y="2896"/>
                    <a:pt x="884" y="3761"/>
                  </a:cubicBezTo>
                  <a:cubicBezTo>
                    <a:pt x="0" y="5417"/>
                    <a:pt x="607" y="7387"/>
                    <a:pt x="1730" y="8767"/>
                  </a:cubicBezTo>
                  <a:lnTo>
                    <a:pt x="1638" y="8877"/>
                  </a:lnTo>
                  <a:cubicBezTo>
                    <a:pt x="1399" y="9061"/>
                    <a:pt x="1233" y="9338"/>
                    <a:pt x="1178" y="9650"/>
                  </a:cubicBezTo>
                  <a:cubicBezTo>
                    <a:pt x="1178" y="9749"/>
                    <a:pt x="1260" y="9814"/>
                    <a:pt x="1342" y="9814"/>
                  </a:cubicBezTo>
                  <a:cubicBezTo>
                    <a:pt x="1383" y="9814"/>
                    <a:pt x="1423" y="9798"/>
                    <a:pt x="1454" y="9761"/>
                  </a:cubicBezTo>
                  <a:cubicBezTo>
                    <a:pt x="2135" y="8712"/>
                    <a:pt x="3313" y="8859"/>
                    <a:pt x="4307" y="8325"/>
                  </a:cubicBezTo>
                  <a:cubicBezTo>
                    <a:pt x="5080" y="7883"/>
                    <a:pt x="5669" y="7221"/>
                    <a:pt x="6019" y="6411"/>
                  </a:cubicBezTo>
                  <a:cubicBezTo>
                    <a:pt x="6902" y="4423"/>
                    <a:pt x="6221" y="2288"/>
                    <a:pt x="5669" y="300"/>
                  </a:cubicBezTo>
                  <a:cubicBezTo>
                    <a:pt x="5687" y="263"/>
                    <a:pt x="5706" y="227"/>
                    <a:pt x="5706" y="190"/>
                  </a:cubicBezTo>
                  <a:cubicBezTo>
                    <a:pt x="5749" y="90"/>
                    <a:pt x="5669" y="1"/>
                    <a:pt x="5580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0"/>
            <p:cNvSpPr/>
            <p:nvPr/>
          </p:nvSpPr>
          <p:spPr>
            <a:xfrm>
              <a:off x="391669" y="952089"/>
              <a:ext cx="949235" cy="799367"/>
            </a:xfrm>
            <a:custGeom>
              <a:avLst/>
              <a:gdLst/>
              <a:ahLst/>
              <a:cxnLst/>
              <a:rect l="l" t="t" r="r" b="b"/>
              <a:pathLst>
                <a:path w="17703" h="14908" extrusionOk="0">
                  <a:moveTo>
                    <a:pt x="10693" y="1163"/>
                  </a:moveTo>
                  <a:cubicBezTo>
                    <a:pt x="11443" y="1163"/>
                    <a:pt x="12218" y="1263"/>
                    <a:pt x="13036" y="1429"/>
                  </a:cubicBezTo>
                  <a:cubicBezTo>
                    <a:pt x="13220" y="1466"/>
                    <a:pt x="13422" y="1502"/>
                    <a:pt x="13625" y="1539"/>
                  </a:cubicBezTo>
                  <a:cubicBezTo>
                    <a:pt x="12723" y="2091"/>
                    <a:pt x="11895" y="2920"/>
                    <a:pt x="11177" y="3637"/>
                  </a:cubicBezTo>
                  <a:cubicBezTo>
                    <a:pt x="10551" y="3140"/>
                    <a:pt x="9796" y="2864"/>
                    <a:pt x="9005" y="2846"/>
                  </a:cubicBezTo>
                  <a:cubicBezTo>
                    <a:pt x="8944" y="2844"/>
                    <a:pt x="8880" y="2843"/>
                    <a:pt x="8813" y="2843"/>
                  </a:cubicBezTo>
                  <a:cubicBezTo>
                    <a:pt x="8185" y="2843"/>
                    <a:pt x="7311" y="2938"/>
                    <a:pt x="6962" y="3453"/>
                  </a:cubicBezTo>
                  <a:cubicBezTo>
                    <a:pt x="6888" y="3582"/>
                    <a:pt x="6962" y="3729"/>
                    <a:pt x="7109" y="3729"/>
                  </a:cubicBezTo>
                  <a:cubicBezTo>
                    <a:pt x="7128" y="3731"/>
                    <a:pt x="7147" y="3731"/>
                    <a:pt x="7167" y="3731"/>
                  </a:cubicBezTo>
                  <a:cubicBezTo>
                    <a:pt x="7440" y="3731"/>
                    <a:pt x="7699" y="3614"/>
                    <a:pt x="7974" y="3545"/>
                  </a:cubicBezTo>
                  <a:cubicBezTo>
                    <a:pt x="8287" y="3453"/>
                    <a:pt x="8637" y="3417"/>
                    <a:pt x="8986" y="3417"/>
                  </a:cubicBezTo>
                  <a:cubicBezTo>
                    <a:pt x="9649" y="3435"/>
                    <a:pt x="10293" y="3619"/>
                    <a:pt x="10901" y="3914"/>
                  </a:cubicBezTo>
                  <a:lnTo>
                    <a:pt x="10514" y="4318"/>
                  </a:lnTo>
                  <a:cubicBezTo>
                    <a:pt x="9336" y="5441"/>
                    <a:pt x="8195" y="6564"/>
                    <a:pt x="7035" y="7705"/>
                  </a:cubicBezTo>
                  <a:cubicBezTo>
                    <a:pt x="7017" y="7687"/>
                    <a:pt x="6999" y="7668"/>
                    <a:pt x="6980" y="7650"/>
                  </a:cubicBezTo>
                  <a:cubicBezTo>
                    <a:pt x="6953" y="7623"/>
                    <a:pt x="6916" y="7606"/>
                    <a:pt x="6870" y="7606"/>
                  </a:cubicBezTo>
                  <a:cubicBezTo>
                    <a:pt x="6853" y="7606"/>
                    <a:pt x="6834" y="7608"/>
                    <a:pt x="6815" y="7613"/>
                  </a:cubicBezTo>
                  <a:cubicBezTo>
                    <a:pt x="6808" y="7607"/>
                    <a:pt x="6804" y="7605"/>
                    <a:pt x="6801" y="7605"/>
                  </a:cubicBezTo>
                  <a:cubicBezTo>
                    <a:pt x="6794" y="7605"/>
                    <a:pt x="6790" y="7613"/>
                    <a:pt x="6778" y="7613"/>
                  </a:cubicBezTo>
                  <a:cubicBezTo>
                    <a:pt x="6594" y="7576"/>
                    <a:pt x="6410" y="7521"/>
                    <a:pt x="6244" y="7447"/>
                  </a:cubicBezTo>
                  <a:cubicBezTo>
                    <a:pt x="6023" y="7392"/>
                    <a:pt x="5821" y="7355"/>
                    <a:pt x="5600" y="7355"/>
                  </a:cubicBezTo>
                  <a:cubicBezTo>
                    <a:pt x="5488" y="7344"/>
                    <a:pt x="5358" y="7335"/>
                    <a:pt x="5226" y="7335"/>
                  </a:cubicBezTo>
                  <a:cubicBezTo>
                    <a:pt x="4923" y="7335"/>
                    <a:pt x="4601" y="7384"/>
                    <a:pt x="4422" y="7576"/>
                  </a:cubicBezTo>
                  <a:cubicBezTo>
                    <a:pt x="4311" y="7687"/>
                    <a:pt x="4348" y="7852"/>
                    <a:pt x="4495" y="7908"/>
                  </a:cubicBezTo>
                  <a:cubicBezTo>
                    <a:pt x="4597" y="7938"/>
                    <a:pt x="4709" y="7952"/>
                    <a:pt x="4821" y="7952"/>
                  </a:cubicBezTo>
                  <a:cubicBezTo>
                    <a:pt x="4911" y="7952"/>
                    <a:pt x="5002" y="7943"/>
                    <a:pt x="5084" y="7926"/>
                  </a:cubicBezTo>
                  <a:cubicBezTo>
                    <a:pt x="5204" y="7917"/>
                    <a:pt x="5319" y="7912"/>
                    <a:pt x="5434" y="7912"/>
                  </a:cubicBezTo>
                  <a:cubicBezTo>
                    <a:pt x="5549" y="7912"/>
                    <a:pt x="5664" y="7917"/>
                    <a:pt x="5784" y="7926"/>
                  </a:cubicBezTo>
                  <a:cubicBezTo>
                    <a:pt x="6005" y="7944"/>
                    <a:pt x="6336" y="8073"/>
                    <a:pt x="6594" y="8110"/>
                  </a:cubicBezTo>
                  <a:lnTo>
                    <a:pt x="4956" y="9730"/>
                  </a:lnTo>
                  <a:lnTo>
                    <a:pt x="4956" y="9711"/>
                  </a:lnTo>
                  <a:cubicBezTo>
                    <a:pt x="4769" y="9525"/>
                    <a:pt x="4392" y="9339"/>
                    <a:pt x="4069" y="9339"/>
                  </a:cubicBezTo>
                  <a:cubicBezTo>
                    <a:pt x="3882" y="9339"/>
                    <a:pt x="3713" y="9402"/>
                    <a:pt x="3612" y="9564"/>
                  </a:cubicBezTo>
                  <a:cubicBezTo>
                    <a:pt x="3557" y="9638"/>
                    <a:pt x="3594" y="9711"/>
                    <a:pt x="3667" y="9748"/>
                  </a:cubicBezTo>
                  <a:cubicBezTo>
                    <a:pt x="3759" y="9757"/>
                    <a:pt x="3847" y="9762"/>
                    <a:pt x="3934" y="9762"/>
                  </a:cubicBezTo>
                  <a:cubicBezTo>
                    <a:pt x="4021" y="9762"/>
                    <a:pt x="4109" y="9757"/>
                    <a:pt x="4201" y="9748"/>
                  </a:cubicBezTo>
                  <a:cubicBezTo>
                    <a:pt x="4403" y="9748"/>
                    <a:pt x="4587" y="9803"/>
                    <a:pt x="4771" y="9914"/>
                  </a:cubicBezTo>
                  <a:lnTo>
                    <a:pt x="3925" y="10742"/>
                  </a:lnTo>
                  <a:cubicBezTo>
                    <a:pt x="3797" y="10870"/>
                    <a:pt x="3910" y="11030"/>
                    <a:pt x="4035" y="11030"/>
                  </a:cubicBezTo>
                  <a:cubicBezTo>
                    <a:pt x="4073" y="11030"/>
                    <a:pt x="4112" y="11015"/>
                    <a:pt x="4146" y="10981"/>
                  </a:cubicBezTo>
                  <a:lnTo>
                    <a:pt x="5452" y="9822"/>
                  </a:lnTo>
                  <a:lnTo>
                    <a:pt x="5452" y="9822"/>
                  </a:lnTo>
                  <a:cubicBezTo>
                    <a:pt x="5416" y="9932"/>
                    <a:pt x="5416" y="10061"/>
                    <a:pt x="5397" y="10153"/>
                  </a:cubicBezTo>
                  <a:cubicBezTo>
                    <a:pt x="5360" y="10484"/>
                    <a:pt x="5342" y="10981"/>
                    <a:pt x="5637" y="11202"/>
                  </a:cubicBezTo>
                  <a:cubicBezTo>
                    <a:pt x="5664" y="11223"/>
                    <a:pt x="5694" y="11233"/>
                    <a:pt x="5724" y="11233"/>
                  </a:cubicBezTo>
                  <a:cubicBezTo>
                    <a:pt x="5774" y="11233"/>
                    <a:pt x="5823" y="11205"/>
                    <a:pt x="5857" y="11147"/>
                  </a:cubicBezTo>
                  <a:cubicBezTo>
                    <a:pt x="6023" y="10889"/>
                    <a:pt x="5931" y="10466"/>
                    <a:pt x="5949" y="10171"/>
                  </a:cubicBezTo>
                  <a:cubicBezTo>
                    <a:pt x="5949" y="9932"/>
                    <a:pt x="6060" y="9601"/>
                    <a:pt x="5949" y="9362"/>
                  </a:cubicBezTo>
                  <a:lnTo>
                    <a:pt x="9023" y="6638"/>
                  </a:lnTo>
                  <a:lnTo>
                    <a:pt x="9023" y="6638"/>
                  </a:lnTo>
                  <a:cubicBezTo>
                    <a:pt x="8950" y="7135"/>
                    <a:pt x="8950" y="7668"/>
                    <a:pt x="8821" y="8128"/>
                  </a:cubicBezTo>
                  <a:cubicBezTo>
                    <a:pt x="8637" y="8883"/>
                    <a:pt x="8085" y="9675"/>
                    <a:pt x="8085" y="10448"/>
                  </a:cubicBezTo>
                  <a:cubicBezTo>
                    <a:pt x="8085" y="10577"/>
                    <a:pt x="8186" y="10673"/>
                    <a:pt x="8301" y="10673"/>
                  </a:cubicBezTo>
                  <a:cubicBezTo>
                    <a:pt x="8333" y="10673"/>
                    <a:pt x="8366" y="10666"/>
                    <a:pt x="8397" y="10650"/>
                  </a:cubicBezTo>
                  <a:cubicBezTo>
                    <a:pt x="9097" y="10227"/>
                    <a:pt x="9373" y="9104"/>
                    <a:pt x="9557" y="8349"/>
                  </a:cubicBezTo>
                  <a:cubicBezTo>
                    <a:pt x="9704" y="7687"/>
                    <a:pt x="9888" y="6785"/>
                    <a:pt x="9649" y="6085"/>
                  </a:cubicBezTo>
                  <a:lnTo>
                    <a:pt x="10146" y="5625"/>
                  </a:lnTo>
                  <a:cubicBezTo>
                    <a:pt x="11048" y="4834"/>
                    <a:pt x="11931" y="3987"/>
                    <a:pt x="12870" y="3251"/>
                  </a:cubicBezTo>
                  <a:cubicBezTo>
                    <a:pt x="12962" y="3177"/>
                    <a:pt x="13054" y="3122"/>
                    <a:pt x="13128" y="3067"/>
                  </a:cubicBezTo>
                  <a:cubicBezTo>
                    <a:pt x="13165" y="3582"/>
                    <a:pt x="13201" y="4098"/>
                    <a:pt x="13201" y="4613"/>
                  </a:cubicBezTo>
                  <a:cubicBezTo>
                    <a:pt x="13201" y="5349"/>
                    <a:pt x="12944" y="6196"/>
                    <a:pt x="13128" y="6914"/>
                  </a:cubicBezTo>
                  <a:cubicBezTo>
                    <a:pt x="13160" y="7031"/>
                    <a:pt x="13260" y="7099"/>
                    <a:pt x="13361" y="7099"/>
                  </a:cubicBezTo>
                  <a:cubicBezTo>
                    <a:pt x="13433" y="7099"/>
                    <a:pt x="13505" y="7064"/>
                    <a:pt x="13551" y="6987"/>
                  </a:cubicBezTo>
                  <a:cubicBezTo>
                    <a:pt x="13993" y="6343"/>
                    <a:pt x="13938" y="5294"/>
                    <a:pt x="13919" y="4539"/>
                  </a:cubicBezTo>
                  <a:cubicBezTo>
                    <a:pt x="13919" y="3914"/>
                    <a:pt x="13846" y="3306"/>
                    <a:pt x="13680" y="2717"/>
                  </a:cubicBezTo>
                  <a:cubicBezTo>
                    <a:pt x="14214" y="2423"/>
                    <a:pt x="14747" y="2183"/>
                    <a:pt x="15281" y="1926"/>
                  </a:cubicBezTo>
                  <a:lnTo>
                    <a:pt x="15281" y="1926"/>
                  </a:lnTo>
                  <a:cubicBezTo>
                    <a:pt x="15189" y="3693"/>
                    <a:pt x="15410" y="5460"/>
                    <a:pt x="14987" y="7227"/>
                  </a:cubicBezTo>
                  <a:cubicBezTo>
                    <a:pt x="14471" y="9417"/>
                    <a:pt x="13036" y="11073"/>
                    <a:pt x="11029" y="12067"/>
                  </a:cubicBezTo>
                  <a:cubicBezTo>
                    <a:pt x="9042" y="13043"/>
                    <a:pt x="6833" y="13245"/>
                    <a:pt x="4661" y="13319"/>
                  </a:cubicBezTo>
                  <a:cubicBezTo>
                    <a:pt x="3575" y="13374"/>
                    <a:pt x="2084" y="13319"/>
                    <a:pt x="998" y="13834"/>
                  </a:cubicBezTo>
                  <a:cubicBezTo>
                    <a:pt x="1661" y="11994"/>
                    <a:pt x="1919" y="10006"/>
                    <a:pt x="2581" y="8165"/>
                  </a:cubicBezTo>
                  <a:cubicBezTo>
                    <a:pt x="3373" y="5938"/>
                    <a:pt x="4643" y="3803"/>
                    <a:pt x="6630" y="2441"/>
                  </a:cubicBezTo>
                  <a:cubicBezTo>
                    <a:pt x="7965" y="1516"/>
                    <a:pt x="9283" y="1163"/>
                    <a:pt x="10693" y="1163"/>
                  </a:cubicBezTo>
                  <a:close/>
                  <a:moveTo>
                    <a:pt x="17279" y="0"/>
                  </a:moveTo>
                  <a:cubicBezTo>
                    <a:pt x="17234" y="0"/>
                    <a:pt x="17187" y="9"/>
                    <a:pt x="17140" y="30"/>
                  </a:cubicBezTo>
                  <a:cubicBezTo>
                    <a:pt x="16380" y="504"/>
                    <a:pt x="15632" y="656"/>
                    <a:pt x="14882" y="656"/>
                  </a:cubicBezTo>
                  <a:cubicBezTo>
                    <a:pt x="13519" y="656"/>
                    <a:pt x="12149" y="150"/>
                    <a:pt x="10689" y="150"/>
                  </a:cubicBezTo>
                  <a:cubicBezTo>
                    <a:pt x="10582" y="150"/>
                    <a:pt x="10475" y="153"/>
                    <a:pt x="10367" y="159"/>
                  </a:cubicBezTo>
                  <a:cubicBezTo>
                    <a:pt x="8508" y="232"/>
                    <a:pt x="6759" y="1061"/>
                    <a:pt x="5342" y="2239"/>
                  </a:cubicBezTo>
                  <a:cubicBezTo>
                    <a:pt x="1808" y="5220"/>
                    <a:pt x="1182" y="9951"/>
                    <a:pt x="391" y="14239"/>
                  </a:cubicBezTo>
                  <a:cubicBezTo>
                    <a:pt x="317" y="14294"/>
                    <a:pt x="262" y="14350"/>
                    <a:pt x="188" y="14405"/>
                  </a:cubicBezTo>
                  <a:cubicBezTo>
                    <a:pt x="0" y="14593"/>
                    <a:pt x="146" y="14908"/>
                    <a:pt x="403" y="14908"/>
                  </a:cubicBezTo>
                  <a:cubicBezTo>
                    <a:pt x="423" y="14908"/>
                    <a:pt x="443" y="14906"/>
                    <a:pt x="465" y="14902"/>
                  </a:cubicBezTo>
                  <a:cubicBezTo>
                    <a:pt x="1569" y="14699"/>
                    <a:pt x="2544" y="14276"/>
                    <a:pt x="3722" y="14202"/>
                  </a:cubicBezTo>
                  <a:cubicBezTo>
                    <a:pt x="4735" y="14129"/>
                    <a:pt x="5747" y="14129"/>
                    <a:pt x="6759" y="14018"/>
                  </a:cubicBezTo>
                  <a:cubicBezTo>
                    <a:pt x="8876" y="13779"/>
                    <a:pt x="10993" y="13245"/>
                    <a:pt x="12741" y="11994"/>
                  </a:cubicBezTo>
                  <a:cubicBezTo>
                    <a:pt x="15925" y="9693"/>
                    <a:pt x="16606" y="5349"/>
                    <a:pt x="15723" y="1686"/>
                  </a:cubicBezTo>
                  <a:cubicBezTo>
                    <a:pt x="15815" y="1650"/>
                    <a:pt x="15889" y="1594"/>
                    <a:pt x="15981" y="1558"/>
                  </a:cubicBezTo>
                  <a:cubicBezTo>
                    <a:pt x="16625" y="1410"/>
                    <a:pt x="17195" y="1042"/>
                    <a:pt x="17564" y="490"/>
                  </a:cubicBezTo>
                  <a:cubicBezTo>
                    <a:pt x="17703" y="258"/>
                    <a:pt x="17517" y="0"/>
                    <a:pt x="17279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0"/>
            <p:cNvSpPr/>
            <p:nvPr/>
          </p:nvSpPr>
          <p:spPr>
            <a:xfrm>
              <a:off x="5474309" y="667795"/>
              <a:ext cx="1091918" cy="919797"/>
            </a:xfrm>
            <a:custGeom>
              <a:avLst/>
              <a:gdLst/>
              <a:ahLst/>
              <a:cxnLst/>
              <a:rect l="l" t="t" r="r" b="b"/>
              <a:pathLst>
                <a:path w="20364" h="17154" extrusionOk="0">
                  <a:moveTo>
                    <a:pt x="12289" y="1345"/>
                  </a:moveTo>
                  <a:cubicBezTo>
                    <a:pt x="13153" y="1345"/>
                    <a:pt x="14046" y="1459"/>
                    <a:pt x="14987" y="1651"/>
                  </a:cubicBezTo>
                  <a:cubicBezTo>
                    <a:pt x="15207" y="1688"/>
                    <a:pt x="15428" y="1743"/>
                    <a:pt x="15649" y="1780"/>
                  </a:cubicBezTo>
                  <a:cubicBezTo>
                    <a:pt x="14618" y="2405"/>
                    <a:pt x="13661" y="3362"/>
                    <a:pt x="12833" y="4191"/>
                  </a:cubicBezTo>
                  <a:cubicBezTo>
                    <a:pt x="12134" y="3620"/>
                    <a:pt x="11250" y="3307"/>
                    <a:pt x="10330" y="3270"/>
                  </a:cubicBezTo>
                  <a:cubicBezTo>
                    <a:pt x="10263" y="3269"/>
                    <a:pt x="10192" y="3268"/>
                    <a:pt x="10118" y="3268"/>
                  </a:cubicBezTo>
                  <a:cubicBezTo>
                    <a:pt x="9398" y="3268"/>
                    <a:pt x="8393" y="3369"/>
                    <a:pt x="7992" y="3970"/>
                  </a:cubicBezTo>
                  <a:cubicBezTo>
                    <a:pt x="7919" y="4099"/>
                    <a:pt x="8011" y="4283"/>
                    <a:pt x="8158" y="4283"/>
                  </a:cubicBezTo>
                  <a:cubicBezTo>
                    <a:pt x="8192" y="4286"/>
                    <a:pt x="8226" y="4288"/>
                    <a:pt x="8259" y="4288"/>
                  </a:cubicBezTo>
                  <a:cubicBezTo>
                    <a:pt x="8569" y="4288"/>
                    <a:pt x="8853" y="4145"/>
                    <a:pt x="9152" y="4062"/>
                  </a:cubicBezTo>
                  <a:cubicBezTo>
                    <a:pt x="9538" y="3951"/>
                    <a:pt x="9925" y="3915"/>
                    <a:pt x="10311" y="3915"/>
                  </a:cubicBezTo>
                  <a:cubicBezTo>
                    <a:pt x="11085" y="3951"/>
                    <a:pt x="11839" y="4136"/>
                    <a:pt x="12520" y="4485"/>
                  </a:cubicBezTo>
                  <a:cubicBezTo>
                    <a:pt x="12355" y="4651"/>
                    <a:pt x="12207" y="4798"/>
                    <a:pt x="12060" y="4945"/>
                  </a:cubicBezTo>
                  <a:cubicBezTo>
                    <a:pt x="10716" y="6252"/>
                    <a:pt x="9391" y="7541"/>
                    <a:pt x="8066" y="8847"/>
                  </a:cubicBezTo>
                  <a:cubicBezTo>
                    <a:pt x="8066" y="8829"/>
                    <a:pt x="8048" y="8811"/>
                    <a:pt x="8011" y="8792"/>
                  </a:cubicBezTo>
                  <a:cubicBezTo>
                    <a:pt x="7956" y="8755"/>
                    <a:pt x="7900" y="8737"/>
                    <a:pt x="7827" y="8737"/>
                  </a:cubicBezTo>
                  <a:cubicBezTo>
                    <a:pt x="7808" y="8737"/>
                    <a:pt x="7790" y="8737"/>
                    <a:pt x="7771" y="8755"/>
                  </a:cubicBezTo>
                  <a:cubicBezTo>
                    <a:pt x="7569" y="8700"/>
                    <a:pt x="7367" y="8627"/>
                    <a:pt x="7164" y="8553"/>
                  </a:cubicBezTo>
                  <a:cubicBezTo>
                    <a:pt x="6925" y="8498"/>
                    <a:pt x="6667" y="8461"/>
                    <a:pt x="6428" y="8442"/>
                  </a:cubicBezTo>
                  <a:cubicBezTo>
                    <a:pt x="6308" y="8432"/>
                    <a:pt x="6171" y="8423"/>
                    <a:pt x="6029" y="8423"/>
                  </a:cubicBezTo>
                  <a:cubicBezTo>
                    <a:pt x="5669" y="8423"/>
                    <a:pt x="5277" y="8481"/>
                    <a:pt x="5066" y="8719"/>
                  </a:cubicBezTo>
                  <a:cubicBezTo>
                    <a:pt x="4937" y="8847"/>
                    <a:pt x="4992" y="9031"/>
                    <a:pt x="5158" y="9087"/>
                  </a:cubicBezTo>
                  <a:cubicBezTo>
                    <a:pt x="5287" y="9130"/>
                    <a:pt x="5423" y="9148"/>
                    <a:pt x="5558" y="9148"/>
                  </a:cubicBezTo>
                  <a:cubicBezTo>
                    <a:pt x="5653" y="9148"/>
                    <a:pt x="5747" y="9139"/>
                    <a:pt x="5839" y="9123"/>
                  </a:cubicBezTo>
                  <a:cubicBezTo>
                    <a:pt x="5977" y="9105"/>
                    <a:pt x="6110" y="9096"/>
                    <a:pt x="6244" y="9096"/>
                  </a:cubicBezTo>
                  <a:cubicBezTo>
                    <a:pt x="6377" y="9096"/>
                    <a:pt x="6511" y="9105"/>
                    <a:pt x="6649" y="9123"/>
                  </a:cubicBezTo>
                  <a:cubicBezTo>
                    <a:pt x="6906" y="9142"/>
                    <a:pt x="7275" y="9289"/>
                    <a:pt x="7587" y="9326"/>
                  </a:cubicBezTo>
                  <a:lnTo>
                    <a:pt x="5692" y="11222"/>
                  </a:lnTo>
                  <a:cubicBezTo>
                    <a:pt x="5692" y="11222"/>
                    <a:pt x="5692" y="11203"/>
                    <a:pt x="5692" y="11185"/>
                  </a:cubicBezTo>
                  <a:cubicBezTo>
                    <a:pt x="5482" y="10975"/>
                    <a:pt x="5044" y="10766"/>
                    <a:pt x="4667" y="10766"/>
                  </a:cubicBezTo>
                  <a:cubicBezTo>
                    <a:pt x="4448" y="10766"/>
                    <a:pt x="4249" y="10837"/>
                    <a:pt x="4127" y="11019"/>
                  </a:cubicBezTo>
                  <a:cubicBezTo>
                    <a:pt x="4090" y="11111"/>
                    <a:pt x="4127" y="11203"/>
                    <a:pt x="4219" y="11222"/>
                  </a:cubicBezTo>
                  <a:cubicBezTo>
                    <a:pt x="4311" y="11240"/>
                    <a:pt x="4408" y="11249"/>
                    <a:pt x="4507" y="11249"/>
                  </a:cubicBezTo>
                  <a:cubicBezTo>
                    <a:pt x="4606" y="11249"/>
                    <a:pt x="4707" y="11240"/>
                    <a:pt x="4808" y="11222"/>
                  </a:cubicBezTo>
                  <a:cubicBezTo>
                    <a:pt x="5047" y="11240"/>
                    <a:pt x="5287" y="11314"/>
                    <a:pt x="5489" y="11424"/>
                  </a:cubicBezTo>
                  <a:lnTo>
                    <a:pt x="4495" y="12381"/>
                  </a:lnTo>
                  <a:cubicBezTo>
                    <a:pt x="4377" y="12514"/>
                    <a:pt x="4507" y="12694"/>
                    <a:pt x="4649" y="12694"/>
                  </a:cubicBezTo>
                  <a:cubicBezTo>
                    <a:pt x="4684" y="12694"/>
                    <a:pt x="4720" y="12683"/>
                    <a:pt x="4753" y="12657"/>
                  </a:cubicBezTo>
                  <a:lnTo>
                    <a:pt x="6262" y="11295"/>
                  </a:lnTo>
                  <a:lnTo>
                    <a:pt x="6262" y="11295"/>
                  </a:lnTo>
                  <a:cubicBezTo>
                    <a:pt x="6244" y="11443"/>
                    <a:pt x="6225" y="11571"/>
                    <a:pt x="6225" y="11682"/>
                  </a:cubicBezTo>
                  <a:cubicBezTo>
                    <a:pt x="6189" y="12050"/>
                    <a:pt x="6152" y="12639"/>
                    <a:pt x="6483" y="12897"/>
                  </a:cubicBezTo>
                  <a:cubicBezTo>
                    <a:pt x="6513" y="12914"/>
                    <a:pt x="6544" y="12923"/>
                    <a:pt x="6575" y="12923"/>
                  </a:cubicBezTo>
                  <a:cubicBezTo>
                    <a:pt x="6640" y="12923"/>
                    <a:pt x="6703" y="12886"/>
                    <a:pt x="6741" y="12823"/>
                  </a:cubicBezTo>
                  <a:cubicBezTo>
                    <a:pt x="6943" y="12529"/>
                    <a:pt x="6814" y="12032"/>
                    <a:pt x="6833" y="11700"/>
                  </a:cubicBezTo>
                  <a:cubicBezTo>
                    <a:pt x="6851" y="11424"/>
                    <a:pt x="6980" y="11038"/>
                    <a:pt x="6851" y="10780"/>
                  </a:cubicBezTo>
                  <a:lnTo>
                    <a:pt x="10385" y="7633"/>
                  </a:lnTo>
                  <a:lnTo>
                    <a:pt x="10385" y="7633"/>
                  </a:lnTo>
                  <a:cubicBezTo>
                    <a:pt x="10293" y="8203"/>
                    <a:pt x="10293" y="8811"/>
                    <a:pt x="10146" y="9344"/>
                  </a:cubicBezTo>
                  <a:cubicBezTo>
                    <a:pt x="9943" y="10209"/>
                    <a:pt x="9318" y="11130"/>
                    <a:pt x="9299" y="12013"/>
                  </a:cubicBezTo>
                  <a:cubicBezTo>
                    <a:pt x="9299" y="12155"/>
                    <a:pt x="9420" y="12265"/>
                    <a:pt x="9551" y="12265"/>
                  </a:cubicBezTo>
                  <a:cubicBezTo>
                    <a:pt x="9590" y="12265"/>
                    <a:pt x="9630" y="12255"/>
                    <a:pt x="9667" y="12234"/>
                  </a:cubicBezTo>
                  <a:cubicBezTo>
                    <a:pt x="10477" y="11737"/>
                    <a:pt x="10790" y="10467"/>
                    <a:pt x="10992" y="9602"/>
                  </a:cubicBezTo>
                  <a:cubicBezTo>
                    <a:pt x="11158" y="8829"/>
                    <a:pt x="11379" y="7780"/>
                    <a:pt x="11103" y="6988"/>
                  </a:cubicBezTo>
                  <a:lnTo>
                    <a:pt x="11692" y="6473"/>
                  </a:lnTo>
                  <a:cubicBezTo>
                    <a:pt x="12723" y="5553"/>
                    <a:pt x="13717" y="4577"/>
                    <a:pt x="14802" y="3731"/>
                  </a:cubicBezTo>
                  <a:cubicBezTo>
                    <a:pt x="14913" y="3657"/>
                    <a:pt x="15005" y="3583"/>
                    <a:pt x="15097" y="3528"/>
                  </a:cubicBezTo>
                  <a:cubicBezTo>
                    <a:pt x="15134" y="4117"/>
                    <a:pt x="15189" y="4706"/>
                    <a:pt x="15189" y="5313"/>
                  </a:cubicBezTo>
                  <a:cubicBezTo>
                    <a:pt x="15189" y="6142"/>
                    <a:pt x="14894" y="7117"/>
                    <a:pt x="15097" y="7946"/>
                  </a:cubicBezTo>
                  <a:cubicBezTo>
                    <a:pt x="15129" y="8072"/>
                    <a:pt x="15246" y="8145"/>
                    <a:pt x="15364" y="8145"/>
                  </a:cubicBezTo>
                  <a:cubicBezTo>
                    <a:pt x="15451" y="8145"/>
                    <a:pt x="15539" y="8105"/>
                    <a:pt x="15594" y="8019"/>
                  </a:cubicBezTo>
                  <a:cubicBezTo>
                    <a:pt x="16109" y="7283"/>
                    <a:pt x="16036" y="6068"/>
                    <a:pt x="16017" y="5203"/>
                  </a:cubicBezTo>
                  <a:cubicBezTo>
                    <a:pt x="16017" y="4504"/>
                    <a:pt x="15925" y="3786"/>
                    <a:pt x="15760" y="3105"/>
                  </a:cubicBezTo>
                  <a:cubicBezTo>
                    <a:pt x="16367" y="2773"/>
                    <a:pt x="16974" y="2497"/>
                    <a:pt x="17582" y="2185"/>
                  </a:cubicBezTo>
                  <a:lnTo>
                    <a:pt x="17582" y="2185"/>
                  </a:lnTo>
                  <a:cubicBezTo>
                    <a:pt x="17490" y="4228"/>
                    <a:pt x="17729" y="6252"/>
                    <a:pt x="17250" y="8277"/>
                  </a:cubicBezTo>
                  <a:cubicBezTo>
                    <a:pt x="16643" y="10835"/>
                    <a:pt x="15005" y="12749"/>
                    <a:pt x="12667" y="13872"/>
                  </a:cubicBezTo>
                  <a:cubicBezTo>
                    <a:pt x="10403" y="14995"/>
                    <a:pt x="7863" y="15216"/>
                    <a:pt x="5360" y="15326"/>
                  </a:cubicBezTo>
                  <a:cubicBezTo>
                    <a:pt x="4109" y="15363"/>
                    <a:pt x="2397" y="15326"/>
                    <a:pt x="1145" y="15897"/>
                  </a:cubicBezTo>
                  <a:cubicBezTo>
                    <a:pt x="1918" y="13780"/>
                    <a:pt x="2195" y="11498"/>
                    <a:pt x="2968" y="9381"/>
                  </a:cubicBezTo>
                  <a:cubicBezTo>
                    <a:pt x="3888" y="6823"/>
                    <a:pt x="5360" y="4356"/>
                    <a:pt x="7624" y="2792"/>
                  </a:cubicBezTo>
                  <a:cubicBezTo>
                    <a:pt x="9149" y="1747"/>
                    <a:pt x="10667" y="1345"/>
                    <a:pt x="12289" y="1345"/>
                  </a:cubicBezTo>
                  <a:close/>
                  <a:moveTo>
                    <a:pt x="19899" y="0"/>
                  </a:moveTo>
                  <a:cubicBezTo>
                    <a:pt x="19840" y="0"/>
                    <a:pt x="19778" y="15"/>
                    <a:pt x="19717" y="49"/>
                  </a:cubicBezTo>
                  <a:cubicBezTo>
                    <a:pt x="18840" y="591"/>
                    <a:pt x="17977" y="766"/>
                    <a:pt x="17114" y="766"/>
                  </a:cubicBezTo>
                  <a:cubicBezTo>
                    <a:pt x="15524" y="766"/>
                    <a:pt x="13930" y="171"/>
                    <a:pt x="12236" y="171"/>
                  </a:cubicBezTo>
                  <a:cubicBezTo>
                    <a:pt x="12129" y="171"/>
                    <a:pt x="12021" y="173"/>
                    <a:pt x="11913" y="178"/>
                  </a:cubicBezTo>
                  <a:cubicBezTo>
                    <a:pt x="9778" y="270"/>
                    <a:pt x="7771" y="1209"/>
                    <a:pt x="6152" y="2571"/>
                  </a:cubicBezTo>
                  <a:cubicBezTo>
                    <a:pt x="2084" y="6013"/>
                    <a:pt x="1348" y="11443"/>
                    <a:pt x="428" y="16357"/>
                  </a:cubicBezTo>
                  <a:cubicBezTo>
                    <a:pt x="354" y="16431"/>
                    <a:pt x="280" y="16504"/>
                    <a:pt x="225" y="16578"/>
                  </a:cubicBezTo>
                  <a:cubicBezTo>
                    <a:pt x="1" y="16785"/>
                    <a:pt x="165" y="17154"/>
                    <a:pt x="459" y="17154"/>
                  </a:cubicBezTo>
                  <a:cubicBezTo>
                    <a:pt x="478" y="17154"/>
                    <a:pt x="499" y="17152"/>
                    <a:pt x="520" y="17148"/>
                  </a:cubicBezTo>
                  <a:cubicBezTo>
                    <a:pt x="1808" y="16891"/>
                    <a:pt x="2931" y="16412"/>
                    <a:pt x="4274" y="16320"/>
                  </a:cubicBezTo>
                  <a:cubicBezTo>
                    <a:pt x="5434" y="16247"/>
                    <a:pt x="6593" y="16228"/>
                    <a:pt x="7771" y="16118"/>
                  </a:cubicBezTo>
                  <a:cubicBezTo>
                    <a:pt x="10183" y="15860"/>
                    <a:pt x="12631" y="15234"/>
                    <a:pt x="14637" y="13799"/>
                  </a:cubicBezTo>
                  <a:cubicBezTo>
                    <a:pt x="18318" y="11148"/>
                    <a:pt x="19091" y="6160"/>
                    <a:pt x="18079" y="1945"/>
                  </a:cubicBezTo>
                  <a:cubicBezTo>
                    <a:pt x="18189" y="1890"/>
                    <a:pt x="18281" y="1835"/>
                    <a:pt x="18373" y="1780"/>
                  </a:cubicBezTo>
                  <a:cubicBezTo>
                    <a:pt x="19109" y="1632"/>
                    <a:pt x="19772" y="1191"/>
                    <a:pt x="20214" y="565"/>
                  </a:cubicBezTo>
                  <a:cubicBezTo>
                    <a:pt x="20364" y="295"/>
                    <a:pt x="20159" y="0"/>
                    <a:pt x="19899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0"/>
            <p:cNvSpPr/>
            <p:nvPr/>
          </p:nvSpPr>
          <p:spPr>
            <a:xfrm>
              <a:off x="6052922" y="3969501"/>
              <a:ext cx="1084572" cy="634057"/>
            </a:xfrm>
            <a:custGeom>
              <a:avLst/>
              <a:gdLst/>
              <a:ahLst/>
              <a:cxnLst/>
              <a:rect l="l" t="t" r="r" b="b"/>
              <a:pathLst>
                <a:path w="20227" h="11825" extrusionOk="0">
                  <a:moveTo>
                    <a:pt x="8926" y="850"/>
                  </a:moveTo>
                  <a:cubicBezTo>
                    <a:pt x="10418" y="850"/>
                    <a:pt x="11899" y="1116"/>
                    <a:pt x="13233" y="1789"/>
                  </a:cubicBezTo>
                  <a:cubicBezTo>
                    <a:pt x="15331" y="2820"/>
                    <a:pt x="16307" y="4458"/>
                    <a:pt x="16969" y="6612"/>
                  </a:cubicBezTo>
                  <a:cubicBezTo>
                    <a:pt x="17024" y="6796"/>
                    <a:pt x="17080" y="6961"/>
                    <a:pt x="17135" y="7145"/>
                  </a:cubicBezTo>
                  <a:cubicBezTo>
                    <a:pt x="16288" y="6649"/>
                    <a:pt x="15221" y="6336"/>
                    <a:pt x="14300" y="6078"/>
                  </a:cubicBezTo>
                  <a:cubicBezTo>
                    <a:pt x="14429" y="5342"/>
                    <a:pt x="14319" y="4587"/>
                    <a:pt x="13969" y="3924"/>
                  </a:cubicBezTo>
                  <a:cubicBezTo>
                    <a:pt x="13711" y="3391"/>
                    <a:pt x="13196" y="2581"/>
                    <a:pt x="12552" y="2526"/>
                  </a:cubicBezTo>
                  <a:cubicBezTo>
                    <a:pt x="12544" y="2525"/>
                    <a:pt x="12537" y="2524"/>
                    <a:pt x="12530" y="2524"/>
                  </a:cubicBezTo>
                  <a:cubicBezTo>
                    <a:pt x="12413" y="2524"/>
                    <a:pt x="12334" y="2661"/>
                    <a:pt x="12386" y="2765"/>
                  </a:cubicBezTo>
                  <a:cubicBezTo>
                    <a:pt x="12533" y="3004"/>
                    <a:pt x="12717" y="3207"/>
                    <a:pt x="12938" y="3391"/>
                  </a:cubicBezTo>
                  <a:cubicBezTo>
                    <a:pt x="13159" y="3612"/>
                    <a:pt x="13343" y="3888"/>
                    <a:pt x="13490" y="4164"/>
                  </a:cubicBezTo>
                  <a:cubicBezTo>
                    <a:pt x="13785" y="4734"/>
                    <a:pt x="13932" y="5342"/>
                    <a:pt x="13951" y="5967"/>
                  </a:cubicBezTo>
                  <a:lnTo>
                    <a:pt x="13454" y="5820"/>
                  </a:lnTo>
                  <a:cubicBezTo>
                    <a:pt x="12000" y="5379"/>
                    <a:pt x="10546" y="4937"/>
                    <a:pt x="9073" y="4513"/>
                  </a:cubicBezTo>
                  <a:cubicBezTo>
                    <a:pt x="9091" y="4477"/>
                    <a:pt x="9091" y="4458"/>
                    <a:pt x="9091" y="4440"/>
                  </a:cubicBezTo>
                  <a:cubicBezTo>
                    <a:pt x="9091" y="4385"/>
                    <a:pt x="9091" y="4329"/>
                    <a:pt x="9055" y="4274"/>
                  </a:cubicBezTo>
                  <a:cubicBezTo>
                    <a:pt x="9055" y="4274"/>
                    <a:pt x="9036" y="4256"/>
                    <a:pt x="9018" y="4256"/>
                  </a:cubicBezTo>
                  <a:cubicBezTo>
                    <a:pt x="8981" y="4072"/>
                    <a:pt x="8944" y="3906"/>
                    <a:pt x="8926" y="3722"/>
                  </a:cubicBezTo>
                  <a:cubicBezTo>
                    <a:pt x="8871" y="3538"/>
                    <a:pt x="8797" y="3335"/>
                    <a:pt x="8723" y="3151"/>
                  </a:cubicBezTo>
                  <a:cubicBezTo>
                    <a:pt x="8576" y="2857"/>
                    <a:pt x="8337" y="2378"/>
                    <a:pt x="7987" y="2286"/>
                  </a:cubicBezTo>
                  <a:cubicBezTo>
                    <a:pt x="7970" y="2281"/>
                    <a:pt x="7953" y="2279"/>
                    <a:pt x="7937" y="2279"/>
                  </a:cubicBezTo>
                  <a:cubicBezTo>
                    <a:pt x="7827" y="2279"/>
                    <a:pt x="7732" y="2379"/>
                    <a:pt x="7748" y="2507"/>
                  </a:cubicBezTo>
                  <a:cubicBezTo>
                    <a:pt x="7785" y="2691"/>
                    <a:pt x="7877" y="2857"/>
                    <a:pt x="8006" y="3023"/>
                  </a:cubicBezTo>
                  <a:cubicBezTo>
                    <a:pt x="8116" y="3188"/>
                    <a:pt x="8226" y="3391"/>
                    <a:pt x="8300" y="3593"/>
                  </a:cubicBezTo>
                  <a:cubicBezTo>
                    <a:pt x="8392" y="3796"/>
                    <a:pt x="8429" y="4109"/>
                    <a:pt x="8539" y="4348"/>
                  </a:cubicBezTo>
                  <a:lnTo>
                    <a:pt x="6441" y="3704"/>
                  </a:lnTo>
                  <a:lnTo>
                    <a:pt x="6459" y="3685"/>
                  </a:lnTo>
                  <a:cubicBezTo>
                    <a:pt x="6570" y="3317"/>
                    <a:pt x="6459" y="2544"/>
                    <a:pt x="5962" y="2507"/>
                  </a:cubicBezTo>
                  <a:cubicBezTo>
                    <a:pt x="5889" y="2507"/>
                    <a:pt x="5834" y="2581"/>
                    <a:pt x="5852" y="2636"/>
                  </a:cubicBezTo>
                  <a:cubicBezTo>
                    <a:pt x="5907" y="2802"/>
                    <a:pt x="5981" y="2949"/>
                    <a:pt x="6073" y="3078"/>
                  </a:cubicBezTo>
                  <a:cubicBezTo>
                    <a:pt x="6165" y="3243"/>
                    <a:pt x="6202" y="3446"/>
                    <a:pt x="6202" y="3630"/>
                  </a:cubicBezTo>
                  <a:lnTo>
                    <a:pt x="5116" y="3299"/>
                  </a:lnTo>
                  <a:cubicBezTo>
                    <a:pt x="5100" y="3294"/>
                    <a:pt x="5085" y="3292"/>
                    <a:pt x="5071" y="3292"/>
                  </a:cubicBezTo>
                  <a:cubicBezTo>
                    <a:pt x="4918" y="3292"/>
                    <a:pt x="4855" y="3543"/>
                    <a:pt x="5024" y="3593"/>
                  </a:cubicBezTo>
                  <a:lnTo>
                    <a:pt x="6588" y="4145"/>
                  </a:lnTo>
                  <a:cubicBezTo>
                    <a:pt x="6496" y="4182"/>
                    <a:pt x="6386" y="4219"/>
                    <a:pt x="6312" y="4256"/>
                  </a:cubicBezTo>
                  <a:cubicBezTo>
                    <a:pt x="6018" y="4385"/>
                    <a:pt x="5576" y="4587"/>
                    <a:pt x="5539" y="4937"/>
                  </a:cubicBezTo>
                  <a:cubicBezTo>
                    <a:pt x="5539" y="5010"/>
                    <a:pt x="5594" y="5084"/>
                    <a:pt x="5686" y="5102"/>
                  </a:cubicBezTo>
                  <a:cubicBezTo>
                    <a:pt x="5695" y="5103"/>
                    <a:pt x="5704" y="5103"/>
                    <a:pt x="5713" y="5103"/>
                  </a:cubicBezTo>
                  <a:cubicBezTo>
                    <a:pt x="6000" y="5103"/>
                    <a:pt x="6301" y="4823"/>
                    <a:pt x="6533" y="4716"/>
                  </a:cubicBezTo>
                  <a:cubicBezTo>
                    <a:pt x="6736" y="4624"/>
                    <a:pt x="7067" y="4550"/>
                    <a:pt x="7196" y="4366"/>
                  </a:cubicBezTo>
                  <a:lnTo>
                    <a:pt x="10840" y="5655"/>
                  </a:lnTo>
                  <a:cubicBezTo>
                    <a:pt x="10398" y="5820"/>
                    <a:pt x="9957" y="6041"/>
                    <a:pt x="9515" y="6170"/>
                  </a:cubicBezTo>
                  <a:cubicBezTo>
                    <a:pt x="8815" y="6354"/>
                    <a:pt x="7913" y="6262"/>
                    <a:pt x="7269" y="6593"/>
                  </a:cubicBezTo>
                  <a:cubicBezTo>
                    <a:pt x="7140" y="6667"/>
                    <a:pt x="7122" y="6869"/>
                    <a:pt x="7251" y="6961"/>
                  </a:cubicBezTo>
                  <a:cubicBezTo>
                    <a:pt x="7500" y="7103"/>
                    <a:pt x="7796" y="7156"/>
                    <a:pt x="8107" y="7156"/>
                  </a:cubicBezTo>
                  <a:cubicBezTo>
                    <a:pt x="8645" y="7156"/>
                    <a:pt x="9225" y="6998"/>
                    <a:pt x="9680" y="6869"/>
                  </a:cubicBezTo>
                  <a:cubicBezTo>
                    <a:pt x="10288" y="6685"/>
                    <a:pt x="11116" y="6428"/>
                    <a:pt x="11576" y="5912"/>
                  </a:cubicBezTo>
                  <a:lnTo>
                    <a:pt x="12184" y="6133"/>
                  </a:lnTo>
                  <a:cubicBezTo>
                    <a:pt x="13251" y="6501"/>
                    <a:pt x="14337" y="6851"/>
                    <a:pt x="15386" y="7293"/>
                  </a:cubicBezTo>
                  <a:cubicBezTo>
                    <a:pt x="15478" y="7330"/>
                    <a:pt x="15552" y="7385"/>
                    <a:pt x="15644" y="7422"/>
                  </a:cubicBezTo>
                  <a:cubicBezTo>
                    <a:pt x="15239" y="7679"/>
                    <a:pt x="14834" y="7955"/>
                    <a:pt x="14392" y="8195"/>
                  </a:cubicBezTo>
                  <a:cubicBezTo>
                    <a:pt x="13785" y="8507"/>
                    <a:pt x="12975" y="8692"/>
                    <a:pt x="12478" y="9170"/>
                  </a:cubicBezTo>
                  <a:cubicBezTo>
                    <a:pt x="12349" y="9299"/>
                    <a:pt x="12441" y="9520"/>
                    <a:pt x="12607" y="9538"/>
                  </a:cubicBezTo>
                  <a:cubicBezTo>
                    <a:pt x="12654" y="9543"/>
                    <a:pt x="12700" y="9545"/>
                    <a:pt x="12748" y="9545"/>
                  </a:cubicBezTo>
                  <a:cubicBezTo>
                    <a:pt x="13449" y="9545"/>
                    <a:pt x="14228" y="9056"/>
                    <a:pt x="14797" y="8728"/>
                  </a:cubicBezTo>
                  <a:cubicBezTo>
                    <a:pt x="15313" y="8452"/>
                    <a:pt x="15773" y="8121"/>
                    <a:pt x="16196" y="7734"/>
                  </a:cubicBezTo>
                  <a:cubicBezTo>
                    <a:pt x="16693" y="8029"/>
                    <a:pt x="17116" y="8360"/>
                    <a:pt x="17577" y="8673"/>
                  </a:cubicBezTo>
                  <a:cubicBezTo>
                    <a:pt x="16086" y="9409"/>
                    <a:pt x="14724" y="10403"/>
                    <a:pt x="13086" y="10845"/>
                  </a:cubicBezTo>
                  <a:cubicBezTo>
                    <a:pt x="12475" y="11014"/>
                    <a:pt x="11869" y="11096"/>
                    <a:pt x="11272" y="11096"/>
                  </a:cubicBezTo>
                  <a:cubicBezTo>
                    <a:pt x="9851" y="11096"/>
                    <a:pt x="8487" y="10633"/>
                    <a:pt x="7269" y="9777"/>
                  </a:cubicBezTo>
                  <a:cubicBezTo>
                    <a:pt x="5576" y="8581"/>
                    <a:pt x="4416" y="6851"/>
                    <a:pt x="3367" y="5102"/>
                  </a:cubicBezTo>
                  <a:cubicBezTo>
                    <a:pt x="2833" y="4219"/>
                    <a:pt x="2189" y="2967"/>
                    <a:pt x="1287" y="2305"/>
                  </a:cubicBezTo>
                  <a:cubicBezTo>
                    <a:pt x="3110" y="2010"/>
                    <a:pt x="4877" y="1329"/>
                    <a:pt x="6680" y="1035"/>
                  </a:cubicBezTo>
                  <a:cubicBezTo>
                    <a:pt x="7420" y="918"/>
                    <a:pt x="8175" y="850"/>
                    <a:pt x="8926" y="850"/>
                  </a:cubicBezTo>
                  <a:close/>
                  <a:moveTo>
                    <a:pt x="9201" y="1"/>
                  </a:moveTo>
                  <a:cubicBezTo>
                    <a:pt x="6313" y="1"/>
                    <a:pt x="3419" y="1065"/>
                    <a:pt x="680" y="1973"/>
                  </a:cubicBezTo>
                  <a:cubicBezTo>
                    <a:pt x="606" y="1937"/>
                    <a:pt x="514" y="1918"/>
                    <a:pt x="441" y="1900"/>
                  </a:cubicBezTo>
                  <a:cubicBezTo>
                    <a:pt x="413" y="1892"/>
                    <a:pt x="386" y="1888"/>
                    <a:pt x="360" y="1888"/>
                  </a:cubicBezTo>
                  <a:cubicBezTo>
                    <a:pt x="144" y="1888"/>
                    <a:pt x="0" y="2144"/>
                    <a:pt x="165" y="2342"/>
                  </a:cubicBezTo>
                  <a:cubicBezTo>
                    <a:pt x="846" y="3170"/>
                    <a:pt x="1619" y="3777"/>
                    <a:pt x="2226" y="4697"/>
                  </a:cubicBezTo>
                  <a:cubicBezTo>
                    <a:pt x="2741" y="5507"/>
                    <a:pt x="3202" y="6336"/>
                    <a:pt x="3754" y="7127"/>
                  </a:cubicBezTo>
                  <a:cubicBezTo>
                    <a:pt x="4895" y="8765"/>
                    <a:pt x="6294" y="10274"/>
                    <a:pt x="8134" y="11140"/>
                  </a:cubicBezTo>
                  <a:cubicBezTo>
                    <a:pt x="9116" y="11614"/>
                    <a:pt x="10147" y="11825"/>
                    <a:pt x="11181" y="11825"/>
                  </a:cubicBezTo>
                  <a:cubicBezTo>
                    <a:pt x="13638" y="11825"/>
                    <a:pt x="16111" y="10633"/>
                    <a:pt x="17963" y="8949"/>
                  </a:cubicBezTo>
                  <a:lnTo>
                    <a:pt x="18202" y="9096"/>
                  </a:lnTo>
                  <a:cubicBezTo>
                    <a:pt x="18607" y="9575"/>
                    <a:pt x="19178" y="9870"/>
                    <a:pt x="19785" y="9943"/>
                  </a:cubicBezTo>
                  <a:cubicBezTo>
                    <a:pt x="20098" y="9943"/>
                    <a:pt x="20227" y="9557"/>
                    <a:pt x="19969" y="9373"/>
                  </a:cubicBezTo>
                  <a:cubicBezTo>
                    <a:pt x="17816" y="8158"/>
                    <a:pt x="17981" y="5747"/>
                    <a:pt x="16822" y="3832"/>
                  </a:cubicBezTo>
                  <a:cubicBezTo>
                    <a:pt x="15865" y="2360"/>
                    <a:pt x="14466" y="1237"/>
                    <a:pt x="12809" y="648"/>
                  </a:cubicBezTo>
                  <a:cubicBezTo>
                    <a:pt x="11615" y="187"/>
                    <a:pt x="10409" y="1"/>
                    <a:pt x="9201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0"/>
            <p:cNvSpPr/>
            <p:nvPr/>
          </p:nvSpPr>
          <p:spPr>
            <a:xfrm>
              <a:off x="6669659" y="1191556"/>
              <a:ext cx="744889" cy="406225"/>
            </a:xfrm>
            <a:custGeom>
              <a:avLst/>
              <a:gdLst/>
              <a:ahLst/>
              <a:cxnLst/>
              <a:rect l="l" t="t" r="r" b="b"/>
              <a:pathLst>
                <a:path w="13892" h="7576" extrusionOk="0">
                  <a:moveTo>
                    <a:pt x="6338" y="487"/>
                  </a:moveTo>
                  <a:cubicBezTo>
                    <a:pt x="7011" y="487"/>
                    <a:pt x="7685" y="639"/>
                    <a:pt x="8302" y="938"/>
                  </a:cubicBezTo>
                  <a:cubicBezTo>
                    <a:pt x="9535" y="1509"/>
                    <a:pt x="10492" y="2484"/>
                    <a:pt x="11375" y="3478"/>
                  </a:cubicBezTo>
                  <a:cubicBezTo>
                    <a:pt x="11817" y="3975"/>
                    <a:pt x="12369" y="4712"/>
                    <a:pt x="13032" y="5024"/>
                  </a:cubicBezTo>
                  <a:cubicBezTo>
                    <a:pt x="11909" y="5429"/>
                    <a:pt x="10860" y="6074"/>
                    <a:pt x="9719" y="6479"/>
                  </a:cubicBezTo>
                  <a:cubicBezTo>
                    <a:pt x="8847" y="6797"/>
                    <a:pt x="7914" y="7002"/>
                    <a:pt x="6979" y="7002"/>
                  </a:cubicBezTo>
                  <a:cubicBezTo>
                    <a:pt x="6454" y="7002"/>
                    <a:pt x="5928" y="6937"/>
                    <a:pt x="5412" y="6791"/>
                  </a:cubicBezTo>
                  <a:cubicBezTo>
                    <a:pt x="3958" y="6368"/>
                    <a:pt x="3148" y="5429"/>
                    <a:pt x="2449" y="4123"/>
                  </a:cubicBezTo>
                  <a:cubicBezTo>
                    <a:pt x="2393" y="4012"/>
                    <a:pt x="2338" y="3902"/>
                    <a:pt x="2283" y="3791"/>
                  </a:cubicBezTo>
                  <a:lnTo>
                    <a:pt x="2283" y="3791"/>
                  </a:lnTo>
                  <a:cubicBezTo>
                    <a:pt x="2909" y="3994"/>
                    <a:pt x="3571" y="4104"/>
                    <a:pt x="4234" y="4159"/>
                  </a:cubicBezTo>
                  <a:cubicBezTo>
                    <a:pt x="4234" y="4638"/>
                    <a:pt x="4400" y="5117"/>
                    <a:pt x="4694" y="5485"/>
                  </a:cubicBezTo>
                  <a:cubicBezTo>
                    <a:pt x="4921" y="5781"/>
                    <a:pt x="5312" y="6225"/>
                    <a:pt x="5712" y="6225"/>
                  </a:cubicBezTo>
                  <a:cubicBezTo>
                    <a:pt x="5735" y="6225"/>
                    <a:pt x="5757" y="6224"/>
                    <a:pt x="5780" y="6221"/>
                  </a:cubicBezTo>
                  <a:cubicBezTo>
                    <a:pt x="5854" y="6221"/>
                    <a:pt x="5909" y="6110"/>
                    <a:pt x="5854" y="6055"/>
                  </a:cubicBezTo>
                  <a:cubicBezTo>
                    <a:pt x="5725" y="5908"/>
                    <a:pt x="5596" y="5798"/>
                    <a:pt x="5430" y="5724"/>
                  </a:cubicBezTo>
                  <a:cubicBezTo>
                    <a:pt x="5265" y="5595"/>
                    <a:pt x="5099" y="5448"/>
                    <a:pt x="4970" y="5282"/>
                  </a:cubicBezTo>
                  <a:cubicBezTo>
                    <a:pt x="4713" y="4951"/>
                    <a:pt x="4547" y="4583"/>
                    <a:pt x="4455" y="4178"/>
                  </a:cubicBezTo>
                  <a:lnTo>
                    <a:pt x="4455" y="4178"/>
                  </a:lnTo>
                  <a:lnTo>
                    <a:pt x="4805" y="4215"/>
                  </a:lnTo>
                  <a:cubicBezTo>
                    <a:pt x="5780" y="4325"/>
                    <a:pt x="6774" y="4435"/>
                    <a:pt x="7768" y="4546"/>
                  </a:cubicBezTo>
                  <a:cubicBezTo>
                    <a:pt x="7768" y="4546"/>
                    <a:pt x="7768" y="4564"/>
                    <a:pt x="7768" y="4583"/>
                  </a:cubicBezTo>
                  <a:cubicBezTo>
                    <a:pt x="7768" y="4620"/>
                    <a:pt x="7786" y="4656"/>
                    <a:pt x="7805" y="4675"/>
                  </a:cubicBezTo>
                  <a:cubicBezTo>
                    <a:pt x="7805" y="4693"/>
                    <a:pt x="7823" y="4693"/>
                    <a:pt x="7823" y="4693"/>
                  </a:cubicBezTo>
                  <a:cubicBezTo>
                    <a:pt x="7878" y="4804"/>
                    <a:pt x="7915" y="4914"/>
                    <a:pt x="7952" y="5024"/>
                  </a:cubicBezTo>
                  <a:cubicBezTo>
                    <a:pt x="8007" y="5135"/>
                    <a:pt x="8081" y="5245"/>
                    <a:pt x="8154" y="5356"/>
                  </a:cubicBezTo>
                  <a:cubicBezTo>
                    <a:pt x="8283" y="5540"/>
                    <a:pt x="8486" y="5816"/>
                    <a:pt x="8725" y="5816"/>
                  </a:cubicBezTo>
                  <a:cubicBezTo>
                    <a:pt x="8733" y="5818"/>
                    <a:pt x="8741" y="5818"/>
                    <a:pt x="8749" y="5818"/>
                  </a:cubicBezTo>
                  <a:cubicBezTo>
                    <a:pt x="8829" y="5818"/>
                    <a:pt x="8887" y="5736"/>
                    <a:pt x="8854" y="5669"/>
                  </a:cubicBezTo>
                  <a:cubicBezTo>
                    <a:pt x="8799" y="5540"/>
                    <a:pt x="8725" y="5448"/>
                    <a:pt x="8633" y="5374"/>
                  </a:cubicBezTo>
                  <a:cubicBezTo>
                    <a:pt x="8523" y="5264"/>
                    <a:pt x="8449" y="5153"/>
                    <a:pt x="8357" y="5024"/>
                  </a:cubicBezTo>
                  <a:cubicBezTo>
                    <a:pt x="8283" y="4914"/>
                    <a:pt x="8228" y="4712"/>
                    <a:pt x="8136" y="4564"/>
                  </a:cubicBezTo>
                  <a:lnTo>
                    <a:pt x="8136" y="4564"/>
                  </a:lnTo>
                  <a:lnTo>
                    <a:pt x="9553" y="4730"/>
                  </a:lnTo>
                  <a:lnTo>
                    <a:pt x="9553" y="4748"/>
                  </a:lnTo>
                  <a:cubicBezTo>
                    <a:pt x="9518" y="4979"/>
                    <a:pt x="9670" y="5431"/>
                    <a:pt x="9978" y="5431"/>
                  </a:cubicBezTo>
                  <a:cubicBezTo>
                    <a:pt x="9989" y="5431"/>
                    <a:pt x="10001" y="5431"/>
                    <a:pt x="10013" y="5429"/>
                  </a:cubicBezTo>
                  <a:cubicBezTo>
                    <a:pt x="10050" y="5429"/>
                    <a:pt x="10087" y="5374"/>
                    <a:pt x="10069" y="5337"/>
                  </a:cubicBezTo>
                  <a:cubicBezTo>
                    <a:pt x="10032" y="5227"/>
                    <a:pt x="9921" y="5172"/>
                    <a:pt x="9866" y="5080"/>
                  </a:cubicBezTo>
                  <a:cubicBezTo>
                    <a:pt x="9793" y="4988"/>
                    <a:pt x="9737" y="4859"/>
                    <a:pt x="9719" y="4748"/>
                  </a:cubicBezTo>
                  <a:lnTo>
                    <a:pt x="9719" y="4748"/>
                  </a:lnTo>
                  <a:lnTo>
                    <a:pt x="10455" y="4822"/>
                  </a:lnTo>
                  <a:cubicBezTo>
                    <a:pt x="10461" y="4823"/>
                    <a:pt x="10466" y="4823"/>
                    <a:pt x="10471" y="4823"/>
                  </a:cubicBezTo>
                  <a:cubicBezTo>
                    <a:pt x="10585" y="4823"/>
                    <a:pt x="10597" y="4637"/>
                    <a:pt x="10474" y="4620"/>
                  </a:cubicBezTo>
                  <a:lnTo>
                    <a:pt x="9406" y="4454"/>
                  </a:lnTo>
                  <a:cubicBezTo>
                    <a:pt x="9461" y="4417"/>
                    <a:pt x="9535" y="4380"/>
                    <a:pt x="9572" y="4343"/>
                  </a:cubicBezTo>
                  <a:cubicBezTo>
                    <a:pt x="9737" y="4233"/>
                    <a:pt x="9995" y="4049"/>
                    <a:pt x="9995" y="3828"/>
                  </a:cubicBezTo>
                  <a:cubicBezTo>
                    <a:pt x="9977" y="3773"/>
                    <a:pt x="9921" y="3736"/>
                    <a:pt x="9885" y="3736"/>
                  </a:cubicBezTo>
                  <a:cubicBezTo>
                    <a:pt x="9682" y="3754"/>
                    <a:pt x="9516" y="3975"/>
                    <a:pt x="9369" y="4086"/>
                  </a:cubicBezTo>
                  <a:cubicBezTo>
                    <a:pt x="9222" y="4196"/>
                    <a:pt x="9056" y="4251"/>
                    <a:pt x="8983" y="4399"/>
                  </a:cubicBezTo>
                  <a:lnTo>
                    <a:pt x="6498" y="3994"/>
                  </a:lnTo>
                  <a:cubicBezTo>
                    <a:pt x="6756" y="3828"/>
                    <a:pt x="7013" y="3644"/>
                    <a:pt x="7289" y="3515"/>
                  </a:cubicBezTo>
                  <a:cubicBezTo>
                    <a:pt x="7713" y="3313"/>
                    <a:pt x="8302" y="3258"/>
                    <a:pt x="8670" y="2963"/>
                  </a:cubicBezTo>
                  <a:cubicBezTo>
                    <a:pt x="8743" y="2908"/>
                    <a:pt x="8725" y="2779"/>
                    <a:pt x="8633" y="2742"/>
                  </a:cubicBezTo>
                  <a:cubicBezTo>
                    <a:pt x="8535" y="2708"/>
                    <a:pt x="8431" y="2694"/>
                    <a:pt x="8324" y="2694"/>
                  </a:cubicBezTo>
                  <a:cubicBezTo>
                    <a:pt x="7907" y="2694"/>
                    <a:pt x="7438" y="2916"/>
                    <a:pt x="7087" y="3092"/>
                  </a:cubicBezTo>
                  <a:cubicBezTo>
                    <a:pt x="6719" y="3276"/>
                    <a:pt x="6203" y="3552"/>
                    <a:pt x="5983" y="3920"/>
                  </a:cubicBezTo>
                  <a:lnTo>
                    <a:pt x="5559" y="3847"/>
                  </a:lnTo>
                  <a:cubicBezTo>
                    <a:pt x="4841" y="3736"/>
                    <a:pt x="4087" y="3644"/>
                    <a:pt x="3369" y="3497"/>
                  </a:cubicBezTo>
                  <a:lnTo>
                    <a:pt x="3185" y="3442"/>
                  </a:lnTo>
                  <a:cubicBezTo>
                    <a:pt x="3424" y="3221"/>
                    <a:pt x="3645" y="3000"/>
                    <a:pt x="3903" y="2797"/>
                  </a:cubicBezTo>
                  <a:cubicBezTo>
                    <a:pt x="4252" y="2521"/>
                    <a:pt x="4749" y="2300"/>
                    <a:pt x="5007" y="1932"/>
                  </a:cubicBezTo>
                  <a:cubicBezTo>
                    <a:pt x="5094" y="1846"/>
                    <a:pt x="5017" y="1710"/>
                    <a:pt x="4900" y="1710"/>
                  </a:cubicBezTo>
                  <a:cubicBezTo>
                    <a:pt x="4893" y="1710"/>
                    <a:pt x="4886" y="1710"/>
                    <a:pt x="4878" y="1711"/>
                  </a:cubicBezTo>
                  <a:cubicBezTo>
                    <a:pt x="4400" y="1748"/>
                    <a:pt x="3921" y="2190"/>
                    <a:pt x="3571" y="2484"/>
                  </a:cubicBezTo>
                  <a:cubicBezTo>
                    <a:pt x="3277" y="2724"/>
                    <a:pt x="3019" y="3000"/>
                    <a:pt x="2798" y="3294"/>
                  </a:cubicBezTo>
                  <a:cubicBezTo>
                    <a:pt x="2449" y="3165"/>
                    <a:pt x="2136" y="3018"/>
                    <a:pt x="1804" y="2853"/>
                  </a:cubicBezTo>
                  <a:cubicBezTo>
                    <a:pt x="2669" y="2208"/>
                    <a:pt x="3424" y="1417"/>
                    <a:pt x="4436" y="920"/>
                  </a:cubicBezTo>
                  <a:cubicBezTo>
                    <a:pt x="5034" y="630"/>
                    <a:pt x="5686" y="487"/>
                    <a:pt x="6338" y="487"/>
                  </a:cubicBezTo>
                  <a:close/>
                  <a:moveTo>
                    <a:pt x="6454" y="0"/>
                  </a:moveTo>
                  <a:cubicBezTo>
                    <a:pt x="4526" y="0"/>
                    <a:pt x="2713" y="1204"/>
                    <a:pt x="1528" y="2742"/>
                  </a:cubicBezTo>
                  <a:lnTo>
                    <a:pt x="1363" y="2669"/>
                  </a:lnTo>
                  <a:cubicBezTo>
                    <a:pt x="1085" y="2456"/>
                    <a:pt x="735" y="2331"/>
                    <a:pt x="377" y="2331"/>
                  </a:cubicBezTo>
                  <a:cubicBezTo>
                    <a:pt x="332" y="2331"/>
                    <a:pt x="286" y="2333"/>
                    <a:pt x="240" y="2337"/>
                  </a:cubicBezTo>
                  <a:cubicBezTo>
                    <a:pt x="37" y="2356"/>
                    <a:pt x="1" y="2632"/>
                    <a:pt x="185" y="2705"/>
                  </a:cubicBezTo>
                  <a:cubicBezTo>
                    <a:pt x="1731" y="3239"/>
                    <a:pt x="1896" y="4804"/>
                    <a:pt x="2872" y="5890"/>
                  </a:cubicBezTo>
                  <a:cubicBezTo>
                    <a:pt x="3663" y="6718"/>
                    <a:pt x="4694" y="7270"/>
                    <a:pt x="5835" y="7472"/>
                  </a:cubicBezTo>
                  <a:cubicBezTo>
                    <a:pt x="6217" y="7543"/>
                    <a:pt x="6593" y="7575"/>
                    <a:pt x="6964" y="7575"/>
                  </a:cubicBezTo>
                  <a:cubicBezTo>
                    <a:pt x="9309" y="7575"/>
                    <a:pt x="11439" y="6284"/>
                    <a:pt x="13474" y="5172"/>
                  </a:cubicBezTo>
                  <a:lnTo>
                    <a:pt x="13639" y="5172"/>
                  </a:lnTo>
                  <a:cubicBezTo>
                    <a:pt x="13646" y="5173"/>
                    <a:pt x="13653" y="5173"/>
                    <a:pt x="13660" y="5173"/>
                  </a:cubicBezTo>
                  <a:cubicBezTo>
                    <a:pt x="13812" y="5173"/>
                    <a:pt x="13891" y="4982"/>
                    <a:pt x="13768" y="4859"/>
                  </a:cubicBezTo>
                  <a:cubicBezTo>
                    <a:pt x="13234" y="4399"/>
                    <a:pt x="12645" y="4123"/>
                    <a:pt x="12148" y="3589"/>
                  </a:cubicBezTo>
                  <a:cubicBezTo>
                    <a:pt x="11725" y="3129"/>
                    <a:pt x="11320" y="2650"/>
                    <a:pt x="10878" y="2208"/>
                  </a:cubicBezTo>
                  <a:cubicBezTo>
                    <a:pt x="9958" y="1288"/>
                    <a:pt x="8872" y="497"/>
                    <a:pt x="7602" y="147"/>
                  </a:cubicBezTo>
                  <a:cubicBezTo>
                    <a:pt x="7218" y="47"/>
                    <a:pt x="6834" y="0"/>
                    <a:pt x="6454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0"/>
            <p:cNvSpPr/>
            <p:nvPr/>
          </p:nvSpPr>
          <p:spPr>
            <a:xfrm>
              <a:off x="6188045" y="1533008"/>
              <a:ext cx="744889" cy="406225"/>
            </a:xfrm>
            <a:custGeom>
              <a:avLst/>
              <a:gdLst/>
              <a:ahLst/>
              <a:cxnLst/>
              <a:rect l="l" t="t" r="r" b="b"/>
              <a:pathLst>
                <a:path w="13892" h="7576" extrusionOk="0">
                  <a:moveTo>
                    <a:pt x="6331" y="485"/>
                  </a:moveTo>
                  <a:cubicBezTo>
                    <a:pt x="7005" y="485"/>
                    <a:pt x="7680" y="637"/>
                    <a:pt x="8302" y="939"/>
                  </a:cubicBezTo>
                  <a:cubicBezTo>
                    <a:pt x="9535" y="1509"/>
                    <a:pt x="10492" y="2485"/>
                    <a:pt x="11375" y="3479"/>
                  </a:cubicBezTo>
                  <a:cubicBezTo>
                    <a:pt x="11817" y="3976"/>
                    <a:pt x="12369" y="4712"/>
                    <a:pt x="13032" y="5025"/>
                  </a:cubicBezTo>
                  <a:cubicBezTo>
                    <a:pt x="11909" y="5430"/>
                    <a:pt x="10860" y="6074"/>
                    <a:pt x="9719" y="6479"/>
                  </a:cubicBezTo>
                  <a:cubicBezTo>
                    <a:pt x="8847" y="6797"/>
                    <a:pt x="7914" y="7002"/>
                    <a:pt x="6984" y="7002"/>
                  </a:cubicBezTo>
                  <a:cubicBezTo>
                    <a:pt x="6462" y="7002"/>
                    <a:pt x="5940" y="6937"/>
                    <a:pt x="5430" y="6792"/>
                  </a:cubicBezTo>
                  <a:cubicBezTo>
                    <a:pt x="3958" y="6369"/>
                    <a:pt x="3148" y="5430"/>
                    <a:pt x="2449" y="4123"/>
                  </a:cubicBezTo>
                  <a:cubicBezTo>
                    <a:pt x="2393" y="4013"/>
                    <a:pt x="2338" y="3902"/>
                    <a:pt x="2283" y="3810"/>
                  </a:cubicBezTo>
                  <a:lnTo>
                    <a:pt x="2283" y="3810"/>
                  </a:lnTo>
                  <a:cubicBezTo>
                    <a:pt x="2909" y="3994"/>
                    <a:pt x="3571" y="4105"/>
                    <a:pt x="4234" y="4141"/>
                  </a:cubicBezTo>
                  <a:cubicBezTo>
                    <a:pt x="4234" y="4638"/>
                    <a:pt x="4400" y="5099"/>
                    <a:pt x="4694" y="5485"/>
                  </a:cubicBezTo>
                  <a:cubicBezTo>
                    <a:pt x="4921" y="5781"/>
                    <a:pt x="5312" y="6226"/>
                    <a:pt x="5712" y="6226"/>
                  </a:cubicBezTo>
                  <a:cubicBezTo>
                    <a:pt x="5735" y="6226"/>
                    <a:pt x="5757" y="6224"/>
                    <a:pt x="5780" y="6221"/>
                  </a:cubicBezTo>
                  <a:cubicBezTo>
                    <a:pt x="5872" y="6221"/>
                    <a:pt x="5909" y="6111"/>
                    <a:pt x="5854" y="6056"/>
                  </a:cubicBezTo>
                  <a:cubicBezTo>
                    <a:pt x="5725" y="5908"/>
                    <a:pt x="5596" y="5798"/>
                    <a:pt x="5430" y="5724"/>
                  </a:cubicBezTo>
                  <a:cubicBezTo>
                    <a:pt x="5265" y="5595"/>
                    <a:pt x="5099" y="5448"/>
                    <a:pt x="4970" y="5283"/>
                  </a:cubicBezTo>
                  <a:cubicBezTo>
                    <a:pt x="4712" y="4951"/>
                    <a:pt x="4547" y="4583"/>
                    <a:pt x="4473" y="4178"/>
                  </a:cubicBezTo>
                  <a:lnTo>
                    <a:pt x="4473" y="4178"/>
                  </a:lnTo>
                  <a:lnTo>
                    <a:pt x="4805" y="4215"/>
                  </a:lnTo>
                  <a:cubicBezTo>
                    <a:pt x="5798" y="4325"/>
                    <a:pt x="6774" y="4436"/>
                    <a:pt x="7768" y="4546"/>
                  </a:cubicBezTo>
                  <a:cubicBezTo>
                    <a:pt x="7768" y="4546"/>
                    <a:pt x="7768" y="4565"/>
                    <a:pt x="7768" y="4583"/>
                  </a:cubicBezTo>
                  <a:cubicBezTo>
                    <a:pt x="7768" y="4620"/>
                    <a:pt x="7786" y="4657"/>
                    <a:pt x="7805" y="4675"/>
                  </a:cubicBezTo>
                  <a:cubicBezTo>
                    <a:pt x="7805" y="4694"/>
                    <a:pt x="7823" y="4694"/>
                    <a:pt x="7841" y="4694"/>
                  </a:cubicBezTo>
                  <a:cubicBezTo>
                    <a:pt x="7878" y="4804"/>
                    <a:pt x="7915" y="4914"/>
                    <a:pt x="7952" y="5025"/>
                  </a:cubicBezTo>
                  <a:cubicBezTo>
                    <a:pt x="8007" y="5135"/>
                    <a:pt x="8081" y="5246"/>
                    <a:pt x="8154" y="5356"/>
                  </a:cubicBezTo>
                  <a:cubicBezTo>
                    <a:pt x="8283" y="5540"/>
                    <a:pt x="8504" y="5816"/>
                    <a:pt x="8743" y="5816"/>
                  </a:cubicBezTo>
                  <a:cubicBezTo>
                    <a:pt x="8751" y="5818"/>
                    <a:pt x="8759" y="5819"/>
                    <a:pt x="8767" y="5819"/>
                  </a:cubicBezTo>
                  <a:cubicBezTo>
                    <a:pt x="8844" y="5819"/>
                    <a:pt x="8889" y="5735"/>
                    <a:pt x="8872" y="5651"/>
                  </a:cubicBezTo>
                  <a:cubicBezTo>
                    <a:pt x="8817" y="5540"/>
                    <a:pt x="8725" y="5448"/>
                    <a:pt x="8633" y="5356"/>
                  </a:cubicBezTo>
                  <a:cubicBezTo>
                    <a:pt x="8541" y="5264"/>
                    <a:pt x="8449" y="5154"/>
                    <a:pt x="8375" y="5025"/>
                  </a:cubicBezTo>
                  <a:cubicBezTo>
                    <a:pt x="8283" y="4914"/>
                    <a:pt x="8228" y="4712"/>
                    <a:pt x="8136" y="4565"/>
                  </a:cubicBezTo>
                  <a:lnTo>
                    <a:pt x="8136" y="4565"/>
                  </a:lnTo>
                  <a:lnTo>
                    <a:pt x="9553" y="4730"/>
                  </a:lnTo>
                  <a:lnTo>
                    <a:pt x="9553" y="4749"/>
                  </a:lnTo>
                  <a:cubicBezTo>
                    <a:pt x="9535" y="4979"/>
                    <a:pt x="9689" y="5432"/>
                    <a:pt x="9979" y="5432"/>
                  </a:cubicBezTo>
                  <a:cubicBezTo>
                    <a:pt x="9991" y="5432"/>
                    <a:pt x="10002" y="5431"/>
                    <a:pt x="10013" y="5430"/>
                  </a:cubicBezTo>
                  <a:cubicBezTo>
                    <a:pt x="10069" y="5430"/>
                    <a:pt x="10087" y="5375"/>
                    <a:pt x="10069" y="5338"/>
                  </a:cubicBezTo>
                  <a:cubicBezTo>
                    <a:pt x="10032" y="5227"/>
                    <a:pt x="9940" y="5172"/>
                    <a:pt x="9866" y="5080"/>
                  </a:cubicBezTo>
                  <a:cubicBezTo>
                    <a:pt x="9792" y="4970"/>
                    <a:pt x="9756" y="4859"/>
                    <a:pt x="9719" y="4730"/>
                  </a:cubicBezTo>
                  <a:lnTo>
                    <a:pt x="9719" y="4730"/>
                  </a:lnTo>
                  <a:lnTo>
                    <a:pt x="10455" y="4822"/>
                  </a:lnTo>
                  <a:cubicBezTo>
                    <a:pt x="10584" y="4822"/>
                    <a:pt x="10602" y="4657"/>
                    <a:pt x="10492" y="4620"/>
                  </a:cubicBezTo>
                  <a:lnTo>
                    <a:pt x="9406" y="4454"/>
                  </a:lnTo>
                  <a:cubicBezTo>
                    <a:pt x="9480" y="4417"/>
                    <a:pt x="9535" y="4381"/>
                    <a:pt x="9590" y="4344"/>
                  </a:cubicBezTo>
                  <a:cubicBezTo>
                    <a:pt x="9756" y="4233"/>
                    <a:pt x="10013" y="4049"/>
                    <a:pt x="9995" y="3829"/>
                  </a:cubicBezTo>
                  <a:cubicBezTo>
                    <a:pt x="9995" y="3773"/>
                    <a:pt x="9940" y="3736"/>
                    <a:pt x="9885" y="3736"/>
                  </a:cubicBezTo>
                  <a:cubicBezTo>
                    <a:pt x="9700" y="3755"/>
                    <a:pt x="9535" y="3976"/>
                    <a:pt x="9388" y="4086"/>
                  </a:cubicBezTo>
                  <a:cubicBezTo>
                    <a:pt x="9240" y="4197"/>
                    <a:pt x="9056" y="4252"/>
                    <a:pt x="9001" y="4381"/>
                  </a:cubicBezTo>
                  <a:lnTo>
                    <a:pt x="6498" y="3994"/>
                  </a:lnTo>
                  <a:cubicBezTo>
                    <a:pt x="6774" y="3829"/>
                    <a:pt x="7013" y="3626"/>
                    <a:pt x="7289" y="3516"/>
                  </a:cubicBezTo>
                  <a:cubicBezTo>
                    <a:pt x="7731" y="3295"/>
                    <a:pt x="8320" y="3258"/>
                    <a:pt x="8688" y="2963"/>
                  </a:cubicBezTo>
                  <a:cubicBezTo>
                    <a:pt x="8762" y="2890"/>
                    <a:pt x="8743" y="2779"/>
                    <a:pt x="8651" y="2724"/>
                  </a:cubicBezTo>
                  <a:cubicBezTo>
                    <a:pt x="8557" y="2692"/>
                    <a:pt x="8457" y="2677"/>
                    <a:pt x="8354" y="2677"/>
                  </a:cubicBezTo>
                  <a:cubicBezTo>
                    <a:pt x="7933" y="2677"/>
                    <a:pt x="7460" y="2911"/>
                    <a:pt x="7105" y="3074"/>
                  </a:cubicBezTo>
                  <a:cubicBezTo>
                    <a:pt x="6737" y="3276"/>
                    <a:pt x="6240" y="3534"/>
                    <a:pt x="6001" y="3921"/>
                  </a:cubicBezTo>
                  <a:lnTo>
                    <a:pt x="5578" y="3847"/>
                  </a:lnTo>
                  <a:cubicBezTo>
                    <a:pt x="4860" y="3736"/>
                    <a:pt x="4105" y="3644"/>
                    <a:pt x="3387" y="3479"/>
                  </a:cubicBezTo>
                  <a:cubicBezTo>
                    <a:pt x="3332" y="3479"/>
                    <a:pt x="3277" y="3442"/>
                    <a:pt x="3203" y="3424"/>
                  </a:cubicBezTo>
                  <a:cubicBezTo>
                    <a:pt x="3442" y="3221"/>
                    <a:pt x="3663" y="3000"/>
                    <a:pt x="3921" y="2798"/>
                  </a:cubicBezTo>
                  <a:cubicBezTo>
                    <a:pt x="4271" y="2522"/>
                    <a:pt x="4768" y="2301"/>
                    <a:pt x="5044" y="1933"/>
                  </a:cubicBezTo>
                  <a:cubicBezTo>
                    <a:pt x="5113" y="1846"/>
                    <a:pt x="5035" y="1710"/>
                    <a:pt x="4918" y="1710"/>
                  </a:cubicBezTo>
                  <a:cubicBezTo>
                    <a:pt x="4911" y="1710"/>
                    <a:pt x="4904" y="1711"/>
                    <a:pt x="4897" y="1712"/>
                  </a:cubicBezTo>
                  <a:cubicBezTo>
                    <a:pt x="4418" y="1749"/>
                    <a:pt x="3939" y="2190"/>
                    <a:pt x="3590" y="2485"/>
                  </a:cubicBezTo>
                  <a:cubicBezTo>
                    <a:pt x="3295" y="2724"/>
                    <a:pt x="3038" y="3000"/>
                    <a:pt x="2817" y="3295"/>
                  </a:cubicBezTo>
                  <a:cubicBezTo>
                    <a:pt x="2467" y="3166"/>
                    <a:pt x="2154" y="3000"/>
                    <a:pt x="1823" y="2835"/>
                  </a:cubicBezTo>
                  <a:cubicBezTo>
                    <a:pt x="2688" y="2190"/>
                    <a:pt x="3442" y="1399"/>
                    <a:pt x="4455" y="902"/>
                  </a:cubicBezTo>
                  <a:cubicBezTo>
                    <a:pt x="5048" y="623"/>
                    <a:pt x="5689" y="485"/>
                    <a:pt x="6331" y="485"/>
                  </a:cubicBezTo>
                  <a:close/>
                  <a:moveTo>
                    <a:pt x="6453" y="1"/>
                  </a:moveTo>
                  <a:cubicBezTo>
                    <a:pt x="4521" y="1"/>
                    <a:pt x="2697" y="1205"/>
                    <a:pt x="1528" y="2743"/>
                  </a:cubicBezTo>
                  <a:lnTo>
                    <a:pt x="1363" y="2669"/>
                  </a:lnTo>
                  <a:cubicBezTo>
                    <a:pt x="1085" y="2457"/>
                    <a:pt x="735" y="2331"/>
                    <a:pt x="377" y="2331"/>
                  </a:cubicBezTo>
                  <a:cubicBezTo>
                    <a:pt x="332" y="2331"/>
                    <a:pt x="286" y="2333"/>
                    <a:pt x="240" y="2338"/>
                  </a:cubicBezTo>
                  <a:cubicBezTo>
                    <a:pt x="37" y="2356"/>
                    <a:pt x="1" y="2632"/>
                    <a:pt x="185" y="2706"/>
                  </a:cubicBezTo>
                  <a:cubicBezTo>
                    <a:pt x="1731" y="3240"/>
                    <a:pt x="1896" y="4804"/>
                    <a:pt x="2890" y="5890"/>
                  </a:cubicBezTo>
                  <a:cubicBezTo>
                    <a:pt x="3663" y="6718"/>
                    <a:pt x="4694" y="7289"/>
                    <a:pt x="5835" y="7473"/>
                  </a:cubicBezTo>
                  <a:cubicBezTo>
                    <a:pt x="6217" y="7543"/>
                    <a:pt x="6593" y="7576"/>
                    <a:pt x="6964" y="7576"/>
                  </a:cubicBezTo>
                  <a:cubicBezTo>
                    <a:pt x="9309" y="7576"/>
                    <a:pt x="11439" y="6285"/>
                    <a:pt x="13474" y="5172"/>
                  </a:cubicBezTo>
                  <a:cubicBezTo>
                    <a:pt x="13529" y="5172"/>
                    <a:pt x="13584" y="5191"/>
                    <a:pt x="13639" y="5191"/>
                  </a:cubicBezTo>
                  <a:cubicBezTo>
                    <a:pt x="13646" y="5191"/>
                    <a:pt x="13652" y="5192"/>
                    <a:pt x="13659" y="5192"/>
                  </a:cubicBezTo>
                  <a:cubicBezTo>
                    <a:pt x="13812" y="5192"/>
                    <a:pt x="13892" y="4984"/>
                    <a:pt x="13768" y="4878"/>
                  </a:cubicBezTo>
                  <a:cubicBezTo>
                    <a:pt x="13234" y="4417"/>
                    <a:pt x="12645" y="4123"/>
                    <a:pt x="12148" y="3589"/>
                  </a:cubicBezTo>
                  <a:cubicBezTo>
                    <a:pt x="11725" y="3129"/>
                    <a:pt x="11339" y="2651"/>
                    <a:pt x="10878" y="2209"/>
                  </a:cubicBezTo>
                  <a:cubicBezTo>
                    <a:pt x="9958" y="1289"/>
                    <a:pt x="8872" y="497"/>
                    <a:pt x="7602" y="147"/>
                  </a:cubicBezTo>
                  <a:cubicBezTo>
                    <a:pt x="7218" y="47"/>
                    <a:pt x="6833" y="1"/>
                    <a:pt x="6453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0"/>
            <p:cNvSpPr/>
            <p:nvPr/>
          </p:nvSpPr>
          <p:spPr>
            <a:xfrm>
              <a:off x="4636604" y="725651"/>
              <a:ext cx="587300" cy="887357"/>
            </a:xfrm>
            <a:custGeom>
              <a:avLst/>
              <a:gdLst/>
              <a:ahLst/>
              <a:cxnLst/>
              <a:rect l="l" t="t" r="r" b="b"/>
              <a:pathLst>
                <a:path w="10953" h="16549" extrusionOk="0">
                  <a:moveTo>
                    <a:pt x="1252" y="921"/>
                  </a:moveTo>
                  <a:lnTo>
                    <a:pt x="1252" y="921"/>
                  </a:lnTo>
                  <a:cubicBezTo>
                    <a:pt x="2633" y="1768"/>
                    <a:pt x="4197" y="2283"/>
                    <a:pt x="5578" y="3130"/>
                  </a:cubicBezTo>
                  <a:cubicBezTo>
                    <a:pt x="7234" y="4142"/>
                    <a:pt x="8743" y="5523"/>
                    <a:pt x="9535" y="7327"/>
                  </a:cubicBezTo>
                  <a:cubicBezTo>
                    <a:pt x="10326" y="9204"/>
                    <a:pt x="10069" y="10842"/>
                    <a:pt x="9296" y="12664"/>
                  </a:cubicBezTo>
                  <a:cubicBezTo>
                    <a:pt x="9240" y="12812"/>
                    <a:pt x="9167" y="12959"/>
                    <a:pt x="9112" y="13124"/>
                  </a:cubicBezTo>
                  <a:cubicBezTo>
                    <a:pt x="8780" y="12296"/>
                    <a:pt x="8339" y="11523"/>
                    <a:pt x="7823" y="10805"/>
                  </a:cubicBezTo>
                  <a:cubicBezTo>
                    <a:pt x="8320" y="10382"/>
                    <a:pt x="8670" y="9811"/>
                    <a:pt x="8817" y="9186"/>
                  </a:cubicBezTo>
                  <a:cubicBezTo>
                    <a:pt x="8928" y="8689"/>
                    <a:pt x="9056" y="7842"/>
                    <a:pt x="8651" y="7437"/>
                  </a:cubicBezTo>
                  <a:cubicBezTo>
                    <a:pt x="8625" y="7411"/>
                    <a:pt x="8590" y="7399"/>
                    <a:pt x="8554" y="7399"/>
                  </a:cubicBezTo>
                  <a:cubicBezTo>
                    <a:pt x="8490" y="7399"/>
                    <a:pt x="8424" y="7439"/>
                    <a:pt x="8412" y="7511"/>
                  </a:cubicBezTo>
                  <a:cubicBezTo>
                    <a:pt x="8375" y="7750"/>
                    <a:pt x="8375" y="7989"/>
                    <a:pt x="8431" y="8229"/>
                  </a:cubicBezTo>
                  <a:cubicBezTo>
                    <a:pt x="8431" y="8523"/>
                    <a:pt x="8412" y="8799"/>
                    <a:pt x="8357" y="9075"/>
                  </a:cubicBezTo>
                  <a:cubicBezTo>
                    <a:pt x="8228" y="9609"/>
                    <a:pt x="7989" y="10106"/>
                    <a:pt x="7639" y="10529"/>
                  </a:cubicBezTo>
                  <a:lnTo>
                    <a:pt x="7381" y="10161"/>
                  </a:lnTo>
                  <a:cubicBezTo>
                    <a:pt x="6664" y="9038"/>
                    <a:pt x="5946" y="7916"/>
                    <a:pt x="5210" y="6811"/>
                  </a:cubicBezTo>
                  <a:cubicBezTo>
                    <a:pt x="5228" y="6793"/>
                    <a:pt x="5246" y="6793"/>
                    <a:pt x="5265" y="6774"/>
                  </a:cubicBezTo>
                  <a:cubicBezTo>
                    <a:pt x="5302" y="6738"/>
                    <a:pt x="5320" y="6701"/>
                    <a:pt x="5338" y="6646"/>
                  </a:cubicBezTo>
                  <a:cubicBezTo>
                    <a:pt x="5338" y="6627"/>
                    <a:pt x="5338" y="6627"/>
                    <a:pt x="5338" y="6609"/>
                  </a:cubicBezTo>
                  <a:cubicBezTo>
                    <a:pt x="5394" y="6462"/>
                    <a:pt x="5486" y="6333"/>
                    <a:pt x="5559" y="6204"/>
                  </a:cubicBezTo>
                  <a:cubicBezTo>
                    <a:pt x="5633" y="6038"/>
                    <a:pt x="5706" y="5873"/>
                    <a:pt x="5743" y="5707"/>
                  </a:cubicBezTo>
                  <a:cubicBezTo>
                    <a:pt x="5817" y="5412"/>
                    <a:pt x="5927" y="4971"/>
                    <a:pt x="5743" y="4713"/>
                  </a:cubicBezTo>
                  <a:cubicBezTo>
                    <a:pt x="5716" y="4658"/>
                    <a:pt x="5665" y="4630"/>
                    <a:pt x="5612" y="4630"/>
                  </a:cubicBezTo>
                  <a:cubicBezTo>
                    <a:pt x="5559" y="4630"/>
                    <a:pt x="5504" y="4658"/>
                    <a:pt x="5467" y="4713"/>
                  </a:cubicBezTo>
                  <a:cubicBezTo>
                    <a:pt x="5394" y="4860"/>
                    <a:pt x="5357" y="5026"/>
                    <a:pt x="5357" y="5192"/>
                  </a:cubicBezTo>
                  <a:cubicBezTo>
                    <a:pt x="5338" y="5376"/>
                    <a:pt x="5283" y="5560"/>
                    <a:pt x="5228" y="5744"/>
                  </a:cubicBezTo>
                  <a:cubicBezTo>
                    <a:pt x="5173" y="5928"/>
                    <a:pt x="5025" y="6167"/>
                    <a:pt x="4952" y="6388"/>
                  </a:cubicBezTo>
                  <a:cubicBezTo>
                    <a:pt x="4602" y="5854"/>
                    <a:pt x="4271" y="5320"/>
                    <a:pt x="3921" y="4768"/>
                  </a:cubicBezTo>
                  <a:lnTo>
                    <a:pt x="3940" y="4768"/>
                  </a:lnTo>
                  <a:cubicBezTo>
                    <a:pt x="4216" y="4584"/>
                    <a:pt x="4584" y="4014"/>
                    <a:pt x="4271" y="3701"/>
                  </a:cubicBezTo>
                  <a:cubicBezTo>
                    <a:pt x="4251" y="3688"/>
                    <a:pt x="4229" y="3682"/>
                    <a:pt x="4209" y="3682"/>
                  </a:cubicBezTo>
                  <a:cubicBezTo>
                    <a:pt x="4170" y="3682"/>
                    <a:pt x="4135" y="3702"/>
                    <a:pt x="4124" y="3738"/>
                  </a:cubicBezTo>
                  <a:cubicBezTo>
                    <a:pt x="4068" y="3866"/>
                    <a:pt x="4050" y="4014"/>
                    <a:pt x="4032" y="4161"/>
                  </a:cubicBezTo>
                  <a:cubicBezTo>
                    <a:pt x="3995" y="4308"/>
                    <a:pt x="3903" y="4474"/>
                    <a:pt x="3792" y="4603"/>
                  </a:cubicBezTo>
                  <a:lnTo>
                    <a:pt x="3259" y="3774"/>
                  </a:lnTo>
                  <a:cubicBezTo>
                    <a:pt x="3230" y="3722"/>
                    <a:pt x="3188" y="3701"/>
                    <a:pt x="3147" y="3701"/>
                  </a:cubicBezTo>
                  <a:cubicBezTo>
                    <a:pt x="3059" y="3701"/>
                    <a:pt x="2975" y="3802"/>
                    <a:pt x="3038" y="3903"/>
                  </a:cubicBezTo>
                  <a:lnTo>
                    <a:pt x="3755" y="5155"/>
                  </a:lnTo>
                  <a:cubicBezTo>
                    <a:pt x="3682" y="5118"/>
                    <a:pt x="3571" y="5100"/>
                    <a:pt x="3516" y="5081"/>
                  </a:cubicBezTo>
                  <a:cubicBezTo>
                    <a:pt x="3355" y="5027"/>
                    <a:pt x="3149" y="4967"/>
                    <a:pt x="2962" y="4967"/>
                  </a:cubicBezTo>
                  <a:cubicBezTo>
                    <a:pt x="2829" y="4967"/>
                    <a:pt x="2706" y="4997"/>
                    <a:pt x="2614" y="5081"/>
                  </a:cubicBezTo>
                  <a:cubicBezTo>
                    <a:pt x="2559" y="5136"/>
                    <a:pt x="2559" y="5228"/>
                    <a:pt x="2614" y="5284"/>
                  </a:cubicBezTo>
                  <a:cubicBezTo>
                    <a:pt x="2798" y="5449"/>
                    <a:pt x="3166" y="5449"/>
                    <a:pt x="3406" y="5504"/>
                  </a:cubicBezTo>
                  <a:cubicBezTo>
                    <a:pt x="3562" y="5551"/>
                    <a:pt x="3757" y="5664"/>
                    <a:pt x="3947" y="5664"/>
                  </a:cubicBezTo>
                  <a:cubicBezTo>
                    <a:pt x="3982" y="5664"/>
                    <a:pt x="4016" y="5660"/>
                    <a:pt x="4050" y="5652"/>
                  </a:cubicBezTo>
                  <a:lnTo>
                    <a:pt x="5743" y="8578"/>
                  </a:lnTo>
                  <a:cubicBezTo>
                    <a:pt x="5357" y="8431"/>
                    <a:pt x="4933" y="8339"/>
                    <a:pt x="4565" y="8173"/>
                  </a:cubicBezTo>
                  <a:cubicBezTo>
                    <a:pt x="3995" y="7897"/>
                    <a:pt x="3443" y="7327"/>
                    <a:pt x="2835" y="7179"/>
                  </a:cubicBezTo>
                  <a:cubicBezTo>
                    <a:pt x="2826" y="7178"/>
                    <a:pt x="2816" y="7178"/>
                    <a:pt x="2807" y="7178"/>
                  </a:cubicBezTo>
                  <a:cubicBezTo>
                    <a:pt x="2674" y="7178"/>
                    <a:pt x="2580" y="7298"/>
                    <a:pt x="2614" y="7419"/>
                  </a:cubicBezTo>
                  <a:cubicBezTo>
                    <a:pt x="2835" y="8063"/>
                    <a:pt x="3700" y="8449"/>
                    <a:pt x="4289" y="8726"/>
                  </a:cubicBezTo>
                  <a:cubicBezTo>
                    <a:pt x="4733" y="8923"/>
                    <a:pt x="5338" y="9179"/>
                    <a:pt x="5896" y="9179"/>
                  </a:cubicBezTo>
                  <a:cubicBezTo>
                    <a:pt x="5962" y="9179"/>
                    <a:pt x="6028" y="9175"/>
                    <a:pt x="6093" y="9167"/>
                  </a:cubicBezTo>
                  <a:cubicBezTo>
                    <a:pt x="6185" y="9333"/>
                    <a:pt x="6277" y="9480"/>
                    <a:pt x="6369" y="9646"/>
                  </a:cubicBezTo>
                  <a:cubicBezTo>
                    <a:pt x="6866" y="10511"/>
                    <a:pt x="7418" y="11339"/>
                    <a:pt x="7860" y="12223"/>
                  </a:cubicBezTo>
                  <a:cubicBezTo>
                    <a:pt x="7897" y="12315"/>
                    <a:pt x="7915" y="12388"/>
                    <a:pt x="7952" y="12462"/>
                  </a:cubicBezTo>
                  <a:cubicBezTo>
                    <a:pt x="7529" y="12407"/>
                    <a:pt x="7105" y="12351"/>
                    <a:pt x="6700" y="12259"/>
                  </a:cubicBezTo>
                  <a:cubicBezTo>
                    <a:pt x="6142" y="12137"/>
                    <a:pt x="5518" y="11833"/>
                    <a:pt x="4952" y="11833"/>
                  </a:cubicBezTo>
                  <a:cubicBezTo>
                    <a:pt x="4921" y="11833"/>
                    <a:pt x="4891" y="11834"/>
                    <a:pt x="4860" y="11836"/>
                  </a:cubicBezTo>
                  <a:cubicBezTo>
                    <a:pt x="4676" y="11836"/>
                    <a:pt x="4602" y="12039"/>
                    <a:pt x="4731" y="12167"/>
                  </a:cubicBezTo>
                  <a:cubicBezTo>
                    <a:pt x="5173" y="12628"/>
                    <a:pt x="6038" y="12756"/>
                    <a:pt x="6645" y="12848"/>
                  </a:cubicBezTo>
                  <a:cubicBezTo>
                    <a:pt x="7061" y="12941"/>
                    <a:pt x="7478" y="12982"/>
                    <a:pt x="7905" y="12982"/>
                  </a:cubicBezTo>
                  <a:cubicBezTo>
                    <a:pt x="7988" y="12982"/>
                    <a:pt x="8071" y="12980"/>
                    <a:pt x="8154" y="12977"/>
                  </a:cubicBezTo>
                  <a:cubicBezTo>
                    <a:pt x="8302" y="13437"/>
                    <a:pt x="8412" y="13898"/>
                    <a:pt x="8523" y="14376"/>
                  </a:cubicBezTo>
                  <a:cubicBezTo>
                    <a:pt x="7105" y="14026"/>
                    <a:pt x="5651" y="13916"/>
                    <a:pt x="4289" y="13290"/>
                  </a:cubicBezTo>
                  <a:cubicBezTo>
                    <a:pt x="2651" y="12517"/>
                    <a:pt x="1455" y="11063"/>
                    <a:pt x="1031" y="9296"/>
                  </a:cubicBezTo>
                  <a:cubicBezTo>
                    <a:pt x="571" y="7548"/>
                    <a:pt x="774" y="5725"/>
                    <a:pt x="1068" y="3977"/>
                  </a:cubicBezTo>
                  <a:cubicBezTo>
                    <a:pt x="1197" y="3093"/>
                    <a:pt x="1492" y="1897"/>
                    <a:pt x="1252" y="921"/>
                  </a:cubicBezTo>
                  <a:close/>
                  <a:moveTo>
                    <a:pt x="702" y="0"/>
                  </a:moveTo>
                  <a:cubicBezTo>
                    <a:pt x="563" y="0"/>
                    <a:pt x="424" y="118"/>
                    <a:pt x="479" y="296"/>
                  </a:cubicBezTo>
                  <a:cubicBezTo>
                    <a:pt x="479" y="1234"/>
                    <a:pt x="645" y="2099"/>
                    <a:pt x="516" y="3038"/>
                  </a:cubicBezTo>
                  <a:cubicBezTo>
                    <a:pt x="406" y="3885"/>
                    <a:pt x="240" y="4695"/>
                    <a:pt x="166" y="5541"/>
                  </a:cubicBezTo>
                  <a:cubicBezTo>
                    <a:pt x="1" y="7271"/>
                    <a:pt x="93" y="9075"/>
                    <a:pt x="811" y="10677"/>
                  </a:cubicBezTo>
                  <a:cubicBezTo>
                    <a:pt x="2101" y="13522"/>
                    <a:pt x="5274" y="14806"/>
                    <a:pt x="8279" y="14806"/>
                  </a:cubicBezTo>
                  <a:cubicBezTo>
                    <a:pt x="8403" y="14806"/>
                    <a:pt x="8528" y="14804"/>
                    <a:pt x="8651" y="14799"/>
                  </a:cubicBezTo>
                  <a:cubicBezTo>
                    <a:pt x="8670" y="14873"/>
                    <a:pt x="8688" y="14947"/>
                    <a:pt x="8707" y="15020"/>
                  </a:cubicBezTo>
                  <a:cubicBezTo>
                    <a:pt x="8725" y="15572"/>
                    <a:pt x="8928" y="16088"/>
                    <a:pt x="9314" y="16474"/>
                  </a:cubicBezTo>
                  <a:cubicBezTo>
                    <a:pt x="9366" y="16526"/>
                    <a:pt x="9428" y="16549"/>
                    <a:pt x="9489" y="16549"/>
                  </a:cubicBezTo>
                  <a:cubicBezTo>
                    <a:pt x="9644" y="16549"/>
                    <a:pt x="9790" y="16402"/>
                    <a:pt x="9737" y="16217"/>
                  </a:cubicBezTo>
                  <a:cubicBezTo>
                    <a:pt x="8983" y="14174"/>
                    <a:pt x="10455" y="12664"/>
                    <a:pt x="10768" y="10732"/>
                  </a:cubicBezTo>
                  <a:cubicBezTo>
                    <a:pt x="10952" y="9204"/>
                    <a:pt x="10658" y="7658"/>
                    <a:pt x="9903" y="6333"/>
                  </a:cubicBezTo>
                  <a:cubicBezTo>
                    <a:pt x="8062" y="2983"/>
                    <a:pt x="4363" y="1713"/>
                    <a:pt x="1031" y="351"/>
                  </a:cubicBezTo>
                  <a:cubicBezTo>
                    <a:pt x="995" y="296"/>
                    <a:pt x="958" y="222"/>
                    <a:pt x="921" y="167"/>
                  </a:cubicBezTo>
                  <a:cubicBezTo>
                    <a:pt x="885" y="50"/>
                    <a:pt x="794" y="0"/>
                    <a:pt x="702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0"/>
            <p:cNvSpPr/>
            <p:nvPr/>
          </p:nvSpPr>
          <p:spPr>
            <a:xfrm>
              <a:off x="2854221" y="3230724"/>
              <a:ext cx="739259" cy="962265"/>
            </a:xfrm>
            <a:custGeom>
              <a:avLst/>
              <a:gdLst/>
              <a:ahLst/>
              <a:cxnLst/>
              <a:rect l="l" t="t" r="r" b="b"/>
              <a:pathLst>
                <a:path w="13787" h="17946" extrusionOk="0">
                  <a:moveTo>
                    <a:pt x="1050" y="935"/>
                  </a:moveTo>
                  <a:lnTo>
                    <a:pt x="1050" y="935"/>
                  </a:lnTo>
                  <a:cubicBezTo>
                    <a:pt x="2799" y="1689"/>
                    <a:pt x="4731" y="2058"/>
                    <a:pt x="6480" y="2831"/>
                  </a:cubicBezTo>
                  <a:cubicBezTo>
                    <a:pt x="8578" y="3751"/>
                    <a:pt x="10584" y="5131"/>
                    <a:pt x="11799" y="7119"/>
                  </a:cubicBezTo>
                  <a:cubicBezTo>
                    <a:pt x="13032" y="9181"/>
                    <a:pt x="12977" y="11150"/>
                    <a:pt x="12370" y="13414"/>
                  </a:cubicBezTo>
                  <a:cubicBezTo>
                    <a:pt x="12314" y="13598"/>
                    <a:pt x="12277" y="13800"/>
                    <a:pt x="12222" y="13984"/>
                  </a:cubicBezTo>
                  <a:cubicBezTo>
                    <a:pt x="11744" y="13064"/>
                    <a:pt x="10989" y="12218"/>
                    <a:pt x="10345" y="11481"/>
                  </a:cubicBezTo>
                  <a:cubicBezTo>
                    <a:pt x="10860" y="10892"/>
                    <a:pt x="11173" y="10174"/>
                    <a:pt x="11247" y="9401"/>
                  </a:cubicBezTo>
                  <a:cubicBezTo>
                    <a:pt x="11302" y="8794"/>
                    <a:pt x="11302" y="7800"/>
                    <a:pt x="10787" y="7377"/>
                  </a:cubicBezTo>
                  <a:cubicBezTo>
                    <a:pt x="10756" y="7357"/>
                    <a:pt x="10722" y="7348"/>
                    <a:pt x="10688" y="7348"/>
                  </a:cubicBezTo>
                  <a:cubicBezTo>
                    <a:pt x="10598" y="7348"/>
                    <a:pt x="10511" y="7412"/>
                    <a:pt x="10511" y="7506"/>
                  </a:cubicBezTo>
                  <a:cubicBezTo>
                    <a:pt x="10455" y="7800"/>
                    <a:pt x="10584" y="8058"/>
                    <a:pt x="10639" y="8352"/>
                  </a:cubicBezTo>
                  <a:cubicBezTo>
                    <a:pt x="10695" y="8684"/>
                    <a:pt x="10713" y="9015"/>
                    <a:pt x="10695" y="9346"/>
                  </a:cubicBezTo>
                  <a:cubicBezTo>
                    <a:pt x="10621" y="10009"/>
                    <a:pt x="10419" y="10635"/>
                    <a:pt x="10087" y="11187"/>
                  </a:cubicBezTo>
                  <a:cubicBezTo>
                    <a:pt x="9958" y="11040"/>
                    <a:pt x="9830" y="10911"/>
                    <a:pt x="9719" y="10782"/>
                  </a:cubicBezTo>
                  <a:cubicBezTo>
                    <a:pt x="8688" y="9585"/>
                    <a:pt x="7676" y="8389"/>
                    <a:pt x="6645" y="7193"/>
                  </a:cubicBezTo>
                  <a:cubicBezTo>
                    <a:pt x="6645" y="7174"/>
                    <a:pt x="6682" y="7174"/>
                    <a:pt x="6682" y="7156"/>
                  </a:cubicBezTo>
                  <a:cubicBezTo>
                    <a:pt x="6719" y="7101"/>
                    <a:pt x="6737" y="7045"/>
                    <a:pt x="6756" y="6990"/>
                  </a:cubicBezTo>
                  <a:cubicBezTo>
                    <a:pt x="6756" y="6972"/>
                    <a:pt x="6756" y="6953"/>
                    <a:pt x="6756" y="6953"/>
                  </a:cubicBezTo>
                  <a:cubicBezTo>
                    <a:pt x="6793" y="6769"/>
                    <a:pt x="6866" y="6604"/>
                    <a:pt x="6958" y="6438"/>
                  </a:cubicBezTo>
                  <a:cubicBezTo>
                    <a:pt x="7013" y="6236"/>
                    <a:pt x="7050" y="6033"/>
                    <a:pt x="7087" y="5812"/>
                  </a:cubicBezTo>
                  <a:cubicBezTo>
                    <a:pt x="7124" y="5463"/>
                    <a:pt x="7197" y="4929"/>
                    <a:pt x="6921" y="4653"/>
                  </a:cubicBezTo>
                  <a:cubicBezTo>
                    <a:pt x="6884" y="4608"/>
                    <a:pt x="6832" y="4587"/>
                    <a:pt x="6780" y="4587"/>
                  </a:cubicBezTo>
                  <a:cubicBezTo>
                    <a:pt x="6704" y="4587"/>
                    <a:pt x="6630" y="4631"/>
                    <a:pt x="6609" y="4708"/>
                  </a:cubicBezTo>
                  <a:cubicBezTo>
                    <a:pt x="6535" y="4892"/>
                    <a:pt x="6516" y="5094"/>
                    <a:pt x="6535" y="5279"/>
                  </a:cubicBezTo>
                  <a:cubicBezTo>
                    <a:pt x="6553" y="5518"/>
                    <a:pt x="6535" y="5739"/>
                    <a:pt x="6498" y="5960"/>
                  </a:cubicBezTo>
                  <a:cubicBezTo>
                    <a:pt x="6461" y="6199"/>
                    <a:pt x="6314" y="6475"/>
                    <a:pt x="6259" y="6751"/>
                  </a:cubicBezTo>
                  <a:lnTo>
                    <a:pt x="4786" y="5039"/>
                  </a:lnTo>
                  <a:lnTo>
                    <a:pt x="4805" y="5039"/>
                  </a:lnTo>
                  <a:cubicBezTo>
                    <a:pt x="5099" y="4782"/>
                    <a:pt x="5431" y="4045"/>
                    <a:pt x="5026" y="3732"/>
                  </a:cubicBezTo>
                  <a:cubicBezTo>
                    <a:pt x="5007" y="3720"/>
                    <a:pt x="4985" y="3714"/>
                    <a:pt x="4962" y="3714"/>
                  </a:cubicBezTo>
                  <a:cubicBezTo>
                    <a:pt x="4915" y="3714"/>
                    <a:pt x="4866" y="3739"/>
                    <a:pt x="4842" y="3788"/>
                  </a:cubicBezTo>
                  <a:cubicBezTo>
                    <a:pt x="4823" y="3953"/>
                    <a:pt x="4805" y="4137"/>
                    <a:pt x="4823" y="4303"/>
                  </a:cubicBezTo>
                  <a:cubicBezTo>
                    <a:pt x="4786" y="4505"/>
                    <a:pt x="4731" y="4690"/>
                    <a:pt x="4621" y="4855"/>
                  </a:cubicBezTo>
                  <a:lnTo>
                    <a:pt x="3848" y="3972"/>
                  </a:lnTo>
                  <a:cubicBezTo>
                    <a:pt x="3815" y="3940"/>
                    <a:pt x="3779" y="3926"/>
                    <a:pt x="3743" y="3926"/>
                  </a:cubicBezTo>
                  <a:cubicBezTo>
                    <a:pt x="3636" y="3926"/>
                    <a:pt x="3539" y="4050"/>
                    <a:pt x="3608" y="4174"/>
                  </a:cubicBezTo>
                  <a:lnTo>
                    <a:pt x="4676" y="5518"/>
                  </a:lnTo>
                  <a:cubicBezTo>
                    <a:pt x="4565" y="5499"/>
                    <a:pt x="4437" y="5481"/>
                    <a:pt x="4363" y="5463"/>
                  </a:cubicBezTo>
                  <a:cubicBezTo>
                    <a:pt x="4235" y="5440"/>
                    <a:pt x="4077" y="5418"/>
                    <a:pt x="3918" y="5418"/>
                  </a:cubicBezTo>
                  <a:cubicBezTo>
                    <a:pt x="3687" y="5418"/>
                    <a:pt x="3455" y="5465"/>
                    <a:pt x="3314" y="5628"/>
                  </a:cubicBezTo>
                  <a:cubicBezTo>
                    <a:pt x="3259" y="5702"/>
                    <a:pt x="3277" y="5794"/>
                    <a:pt x="3351" y="5849"/>
                  </a:cubicBezTo>
                  <a:cubicBezTo>
                    <a:pt x="3590" y="6033"/>
                    <a:pt x="4032" y="5960"/>
                    <a:pt x="4308" y="5996"/>
                  </a:cubicBezTo>
                  <a:cubicBezTo>
                    <a:pt x="4485" y="6010"/>
                    <a:pt x="4703" y="6084"/>
                    <a:pt x="4894" y="6084"/>
                  </a:cubicBezTo>
                  <a:cubicBezTo>
                    <a:pt x="4961" y="6084"/>
                    <a:pt x="5024" y="6075"/>
                    <a:pt x="5081" y="6052"/>
                  </a:cubicBezTo>
                  <a:cubicBezTo>
                    <a:pt x="5909" y="7119"/>
                    <a:pt x="6737" y="8168"/>
                    <a:pt x="7566" y="9217"/>
                  </a:cubicBezTo>
                  <a:cubicBezTo>
                    <a:pt x="7087" y="9107"/>
                    <a:pt x="6572" y="9070"/>
                    <a:pt x="6112" y="8923"/>
                  </a:cubicBezTo>
                  <a:cubicBezTo>
                    <a:pt x="5394" y="8702"/>
                    <a:pt x="4657" y="8113"/>
                    <a:pt x="3903" y="8058"/>
                  </a:cubicBezTo>
                  <a:cubicBezTo>
                    <a:pt x="3894" y="8057"/>
                    <a:pt x="3886" y="8056"/>
                    <a:pt x="3878" y="8056"/>
                  </a:cubicBezTo>
                  <a:cubicBezTo>
                    <a:pt x="3726" y="8056"/>
                    <a:pt x="3630" y="8213"/>
                    <a:pt x="3682" y="8352"/>
                  </a:cubicBezTo>
                  <a:cubicBezTo>
                    <a:pt x="4050" y="9070"/>
                    <a:pt x="5118" y="9401"/>
                    <a:pt x="5854" y="9622"/>
                  </a:cubicBezTo>
                  <a:cubicBezTo>
                    <a:pt x="6324" y="9757"/>
                    <a:pt x="6912" y="9920"/>
                    <a:pt x="7460" y="9920"/>
                  </a:cubicBezTo>
                  <a:cubicBezTo>
                    <a:pt x="7663" y="9920"/>
                    <a:pt x="7860" y="9898"/>
                    <a:pt x="8044" y="9843"/>
                  </a:cubicBezTo>
                  <a:lnTo>
                    <a:pt x="8449" y="10377"/>
                  </a:lnTo>
                  <a:cubicBezTo>
                    <a:pt x="9185" y="11297"/>
                    <a:pt x="9940" y="12199"/>
                    <a:pt x="10603" y="13175"/>
                  </a:cubicBezTo>
                  <a:cubicBezTo>
                    <a:pt x="10676" y="13248"/>
                    <a:pt x="10713" y="13340"/>
                    <a:pt x="10768" y="13432"/>
                  </a:cubicBezTo>
                  <a:cubicBezTo>
                    <a:pt x="10271" y="13432"/>
                    <a:pt x="9756" y="13432"/>
                    <a:pt x="9259" y="13395"/>
                  </a:cubicBezTo>
                  <a:cubicBezTo>
                    <a:pt x="8669" y="13365"/>
                    <a:pt x="8016" y="13161"/>
                    <a:pt x="7414" y="13161"/>
                  </a:cubicBezTo>
                  <a:cubicBezTo>
                    <a:pt x="7284" y="13161"/>
                    <a:pt x="7156" y="13170"/>
                    <a:pt x="7032" y="13193"/>
                  </a:cubicBezTo>
                  <a:cubicBezTo>
                    <a:pt x="6829" y="13230"/>
                    <a:pt x="6774" y="13469"/>
                    <a:pt x="6940" y="13598"/>
                  </a:cubicBezTo>
                  <a:cubicBezTo>
                    <a:pt x="7529" y="14077"/>
                    <a:pt x="8560" y="14077"/>
                    <a:pt x="9296" y="14113"/>
                  </a:cubicBezTo>
                  <a:cubicBezTo>
                    <a:pt x="9448" y="14123"/>
                    <a:pt x="9598" y="14127"/>
                    <a:pt x="9748" y="14127"/>
                  </a:cubicBezTo>
                  <a:cubicBezTo>
                    <a:pt x="10198" y="14127"/>
                    <a:pt x="10639" y="14086"/>
                    <a:pt x="11081" y="14003"/>
                  </a:cubicBezTo>
                  <a:cubicBezTo>
                    <a:pt x="11339" y="14537"/>
                    <a:pt x="11541" y="15070"/>
                    <a:pt x="11762" y="15604"/>
                  </a:cubicBezTo>
                  <a:cubicBezTo>
                    <a:pt x="10032" y="15402"/>
                    <a:pt x="8302" y="15512"/>
                    <a:pt x="6609" y="14997"/>
                  </a:cubicBezTo>
                  <a:cubicBezTo>
                    <a:pt x="4510" y="14334"/>
                    <a:pt x="2964" y="12825"/>
                    <a:pt x="2136" y="10800"/>
                  </a:cubicBezTo>
                  <a:cubicBezTo>
                    <a:pt x="1326" y="8812"/>
                    <a:pt x="1252" y="6659"/>
                    <a:pt x="1308" y="4542"/>
                  </a:cubicBezTo>
                  <a:cubicBezTo>
                    <a:pt x="1326" y="3475"/>
                    <a:pt x="1473" y="2021"/>
                    <a:pt x="1050" y="935"/>
                  </a:cubicBezTo>
                  <a:close/>
                  <a:moveTo>
                    <a:pt x="304" y="0"/>
                  </a:moveTo>
                  <a:cubicBezTo>
                    <a:pt x="144" y="0"/>
                    <a:pt x="1" y="131"/>
                    <a:pt x="38" y="327"/>
                  </a:cubicBezTo>
                  <a:cubicBezTo>
                    <a:pt x="166" y="1432"/>
                    <a:pt x="516" y="2407"/>
                    <a:pt x="516" y="3548"/>
                  </a:cubicBezTo>
                  <a:cubicBezTo>
                    <a:pt x="516" y="4542"/>
                    <a:pt x="461" y="5536"/>
                    <a:pt x="516" y="6530"/>
                  </a:cubicBezTo>
                  <a:cubicBezTo>
                    <a:pt x="590" y="8592"/>
                    <a:pt x="995" y="10690"/>
                    <a:pt x="2099" y="12475"/>
                  </a:cubicBezTo>
                  <a:cubicBezTo>
                    <a:pt x="3763" y="15105"/>
                    <a:pt x="6794" y="16211"/>
                    <a:pt x="9808" y="16211"/>
                  </a:cubicBezTo>
                  <a:cubicBezTo>
                    <a:pt x="10528" y="16211"/>
                    <a:pt x="11247" y="16148"/>
                    <a:pt x="11946" y="16028"/>
                  </a:cubicBezTo>
                  <a:lnTo>
                    <a:pt x="12057" y="16285"/>
                  </a:lnTo>
                  <a:cubicBezTo>
                    <a:pt x="12167" y="16911"/>
                    <a:pt x="12498" y="17500"/>
                    <a:pt x="12995" y="17887"/>
                  </a:cubicBezTo>
                  <a:cubicBezTo>
                    <a:pt x="13053" y="17928"/>
                    <a:pt x="13115" y="17946"/>
                    <a:pt x="13174" y="17946"/>
                  </a:cubicBezTo>
                  <a:cubicBezTo>
                    <a:pt x="13379" y="17946"/>
                    <a:pt x="13560" y="17728"/>
                    <a:pt x="13474" y="17500"/>
                  </a:cubicBezTo>
                  <a:cubicBezTo>
                    <a:pt x="12259" y="15236"/>
                    <a:pt x="13732" y="13230"/>
                    <a:pt x="13787" y="10892"/>
                  </a:cubicBezTo>
                  <a:cubicBezTo>
                    <a:pt x="13768" y="9089"/>
                    <a:pt x="13161" y="7322"/>
                    <a:pt x="12057" y="5886"/>
                  </a:cubicBezTo>
                  <a:cubicBezTo>
                    <a:pt x="9369" y="2242"/>
                    <a:pt x="4805" y="1340"/>
                    <a:pt x="700" y="291"/>
                  </a:cubicBezTo>
                  <a:cubicBezTo>
                    <a:pt x="645" y="217"/>
                    <a:pt x="590" y="162"/>
                    <a:pt x="535" y="107"/>
                  </a:cubicBezTo>
                  <a:cubicBezTo>
                    <a:pt x="467" y="33"/>
                    <a:pt x="383" y="0"/>
                    <a:pt x="304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0"/>
            <p:cNvSpPr/>
            <p:nvPr/>
          </p:nvSpPr>
          <p:spPr>
            <a:xfrm>
              <a:off x="2142630" y="3504347"/>
              <a:ext cx="741243" cy="962157"/>
            </a:xfrm>
            <a:custGeom>
              <a:avLst/>
              <a:gdLst/>
              <a:ahLst/>
              <a:cxnLst/>
              <a:rect l="l" t="t" r="r" b="b"/>
              <a:pathLst>
                <a:path w="13824" h="17944" extrusionOk="0">
                  <a:moveTo>
                    <a:pt x="1069" y="930"/>
                  </a:moveTo>
                  <a:lnTo>
                    <a:pt x="1069" y="930"/>
                  </a:lnTo>
                  <a:cubicBezTo>
                    <a:pt x="2817" y="1685"/>
                    <a:pt x="4750" y="2071"/>
                    <a:pt x="6498" y="2826"/>
                  </a:cubicBezTo>
                  <a:cubicBezTo>
                    <a:pt x="8597" y="3746"/>
                    <a:pt x="10603" y="5127"/>
                    <a:pt x="11818" y="7115"/>
                  </a:cubicBezTo>
                  <a:cubicBezTo>
                    <a:pt x="13051" y="9194"/>
                    <a:pt x="12996" y="11164"/>
                    <a:pt x="12388" y="13428"/>
                  </a:cubicBezTo>
                  <a:cubicBezTo>
                    <a:pt x="12333" y="13612"/>
                    <a:pt x="12296" y="13796"/>
                    <a:pt x="12241" y="13980"/>
                  </a:cubicBezTo>
                  <a:cubicBezTo>
                    <a:pt x="11763" y="13060"/>
                    <a:pt x="11008" y="12213"/>
                    <a:pt x="10364" y="11477"/>
                  </a:cubicBezTo>
                  <a:cubicBezTo>
                    <a:pt x="10861" y="10906"/>
                    <a:pt x="11192" y="10170"/>
                    <a:pt x="11266" y="9415"/>
                  </a:cubicBezTo>
                  <a:cubicBezTo>
                    <a:pt x="11321" y="8789"/>
                    <a:pt x="11321" y="7796"/>
                    <a:pt x="10805" y="7391"/>
                  </a:cubicBezTo>
                  <a:cubicBezTo>
                    <a:pt x="10772" y="7368"/>
                    <a:pt x="10733" y="7358"/>
                    <a:pt x="10695" y="7358"/>
                  </a:cubicBezTo>
                  <a:cubicBezTo>
                    <a:pt x="10609" y="7358"/>
                    <a:pt x="10529" y="7412"/>
                    <a:pt x="10529" y="7501"/>
                  </a:cubicBezTo>
                  <a:cubicBezTo>
                    <a:pt x="10474" y="7796"/>
                    <a:pt x="10603" y="8072"/>
                    <a:pt x="10658" y="8366"/>
                  </a:cubicBezTo>
                  <a:cubicBezTo>
                    <a:pt x="10713" y="8679"/>
                    <a:pt x="10732" y="9029"/>
                    <a:pt x="10713" y="9360"/>
                  </a:cubicBezTo>
                  <a:cubicBezTo>
                    <a:pt x="10640" y="10004"/>
                    <a:pt x="10437" y="10630"/>
                    <a:pt x="10106" y="11201"/>
                  </a:cubicBezTo>
                  <a:cubicBezTo>
                    <a:pt x="9977" y="11053"/>
                    <a:pt x="9848" y="10906"/>
                    <a:pt x="9738" y="10777"/>
                  </a:cubicBezTo>
                  <a:cubicBezTo>
                    <a:pt x="8726" y="9581"/>
                    <a:pt x="7695" y="8385"/>
                    <a:pt x="6664" y="7207"/>
                  </a:cubicBezTo>
                  <a:cubicBezTo>
                    <a:pt x="6683" y="7188"/>
                    <a:pt x="6683" y="7170"/>
                    <a:pt x="6701" y="7151"/>
                  </a:cubicBezTo>
                  <a:cubicBezTo>
                    <a:pt x="6738" y="7115"/>
                    <a:pt x="6756" y="7059"/>
                    <a:pt x="6756" y="6986"/>
                  </a:cubicBezTo>
                  <a:cubicBezTo>
                    <a:pt x="6775" y="6986"/>
                    <a:pt x="6775" y="6967"/>
                    <a:pt x="6756" y="6949"/>
                  </a:cubicBezTo>
                  <a:cubicBezTo>
                    <a:pt x="6811" y="6783"/>
                    <a:pt x="6885" y="6599"/>
                    <a:pt x="6959" y="6434"/>
                  </a:cubicBezTo>
                  <a:cubicBezTo>
                    <a:pt x="7032" y="6231"/>
                    <a:pt x="7087" y="6029"/>
                    <a:pt x="7106" y="5826"/>
                  </a:cubicBezTo>
                  <a:cubicBezTo>
                    <a:pt x="7143" y="5476"/>
                    <a:pt x="7198" y="4924"/>
                    <a:pt x="6940" y="4648"/>
                  </a:cubicBezTo>
                  <a:cubicBezTo>
                    <a:pt x="6903" y="4603"/>
                    <a:pt x="6850" y="4583"/>
                    <a:pt x="6797" y="4583"/>
                  </a:cubicBezTo>
                  <a:cubicBezTo>
                    <a:pt x="6720" y="4583"/>
                    <a:pt x="6642" y="4627"/>
                    <a:pt x="6609" y="4703"/>
                  </a:cubicBezTo>
                  <a:cubicBezTo>
                    <a:pt x="6554" y="4887"/>
                    <a:pt x="6535" y="5090"/>
                    <a:pt x="6554" y="5292"/>
                  </a:cubicBezTo>
                  <a:cubicBezTo>
                    <a:pt x="6572" y="5513"/>
                    <a:pt x="6554" y="5752"/>
                    <a:pt x="6498" y="5973"/>
                  </a:cubicBezTo>
                  <a:cubicBezTo>
                    <a:pt x="6462" y="6194"/>
                    <a:pt x="6333" y="6489"/>
                    <a:pt x="6278" y="6746"/>
                  </a:cubicBezTo>
                  <a:lnTo>
                    <a:pt x="4805" y="5035"/>
                  </a:lnTo>
                  <a:lnTo>
                    <a:pt x="4824" y="5035"/>
                  </a:lnTo>
                  <a:cubicBezTo>
                    <a:pt x="5118" y="4777"/>
                    <a:pt x="5449" y="4041"/>
                    <a:pt x="5044" y="3746"/>
                  </a:cubicBezTo>
                  <a:cubicBezTo>
                    <a:pt x="5026" y="3728"/>
                    <a:pt x="5004" y="3720"/>
                    <a:pt x="4980" y="3720"/>
                  </a:cubicBezTo>
                  <a:cubicBezTo>
                    <a:pt x="4934" y="3720"/>
                    <a:pt x="4885" y="3752"/>
                    <a:pt x="4860" y="3801"/>
                  </a:cubicBezTo>
                  <a:cubicBezTo>
                    <a:pt x="4842" y="3967"/>
                    <a:pt x="4824" y="4133"/>
                    <a:pt x="4842" y="4298"/>
                  </a:cubicBezTo>
                  <a:cubicBezTo>
                    <a:pt x="4805" y="4501"/>
                    <a:pt x="4750" y="4703"/>
                    <a:pt x="4640" y="4869"/>
                  </a:cubicBezTo>
                  <a:lnTo>
                    <a:pt x="3866" y="3967"/>
                  </a:lnTo>
                  <a:cubicBezTo>
                    <a:pt x="3836" y="3937"/>
                    <a:pt x="3800" y="3924"/>
                    <a:pt x="3765" y="3924"/>
                  </a:cubicBezTo>
                  <a:cubicBezTo>
                    <a:pt x="3651" y="3924"/>
                    <a:pt x="3543" y="4057"/>
                    <a:pt x="3627" y="4170"/>
                  </a:cubicBezTo>
                  <a:lnTo>
                    <a:pt x="4695" y="5532"/>
                  </a:lnTo>
                  <a:cubicBezTo>
                    <a:pt x="4584" y="5495"/>
                    <a:pt x="4455" y="5476"/>
                    <a:pt x="4382" y="5476"/>
                  </a:cubicBezTo>
                  <a:cubicBezTo>
                    <a:pt x="4236" y="5452"/>
                    <a:pt x="4058" y="5424"/>
                    <a:pt x="3885" y="5424"/>
                  </a:cubicBezTo>
                  <a:cubicBezTo>
                    <a:pt x="3666" y="5424"/>
                    <a:pt x="3456" y="5469"/>
                    <a:pt x="3333" y="5624"/>
                  </a:cubicBezTo>
                  <a:cubicBezTo>
                    <a:pt x="3277" y="5697"/>
                    <a:pt x="3296" y="5808"/>
                    <a:pt x="3370" y="5863"/>
                  </a:cubicBezTo>
                  <a:cubicBezTo>
                    <a:pt x="3504" y="5975"/>
                    <a:pt x="3720" y="5991"/>
                    <a:pt x="3935" y="5991"/>
                  </a:cubicBezTo>
                  <a:cubicBezTo>
                    <a:pt x="4026" y="5991"/>
                    <a:pt x="4117" y="5988"/>
                    <a:pt x="4201" y="5988"/>
                  </a:cubicBezTo>
                  <a:cubicBezTo>
                    <a:pt x="4245" y="5988"/>
                    <a:pt x="4287" y="5989"/>
                    <a:pt x="4327" y="5992"/>
                  </a:cubicBezTo>
                  <a:cubicBezTo>
                    <a:pt x="4491" y="6019"/>
                    <a:pt x="4718" y="6098"/>
                    <a:pt x="4914" y="6098"/>
                  </a:cubicBezTo>
                  <a:cubicBezTo>
                    <a:pt x="4980" y="6098"/>
                    <a:pt x="5044" y="6089"/>
                    <a:pt x="5100" y="6065"/>
                  </a:cubicBezTo>
                  <a:cubicBezTo>
                    <a:pt x="5928" y="7115"/>
                    <a:pt x="6756" y="8164"/>
                    <a:pt x="7584" y="9231"/>
                  </a:cubicBezTo>
                  <a:cubicBezTo>
                    <a:pt x="7087" y="9121"/>
                    <a:pt x="6591" y="9084"/>
                    <a:pt x="6130" y="8937"/>
                  </a:cubicBezTo>
                  <a:cubicBezTo>
                    <a:pt x="5413" y="8697"/>
                    <a:pt x="4676" y="8127"/>
                    <a:pt x="3922" y="8053"/>
                  </a:cubicBezTo>
                  <a:cubicBezTo>
                    <a:pt x="3756" y="8053"/>
                    <a:pt x="3646" y="8219"/>
                    <a:pt x="3701" y="8366"/>
                  </a:cubicBezTo>
                  <a:cubicBezTo>
                    <a:pt x="4069" y="9084"/>
                    <a:pt x="5136" y="9415"/>
                    <a:pt x="5873" y="9636"/>
                  </a:cubicBezTo>
                  <a:cubicBezTo>
                    <a:pt x="6329" y="9770"/>
                    <a:pt x="6923" y="9934"/>
                    <a:pt x="7476" y="9934"/>
                  </a:cubicBezTo>
                  <a:cubicBezTo>
                    <a:pt x="7680" y="9934"/>
                    <a:pt x="7879" y="9912"/>
                    <a:pt x="8063" y="9857"/>
                  </a:cubicBezTo>
                  <a:cubicBezTo>
                    <a:pt x="8192" y="10041"/>
                    <a:pt x="8339" y="10207"/>
                    <a:pt x="8468" y="10372"/>
                  </a:cubicBezTo>
                  <a:cubicBezTo>
                    <a:pt x="9204" y="11293"/>
                    <a:pt x="9959" y="12213"/>
                    <a:pt x="10621" y="13170"/>
                  </a:cubicBezTo>
                  <a:cubicBezTo>
                    <a:pt x="10677" y="13262"/>
                    <a:pt x="10732" y="13354"/>
                    <a:pt x="10787" y="13446"/>
                  </a:cubicBezTo>
                  <a:cubicBezTo>
                    <a:pt x="10272" y="13446"/>
                    <a:pt x="9775" y="13446"/>
                    <a:pt x="9278" y="13409"/>
                  </a:cubicBezTo>
                  <a:cubicBezTo>
                    <a:pt x="8701" y="13365"/>
                    <a:pt x="8065" y="13166"/>
                    <a:pt x="7474" y="13166"/>
                  </a:cubicBezTo>
                  <a:cubicBezTo>
                    <a:pt x="7330" y="13166"/>
                    <a:pt x="7188" y="13178"/>
                    <a:pt x="7051" y="13207"/>
                  </a:cubicBezTo>
                  <a:cubicBezTo>
                    <a:pt x="6848" y="13244"/>
                    <a:pt x="6793" y="13483"/>
                    <a:pt x="6940" y="13612"/>
                  </a:cubicBezTo>
                  <a:cubicBezTo>
                    <a:pt x="7548" y="14072"/>
                    <a:pt x="8578" y="14090"/>
                    <a:pt x="9315" y="14109"/>
                  </a:cubicBezTo>
                  <a:cubicBezTo>
                    <a:pt x="9498" y="14120"/>
                    <a:pt x="9681" y="14126"/>
                    <a:pt x="9862" y="14126"/>
                  </a:cubicBezTo>
                  <a:cubicBezTo>
                    <a:pt x="10279" y="14126"/>
                    <a:pt x="10689" y="14094"/>
                    <a:pt x="11100" y="14017"/>
                  </a:cubicBezTo>
                  <a:cubicBezTo>
                    <a:pt x="11358" y="14532"/>
                    <a:pt x="11560" y="15066"/>
                    <a:pt x="11781" y="15618"/>
                  </a:cubicBezTo>
                  <a:cubicBezTo>
                    <a:pt x="10051" y="15416"/>
                    <a:pt x="8321" y="15526"/>
                    <a:pt x="6627" y="15011"/>
                  </a:cubicBezTo>
                  <a:cubicBezTo>
                    <a:pt x="4529" y="14330"/>
                    <a:pt x="2983" y="12839"/>
                    <a:pt x="2155" y="10796"/>
                  </a:cubicBezTo>
                  <a:cubicBezTo>
                    <a:pt x="1345" y="8808"/>
                    <a:pt x="1271" y="6654"/>
                    <a:pt x="1326" y="4538"/>
                  </a:cubicBezTo>
                  <a:cubicBezTo>
                    <a:pt x="1345" y="3470"/>
                    <a:pt x="1492" y="2016"/>
                    <a:pt x="1069" y="930"/>
                  </a:cubicBezTo>
                  <a:close/>
                  <a:moveTo>
                    <a:pt x="322" y="0"/>
                  </a:moveTo>
                  <a:cubicBezTo>
                    <a:pt x="159" y="0"/>
                    <a:pt x="1" y="141"/>
                    <a:pt x="38" y="341"/>
                  </a:cubicBezTo>
                  <a:cubicBezTo>
                    <a:pt x="185" y="1446"/>
                    <a:pt x="535" y="2403"/>
                    <a:pt x="535" y="3562"/>
                  </a:cubicBezTo>
                  <a:cubicBezTo>
                    <a:pt x="535" y="4556"/>
                    <a:pt x="480" y="5532"/>
                    <a:pt x="517" y="6526"/>
                  </a:cubicBezTo>
                  <a:cubicBezTo>
                    <a:pt x="609" y="8605"/>
                    <a:pt x="995" y="10704"/>
                    <a:pt x="2100" y="12471"/>
                  </a:cubicBezTo>
                  <a:cubicBezTo>
                    <a:pt x="3771" y="15112"/>
                    <a:pt x="6833" y="16217"/>
                    <a:pt x="9865" y="16217"/>
                  </a:cubicBezTo>
                  <a:cubicBezTo>
                    <a:pt x="10572" y="16217"/>
                    <a:pt x="11279" y="16156"/>
                    <a:pt x="11965" y="16041"/>
                  </a:cubicBezTo>
                  <a:lnTo>
                    <a:pt x="12075" y="16281"/>
                  </a:lnTo>
                  <a:cubicBezTo>
                    <a:pt x="12186" y="16925"/>
                    <a:pt x="12517" y="17495"/>
                    <a:pt x="13014" y="17900"/>
                  </a:cubicBezTo>
                  <a:cubicBezTo>
                    <a:pt x="13066" y="17930"/>
                    <a:pt x="13120" y="17943"/>
                    <a:pt x="13172" y="17943"/>
                  </a:cubicBezTo>
                  <a:cubicBezTo>
                    <a:pt x="13381" y="17943"/>
                    <a:pt x="13563" y="17734"/>
                    <a:pt x="13474" y="17514"/>
                  </a:cubicBezTo>
                  <a:cubicBezTo>
                    <a:pt x="12260" y="15231"/>
                    <a:pt x="13750" y="13225"/>
                    <a:pt x="13787" y="10906"/>
                  </a:cubicBezTo>
                  <a:cubicBezTo>
                    <a:pt x="13824" y="9084"/>
                    <a:pt x="13143" y="7335"/>
                    <a:pt x="12075" y="5881"/>
                  </a:cubicBezTo>
                  <a:cubicBezTo>
                    <a:pt x="9388" y="2255"/>
                    <a:pt x="4824" y="1354"/>
                    <a:pt x="701" y="304"/>
                  </a:cubicBezTo>
                  <a:cubicBezTo>
                    <a:pt x="645" y="231"/>
                    <a:pt x="590" y="157"/>
                    <a:pt x="535" y="102"/>
                  </a:cubicBezTo>
                  <a:cubicBezTo>
                    <a:pt x="476" y="31"/>
                    <a:pt x="398" y="0"/>
                    <a:pt x="322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0"/>
            <p:cNvSpPr/>
            <p:nvPr/>
          </p:nvSpPr>
          <p:spPr>
            <a:xfrm>
              <a:off x="205715" y="1828239"/>
              <a:ext cx="606657" cy="806767"/>
            </a:xfrm>
            <a:custGeom>
              <a:avLst/>
              <a:gdLst/>
              <a:ahLst/>
              <a:cxnLst/>
              <a:rect l="l" t="t" r="r" b="b"/>
              <a:pathLst>
                <a:path w="11314" h="15046" extrusionOk="0">
                  <a:moveTo>
                    <a:pt x="877" y="789"/>
                  </a:moveTo>
                  <a:lnTo>
                    <a:pt x="877" y="789"/>
                  </a:lnTo>
                  <a:cubicBezTo>
                    <a:pt x="2313" y="1451"/>
                    <a:pt x="3914" y="1783"/>
                    <a:pt x="5350" y="2427"/>
                  </a:cubicBezTo>
                  <a:cubicBezTo>
                    <a:pt x="7080" y="3218"/>
                    <a:pt x="8736" y="4378"/>
                    <a:pt x="9712" y="6053"/>
                  </a:cubicBezTo>
                  <a:cubicBezTo>
                    <a:pt x="10706" y="7783"/>
                    <a:pt x="10651" y="9421"/>
                    <a:pt x="10098" y="11280"/>
                  </a:cubicBezTo>
                  <a:cubicBezTo>
                    <a:pt x="10062" y="11427"/>
                    <a:pt x="10025" y="11593"/>
                    <a:pt x="9988" y="11740"/>
                  </a:cubicBezTo>
                  <a:cubicBezTo>
                    <a:pt x="9546" y="10986"/>
                    <a:pt x="9049" y="10286"/>
                    <a:pt x="8460" y="9642"/>
                  </a:cubicBezTo>
                  <a:cubicBezTo>
                    <a:pt x="8884" y="9182"/>
                    <a:pt x="9160" y="8575"/>
                    <a:pt x="9233" y="7949"/>
                  </a:cubicBezTo>
                  <a:cubicBezTo>
                    <a:pt x="9289" y="7433"/>
                    <a:pt x="9307" y="6605"/>
                    <a:pt x="8865" y="6255"/>
                  </a:cubicBezTo>
                  <a:cubicBezTo>
                    <a:pt x="8841" y="6241"/>
                    <a:pt x="8813" y="6234"/>
                    <a:pt x="8787" y="6234"/>
                  </a:cubicBezTo>
                  <a:cubicBezTo>
                    <a:pt x="8713" y="6234"/>
                    <a:pt x="8644" y="6285"/>
                    <a:pt x="8644" y="6366"/>
                  </a:cubicBezTo>
                  <a:cubicBezTo>
                    <a:pt x="8626" y="6587"/>
                    <a:pt x="8663" y="6826"/>
                    <a:pt x="8736" y="7065"/>
                  </a:cubicBezTo>
                  <a:cubicBezTo>
                    <a:pt x="8773" y="7323"/>
                    <a:pt x="8792" y="7599"/>
                    <a:pt x="8755" y="7875"/>
                  </a:cubicBezTo>
                  <a:cubicBezTo>
                    <a:pt x="8700" y="8427"/>
                    <a:pt x="8516" y="8943"/>
                    <a:pt x="8239" y="9403"/>
                  </a:cubicBezTo>
                  <a:cubicBezTo>
                    <a:pt x="8129" y="9274"/>
                    <a:pt x="8037" y="9164"/>
                    <a:pt x="7945" y="9053"/>
                  </a:cubicBezTo>
                  <a:cubicBezTo>
                    <a:pt x="7098" y="8041"/>
                    <a:pt x="6270" y="7047"/>
                    <a:pt x="5423" y="6053"/>
                  </a:cubicBezTo>
                  <a:cubicBezTo>
                    <a:pt x="5442" y="6035"/>
                    <a:pt x="5460" y="6016"/>
                    <a:pt x="5479" y="6016"/>
                  </a:cubicBezTo>
                  <a:cubicBezTo>
                    <a:pt x="5497" y="5961"/>
                    <a:pt x="5515" y="5924"/>
                    <a:pt x="5515" y="5869"/>
                  </a:cubicBezTo>
                  <a:cubicBezTo>
                    <a:pt x="5534" y="5869"/>
                    <a:pt x="5515" y="5850"/>
                    <a:pt x="5515" y="5832"/>
                  </a:cubicBezTo>
                  <a:cubicBezTo>
                    <a:pt x="5571" y="5685"/>
                    <a:pt x="5626" y="5556"/>
                    <a:pt x="5681" y="5427"/>
                  </a:cubicBezTo>
                  <a:cubicBezTo>
                    <a:pt x="5736" y="5243"/>
                    <a:pt x="5792" y="5077"/>
                    <a:pt x="5810" y="4912"/>
                  </a:cubicBezTo>
                  <a:cubicBezTo>
                    <a:pt x="5847" y="4617"/>
                    <a:pt x="5902" y="4176"/>
                    <a:pt x="5681" y="3936"/>
                  </a:cubicBezTo>
                  <a:cubicBezTo>
                    <a:pt x="5649" y="3896"/>
                    <a:pt x="5604" y="3877"/>
                    <a:pt x="5559" y="3877"/>
                  </a:cubicBezTo>
                  <a:cubicBezTo>
                    <a:pt x="5501" y="3877"/>
                    <a:pt x="5444" y="3910"/>
                    <a:pt x="5423" y="3973"/>
                  </a:cubicBezTo>
                  <a:cubicBezTo>
                    <a:pt x="5368" y="4139"/>
                    <a:pt x="5350" y="4304"/>
                    <a:pt x="5368" y="4470"/>
                  </a:cubicBezTo>
                  <a:cubicBezTo>
                    <a:pt x="5368" y="4654"/>
                    <a:pt x="5350" y="4838"/>
                    <a:pt x="5313" y="5022"/>
                  </a:cubicBezTo>
                  <a:cubicBezTo>
                    <a:pt x="5276" y="5206"/>
                    <a:pt x="5166" y="5446"/>
                    <a:pt x="5110" y="5666"/>
                  </a:cubicBezTo>
                  <a:cubicBezTo>
                    <a:pt x="4724" y="5188"/>
                    <a:pt x="4319" y="4709"/>
                    <a:pt x="3914" y="4231"/>
                  </a:cubicBezTo>
                  <a:lnTo>
                    <a:pt x="3933" y="4231"/>
                  </a:lnTo>
                  <a:cubicBezTo>
                    <a:pt x="4190" y="4028"/>
                    <a:pt x="4466" y="3421"/>
                    <a:pt x="4135" y="3163"/>
                  </a:cubicBezTo>
                  <a:cubicBezTo>
                    <a:pt x="4115" y="3150"/>
                    <a:pt x="4094" y="3144"/>
                    <a:pt x="4073" y="3144"/>
                  </a:cubicBezTo>
                  <a:cubicBezTo>
                    <a:pt x="4035" y="3144"/>
                    <a:pt x="4000" y="3164"/>
                    <a:pt x="3988" y="3200"/>
                  </a:cubicBezTo>
                  <a:cubicBezTo>
                    <a:pt x="3951" y="3347"/>
                    <a:pt x="3951" y="3476"/>
                    <a:pt x="3951" y="3623"/>
                  </a:cubicBezTo>
                  <a:cubicBezTo>
                    <a:pt x="3933" y="3789"/>
                    <a:pt x="3877" y="3936"/>
                    <a:pt x="3785" y="4084"/>
                  </a:cubicBezTo>
                  <a:lnTo>
                    <a:pt x="3159" y="3347"/>
                  </a:lnTo>
                  <a:cubicBezTo>
                    <a:pt x="3129" y="3312"/>
                    <a:pt x="3094" y="3298"/>
                    <a:pt x="3060" y="3298"/>
                  </a:cubicBezTo>
                  <a:cubicBezTo>
                    <a:pt x="2969" y="3298"/>
                    <a:pt x="2890" y="3401"/>
                    <a:pt x="2957" y="3495"/>
                  </a:cubicBezTo>
                  <a:lnTo>
                    <a:pt x="3822" y="4654"/>
                  </a:lnTo>
                  <a:cubicBezTo>
                    <a:pt x="3730" y="4617"/>
                    <a:pt x="3638" y="4599"/>
                    <a:pt x="3564" y="4599"/>
                  </a:cubicBezTo>
                  <a:cubicBezTo>
                    <a:pt x="3441" y="4574"/>
                    <a:pt x="3292" y="4549"/>
                    <a:pt x="3148" y="4549"/>
                  </a:cubicBezTo>
                  <a:cubicBezTo>
                    <a:pt x="2970" y="4549"/>
                    <a:pt x="2801" y="4587"/>
                    <a:pt x="2699" y="4709"/>
                  </a:cubicBezTo>
                  <a:cubicBezTo>
                    <a:pt x="2644" y="4765"/>
                    <a:pt x="2663" y="4857"/>
                    <a:pt x="2718" y="4893"/>
                  </a:cubicBezTo>
                  <a:cubicBezTo>
                    <a:pt x="2920" y="5059"/>
                    <a:pt x="3270" y="4985"/>
                    <a:pt x="3509" y="5022"/>
                  </a:cubicBezTo>
                  <a:cubicBezTo>
                    <a:pt x="3657" y="5037"/>
                    <a:pt x="3864" y="5111"/>
                    <a:pt x="4035" y="5111"/>
                  </a:cubicBezTo>
                  <a:cubicBezTo>
                    <a:pt x="4077" y="5111"/>
                    <a:pt x="4117" y="5107"/>
                    <a:pt x="4153" y="5096"/>
                  </a:cubicBezTo>
                  <a:cubicBezTo>
                    <a:pt x="4816" y="5979"/>
                    <a:pt x="5497" y="6844"/>
                    <a:pt x="6160" y="7728"/>
                  </a:cubicBezTo>
                  <a:cubicBezTo>
                    <a:pt x="5773" y="7636"/>
                    <a:pt x="5350" y="7599"/>
                    <a:pt x="4963" y="7470"/>
                  </a:cubicBezTo>
                  <a:cubicBezTo>
                    <a:pt x="4374" y="7286"/>
                    <a:pt x="3767" y="6789"/>
                    <a:pt x="3159" y="6734"/>
                  </a:cubicBezTo>
                  <a:cubicBezTo>
                    <a:pt x="3150" y="6733"/>
                    <a:pt x="3141" y="6732"/>
                    <a:pt x="3132" y="6732"/>
                  </a:cubicBezTo>
                  <a:cubicBezTo>
                    <a:pt x="3001" y="6732"/>
                    <a:pt x="2924" y="6853"/>
                    <a:pt x="2975" y="6973"/>
                  </a:cubicBezTo>
                  <a:cubicBezTo>
                    <a:pt x="3270" y="7562"/>
                    <a:pt x="4153" y="7857"/>
                    <a:pt x="4742" y="8041"/>
                  </a:cubicBezTo>
                  <a:cubicBezTo>
                    <a:pt x="5153" y="8168"/>
                    <a:pt x="5673" y="8328"/>
                    <a:pt x="6150" y="8328"/>
                  </a:cubicBezTo>
                  <a:cubicBezTo>
                    <a:pt x="6294" y="8328"/>
                    <a:pt x="6433" y="8314"/>
                    <a:pt x="6565" y="8280"/>
                  </a:cubicBezTo>
                  <a:cubicBezTo>
                    <a:pt x="6675" y="8427"/>
                    <a:pt x="6804" y="8575"/>
                    <a:pt x="6896" y="8722"/>
                  </a:cubicBezTo>
                  <a:cubicBezTo>
                    <a:pt x="7485" y="9495"/>
                    <a:pt x="8111" y="10249"/>
                    <a:pt x="8644" y="11059"/>
                  </a:cubicBezTo>
                  <a:cubicBezTo>
                    <a:pt x="8700" y="11133"/>
                    <a:pt x="8736" y="11207"/>
                    <a:pt x="8773" y="11280"/>
                  </a:cubicBezTo>
                  <a:cubicBezTo>
                    <a:pt x="8368" y="11280"/>
                    <a:pt x="7945" y="11280"/>
                    <a:pt x="7522" y="11243"/>
                  </a:cubicBezTo>
                  <a:cubicBezTo>
                    <a:pt x="7035" y="11198"/>
                    <a:pt x="6497" y="11014"/>
                    <a:pt x="5993" y="11014"/>
                  </a:cubicBezTo>
                  <a:cubicBezTo>
                    <a:pt x="5887" y="11014"/>
                    <a:pt x="5783" y="11022"/>
                    <a:pt x="5681" y="11041"/>
                  </a:cubicBezTo>
                  <a:cubicBezTo>
                    <a:pt x="5534" y="11059"/>
                    <a:pt x="5479" y="11262"/>
                    <a:pt x="5607" y="11372"/>
                  </a:cubicBezTo>
                  <a:cubicBezTo>
                    <a:pt x="6086" y="11759"/>
                    <a:pt x="6951" y="11777"/>
                    <a:pt x="7558" y="11832"/>
                  </a:cubicBezTo>
                  <a:cubicBezTo>
                    <a:pt x="7716" y="11844"/>
                    <a:pt x="7873" y="11850"/>
                    <a:pt x="8030" y="11850"/>
                  </a:cubicBezTo>
                  <a:cubicBezTo>
                    <a:pt x="8368" y="11850"/>
                    <a:pt x="8704" y="11822"/>
                    <a:pt x="9031" y="11759"/>
                  </a:cubicBezTo>
                  <a:cubicBezTo>
                    <a:pt x="9252" y="12200"/>
                    <a:pt x="9399" y="12642"/>
                    <a:pt x="9583" y="13102"/>
                  </a:cubicBezTo>
                  <a:cubicBezTo>
                    <a:pt x="8147" y="12918"/>
                    <a:pt x="6712" y="12974"/>
                    <a:pt x="5313" y="12532"/>
                  </a:cubicBezTo>
                  <a:cubicBezTo>
                    <a:pt x="3620" y="11980"/>
                    <a:pt x="2258" y="10673"/>
                    <a:pt x="1650" y="8979"/>
                  </a:cubicBezTo>
                  <a:cubicBezTo>
                    <a:pt x="1006" y="7323"/>
                    <a:pt x="988" y="5538"/>
                    <a:pt x="1043" y="3789"/>
                  </a:cubicBezTo>
                  <a:cubicBezTo>
                    <a:pt x="1080" y="2906"/>
                    <a:pt x="1208" y="1709"/>
                    <a:pt x="877" y="789"/>
                  </a:cubicBezTo>
                  <a:close/>
                  <a:moveTo>
                    <a:pt x="263" y="0"/>
                  </a:moveTo>
                  <a:cubicBezTo>
                    <a:pt x="128" y="0"/>
                    <a:pt x="0" y="122"/>
                    <a:pt x="49" y="292"/>
                  </a:cubicBezTo>
                  <a:cubicBezTo>
                    <a:pt x="141" y="1212"/>
                    <a:pt x="417" y="2004"/>
                    <a:pt x="399" y="2961"/>
                  </a:cubicBezTo>
                  <a:cubicBezTo>
                    <a:pt x="399" y="3771"/>
                    <a:pt x="343" y="4599"/>
                    <a:pt x="362" y="5427"/>
                  </a:cubicBezTo>
                  <a:cubicBezTo>
                    <a:pt x="399" y="7139"/>
                    <a:pt x="712" y="8869"/>
                    <a:pt x="1613" y="10360"/>
                  </a:cubicBezTo>
                  <a:cubicBezTo>
                    <a:pt x="2963" y="12604"/>
                    <a:pt x="5550" y="13562"/>
                    <a:pt x="8107" y="13562"/>
                  </a:cubicBezTo>
                  <a:cubicBezTo>
                    <a:pt x="8653" y="13562"/>
                    <a:pt x="9199" y="13518"/>
                    <a:pt x="9730" y="13434"/>
                  </a:cubicBezTo>
                  <a:cubicBezTo>
                    <a:pt x="9749" y="13507"/>
                    <a:pt x="9786" y="13581"/>
                    <a:pt x="9822" y="13655"/>
                  </a:cubicBezTo>
                  <a:cubicBezTo>
                    <a:pt x="9896" y="14188"/>
                    <a:pt x="10154" y="14667"/>
                    <a:pt x="10577" y="14998"/>
                  </a:cubicBezTo>
                  <a:cubicBezTo>
                    <a:pt x="10622" y="15031"/>
                    <a:pt x="10671" y="15046"/>
                    <a:pt x="10719" y="15046"/>
                  </a:cubicBezTo>
                  <a:cubicBezTo>
                    <a:pt x="10885" y="15046"/>
                    <a:pt x="11035" y="14871"/>
                    <a:pt x="10964" y="14685"/>
                  </a:cubicBezTo>
                  <a:cubicBezTo>
                    <a:pt x="9988" y="12789"/>
                    <a:pt x="11240" y="11151"/>
                    <a:pt x="11313" y="9219"/>
                  </a:cubicBezTo>
                  <a:cubicBezTo>
                    <a:pt x="11313" y="7709"/>
                    <a:pt x="10835" y="6237"/>
                    <a:pt x="9951" y="5041"/>
                  </a:cubicBezTo>
                  <a:cubicBezTo>
                    <a:pt x="7761" y="2004"/>
                    <a:pt x="3988" y="1194"/>
                    <a:pt x="583" y="274"/>
                  </a:cubicBezTo>
                  <a:cubicBezTo>
                    <a:pt x="546" y="200"/>
                    <a:pt x="509" y="163"/>
                    <a:pt x="454" y="108"/>
                  </a:cubicBezTo>
                  <a:cubicBezTo>
                    <a:pt x="404" y="33"/>
                    <a:pt x="332" y="0"/>
                    <a:pt x="263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0"/>
            <p:cNvSpPr/>
            <p:nvPr/>
          </p:nvSpPr>
          <p:spPr>
            <a:xfrm>
              <a:off x="820200" y="3834003"/>
              <a:ext cx="524082" cy="944355"/>
            </a:xfrm>
            <a:custGeom>
              <a:avLst/>
              <a:gdLst/>
              <a:ahLst/>
              <a:cxnLst/>
              <a:rect l="l" t="t" r="r" b="b"/>
              <a:pathLst>
                <a:path w="9774" h="17612" extrusionOk="0">
                  <a:moveTo>
                    <a:pt x="4252" y="2237"/>
                  </a:moveTo>
                  <a:cubicBezTo>
                    <a:pt x="5375" y="3065"/>
                    <a:pt x="6627" y="3672"/>
                    <a:pt x="7584" y="4703"/>
                  </a:cubicBezTo>
                  <a:cubicBezTo>
                    <a:pt x="8762" y="5954"/>
                    <a:pt x="9277" y="7685"/>
                    <a:pt x="9019" y="9378"/>
                  </a:cubicBezTo>
                  <a:cubicBezTo>
                    <a:pt x="8780" y="11071"/>
                    <a:pt x="7989" y="12599"/>
                    <a:pt x="7124" y="14035"/>
                  </a:cubicBezTo>
                  <a:cubicBezTo>
                    <a:pt x="6682" y="14771"/>
                    <a:pt x="6001" y="15728"/>
                    <a:pt x="5872" y="16648"/>
                  </a:cubicBezTo>
                  <a:cubicBezTo>
                    <a:pt x="4952" y="15433"/>
                    <a:pt x="3774" y="14403"/>
                    <a:pt x="2853" y="13188"/>
                  </a:cubicBezTo>
                  <a:cubicBezTo>
                    <a:pt x="1749" y="11734"/>
                    <a:pt x="902" y="9967"/>
                    <a:pt x="866" y="8108"/>
                  </a:cubicBezTo>
                  <a:cubicBezTo>
                    <a:pt x="810" y="6175"/>
                    <a:pt x="1620" y="4832"/>
                    <a:pt x="2945" y="3507"/>
                  </a:cubicBezTo>
                  <a:cubicBezTo>
                    <a:pt x="3056" y="3396"/>
                    <a:pt x="3166" y="3286"/>
                    <a:pt x="3277" y="3175"/>
                  </a:cubicBezTo>
                  <a:cubicBezTo>
                    <a:pt x="3277" y="4022"/>
                    <a:pt x="3387" y="4850"/>
                    <a:pt x="3590" y="5660"/>
                  </a:cubicBezTo>
                  <a:cubicBezTo>
                    <a:pt x="3001" y="5862"/>
                    <a:pt x="2504" y="6249"/>
                    <a:pt x="2154" y="6746"/>
                  </a:cubicBezTo>
                  <a:cubicBezTo>
                    <a:pt x="1859" y="7151"/>
                    <a:pt x="1455" y="7832"/>
                    <a:pt x="1675" y="8329"/>
                  </a:cubicBezTo>
                  <a:cubicBezTo>
                    <a:pt x="1695" y="8387"/>
                    <a:pt x="1739" y="8414"/>
                    <a:pt x="1788" y="8414"/>
                  </a:cubicBezTo>
                  <a:cubicBezTo>
                    <a:pt x="1832" y="8414"/>
                    <a:pt x="1880" y="8391"/>
                    <a:pt x="1915" y="8347"/>
                  </a:cubicBezTo>
                  <a:cubicBezTo>
                    <a:pt x="2025" y="8163"/>
                    <a:pt x="2099" y="7942"/>
                    <a:pt x="2154" y="7721"/>
                  </a:cubicBezTo>
                  <a:cubicBezTo>
                    <a:pt x="2246" y="7464"/>
                    <a:pt x="2356" y="7224"/>
                    <a:pt x="2522" y="7004"/>
                  </a:cubicBezTo>
                  <a:cubicBezTo>
                    <a:pt x="2817" y="6580"/>
                    <a:pt x="3203" y="6231"/>
                    <a:pt x="3663" y="5973"/>
                  </a:cubicBezTo>
                  <a:lnTo>
                    <a:pt x="3755" y="6396"/>
                  </a:lnTo>
                  <a:cubicBezTo>
                    <a:pt x="3976" y="7629"/>
                    <a:pt x="4234" y="8863"/>
                    <a:pt x="4473" y="10096"/>
                  </a:cubicBezTo>
                  <a:cubicBezTo>
                    <a:pt x="4455" y="10096"/>
                    <a:pt x="4436" y="10114"/>
                    <a:pt x="4418" y="10114"/>
                  </a:cubicBezTo>
                  <a:cubicBezTo>
                    <a:pt x="4381" y="10133"/>
                    <a:pt x="4344" y="10151"/>
                    <a:pt x="4307" y="10206"/>
                  </a:cubicBezTo>
                  <a:cubicBezTo>
                    <a:pt x="4307" y="10206"/>
                    <a:pt x="4307" y="10225"/>
                    <a:pt x="4307" y="10243"/>
                  </a:cubicBezTo>
                  <a:cubicBezTo>
                    <a:pt x="4197" y="10335"/>
                    <a:pt x="4087" y="10427"/>
                    <a:pt x="3976" y="10501"/>
                  </a:cubicBezTo>
                  <a:cubicBezTo>
                    <a:pt x="3847" y="10630"/>
                    <a:pt x="3737" y="10758"/>
                    <a:pt x="3626" y="10887"/>
                  </a:cubicBezTo>
                  <a:cubicBezTo>
                    <a:pt x="3461" y="11108"/>
                    <a:pt x="3203" y="11458"/>
                    <a:pt x="3277" y="11752"/>
                  </a:cubicBezTo>
                  <a:cubicBezTo>
                    <a:pt x="3301" y="11837"/>
                    <a:pt x="3365" y="11882"/>
                    <a:pt x="3432" y="11882"/>
                  </a:cubicBezTo>
                  <a:cubicBezTo>
                    <a:pt x="3467" y="11882"/>
                    <a:pt x="3503" y="11870"/>
                    <a:pt x="3534" y="11844"/>
                  </a:cubicBezTo>
                  <a:cubicBezTo>
                    <a:pt x="3645" y="11752"/>
                    <a:pt x="3737" y="11623"/>
                    <a:pt x="3792" y="11476"/>
                  </a:cubicBezTo>
                  <a:cubicBezTo>
                    <a:pt x="3884" y="11311"/>
                    <a:pt x="3995" y="11163"/>
                    <a:pt x="4105" y="11016"/>
                  </a:cubicBezTo>
                  <a:cubicBezTo>
                    <a:pt x="4215" y="10869"/>
                    <a:pt x="4436" y="10740"/>
                    <a:pt x="4565" y="10556"/>
                  </a:cubicBezTo>
                  <a:cubicBezTo>
                    <a:pt x="4676" y="11145"/>
                    <a:pt x="4786" y="11734"/>
                    <a:pt x="4915" y="12323"/>
                  </a:cubicBezTo>
                  <a:lnTo>
                    <a:pt x="4896" y="12323"/>
                  </a:lnTo>
                  <a:cubicBezTo>
                    <a:pt x="4584" y="12397"/>
                    <a:pt x="4050" y="12765"/>
                    <a:pt x="4215" y="13151"/>
                  </a:cubicBezTo>
                  <a:cubicBezTo>
                    <a:pt x="4239" y="13187"/>
                    <a:pt x="4278" y="13207"/>
                    <a:pt x="4313" y="13207"/>
                  </a:cubicBezTo>
                  <a:cubicBezTo>
                    <a:pt x="4332" y="13207"/>
                    <a:pt x="4350" y="13201"/>
                    <a:pt x="4363" y="13188"/>
                  </a:cubicBezTo>
                  <a:cubicBezTo>
                    <a:pt x="4455" y="13078"/>
                    <a:pt x="4528" y="12967"/>
                    <a:pt x="4602" y="12838"/>
                  </a:cubicBezTo>
                  <a:cubicBezTo>
                    <a:pt x="4694" y="12709"/>
                    <a:pt x="4823" y="12599"/>
                    <a:pt x="4952" y="12525"/>
                  </a:cubicBezTo>
                  <a:cubicBezTo>
                    <a:pt x="5007" y="12838"/>
                    <a:pt x="5080" y="13151"/>
                    <a:pt x="5136" y="13446"/>
                  </a:cubicBezTo>
                  <a:cubicBezTo>
                    <a:pt x="5152" y="13510"/>
                    <a:pt x="5203" y="13539"/>
                    <a:pt x="5255" y="13539"/>
                  </a:cubicBezTo>
                  <a:cubicBezTo>
                    <a:pt x="5320" y="13539"/>
                    <a:pt x="5385" y="13492"/>
                    <a:pt x="5375" y="13409"/>
                  </a:cubicBezTo>
                  <a:lnTo>
                    <a:pt x="5173" y="12047"/>
                  </a:lnTo>
                  <a:lnTo>
                    <a:pt x="5173" y="12047"/>
                  </a:lnTo>
                  <a:cubicBezTo>
                    <a:pt x="5246" y="12120"/>
                    <a:pt x="5320" y="12176"/>
                    <a:pt x="5375" y="12212"/>
                  </a:cubicBezTo>
                  <a:cubicBezTo>
                    <a:pt x="5546" y="12353"/>
                    <a:pt x="5797" y="12546"/>
                    <a:pt x="6037" y="12546"/>
                  </a:cubicBezTo>
                  <a:cubicBezTo>
                    <a:pt x="6081" y="12546"/>
                    <a:pt x="6124" y="12539"/>
                    <a:pt x="6166" y="12525"/>
                  </a:cubicBezTo>
                  <a:cubicBezTo>
                    <a:pt x="6222" y="12489"/>
                    <a:pt x="6258" y="12415"/>
                    <a:pt x="6222" y="12341"/>
                  </a:cubicBezTo>
                  <a:cubicBezTo>
                    <a:pt x="6130" y="12120"/>
                    <a:pt x="5798" y="12010"/>
                    <a:pt x="5614" y="11881"/>
                  </a:cubicBezTo>
                  <a:cubicBezTo>
                    <a:pt x="5430" y="11734"/>
                    <a:pt x="5301" y="11550"/>
                    <a:pt x="5099" y="11513"/>
                  </a:cubicBezTo>
                  <a:cubicBezTo>
                    <a:pt x="4952" y="10464"/>
                    <a:pt x="4804" y="9396"/>
                    <a:pt x="4639" y="8347"/>
                  </a:cubicBezTo>
                  <a:lnTo>
                    <a:pt x="4639" y="8347"/>
                  </a:lnTo>
                  <a:cubicBezTo>
                    <a:pt x="4933" y="8605"/>
                    <a:pt x="5265" y="8844"/>
                    <a:pt x="5522" y="9120"/>
                  </a:cubicBezTo>
                  <a:cubicBezTo>
                    <a:pt x="5946" y="9562"/>
                    <a:pt x="6222" y="10280"/>
                    <a:pt x="6719" y="10593"/>
                  </a:cubicBezTo>
                  <a:cubicBezTo>
                    <a:pt x="6752" y="10615"/>
                    <a:pt x="6790" y="10626"/>
                    <a:pt x="6825" y="10626"/>
                  </a:cubicBezTo>
                  <a:cubicBezTo>
                    <a:pt x="6907" y="10626"/>
                    <a:pt x="6982" y="10572"/>
                    <a:pt x="6995" y="10482"/>
                  </a:cubicBezTo>
                  <a:cubicBezTo>
                    <a:pt x="7013" y="9838"/>
                    <a:pt x="6406" y="9176"/>
                    <a:pt x="5982" y="8752"/>
                  </a:cubicBezTo>
                  <a:cubicBezTo>
                    <a:pt x="5614" y="8366"/>
                    <a:pt x="5099" y="7850"/>
                    <a:pt x="4547" y="7721"/>
                  </a:cubicBezTo>
                  <a:cubicBezTo>
                    <a:pt x="4528" y="7537"/>
                    <a:pt x="4492" y="7372"/>
                    <a:pt x="4473" y="7188"/>
                  </a:cubicBezTo>
                  <a:cubicBezTo>
                    <a:pt x="4326" y="6267"/>
                    <a:pt x="4160" y="5329"/>
                    <a:pt x="4087" y="4390"/>
                  </a:cubicBezTo>
                  <a:lnTo>
                    <a:pt x="4087" y="4151"/>
                  </a:lnTo>
                  <a:cubicBezTo>
                    <a:pt x="4436" y="4353"/>
                    <a:pt x="4786" y="4537"/>
                    <a:pt x="5117" y="4777"/>
                  </a:cubicBezTo>
                  <a:cubicBezTo>
                    <a:pt x="5596" y="5089"/>
                    <a:pt x="6038" y="5605"/>
                    <a:pt x="6590" y="5789"/>
                  </a:cubicBezTo>
                  <a:cubicBezTo>
                    <a:pt x="6611" y="5797"/>
                    <a:pt x="6633" y="5801"/>
                    <a:pt x="6654" y="5801"/>
                  </a:cubicBezTo>
                  <a:cubicBezTo>
                    <a:pt x="6776" y="5801"/>
                    <a:pt x="6873" y="5675"/>
                    <a:pt x="6811" y="5550"/>
                  </a:cubicBezTo>
                  <a:cubicBezTo>
                    <a:pt x="6590" y="4979"/>
                    <a:pt x="5872" y="4574"/>
                    <a:pt x="5375" y="4261"/>
                  </a:cubicBezTo>
                  <a:cubicBezTo>
                    <a:pt x="4970" y="4003"/>
                    <a:pt x="4547" y="3783"/>
                    <a:pt x="4087" y="3617"/>
                  </a:cubicBezTo>
                  <a:cubicBezTo>
                    <a:pt x="4123" y="3157"/>
                    <a:pt x="4197" y="2697"/>
                    <a:pt x="4252" y="2237"/>
                  </a:cubicBezTo>
                  <a:close/>
                  <a:moveTo>
                    <a:pt x="4069" y="1"/>
                  </a:moveTo>
                  <a:cubicBezTo>
                    <a:pt x="3951" y="1"/>
                    <a:pt x="3832" y="82"/>
                    <a:pt x="3810" y="230"/>
                  </a:cubicBezTo>
                  <a:cubicBezTo>
                    <a:pt x="3755" y="2292"/>
                    <a:pt x="1933" y="3083"/>
                    <a:pt x="994" y="4684"/>
                  </a:cubicBezTo>
                  <a:cubicBezTo>
                    <a:pt x="277" y="5954"/>
                    <a:pt x="0" y="7409"/>
                    <a:pt x="203" y="8844"/>
                  </a:cubicBezTo>
                  <a:cubicBezTo>
                    <a:pt x="608" y="12452"/>
                    <a:pt x="3442" y="14881"/>
                    <a:pt x="5872" y="17237"/>
                  </a:cubicBezTo>
                  <a:cubicBezTo>
                    <a:pt x="5872" y="17311"/>
                    <a:pt x="5890" y="17366"/>
                    <a:pt x="5909" y="17440"/>
                  </a:cubicBezTo>
                  <a:cubicBezTo>
                    <a:pt x="5929" y="17550"/>
                    <a:pt x="6025" y="17611"/>
                    <a:pt x="6124" y="17611"/>
                  </a:cubicBezTo>
                  <a:cubicBezTo>
                    <a:pt x="6206" y="17611"/>
                    <a:pt x="6290" y="17569"/>
                    <a:pt x="6332" y="17477"/>
                  </a:cubicBezTo>
                  <a:cubicBezTo>
                    <a:pt x="6682" y="16648"/>
                    <a:pt x="6829" y="15838"/>
                    <a:pt x="7271" y="15047"/>
                  </a:cubicBezTo>
                  <a:cubicBezTo>
                    <a:pt x="7657" y="14366"/>
                    <a:pt x="8099" y="13685"/>
                    <a:pt x="8449" y="12986"/>
                  </a:cubicBezTo>
                  <a:cubicBezTo>
                    <a:pt x="9222" y="11513"/>
                    <a:pt x="9774" y="9893"/>
                    <a:pt x="9700" y="8218"/>
                  </a:cubicBezTo>
                  <a:cubicBezTo>
                    <a:pt x="9572" y="5163"/>
                    <a:pt x="7032" y="2862"/>
                    <a:pt x="4271" y="1868"/>
                  </a:cubicBezTo>
                  <a:cubicBezTo>
                    <a:pt x="4271" y="1776"/>
                    <a:pt x="4289" y="1703"/>
                    <a:pt x="4289" y="1629"/>
                  </a:cubicBezTo>
                  <a:cubicBezTo>
                    <a:pt x="4473" y="1151"/>
                    <a:pt x="4473" y="617"/>
                    <a:pt x="4289" y="138"/>
                  </a:cubicBezTo>
                  <a:cubicBezTo>
                    <a:pt x="4242" y="45"/>
                    <a:pt x="4156" y="1"/>
                    <a:pt x="4069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0"/>
            <p:cNvSpPr/>
            <p:nvPr/>
          </p:nvSpPr>
          <p:spPr>
            <a:xfrm>
              <a:off x="1023527" y="1538852"/>
              <a:ext cx="666175" cy="1077548"/>
            </a:xfrm>
            <a:custGeom>
              <a:avLst/>
              <a:gdLst/>
              <a:ahLst/>
              <a:cxnLst/>
              <a:rect l="l" t="t" r="r" b="b"/>
              <a:pathLst>
                <a:path w="12424" h="20096" extrusionOk="0">
                  <a:moveTo>
                    <a:pt x="7546" y="2523"/>
                  </a:moveTo>
                  <a:cubicBezTo>
                    <a:pt x="8504" y="3812"/>
                    <a:pt x="9645" y="4934"/>
                    <a:pt x="10363" y="6407"/>
                  </a:cubicBezTo>
                  <a:cubicBezTo>
                    <a:pt x="11246" y="8229"/>
                    <a:pt x="11191" y="10217"/>
                    <a:pt x="10326" y="12039"/>
                  </a:cubicBezTo>
                  <a:cubicBezTo>
                    <a:pt x="9497" y="13843"/>
                    <a:pt x="8062" y="15223"/>
                    <a:pt x="6589" y="16512"/>
                  </a:cubicBezTo>
                  <a:cubicBezTo>
                    <a:pt x="5872" y="17156"/>
                    <a:pt x="4786" y="17984"/>
                    <a:pt x="4325" y="18941"/>
                  </a:cubicBezTo>
                  <a:cubicBezTo>
                    <a:pt x="3736" y="17285"/>
                    <a:pt x="2798" y="15757"/>
                    <a:pt x="2209" y="14082"/>
                  </a:cubicBezTo>
                  <a:cubicBezTo>
                    <a:pt x="1528" y="12076"/>
                    <a:pt x="1196" y="9867"/>
                    <a:pt x="1804" y="7787"/>
                  </a:cubicBezTo>
                  <a:cubicBezTo>
                    <a:pt x="2430" y="5652"/>
                    <a:pt x="3792" y="4474"/>
                    <a:pt x="5706" y="3462"/>
                  </a:cubicBezTo>
                  <a:cubicBezTo>
                    <a:pt x="5872" y="3388"/>
                    <a:pt x="6019" y="3296"/>
                    <a:pt x="6166" y="3204"/>
                  </a:cubicBezTo>
                  <a:lnTo>
                    <a:pt x="6166" y="3204"/>
                  </a:lnTo>
                  <a:cubicBezTo>
                    <a:pt x="5853" y="4106"/>
                    <a:pt x="5743" y="5155"/>
                    <a:pt x="5651" y="6057"/>
                  </a:cubicBezTo>
                  <a:cubicBezTo>
                    <a:pt x="4933" y="6075"/>
                    <a:pt x="4252" y="6315"/>
                    <a:pt x="3681" y="6756"/>
                  </a:cubicBezTo>
                  <a:cubicBezTo>
                    <a:pt x="3221" y="7088"/>
                    <a:pt x="2522" y="7714"/>
                    <a:pt x="2595" y="8321"/>
                  </a:cubicBezTo>
                  <a:cubicBezTo>
                    <a:pt x="2608" y="8410"/>
                    <a:pt x="2683" y="8464"/>
                    <a:pt x="2758" y="8464"/>
                  </a:cubicBezTo>
                  <a:cubicBezTo>
                    <a:pt x="2792" y="8464"/>
                    <a:pt x="2825" y="8454"/>
                    <a:pt x="2853" y="8431"/>
                  </a:cubicBezTo>
                  <a:cubicBezTo>
                    <a:pt x="3055" y="8266"/>
                    <a:pt x="3221" y="8045"/>
                    <a:pt x="3350" y="7824"/>
                  </a:cubicBezTo>
                  <a:cubicBezTo>
                    <a:pt x="3534" y="7566"/>
                    <a:pt x="3755" y="7345"/>
                    <a:pt x="4013" y="7161"/>
                  </a:cubicBezTo>
                  <a:cubicBezTo>
                    <a:pt x="4491" y="6793"/>
                    <a:pt x="5043" y="6536"/>
                    <a:pt x="5632" y="6425"/>
                  </a:cubicBezTo>
                  <a:lnTo>
                    <a:pt x="5632" y="6425"/>
                  </a:lnTo>
                  <a:cubicBezTo>
                    <a:pt x="5614" y="6591"/>
                    <a:pt x="5595" y="6756"/>
                    <a:pt x="5577" y="6922"/>
                  </a:cubicBezTo>
                  <a:cubicBezTo>
                    <a:pt x="5393" y="8358"/>
                    <a:pt x="5227" y="9812"/>
                    <a:pt x="5062" y="11247"/>
                  </a:cubicBezTo>
                  <a:lnTo>
                    <a:pt x="5006" y="11247"/>
                  </a:lnTo>
                  <a:cubicBezTo>
                    <a:pt x="4951" y="11247"/>
                    <a:pt x="4896" y="11266"/>
                    <a:pt x="4859" y="11303"/>
                  </a:cubicBezTo>
                  <a:cubicBezTo>
                    <a:pt x="4841" y="11321"/>
                    <a:pt x="4841" y="11321"/>
                    <a:pt x="4841" y="11340"/>
                  </a:cubicBezTo>
                  <a:cubicBezTo>
                    <a:pt x="4675" y="11413"/>
                    <a:pt x="4528" y="11468"/>
                    <a:pt x="4362" y="11524"/>
                  </a:cubicBezTo>
                  <a:cubicBezTo>
                    <a:pt x="4178" y="11597"/>
                    <a:pt x="4013" y="11708"/>
                    <a:pt x="3865" y="11818"/>
                  </a:cubicBezTo>
                  <a:cubicBezTo>
                    <a:pt x="3589" y="12002"/>
                    <a:pt x="3184" y="12297"/>
                    <a:pt x="3166" y="12665"/>
                  </a:cubicBezTo>
                  <a:cubicBezTo>
                    <a:pt x="3150" y="12760"/>
                    <a:pt x="3244" y="12856"/>
                    <a:pt x="3354" y="12856"/>
                  </a:cubicBezTo>
                  <a:cubicBezTo>
                    <a:pt x="3371" y="12856"/>
                    <a:pt x="3388" y="12854"/>
                    <a:pt x="3405" y="12849"/>
                  </a:cubicBezTo>
                  <a:cubicBezTo>
                    <a:pt x="3571" y="12775"/>
                    <a:pt x="3718" y="12665"/>
                    <a:pt x="3828" y="12517"/>
                  </a:cubicBezTo>
                  <a:cubicBezTo>
                    <a:pt x="3976" y="12370"/>
                    <a:pt x="4141" y="12241"/>
                    <a:pt x="4325" y="12131"/>
                  </a:cubicBezTo>
                  <a:cubicBezTo>
                    <a:pt x="4491" y="12021"/>
                    <a:pt x="4786" y="11928"/>
                    <a:pt x="4988" y="11781"/>
                  </a:cubicBezTo>
                  <a:lnTo>
                    <a:pt x="4988" y="11781"/>
                  </a:lnTo>
                  <a:cubicBezTo>
                    <a:pt x="4914" y="12481"/>
                    <a:pt x="4841" y="13180"/>
                    <a:pt x="4767" y="13861"/>
                  </a:cubicBezTo>
                  <a:lnTo>
                    <a:pt x="4749" y="13843"/>
                  </a:lnTo>
                  <a:cubicBezTo>
                    <a:pt x="4724" y="13840"/>
                    <a:pt x="4698" y="13839"/>
                    <a:pt x="4671" y="13839"/>
                  </a:cubicBezTo>
                  <a:cubicBezTo>
                    <a:pt x="4290" y="13839"/>
                    <a:pt x="3684" y="14077"/>
                    <a:pt x="3718" y="14524"/>
                  </a:cubicBezTo>
                  <a:cubicBezTo>
                    <a:pt x="3732" y="14566"/>
                    <a:pt x="3780" y="14609"/>
                    <a:pt x="3826" y="14609"/>
                  </a:cubicBezTo>
                  <a:cubicBezTo>
                    <a:pt x="3839" y="14609"/>
                    <a:pt x="3853" y="14606"/>
                    <a:pt x="3865" y="14597"/>
                  </a:cubicBezTo>
                  <a:cubicBezTo>
                    <a:pt x="4013" y="14542"/>
                    <a:pt x="4105" y="14395"/>
                    <a:pt x="4233" y="14303"/>
                  </a:cubicBezTo>
                  <a:cubicBezTo>
                    <a:pt x="4381" y="14192"/>
                    <a:pt x="4565" y="14119"/>
                    <a:pt x="4730" y="14100"/>
                  </a:cubicBezTo>
                  <a:lnTo>
                    <a:pt x="4730" y="14100"/>
                  </a:lnTo>
                  <a:cubicBezTo>
                    <a:pt x="4694" y="14450"/>
                    <a:pt x="4657" y="14800"/>
                    <a:pt x="4620" y="15168"/>
                  </a:cubicBezTo>
                  <a:cubicBezTo>
                    <a:pt x="4600" y="15269"/>
                    <a:pt x="4680" y="15326"/>
                    <a:pt x="4759" y="15326"/>
                  </a:cubicBezTo>
                  <a:cubicBezTo>
                    <a:pt x="4823" y="15326"/>
                    <a:pt x="4888" y="15288"/>
                    <a:pt x="4896" y="15205"/>
                  </a:cubicBezTo>
                  <a:cubicBezTo>
                    <a:pt x="4988" y="14689"/>
                    <a:pt x="5080" y="14156"/>
                    <a:pt x="5154" y="13640"/>
                  </a:cubicBezTo>
                  <a:cubicBezTo>
                    <a:pt x="5209" y="13714"/>
                    <a:pt x="5246" y="13806"/>
                    <a:pt x="5319" y="13880"/>
                  </a:cubicBezTo>
                  <a:cubicBezTo>
                    <a:pt x="5467" y="14137"/>
                    <a:pt x="5743" y="14505"/>
                    <a:pt x="6074" y="14505"/>
                  </a:cubicBezTo>
                  <a:cubicBezTo>
                    <a:pt x="6148" y="14487"/>
                    <a:pt x="6203" y="14413"/>
                    <a:pt x="6203" y="14340"/>
                  </a:cubicBezTo>
                  <a:cubicBezTo>
                    <a:pt x="6166" y="14064"/>
                    <a:pt x="5853" y="13806"/>
                    <a:pt x="5706" y="13603"/>
                  </a:cubicBezTo>
                  <a:cubicBezTo>
                    <a:pt x="5577" y="13419"/>
                    <a:pt x="5467" y="13143"/>
                    <a:pt x="5264" y="13033"/>
                  </a:cubicBezTo>
                  <a:cubicBezTo>
                    <a:pt x="5448" y="11818"/>
                    <a:pt x="5651" y="10603"/>
                    <a:pt x="5853" y="9388"/>
                  </a:cubicBezTo>
                  <a:cubicBezTo>
                    <a:pt x="6092" y="9775"/>
                    <a:pt x="6368" y="10143"/>
                    <a:pt x="6553" y="10530"/>
                  </a:cubicBezTo>
                  <a:cubicBezTo>
                    <a:pt x="6847" y="11155"/>
                    <a:pt x="6921" y="12039"/>
                    <a:pt x="7344" y="12573"/>
                  </a:cubicBezTo>
                  <a:cubicBezTo>
                    <a:pt x="7385" y="12622"/>
                    <a:pt x="7443" y="12645"/>
                    <a:pt x="7503" y="12645"/>
                  </a:cubicBezTo>
                  <a:cubicBezTo>
                    <a:pt x="7577" y="12645"/>
                    <a:pt x="7653" y="12608"/>
                    <a:pt x="7694" y="12536"/>
                  </a:cubicBezTo>
                  <a:cubicBezTo>
                    <a:pt x="7933" y="11836"/>
                    <a:pt x="7491" y="10898"/>
                    <a:pt x="7197" y="10272"/>
                  </a:cubicBezTo>
                  <a:cubicBezTo>
                    <a:pt x="6921" y="9720"/>
                    <a:pt x="6534" y="8984"/>
                    <a:pt x="5982" y="8634"/>
                  </a:cubicBezTo>
                  <a:cubicBezTo>
                    <a:pt x="6000" y="8431"/>
                    <a:pt x="6037" y="8229"/>
                    <a:pt x="6074" y="8026"/>
                  </a:cubicBezTo>
                  <a:cubicBezTo>
                    <a:pt x="6240" y="6959"/>
                    <a:pt x="6387" y="5891"/>
                    <a:pt x="6626" y="4824"/>
                  </a:cubicBezTo>
                  <a:cubicBezTo>
                    <a:pt x="6645" y="4732"/>
                    <a:pt x="6681" y="4640"/>
                    <a:pt x="6700" y="4566"/>
                  </a:cubicBezTo>
                  <a:cubicBezTo>
                    <a:pt x="7013" y="4897"/>
                    <a:pt x="7344" y="5247"/>
                    <a:pt x="7620" y="5597"/>
                  </a:cubicBezTo>
                  <a:cubicBezTo>
                    <a:pt x="8025" y="6112"/>
                    <a:pt x="8338" y="6848"/>
                    <a:pt x="8872" y="7235"/>
                  </a:cubicBezTo>
                  <a:cubicBezTo>
                    <a:pt x="8912" y="7265"/>
                    <a:pt x="8957" y="7279"/>
                    <a:pt x="9000" y="7279"/>
                  </a:cubicBezTo>
                  <a:cubicBezTo>
                    <a:pt x="9114" y="7279"/>
                    <a:pt x="9216" y="7184"/>
                    <a:pt x="9203" y="7051"/>
                  </a:cubicBezTo>
                  <a:cubicBezTo>
                    <a:pt x="9148" y="6352"/>
                    <a:pt x="8504" y="5652"/>
                    <a:pt x="8080" y="5137"/>
                  </a:cubicBezTo>
                  <a:cubicBezTo>
                    <a:pt x="7731" y="4695"/>
                    <a:pt x="7326" y="4308"/>
                    <a:pt x="6884" y="3977"/>
                  </a:cubicBezTo>
                  <a:cubicBezTo>
                    <a:pt x="7086" y="3480"/>
                    <a:pt x="7326" y="3020"/>
                    <a:pt x="7546" y="2523"/>
                  </a:cubicBezTo>
                  <a:close/>
                  <a:moveTo>
                    <a:pt x="8072" y="1"/>
                  </a:moveTo>
                  <a:cubicBezTo>
                    <a:pt x="7968" y="1"/>
                    <a:pt x="7861" y="54"/>
                    <a:pt x="7804" y="167"/>
                  </a:cubicBezTo>
                  <a:cubicBezTo>
                    <a:pt x="7013" y="2413"/>
                    <a:pt x="4730" y="2670"/>
                    <a:pt x="3129" y="4088"/>
                  </a:cubicBezTo>
                  <a:cubicBezTo>
                    <a:pt x="1896" y="5229"/>
                    <a:pt x="1086" y="6738"/>
                    <a:pt x="792" y="8376"/>
                  </a:cubicBezTo>
                  <a:cubicBezTo>
                    <a:pt x="0" y="12481"/>
                    <a:pt x="2246" y="16125"/>
                    <a:pt x="4105" y="19585"/>
                  </a:cubicBezTo>
                  <a:cubicBezTo>
                    <a:pt x="4086" y="19659"/>
                    <a:pt x="4068" y="19733"/>
                    <a:pt x="4068" y="19806"/>
                  </a:cubicBezTo>
                  <a:cubicBezTo>
                    <a:pt x="4055" y="19980"/>
                    <a:pt x="4194" y="20095"/>
                    <a:pt x="4336" y="20095"/>
                  </a:cubicBezTo>
                  <a:cubicBezTo>
                    <a:pt x="4405" y="20095"/>
                    <a:pt x="4474" y="20069"/>
                    <a:pt x="4528" y="20009"/>
                  </a:cubicBezTo>
                  <a:cubicBezTo>
                    <a:pt x="5191" y="19236"/>
                    <a:pt x="5632" y="18389"/>
                    <a:pt x="6405" y="17671"/>
                  </a:cubicBezTo>
                  <a:cubicBezTo>
                    <a:pt x="7086" y="17045"/>
                    <a:pt x="7786" y="16456"/>
                    <a:pt x="8430" y="15831"/>
                  </a:cubicBezTo>
                  <a:cubicBezTo>
                    <a:pt x="9774" y="14468"/>
                    <a:pt x="10970" y="12904"/>
                    <a:pt x="11467" y="11045"/>
                  </a:cubicBezTo>
                  <a:cubicBezTo>
                    <a:pt x="12424" y="7603"/>
                    <a:pt x="10436" y="4198"/>
                    <a:pt x="7749" y="2118"/>
                  </a:cubicBezTo>
                  <a:cubicBezTo>
                    <a:pt x="7786" y="2045"/>
                    <a:pt x="7823" y="1971"/>
                    <a:pt x="7841" y="1897"/>
                  </a:cubicBezTo>
                  <a:cubicBezTo>
                    <a:pt x="8209" y="1437"/>
                    <a:pt x="8393" y="848"/>
                    <a:pt x="8356" y="241"/>
                  </a:cubicBezTo>
                  <a:cubicBezTo>
                    <a:pt x="8336" y="86"/>
                    <a:pt x="8206" y="1"/>
                    <a:pt x="8072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0"/>
            <p:cNvSpPr/>
            <p:nvPr/>
          </p:nvSpPr>
          <p:spPr>
            <a:xfrm>
              <a:off x="2222631" y="2929702"/>
              <a:ext cx="747141" cy="401507"/>
            </a:xfrm>
            <a:custGeom>
              <a:avLst/>
              <a:gdLst/>
              <a:ahLst/>
              <a:cxnLst/>
              <a:rect l="l" t="t" r="r" b="b"/>
              <a:pathLst>
                <a:path w="13934" h="7488" extrusionOk="0">
                  <a:moveTo>
                    <a:pt x="7558" y="566"/>
                  </a:moveTo>
                  <a:cubicBezTo>
                    <a:pt x="7578" y="566"/>
                    <a:pt x="7599" y="567"/>
                    <a:pt x="7620" y="567"/>
                  </a:cubicBezTo>
                  <a:cubicBezTo>
                    <a:pt x="9129" y="567"/>
                    <a:pt x="10160" y="1248"/>
                    <a:pt x="11172" y="2315"/>
                  </a:cubicBezTo>
                  <a:cubicBezTo>
                    <a:pt x="11246" y="2407"/>
                    <a:pt x="11338" y="2481"/>
                    <a:pt x="11430" y="2573"/>
                  </a:cubicBezTo>
                  <a:cubicBezTo>
                    <a:pt x="11362" y="2571"/>
                    <a:pt x="11295" y="2570"/>
                    <a:pt x="11227" y="2570"/>
                  </a:cubicBezTo>
                  <a:cubicBezTo>
                    <a:pt x="10633" y="2570"/>
                    <a:pt x="10041" y="2641"/>
                    <a:pt x="9479" y="2757"/>
                  </a:cubicBezTo>
                  <a:cubicBezTo>
                    <a:pt x="9332" y="2297"/>
                    <a:pt x="9037" y="1892"/>
                    <a:pt x="8651" y="1616"/>
                  </a:cubicBezTo>
                  <a:cubicBezTo>
                    <a:pt x="8407" y="1418"/>
                    <a:pt x="7998" y="1156"/>
                    <a:pt x="7646" y="1156"/>
                  </a:cubicBezTo>
                  <a:cubicBezTo>
                    <a:pt x="7573" y="1156"/>
                    <a:pt x="7502" y="1167"/>
                    <a:pt x="7436" y="1193"/>
                  </a:cubicBezTo>
                  <a:cubicBezTo>
                    <a:pt x="7344" y="1229"/>
                    <a:pt x="7344" y="1340"/>
                    <a:pt x="7399" y="1377"/>
                  </a:cubicBezTo>
                  <a:cubicBezTo>
                    <a:pt x="7565" y="1487"/>
                    <a:pt x="7731" y="1542"/>
                    <a:pt x="7896" y="1598"/>
                  </a:cubicBezTo>
                  <a:cubicBezTo>
                    <a:pt x="8099" y="1671"/>
                    <a:pt x="8283" y="1763"/>
                    <a:pt x="8448" y="1892"/>
                  </a:cubicBezTo>
                  <a:cubicBezTo>
                    <a:pt x="8780" y="2131"/>
                    <a:pt x="9037" y="2444"/>
                    <a:pt x="9221" y="2812"/>
                  </a:cubicBezTo>
                  <a:lnTo>
                    <a:pt x="8890" y="2868"/>
                  </a:lnTo>
                  <a:cubicBezTo>
                    <a:pt x="7915" y="3015"/>
                    <a:pt x="6958" y="3181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64" y="3254"/>
                    <a:pt x="5945" y="3236"/>
                    <a:pt x="5908" y="3217"/>
                  </a:cubicBezTo>
                  <a:lnTo>
                    <a:pt x="5890" y="3217"/>
                  </a:lnTo>
                  <a:cubicBezTo>
                    <a:pt x="5798" y="3125"/>
                    <a:pt x="5743" y="3033"/>
                    <a:pt x="5688" y="2941"/>
                  </a:cubicBezTo>
                  <a:cubicBezTo>
                    <a:pt x="5595" y="2831"/>
                    <a:pt x="5503" y="2739"/>
                    <a:pt x="5393" y="2665"/>
                  </a:cubicBezTo>
                  <a:cubicBezTo>
                    <a:pt x="5246" y="2535"/>
                    <a:pt x="5013" y="2361"/>
                    <a:pt x="4796" y="2361"/>
                  </a:cubicBezTo>
                  <a:cubicBezTo>
                    <a:pt x="4768" y="2361"/>
                    <a:pt x="4740" y="2364"/>
                    <a:pt x="4712" y="2371"/>
                  </a:cubicBezTo>
                  <a:cubicBezTo>
                    <a:pt x="4620" y="2389"/>
                    <a:pt x="4583" y="2481"/>
                    <a:pt x="4638" y="2555"/>
                  </a:cubicBezTo>
                  <a:cubicBezTo>
                    <a:pt x="4712" y="2665"/>
                    <a:pt x="4822" y="2739"/>
                    <a:pt x="4933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485" y="3309"/>
                    <a:pt x="5614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185" y="3413"/>
                    <a:pt x="3969" y="3065"/>
                    <a:pt x="3719" y="3065"/>
                  </a:cubicBezTo>
                  <a:cubicBezTo>
                    <a:pt x="3682" y="3065"/>
                    <a:pt x="3645" y="3072"/>
                    <a:pt x="3608" y="3088"/>
                  </a:cubicBezTo>
                  <a:cubicBezTo>
                    <a:pt x="3552" y="3107"/>
                    <a:pt x="3552" y="3162"/>
                    <a:pt x="3571" y="3199"/>
                  </a:cubicBezTo>
                  <a:cubicBezTo>
                    <a:pt x="3644" y="3273"/>
                    <a:pt x="3736" y="3328"/>
                    <a:pt x="3829" y="3383"/>
                  </a:cubicBezTo>
                  <a:cubicBezTo>
                    <a:pt x="3939" y="3457"/>
                    <a:pt x="4013" y="3567"/>
                    <a:pt x="4068" y="3677"/>
                  </a:cubicBezTo>
                  <a:lnTo>
                    <a:pt x="3350" y="3788"/>
                  </a:lnTo>
                  <a:cubicBezTo>
                    <a:pt x="3227" y="3806"/>
                    <a:pt x="3238" y="3992"/>
                    <a:pt x="3352" y="3992"/>
                  </a:cubicBezTo>
                  <a:cubicBezTo>
                    <a:pt x="3357" y="3992"/>
                    <a:pt x="3363" y="3991"/>
                    <a:pt x="3368" y="3990"/>
                  </a:cubicBezTo>
                  <a:lnTo>
                    <a:pt x="4436" y="3862"/>
                  </a:lnTo>
                  <a:lnTo>
                    <a:pt x="4436" y="3862"/>
                  </a:lnTo>
                  <a:cubicBezTo>
                    <a:pt x="4399" y="3898"/>
                    <a:pt x="4344" y="3954"/>
                    <a:pt x="4307" y="4009"/>
                  </a:cubicBezTo>
                  <a:cubicBezTo>
                    <a:pt x="4178" y="4156"/>
                    <a:pt x="3976" y="4395"/>
                    <a:pt x="4049" y="4616"/>
                  </a:cubicBezTo>
                  <a:cubicBezTo>
                    <a:pt x="4063" y="4658"/>
                    <a:pt x="4098" y="4678"/>
                    <a:pt x="4137" y="4678"/>
                  </a:cubicBezTo>
                  <a:cubicBezTo>
                    <a:pt x="4151" y="4678"/>
                    <a:pt x="4164" y="4676"/>
                    <a:pt x="4178" y="4671"/>
                  </a:cubicBezTo>
                  <a:cubicBezTo>
                    <a:pt x="4362" y="4598"/>
                    <a:pt x="4454" y="4340"/>
                    <a:pt x="4565" y="4211"/>
                  </a:cubicBezTo>
                  <a:cubicBezTo>
                    <a:pt x="4675" y="4064"/>
                    <a:pt x="4822" y="3972"/>
                    <a:pt x="4859" y="3806"/>
                  </a:cubicBezTo>
                  <a:lnTo>
                    <a:pt x="7344" y="3530"/>
                  </a:lnTo>
                  <a:lnTo>
                    <a:pt x="7344" y="3530"/>
                  </a:lnTo>
                  <a:cubicBezTo>
                    <a:pt x="7142" y="3751"/>
                    <a:pt x="6939" y="4009"/>
                    <a:pt x="6718" y="4193"/>
                  </a:cubicBezTo>
                  <a:cubicBezTo>
                    <a:pt x="6369" y="4506"/>
                    <a:pt x="5798" y="4708"/>
                    <a:pt x="5540" y="5095"/>
                  </a:cubicBezTo>
                  <a:cubicBezTo>
                    <a:pt x="5467" y="5187"/>
                    <a:pt x="5522" y="5297"/>
                    <a:pt x="5632" y="5316"/>
                  </a:cubicBezTo>
                  <a:cubicBezTo>
                    <a:pt x="5642" y="5316"/>
                    <a:pt x="5652" y="5316"/>
                    <a:pt x="5661" y="5316"/>
                  </a:cubicBezTo>
                  <a:cubicBezTo>
                    <a:pt x="6149" y="5316"/>
                    <a:pt x="6652" y="4868"/>
                    <a:pt x="7013" y="4561"/>
                  </a:cubicBezTo>
                  <a:cubicBezTo>
                    <a:pt x="7307" y="4285"/>
                    <a:pt x="7731" y="3898"/>
                    <a:pt x="7841" y="3475"/>
                  </a:cubicBezTo>
                  <a:lnTo>
                    <a:pt x="8264" y="3420"/>
                  </a:lnTo>
                  <a:cubicBezTo>
                    <a:pt x="8982" y="3328"/>
                    <a:pt x="9718" y="3217"/>
                    <a:pt x="10455" y="3199"/>
                  </a:cubicBezTo>
                  <a:lnTo>
                    <a:pt x="10639" y="3199"/>
                  </a:lnTo>
                  <a:cubicBezTo>
                    <a:pt x="10473" y="3457"/>
                    <a:pt x="10326" y="3733"/>
                    <a:pt x="10142" y="3990"/>
                  </a:cubicBezTo>
                  <a:cubicBezTo>
                    <a:pt x="9866" y="4358"/>
                    <a:pt x="9442" y="4690"/>
                    <a:pt x="9295" y="5113"/>
                  </a:cubicBezTo>
                  <a:cubicBezTo>
                    <a:pt x="9247" y="5209"/>
                    <a:pt x="9337" y="5304"/>
                    <a:pt x="9434" y="5304"/>
                  </a:cubicBezTo>
                  <a:cubicBezTo>
                    <a:pt x="9449" y="5304"/>
                    <a:pt x="9464" y="5302"/>
                    <a:pt x="9479" y="5297"/>
                  </a:cubicBezTo>
                  <a:cubicBezTo>
                    <a:pt x="9921" y="5132"/>
                    <a:pt x="10271" y="4579"/>
                    <a:pt x="10528" y="4193"/>
                  </a:cubicBezTo>
                  <a:cubicBezTo>
                    <a:pt x="10749" y="3898"/>
                    <a:pt x="10915" y="3567"/>
                    <a:pt x="11062" y="3217"/>
                  </a:cubicBezTo>
                  <a:cubicBezTo>
                    <a:pt x="11412" y="3236"/>
                    <a:pt x="11761" y="3309"/>
                    <a:pt x="12130" y="3365"/>
                  </a:cubicBezTo>
                  <a:cubicBezTo>
                    <a:pt x="11467" y="4230"/>
                    <a:pt x="10952" y="5187"/>
                    <a:pt x="10123" y="5923"/>
                  </a:cubicBezTo>
                  <a:cubicBezTo>
                    <a:pt x="9323" y="6621"/>
                    <a:pt x="8305" y="6997"/>
                    <a:pt x="7259" y="6997"/>
                  </a:cubicBezTo>
                  <a:cubicBezTo>
                    <a:pt x="6981" y="6997"/>
                    <a:pt x="6702" y="6971"/>
                    <a:pt x="6424" y="6917"/>
                  </a:cubicBezTo>
                  <a:lnTo>
                    <a:pt x="6442" y="6917"/>
                  </a:lnTo>
                  <a:cubicBezTo>
                    <a:pt x="5117" y="6714"/>
                    <a:pt x="3939" y="6033"/>
                    <a:pt x="2816" y="5316"/>
                  </a:cubicBezTo>
                  <a:cubicBezTo>
                    <a:pt x="2264" y="4947"/>
                    <a:pt x="1546" y="4395"/>
                    <a:pt x="810" y="4285"/>
                  </a:cubicBezTo>
                  <a:cubicBezTo>
                    <a:pt x="1785" y="3585"/>
                    <a:pt x="2614" y="2684"/>
                    <a:pt x="3589" y="2003"/>
                  </a:cubicBezTo>
                  <a:cubicBezTo>
                    <a:pt x="4750" y="1186"/>
                    <a:pt x="6126" y="566"/>
                    <a:pt x="7558" y="566"/>
                  </a:cubicBezTo>
                  <a:close/>
                  <a:moveTo>
                    <a:pt x="7618" y="1"/>
                  </a:moveTo>
                  <a:cubicBezTo>
                    <a:pt x="7429" y="1"/>
                    <a:pt x="7239" y="11"/>
                    <a:pt x="7050" y="33"/>
                  </a:cubicBezTo>
                  <a:cubicBezTo>
                    <a:pt x="4233" y="272"/>
                    <a:pt x="2264" y="2407"/>
                    <a:pt x="350" y="4266"/>
                  </a:cubicBezTo>
                  <a:cubicBezTo>
                    <a:pt x="313" y="4266"/>
                    <a:pt x="258" y="4266"/>
                    <a:pt x="203" y="4285"/>
                  </a:cubicBezTo>
                  <a:cubicBezTo>
                    <a:pt x="19" y="4322"/>
                    <a:pt x="0" y="4561"/>
                    <a:pt x="166" y="4635"/>
                  </a:cubicBezTo>
                  <a:cubicBezTo>
                    <a:pt x="792" y="4911"/>
                    <a:pt x="1417" y="5039"/>
                    <a:pt x="2025" y="5408"/>
                  </a:cubicBezTo>
                  <a:cubicBezTo>
                    <a:pt x="2559" y="5739"/>
                    <a:pt x="3074" y="6089"/>
                    <a:pt x="3608" y="6402"/>
                  </a:cubicBezTo>
                  <a:cubicBezTo>
                    <a:pt x="4749" y="7027"/>
                    <a:pt x="6000" y="7487"/>
                    <a:pt x="7289" y="7487"/>
                  </a:cubicBezTo>
                  <a:cubicBezTo>
                    <a:pt x="9718" y="7451"/>
                    <a:pt x="11559" y="5536"/>
                    <a:pt x="12424" y="3401"/>
                  </a:cubicBezTo>
                  <a:lnTo>
                    <a:pt x="12590" y="3420"/>
                  </a:lnTo>
                  <a:cubicBezTo>
                    <a:pt x="12785" y="3498"/>
                    <a:pt x="12996" y="3540"/>
                    <a:pt x="13206" y="3540"/>
                  </a:cubicBezTo>
                  <a:cubicBezTo>
                    <a:pt x="13392" y="3540"/>
                    <a:pt x="13577" y="3507"/>
                    <a:pt x="13749" y="3438"/>
                  </a:cubicBezTo>
                  <a:cubicBezTo>
                    <a:pt x="13933" y="3365"/>
                    <a:pt x="13896" y="3107"/>
                    <a:pt x="13712" y="3070"/>
                  </a:cubicBezTo>
                  <a:cubicBezTo>
                    <a:pt x="12093" y="2978"/>
                    <a:pt x="11504" y="1524"/>
                    <a:pt x="10289" y="751"/>
                  </a:cubicBezTo>
                  <a:cubicBezTo>
                    <a:pt x="9478" y="261"/>
                    <a:pt x="8553" y="1"/>
                    <a:pt x="7618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0"/>
            <p:cNvSpPr/>
            <p:nvPr/>
          </p:nvSpPr>
          <p:spPr>
            <a:xfrm>
              <a:off x="53380" y="3294586"/>
              <a:ext cx="456682" cy="608319"/>
            </a:xfrm>
            <a:custGeom>
              <a:avLst/>
              <a:gdLst/>
              <a:ahLst/>
              <a:cxnLst/>
              <a:rect l="l" t="t" r="r" b="b"/>
              <a:pathLst>
                <a:path w="8517" h="11345" extrusionOk="0">
                  <a:moveTo>
                    <a:pt x="1325" y="1492"/>
                  </a:moveTo>
                  <a:lnTo>
                    <a:pt x="1325" y="1492"/>
                  </a:lnTo>
                  <a:cubicBezTo>
                    <a:pt x="2393" y="1621"/>
                    <a:pt x="3479" y="1566"/>
                    <a:pt x="4546" y="1916"/>
                  </a:cubicBezTo>
                  <a:cubicBezTo>
                    <a:pt x="5816" y="2339"/>
                    <a:pt x="6847" y="3314"/>
                    <a:pt x="7307" y="4584"/>
                  </a:cubicBezTo>
                  <a:cubicBezTo>
                    <a:pt x="7786" y="5836"/>
                    <a:pt x="7804" y="7180"/>
                    <a:pt x="7767" y="8487"/>
                  </a:cubicBezTo>
                  <a:cubicBezTo>
                    <a:pt x="7731" y="9149"/>
                    <a:pt x="7639" y="10051"/>
                    <a:pt x="7896" y="10750"/>
                  </a:cubicBezTo>
                  <a:cubicBezTo>
                    <a:pt x="6810" y="10253"/>
                    <a:pt x="5614" y="9996"/>
                    <a:pt x="4510" y="9499"/>
                  </a:cubicBezTo>
                  <a:cubicBezTo>
                    <a:pt x="3203" y="8910"/>
                    <a:pt x="1970" y="8026"/>
                    <a:pt x="1233" y="6775"/>
                  </a:cubicBezTo>
                  <a:cubicBezTo>
                    <a:pt x="479" y="5486"/>
                    <a:pt x="516" y="4253"/>
                    <a:pt x="939" y="2836"/>
                  </a:cubicBezTo>
                  <a:cubicBezTo>
                    <a:pt x="976" y="2726"/>
                    <a:pt x="1013" y="2615"/>
                    <a:pt x="1031" y="2486"/>
                  </a:cubicBezTo>
                  <a:cubicBezTo>
                    <a:pt x="1362" y="3057"/>
                    <a:pt x="1749" y="3591"/>
                    <a:pt x="2190" y="4069"/>
                  </a:cubicBezTo>
                  <a:cubicBezTo>
                    <a:pt x="1859" y="4437"/>
                    <a:pt x="1657" y="4879"/>
                    <a:pt x="1601" y="5358"/>
                  </a:cubicBezTo>
                  <a:cubicBezTo>
                    <a:pt x="1565" y="5744"/>
                    <a:pt x="1546" y="6370"/>
                    <a:pt x="1878" y="6628"/>
                  </a:cubicBezTo>
                  <a:cubicBezTo>
                    <a:pt x="1893" y="6643"/>
                    <a:pt x="1912" y="6650"/>
                    <a:pt x="1931" y="6650"/>
                  </a:cubicBezTo>
                  <a:cubicBezTo>
                    <a:pt x="1979" y="6650"/>
                    <a:pt x="2030" y="6607"/>
                    <a:pt x="2043" y="6554"/>
                  </a:cubicBezTo>
                  <a:cubicBezTo>
                    <a:pt x="2043" y="6370"/>
                    <a:pt x="2025" y="6186"/>
                    <a:pt x="1970" y="6020"/>
                  </a:cubicBezTo>
                  <a:cubicBezTo>
                    <a:pt x="1933" y="5818"/>
                    <a:pt x="1933" y="5615"/>
                    <a:pt x="1951" y="5394"/>
                  </a:cubicBezTo>
                  <a:cubicBezTo>
                    <a:pt x="1988" y="4989"/>
                    <a:pt x="2135" y="4603"/>
                    <a:pt x="2338" y="4253"/>
                  </a:cubicBezTo>
                  <a:cubicBezTo>
                    <a:pt x="2411" y="4345"/>
                    <a:pt x="2503" y="4419"/>
                    <a:pt x="2559" y="4511"/>
                  </a:cubicBezTo>
                  <a:cubicBezTo>
                    <a:pt x="3184" y="5266"/>
                    <a:pt x="3829" y="6020"/>
                    <a:pt x="4454" y="6775"/>
                  </a:cubicBezTo>
                  <a:cubicBezTo>
                    <a:pt x="4436" y="6793"/>
                    <a:pt x="4436" y="6793"/>
                    <a:pt x="4418" y="6812"/>
                  </a:cubicBezTo>
                  <a:cubicBezTo>
                    <a:pt x="4399" y="6830"/>
                    <a:pt x="4381" y="6867"/>
                    <a:pt x="4381" y="6904"/>
                  </a:cubicBezTo>
                  <a:cubicBezTo>
                    <a:pt x="4381" y="6922"/>
                    <a:pt x="4381" y="6922"/>
                    <a:pt x="4381" y="6940"/>
                  </a:cubicBezTo>
                  <a:cubicBezTo>
                    <a:pt x="4344" y="7051"/>
                    <a:pt x="4307" y="7143"/>
                    <a:pt x="4252" y="7253"/>
                  </a:cubicBezTo>
                  <a:cubicBezTo>
                    <a:pt x="4215" y="7382"/>
                    <a:pt x="4178" y="7511"/>
                    <a:pt x="4160" y="7640"/>
                  </a:cubicBezTo>
                  <a:cubicBezTo>
                    <a:pt x="4123" y="7861"/>
                    <a:pt x="4086" y="8192"/>
                    <a:pt x="4252" y="8376"/>
                  </a:cubicBezTo>
                  <a:cubicBezTo>
                    <a:pt x="4274" y="8398"/>
                    <a:pt x="4304" y="8408"/>
                    <a:pt x="4335" y="8408"/>
                  </a:cubicBezTo>
                  <a:cubicBezTo>
                    <a:pt x="4383" y="8408"/>
                    <a:pt x="4432" y="8384"/>
                    <a:pt x="4454" y="8339"/>
                  </a:cubicBezTo>
                  <a:cubicBezTo>
                    <a:pt x="4491" y="8229"/>
                    <a:pt x="4510" y="8100"/>
                    <a:pt x="4491" y="7971"/>
                  </a:cubicBezTo>
                  <a:cubicBezTo>
                    <a:pt x="4491" y="7824"/>
                    <a:pt x="4510" y="7695"/>
                    <a:pt x="4528" y="7548"/>
                  </a:cubicBezTo>
                  <a:cubicBezTo>
                    <a:pt x="4565" y="7401"/>
                    <a:pt x="4657" y="7235"/>
                    <a:pt x="4675" y="7069"/>
                  </a:cubicBezTo>
                  <a:lnTo>
                    <a:pt x="5596" y="8137"/>
                  </a:lnTo>
                  <a:lnTo>
                    <a:pt x="5577" y="8137"/>
                  </a:lnTo>
                  <a:cubicBezTo>
                    <a:pt x="5393" y="8302"/>
                    <a:pt x="5172" y="8763"/>
                    <a:pt x="5430" y="8965"/>
                  </a:cubicBezTo>
                  <a:cubicBezTo>
                    <a:pt x="5440" y="8970"/>
                    <a:pt x="5451" y="8972"/>
                    <a:pt x="5462" y="8972"/>
                  </a:cubicBezTo>
                  <a:cubicBezTo>
                    <a:pt x="5494" y="8972"/>
                    <a:pt x="5527" y="8955"/>
                    <a:pt x="5540" y="8928"/>
                  </a:cubicBezTo>
                  <a:cubicBezTo>
                    <a:pt x="5559" y="8818"/>
                    <a:pt x="5577" y="8726"/>
                    <a:pt x="5559" y="8615"/>
                  </a:cubicBezTo>
                  <a:cubicBezTo>
                    <a:pt x="5577" y="8487"/>
                    <a:pt x="5632" y="8376"/>
                    <a:pt x="5688" y="8266"/>
                  </a:cubicBezTo>
                  <a:lnTo>
                    <a:pt x="6148" y="8818"/>
                  </a:lnTo>
                  <a:cubicBezTo>
                    <a:pt x="6173" y="8848"/>
                    <a:pt x="6202" y="8860"/>
                    <a:pt x="6230" y="8860"/>
                  </a:cubicBezTo>
                  <a:cubicBezTo>
                    <a:pt x="6304" y="8860"/>
                    <a:pt x="6367" y="8774"/>
                    <a:pt x="6313" y="8707"/>
                  </a:cubicBezTo>
                  <a:cubicBezTo>
                    <a:pt x="6074" y="8413"/>
                    <a:pt x="5872" y="8137"/>
                    <a:pt x="5651" y="7842"/>
                  </a:cubicBezTo>
                  <a:lnTo>
                    <a:pt x="5651" y="7842"/>
                  </a:lnTo>
                  <a:cubicBezTo>
                    <a:pt x="5724" y="7861"/>
                    <a:pt x="5798" y="7879"/>
                    <a:pt x="5853" y="7898"/>
                  </a:cubicBezTo>
                  <a:cubicBezTo>
                    <a:pt x="5940" y="7913"/>
                    <a:pt x="6046" y="7929"/>
                    <a:pt x="6151" y="7929"/>
                  </a:cubicBezTo>
                  <a:cubicBezTo>
                    <a:pt x="6292" y="7929"/>
                    <a:pt x="6431" y="7901"/>
                    <a:pt x="6516" y="7806"/>
                  </a:cubicBezTo>
                  <a:cubicBezTo>
                    <a:pt x="6534" y="7750"/>
                    <a:pt x="6534" y="7695"/>
                    <a:pt x="6479" y="7658"/>
                  </a:cubicBezTo>
                  <a:cubicBezTo>
                    <a:pt x="6332" y="7548"/>
                    <a:pt x="6074" y="7585"/>
                    <a:pt x="5890" y="7566"/>
                  </a:cubicBezTo>
                  <a:cubicBezTo>
                    <a:pt x="5748" y="7552"/>
                    <a:pt x="5627" y="7494"/>
                    <a:pt x="5512" y="7494"/>
                  </a:cubicBezTo>
                  <a:cubicBezTo>
                    <a:pt x="5478" y="7494"/>
                    <a:pt x="5445" y="7499"/>
                    <a:pt x="5411" y="7511"/>
                  </a:cubicBezTo>
                  <a:cubicBezTo>
                    <a:pt x="4896" y="6848"/>
                    <a:pt x="4399" y="6186"/>
                    <a:pt x="3884" y="5523"/>
                  </a:cubicBezTo>
                  <a:lnTo>
                    <a:pt x="3884" y="5523"/>
                  </a:lnTo>
                  <a:cubicBezTo>
                    <a:pt x="4197" y="5578"/>
                    <a:pt x="4510" y="5615"/>
                    <a:pt x="4786" y="5707"/>
                  </a:cubicBezTo>
                  <a:cubicBezTo>
                    <a:pt x="5246" y="5854"/>
                    <a:pt x="5688" y="6241"/>
                    <a:pt x="6166" y="6278"/>
                  </a:cubicBezTo>
                  <a:cubicBezTo>
                    <a:pt x="6174" y="6279"/>
                    <a:pt x="6182" y="6280"/>
                    <a:pt x="6190" y="6280"/>
                  </a:cubicBezTo>
                  <a:cubicBezTo>
                    <a:pt x="6287" y="6280"/>
                    <a:pt x="6347" y="6179"/>
                    <a:pt x="6313" y="6094"/>
                  </a:cubicBezTo>
                  <a:cubicBezTo>
                    <a:pt x="6074" y="5634"/>
                    <a:pt x="5411" y="5431"/>
                    <a:pt x="4970" y="5284"/>
                  </a:cubicBezTo>
                  <a:cubicBezTo>
                    <a:pt x="4665" y="5187"/>
                    <a:pt x="4287" y="5079"/>
                    <a:pt x="3930" y="5079"/>
                  </a:cubicBezTo>
                  <a:cubicBezTo>
                    <a:pt x="3813" y="5079"/>
                    <a:pt x="3698" y="5091"/>
                    <a:pt x="3589" y="5118"/>
                  </a:cubicBezTo>
                  <a:lnTo>
                    <a:pt x="3350" y="4787"/>
                  </a:lnTo>
                  <a:cubicBezTo>
                    <a:pt x="2908" y="4198"/>
                    <a:pt x="2430" y="3646"/>
                    <a:pt x="2025" y="3020"/>
                  </a:cubicBezTo>
                  <a:cubicBezTo>
                    <a:pt x="1988" y="2965"/>
                    <a:pt x="1970" y="2910"/>
                    <a:pt x="1933" y="2854"/>
                  </a:cubicBezTo>
                  <a:cubicBezTo>
                    <a:pt x="2246" y="2854"/>
                    <a:pt x="2559" y="2854"/>
                    <a:pt x="2871" y="2891"/>
                  </a:cubicBezTo>
                  <a:cubicBezTo>
                    <a:pt x="3241" y="2922"/>
                    <a:pt x="3662" y="3056"/>
                    <a:pt x="4037" y="3056"/>
                  </a:cubicBezTo>
                  <a:cubicBezTo>
                    <a:pt x="4111" y="3056"/>
                    <a:pt x="4183" y="3050"/>
                    <a:pt x="4252" y="3038"/>
                  </a:cubicBezTo>
                  <a:cubicBezTo>
                    <a:pt x="4381" y="3020"/>
                    <a:pt x="4418" y="2854"/>
                    <a:pt x="4326" y="2781"/>
                  </a:cubicBezTo>
                  <a:cubicBezTo>
                    <a:pt x="3957" y="2486"/>
                    <a:pt x="3295" y="2468"/>
                    <a:pt x="2853" y="2449"/>
                  </a:cubicBezTo>
                  <a:cubicBezTo>
                    <a:pt x="2716" y="2436"/>
                    <a:pt x="2582" y="2430"/>
                    <a:pt x="2448" y="2430"/>
                  </a:cubicBezTo>
                  <a:cubicBezTo>
                    <a:pt x="2206" y="2430"/>
                    <a:pt x="1968" y="2451"/>
                    <a:pt x="1730" y="2486"/>
                  </a:cubicBezTo>
                  <a:cubicBezTo>
                    <a:pt x="1565" y="2155"/>
                    <a:pt x="1454" y="1824"/>
                    <a:pt x="1325" y="1492"/>
                  </a:cubicBezTo>
                  <a:close/>
                  <a:moveTo>
                    <a:pt x="468" y="0"/>
                  </a:moveTo>
                  <a:cubicBezTo>
                    <a:pt x="342" y="0"/>
                    <a:pt x="234" y="119"/>
                    <a:pt x="276" y="259"/>
                  </a:cubicBezTo>
                  <a:cubicBezTo>
                    <a:pt x="1013" y="1695"/>
                    <a:pt x="74" y="2928"/>
                    <a:pt x="19" y="4382"/>
                  </a:cubicBezTo>
                  <a:cubicBezTo>
                    <a:pt x="0" y="5523"/>
                    <a:pt x="368" y="6628"/>
                    <a:pt x="1049" y="7548"/>
                  </a:cubicBezTo>
                  <a:cubicBezTo>
                    <a:pt x="2687" y="9849"/>
                    <a:pt x="5540" y="10456"/>
                    <a:pt x="8099" y="11155"/>
                  </a:cubicBezTo>
                  <a:cubicBezTo>
                    <a:pt x="8136" y="11192"/>
                    <a:pt x="8172" y="11229"/>
                    <a:pt x="8191" y="11284"/>
                  </a:cubicBezTo>
                  <a:cubicBezTo>
                    <a:pt x="8232" y="11326"/>
                    <a:pt x="8281" y="11344"/>
                    <a:pt x="8328" y="11344"/>
                  </a:cubicBezTo>
                  <a:cubicBezTo>
                    <a:pt x="8427" y="11344"/>
                    <a:pt x="8516" y="11262"/>
                    <a:pt x="8504" y="11137"/>
                  </a:cubicBezTo>
                  <a:cubicBezTo>
                    <a:pt x="8430" y="10456"/>
                    <a:pt x="8228" y="9849"/>
                    <a:pt x="8228" y="9131"/>
                  </a:cubicBezTo>
                  <a:cubicBezTo>
                    <a:pt x="8228" y="8505"/>
                    <a:pt x="8283" y="7879"/>
                    <a:pt x="8283" y="7272"/>
                  </a:cubicBezTo>
                  <a:cubicBezTo>
                    <a:pt x="8246" y="5965"/>
                    <a:pt x="8007" y="4658"/>
                    <a:pt x="7344" y="3535"/>
                  </a:cubicBezTo>
                  <a:cubicBezTo>
                    <a:pt x="6311" y="1834"/>
                    <a:pt x="4363" y="1123"/>
                    <a:pt x="2431" y="1123"/>
                  </a:cubicBezTo>
                  <a:cubicBezTo>
                    <a:pt x="2022" y="1123"/>
                    <a:pt x="1614" y="1155"/>
                    <a:pt x="1215" y="1216"/>
                  </a:cubicBezTo>
                  <a:cubicBezTo>
                    <a:pt x="1197" y="1161"/>
                    <a:pt x="1178" y="1106"/>
                    <a:pt x="1141" y="1051"/>
                  </a:cubicBezTo>
                  <a:cubicBezTo>
                    <a:pt x="1086" y="646"/>
                    <a:pt x="884" y="296"/>
                    <a:pt x="589" y="38"/>
                  </a:cubicBezTo>
                  <a:cubicBezTo>
                    <a:pt x="550" y="12"/>
                    <a:pt x="508" y="0"/>
                    <a:pt x="468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0"/>
            <p:cNvSpPr/>
            <p:nvPr/>
          </p:nvSpPr>
          <p:spPr>
            <a:xfrm>
              <a:off x="6811806" y="1861859"/>
              <a:ext cx="748106" cy="401507"/>
            </a:xfrm>
            <a:custGeom>
              <a:avLst/>
              <a:gdLst/>
              <a:ahLst/>
              <a:cxnLst/>
              <a:rect l="l" t="t" r="r" b="b"/>
              <a:pathLst>
                <a:path w="13952" h="7488" extrusionOk="0">
                  <a:moveTo>
                    <a:pt x="7575" y="566"/>
                  </a:moveTo>
                  <a:cubicBezTo>
                    <a:pt x="7596" y="566"/>
                    <a:pt x="7617" y="567"/>
                    <a:pt x="7638" y="567"/>
                  </a:cubicBezTo>
                  <a:cubicBezTo>
                    <a:pt x="9148" y="567"/>
                    <a:pt x="10178" y="1248"/>
                    <a:pt x="11191" y="2315"/>
                  </a:cubicBezTo>
                  <a:cubicBezTo>
                    <a:pt x="11264" y="2407"/>
                    <a:pt x="11356" y="2481"/>
                    <a:pt x="11430" y="2573"/>
                  </a:cubicBezTo>
                  <a:cubicBezTo>
                    <a:pt x="11364" y="2571"/>
                    <a:pt x="11298" y="2570"/>
                    <a:pt x="11232" y="2570"/>
                  </a:cubicBezTo>
                  <a:cubicBezTo>
                    <a:pt x="10651" y="2570"/>
                    <a:pt x="10057" y="2641"/>
                    <a:pt x="9479" y="2757"/>
                  </a:cubicBezTo>
                  <a:cubicBezTo>
                    <a:pt x="9350" y="2297"/>
                    <a:pt x="9056" y="1892"/>
                    <a:pt x="8669" y="1616"/>
                  </a:cubicBezTo>
                  <a:cubicBezTo>
                    <a:pt x="8425" y="1418"/>
                    <a:pt x="8017" y="1156"/>
                    <a:pt x="7654" y="1156"/>
                  </a:cubicBezTo>
                  <a:cubicBezTo>
                    <a:pt x="7579" y="1156"/>
                    <a:pt x="7505" y="1167"/>
                    <a:pt x="7436" y="1193"/>
                  </a:cubicBezTo>
                  <a:cubicBezTo>
                    <a:pt x="7362" y="1229"/>
                    <a:pt x="7344" y="1340"/>
                    <a:pt x="7418" y="1377"/>
                  </a:cubicBezTo>
                  <a:cubicBezTo>
                    <a:pt x="7565" y="1487"/>
                    <a:pt x="7730" y="1542"/>
                    <a:pt x="7915" y="1598"/>
                  </a:cubicBezTo>
                  <a:cubicBezTo>
                    <a:pt x="8117" y="1671"/>
                    <a:pt x="8301" y="1763"/>
                    <a:pt x="8467" y="1892"/>
                  </a:cubicBezTo>
                  <a:cubicBezTo>
                    <a:pt x="8780" y="2131"/>
                    <a:pt x="9056" y="2444"/>
                    <a:pt x="9240" y="2812"/>
                  </a:cubicBezTo>
                  <a:lnTo>
                    <a:pt x="8908" y="2868"/>
                  </a:lnTo>
                  <a:cubicBezTo>
                    <a:pt x="7933" y="3015"/>
                    <a:pt x="6957" y="3180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82" y="3254"/>
                    <a:pt x="5964" y="3236"/>
                    <a:pt x="5927" y="3217"/>
                  </a:cubicBezTo>
                  <a:lnTo>
                    <a:pt x="5890" y="3217"/>
                  </a:lnTo>
                  <a:cubicBezTo>
                    <a:pt x="5816" y="3125"/>
                    <a:pt x="5743" y="3033"/>
                    <a:pt x="5687" y="2941"/>
                  </a:cubicBezTo>
                  <a:cubicBezTo>
                    <a:pt x="5595" y="2831"/>
                    <a:pt x="5503" y="2739"/>
                    <a:pt x="5411" y="2665"/>
                  </a:cubicBezTo>
                  <a:cubicBezTo>
                    <a:pt x="5249" y="2535"/>
                    <a:pt x="5028" y="2361"/>
                    <a:pt x="4814" y="2361"/>
                  </a:cubicBezTo>
                  <a:cubicBezTo>
                    <a:pt x="4786" y="2361"/>
                    <a:pt x="4758" y="2364"/>
                    <a:pt x="4730" y="2371"/>
                  </a:cubicBezTo>
                  <a:cubicBezTo>
                    <a:pt x="4638" y="2389"/>
                    <a:pt x="4602" y="2481"/>
                    <a:pt x="4657" y="2555"/>
                  </a:cubicBezTo>
                  <a:cubicBezTo>
                    <a:pt x="4730" y="2665"/>
                    <a:pt x="4822" y="2739"/>
                    <a:pt x="4951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522" y="3309"/>
                    <a:pt x="5632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201" y="3411"/>
                    <a:pt x="3981" y="3070"/>
                    <a:pt x="3727" y="3070"/>
                  </a:cubicBezTo>
                  <a:cubicBezTo>
                    <a:pt x="3694" y="3070"/>
                    <a:pt x="3660" y="3076"/>
                    <a:pt x="3626" y="3088"/>
                  </a:cubicBezTo>
                  <a:cubicBezTo>
                    <a:pt x="3571" y="3107"/>
                    <a:pt x="3552" y="3162"/>
                    <a:pt x="3589" y="3199"/>
                  </a:cubicBezTo>
                  <a:cubicBezTo>
                    <a:pt x="3663" y="3272"/>
                    <a:pt x="3755" y="3328"/>
                    <a:pt x="3847" y="3383"/>
                  </a:cubicBezTo>
                  <a:cubicBezTo>
                    <a:pt x="3939" y="3457"/>
                    <a:pt x="4031" y="3567"/>
                    <a:pt x="4086" y="3677"/>
                  </a:cubicBezTo>
                  <a:lnTo>
                    <a:pt x="3350" y="3788"/>
                  </a:lnTo>
                  <a:cubicBezTo>
                    <a:pt x="3227" y="3805"/>
                    <a:pt x="3255" y="3991"/>
                    <a:pt x="3370" y="3991"/>
                  </a:cubicBezTo>
                  <a:cubicBezTo>
                    <a:pt x="3376" y="3991"/>
                    <a:pt x="3381" y="3991"/>
                    <a:pt x="3387" y="3990"/>
                  </a:cubicBezTo>
                  <a:lnTo>
                    <a:pt x="4454" y="3861"/>
                  </a:lnTo>
                  <a:lnTo>
                    <a:pt x="4454" y="3861"/>
                  </a:lnTo>
                  <a:cubicBezTo>
                    <a:pt x="4399" y="3917"/>
                    <a:pt x="4362" y="3972"/>
                    <a:pt x="4325" y="4009"/>
                  </a:cubicBezTo>
                  <a:cubicBezTo>
                    <a:pt x="4178" y="4156"/>
                    <a:pt x="3994" y="4395"/>
                    <a:pt x="4068" y="4616"/>
                  </a:cubicBezTo>
                  <a:cubicBezTo>
                    <a:pt x="4082" y="4658"/>
                    <a:pt x="4116" y="4678"/>
                    <a:pt x="4156" y="4678"/>
                  </a:cubicBezTo>
                  <a:cubicBezTo>
                    <a:pt x="4169" y="4678"/>
                    <a:pt x="4183" y="4676"/>
                    <a:pt x="4197" y="4671"/>
                  </a:cubicBezTo>
                  <a:cubicBezTo>
                    <a:pt x="4362" y="4598"/>
                    <a:pt x="4473" y="4358"/>
                    <a:pt x="4583" y="4211"/>
                  </a:cubicBezTo>
                  <a:cubicBezTo>
                    <a:pt x="4694" y="4082"/>
                    <a:pt x="4841" y="3990"/>
                    <a:pt x="4859" y="3825"/>
                  </a:cubicBezTo>
                  <a:lnTo>
                    <a:pt x="7362" y="3530"/>
                  </a:lnTo>
                  <a:lnTo>
                    <a:pt x="7362" y="3530"/>
                  </a:lnTo>
                  <a:cubicBezTo>
                    <a:pt x="7142" y="3769"/>
                    <a:pt x="6957" y="4009"/>
                    <a:pt x="6737" y="4211"/>
                  </a:cubicBezTo>
                  <a:cubicBezTo>
                    <a:pt x="6368" y="4524"/>
                    <a:pt x="5816" y="4727"/>
                    <a:pt x="5540" y="5095"/>
                  </a:cubicBezTo>
                  <a:cubicBezTo>
                    <a:pt x="5485" y="5187"/>
                    <a:pt x="5540" y="5297"/>
                    <a:pt x="5632" y="5316"/>
                  </a:cubicBezTo>
                  <a:cubicBezTo>
                    <a:pt x="5652" y="5317"/>
                    <a:pt x="5671" y="5318"/>
                    <a:pt x="5691" y="5318"/>
                  </a:cubicBezTo>
                  <a:cubicBezTo>
                    <a:pt x="6186" y="5318"/>
                    <a:pt x="6676" y="4880"/>
                    <a:pt x="7013" y="4561"/>
                  </a:cubicBezTo>
                  <a:cubicBezTo>
                    <a:pt x="7326" y="4285"/>
                    <a:pt x="7749" y="3898"/>
                    <a:pt x="7859" y="3475"/>
                  </a:cubicBezTo>
                  <a:lnTo>
                    <a:pt x="8264" y="3420"/>
                  </a:lnTo>
                  <a:cubicBezTo>
                    <a:pt x="9000" y="3346"/>
                    <a:pt x="9737" y="3217"/>
                    <a:pt x="10455" y="3199"/>
                  </a:cubicBezTo>
                  <a:lnTo>
                    <a:pt x="10657" y="3199"/>
                  </a:lnTo>
                  <a:cubicBezTo>
                    <a:pt x="10491" y="3457"/>
                    <a:pt x="10326" y="3733"/>
                    <a:pt x="10142" y="3990"/>
                  </a:cubicBezTo>
                  <a:cubicBezTo>
                    <a:pt x="9884" y="4358"/>
                    <a:pt x="9461" y="4690"/>
                    <a:pt x="9313" y="5113"/>
                  </a:cubicBezTo>
                  <a:cubicBezTo>
                    <a:pt x="9266" y="5209"/>
                    <a:pt x="9356" y="5304"/>
                    <a:pt x="9453" y="5304"/>
                  </a:cubicBezTo>
                  <a:cubicBezTo>
                    <a:pt x="9468" y="5304"/>
                    <a:pt x="9483" y="5302"/>
                    <a:pt x="9497" y="5297"/>
                  </a:cubicBezTo>
                  <a:cubicBezTo>
                    <a:pt x="9939" y="5131"/>
                    <a:pt x="10289" y="4579"/>
                    <a:pt x="10528" y="4193"/>
                  </a:cubicBezTo>
                  <a:cubicBezTo>
                    <a:pt x="10749" y="3898"/>
                    <a:pt x="10933" y="3567"/>
                    <a:pt x="11062" y="3217"/>
                  </a:cubicBezTo>
                  <a:cubicBezTo>
                    <a:pt x="11430" y="3254"/>
                    <a:pt x="11780" y="3309"/>
                    <a:pt x="12129" y="3383"/>
                  </a:cubicBezTo>
                  <a:cubicBezTo>
                    <a:pt x="11467" y="4230"/>
                    <a:pt x="10952" y="5187"/>
                    <a:pt x="10142" y="5923"/>
                  </a:cubicBezTo>
                  <a:cubicBezTo>
                    <a:pt x="9342" y="6621"/>
                    <a:pt x="8312" y="6997"/>
                    <a:pt x="7270" y="6997"/>
                  </a:cubicBezTo>
                  <a:cubicBezTo>
                    <a:pt x="6994" y="6997"/>
                    <a:pt x="6716" y="6971"/>
                    <a:pt x="6442" y="6917"/>
                  </a:cubicBezTo>
                  <a:cubicBezTo>
                    <a:pt x="5117" y="6714"/>
                    <a:pt x="3939" y="6033"/>
                    <a:pt x="2835" y="5316"/>
                  </a:cubicBezTo>
                  <a:cubicBezTo>
                    <a:pt x="2282" y="4947"/>
                    <a:pt x="1546" y="4395"/>
                    <a:pt x="828" y="4285"/>
                  </a:cubicBezTo>
                  <a:cubicBezTo>
                    <a:pt x="1804" y="3585"/>
                    <a:pt x="2632" y="2683"/>
                    <a:pt x="3608" y="2002"/>
                  </a:cubicBezTo>
                  <a:cubicBezTo>
                    <a:pt x="4769" y="1186"/>
                    <a:pt x="6126" y="566"/>
                    <a:pt x="7575" y="566"/>
                  </a:cubicBezTo>
                  <a:close/>
                  <a:moveTo>
                    <a:pt x="7626" y="1"/>
                  </a:moveTo>
                  <a:cubicBezTo>
                    <a:pt x="7435" y="1"/>
                    <a:pt x="7242" y="11"/>
                    <a:pt x="7049" y="33"/>
                  </a:cubicBezTo>
                  <a:cubicBezTo>
                    <a:pt x="4233" y="272"/>
                    <a:pt x="2264" y="2407"/>
                    <a:pt x="368" y="4266"/>
                  </a:cubicBezTo>
                  <a:cubicBezTo>
                    <a:pt x="313" y="4266"/>
                    <a:pt x="258" y="4285"/>
                    <a:pt x="203" y="4285"/>
                  </a:cubicBezTo>
                  <a:cubicBezTo>
                    <a:pt x="37" y="4322"/>
                    <a:pt x="0" y="4561"/>
                    <a:pt x="166" y="4634"/>
                  </a:cubicBezTo>
                  <a:cubicBezTo>
                    <a:pt x="792" y="4911"/>
                    <a:pt x="1436" y="5039"/>
                    <a:pt x="2043" y="5408"/>
                  </a:cubicBezTo>
                  <a:cubicBezTo>
                    <a:pt x="2577" y="5739"/>
                    <a:pt x="3074" y="6089"/>
                    <a:pt x="3626" y="6401"/>
                  </a:cubicBezTo>
                  <a:cubicBezTo>
                    <a:pt x="4749" y="7027"/>
                    <a:pt x="6000" y="7487"/>
                    <a:pt x="7307" y="7487"/>
                  </a:cubicBezTo>
                  <a:cubicBezTo>
                    <a:pt x="9718" y="7451"/>
                    <a:pt x="11577" y="5536"/>
                    <a:pt x="12424" y="3401"/>
                  </a:cubicBezTo>
                  <a:lnTo>
                    <a:pt x="12608" y="3420"/>
                  </a:lnTo>
                  <a:cubicBezTo>
                    <a:pt x="12804" y="3498"/>
                    <a:pt x="13009" y="3540"/>
                    <a:pt x="13217" y="3540"/>
                  </a:cubicBezTo>
                  <a:cubicBezTo>
                    <a:pt x="13401" y="3540"/>
                    <a:pt x="13586" y="3507"/>
                    <a:pt x="13768" y="3438"/>
                  </a:cubicBezTo>
                  <a:cubicBezTo>
                    <a:pt x="13952" y="3364"/>
                    <a:pt x="13915" y="3107"/>
                    <a:pt x="13712" y="3070"/>
                  </a:cubicBezTo>
                  <a:cubicBezTo>
                    <a:pt x="12111" y="2978"/>
                    <a:pt x="11522" y="1524"/>
                    <a:pt x="10289" y="751"/>
                  </a:cubicBezTo>
                  <a:cubicBezTo>
                    <a:pt x="9493" y="261"/>
                    <a:pt x="8570" y="1"/>
                    <a:pt x="7626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0"/>
            <p:cNvSpPr/>
            <p:nvPr/>
          </p:nvSpPr>
          <p:spPr>
            <a:xfrm>
              <a:off x="7343287" y="2701548"/>
              <a:ext cx="679473" cy="420595"/>
            </a:xfrm>
            <a:custGeom>
              <a:avLst/>
              <a:gdLst/>
              <a:ahLst/>
              <a:cxnLst/>
              <a:rect l="l" t="t" r="r" b="b"/>
              <a:pathLst>
                <a:path w="12672" h="7844" extrusionOk="0">
                  <a:moveTo>
                    <a:pt x="7059" y="498"/>
                  </a:moveTo>
                  <a:cubicBezTo>
                    <a:pt x="7951" y="498"/>
                    <a:pt x="8838" y="660"/>
                    <a:pt x="9709" y="846"/>
                  </a:cubicBezTo>
                  <a:cubicBezTo>
                    <a:pt x="10232" y="963"/>
                    <a:pt x="10882" y="1148"/>
                    <a:pt x="11486" y="1148"/>
                  </a:cubicBezTo>
                  <a:cubicBezTo>
                    <a:pt x="11646" y="1148"/>
                    <a:pt x="11804" y="1135"/>
                    <a:pt x="11954" y="1104"/>
                  </a:cubicBezTo>
                  <a:lnTo>
                    <a:pt x="11954" y="1104"/>
                  </a:lnTo>
                  <a:cubicBezTo>
                    <a:pt x="11292" y="2098"/>
                    <a:pt x="10831" y="3239"/>
                    <a:pt x="10150" y="4214"/>
                  </a:cubicBezTo>
                  <a:cubicBezTo>
                    <a:pt x="9341" y="5411"/>
                    <a:pt x="8273" y="6478"/>
                    <a:pt x="6893" y="6975"/>
                  </a:cubicBezTo>
                  <a:cubicBezTo>
                    <a:pt x="6374" y="7171"/>
                    <a:pt x="5884" y="7258"/>
                    <a:pt x="5408" y="7258"/>
                  </a:cubicBezTo>
                  <a:cubicBezTo>
                    <a:pt x="4582" y="7258"/>
                    <a:pt x="3794" y="6997"/>
                    <a:pt x="2954" y="6589"/>
                  </a:cubicBezTo>
                  <a:lnTo>
                    <a:pt x="2622" y="6442"/>
                  </a:lnTo>
                  <a:cubicBezTo>
                    <a:pt x="3248" y="6221"/>
                    <a:pt x="3837" y="5926"/>
                    <a:pt x="4389" y="5577"/>
                  </a:cubicBezTo>
                  <a:cubicBezTo>
                    <a:pt x="4684" y="5963"/>
                    <a:pt x="5089" y="6239"/>
                    <a:pt x="5549" y="6368"/>
                  </a:cubicBezTo>
                  <a:cubicBezTo>
                    <a:pt x="5754" y="6429"/>
                    <a:pt x="6038" y="6496"/>
                    <a:pt x="6304" y="6496"/>
                  </a:cubicBezTo>
                  <a:cubicBezTo>
                    <a:pt x="6516" y="6496"/>
                    <a:pt x="6717" y="6454"/>
                    <a:pt x="6856" y="6331"/>
                  </a:cubicBezTo>
                  <a:cubicBezTo>
                    <a:pt x="6911" y="6276"/>
                    <a:pt x="6893" y="6166"/>
                    <a:pt x="6801" y="6147"/>
                  </a:cubicBezTo>
                  <a:cubicBezTo>
                    <a:pt x="6698" y="6124"/>
                    <a:pt x="6589" y="6109"/>
                    <a:pt x="6477" y="6109"/>
                  </a:cubicBezTo>
                  <a:cubicBezTo>
                    <a:pt x="6407" y="6109"/>
                    <a:pt x="6337" y="6115"/>
                    <a:pt x="6267" y="6129"/>
                  </a:cubicBezTo>
                  <a:cubicBezTo>
                    <a:pt x="6064" y="6129"/>
                    <a:pt x="5862" y="6092"/>
                    <a:pt x="5659" y="6037"/>
                  </a:cubicBezTo>
                  <a:cubicBezTo>
                    <a:pt x="5254" y="5926"/>
                    <a:pt x="4905" y="5724"/>
                    <a:pt x="4592" y="5448"/>
                  </a:cubicBezTo>
                  <a:lnTo>
                    <a:pt x="4886" y="5282"/>
                  </a:lnTo>
                  <a:cubicBezTo>
                    <a:pt x="5751" y="4785"/>
                    <a:pt x="6598" y="4307"/>
                    <a:pt x="7463" y="3810"/>
                  </a:cubicBezTo>
                  <a:cubicBezTo>
                    <a:pt x="7463" y="3828"/>
                    <a:pt x="7463" y="3828"/>
                    <a:pt x="7482" y="3846"/>
                  </a:cubicBezTo>
                  <a:cubicBezTo>
                    <a:pt x="7500" y="3865"/>
                    <a:pt x="7537" y="3883"/>
                    <a:pt x="7574" y="3902"/>
                  </a:cubicBezTo>
                  <a:lnTo>
                    <a:pt x="7592" y="3902"/>
                  </a:lnTo>
                  <a:cubicBezTo>
                    <a:pt x="7702" y="3957"/>
                    <a:pt x="7794" y="4012"/>
                    <a:pt x="7886" y="4086"/>
                  </a:cubicBezTo>
                  <a:cubicBezTo>
                    <a:pt x="7997" y="4141"/>
                    <a:pt x="8126" y="4196"/>
                    <a:pt x="8255" y="4233"/>
                  </a:cubicBezTo>
                  <a:cubicBezTo>
                    <a:pt x="8384" y="4280"/>
                    <a:pt x="8567" y="4342"/>
                    <a:pt x="8734" y="4342"/>
                  </a:cubicBezTo>
                  <a:cubicBezTo>
                    <a:pt x="8829" y="4342"/>
                    <a:pt x="8918" y="4323"/>
                    <a:pt x="8991" y="4270"/>
                  </a:cubicBezTo>
                  <a:cubicBezTo>
                    <a:pt x="9064" y="4233"/>
                    <a:pt x="9064" y="4122"/>
                    <a:pt x="8991" y="4067"/>
                  </a:cubicBezTo>
                  <a:cubicBezTo>
                    <a:pt x="8880" y="4012"/>
                    <a:pt x="8752" y="3975"/>
                    <a:pt x="8641" y="3975"/>
                  </a:cubicBezTo>
                  <a:cubicBezTo>
                    <a:pt x="8494" y="3938"/>
                    <a:pt x="8365" y="3902"/>
                    <a:pt x="8218" y="3865"/>
                  </a:cubicBezTo>
                  <a:cubicBezTo>
                    <a:pt x="8089" y="3810"/>
                    <a:pt x="7923" y="3681"/>
                    <a:pt x="7758" y="3626"/>
                  </a:cubicBezTo>
                  <a:lnTo>
                    <a:pt x="8991" y="2926"/>
                  </a:lnTo>
                  <a:lnTo>
                    <a:pt x="8991" y="2944"/>
                  </a:lnTo>
                  <a:cubicBezTo>
                    <a:pt x="9087" y="3096"/>
                    <a:pt x="9338" y="3299"/>
                    <a:pt x="9559" y="3299"/>
                  </a:cubicBezTo>
                  <a:cubicBezTo>
                    <a:pt x="9633" y="3299"/>
                    <a:pt x="9704" y="3276"/>
                    <a:pt x="9764" y="3221"/>
                  </a:cubicBezTo>
                  <a:cubicBezTo>
                    <a:pt x="9801" y="3202"/>
                    <a:pt x="9801" y="3147"/>
                    <a:pt x="9764" y="3110"/>
                  </a:cubicBezTo>
                  <a:cubicBezTo>
                    <a:pt x="9672" y="3073"/>
                    <a:pt x="9561" y="3037"/>
                    <a:pt x="9451" y="3037"/>
                  </a:cubicBezTo>
                  <a:cubicBezTo>
                    <a:pt x="9341" y="3000"/>
                    <a:pt x="9230" y="2926"/>
                    <a:pt x="9138" y="2852"/>
                  </a:cubicBezTo>
                  <a:lnTo>
                    <a:pt x="9764" y="2484"/>
                  </a:lnTo>
                  <a:cubicBezTo>
                    <a:pt x="9859" y="2421"/>
                    <a:pt x="9804" y="2289"/>
                    <a:pt x="9716" y="2289"/>
                  </a:cubicBezTo>
                  <a:cubicBezTo>
                    <a:pt x="9702" y="2289"/>
                    <a:pt x="9687" y="2293"/>
                    <a:pt x="9672" y="2300"/>
                  </a:cubicBezTo>
                  <a:lnTo>
                    <a:pt x="8715" y="2797"/>
                  </a:lnTo>
                  <a:cubicBezTo>
                    <a:pt x="8752" y="2742"/>
                    <a:pt x="8770" y="2668"/>
                    <a:pt x="8788" y="2613"/>
                  </a:cubicBezTo>
                  <a:cubicBezTo>
                    <a:pt x="8862" y="2429"/>
                    <a:pt x="8954" y="2135"/>
                    <a:pt x="8825" y="1951"/>
                  </a:cubicBezTo>
                  <a:cubicBezTo>
                    <a:pt x="8798" y="1932"/>
                    <a:pt x="8770" y="1923"/>
                    <a:pt x="8745" y="1923"/>
                  </a:cubicBezTo>
                  <a:cubicBezTo>
                    <a:pt x="8719" y="1923"/>
                    <a:pt x="8696" y="1932"/>
                    <a:pt x="8678" y="1951"/>
                  </a:cubicBezTo>
                  <a:cubicBezTo>
                    <a:pt x="8531" y="2079"/>
                    <a:pt x="8531" y="2356"/>
                    <a:pt x="8475" y="2521"/>
                  </a:cubicBezTo>
                  <a:cubicBezTo>
                    <a:pt x="8439" y="2668"/>
                    <a:pt x="8328" y="2834"/>
                    <a:pt x="8347" y="2981"/>
                  </a:cubicBezTo>
                  <a:lnTo>
                    <a:pt x="6120" y="4141"/>
                  </a:lnTo>
                  <a:cubicBezTo>
                    <a:pt x="6230" y="3846"/>
                    <a:pt x="6322" y="3552"/>
                    <a:pt x="6469" y="3276"/>
                  </a:cubicBezTo>
                  <a:cubicBezTo>
                    <a:pt x="6690" y="2871"/>
                    <a:pt x="7132" y="2484"/>
                    <a:pt x="7261" y="2024"/>
                  </a:cubicBezTo>
                  <a:cubicBezTo>
                    <a:pt x="7294" y="1940"/>
                    <a:pt x="7221" y="1856"/>
                    <a:pt x="7123" y="1856"/>
                  </a:cubicBezTo>
                  <a:cubicBezTo>
                    <a:pt x="7114" y="1856"/>
                    <a:pt x="7105" y="1857"/>
                    <a:pt x="7095" y="1859"/>
                  </a:cubicBezTo>
                  <a:cubicBezTo>
                    <a:pt x="6616" y="2006"/>
                    <a:pt x="6285" y="2632"/>
                    <a:pt x="6064" y="3037"/>
                  </a:cubicBezTo>
                  <a:cubicBezTo>
                    <a:pt x="5880" y="3423"/>
                    <a:pt x="5623" y="3920"/>
                    <a:pt x="5659" y="4362"/>
                  </a:cubicBezTo>
                  <a:lnTo>
                    <a:pt x="5291" y="4564"/>
                  </a:lnTo>
                  <a:cubicBezTo>
                    <a:pt x="4647" y="4896"/>
                    <a:pt x="4003" y="5245"/>
                    <a:pt x="3322" y="5558"/>
                  </a:cubicBezTo>
                  <a:cubicBezTo>
                    <a:pt x="3267" y="5577"/>
                    <a:pt x="3211" y="5595"/>
                    <a:pt x="3156" y="5613"/>
                  </a:cubicBezTo>
                  <a:cubicBezTo>
                    <a:pt x="3211" y="5300"/>
                    <a:pt x="3267" y="4988"/>
                    <a:pt x="3340" y="4693"/>
                  </a:cubicBezTo>
                  <a:cubicBezTo>
                    <a:pt x="3469" y="4270"/>
                    <a:pt x="3745" y="3791"/>
                    <a:pt x="3745" y="3349"/>
                  </a:cubicBezTo>
                  <a:cubicBezTo>
                    <a:pt x="3732" y="3269"/>
                    <a:pt x="3659" y="3217"/>
                    <a:pt x="3585" y="3217"/>
                  </a:cubicBezTo>
                  <a:cubicBezTo>
                    <a:pt x="3558" y="3217"/>
                    <a:pt x="3531" y="3224"/>
                    <a:pt x="3506" y="3239"/>
                  </a:cubicBezTo>
                  <a:cubicBezTo>
                    <a:pt x="3138" y="3552"/>
                    <a:pt x="3027" y="4196"/>
                    <a:pt x="2917" y="4638"/>
                  </a:cubicBezTo>
                  <a:cubicBezTo>
                    <a:pt x="2825" y="5006"/>
                    <a:pt x="2770" y="5374"/>
                    <a:pt x="2770" y="5742"/>
                  </a:cubicBezTo>
                  <a:cubicBezTo>
                    <a:pt x="2420" y="5853"/>
                    <a:pt x="2070" y="5908"/>
                    <a:pt x="1702" y="5981"/>
                  </a:cubicBezTo>
                  <a:cubicBezTo>
                    <a:pt x="2033" y="4951"/>
                    <a:pt x="2162" y="3865"/>
                    <a:pt x="2696" y="2889"/>
                  </a:cubicBezTo>
                  <a:cubicBezTo>
                    <a:pt x="3303" y="1693"/>
                    <a:pt x="4445" y="865"/>
                    <a:pt x="5770" y="625"/>
                  </a:cubicBezTo>
                  <a:cubicBezTo>
                    <a:pt x="6200" y="536"/>
                    <a:pt x="6630" y="498"/>
                    <a:pt x="7059" y="498"/>
                  </a:cubicBezTo>
                  <a:close/>
                  <a:moveTo>
                    <a:pt x="7054" y="0"/>
                  </a:moveTo>
                  <a:cubicBezTo>
                    <a:pt x="6270" y="0"/>
                    <a:pt x="5494" y="115"/>
                    <a:pt x="4757" y="404"/>
                  </a:cubicBezTo>
                  <a:cubicBezTo>
                    <a:pt x="2512" y="1270"/>
                    <a:pt x="1444" y="3736"/>
                    <a:pt x="1408" y="6018"/>
                  </a:cubicBezTo>
                  <a:lnTo>
                    <a:pt x="1224" y="6073"/>
                  </a:lnTo>
                  <a:cubicBezTo>
                    <a:pt x="1199" y="6072"/>
                    <a:pt x="1175" y="6072"/>
                    <a:pt x="1151" y="6072"/>
                  </a:cubicBezTo>
                  <a:cubicBezTo>
                    <a:pt x="787" y="6072"/>
                    <a:pt x="414" y="6201"/>
                    <a:pt x="138" y="6460"/>
                  </a:cubicBezTo>
                  <a:cubicBezTo>
                    <a:pt x="1" y="6580"/>
                    <a:pt x="103" y="6795"/>
                    <a:pt x="265" y="6795"/>
                  </a:cubicBezTo>
                  <a:cubicBezTo>
                    <a:pt x="278" y="6795"/>
                    <a:pt x="290" y="6794"/>
                    <a:pt x="303" y="6791"/>
                  </a:cubicBezTo>
                  <a:cubicBezTo>
                    <a:pt x="566" y="6710"/>
                    <a:pt x="814" y="6676"/>
                    <a:pt x="1052" y="6676"/>
                  </a:cubicBezTo>
                  <a:cubicBezTo>
                    <a:pt x="2216" y="6676"/>
                    <a:pt x="3142" y="7504"/>
                    <a:pt x="4334" y="7748"/>
                  </a:cubicBezTo>
                  <a:cubicBezTo>
                    <a:pt x="4654" y="7812"/>
                    <a:pt x="4979" y="7844"/>
                    <a:pt x="5303" y="7844"/>
                  </a:cubicBezTo>
                  <a:cubicBezTo>
                    <a:pt x="6098" y="7844"/>
                    <a:pt x="6891" y="7654"/>
                    <a:pt x="7610" y="7288"/>
                  </a:cubicBezTo>
                  <a:cubicBezTo>
                    <a:pt x="10169" y="6073"/>
                    <a:pt x="11255" y="3386"/>
                    <a:pt x="12377" y="975"/>
                  </a:cubicBezTo>
                  <a:cubicBezTo>
                    <a:pt x="12433" y="957"/>
                    <a:pt x="12470" y="920"/>
                    <a:pt x="12525" y="901"/>
                  </a:cubicBezTo>
                  <a:cubicBezTo>
                    <a:pt x="12672" y="809"/>
                    <a:pt x="12617" y="570"/>
                    <a:pt x="12451" y="570"/>
                  </a:cubicBezTo>
                  <a:cubicBezTo>
                    <a:pt x="12283" y="557"/>
                    <a:pt x="12118" y="553"/>
                    <a:pt x="11954" y="553"/>
                  </a:cubicBezTo>
                  <a:cubicBezTo>
                    <a:pt x="11750" y="553"/>
                    <a:pt x="11548" y="559"/>
                    <a:pt x="11345" y="559"/>
                  </a:cubicBezTo>
                  <a:cubicBezTo>
                    <a:pt x="11037" y="559"/>
                    <a:pt x="10728" y="546"/>
                    <a:pt x="10408" y="478"/>
                  </a:cubicBezTo>
                  <a:cubicBezTo>
                    <a:pt x="9801" y="368"/>
                    <a:pt x="9193" y="220"/>
                    <a:pt x="8586" y="128"/>
                  </a:cubicBezTo>
                  <a:cubicBezTo>
                    <a:pt x="8078" y="49"/>
                    <a:pt x="7565" y="0"/>
                    <a:pt x="7054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0"/>
            <p:cNvSpPr/>
            <p:nvPr/>
          </p:nvSpPr>
          <p:spPr>
            <a:xfrm>
              <a:off x="7270686" y="3293299"/>
              <a:ext cx="747141" cy="401131"/>
            </a:xfrm>
            <a:custGeom>
              <a:avLst/>
              <a:gdLst/>
              <a:ahLst/>
              <a:cxnLst/>
              <a:rect l="l" t="t" r="r" b="b"/>
              <a:pathLst>
                <a:path w="13934" h="7481" extrusionOk="0">
                  <a:moveTo>
                    <a:pt x="7621" y="559"/>
                  </a:moveTo>
                  <a:cubicBezTo>
                    <a:pt x="9130" y="559"/>
                    <a:pt x="10161" y="1259"/>
                    <a:pt x="11173" y="2326"/>
                  </a:cubicBezTo>
                  <a:cubicBezTo>
                    <a:pt x="11247" y="2400"/>
                    <a:pt x="11339" y="2492"/>
                    <a:pt x="11431" y="2584"/>
                  </a:cubicBezTo>
                  <a:cubicBezTo>
                    <a:pt x="11349" y="2582"/>
                    <a:pt x="11268" y="2580"/>
                    <a:pt x="11186" y="2580"/>
                  </a:cubicBezTo>
                  <a:cubicBezTo>
                    <a:pt x="10606" y="2580"/>
                    <a:pt x="10028" y="2639"/>
                    <a:pt x="9480" y="2768"/>
                  </a:cubicBezTo>
                  <a:cubicBezTo>
                    <a:pt x="9332" y="2308"/>
                    <a:pt x="9056" y="1903"/>
                    <a:pt x="8651" y="1608"/>
                  </a:cubicBezTo>
                  <a:cubicBezTo>
                    <a:pt x="8408" y="1425"/>
                    <a:pt x="8000" y="1167"/>
                    <a:pt x="7647" y="1167"/>
                  </a:cubicBezTo>
                  <a:cubicBezTo>
                    <a:pt x="7574" y="1167"/>
                    <a:pt x="7503" y="1178"/>
                    <a:pt x="7437" y="1203"/>
                  </a:cubicBezTo>
                  <a:cubicBezTo>
                    <a:pt x="7363" y="1240"/>
                    <a:pt x="7345" y="1332"/>
                    <a:pt x="7400" y="1387"/>
                  </a:cubicBezTo>
                  <a:cubicBezTo>
                    <a:pt x="7566" y="1480"/>
                    <a:pt x="7731" y="1553"/>
                    <a:pt x="7897" y="1590"/>
                  </a:cubicBezTo>
                  <a:cubicBezTo>
                    <a:pt x="8099" y="1664"/>
                    <a:pt x="8283" y="1774"/>
                    <a:pt x="8449" y="1884"/>
                  </a:cubicBezTo>
                  <a:cubicBezTo>
                    <a:pt x="8780" y="2142"/>
                    <a:pt x="9038" y="2455"/>
                    <a:pt x="9222" y="2805"/>
                  </a:cubicBezTo>
                  <a:lnTo>
                    <a:pt x="8891" y="2860"/>
                  </a:lnTo>
                  <a:cubicBezTo>
                    <a:pt x="7915" y="3026"/>
                    <a:pt x="6958" y="3191"/>
                    <a:pt x="5983" y="3338"/>
                  </a:cubicBezTo>
                  <a:cubicBezTo>
                    <a:pt x="5983" y="3320"/>
                    <a:pt x="5983" y="3320"/>
                    <a:pt x="5983" y="3302"/>
                  </a:cubicBezTo>
                  <a:cubicBezTo>
                    <a:pt x="5964" y="3265"/>
                    <a:pt x="5946" y="3228"/>
                    <a:pt x="5909" y="3210"/>
                  </a:cubicBezTo>
                  <a:lnTo>
                    <a:pt x="5891" y="3210"/>
                  </a:lnTo>
                  <a:cubicBezTo>
                    <a:pt x="5817" y="3136"/>
                    <a:pt x="5743" y="3044"/>
                    <a:pt x="5688" y="2952"/>
                  </a:cubicBezTo>
                  <a:cubicBezTo>
                    <a:pt x="5596" y="2842"/>
                    <a:pt x="5504" y="2750"/>
                    <a:pt x="5394" y="2676"/>
                  </a:cubicBezTo>
                  <a:cubicBezTo>
                    <a:pt x="5247" y="2546"/>
                    <a:pt x="5014" y="2372"/>
                    <a:pt x="4797" y="2372"/>
                  </a:cubicBezTo>
                  <a:cubicBezTo>
                    <a:pt x="4768" y="2372"/>
                    <a:pt x="4740" y="2375"/>
                    <a:pt x="4713" y="2381"/>
                  </a:cubicBezTo>
                  <a:cubicBezTo>
                    <a:pt x="4639" y="2381"/>
                    <a:pt x="4584" y="2492"/>
                    <a:pt x="4639" y="2565"/>
                  </a:cubicBezTo>
                  <a:cubicBezTo>
                    <a:pt x="4713" y="2657"/>
                    <a:pt x="4823" y="2750"/>
                    <a:pt x="4934" y="2805"/>
                  </a:cubicBezTo>
                  <a:cubicBezTo>
                    <a:pt x="5062" y="2860"/>
                    <a:pt x="5173" y="2952"/>
                    <a:pt x="5283" y="3044"/>
                  </a:cubicBezTo>
                  <a:cubicBezTo>
                    <a:pt x="5394" y="3136"/>
                    <a:pt x="5504" y="3320"/>
                    <a:pt x="5633" y="3431"/>
                  </a:cubicBezTo>
                  <a:lnTo>
                    <a:pt x="4234" y="3651"/>
                  </a:lnTo>
                  <a:lnTo>
                    <a:pt x="4234" y="3633"/>
                  </a:lnTo>
                  <a:cubicBezTo>
                    <a:pt x="4202" y="3424"/>
                    <a:pt x="3974" y="3075"/>
                    <a:pt x="3720" y="3075"/>
                  </a:cubicBezTo>
                  <a:cubicBezTo>
                    <a:pt x="3683" y="3075"/>
                    <a:pt x="3646" y="3083"/>
                    <a:pt x="3608" y="3099"/>
                  </a:cubicBezTo>
                  <a:cubicBezTo>
                    <a:pt x="3571" y="3118"/>
                    <a:pt x="3553" y="3173"/>
                    <a:pt x="3571" y="3210"/>
                  </a:cubicBezTo>
                  <a:cubicBezTo>
                    <a:pt x="3664" y="3283"/>
                    <a:pt x="3737" y="3338"/>
                    <a:pt x="3848" y="3394"/>
                  </a:cubicBezTo>
                  <a:cubicBezTo>
                    <a:pt x="3940" y="3467"/>
                    <a:pt x="4013" y="3559"/>
                    <a:pt x="4068" y="3670"/>
                  </a:cubicBezTo>
                  <a:lnTo>
                    <a:pt x="3351" y="3799"/>
                  </a:lnTo>
                  <a:cubicBezTo>
                    <a:pt x="3228" y="3816"/>
                    <a:pt x="3239" y="3984"/>
                    <a:pt x="3351" y="3984"/>
                  </a:cubicBezTo>
                  <a:cubicBezTo>
                    <a:pt x="3357" y="3984"/>
                    <a:pt x="3363" y="3984"/>
                    <a:pt x="3369" y="3983"/>
                  </a:cubicBezTo>
                  <a:lnTo>
                    <a:pt x="4437" y="3872"/>
                  </a:lnTo>
                  <a:lnTo>
                    <a:pt x="4437" y="3872"/>
                  </a:lnTo>
                  <a:cubicBezTo>
                    <a:pt x="4400" y="3909"/>
                    <a:pt x="4345" y="3964"/>
                    <a:pt x="4308" y="4020"/>
                  </a:cubicBezTo>
                  <a:cubicBezTo>
                    <a:pt x="4179" y="4167"/>
                    <a:pt x="3976" y="4406"/>
                    <a:pt x="4050" y="4627"/>
                  </a:cubicBezTo>
                  <a:cubicBezTo>
                    <a:pt x="4064" y="4668"/>
                    <a:pt x="4109" y="4689"/>
                    <a:pt x="4146" y="4689"/>
                  </a:cubicBezTo>
                  <a:cubicBezTo>
                    <a:pt x="4158" y="4689"/>
                    <a:pt x="4170" y="4687"/>
                    <a:pt x="4179" y="4682"/>
                  </a:cubicBezTo>
                  <a:cubicBezTo>
                    <a:pt x="4363" y="4608"/>
                    <a:pt x="4455" y="4351"/>
                    <a:pt x="4565" y="4222"/>
                  </a:cubicBezTo>
                  <a:cubicBezTo>
                    <a:pt x="4676" y="4075"/>
                    <a:pt x="4823" y="3983"/>
                    <a:pt x="4860" y="3817"/>
                  </a:cubicBezTo>
                  <a:lnTo>
                    <a:pt x="7345" y="3541"/>
                  </a:lnTo>
                  <a:lnTo>
                    <a:pt x="7345" y="3541"/>
                  </a:lnTo>
                  <a:cubicBezTo>
                    <a:pt x="7142" y="3762"/>
                    <a:pt x="6940" y="4020"/>
                    <a:pt x="6719" y="4204"/>
                  </a:cubicBezTo>
                  <a:cubicBezTo>
                    <a:pt x="6369" y="4516"/>
                    <a:pt x="5817" y="4719"/>
                    <a:pt x="5541" y="5105"/>
                  </a:cubicBezTo>
                  <a:cubicBezTo>
                    <a:pt x="5467" y="5179"/>
                    <a:pt x="5522" y="5308"/>
                    <a:pt x="5633" y="5326"/>
                  </a:cubicBezTo>
                  <a:cubicBezTo>
                    <a:pt x="5643" y="5327"/>
                    <a:pt x="5652" y="5327"/>
                    <a:pt x="5662" y="5327"/>
                  </a:cubicBezTo>
                  <a:cubicBezTo>
                    <a:pt x="6151" y="5327"/>
                    <a:pt x="6670" y="4878"/>
                    <a:pt x="7013" y="4572"/>
                  </a:cubicBezTo>
                  <a:cubicBezTo>
                    <a:pt x="7326" y="4296"/>
                    <a:pt x="7731" y="3909"/>
                    <a:pt x="7842" y="3486"/>
                  </a:cubicBezTo>
                  <a:lnTo>
                    <a:pt x="8265" y="3431"/>
                  </a:lnTo>
                  <a:cubicBezTo>
                    <a:pt x="8983" y="3338"/>
                    <a:pt x="9719" y="3228"/>
                    <a:pt x="10455" y="3191"/>
                  </a:cubicBezTo>
                  <a:lnTo>
                    <a:pt x="10639" y="3191"/>
                  </a:lnTo>
                  <a:cubicBezTo>
                    <a:pt x="10474" y="3467"/>
                    <a:pt x="10326" y="3743"/>
                    <a:pt x="10142" y="4001"/>
                  </a:cubicBezTo>
                  <a:cubicBezTo>
                    <a:pt x="9885" y="4369"/>
                    <a:pt x="9443" y="4682"/>
                    <a:pt x="9296" y="5124"/>
                  </a:cubicBezTo>
                  <a:cubicBezTo>
                    <a:pt x="9266" y="5214"/>
                    <a:pt x="9334" y="5304"/>
                    <a:pt x="9420" y="5304"/>
                  </a:cubicBezTo>
                  <a:cubicBezTo>
                    <a:pt x="9439" y="5304"/>
                    <a:pt x="9459" y="5300"/>
                    <a:pt x="9480" y="5290"/>
                  </a:cubicBezTo>
                  <a:cubicBezTo>
                    <a:pt x="9940" y="5142"/>
                    <a:pt x="10271" y="4590"/>
                    <a:pt x="10529" y="4204"/>
                  </a:cubicBezTo>
                  <a:cubicBezTo>
                    <a:pt x="10750" y="3891"/>
                    <a:pt x="10915" y="3559"/>
                    <a:pt x="11063" y="3210"/>
                  </a:cubicBezTo>
                  <a:cubicBezTo>
                    <a:pt x="11412" y="3228"/>
                    <a:pt x="11762" y="3302"/>
                    <a:pt x="12130" y="3357"/>
                  </a:cubicBezTo>
                  <a:cubicBezTo>
                    <a:pt x="11449" y="4222"/>
                    <a:pt x="10952" y="5179"/>
                    <a:pt x="10124" y="5915"/>
                  </a:cubicBezTo>
                  <a:cubicBezTo>
                    <a:pt x="9314" y="6622"/>
                    <a:pt x="8280" y="6999"/>
                    <a:pt x="7221" y="6999"/>
                  </a:cubicBezTo>
                  <a:cubicBezTo>
                    <a:pt x="6956" y="6999"/>
                    <a:pt x="6689" y="6975"/>
                    <a:pt x="6424" y="6928"/>
                  </a:cubicBezTo>
                  <a:lnTo>
                    <a:pt x="6443" y="6928"/>
                  </a:lnTo>
                  <a:cubicBezTo>
                    <a:pt x="5118" y="6707"/>
                    <a:pt x="3940" y="6044"/>
                    <a:pt x="2817" y="5308"/>
                  </a:cubicBezTo>
                  <a:cubicBezTo>
                    <a:pt x="2265" y="4958"/>
                    <a:pt x="1547" y="4406"/>
                    <a:pt x="811" y="4277"/>
                  </a:cubicBezTo>
                  <a:cubicBezTo>
                    <a:pt x="1786" y="3596"/>
                    <a:pt x="2614" y="2694"/>
                    <a:pt x="3590" y="1995"/>
                  </a:cubicBezTo>
                  <a:cubicBezTo>
                    <a:pt x="4768" y="1167"/>
                    <a:pt x="6167" y="559"/>
                    <a:pt x="7621" y="559"/>
                  </a:cubicBezTo>
                  <a:close/>
                  <a:moveTo>
                    <a:pt x="7560" y="0"/>
                  </a:moveTo>
                  <a:cubicBezTo>
                    <a:pt x="7390" y="0"/>
                    <a:pt x="7220" y="9"/>
                    <a:pt x="7050" y="25"/>
                  </a:cubicBezTo>
                  <a:cubicBezTo>
                    <a:pt x="4234" y="283"/>
                    <a:pt x="2265" y="2418"/>
                    <a:pt x="350" y="4277"/>
                  </a:cubicBezTo>
                  <a:cubicBezTo>
                    <a:pt x="314" y="4277"/>
                    <a:pt x="258" y="4277"/>
                    <a:pt x="203" y="4296"/>
                  </a:cubicBezTo>
                  <a:cubicBezTo>
                    <a:pt x="38" y="4314"/>
                    <a:pt x="1" y="4553"/>
                    <a:pt x="166" y="4627"/>
                  </a:cubicBezTo>
                  <a:cubicBezTo>
                    <a:pt x="792" y="4921"/>
                    <a:pt x="1418" y="5050"/>
                    <a:pt x="2025" y="5418"/>
                  </a:cubicBezTo>
                  <a:cubicBezTo>
                    <a:pt x="2559" y="5750"/>
                    <a:pt x="3075" y="6099"/>
                    <a:pt x="3608" y="6394"/>
                  </a:cubicBezTo>
                  <a:cubicBezTo>
                    <a:pt x="4728" y="7008"/>
                    <a:pt x="5954" y="7480"/>
                    <a:pt x="7217" y="7480"/>
                  </a:cubicBezTo>
                  <a:cubicBezTo>
                    <a:pt x="7241" y="7480"/>
                    <a:pt x="7265" y="7480"/>
                    <a:pt x="7289" y="7480"/>
                  </a:cubicBezTo>
                  <a:cubicBezTo>
                    <a:pt x="9719" y="7461"/>
                    <a:pt x="11578" y="5529"/>
                    <a:pt x="12425" y="3394"/>
                  </a:cubicBezTo>
                  <a:lnTo>
                    <a:pt x="12590" y="3412"/>
                  </a:lnTo>
                  <a:cubicBezTo>
                    <a:pt x="12786" y="3500"/>
                    <a:pt x="12997" y="3541"/>
                    <a:pt x="13210" y="3541"/>
                  </a:cubicBezTo>
                  <a:cubicBezTo>
                    <a:pt x="13398" y="3541"/>
                    <a:pt x="13587" y="3509"/>
                    <a:pt x="13768" y="3449"/>
                  </a:cubicBezTo>
                  <a:cubicBezTo>
                    <a:pt x="13934" y="3357"/>
                    <a:pt x="13897" y="3099"/>
                    <a:pt x="13713" y="3081"/>
                  </a:cubicBezTo>
                  <a:cubicBezTo>
                    <a:pt x="12093" y="2970"/>
                    <a:pt x="11523" y="1535"/>
                    <a:pt x="10290" y="762"/>
                  </a:cubicBezTo>
                  <a:cubicBezTo>
                    <a:pt x="9462" y="262"/>
                    <a:pt x="8514" y="0"/>
                    <a:pt x="7560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0"/>
            <p:cNvSpPr/>
            <p:nvPr/>
          </p:nvSpPr>
          <p:spPr>
            <a:xfrm>
              <a:off x="8395794" y="1921431"/>
              <a:ext cx="748106" cy="401185"/>
            </a:xfrm>
            <a:custGeom>
              <a:avLst/>
              <a:gdLst/>
              <a:ahLst/>
              <a:cxnLst/>
              <a:rect l="l" t="t" r="r" b="b"/>
              <a:pathLst>
                <a:path w="13952" h="7482" extrusionOk="0">
                  <a:moveTo>
                    <a:pt x="7639" y="560"/>
                  </a:moveTo>
                  <a:cubicBezTo>
                    <a:pt x="9148" y="579"/>
                    <a:pt x="10179" y="1260"/>
                    <a:pt x="11191" y="2327"/>
                  </a:cubicBezTo>
                  <a:cubicBezTo>
                    <a:pt x="11265" y="2401"/>
                    <a:pt x="11357" y="2493"/>
                    <a:pt x="11449" y="2585"/>
                  </a:cubicBezTo>
                  <a:cubicBezTo>
                    <a:pt x="11367" y="2583"/>
                    <a:pt x="11286" y="2581"/>
                    <a:pt x="11204" y="2581"/>
                  </a:cubicBezTo>
                  <a:cubicBezTo>
                    <a:pt x="10623" y="2581"/>
                    <a:pt x="10044" y="2640"/>
                    <a:pt x="9479" y="2769"/>
                  </a:cubicBezTo>
                  <a:cubicBezTo>
                    <a:pt x="9351" y="2309"/>
                    <a:pt x="9056" y="1904"/>
                    <a:pt x="8669" y="1609"/>
                  </a:cubicBezTo>
                  <a:cubicBezTo>
                    <a:pt x="8426" y="1426"/>
                    <a:pt x="8018" y="1168"/>
                    <a:pt x="7665" y="1168"/>
                  </a:cubicBezTo>
                  <a:cubicBezTo>
                    <a:pt x="7592" y="1168"/>
                    <a:pt x="7521" y="1179"/>
                    <a:pt x="7455" y="1204"/>
                  </a:cubicBezTo>
                  <a:cubicBezTo>
                    <a:pt x="7363" y="1241"/>
                    <a:pt x="7363" y="1333"/>
                    <a:pt x="7418" y="1388"/>
                  </a:cubicBezTo>
                  <a:cubicBezTo>
                    <a:pt x="7584" y="1480"/>
                    <a:pt x="7749" y="1554"/>
                    <a:pt x="7915" y="1591"/>
                  </a:cubicBezTo>
                  <a:cubicBezTo>
                    <a:pt x="8117" y="1665"/>
                    <a:pt x="8301" y="1775"/>
                    <a:pt x="8467" y="1885"/>
                  </a:cubicBezTo>
                  <a:cubicBezTo>
                    <a:pt x="8798" y="2143"/>
                    <a:pt x="9056" y="2456"/>
                    <a:pt x="9240" y="2806"/>
                  </a:cubicBezTo>
                  <a:lnTo>
                    <a:pt x="8909" y="2861"/>
                  </a:lnTo>
                  <a:cubicBezTo>
                    <a:pt x="7933" y="3027"/>
                    <a:pt x="6976" y="3192"/>
                    <a:pt x="6001" y="3339"/>
                  </a:cubicBezTo>
                  <a:cubicBezTo>
                    <a:pt x="6001" y="3339"/>
                    <a:pt x="6001" y="3321"/>
                    <a:pt x="6001" y="3303"/>
                  </a:cubicBezTo>
                  <a:cubicBezTo>
                    <a:pt x="5982" y="3266"/>
                    <a:pt x="5964" y="3229"/>
                    <a:pt x="5927" y="3211"/>
                  </a:cubicBezTo>
                  <a:lnTo>
                    <a:pt x="5909" y="3211"/>
                  </a:lnTo>
                  <a:cubicBezTo>
                    <a:pt x="5817" y="3137"/>
                    <a:pt x="5761" y="3045"/>
                    <a:pt x="5688" y="2935"/>
                  </a:cubicBezTo>
                  <a:cubicBezTo>
                    <a:pt x="5614" y="2842"/>
                    <a:pt x="5504" y="2750"/>
                    <a:pt x="5412" y="2658"/>
                  </a:cubicBezTo>
                  <a:cubicBezTo>
                    <a:pt x="5259" y="2540"/>
                    <a:pt x="5014" y="2360"/>
                    <a:pt x="4790" y="2360"/>
                  </a:cubicBezTo>
                  <a:cubicBezTo>
                    <a:pt x="4770" y="2360"/>
                    <a:pt x="4750" y="2361"/>
                    <a:pt x="4731" y="2364"/>
                  </a:cubicBezTo>
                  <a:cubicBezTo>
                    <a:pt x="4639" y="2382"/>
                    <a:pt x="4602" y="2493"/>
                    <a:pt x="4657" y="2566"/>
                  </a:cubicBezTo>
                  <a:cubicBezTo>
                    <a:pt x="4731" y="2658"/>
                    <a:pt x="4841" y="2750"/>
                    <a:pt x="4952" y="2787"/>
                  </a:cubicBezTo>
                  <a:cubicBezTo>
                    <a:pt x="5062" y="2861"/>
                    <a:pt x="5191" y="2953"/>
                    <a:pt x="5301" y="3045"/>
                  </a:cubicBezTo>
                  <a:cubicBezTo>
                    <a:pt x="5412" y="3137"/>
                    <a:pt x="5504" y="3303"/>
                    <a:pt x="5633" y="3413"/>
                  </a:cubicBezTo>
                  <a:lnTo>
                    <a:pt x="4252" y="3652"/>
                  </a:lnTo>
                  <a:lnTo>
                    <a:pt x="4252" y="3634"/>
                  </a:lnTo>
                  <a:cubicBezTo>
                    <a:pt x="4204" y="3425"/>
                    <a:pt x="3988" y="3076"/>
                    <a:pt x="3738" y="3076"/>
                  </a:cubicBezTo>
                  <a:cubicBezTo>
                    <a:pt x="3701" y="3076"/>
                    <a:pt x="3664" y="3084"/>
                    <a:pt x="3626" y="3100"/>
                  </a:cubicBezTo>
                  <a:cubicBezTo>
                    <a:pt x="3571" y="3119"/>
                    <a:pt x="3571" y="3174"/>
                    <a:pt x="3589" y="3211"/>
                  </a:cubicBezTo>
                  <a:cubicBezTo>
                    <a:pt x="3663" y="3284"/>
                    <a:pt x="3774" y="3321"/>
                    <a:pt x="3847" y="3395"/>
                  </a:cubicBezTo>
                  <a:cubicBezTo>
                    <a:pt x="3958" y="3468"/>
                    <a:pt x="4031" y="3560"/>
                    <a:pt x="4086" y="3671"/>
                  </a:cubicBezTo>
                  <a:lnTo>
                    <a:pt x="3369" y="3800"/>
                  </a:lnTo>
                  <a:cubicBezTo>
                    <a:pt x="3246" y="3817"/>
                    <a:pt x="3257" y="3985"/>
                    <a:pt x="3369" y="3985"/>
                  </a:cubicBezTo>
                  <a:cubicBezTo>
                    <a:pt x="3375" y="3985"/>
                    <a:pt x="3381" y="3985"/>
                    <a:pt x="3387" y="3984"/>
                  </a:cubicBezTo>
                  <a:lnTo>
                    <a:pt x="4455" y="3873"/>
                  </a:lnTo>
                  <a:lnTo>
                    <a:pt x="4326" y="4020"/>
                  </a:lnTo>
                  <a:cubicBezTo>
                    <a:pt x="4197" y="4168"/>
                    <a:pt x="3994" y="4407"/>
                    <a:pt x="4068" y="4628"/>
                  </a:cubicBezTo>
                  <a:cubicBezTo>
                    <a:pt x="4081" y="4654"/>
                    <a:pt x="4112" y="4680"/>
                    <a:pt x="4149" y="4680"/>
                  </a:cubicBezTo>
                  <a:cubicBezTo>
                    <a:pt x="4165" y="4680"/>
                    <a:pt x="4181" y="4675"/>
                    <a:pt x="4197" y="4665"/>
                  </a:cubicBezTo>
                  <a:cubicBezTo>
                    <a:pt x="4381" y="4609"/>
                    <a:pt x="4473" y="4352"/>
                    <a:pt x="4583" y="4205"/>
                  </a:cubicBezTo>
                  <a:cubicBezTo>
                    <a:pt x="4694" y="4076"/>
                    <a:pt x="4841" y="3984"/>
                    <a:pt x="4878" y="3818"/>
                  </a:cubicBezTo>
                  <a:lnTo>
                    <a:pt x="7363" y="3542"/>
                  </a:lnTo>
                  <a:lnTo>
                    <a:pt x="7363" y="3542"/>
                  </a:lnTo>
                  <a:cubicBezTo>
                    <a:pt x="7160" y="3763"/>
                    <a:pt x="6958" y="4020"/>
                    <a:pt x="6737" y="4205"/>
                  </a:cubicBezTo>
                  <a:cubicBezTo>
                    <a:pt x="6387" y="4517"/>
                    <a:pt x="5817" y="4720"/>
                    <a:pt x="5559" y="5106"/>
                  </a:cubicBezTo>
                  <a:cubicBezTo>
                    <a:pt x="5485" y="5180"/>
                    <a:pt x="5541" y="5309"/>
                    <a:pt x="5651" y="5309"/>
                  </a:cubicBezTo>
                  <a:cubicBezTo>
                    <a:pt x="5670" y="5310"/>
                    <a:pt x="5689" y="5311"/>
                    <a:pt x="5708" y="5311"/>
                  </a:cubicBezTo>
                  <a:cubicBezTo>
                    <a:pt x="6187" y="5311"/>
                    <a:pt x="6677" y="4874"/>
                    <a:pt x="7031" y="4573"/>
                  </a:cubicBezTo>
                  <a:cubicBezTo>
                    <a:pt x="7326" y="4297"/>
                    <a:pt x="7749" y="3910"/>
                    <a:pt x="7860" y="3468"/>
                  </a:cubicBezTo>
                  <a:lnTo>
                    <a:pt x="8283" y="3431"/>
                  </a:lnTo>
                  <a:cubicBezTo>
                    <a:pt x="9001" y="3339"/>
                    <a:pt x="9737" y="3229"/>
                    <a:pt x="10473" y="3192"/>
                  </a:cubicBezTo>
                  <a:lnTo>
                    <a:pt x="10657" y="3192"/>
                  </a:lnTo>
                  <a:cubicBezTo>
                    <a:pt x="10492" y="3468"/>
                    <a:pt x="10344" y="3744"/>
                    <a:pt x="10160" y="4002"/>
                  </a:cubicBezTo>
                  <a:cubicBezTo>
                    <a:pt x="9884" y="4352"/>
                    <a:pt x="9461" y="4683"/>
                    <a:pt x="9314" y="5106"/>
                  </a:cubicBezTo>
                  <a:cubicBezTo>
                    <a:pt x="9268" y="5212"/>
                    <a:pt x="9347" y="5305"/>
                    <a:pt x="9437" y="5305"/>
                  </a:cubicBezTo>
                  <a:cubicBezTo>
                    <a:pt x="9457" y="5305"/>
                    <a:pt x="9478" y="5300"/>
                    <a:pt x="9498" y="5290"/>
                  </a:cubicBezTo>
                  <a:cubicBezTo>
                    <a:pt x="9958" y="5125"/>
                    <a:pt x="10289" y="4591"/>
                    <a:pt x="10547" y="4205"/>
                  </a:cubicBezTo>
                  <a:cubicBezTo>
                    <a:pt x="10749" y="3892"/>
                    <a:pt x="10933" y="3560"/>
                    <a:pt x="11081" y="3211"/>
                  </a:cubicBezTo>
                  <a:cubicBezTo>
                    <a:pt x="11430" y="3247"/>
                    <a:pt x="11780" y="3321"/>
                    <a:pt x="12148" y="3376"/>
                  </a:cubicBezTo>
                  <a:cubicBezTo>
                    <a:pt x="11467" y="4241"/>
                    <a:pt x="10970" y="5198"/>
                    <a:pt x="10142" y="5935"/>
                  </a:cubicBezTo>
                  <a:cubicBezTo>
                    <a:pt x="9342" y="6633"/>
                    <a:pt x="8324" y="7009"/>
                    <a:pt x="7278" y="7009"/>
                  </a:cubicBezTo>
                  <a:cubicBezTo>
                    <a:pt x="7000" y="7009"/>
                    <a:pt x="6720" y="6983"/>
                    <a:pt x="6442" y="6929"/>
                  </a:cubicBezTo>
                  <a:cubicBezTo>
                    <a:pt x="5117" y="6708"/>
                    <a:pt x="3958" y="6045"/>
                    <a:pt x="2835" y="5309"/>
                  </a:cubicBezTo>
                  <a:cubicBezTo>
                    <a:pt x="2283" y="4959"/>
                    <a:pt x="1565" y="4407"/>
                    <a:pt x="829" y="4278"/>
                  </a:cubicBezTo>
                  <a:cubicBezTo>
                    <a:pt x="1804" y="3597"/>
                    <a:pt x="2632" y="2695"/>
                    <a:pt x="3608" y="1996"/>
                  </a:cubicBezTo>
                  <a:cubicBezTo>
                    <a:pt x="4786" y="1186"/>
                    <a:pt x="6185" y="560"/>
                    <a:pt x="7639" y="560"/>
                  </a:cubicBezTo>
                  <a:close/>
                  <a:moveTo>
                    <a:pt x="7598" y="0"/>
                  </a:moveTo>
                  <a:cubicBezTo>
                    <a:pt x="7422" y="0"/>
                    <a:pt x="7245" y="9"/>
                    <a:pt x="7068" y="26"/>
                  </a:cubicBezTo>
                  <a:cubicBezTo>
                    <a:pt x="4252" y="284"/>
                    <a:pt x="2283" y="2419"/>
                    <a:pt x="368" y="4260"/>
                  </a:cubicBezTo>
                  <a:cubicBezTo>
                    <a:pt x="313" y="4260"/>
                    <a:pt x="276" y="4278"/>
                    <a:pt x="221" y="4297"/>
                  </a:cubicBezTo>
                  <a:cubicBezTo>
                    <a:pt x="37" y="4315"/>
                    <a:pt x="0" y="4554"/>
                    <a:pt x="166" y="4628"/>
                  </a:cubicBezTo>
                  <a:cubicBezTo>
                    <a:pt x="810" y="4922"/>
                    <a:pt x="1436" y="5051"/>
                    <a:pt x="2043" y="5419"/>
                  </a:cubicBezTo>
                  <a:cubicBezTo>
                    <a:pt x="2577" y="5732"/>
                    <a:pt x="3093" y="6100"/>
                    <a:pt x="3626" y="6395"/>
                  </a:cubicBezTo>
                  <a:cubicBezTo>
                    <a:pt x="4746" y="7009"/>
                    <a:pt x="5955" y="7481"/>
                    <a:pt x="7234" y="7481"/>
                  </a:cubicBezTo>
                  <a:cubicBezTo>
                    <a:pt x="7259" y="7481"/>
                    <a:pt x="7283" y="7481"/>
                    <a:pt x="7307" y="7481"/>
                  </a:cubicBezTo>
                  <a:cubicBezTo>
                    <a:pt x="9719" y="7462"/>
                    <a:pt x="11578" y="5548"/>
                    <a:pt x="12424" y="3395"/>
                  </a:cubicBezTo>
                  <a:cubicBezTo>
                    <a:pt x="12498" y="3395"/>
                    <a:pt x="12553" y="3413"/>
                    <a:pt x="12608" y="3413"/>
                  </a:cubicBezTo>
                  <a:cubicBezTo>
                    <a:pt x="12804" y="3501"/>
                    <a:pt x="13015" y="3542"/>
                    <a:pt x="13225" y="3542"/>
                  </a:cubicBezTo>
                  <a:cubicBezTo>
                    <a:pt x="13411" y="3542"/>
                    <a:pt x="13595" y="3510"/>
                    <a:pt x="13768" y="3450"/>
                  </a:cubicBezTo>
                  <a:cubicBezTo>
                    <a:pt x="13952" y="3376"/>
                    <a:pt x="13915" y="3100"/>
                    <a:pt x="13713" y="3082"/>
                  </a:cubicBezTo>
                  <a:cubicBezTo>
                    <a:pt x="12111" y="2971"/>
                    <a:pt x="11522" y="1536"/>
                    <a:pt x="10308" y="763"/>
                  </a:cubicBezTo>
                  <a:cubicBezTo>
                    <a:pt x="9485" y="251"/>
                    <a:pt x="8546" y="0"/>
                    <a:pt x="7598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0"/>
            <p:cNvSpPr/>
            <p:nvPr/>
          </p:nvSpPr>
          <p:spPr>
            <a:xfrm>
              <a:off x="3179909" y="2572968"/>
              <a:ext cx="883336" cy="475556"/>
            </a:xfrm>
            <a:custGeom>
              <a:avLst/>
              <a:gdLst/>
              <a:ahLst/>
              <a:cxnLst/>
              <a:rect l="l" t="t" r="r" b="b"/>
              <a:pathLst>
                <a:path w="16474" h="8869" extrusionOk="0">
                  <a:moveTo>
                    <a:pt x="7962" y="562"/>
                  </a:moveTo>
                  <a:cubicBezTo>
                    <a:pt x="8240" y="562"/>
                    <a:pt x="8520" y="585"/>
                    <a:pt x="8799" y="631"/>
                  </a:cubicBezTo>
                  <a:cubicBezTo>
                    <a:pt x="10382" y="851"/>
                    <a:pt x="11780" y="1625"/>
                    <a:pt x="13106" y="2434"/>
                  </a:cubicBezTo>
                  <a:cubicBezTo>
                    <a:pt x="13787" y="2858"/>
                    <a:pt x="14652" y="3484"/>
                    <a:pt x="15517" y="3612"/>
                  </a:cubicBezTo>
                  <a:cubicBezTo>
                    <a:pt x="14376" y="4441"/>
                    <a:pt x="13419" y="5545"/>
                    <a:pt x="12296" y="6373"/>
                  </a:cubicBezTo>
                  <a:cubicBezTo>
                    <a:pt x="10915" y="7386"/>
                    <a:pt x="9296" y="8140"/>
                    <a:pt x="7566" y="8177"/>
                  </a:cubicBezTo>
                  <a:cubicBezTo>
                    <a:pt x="7544" y="8177"/>
                    <a:pt x="7523" y="8177"/>
                    <a:pt x="7502" y="8177"/>
                  </a:cubicBezTo>
                  <a:cubicBezTo>
                    <a:pt x="5751" y="8177"/>
                    <a:pt x="4532" y="7426"/>
                    <a:pt x="3332" y="6189"/>
                  </a:cubicBezTo>
                  <a:cubicBezTo>
                    <a:pt x="3222" y="6097"/>
                    <a:pt x="3130" y="5987"/>
                    <a:pt x="3019" y="5895"/>
                  </a:cubicBezTo>
                  <a:cubicBezTo>
                    <a:pt x="3792" y="5895"/>
                    <a:pt x="4565" y="5803"/>
                    <a:pt x="5320" y="5619"/>
                  </a:cubicBezTo>
                  <a:cubicBezTo>
                    <a:pt x="5504" y="6171"/>
                    <a:pt x="5835" y="6631"/>
                    <a:pt x="6314" y="6962"/>
                  </a:cubicBezTo>
                  <a:cubicBezTo>
                    <a:pt x="6611" y="7185"/>
                    <a:pt x="7074" y="7479"/>
                    <a:pt x="7484" y="7479"/>
                  </a:cubicBezTo>
                  <a:cubicBezTo>
                    <a:pt x="7583" y="7479"/>
                    <a:pt x="7679" y="7462"/>
                    <a:pt x="7768" y="7422"/>
                  </a:cubicBezTo>
                  <a:cubicBezTo>
                    <a:pt x="7878" y="7386"/>
                    <a:pt x="7878" y="7257"/>
                    <a:pt x="7805" y="7201"/>
                  </a:cubicBezTo>
                  <a:cubicBezTo>
                    <a:pt x="7621" y="7091"/>
                    <a:pt x="7418" y="7017"/>
                    <a:pt x="7197" y="6962"/>
                  </a:cubicBezTo>
                  <a:cubicBezTo>
                    <a:pt x="6977" y="6889"/>
                    <a:pt x="6756" y="6778"/>
                    <a:pt x="6553" y="6631"/>
                  </a:cubicBezTo>
                  <a:cubicBezTo>
                    <a:pt x="6167" y="6355"/>
                    <a:pt x="5835" y="5987"/>
                    <a:pt x="5596" y="5563"/>
                  </a:cubicBezTo>
                  <a:lnTo>
                    <a:pt x="6001" y="5490"/>
                  </a:lnTo>
                  <a:cubicBezTo>
                    <a:pt x="7142" y="5287"/>
                    <a:pt x="8302" y="5066"/>
                    <a:pt x="9443" y="4846"/>
                  </a:cubicBezTo>
                  <a:lnTo>
                    <a:pt x="9443" y="4846"/>
                  </a:lnTo>
                  <a:cubicBezTo>
                    <a:pt x="9425" y="4864"/>
                    <a:pt x="9425" y="4882"/>
                    <a:pt x="9443" y="4901"/>
                  </a:cubicBezTo>
                  <a:cubicBezTo>
                    <a:pt x="9443" y="4938"/>
                    <a:pt x="9480" y="4974"/>
                    <a:pt x="9517" y="4993"/>
                  </a:cubicBezTo>
                  <a:lnTo>
                    <a:pt x="9553" y="4993"/>
                  </a:lnTo>
                  <a:cubicBezTo>
                    <a:pt x="9645" y="5103"/>
                    <a:pt x="9719" y="5195"/>
                    <a:pt x="9793" y="5324"/>
                  </a:cubicBezTo>
                  <a:cubicBezTo>
                    <a:pt x="9903" y="5435"/>
                    <a:pt x="10013" y="5545"/>
                    <a:pt x="10142" y="5637"/>
                  </a:cubicBezTo>
                  <a:cubicBezTo>
                    <a:pt x="10324" y="5769"/>
                    <a:pt x="10611" y="5976"/>
                    <a:pt x="10868" y="5976"/>
                  </a:cubicBezTo>
                  <a:cubicBezTo>
                    <a:pt x="10896" y="5976"/>
                    <a:pt x="10924" y="5974"/>
                    <a:pt x="10952" y="5968"/>
                  </a:cubicBezTo>
                  <a:cubicBezTo>
                    <a:pt x="11063" y="5950"/>
                    <a:pt x="11099" y="5821"/>
                    <a:pt x="11044" y="5729"/>
                  </a:cubicBezTo>
                  <a:cubicBezTo>
                    <a:pt x="10934" y="5619"/>
                    <a:pt x="10823" y="5527"/>
                    <a:pt x="10676" y="5490"/>
                  </a:cubicBezTo>
                  <a:cubicBezTo>
                    <a:pt x="10529" y="5398"/>
                    <a:pt x="10400" y="5306"/>
                    <a:pt x="10271" y="5195"/>
                  </a:cubicBezTo>
                  <a:cubicBezTo>
                    <a:pt x="10142" y="5085"/>
                    <a:pt x="10013" y="4882"/>
                    <a:pt x="9848" y="4754"/>
                  </a:cubicBezTo>
                  <a:lnTo>
                    <a:pt x="11486" y="4441"/>
                  </a:lnTo>
                  <a:lnTo>
                    <a:pt x="11486" y="4459"/>
                  </a:lnTo>
                  <a:cubicBezTo>
                    <a:pt x="11534" y="4713"/>
                    <a:pt x="11800" y="5118"/>
                    <a:pt x="12097" y="5118"/>
                  </a:cubicBezTo>
                  <a:cubicBezTo>
                    <a:pt x="12145" y="5118"/>
                    <a:pt x="12193" y="5108"/>
                    <a:pt x="12241" y="5085"/>
                  </a:cubicBezTo>
                  <a:cubicBezTo>
                    <a:pt x="12296" y="5066"/>
                    <a:pt x="12314" y="5011"/>
                    <a:pt x="12277" y="4956"/>
                  </a:cubicBezTo>
                  <a:cubicBezTo>
                    <a:pt x="12185" y="4882"/>
                    <a:pt x="12075" y="4809"/>
                    <a:pt x="11965" y="4754"/>
                  </a:cubicBezTo>
                  <a:cubicBezTo>
                    <a:pt x="11836" y="4661"/>
                    <a:pt x="11744" y="4551"/>
                    <a:pt x="11670" y="4422"/>
                  </a:cubicBezTo>
                  <a:lnTo>
                    <a:pt x="12535" y="4257"/>
                  </a:lnTo>
                  <a:cubicBezTo>
                    <a:pt x="12672" y="4239"/>
                    <a:pt x="12650" y="4032"/>
                    <a:pt x="12528" y="4032"/>
                  </a:cubicBezTo>
                  <a:cubicBezTo>
                    <a:pt x="12519" y="4032"/>
                    <a:pt x="12509" y="4033"/>
                    <a:pt x="12498" y="4036"/>
                  </a:cubicBezTo>
                  <a:lnTo>
                    <a:pt x="11228" y="4201"/>
                  </a:lnTo>
                  <a:cubicBezTo>
                    <a:pt x="11283" y="4146"/>
                    <a:pt x="11339" y="4091"/>
                    <a:pt x="11394" y="4017"/>
                  </a:cubicBezTo>
                  <a:cubicBezTo>
                    <a:pt x="11541" y="3833"/>
                    <a:pt x="11762" y="3539"/>
                    <a:pt x="11670" y="3299"/>
                  </a:cubicBezTo>
                  <a:cubicBezTo>
                    <a:pt x="11657" y="3260"/>
                    <a:pt x="11615" y="3229"/>
                    <a:pt x="11572" y="3229"/>
                  </a:cubicBezTo>
                  <a:cubicBezTo>
                    <a:pt x="11555" y="3229"/>
                    <a:pt x="11538" y="3234"/>
                    <a:pt x="11523" y="3244"/>
                  </a:cubicBezTo>
                  <a:cubicBezTo>
                    <a:pt x="11320" y="3318"/>
                    <a:pt x="11210" y="3631"/>
                    <a:pt x="11081" y="3796"/>
                  </a:cubicBezTo>
                  <a:cubicBezTo>
                    <a:pt x="10952" y="3962"/>
                    <a:pt x="10768" y="4091"/>
                    <a:pt x="10750" y="4275"/>
                  </a:cubicBezTo>
                  <a:lnTo>
                    <a:pt x="7805" y="4680"/>
                  </a:lnTo>
                  <a:cubicBezTo>
                    <a:pt x="8044" y="4404"/>
                    <a:pt x="8265" y="4091"/>
                    <a:pt x="8523" y="3870"/>
                  </a:cubicBezTo>
                  <a:cubicBezTo>
                    <a:pt x="8946" y="3484"/>
                    <a:pt x="9590" y="3226"/>
                    <a:pt x="9903" y="2784"/>
                  </a:cubicBezTo>
                  <a:cubicBezTo>
                    <a:pt x="9977" y="2674"/>
                    <a:pt x="9921" y="2545"/>
                    <a:pt x="9793" y="2526"/>
                  </a:cubicBezTo>
                  <a:cubicBezTo>
                    <a:pt x="9783" y="2526"/>
                    <a:pt x="9773" y="2526"/>
                    <a:pt x="9764" y="2526"/>
                  </a:cubicBezTo>
                  <a:cubicBezTo>
                    <a:pt x="9184" y="2526"/>
                    <a:pt x="8590" y="3066"/>
                    <a:pt x="8191" y="3447"/>
                  </a:cubicBezTo>
                  <a:cubicBezTo>
                    <a:pt x="7823" y="3778"/>
                    <a:pt x="7363" y="4257"/>
                    <a:pt x="7216" y="4754"/>
                  </a:cubicBezTo>
                  <a:lnTo>
                    <a:pt x="6737" y="4827"/>
                  </a:lnTo>
                  <a:cubicBezTo>
                    <a:pt x="5872" y="4956"/>
                    <a:pt x="5007" y="5103"/>
                    <a:pt x="4142" y="5158"/>
                  </a:cubicBezTo>
                  <a:lnTo>
                    <a:pt x="3921" y="5158"/>
                  </a:lnTo>
                  <a:cubicBezTo>
                    <a:pt x="4105" y="4846"/>
                    <a:pt x="4289" y="4514"/>
                    <a:pt x="4492" y="4201"/>
                  </a:cubicBezTo>
                  <a:cubicBezTo>
                    <a:pt x="4805" y="3778"/>
                    <a:pt x="5283" y="3355"/>
                    <a:pt x="5467" y="2858"/>
                  </a:cubicBezTo>
                  <a:cubicBezTo>
                    <a:pt x="5511" y="2740"/>
                    <a:pt x="5426" y="2634"/>
                    <a:pt x="5315" y="2634"/>
                  </a:cubicBezTo>
                  <a:cubicBezTo>
                    <a:pt x="5287" y="2634"/>
                    <a:pt x="5257" y="2641"/>
                    <a:pt x="5228" y="2655"/>
                  </a:cubicBezTo>
                  <a:cubicBezTo>
                    <a:pt x="4713" y="2858"/>
                    <a:pt x="4308" y="3520"/>
                    <a:pt x="4032" y="3980"/>
                  </a:cubicBezTo>
                  <a:cubicBezTo>
                    <a:pt x="3774" y="4349"/>
                    <a:pt x="3571" y="4735"/>
                    <a:pt x="3424" y="5158"/>
                  </a:cubicBezTo>
                  <a:cubicBezTo>
                    <a:pt x="3001" y="5122"/>
                    <a:pt x="2578" y="5048"/>
                    <a:pt x="2154" y="4993"/>
                  </a:cubicBezTo>
                  <a:cubicBezTo>
                    <a:pt x="2927" y="3962"/>
                    <a:pt x="3498" y="2821"/>
                    <a:pt x="4455" y="1919"/>
                  </a:cubicBezTo>
                  <a:cubicBezTo>
                    <a:pt x="5423" y="1042"/>
                    <a:pt x="6677" y="562"/>
                    <a:pt x="7962" y="562"/>
                  </a:cubicBezTo>
                  <a:close/>
                  <a:moveTo>
                    <a:pt x="7970" y="1"/>
                  </a:moveTo>
                  <a:cubicBezTo>
                    <a:pt x="7897" y="1"/>
                    <a:pt x="7823" y="2"/>
                    <a:pt x="7750" y="5"/>
                  </a:cubicBezTo>
                  <a:cubicBezTo>
                    <a:pt x="4915" y="97"/>
                    <a:pt x="2762" y="2416"/>
                    <a:pt x="1823" y="4956"/>
                  </a:cubicBezTo>
                  <a:lnTo>
                    <a:pt x="1602" y="4938"/>
                  </a:lnTo>
                  <a:cubicBezTo>
                    <a:pt x="1381" y="4855"/>
                    <a:pt x="1147" y="4813"/>
                    <a:pt x="912" y="4813"/>
                  </a:cubicBezTo>
                  <a:cubicBezTo>
                    <a:pt x="677" y="4813"/>
                    <a:pt x="442" y="4855"/>
                    <a:pt x="222" y="4938"/>
                  </a:cubicBezTo>
                  <a:cubicBezTo>
                    <a:pt x="1" y="5030"/>
                    <a:pt x="56" y="5361"/>
                    <a:pt x="295" y="5379"/>
                  </a:cubicBezTo>
                  <a:cubicBezTo>
                    <a:pt x="2209" y="5453"/>
                    <a:pt x="2927" y="7146"/>
                    <a:pt x="4400" y="8048"/>
                  </a:cubicBezTo>
                  <a:cubicBezTo>
                    <a:pt x="5339" y="8585"/>
                    <a:pt x="6412" y="8868"/>
                    <a:pt x="7490" y="8868"/>
                  </a:cubicBezTo>
                  <a:cubicBezTo>
                    <a:pt x="7742" y="8868"/>
                    <a:pt x="7995" y="8853"/>
                    <a:pt x="8247" y="8821"/>
                  </a:cubicBezTo>
                  <a:cubicBezTo>
                    <a:pt x="11560" y="8453"/>
                    <a:pt x="13842" y="5876"/>
                    <a:pt x="16051" y="3631"/>
                  </a:cubicBezTo>
                  <a:cubicBezTo>
                    <a:pt x="16106" y="3631"/>
                    <a:pt x="16161" y="3612"/>
                    <a:pt x="16235" y="3594"/>
                  </a:cubicBezTo>
                  <a:cubicBezTo>
                    <a:pt x="16437" y="3557"/>
                    <a:pt x="16474" y="3281"/>
                    <a:pt x="16271" y="3189"/>
                  </a:cubicBezTo>
                  <a:cubicBezTo>
                    <a:pt x="15517" y="2876"/>
                    <a:pt x="14762" y="2729"/>
                    <a:pt x="14026" y="2306"/>
                  </a:cubicBezTo>
                  <a:cubicBezTo>
                    <a:pt x="13400" y="1937"/>
                    <a:pt x="12793" y="1551"/>
                    <a:pt x="12130" y="1201"/>
                  </a:cubicBezTo>
                  <a:cubicBezTo>
                    <a:pt x="10851" y="518"/>
                    <a:pt x="9437" y="1"/>
                    <a:pt x="7970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0"/>
            <p:cNvSpPr/>
            <p:nvPr/>
          </p:nvSpPr>
          <p:spPr>
            <a:xfrm>
              <a:off x="4471293" y="3412013"/>
              <a:ext cx="746390" cy="522688"/>
            </a:xfrm>
            <a:custGeom>
              <a:avLst/>
              <a:gdLst/>
              <a:ahLst/>
              <a:cxnLst/>
              <a:rect l="l" t="t" r="r" b="b"/>
              <a:pathLst>
                <a:path w="13920" h="9748" extrusionOk="0">
                  <a:moveTo>
                    <a:pt x="8833" y="707"/>
                  </a:moveTo>
                  <a:cubicBezTo>
                    <a:pt x="9377" y="707"/>
                    <a:pt x="9923" y="737"/>
                    <a:pt x="10464" y="775"/>
                  </a:cubicBezTo>
                  <a:cubicBezTo>
                    <a:pt x="10898" y="816"/>
                    <a:pt x="11424" y="880"/>
                    <a:pt x="11948" y="880"/>
                  </a:cubicBezTo>
                  <a:cubicBezTo>
                    <a:pt x="12359" y="880"/>
                    <a:pt x="12769" y="841"/>
                    <a:pt x="13133" y="720"/>
                  </a:cubicBezTo>
                  <a:lnTo>
                    <a:pt x="13133" y="720"/>
                  </a:lnTo>
                  <a:cubicBezTo>
                    <a:pt x="12507" y="1990"/>
                    <a:pt x="12158" y="3388"/>
                    <a:pt x="11532" y="4658"/>
                  </a:cubicBezTo>
                  <a:cubicBezTo>
                    <a:pt x="10759" y="6186"/>
                    <a:pt x="9691" y="7603"/>
                    <a:pt x="8145" y="8413"/>
                  </a:cubicBezTo>
                  <a:cubicBezTo>
                    <a:pt x="7342" y="8848"/>
                    <a:pt x="6569" y="9030"/>
                    <a:pt x="5781" y="9030"/>
                  </a:cubicBezTo>
                  <a:cubicBezTo>
                    <a:pt x="5035" y="9030"/>
                    <a:pt x="4277" y="8866"/>
                    <a:pt x="3470" y="8597"/>
                  </a:cubicBezTo>
                  <a:cubicBezTo>
                    <a:pt x="3341" y="8560"/>
                    <a:pt x="3213" y="8524"/>
                    <a:pt x="3065" y="8487"/>
                  </a:cubicBezTo>
                  <a:cubicBezTo>
                    <a:pt x="3746" y="8119"/>
                    <a:pt x="4409" y="7695"/>
                    <a:pt x="4998" y="7180"/>
                  </a:cubicBezTo>
                  <a:cubicBezTo>
                    <a:pt x="5403" y="7585"/>
                    <a:pt x="5918" y="7843"/>
                    <a:pt x="6489" y="7916"/>
                  </a:cubicBezTo>
                  <a:cubicBezTo>
                    <a:pt x="6655" y="7944"/>
                    <a:pt x="6862" y="7969"/>
                    <a:pt x="7074" y="7969"/>
                  </a:cubicBezTo>
                  <a:cubicBezTo>
                    <a:pt x="7427" y="7969"/>
                    <a:pt x="7791" y="7900"/>
                    <a:pt x="7998" y="7659"/>
                  </a:cubicBezTo>
                  <a:cubicBezTo>
                    <a:pt x="8053" y="7585"/>
                    <a:pt x="8016" y="7474"/>
                    <a:pt x="7906" y="7456"/>
                  </a:cubicBezTo>
                  <a:cubicBezTo>
                    <a:pt x="7855" y="7451"/>
                    <a:pt x="7804" y="7449"/>
                    <a:pt x="7751" y="7449"/>
                  </a:cubicBezTo>
                  <a:cubicBezTo>
                    <a:pt x="7594" y="7449"/>
                    <a:pt x="7432" y="7470"/>
                    <a:pt x="7280" y="7511"/>
                  </a:cubicBezTo>
                  <a:cubicBezTo>
                    <a:pt x="7161" y="7530"/>
                    <a:pt x="7036" y="7539"/>
                    <a:pt x="6912" y="7539"/>
                  </a:cubicBezTo>
                  <a:cubicBezTo>
                    <a:pt x="6788" y="7539"/>
                    <a:pt x="6664" y="7530"/>
                    <a:pt x="6544" y="7511"/>
                  </a:cubicBezTo>
                  <a:cubicBezTo>
                    <a:pt x="6065" y="7438"/>
                    <a:pt x="5605" y="7272"/>
                    <a:pt x="5219" y="6996"/>
                  </a:cubicBezTo>
                  <a:lnTo>
                    <a:pt x="5532" y="6757"/>
                  </a:lnTo>
                  <a:cubicBezTo>
                    <a:pt x="6452" y="6039"/>
                    <a:pt x="7372" y="5321"/>
                    <a:pt x="8293" y="4603"/>
                  </a:cubicBezTo>
                  <a:cubicBezTo>
                    <a:pt x="8293" y="4622"/>
                    <a:pt x="8311" y="4640"/>
                    <a:pt x="8329" y="4640"/>
                  </a:cubicBezTo>
                  <a:cubicBezTo>
                    <a:pt x="8348" y="4677"/>
                    <a:pt x="8385" y="4695"/>
                    <a:pt x="8440" y="4695"/>
                  </a:cubicBezTo>
                  <a:lnTo>
                    <a:pt x="8477" y="4695"/>
                  </a:lnTo>
                  <a:cubicBezTo>
                    <a:pt x="8605" y="4750"/>
                    <a:pt x="8716" y="4806"/>
                    <a:pt x="8845" y="4879"/>
                  </a:cubicBezTo>
                  <a:cubicBezTo>
                    <a:pt x="8992" y="4934"/>
                    <a:pt x="9139" y="4971"/>
                    <a:pt x="9305" y="4990"/>
                  </a:cubicBezTo>
                  <a:cubicBezTo>
                    <a:pt x="9429" y="5016"/>
                    <a:pt x="9582" y="5043"/>
                    <a:pt x="9733" y="5043"/>
                  </a:cubicBezTo>
                  <a:cubicBezTo>
                    <a:pt x="9896" y="5043"/>
                    <a:pt x="10055" y="5012"/>
                    <a:pt x="10170" y="4916"/>
                  </a:cubicBezTo>
                  <a:cubicBezTo>
                    <a:pt x="10244" y="4861"/>
                    <a:pt x="10225" y="4714"/>
                    <a:pt x="10133" y="4677"/>
                  </a:cubicBezTo>
                  <a:cubicBezTo>
                    <a:pt x="10036" y="4635"/>
                    <a:pt x="9929" y="4615"/>
                    <a:pt x="9820" y="4615"/>
                  </a:cubicBezTo>
                  <a:cubicBezTo>
                    <a:pt x="9783" y="4615"/>
                    <a:pt x="9747" y="4617"/>
                    <a:pt x="9710" y="4622"/>
                  </a:cubicBezTo>
                  <a:cubicBezTo>
                    <a:pt x="9544" y="4603"/>
                    <a:pt x="9378" y="4585"/>
                    <a:pt x="9213" y="4548"/>
                  </a:cubicBezTo>
                  <a:cubicBezTo>
                    <a:pt x="9047" y="4511"/>
                    <a:pt x="8845" y="4401"/>
                    <a:pt x="8642" y="4346"/>
                  </a:cubicBezTo>
                  <a:lnTo>
                    <a:pt x="9967" y="3333"/>
                  </a:lnTo>
                  <a:lnTo>
                    <a:pt x="9967" y="3352"/>
                  </a:lnTo>
                  <a:cubicBezTo>
                    <a:pt x="10082" y="3504"/>
                    <a:pt x="10370" y="3682"/>
                    <a:pt x="10617" y="3682"/>
                  </a:cubicBezTo>
                  <a:cubicBezTo>
                    <a:pt x="10729" y="3682"/>
                    <a:pt x="10832" y="3646"/>
                    <a:pt x="10906" y="3554"/>
                  </a:cubicBezTo>
                  <a:cubicBezTo>
                    <a:pt x="10943" y="3517"/>
                    <a:pt x="10925" y="3444"/>
                    <a:pt x="10888" y="3425"/>
                  </a:cubicBezTo>
                  <a:cubicBezTo>
                    <a:pt x="10759" y="3388"/>
                    <a:pt x="10630" y="3388"/>
                    <a:pt x="10501" y="3388"/>
                  </a:cubicBezTo>
                  <a:cubicBezTo>
                    <a:pt x="10354" y="3352"/>
                    <a:pt x="10225" y="3296"/>
                    <a:pt x="10096" y="3223"/>
                  </a:cubicBezTo>
                  <a:lnTo>
                    <a:pt x="10796" y="2689"/>
                  </a:lnTo>
                  <a:cubicBezTo>
                    <a:pt x="10885" y="2615"/>
                    <a:pt x="10818" y="2480"/>
                    <a:pt x="10721" y="2480"/>
                  </a:cubicBezTo>
                  <a:cubicBezTo>
                    <a:pt x="10698" y="2480"/>
                    <a:pt x="10673" y="2487"/>
                    <a:pt x="10648" y="2505"/>
                  </a:cubicBezTo>
                  <a:lnTo>
                    <a:pt x="9618" y="3223"/>
                  </a:lnTo>
                  <a:cubicBezTo>
                    <a:pt x="9636" y="3149"/>
                    <a:pt x="9655" y="3057"/>
                    <a:pt x="9673" y="3002"/>
                  </a:cubicBezTo>
                  <a:cubicBezTo>
                    <a:pt x="9728" y="2763"/>
                    <a:pt x="9783" y="2413"/>
                    <a:pt x="9599" y="2229"/>
                  </a:cubicBezTo>
                  <a:cubicBezTo>
                    <a:pt x="9576" y="2206"/>
                    <a:pt x="9550" y="2196"/>
                    <a:pt x="9524" y="2196"/>
                  </a:cubicBezTo>
                  <a:cubicBezTo>
                    <a:pt x="9489" y="2196"/>
                    <a:pt x="9455" y="2215"/>
                    <a:pt x="9434" y="2247"/>
                  </a:cubicBezTo>
                  <a:cubicBezTo>
                    <a:pt x="9286" y="2413"/>
                    <a:pt x="9323" y="2726"/>
                    <a:pt x="9286" y="2947"/>
                  </a:cubicBezTo>
                  <a:cubicBezTo>
                    <a:pt x="9250" y="3112"/>
                    <a:pt x="9158" y="3333"/>
                    <a:pt x="9213" y="3517"/>
                  </a:cubicBezTo>
                  <a:lnTo>
                    <a:pt x="6783" y="5211"/>
                  </a:lnTo>
                  <a:cubicBezTo>
                    <a:pt x="6875" y="4861"/>
                    <a:pt x="6931" y="4493"/>
                    <a:pt x="7059" y="4161"/>
                  </a:cubicBezTo>
                  <a:cubicBezTo>
                    <a:pt x="7243" y="3646"/>
                    <a:pt x="7704" y="3112"/>
                    <a:pt x="7777" y="2560"/>
                  </a:cubicBezTo>
                  <a:cubicBezTo>
                    <a:pt x="7793" y="2467"/>
                    <a:pt x="7716" y="2386"/>
                    <a:pt x="7614" y="2386"/>
                  </a:cubicBezTo>
                  <a:cubicBezTo>
                    <a:pt x="7595" y="2386"/>
                    <a:pt x="7576" y="2389"/>
                    <a:pt x="7556" y="2394"/>
                  </a:cubicBezTo>
                  <a:cubicBezTo>
                    <a:pt x="7023" y="2652"/>
                    <a:pt x="6746" y="3425"/>
                    <a:pt x="6544" y="3941"/>
                  </a:cubicBezTo>
                  <a:cubicBezTo>
                    <a:pt x="6378" y="4401"/>
                    <a:pt x="6176" y="5045"/>
                    <a:pt x="6286" y="5560"/>
                  </a:cubicBezTo>
                  <a:lnTo>
                    <a:pt x="5900" y="5836"/>
                  </a:lnTo>
                  <a:cubicBezTo>
                    <a:pt x="5182" y="6333"/>
                    <a:pt x="4483" y="6867"/>
                    <a:pt x="3746" y="7327"/>
                  </a:cubicBezTo>
                  <a:cubicBezTo>
                    <a:pt x="3673" y="7364"/>
                    <a:pt x="3617" y="7401"/>
                    <a:pt x="3544" y="7438"/>
                  </a:cubicBezTo>
                  <a:cubicBezTo>
                    <a:pt x="3562" y="7051"/>
                    <a:pt x="3581" y="6683"/>
                    <a:pt x="3617" y="6315"/>
                  </a:cubicBezTo>
                  <a:cubicBezTo>
                    <a:pt x="3691" y="5781"/>
                    <a:pt x="3930" y="5192"/>
                    <a:pt x="3875" y="4677"/>
                  </a:cubicBezTo>
                  <a:cubicBezTo>
                    <a:pt x="3852" y="4583"/>
                    <a:pt x="3776" y="4526"/>
                    <a:pt x="3700" y="4526"/>
                  </a:cubicBezTo>
                  <a:cubicBezTo>
                    <a:pt x="3657" y="4526"/>
                    <a:pt x="3614" y="4545"/>
                    <a:pt x="3581" y="4585"/>
                  </a:cubicBezTo>
                  <a:cubicBezTo>
                    <a:pt x="3194" y="5008"/>
                    <a:pt x="3157" y="5781"/>
                    <a:pt x="3121" y="6315"/>
                  </a:cubicBezTo>
                  <a:cubicBezTo>
                    <a:pt x="3065" y="6757"/>
                    <a:pt x="3065" y="7198"/>
                    <a:pt x="3121" y="7640"/>
                  </a:cubicBezTo>
                  <a:cubicBezTo>
                    <a:pt x="2716" y="7806"/>
                    <a:pt x="2311" y="7935"/>
                    <a:pt x="1906" y="8082"/>
                  </a:cubicBezTo>
                  <a:cubicBezTo>
                    <a:pt x="2127" y="6812"/>
                    <a:pt x="2108" y="5523"/>
                    <a:pt x="2550" y="4290"/>
                  </a:cubicBezTo>
                  <a:cubicBezTo>
                    <a:pt x="3102" y="2799"/>
                    <a:pt x="4298" y="1640"/>
                    <a:pt x="5808" y="1161"/>
                  </a:cubicBezTo>
                  <a:cubicBezTo>
                    <a:pt x="6783" y="812"/>
                    <a:pt x="7805" y="707"/>
                    <a:pt x="8833" y="707"/>
                  </a:cubicBezTo>
                  <a:close/>
                  <a:moveTo>
                    <a:pt x="13634" y="1"/>
                  </a:moveTo>
                  <a:cubicBezTo>
                    <a:pt x="13627" y="1"/>
                    <a:pt x="13619" y="1"/>
                    <a:pt x="13612" y="2"/>
                  </a:cubicBezTo>
                  <a:cubicBezTo>
                    <a:pt x="12891" y="51"/>
                    <a:pt x="12228" y="231"/>
                    <a:pt x="11494" y="231"/>
                  </a:cubicBezTo>
                  <a:cubicBezTo>
                    <a:pt x="11403" y="231"/>
                    <a:pt x="11312" y="229"/>
                    <a:pt x="11219" y="223"/>
                  </a:cubicBezTo>
                  <a:cubicBezTo>
                    <a:pt x="10483" y="186"/>
                    <a:pt x="9765" y="112"/>
                    <a:pt x="9029" y="112"/>
                  </a:cubicBezTo>
                  <a:cubicBezTo>
                    <a:pt x="8967" y="111"/>
                    <a:pt x="8905" y="111"/>
                    <a:pt x="8843" y="111"/>
                  </a:cubicBezTo>
                  <a:cubicBezTo>
                    <a:pt x="7375" y="111"/>
                    <a:pt x="5882" y="327"/>
                    <a:pt x="4575" y="1051"/>
                  </a:cubicBezTo>
                  <a:cubicBezTo>
                    <a:pt x="2090" y="2450"/>
                    <a:pt x="1243" y="5505"/>
                    <a:pt x="1574" y="8192"/>
                  </a:cubicBezTo>
                  <a:lnTo>
                    <a:pt x="1372" y="8266"/>
                  </a:lnTo>
                  <a:cubicBezTo>
                    <a:pt x="912" y="8321"/>
                    <a:pt x="470" y="8542"/>
                    <a:pt x="157" y="8892"/>
                  </a:cubicBezTo>
                  <a:cubicBezTo>
                    <a:pt x="1" y="9048"/>
                    <a:pt x="137" y="9284"/>
                    <a:pt x="316" y="9284"/>
                  </a:cubicBezTo>
                  <a:cubicBezTo>
                    <a:pt x="348" y="9284"/>
                    <a:pt x="382" y="9277"/>
                    <a:pt x="415" y="9260"/>
                  </a:cubicBezTo>
                  <a:cubicBezTo>
                    <a:pt x="852" y="9055"/>
                    <a:pt x="1270" y="8977"/>
                    <a:pt x="1677" y="8977"/>
                  </a:cubicBezTo>
                  <a:cubicBezTo>
                    <a:pt x="2880" y="8977"/>
                    <a:pt x="3995" y="9656"/>
                    <a:pt x="5274" y="9738"/>
                  </a:cubicBezTo>
                  <a:cubicBezTo>
                    <a:pt x="5382" y="9744"/>
                    <a:pt x="5491" y="9747"/>
                    <a:pt x="5599" y="9747"/>
                  </a:cubicBezTo>
                  <a:cubicBezTo>
                    <a:pt x="6830" y="9747"/>
                    <a:pt x="8032" y="9365"/>
                    <a:pt x="9047" y="8671"/>
                  </a:cubicBezTo>
                  <a:cubicBezTo>
                    <a:pt x="11845" y="6830"/>
                    <a:pt x="12692" y="3499"/>
                    <a:pt x="13612" y="499"/>
                  </a:cubicBezTo>
                  <a:cubicBezTo>
                    <a:pt x="13667" y="462"/>
                    <a:pt x="13722" y="425"/>
                    <a:pt x="13759" y="370"/>
                  </a:cubicBezTo>
                  <a:cubicBezTo>
                    <a:pt x="13919" y="245"/>
                    <a:pt x="13839" y="1"/>
                    <a:pt x="13634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0"/>
            <p:cNvSpPr/>
            <p:nvPr/>
          </p:nvSpPr>
          <p:spPr>
            <a:xfrm>
              <a:off x="4329522" y="1567325"/>
              <a:ext cx="590839" cy="416949"/>
            </a:xfrm>
            <a:custGeom>
              <a:avLst/>
              <a:gdLst/>
              <a:ahLst/>
              <a:cxnLst/>
              <a:rect l="l" t="t" r="r" b="b"/>
              <a:pathLst>
                <a:path w="11019" h="7776" extrusionOk="0">
                  <a:moveTo>
                    <a:pt x="740" y="464"/>
                  </a:moveTo>
                  <a:cubicBezTo>
                    <a:pt x="1036" y="488"/>
                    <a:pt x="1333" y="496"/>
                    <a:pt x="1629" y="496"/>
                  </a:cubicBezTo>
                  <a:cubicBezTo>
                    <a:pt x="2177" y="496"/>
                    <a:pt x="2726" y="470"/>
                    <a:pt x="3274" y="470"/>
                  </a:cubicBezTo>
                  <a:cubicBezTo>
                    <a:pt x="3570" y="470"/>
                    <a:pt x="3867" y="477"/>
                    <a:pt x="4163" y="501"/>
                  </a:cubicBezTo>
                  <a:cubicBezTo>
                    <a:pt x="5525" y="612"/>
                    <a:pt x="6924" y="1017"/>
                    <a:pt x="7973" y="1919"/>
                  </a:cubicBezTo>
                  <a:cubicBezTo>
                    <a:pt x="9041" y="2820"/>
                    <a:pt x="9409" y="3962"/>
                    <a:pt x="9501" y="5360"/>
                  </a:cubicBezTo>
                  <a:cubicBezTo>
                    <a:pt x="9501" y="5471"/>
                    <a:pt x="9501" y="5600"/>
                    <a:pt x="9519" y="5710"/>
                  </a:cubicBezTo>
                  <a:cubicBezTo>
                    <a:pt x="9059" y="5305"/>
                    <a:pt x="8544" y="4937"/>
                    <a:pt x="7992" y="4661"/>
                  </a:cubicBezTo>
                  <a:cubicBezTo>
                    <a:pt x="8157" y="4238"/>
                    <a:pt x="8212" y="3759"/>
                    <a:pt x="8102" y="3317"/>
                  </a:cubicBezTo>
                  <a:cubicBezTo>
                    <a:pt x="8010" y="2968"/>
                    <a:pt x="7826" y="2397"/>
                    <a:pt x="7458" y="2268"/>
                  </a:cubicBezTo>
                  <a:cubicBezTo>
                    <a:pt x="7448" y="2266"/>
                    <a:pt x="7438" y="2265"/>
                    <a:pt x="7429" y="2265"/>
                  </a:cubicBezTo>
                  <a:cubicBezTo>
                    <a:pt x="7366" y="2265"/>
                    <a:pt x="7313" y="2315"/>
                    <a:pt x="7329" y="2379"/>
                  </a:cubicBezTo>
                  <a:cubicBezTo>
                    <a:pt x="7366" y="2544"/>
                    <a:pt x="7458" y="2710"/>
                    <a:pt x="7550" y="2839"/>
                  </a:cubicBezTo>
                  <a:cubicBezTo>
                    <a:pt x="7660" y="3023"/>
                    <a:pt x="7734" y="3207"/>
                    <a:pt x="7789" y="3391"/>
                  </a:cubicBezTo>
                  <a:cubicBezTo>
                    <a:pt x="7863" y="3777"/>
                    <a:pt x="7863" y="4164"/>
                    <a:pt x="7789" y="4551"/>
                  </a:cubicBezTo>
                  <a:lnTo>
                    <a:pt x="7513" y="4385"/>
                  </a:lnTo>
                  <a:cubicBezTo>
                    <a:pt x="6703" y="3906"/>
                    <a:pt x="5893" y="3428"/>
                    <a:pt x="5083" y="2949"/>
                  </a:cubicBezTo>
                  <a:cubicBezTo>
                    <a:pt x="5083" y="2949"/>
                    <a:pt x="5102" y="2931"/>
                    <a:pt x="5102" y="2912"/>
                  </a:cubicBezTo>
                  <a:cubicBezTo>
                    <a:pt x="5120" y="2876"/>
                    <a:pt x="5120" y="2839"/>
                    <a:pt x="5102" y="2820"/>
                  </a:cubicBezTo>
                  <a:cubicBezTo>
                    <a:pt x="5102" y="2802"/>
                    <a:pt x="5102" y="2802"/>
                    <a:pt x="5083" y="2784"/>
                  </a:cubicBezTo>
                  <a:cubicBezTo>
                    <a:pt x="5083" y="2673"/>
                    <a:pt x="5083" y="2581"/>
                    <a:pt x="5102" y="2471"/>
                  </a:cubicBezTo>
                  <a:cubicBezTo>
                    <a:pt x="5102" y="2342"/>
                    <a:pt x="5083" y="2213"/>
                    <a:pt x="5065" y="2084"/>
                  </a:cubicBezTo>
                  <a:cubicBezTo>
                    <a:pt x="5028" y="1882"/>
                    <a:pt x="4955" y="1569"/>
                    <a:pt x="4752" y="1458"/>
                  </a:cubicBezTo>
                  <a:cubicBezTo>
                    <a:pt x="4733" y="1449"/>
                    <a:pt x="4713" y="1444"/>
                    <a:pt x="4693" y="1444"/>
                  </a:cubicBezTo>
                  <a:cubicBezTo>
                    <a:pt x="4637" y="1444"/>
                    <a:pt x="4587" y="1482"/>
                    <a:pt x="4587" y="1550"/>
                  </a:cubicBezTo>
                  <a:cubicBezTo>
                    <a:pt x="4568" y="1679"/>
                    <a:pt x="4605" y="1790"/>
                    <a:pt x="4660" y="1900"/>
                  </a:cubicBezTo>
                  <a:cubicBezTo>
                    <a:pt x="4697" y="2029"/>
                    <a:pt x="4734" y="2158"/>
                    <a:pt x="4752" y="2287"/>
                  </a:cubicBezTo>
                  <a:cubicBezTo>
                    <a:pt x="4771" y="2415"/>
                    <a:pt x="4752" y="2618"/>
                    <a:pt x="4771" y="2765"/>
                  </a:cubicBezTo>
                  <a:lnTo>
                    <a:pt x="3629" y="2084"/>
                  </a:lnTo>
                  <a:cubicBezTo>
                    <a:pt x="3740" y="1882"/>
                    <a:pt x="3795" y="1385"/>
                    <a:pt x="3501" y="1311"/>
                  </a:cubicBezTo>
                  <a:cubicBezTo>
                    <a:pt x="3494" y="1308"/>
                    <a:pt x="3486" y="1306"/>
                    <a:pt x="3479" y="1306"/>
                  </a:cubicBezTo>
                  <a:cubicBezTo>
                    <a:pt x="3445" y="1306"/>
                    <a:pt x="3409" y="1336"/>
                    <a:pt x="3409" y="1366"/>
                  </a:cubicBezTo>
                  <a:cubicBezTo>
                    <a:pt x="3427" y="1477"/>
                    <a:pt x="3445" y="1569"/>
                    <a:pt x="3501" y="1661"/>
                  </a:cubicBezTo>
                  <a:cubicBezTo>
                    <a:pt x="3519" y="1771"/>
                    <a:pt x="3519" y="1900"/>
                    <a:pt x="3501" y="2011"/>
                  </a:cubicBezTo>
                  <a:lnTo>
                    <a:pt x="2893" y="1661"/>
                  </a:lnTo>
                  <a:cubicBezTo>
                    <a:pt x="2876" y="1652"/>
                    <a:pt x="2860" y="1649"/>
                    <a:pt x="2845" y="1649"/>
                  </a:cubicBezTo>
                  <a:cubicBezTo>
                    <a:pt x="2759" y="1649"/>
                    <a:pt x="2708" y="1764"/>
                    <a:pt x="2801" y="1826"/>
                  </a:cubicBezTo>
                  <a:lnTo>
                    <a:pt x="3648" y="2379"/>
                  </a:lnTo>
                  <a:cubicBezTo>
                    <a:pt x="3574" y="2379"/>
                    <a:pt x="3519" y="2397"/>
                    <a:pt x="3464" y="2415"/>
                  </a:cubicBezTo>
                  <a:cubicBezTo>
                    <a:pt x="3280" y="2434"/>
                    <a:pt x="2985" y="2489"/>
                    <a:pt x="2912" y="2692"/>
                  </a:cubicBezTo>
                  <a:cubicBezTo>
                    <a:pt x="2893" y="2747"/>
                    <a:pt x="2912" y="2802"/>
                    <a:pt x="2967" y="2820"/>
                  </a:cubicBezTo>
                  <a:cubicBezTo>
                    <a:pt x="2995" y="2830"/>
                    <a:pt x="3026" y="2834"/>
                    <a:pt x="3058" y="2834"/>
                  </a:cubicBezTo>
                  <a:cubicBezTo>
                    <a:pt x="3213" y="2834"/>
                    <a:pt x="3400" y="2740"/>
                    <a:pt x="3537" y="2710"/>
                  </a:cubicBezTo>
                  <a:cubicBezTo>
                    <a:pt x="3703" y="2673"/>
                    <a:pt x="3869" y="2692"/>
                    <a:pt x="3998" y="2600"/>
                  </a:cubicBezTo>
                  <a:lnTo>
                    <a:pt x="5985" y="3906"/>
                  </a:lnTo>
                  <a:cubicBezTo>
                    <a:pt x="5691" y="3943"/>
                    <a:pt x="5396" y="4017"/>
                    <a:pt x="5120" y="4017"/>
                  </a:cubicBezTo>
                  <a:cubicBezTo>
                    <a:pt x="4766" y="4017"/>
                    <a:pt x="4380" y="3908"/>
                    <a:pt x="4019" y="3908"/>
                  </a:cubicBezTo>
                  <a:cubicBezTo>
                    <a:pt x="3911" y="3908"/>
                    <a:pt x="3805" y="3918"/>
                    <a:pt x="3703" y="3943"/>
                  </a:cubicBezTo>
                  <a:cubicBezTo>
                    <a:pt x="3611" y="3980"/>
                    <a:pt x="3574" y="4090"/>
                    <a:pt x="3629" y="4164"/>
                  </a:cubicBezTo>
                  <a:cubicBezTo>
                    <a:pt x="3899" y="4419"/>
                    <a:pt x="4354" y="4467"/>
                    <a:pt x="4759" y="4467"/>
                  </a:cubicBezTo>
                  <a:cubicBezTo>
                    <a:pt x="4880" y="4467"/>
                    <a:pt x="4996" y="4463"/>
                    <a:pt x="5102" y="4459"/>
                  </a:cubicBezTo>
                  <a:cubicBezTo>
                    <a:pt x="5507" y="4440"/>
                    <a:pt x="6041" y="4422"/>
                    <a:pt x="6390" y="4182"/>
                  </a:cubicBezTo>
                  <a:lnTo>
                    <a:pt x="6722" y="4403"/>
                  </a:lnTo>
                  <a:cubicBezTo>
                    <a:pt x="7311" y="4790"/>
                    <a:pt x="7900" y="5158"/>
                    <a:pt x="8452" y="5563"/>
                  </a:cubicBezTo>
                  <a:cubicBezTo>
                    <a:pt x="8507" y="5618"/>
                    <a:pt x="8544" y="5655"/>
                    <a:pt x="8599" y="5692"/>
                  </a:cubicBezTo>
                  <a:cubicBezTo>
                    <a:pt x="8305" y="5784"/>
                    <a:pt x="8028" y="5894"/>
                    <a:pt x="7734" y="5968"/>
                  </a:cubicBezTo>
                  <a:cubicBezTo>
                    <a:pt x="7329" y="6060"/>
                    <a:pt x="6814" y="6060"/>
                    <a:pt x="6446" y="6262"/>
                  </a:cubicBezTo>
                  <a:cubicBezTo>
                    <a:pt x="6335" y="6317"/>
                    <a:pt x="6353" y="6483"/>
                    <a:pt x="6464" y="6520"/>
                  </a:cubicBezTo>
                  <a:cubicBezTo>
                    <a:pt x="6574" y="6557"/>
                    <a:pt x="6693" y="6572"/>
                    <a:pt x="6815" y="6572"/>
                  </a:cubicBezTo>
                  <a:cubicBezTo>
                    <a:pt x="7182" y="6572"/>
                    <a:pt x="7582" y="6437"/>
                    <a:pt x="7900" y="6354"/>
                  </a:cubicBezTo>
                  <a:cubicBezTo>
                    <a:pt x="8249" y="6262"/>
                    <a:pt x="8581" y="6133"/>
                    <a:pt x="8893" y="5949"/>
                  </a:cubicBezTo>
                  <a:cubicBezTo>
                    <a:pt x="9133" y="6207"/>
                    <a:pt x="9354" y="6465"/>
                    <a:pt x="9575" y="6722"/>
                  </a:cubicBezTo>
                  <a:cubicBezTo>
                    <a:pt x="8562" y="6962"/>
                    <a:pt x="7605" y="7330"/>
                    <a:pt x="6556" y="7367"/>
                  </a:cubicBezTo>
                  <a:cubicBezTo>
                    <a:pt x="6536" y="7367"/>
                    <a:pt x="6516" y="7367"/>
                    <a:pt x="6495" y="7367"/>
                  </a:cubicBezTo>
                  <a:cubicBezTo>
                    <a:pt x="5229" y="7367"/>
                    <a:pt x="4022" y="6799"/>
                    <a:pt x="3225" y="5821"/>
                  </a:cubicBezTo>
                  <a:cubicBezTo>
                    <a:pt x="2396" y="4863"/>
                    <a:pt x="1955" y="3649"/>
                    <a:pt x="1568" y="2452"/>
                  </a:cubicBezTo>
                  <a:cubicBezTo>
                    <a:pt x="1384" y="1845"/>
                    <a:pt x="1181" y="998"/>
                    <a:pt x="740" y="464"/>
                  </a:cubicBezTo>
                  <a:close/>
                  <a:moveTo>
                    <a:pt x="3449" y="0"/>
                  </a:moveTo>
                  <a:cubicBezTo>
                    <a:pt x="2438" y="0"/>
                    <a:pt x="1415" y="98"/>
                    <a:pt x="427" y="170"/>
                  </a:cubicBezTo>
                  <a:cubicBezTo>
                    <a:pt x="390" y="152"/>
                    <a:pt x="353" y="115"/>
                    <a:pt x="298" y="96"/>
                  </a:cubicBezTo>
                  <a:cubicBezTo>
                    <a:pt x="273" y="84"/>
                    <a:pt x="248" y="78"/>
                    <a:pt x="223" y="78"/>
                  </a:cubicBezTo>
                  <a:cubicBezTo>
                    <a:pt x="102" y="78"/>
                    <a:pt x="1" y="213"/>
                    <a:pt x="77" y="336"/>
                  </a:cubicBezTo>
                  <a:cubicBezTo>
                    <a:pt x="353" y="925"/>
                    <a:pt x="740" y="1403"/>
                    <a:pt x="961" y="2047"/>
                  </a:cubicBezTo>
                  <a:cubicBezTo>
                    <a:pt x="1145" y="2618"/>
                    <a:pt x="1310" y="3170"/>
                    <a:pt x="1513" y="3741"/>
                  </a:cubicBezTo>
                  <a:cubicBezTo>
                    <a:pt x="1955" y="4882"/>
                    <a:pt x="2580" y="5986"/>
                    <a:pt x="3537" y="6778"/>
                  </a:cubicBezTo>
                  <a:cubicBezTo>
                    <a:pt x="4398" y="7477"/>
                    <a:pt x="5438" y="7774"/>
                    <a:pt x="6503" y="7774"/>
                  </a:cubicBezTo>
                  <a:cubicBezTo>
                    <a:pt x="7626" y="7774"/>
                    <a:pt x="8776" y="7445"/>
                    <a:pt x="9777" y="6906"/>
                  </a:cubicBezTo>
                  <a:cubicBezTo>
                    <a:pt x="9814" y="6943"/>
                    <a:pt x="9851" y="6999"/>
                    <a:pt x="9887" y="7035"/>
                  </a:cubicBezTo>
                  <a:cubicBezTo>
                    <a:pt x="10053" y="7367"/>
                    <a:pt x="10348" y="7643"/>
                    <a:pt x="10716" y="7772"/>
                  </a:cubicBezTo>
                  <a:cubicBezTo>
                    <a:pt x="10731" y="7775"/>
                    <a:pt x="10745" y="7776"/>
                    <a:pt x="10759" y="7776"/>
                  </a:cubicBezTo>
                  <a:cubicBezTo>
                    <a:pt x="10919" y="7776"/>
                    <a:pt x="11018" y="7594"/>
                    <a:pt x="10900" y="7459"/>
                  </a:cubicBezTo>
                  <a:cubicBezTo>
                    <a:pt x="9795" y="6410"/>
                    <a:pt x="10256" y="4992"/>
                    <a:pt x="9832" y="3667"/>
                  </a:cubicBezTo>
                  <a:cubicBezTo>
                    <a:pt x="9482" y="2655"/>
                    <a:pt x="8801" y="1771"/>
                    <a:pt x="7900" y="1164"/>
                  </a:cubicBezTo>
                  <a:cubicBezTo>
                    <a:pt x="6557" y="235"/>
                    <a:pt x="5016" y="0"/>
                    <a:pt x="3449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0"/>
            <p:cNvSpPr/>
            <p:nvPr/>
          </p:nvSpPr>
          <p:spPr>
            <a:xfrm>
              <a:off x="5785412" y="1736388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043" y="1232"/>
                  </a:moveTo>
                  <a:cubicBezTo>
                    <a:pt x="5375" y="2005"/>
                    <a:pt x="5835" y="2723"/>
                    <a:pt x="6019" y="3533"/>
                  </a:cubicBezTo>
                  <a:cubicBezTo>
                    <a:pt x="6240" y="4563"/>
                    <a:pt x="5982" y="5631"/>
                    <a:pt x="5301" y="6422"/>
                  </a:cubicBezTo>
                  <a:cubicBezTo>
                    <a:pt x="4657" y="7232"/>
                    <a:pt x="3773" y="7784"/>
                    <a:pt x="2871" y="8263"/>
                  </a:cubicBezTo>
                  <a:cubicBezTo>
                    <a:pt x="2411" y="8502"/>
                    <a:pt x="1767" y="8797"/>
                    <a:pt x="1417" y="9220"/>
                  </a:cubicBezTo>
                  <a:cubicBezTo>
                    <a:pt x="1307" y="8300"/>
                    <a:pt x="1012" y="7416"/>
                    <a:pt x="920" y="6496"/>
                  </a:cubicBezTo>
                  <a:cubicBezTo>
                    <a:pt x="810" y="5392"/>
                    <a:pt x="902" y="4214"/>
                    <a:pt x="1473" y="3238"/>
                  </a:cubicBezTo>
                  <a:cubicBezTo>
                    <a:pt x="2025" y="2263"/>
                    <a:pt x="2890" y="1784"/>
                    <a:pt x="3976" y="1508"/>
                  </a:cubicBezTo>
                  <a:cubicBezTo>
                    <a:pt x="4068" y="1471"/>
                    <a:pt x="4160" y="1453"/>
                    <a:pt x="4252" y="1434"/>
                  </a:cubicBezTo>
                  <a:lnTo>
                    <a:pt x="4252" y="1434"/>
                  </a:lnTo>
                  <a:cubicBezTo>
                    <a:pt x="3994" y="1858"/>
                    <a:pt x="3792" y="2318"/>
                    <a:pt x="3644" y="2815"/>
                  </a:cubicBezTo>
                  <a:cubicBezTo>
                    <a:pt x="3513" y="2782"/>
                    <a:pt x="3379" y="2765"/>
                    <a:pt x="3246" y="2765"/>
                  </a:cubicBezTo>
                  <a:cubicBezTo>
                    <a:pt x="3007" y="2765"/>
                    <a:pt x="2771" y="2819"/>
                    <a:pt x="2558" y="2925"/>
                  </a:cubicBezTo>
                  <a:cubicBezTo>
                    <a:pt x="2282" y="3036"/>
                    <a:pt x="1859" y="3275"/>
                    <a:pt x="1822" y="3588"/>
                  </a:cubicBezTo>
                  <a:cubicBezTo>
                    <a:pt x="1807" y="3649"/>
                    <a:pt x="1855" y="3685"/>
                    <a:pt x="1903" y="3685"/>
                  </a:cubicBezTo>
                  <a:cubicBezTo>
                    <a:pt x="1913" y="3685"/>
                    <a:pt x="1923" y="3683"/>
                    <a:pt x="1933" y="3680"/>
                  </a:cubicBezTo>
                  <a:cubicBezTo>
                    <a:pt x="2061" y="3606"/>
                    <a:pt x="2172" y="3533"/>
                    <a:pt x="2264" y="3422"/>
                  </a:cubicBezTo>
                  <a:cubicBezTo>
                    <a:pt x="2374" y="3312"/>
                    <a:pt x="2522" y="3238"/>
                    <a:pt x="2669" y="3164"/>
                  </a:cubicBezTo>
                  <a:cubicBezTo>
                    <a:pt x="2945" y="3036"/>
                    <a:pt x="3276" y="2980"/>
                    <a:pt x="3589" y="2980"/>
                  </a:cubicBezTo>
                  <a:cubicBezTo>
                    <a:pt x="3552" y="3072"/>
                    <a:pt x="3534" y="3146"/>
                    <a:pt x="3497" y="3238"/>
                  </a:cubicBezTo>
                  <a:cubicBezTo>
                    <a:pt x="3239" y="3956"/>
                    <a:pt x="2982" y="4655"/>
                    <a:pt x="2724" y="5373"/>
                  </a:cubicBezTo>
                  <a:lnTo>
                    <a:pt x="2687" y="5373"/>
                  </a:lnTo>
                  <a:cubicBezTo>
                    <a:pt x="2681" y="5367"/>
                    <a:pt x="2673" y="5365"/>
                    <a:pt x="2664" y="5365"/>
                  </a:cubicBezTo>
                  <a:cubicBezTo>
                    <a:pt x="2646" y="5365"/>
                    <a:pt x="2626" y="5373"/>
                    <a:pt x="2614" y="5373"/>
                  </a:cubicBezTo>
                  <a:cubicBezTo>
                    <a:pt x="2595" y="5392"/>
                    <a:pt x="2595" y="5392"/>
                    <a:pt x="2595" y="5392"/>
                  </a:cubicBezTo>
                  <a:cubicBezTo>
                    <a:pt x="2503" y="5410"/>
                    <a:pt x="2411" y="5428"/>
                    <a:pt x="2338" y="5428"/>
                  </a:cubicBezTo>
                  <a:cubicBezTo>
                    <a:pt x="2227" y="5447"/>
                    <a:pt x="2135" y="5484"/>
                    <a:pt x="2043" y="5520"/>
                  </a:cubicBezTo>
                  <a:cubicBezTo>
                    <a:pt x="1877" y="5594"/>
                    <a:pt x="1638" y="5686"/>
                    <a:pt x="1583" y="5870"/>
                  </a:cubicBezTo>
                  <a:cubicBezTo>
                    <a:pt x="1546" y="5925"/>
                    <a:pt x="1601" y="5999"/>
                    <a:pt x="1675" y="5999"/>
                  </a:cubicBezTo>
                  <a:cubicBezTo>
                    <a:pt x="1767" y="5981"/>
                    <a:pt x="1859" y="5944"/>
                    <a:pt x="1933" y="5870"/>
                  </a:cubicBezTo>
                  <a:cubicBezTo>
                    <a:pt x="2025" y="5815"/>
                    <a:pt x="2135" y="5778"/>
                    <a:pt x="2227" y="5741"/>
                  </a:cubicBezTo>
                  <a:cubicBezTo>
                    <a:pt x="2338" y="5704"/>
                    <a:pt x="2485" y="5686"/>
                    <a:pt x="2614" y="5649"/>
                  </a:cubicBezTo>
                  <a:lnTo>
                    <a:pt x="2614" y="5649"/>
                  </a:lnTo>
                  <a:cubicBezTo>
                    <a:pt x="2485" y="5999"/>
                    <a:pt x="2374" y="6330"/>
                    <a:pt x="2246" y="6680"/>
                  </a:cubicBezTo>
                  <a:cubicBezTo>
                    <a:pt x="2191" y="6658"/>
                    <a:pt x="2119" y="6646"/>
                    <a:pt x="2043" y="6646"/>
                  </a:cubicBezTo>
                  <a:cubicBezTo>
                    <a:pt x="1863" y="6646"/>
                    <a:pt x="1664" y="6714"/>
                    <a:pt x="1638" y="6882"/>
                  </a:cubicBezTo>
                  <a:cubicBezTo>
                    <a:pt x="1638" y="6919"/>
                    <a:pt x="1675" y="6956"/>
                    <a:pt x="1712" y="6956"/>
                  </a:cubicBezTo>
                  <a:cubicBezTo>
                    <a:pt x="1785" y="6919"/>
                    <a:pt x="1859" y="6882"/>
                    <a:pt x="1933" y="6846"/>
                  </a:cubicBezTo>
                  <a:cubicBezTo>
                    <a:pt x="2025" y="6809"/>
                    <a:pt x="2117" y="6790"/>
                    <a:pt x="2227" y="6790"/>
                  </a:cubicBezTo>
                  <a:cubicBezTo>
                    <a:pt x="2154" y="6974"/>
                    <a:pt x="2098" y="7159"/>
                    <a:pt x="2025" y="7324"/>
                  </a:cubicBezTo>
                  <a:cubicBezTo>
                    <a:pt x="2013" y="7382"/>
                    <a:pt x="2060" y="7419"/>
                    <a:pt x="2106" y="7419"/>
                  </a:cubicBezTo>
                  <a:cubicBezTo>
                    <a:pt x="2133" y="7419"/>
                    <a:pt x="2158" y="7406"/>
                    <a:pt x="2172" y="7379"/>
                  </a:cubicBezTo>
                  <a:lnTo>
                    <a:pt x="2485" y="6606"/>
                  </a:lnTo>
                  <a:cubicBezTo>
                    <a:pt x="2503" y="6662"/>
                    <a:pt x="2522" y="6717"/>
                    <a:pt x="2540" y="6754"/>
                  </a:cubicBezTo>
                  <a:cubicBezTo>
                    <a:pt x="2595" y="6901"/>
                    <a:pt x="2687" y="7140"/>
                    <a:pt x="2853" y="7159"/>
                  </a:cubicBezTo>
                  <a:cubicBezTo>
                    <a:pt x="2890" y="7159"/>
                    <a:pt x="2927" y="7140"/>
                    <a:pt x="2945" y="7103"/>
                  </a:cubicBezTo>
                  <a:cubicBezTo>
                    <a:pt x="2963" y="6956"/>
                    <a:pt x="2816" y="6790"/>
                    <a:pt x="2779" y="6662"/>
                  </a:cubicBezTo>
                  <a:cubicBezTo>
                    <a:pt x="2724" y="6533"/>
                    <a:pt x="2706" y="6386"/>
                    <a:pt x="2614" y="6312"/>
                  </a:cubicBezTo>
                  <a:lnTo>
                    <a:pt x="3350" y="4527"/>
                  </a:lnTo>
                  <a:cubicBezTo>
                    <a:pt x="3424" y="4766"/>
                    <a:pt x="3534" y="4987"/>
                    <a:pt x="3571" y="5208"/>
                  </a:cubicBezTo>
                  <a:cubicBezTo>
                    <a:pt x="3644" y="5557"/>
                    <a:pt x="3571" y="6017"/>
                    <a:pt x="3736" y="6330"/>
                  </a:cubicBezTo>
                  <a:cubicBezTo>
                    <a:pt x="3759" y="6375"/>
                    <a:pt x="3801" y="6399"/>
                    <a:pt x="3844" y="6399"/>
                  </a:cubicBezTo>
                  <a:cubicBezTo>
                    <a:pt x="3871" y="6399"/>
                    <a:pt x="3899" y="6389"/>
                    <a:pt x="3920" y="6367"/>
                  </a:cubicBezTo>
                  <a:cubicBezTo>
                    <a:pt x="4123" y="6036"/>
                    <a:pt x="4013" y="5502"/>
                    <a:pt x="3920" y="5152"/>
                  </a:cubicBezTo>
                  <a:cubicBezTo>
                    <a:pt x="3865" y="4784"/>
                    <a:pt x="3736" y="4453"/>
                    <a:pt x="3497" y="4158"/>
                  </a:cubicBezTo>
                  <a:cubicBezTo>
                    <a:pt x="3552" y="4066"/>
                    <a:pt x="3589" y="3974"/>
                    <a:pt x="3626" y="3864"/>
                  </a:cubicBezTo>
                  <a:cubicBezTo>
                    <a:pt x="3847" y="3349"/>
                    <a:pt x="4049" y="2815"/>
                    <a:pt x="4289" y="2299"/>
                  </a:cubicBezTo>
                  <a:cubicBezTo>
                    <a:pt x="4307" y="2263"/>
                    <a:pt x="4344" y="2207"/>
                    <a:pt x="4362" y="2171"/>
                  </a:cubicBezTo>
                  <a:cubicBezTo>
                    <a:pt x="4491" y="2391"/>
                    <a:pt x="4601" y="2594"/>
                    <a:pt x="4712" y="2815"/>
                  </a:cubicBezTo>
                  <a:cubicBezTo>
                    <a:pt x="4859" y="3128"/>
                    <a:pt x="4933" y="3533"/>
                    <a:pt x="5154" y="3809"/>
                  </a:cubicBezTo>
                  <a:cubicBezTo>
                    <a:pt x="5174" y="3836"/>
                    <a:pt x="5204" y="3848"/>
                    <a:pt x="5234" y="3848"/>
                  </a:cubicBezTo>
                  <a:cubicBezTo>
                    <a:pt x="5286" y="3848"/>
                    <a:pt x="5338" y="3812"/>
                    <a:pt x="5338" y="3753"/>
                  </a:cubicBezTo>
                  <a:cubicBezTo>
                    <a:pt x="5411" y="3385"/>
                    <a:pt x="5154" y="2944"/>
                    <a:pt x="5006" y="2631"/>
                  </a:cubicBezTo>
                  <a:cubicBezTo>
                    <a:pt x="4878" y="2373"/>
                    <a:pt x="4712" y="2115"/>
                    <a:pt x="4546" y="1894"/>
                  </a:cubicBezTo>
                  <a:cubicBezTo>
                    <a:pt x="4694" y="1674"/>
                    <a:pt x="4878" y="1453"/>
                    <a:pt x="5043" y="1232"/>
                  </a:cubicBezTo>
                  <a:close/>
                  <a:moveTo>
                    <a:pt x="5561" y="1"/>
                  </a:moveTo>
                  <a:cubicBezTo>
                    <a:pt x="5520" y="1"/>
                    <a:pt x="5479" y="17"/>
                    <a:pt x="5448" y="54"/>
                  </a:cubicBezTo>
                  <a:cubicBezTo>
                    <a:pt x="4767" y="1103"/>
                    <a:pt x="3589" y="956"/>
                    <a:pt x="2595" y="1490"/>
                  </a:cubicBezTo>
                  <a:cubicBezTo>
                    <a:pt x="1822" y="1931"/>
                    <a:pt x="1233" y="2612"/>
                    <a:pt x="884" y="3404"/>
                  </a:cubicBezTo>
                  <a:cubicBezTo>
                    <a:pt x="0" y="5410"/>
                    <a:pt x="699" y="7545"/>
                    <a:pt x="1233" y="9514"/>
                  </a:cubicBezTo>
                  <a:cubicBezTo>
                    <a:pt x="1215" y="9551"/>
                    <a:pt x="1196" y="9588"/>
                    <a:pt x="1196" y="9643"/>
                  </a:cubicBezTo>
                  <a:cubicBezTo>
                    <a:pt x="1154" y="9729"/>
                    <a:pt x="1232" y="9814"/>
                    <a:pt x="1321" y="9814"/>
                  </a:cubicBezTo>
                  <a:cubicBezTo>
                    <a:pt x="1347" y="9814"/>
                    <a:pt x="1374" y="9807"/>
                    <a:pt x="1399" y="9791"/>
                  </a:cubicBezTo>
                  <a:cubicBezTo>
                    <a:pt x="1841" y="9478"/>
                    <a:pt x="2154" y="9110"/>
                    <a:pt x="2632" y="8815"/>
                  </a:cubicBezTo>
                  <a:cubicBezTo>
                    <a:pt x="3055" y="8594"/>
                    <a:pt x="3479" y="8355"/>
                    <a:pt x="3902" y="8134"/>
                  </a:cubicBezTo>
                  <a:cubicBezTo>
                    <a:pt x="4767" y="7637"/>
                    <a:pt x="5503" y="6919"/>
                    <a:pt x="6019" y="6054"/>
                  </a:cubicBezTo>
                  <a:cubicBezTo>
                    <a:pt x="6902" y="4416"/>
                    <a:pt x="6295" y="2428"/>
                    <a:pt x="5172" y="1048"/>
                  </a:cubicBezTo>
                  <a:lnTo>
                    <a:pt x="5264" y="937"/>
                  </a:lnTo>
                  <a:cubicBezTo>
                    <a:pt x="5503" y="753"/>
                    <a:pt x="5669" y="477"/>
                    <a:pt x="5724" y="164"/>
                  </a:cubicBezTo>
                  <a:cubicBezTo>
                    <a:pt x="5724" y="66"/>
                    <a:pt x="5642" y="1"/>
                    <a:pt x="5561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0"/>
            <p:cNvSpPr/>
            <p:nvPr/>
          </p:nvSpPr>
          <p:spPr>
            <a:xfrm>
              <a:off x="5472539" y="2512055"/>
              <a:ext cx="650411" cy="873255"/>
            </a:xfrm>
            <a:custGeom>
              <a:avLst/>
              <a:gdLst/>
              <a:ahLst/>
              <a:cxnLst/>
              <a:rect l="l" t="t" r="r" b="b"/>
              <a:pathLst>
                <a:path w="12130" h="16286" extrusionOk="0">
                  <a:moveTo>
                    <a:pt x="1915" y="2172"/>
                  </a:moveTo>
                  <a:lnTo>
                    <a:pt x="1915" y="2172"/>
                  </a:lnTo>
                  <a:cubicBezTo>
                    <a:pt x="3442" y="2374"/>
                    <a:pt x="5007" y="2319"/>
                    <a:pt x="6498" y="2816"/>
                  </a:cubicBezTo>
                  <a:cubicBezTo>
                    <a:pt x="8375" y="3405"/>
                    <a:pt x="9700" y="4785"/>
                    <a:pt x="10418" y="6607"/>
                  </a:cubicBezTo>
                  <a:cubicBezTo>
                    <a:pt x="11099" y="8393"/>
                    <a:pt x="11099" y="10325"/>
                    <a:pt x="11025" y="12221"/>
                  </a:cubicBezTo>
                  <a:cubicBezTo>
                    <a:pt x="10970" y="13160"/>
                    <a:pt x="10823" y="14448"/>
                    <a:pt x="11191" y="15442"/>
                  </a:cubicBezTo>
                  <a:cubicBezTo>
                    <a:pt x="9645" y="14724"/>
                    <a:pt x="7933" y="14356"/>
                    <a:pt x="6387" y="13638"/>
                  </a:cubicBezTo>
                  <a:cubicBezTo>
                    <a:pt x="4510" y="12773"/>
                    <a:pt x="2761" y="11522"/>
                    <a:pt x="1731" y="9700"/>
                  </a:cubicBezTo>
                  <a:cubicBezTo>
                    <a:pt x="663" y="7822"/>
                    <a:pt x="737" y="6074"/>
                    <a:pt x="1344" y="4067"/>
                  </a:cubicBezTo>
                  <a:cubicBezTo>
                    <a:pt x="1381" y="3902"/>
                    <a:pt x="1436" y="3736"/>
                    <a:pt x="1473" y="3570"/>
                  </a:cubicBezTo>
                  <a:cubicBezTo>
                    <a:pt x="1933" y="4399"/>
                    <a:pt x="2485" y="5153"/>
                    <a:pt x="3111" y="5853"/>
                  </a:cubicBezTo>
                  <a:cubicBezTo>
                    <a:pt x="2632" y="6350"/>
                    <a:pt x="2338" y="6994"/>
                    <a:pt x="2264" y="7693"/>
                  </a:cubicBezTo>
                  <a:cubicBezTo>
                    <a:pt x="2191" y="8227"/>
                    <a:pt x="2172" y="9129"/>
                    <a:pt x="2632" y="9497"/>
                  </a:cubicBezTo>
                  <a:cubicBezTo>
                    <a:pt x="2666" y="9520"/>
                    <a:pt x="2702" y="9530"/>
                    <a:pt x="2735" y="9530"/>
                  </a:cubicBezTo>
                  <a:cubicBezTo>
                    <a:pt x="2811" y="9530"/>
                    <a:pt x="2877" y="9476"/>
                    <a:pt x="2890" y="9387"/>
                  </a:cubicBezTo>
                  <a:cubicBezTo>
                    <a:pt x="2890" y="9129"/>
                    <a:pt x="2853" y="8871"/>
                    <a:pt x="2780" y="8632"/>
                  </a:cubicBezTo>
                  <a:cubicBezTo>
                    <a:pt x="2743" y="8337"/>
                    <a:pt x="2724" y="8043"/>
                    <a:pt x="2761" y="7748"/>
                  </a:cubicBezTo>
                  <a:cubicBezTo>
                    <a:pt x="2816" y="7160"/>
                    <a:pt x="3019" y="6607"/>
                    <a:pt x="3332" y="6129"/>
                  </a:cubicBezTo>
                  <a:cubicBezTo>
                    <a:pt x="3442" y="6258"/>
                    <a:pt x="3553" y="6368"/>
                    <a:pt x="3645" y="6497"/>
                  </a:cubicBezTo>
                  <a:cubicBezTo>
                    <a:pt x="4547" y="7583"/>
                    <a:pt x="5430" y="8669"/>
                    <a:pt x="6332" y="9755"/>
                  </a:cubicBezTo>
                  <a:cubicBezTo>
                    <a:pt x="6314" y="9773"/>
                    <a:pt x="6295" y="9773"/>
                    <a:pt x="6277" y="9792"/>
                  </a:cubicBezTo>
                  <a:cubicBezTo>
                    <a:pt x="6240" y="9828"/>
                    <a:pt x="6222" y="9884"/>
                    <a:pt x="6222" y="9939"/>
                  </a:cubicBezTo>
                  <a:cubicBezTo>
                    <a:pt x="6222" y="9939"/>
                    <a:pt x="6222" y="9957"/>
                    <a:pt x="6240" y="9976"/>
                  </a:cubicBezTo>
                  <a:cubicBezTo>
                    <a:pt x="6185" y="10123"/>
                    <a:pt x="6111" y="10288"/>
                    <a:pt x="6038" y="10436"/>
                  </a:cubicBezTo>
                  <a:cubicBezTo>
                    <a:pt x="5982" y="10601"/>
                    <a:pt x="5927" y="10785"/>
                    <a:pt x="5909" y="10988"/>
                  </a:cubicBezTo>
                  <a:cubicBezTo>
                    <a:pt x="5872" y="11282"/>
                    <a:pt x="5798" y="11779"/>
                    <a:pt x="6038" y="12019"/>
                  </a:cubicBezTo>
                  <a:cubicBezTo>
                    <a:pt x="6068" y="12065"/>
                    <a:pt x="6115" y="12085"/>
                    <a:pt x="6162" y="12085"/>
                  </a:cubicBezTo>
                  <a:cubicBezTo>
                    <a:pt x="6227" y="12085"/>
                    <a:pt x="6292" y="12046"/>
                    <a:pt x="6314" y="11982"/>
                  </a:cubicBezTo>
                  <a:cubicBezTo>
                    <a:pt x="6387" y="11816"/>
                    <a:pt x="6406" y="11632"/>
                    <a:pt x="6387" y="11466"/>
                  </a:cubicBezTo>
                  <a:cubicBezTo>
                    <a:pt x="6387" y="11264"/>
                    <a:pt x="6406" y="11062"/>
                    <a:pt x="6442" y="10859"/>
                  </a:cubicBezTo>
                  <a:cubicBezTo>
                    <a:pt x="6479" y="10657"/>
                    <a:pt x="6608" y="10399"/>
                    <a:pt x="6663" y="10178"/>
                  </a:cubicBezTo>
                  <a:lnTo>
                    <a:pt x="7933" y="11724"/>
                  </a:lnTo>
                  <a:lnTo>
                    <a:pt x="7915" y="11724"/>
                  </a:lnTo>
                  <a:cubicBezTo>
                    <a:pt x="7639" y="11963"/>
                    <a:pt x="7344" y="12608"/>
                    <a:pt x="7694" y="12884"/>
                  </a:cubicBezTo>
                  <a:cubicBezTo>
                    <a:pt x="7712" y="12896"/>
                    <a:pt x="7733" y="12902"/>
                    <a:pt x="7753" y="12902"/>
                  </a:cubicBezTo>
                  <a:cubicBezTo>
                    <a:pt x="7792" y="12902"/>
                    <a:pt x="7829" y="12878"/>
                    <a:pt x="7841" y="12828"/>
                  </a:cubicBezTo>
                  <a:cubicBezTo>
                    <a:pt x="7878" y="12681"/>
                    <a:pt x="7896" y="12534"/>
                    <a:pt x="7878" y="12368"/>
                  </a:cubicBezTo>
                  <a:cubicBezTo>
                    <a:pt x="7915" y="12203"/>
                    <a:pt x="7970" y="12019"/>
                    <a:pt x="8081" y="11871"/>
                  </a:cubicBezTo>
                  <a:lnTo>
                    <a:pt x="8743" y="12681"/>
                  </a:lnTo>
                  <a:cubicBezTo>
                    <a:pt x="8774" y="12722"/>
                    <a:pt x="8812" y="12739"/>
                    <a:pt x="8850" y="12739"/>
                  </a:cubicBezTo>
                  <a:cubicBezTo>
                    <a:pt x="8950" y="12739"/>
                    <a:pt x="9044" y="12622"/>
                    <a:pt x="8964" y="12516"/>
                  </a:cubicBezTo>
                  <a:cubicBezTo>
                    <a:pt x="8651" y="12111"/>
                    <a:pt x="8338" y="11687"/>
                    <a:pt x="8044" y="11282"/>
                  </a:cubicBezTo>
                  <a:lnTo>
                    <a:pt x="8044" y="11282"/>
                  </a:lnTo>
                  <a:cubicBezTo>
                    <a:pt x="8136" y="11301"/>
                    <a:pt x="8246" y="11319"/>
                    <a:pt x="8320" y="11338"/>
                  </a:cubicBezTo>
                  <a:cubicBezTo>
                    <a:pt x="8449" y="11363"/>
                    <a:pt x="8614" y="11393"/>
                    <a:pt x="8776" y="11393"/>
                  </a:cubicBezTo>
                  <a:cubicBezTo>
                    <a:pt x="8961" y="11393"/>
                    <a:pt x="9141" y="11355"/>
                    <a:pt x="9259" y="11227"/>
                  </a:cubicBezTo>
                  <a:cubicBezTo>
                    <a:pt x="9295" y="11154"/>
                    <a:pt x="9295" y="11062"/>
                    <a:pt x="9222" y="11025"/>
                  </a:cubicBezTo>
                  <a:cubicBezTo>
                    <a:pt x="9019" y="10859"/>
                    <a:pt x="8633" y="10914"/>
                    <a:pt x="8375" y="10877"/>
                  </a:cubicBezTo>
                  <a:cubicBezTo>
                    <a:pt x="8221" y="10850"/>
                    <a:pt x="8025" y="10779"/>
                    <a:pt x="7843" y="10779"/>
                  </a:cubicBezTo>
                  <a:cubicBezTo>
                    <a:pt x="7785" y="10779"/>
                    <a:pt x="7729" y="10786"/>
                    <a:pt x="7676" y="10804"/>
                  </a:cubicBezTo>
                  <a:lnTo>
                    <a:pt x="5541" y="7933"/>
                  </a:lnTo>
                  <a:lnTo>
                    <a:pt x="5541" y="7933"/>
                  </a:lnTo>
                  <a:cubicBezTo>
                    <a:pt x="5964" y="8043"/>
                    <a:pt x="6424" y="8098"/>
                    <a:pt x="6829" y="8227"/>
                  </a:cubicBezTo>
                  <a:cubicBezTo>
                    <a:pt x="7455" y="8448"/>
                    <a:pt x="8117" y="8982"/>
                    <a:pt x="8780" y="9055"/>
                  </a:cubicBezTo>
                  <a:cubicBezTo>
                    <a:pt x="8927" y="9055"/>
                    <a:pt x="9038" y="8926"/>
                    <a:pt x="8982" y="8779"/>
                  </a:cubicBezTo>
                  <a:cubicBezTo>
                    <a:pt x="8651" y="8135"/>
                    <a:pt x="7712" y="7822"/>
                    <a:pt x="7068" y="7620"/>
                  </a:cubicBezTo>
                  <a:cubicBezTo>
                    <a:pt x="6632" y="7479"/>
                    <a:pt x="6079" y="7306"/>
                    <a:pt x="5571" y="7306"/>
                  </a:cubicBezTo>
                  <a:cubicBezTo>
                    <a:pt x="5413" y="7306"/>
                    <a:pt x="5261" y="7323"/>
                    <a:pt x="5117" y="7362"/>
                  </a:cubicBezTo>
                  <a:lnTo>
                    <a:pt x="4749" y="6883"/>
                  </a:lnTo>
                  <a:cubicBezTo>
                    <a:pt x="4123" y="6055"/>
                    <a:pt x="3461" y="5227"/>
                    <a:pt x="2890" y="4362"/>
                  </a:cubicBezTo>
                  <a:cubicBezTo>
                    <a:pt x="2835" y="4270"/>
                    <a:pt x="2798" y="4196"/>
                    <a:pt x="2761" y="4123"/>
                  </a:cubicBezTo>
                  <a:lnTo>
                    <a:pt x="2761" y="4123"/>
                  </a:lnTo>
                  <a:cubicBezTo>
                    <a:pt x="3221" y="4141"/>
                    <a:pt x="3663" y="4123"/>
                    <a:pt x="4105" y="4178"/>
                  </a:cubicBezTo>
                  <a:cubicBezTo>
                    <a:pt x="4654" y="4240"/>
                    <a:pt x="5256" y="4437"/>
                    <a:pt x="5809" y="4437"/>
                  </a:cubicBezTo>
                  <a:cubicBezTo>
                    <a:pt x="5905" y="4437"/>
                    <a:pt x="6000" y="4431"/>
                    <a:pt x="6093" y="4417"/>
                  </a:cubicBezTo>
                  <a:cubicBezTo>
                    <a:pt x="6258" y="4380"/>
                    <a:pt x="6314" y="4159"/>
                    <a:pt x="6185" y="4049"/>
                  </a:cubicBezTo>
                  <a:cubicBezTo>
                    <a:pt x="5651" y="3626"/>
                    <a:pt x="4731" y="3589"/>
                    <a:pt x="4086" y="3552"/>
                  </a:cubicBezTo>
                  <a:cubicBezTo>
                    <a:pt x="3886" y="3531"/>
                    <a:pt x="3686" y="3521"/>
                    <a:pt x="3486" y="3521"/>
                  </a:cubicBezTo>
                  <a:cubicBezTo>
                    <a:pt x="3152" y="3521"/>
                    <a:pt x="2819" y="3550"/>
                    <a:pt x="2485" y="3607"/>
                  </a:cubicBezTo>
                  <a:cubicBezTo>
                    <a:pt x="2264" y="3129"/>
                    <a:pt x="2099" y="2650"/>
                    <a:pt x="1915" y="2172"/>
                  </a:cubicBezTo>
                  <a:close/>
                  <a:moveTo>
                    <a:pt x="716" y="0"/>
                  </a:moveTo>
                  <a:cubicBezTo>
                    <a:pt x="530" y="0"/>
                    <a:pt x="371" y="188"/>
                    <a:pt x="442" y="386"/>
                  </a:cubicBezTo>
                  <a:cubicBezTo>
                    <a:pt x="1491" y="2448"/>
                    <a:pt x="129" y="4196"/>
                    <a:pt x="37" y="6276"/>
                  </a:cubicBezTo>
                  <a:cubicBezTo>
                    <a:pt x="0" y="7896"/>
                    <a:pt x="516" y="9479"/>
                    <a:pt x="1473" y="10785"/>
                  </a:cubicBezTo>
                  <a:cubicBezTo>
                    <a:pt x="3792" y="14080"/>
                    <a:pt x="7841" y="14982"/>
                    <a:pt x="11486" y="15994"/>
                  </a:cubicBezTo>
                  <a:cubicBezTo>
                    <a:pt x="11541" y="16050"/>
                    <a:pt x="11578" y="16123"/>
                    <a:pt x="11633" y="16178"/>
                  </a:cubicBezTo>
                  <a:cubicBezTo>
                    <a:pt x="11682" y="16253"/>
                    <a:pt x="11757" y="16285"/>
                    <a:pt x="11832" y="16285"/>
                  </a:cubicBezTo>
                  <a:cubicBezTo>
                    <a:pt x="11980" y="16285"/>
                    <a:pt x="12130" y="16159"/>
                    <a:pt x="12093" y="15976"/>
                  </a:cubicBezTo>
                  <a:cubicBezTo>
                    <a:pt x="12001" y="15000"/>
                    <a:pt x="11706" y="14117"/>
                    <a:pt x="11725" y="13105"/>
                  </a:cubicBezTo>
                  <a:cubicBezTo>
                    <a:pt x="11743" y="12221"/>
                    <a:pt x="11817" y="11338"/>
                    <a:pt x="11799" y="10454"/>
                  </a:cubicBezTo>
                  <a:cubicBezTo>
                    <a:pt x="11762" y="8614"/>
                    <a:pt x="11449" y="6718"/>
                    <a:pt x="10492" y="5116"/>
                  </a:cubicBezTo>
                  <a:cubicBezTo>
                    <a:pt x="9019" y="2662"/>
                    <a:pt x="6205" y="1627"/>
                    <a:pt x="3422" y="1627"/>
                  </a:cubicBezTo>
                  <a:cubicBezTo>
                    <a:pt x="2866" y="1627"/>
                    <a:pt x="2310" y="1668"/>
                    <a:pt x="1767" y="1748"/>
                  </a:cubicBezTo>
                  <a:cubicBezTo>
                    <a:pt x="1731" y="1675"/>
                    <a:pt x="1694" y="1601"/>
                    <a:pt x="1675" y="1527"/>
                  </a:cubicBezTo>
                  <a:cubicBezTo>
                    <a:pt x="1602" y="957"/>
                    <a:pt x="1307" y="423"/>
                    <a:pt x="884" y="55"/>
                  </a:cubicBezTo>
                  <a:cubicBezTo>
                    <a:pt x="829" y="17"/>
                    <a:pt x="771" y="0"/>
                    <a:pt x="716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0"/>
            <p:cNvSpPr/>
            <p:nvPr/>
          </p:nvSpPr>
          <p:spPr>
            <a:xfrm>
              <a:off x="7147682" y="3794324"/>
              <a:ext cx="788214" cy="801565"/>
            </a:xfrm>
            <a:custGeom>
              <a:avLst/>
              <a:gdLst/>
              <a:ahLst/>
              <a:cxnLst/>
              <a:rect l="l" t="t" r="r" b="b"/>
              <a:pathLst>
                <a:path w="14700" h="14949" extrusionOk="0">
                  <a:moveTo>
                    <a:pt x="5301" y="1833"/>
                  </a:moveTo>
                  <a:cubicBezTo>
                    <a:pt x="5787" y="1833"/>
                    <a:pt x="6275" y="1863"/>
                    <a:pt x="6767" y="1946"/>
                  </a:cubicBezTo>
                  <a:cubicBezTo>
                    <a:pt x="8774" y="2277"/>
                    <a:pt x="10375" y="3473"/>
                    <a:pt x="11406" y="5240"/>
                  </a:cubicBezTo>
                  <a:cubicBezTo>
                    <a:pt x="12400" y="6971"/>
                    <a:pt x="12731" y="8958"/>
                    <a:pt x="12952" y="10909"/>
                  </a:cubicBezTo>
                  <a:cubicBezTo>
                    <a:pt x="13062" y="11885"/>
                    <a:pt x="13117" y="13247"/>
                    <a:pt x="13633" y="14186"/>
                  </a:cubicBezTo>
                  <a:cubicBezTo>
                    <a:pt x="11939" y="13707"/>
                    <a:pt x="10117" y="13615"/>
                    <a:pt x="8405" y="13118"/>
                  </a:cubicBezTo>
                  <a:cubicBezTo>
                    <a:pt x="6344" y="12548"/>
                    <a:pt x="4319" y="11535"/>
                    <a:pt x="2976" y="9842"/>
                  </a:cubicBezTo>
                  <a:cubicBezTo>
                    <a:pt x="1559" y="8075"/>
                    <a:pt x="1356" y="6271"/>
                    <a:pt x="1651" y="4099"/>
                  </a:cubicBezTo>
                  <a:cubicBezTo>
                    <a:pt x="1669" y="3934"/>
                    <a:pt x="1687" y="3750"/>
                    <a:pt x="1706" y="3566"/>
                  </a:cubicBezTo>
                  <a:cubicBezTo>
                    <a:pt x="2313" y="4339"/>
                    <a:pt x="2994" y="5020"/>
                    <a:pt x="3767" y="5627"/>
                  </a:cubicBezTo>
                  <a:cubicBezTo>
                    <a:pt x="3362" y="6234"/>
                    <a:pt x="3160" y="6934"/>
                    <a:pt x="3197" y="7652"/>
                  </a:cubicBezTo>
                  <a:cubicBezTo>
                    <a:pt x="3215" y="8222"/>
                    <a:pt x="3325" y="9142"/>
                    <a:pt x="3878" y="9455"/>
                  </a:cubicBezTo>
                  <a:cubicBezTo>
                    <a:pt x="3903" y="9468"/>
                    <a:pt x="3929" y="9474"/>
                    <a:pt x="3955" y="9474"/>
                  </a:cubicBezTo>
                  <a:cubicBezTo>
                    <a:pt x="4040" y="9474"/>
                    <a:pt x="4117" y="9407"/>
                    <a:pt x="4117" y="9308"/>
                  </a:cubicBezTo>
                  <a:cubicBezTo>
                    <a:pt x="4080" y="9050"/>
                    <a:pt x="4006" y="8793"/>
                    <a:pt x="3878" y="8553"/>
                  </a:cubicBezTo>
                  <a:cubicBezTo>
                    <a:pt x="3786" y="8259"/>
                    <a:pt x="3730" y="7946"/>
                    <a:pt x="3712" y="7633"/>
                  </a:cubicBezTo>
                  <a:cubicBezTo>
                    <a:pt x="3675" y="7026"/>
                    <a:pt x="3786" y="6418"/>
                    <a:pt x="4043" y="5866"/>
                  </a:cubicBezTo>
                  <a:lnTo>
                    <a:pt x="4411" y="6198"/>
                  </a:lnTo>
                  <a:cubicBezTo>
                    <a:pt x="5516" y="7173"/>
                    <a:pt x="6602" y="8149"/>
                    <a:pt x="7706" y="9124"/>
                  </a:cubicBezTo>
                  <a:cubicBezTo>
                    <a:pt x="7688" y="9124"/>
                    <a:pt x="7669" y="9142"/>
                    <a:pt x="7669" y="9161"/>
                  </a:cubicBezTo>
                  <a:cubicBezTo>
                    <a:pt x="7632" y="9216"/>
                    <a:pt x="7632" y="9271"/>
                    <a:pt x="7632" y="9327"/>
                  </a:cubicBezTo>
                  <a:cubicBezTo>
                    <a:pt x="7632" y="9327"/>
                    <a:pt x="7632" y="9345"/>
                    <a:pt x="7651" y="9363"/>
                  </a:cubicBezTo>
                  <a:cubicBezTo>
                    <a:pt x="7614" y="9529"/>
                    <a:pt x="7577" y="9695"/>
                    <a:pt x="7522" y="9860"/>
                  </a:cubicBezTo>
                  <a:cubicBezTo>
                    <a:pt x="7485" y="10044"/>
                    <a:pt x="7467" y="10247"/>
                    <a:pt x="7467" y="10449"/>
                  </a:cubicBezTo>
                  <a:cubicBezTo>
                    <a:pt x="7467" y="10762"/>
                    <a:pt x="7485" y="11278"/>
                    <a:pt x="7780" y="11498"/>
                  </a:cubicBezTo>
                  <a:cubicBezTo>
                    <a:pt x="7811" y="11530"/>
                    <a:pt x="7851" y="11544"/>
                    <a:pt x="7891" y="11544"/>
                  </a:cubicBezTo>
                  <a:cubicBezTo>
                    <a:pt x="7968" y="11544"/>
                    <a:pt x="8044" y="11491"/>
                    <a:pt x="8056" y="11406"/>
                  </a:cubicBezTo>
                  <a:cubicBezTo>
                    <a:pt x="8111" y="11222"/>
                    <a:pt x="8093" y="11038"/>
                    <a:pt x="8037" y="10854"/>
                  </a:cubicBezTo>
                  <a:cubicBezTo>
                    <a:pt x="8019" y="10652"/>
                    <a:pt x="8001" y="10449"/>
                    <a:pt x="8001" y="10228"/>
                  </a:cubicBezTo>
                  <a:cubicBezTo>
                    <a:pt x="8001" y="10026"/>
                    <a:pt x="8111" y="9731"/>
                    <a:pt x="8111" y="9474"/>
                  </a:cubicBezTo>
                  <a:lnTo>
                    <a:pt x="9694" y="10873"/>
                  </a:lnTo>
                  <a:lnTo>
                    <a:pt x="9675" y="10873"/>
                  </a:lnTo>
                  <a:cubicBezTo>
                    <a:pt x="9418" y="11149"/>
                    <a:pt x="9215" y="11867"/>
                    <a:pt x="9639" y="12106"/>
                  </a:cubicBezTo>
                  <a:cubicBezTo>
                    <a:pt x="9648" y="12109"/>
                    <a:pt x="9659" y="12111"/>
                    <a:pt x="9669" y="12111"/>
                  </a:cubicBezTo>
                  <a:cubicBezTo>
                    <a:pt x="9718" y="12111"/>
                    <a:pt x="9771" y="12078"/>
                    <a:pt x="9786" y="12032"/>
                  </a:cubicBezTo>
                  <a:cubicBezTo>
                    <a:pt x="9804" y="11867"/>
                    <a:pt x="9786" y="11701"/>
                    <a:pt x="9749" y="11554"/>
                  </a:cubicBezTo>
                  <a:cubicBezTo>
                    <a:pt x="9749" y="11370"/>
                    <a:pt x="9786" y="11186"/>
                    <a:pt x="9860" y="11020"/>
                  </a:cubicBezTo>
                  <a:lnTo>
                    <a:pt x="10688" y="11738"/>
                  </a:lnTo>
                  <a:cubicBezTo>
                    <a:pt x="10717" y="11766"/>
                    <a:pt x="10749" y="11779"/>
                    <a:pt x="10781" y="11779"/>
                  </a:cubicBezTo>
                  <a:cubicBezTo>
                    <a:pt x="10890" y="11779"/>
                    <a:pt x="10986" y="11631"/>
                    <a:pt x="10872" y="11517"/>
                  </a:cubicBezTo>
                  <a:lnTo>
                    <a:pt x="9731" y="10412"/>
                  </a:lnTo>
                  <a:cubicBezTo>
                    <a:pt x="9823" y="10412"/>
                    <a:pt x="9933" y="10431"/>
                    <a:pt x="10025" y="10431"/>
                  </a:cubicBezTo>
                  <a:cubicBezTo>
                    <a:pt x="10320" y="10431"/>
                    <a:pt x="10798" y="10431"/>
                    <a:pt x="10964" y="10136"/>
                  </a:cubicBezTo>
                  <a:cubicBezTo>
                    <a:pt x="11001" y="10081"/>
                    <a:pt x="10982" y="9989"/>
                    <a:pt x="10909" y="9952"/>
                  </a:cubicBezTo>
                  <a:cubicBezTo>
                    <a:pt x="10824" y="9900"/>
                    <a:pt x="10720" y="9883"/>
                    <a:pt x="10610" y="9883"/>
                  </a:cubicBezTo>
                  <a:cubicBezTo>
                    <a:pt x="10409" y="9883"/>
                    <a:pt x="10185" y="9940"/>
                    <a:pt x="10007" y="9952"/>
                  </a:cubicBezTo>
                  <a:cubicBezTo>
                    <a:pt x="9881" y="9952"/>
                    <a:pt x="9730" y="9928"/>
                    <a:pt x="9587" y="9928"/>
                  </a:cubicBezTo>
                  <a:cubicBezTo>
                    <a:pt x="9479" y="9928"/>
                    <a:pt x="9376" y="9942"/>
                    <a:pt x="9289" y="9989"/>
                  </a:cubicBezTo>
                  <a:lnTo>
                    <a:pt x="6602" y="7376"/>
                  </a:lnTo>
                  <a:lnTo>
                    <a:pt x="6602" y="7376"/>
                  </a:lnTo>
                  <a:cubicBezTo>
                    <a:pt x="7062" y="7412"/>
                    <a:pt x="7522" y="7394"/>
                    <a:pt x="7982" y="7468"/>
                  </a:cubicBezTo>
                  <a:cubicBezTo>
                    <a:pt x="8636" y="7591"/>
                    <a:pt x="9358" y="8003"/>
                    <a:pt x="10034" y="8003"/>
                  </a:cubicBezTo>
                  <a:cubicBezTo>
                    <a:pt x="10061" y="8003"/>
                    <a:pt x="10089" y="8003"/>
                    <a:pt x="10117" y="8001"/>
                  </a:cubicBezTo>
                  <a:cubicBezTo>
                    <a:pt x="10264" y="7983"/>
                    <a:pt x="10356" y="7817"/>
                    <a:pt x="10283" y="7688"/>
                  </a:cubicBezTo>
                  <a:cubicBezTo>
                    <a:pt x="9841" y="7081"/>
                    <a:pt x="8829" y="6915"/>
                    <a:pt x="8129" y="6805"/>
                  </a:cubicBezTo>
                  <a:cubicBezTo>
                    <a:pt x="7803" y="6755"/>
                    <a:pt x="7407" y="6701"/>
                    <a:pt x="7016" y="6701"/>
                  </a:cubicBezTo>
                  <a:cubicBezTo>
                    <a:pt x="6680" y="6701"/>
                    <a:pt x="6349" y="6741"/>
                    <a:pt x="6068" y="6860"/>
                  </a:cubicBezTo>
                  <a:lnTo>
                    <a:pt x="5626" y="6437"/>
                  </a:lnTo>
                  <a:cubicBezTo>
                    <a:pt x="4853" y="5664"/>
                    <a:pt x="4025" y="4928"/>
                    <a:pt x="3307" y="4136"/>
                  </a:cubicBezTo>
                  <a:cubicBezTo>
                    <a:pt x="3233" y="4062"/>
                    <a:pt x="3178" y="3989"/>
                    <a:pt x="3123" y="3897"/>
                  </a:cubicBezTo>
                  <a:cubicBezTo>
                    <a:pt x="3583" y="3842"/>
                    <a:pt x="4043" y="3768"/>
                    <a:pt x="4522" y="3731"/>
                  </a:cubicBezTo>
                  <a:cubicBezTo>
                    <a:pt x="4593" y="3727"/>
                    <a:pt x="4665" y="3726"/>
                    <a:pt x="4739" y="3726"/>
                  </a:cubicBezTo>
                  <a:cubicBezTo>
                    <a:pt x="5079" y="3726"/>
                    <a:pt x="5443" y="3760"/>
                    <a:pt x="5792" y="3760"/>
                  </a:cubicBezTo>
                  <a:cubicBezTo>
                    <a:pt x="6072" y="3760"/>
                    <a:pt x="6342" y="3738"/>
                    <a:pt x="6583" y="3658"/>
                  </a:cubicBezTo>
                  <a:cubicBezTo>
                    <a:pt x="6767" y="3602"/>
                    <a:pt x="6786" y="3363"/>
                    <a:pt x="6620" y="3271"/>
                  </a:cubicBezTo>
                  <a:cubicBezTo>
                    <a:pt x="6296" y="3074"/>
                    <a:pt x="5871" y="3020"/>
                    <a:pt x="5446" y="3020"/>
                  </a:cubicBezTo>
                  <a:cubicBezTo>
                    <a:pt x="5074" y="3020"/>
                    <a:pt x="4702" y="3061"/>
                    <a:pt x="4393" y="3087"/>
                  </a:cubicBezTo>
                  <a:cubicBezTo>
                    <a:pt x="3822" y="3124"/>
                    <a:pt x="3270" y="3234"/>
                    <a:pt x="2755" y="3400"/>
                  </a:cubicBezTo>
                  <a:cubicBezTo>
                    <a:pt x="2442" y="2958"/>
                    <a:pt x="2203" y="2480"/>
                    <a:pt x="1927" y="2019"/>
                  </a:cubicBezTo>
                  <a:cubicBezTo>
                    <a:pt x="3059" y="1994"/>
                    <a:pt x="4174" y="1833"/>
                    <a:pt x="5301" y="1833"/>
                  </a:cubicBezTo>
                  <a:close/>
                  <a:moveTo>
                    <a:pt x="381" y="0"/>
                  </a:moveTo>
                  <a:cubicBezTo>
                    <a:pt x="171" y="0"/>
                    <a:pt x="0" y="240"/>
                    <a:pt x="123" y="455"/>
                  </a:cubicBezTo>
                  <a:cubicBezTo>
                    <a:pt x="1522" y="2406"/>
                    <a:pt x="417" y="4431"/>
                    <a:pt x="657" y="6584"/>
                  </a:cubicBezTo>
                  <a:cubicBezTo>
                    <a:pt x="896" y="8241"/>
                    <a:pt x="1669" y="9787"/>
                    <a:pt x="2884" y="10983"/>
                  </a:cubicBezTo>
                  <a:cubicBezTo>
                    <a:pt x="5810" y="14020"/>
                    <a:pt x="10136" y="14278"/>
                    <a:pt x="14038" y="14738"/>
                  </a:cubicBezTo>
                  <a:cubicBezTo>
                    <a:pt x="14093" y="14793"/>
                    <a:pt x="14148" y="14830"/>
                    <a:pt x="14222" y="14885"/>
                  </a:cubicBezTo>
                  <a:cubicBezTo>
                    <a:pt x="14271" y="14929"/>
                    <a:pt x="14329" y="14949"/>
                    <a:pt x="14387" y="14949"/>
                  </a:cubicBezTo>
                  <a:cubicBezTo>
                    <a:pt x="14545" y="14949"/>
                    <a:pt x="14699" y="14803"/>
                    <a:pt x="14645" y="14627"/>
                  </a:cubicBezTo>
                  <a:cubicBezTo>
                    <a:pt x="14387" y="13615"/>
                    <a:pt x="13946" y="12768"/>
                    <a:pt x="13798" y="11719"/>
                  </a:cubicBezTo>
                  <a:cubicBezTo>
                    <a:pt x="13670" y="10799"/>
                    <a:pt x="13596" y="9879"/>
                    <a:pt x="13430" y="8977"/>
                  </a:cubicBezTo>
                  <a:cubicBezTo>
                    <a:pt x="13099" y="7081"/>
                    <a:pt x="12473" y="5204"/>
                    <a:pt x="11222" y="3694"/>
                  </a:cubicBezTo>
                  <a:cubicBezTo>
                    <a:pt x="9704" y="1871"/>
                    <a:pt x="7438" y="1113"/>
                    <a:pt x="5132" y="1113"/>
                  </a:cubicBezTo>
                  <a:cubicBezTo>
                    <a:pt x="3970" y="1113"/>
                    <a:pt x="2798" y="1306"/>
                    <a:pt x="1706" y="1651"/>
                  </a:cubicBezTo>
                  <a:cubicBezTo>
                    <a:pt x="1669" y="1578"/>
                    <a:pt x="1614" y="1504"/>
                    <a:pt x="1577" y="1412"/>
                  </a:cubicBezTo>
                  <a:cubicBezTo>
                    <a:pt x="1411" y="841"/>
                    <a:pt x="1025" y="344"/>
                    <a:pt x="509" y="32"/>
                  </a:cubicBezTo>
                  <a:cubicBezTo>
                    <a:pt x="466" y="10"/>
                    <a:pt x="423" y="0"/>
                    <a:pt x="381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0"/>
            <p:cNvSpPr/>
            <p:nvPr/>
          </p:nvSpPr>
          <p:spPr>
            <a:xfrm>
              <a:off x="6508799" y="3215067"/>
              <a:ext cx="518184" cy="754970"/>
            </a:xfrm>
            <a:custGeom>
              <a:avLst/>
              <a:gdLst/>
              <a:ahLst/>
              <a:cxnLst/>
              <a:rect l="l" t="t" r="r" b="b"/>
              <a:pathLst>
                <a:path w="9664" h="14080" extrusionOk="0">
                  <a:moveTo>
                    <a:pt x="829" y="730"/>
                  </a:moveTo>
                  <a:cubicBezTo>
                    <a:pt x="2080" y="1411"/>
                    <a:pt x="3461" y="1816"/>
                    <a:pt x="4712" y="2478"/>
                  </a:cubicBezTo>
                  <a:cubicBezTo>
                    <a:pt x="6203" y="3288"/>
                    <a:pt x="7584" y="4448"/>
                    <a:pt x="8338" y="5994"/>
                  </a:cubicBezTo>
                  <a:cubicBezTo>
                    <a:pt x="9130" y="7614"/>
                    <a:pt x="8946" y="9049"/>
                    <a:pt x="8338" y="10669"/>
                  </a:cubicBezTo>
                  <a:cubicBezTo>
                    <a:pt x="8301" y="10798"/>
                    <a:pt x="8246" y="10945"/>
                    <a:pt x="8191" y="11074"/>
                  </a:cubicBezTo>
                  <a:cubicBezTo>
                    <a:pt x="7878" y="10374"/>
                    <a:pt x="7455" y="9712"/>
                    <a:pt x="6976" y="9104"/>
                  </a:cubicBezTo>
                  <a:cubicBezTo>
                    <a:pt x="7400" y="8718"/>
                    <a:pt x="7676" y="8203"/>
                    <a:pt x="7786" y="7650"/>
                  </a:cubicBezTo>
                  <a:cubicBezTo>
                    <a:pt x="7860" y="7209"/>
                    <a:pt x="7933" y="6472"/>
                    <a:pt x="7565" y="6141"/>
                  </a:cubicBezTo>
                  <a:cubicBezTo>
                    <a:pt x="7539" y="6115"/>
                    <a:pt x="7508" y="6103"/>
                    <a:pt x="7479" y="6103"/>
                  </a:cubicBezTo>
                  <a:cubicBezTo>
                    <a:pt x="7425" y="6103"/>
                    <a:pt x="7375" y="6143"/>
                    <a:pt x="7363" y="6215"/>
                  </a:cubicBezTo>
                  <a:cubicBezTo>
                    <a:pt x="7344" y="6417"/>
                    <a:pt x="7344" y="6638"/>
                    <a:pt x="7400" y="6841"/>
                  </a:cubicBezTo>
                  <a:cubicBezTo>
                    <a:pt x="7418" y="7080"/>
                    <a:pt x="7418" y="7337"/>
                    <a:pt x="7381" y="7577"/>
                  </a:cubicBezTo>
                  <a:cubicBezTo>
                    <a:pt x="7289" y="8055"/>
                    <a:pt x="7087" y="8497"/>
                    <a:pt x="6811" y="8884"/>
                  </a:cubicBezTo>
                  <a:lnTo>
                    <a:pt x="6571" y="8552"/>
                  </a:lnTo>
                  <a:cubicBezTo>
                    <a:pt x="5909" y="7614"/>
                    <a:pt x="5228" y="6656"/>
                    <a:pt x="4547" y="5718"/>
                  </a:cubicBezTo>
                  <a:cubicBezTo>
                    <a:pt x="4547" y="5718"/>
                    <a:pt x="4565" y="5699"/>
                    <a:pt x="4584" y="5699"/>
                  </a:cubicBezTo>
                  <a:cubicBezTo>
                    <a:pt x="4602" y="5663"/>
                    <a:pt x="4639" y="5626"/>
                    <a:pt x="4639" y="5571"/>
                  </a:cubicBezTo>
                  <a:cubicBezTo>
                    <a:pt x="4639" y="5571"/>
                    <a:pt x="4639" y="5552"/>
                    <a:pt x="4639" y="5534"/>
                  </a:cubicBezTo>
                  <a:cubicBezTo>
                    <a:pt x="4694" y="5423"/>
                    <a:pt x="4749" y="5294"/>
                    <a:pt x="4823" y="5184"/>
                  </a:cubicBezTo>
                  <a:cubicBezTo>
                    <a:pt x="4878" y="5037"/>
                    <a:pt x="4933" y="4890"/>
                    <a:pt x="4952" y="4742"/>
                  </a:cubicBezTo>
                  <a:cubicBezTo>
                    <a:pt x="5007" y="4485"/>
                    <a:pt x="5099" y="4080"/>
                    <a:pt x="4915" y="3859"/>
                  </a:cubicBezTo>
                  <a:cubicBezTo>
                    <a:pt x="4891" y="3827"/>
                    <a:pt x="4852" y="3812"/>
                    <a:pt x="4814" y="3812"/>
                  </a:cubicBezTo>
                  <a:cubicBezTo>
                    <a:pt x="4764" y="3812"/>
                    <a:pt x="4715" y="3836"/>
                    <a:pt x="4694" y="3877"/>
                  </a:cubicBezTo>
                  <a:cubicBezTo>
                    <a:pt x="4620" y="4006"/>
                    <a:pt x="4602" y="4153"/>
                    <a:pt x="4602" y="4301"/>
                  </a:cubicBezTo>
                  <a:cubicBezTo>
                    <a:pt x="4602" y="4466"/>
                    <a:pt x="4565" y="4632"/>
                    <a:pt x="4528" y="4797"/>
                  </a:cubicBezTo>
                  <a:cubicBezTo>
                    <a:pt x="4473" y="4963"/>
                    <a:pt x="4363" y="5166"/>
                    <a:pt x="4307" y="5368"/>
                  </a:cubicBezTo>
                  <a:lnTo>
                    <a:pt x="3332" y="4006"/>
                  </a:lnTo>
                  <a:lnTo>
                    <a:pt x="3350" y="4006"/>
                  </a:lnTo>
                  <a:cubicBezTo>
                    <a:pt x="3571" y="3840"/>
                    <a:pt x="3884" y="3325"/>
                    <a:pt x="3590" y="3067"/>
                  </a:cubicBezTo>
                  <a:cubicBezTo>
                    <a:pt x="3577" y="3054"/>
                    <a:pt x="3559" y="3048"/>
                    <a:pt x="3541" y="3048"/>
                  </a:cubicBezTo>
                  <a:cubicBezTo>
                    <a:pt x="3508" y="3048"/>
                    <a:pt x="3473" y="3069"/>
                    <a:pt x="3461" y="3104"/>
                  </a:cubicBezTo>
                  <a:cubicBezTo>
                    <a:pt x="3424" y="3215"/>
                    <a:pt x="3406" y="3343"/>
                    <a:pt x="3406" y="3472"/>
                  </a:cubicBezTo>
                  <a:cubicBezTo>
                    <a:pt x="3369" y="3620"/>
                    <a:pt x="3314" y="3748"/>
                    <a:pt x="3221" y="3859"/>
                  </a:cubicBezTo>
                  <a:lnTo>
                    <a:pt x="2725" y="3159"/>
                  </a:lnTo>
                  <a:cubicBezTo>
                    <a:pt x="2698" y="3122"/>
                    <a:pt x="2663" y="3106"/>
                    <a:pt x="2629" y="3106"/>
                  </a:cubicBezTo>
                  <a:cubicBezTo>
                    <a:pt x="2547" y="3106"/>
                    <a:pt x="2470" y="3197"/>
                    <a:pt x="2522" y="3288"/>
                  </a:cubicBezTo>
                  <a:lnTo>
                    <a:pt x="3221" y="4356"/>
                  </a:lnTo>
                  <a:cubicBezTo>
                    <a:pt x="3129" y="4337"/>
                    <a:pt x="3056" y="4319"/>
                    <a:pt x="2982" y="4301"/>
                  </a:cubicBezTo>
                  <a:cubicBezTo>
                    <a:pt x="2864" y="4261"/>
                    <a:pt x="2704" y="4222"/>
                    <a:pt x="2552" y="4222"/>
                  </a:cubicBezTo>
                  <a:cubicBezTo>
                    <a:pt x="2420" y="4222"/>
                    <a:pt x="2295" y="4252"/>
                    <a:pt x="2209" y="4337"/>
                  </a:cubicBezTo>
                  <a:cubicBezTo>
                    <a:pt x="2172" y="4393"/>
                    <a:pt x="2172" y="4466"/>
                    <a:pt x="2228" y="4503"/>
                  </a:cubicBezTo>
                  <a:cubicBezTo>
                    <a:pt x="2375" y="4669"/>
                    <a:pt x="2706" y="4632"/>
                    <a:pt x="2909" y="4669"/>
                  </a:cubicBezTo>
                  <a:cubicBezTo>
                    <a:pt x="3046" y="4699"/>
                    <a:pt x="3221" y="4793"/>
                    <a:pt x="3381" y="4793"/>
                  </a:cubicBezTo>
                  <a:cubicBezTo>
                    <a:pt x="3415" y="4793"/>
                    <a:pt x="3447" y="4789"/>
                    <a:pt x="3479" y="4779"/>
                  </a:cubicBezTo>
                  <a:lnTo>
                    <a:pt x="5080" y="7264"/>
                  </a:lnTo>
                  <a:cubicBezTo>
                    <a:pt x="4749" y="7153"/>
                    <a:pt x="4363" y="7080"/>
                    <a:pt x="4050" y="6951"/>
                  </a:cubicBezTo>
                  <a:cubicBezTo>
                    <a:pt x="3534" y="6730"/>
                    <a:pt x="3019" y="6270"/>
                    <a:pt x="2485" y="6160"/>
                  </a:cubicBezTo>
                  <a:cubicBezTo>
                    <a:pt x="2476" y="6158"/>
                    <a:pt x="2466" y="6158"/>
                    <a:pt x="2457" y="6158"/>
                  </a:cubicBezTo>
                  <a:cubicBezTo>
                    <a:pt x="2344" y="6158"/>
                    <a:pt x="2267" y="6261"/>
                    <a:pt x="2301" y="6380"/>
                  </a:cubicBezTo>
                  <a:cubicBezTo>
                    <a:pt x="2522" y="6933"/>
                    <a:pt x="3295" y="7245"/>
                    <a:pt x="3810" y="7448"/>
                  </a:cubicBezTo>
                  <a:cubicBezTo>
                    <a:pt x="4196" y="7602"/>
                    <a:pt x="4698" y="7782"/>
                    <a:pt x="5154" y="7782"/>
                  </a:cubicBezTo>
                  <a:cubicBezTo>
                    <a:pt x="5242" y="7782"/>
                    <a:pt x="5328" y="7776"/>
                    <a:pt x="5412" y="7761"/>
                  </a:cubicBezTo>
                  <a:cubicBezTo>
                    <a:pt x="5504" y="7908"/>
                    <a:pt x="5596" y="8037"/>
                    <a:pt x="5688" y="8166"/>
                  </a:cubicBezTo>
                  <a:cubicBezTo>
                    <a:pt x="6166" y="8902"/>
                    <a:pt x="6663" y="9620"/>
                    <a:pt x="7087" y="10374"/>
                  </a:cubicBezTo>
                  <a:cubicBezTo>
                    <a:pt x="7124" y="10448"/>
                    <a:pt x="7160" y="10503"/>
                    <a:pt x="7179" y="10577"/>
                  </a:cubicBezTo>
                  <a:cubicBezTo>
                    <a:pt x="6811" y="10540"/>
                    <a:pt x="6443" y="10522"/>
                    <a:pt x="6074" y="10448"/>
                  </a:cubicBezTo>
                  <a:cubicBezTo>
                    <a:pt x="5605" y="10381"/>
                    <a:pt x="5075" y="10146"/>
                    <a:pt x="4595" y="10146"/>
                  </a:cubicBezTo>
                  <a:cubicBezTo>
                    <a:pt x="4548" y="10146"/>
                    <a:pt x="4501" y="10149"/>
                    <a:pt x="4455" y="10154"/>
                  </a:cubicBezTo>
                  <a:cubicBezTo>
                    <a:pt x="4307" y="10172"/>
                    <a:pt x="4252" y="10356"/>
                    <a:pt x="4344" y="10448"/>
                  </a:cubicBezTo>
                  <a:cubicBezTo>
                    <a:pt x="4768" y="10835"/>
                    <a:pt x="5522" y="10908"/>
                    <a:pt x="6056" y="10982"/>
                  </a:cubicBezTo>
                  <a:cubicBezTo>
                    <a:pt x="6341" y="11018"/>
                    <a:pt x="6626" y="11038"/>
                    <a:pt x="6912" y="11038"/>
                  </a:cubicBezTo>
                  <a:cubicBezTo>
                    <a:pt x="7068" y="11038"/>
                    <a:pt x="7225" y="11032"/>
                    <a:pt x="7381" y="11019"/>
                  </a:cubicBezTo>
                  <a:cubicBezTo>
                    <a:pt x="7547" y="11424"/>
                    <a:pt x="7657" y="11829"/>
                    <a:pt x="7768" y="12233"/>
                  </a:cubicBezTo>
                  <a:cubicBezTo>
                    <a:pt x="6516" y="11976"/>
                    <a:pt x="5228" y="11939"/>
                    <a:pt x="4031" y="11460"/>
                  </a:cubicBezTo>
                  <a:cubicBezTo>
                    <a:pt x="2540" y="10853"/>
                    <a:pt x="1418" y="9601"/>
                    <a:pt x="994" y="8074"/>
                  </a:cubicBezTo>
                  <a:cubicBezTo>
                    <a:pt x="534" y="6546"/>
                    <a:pt x="626" y="4963"/>
                    <a:pt x="792" y="3399"/>
                  </a:cubicBezTo>
                  <a:cubicBezTo>
                    <a:pt x="884" y="2626"/>
                    <a:pt x="1086" y="1558"/>
                    <a:pt x="829" y="730"/>
                  </a:cubicBezTo>
                  <a:close/>
                  <a:moveTo>
                    <a:pt x="349" y="1"/>
                  </a:moveTo>
                  <a:cubicBezTo>
                    <a:pt x="237" y="1"/>
                    <a:pt x="129" y="90"/>
                    <a:pt x="129" y="233"/>
                  </a:cubicBezTo>
                  <a:cubicBezTo>
                    <a:pt x="166" y="1043"/>
                    <a:pt x="350" y="1779"/>
                    <a:pt x="277" y="2626"/>
                  </a:cubicBezTo>
                  <a:cubicBezTo>
                    <a:pt x="221" y="3362"/>
                    <a:pt x="111" y="4080"/>
                    <a:pt x="74" y="4816"/>
                  </a:cubicBezTo>
                  <a:cubicBezTo>
                    <a:pt x="0" y="6344"/>
                    <a:pt x="148" y="7908"/>
                    <a:pt x="847" y="9289"/>
                  </a:cubicBezTo>
                  <a:cubicBezTo>
                    <a:pt x="2033" y="11594"/>
                    <a:pt x="4630" y="12595"/>
                    <a:pt x="7123" y="12595"/>
                  </a:cubicBezTo>
                  <a:cubicBezTo>
                    <a:pt x="7376" y="12595"/>
                    <a:pt x="7628" y="12585"/>
                    <a:pt x="7878" y="12565"/>
                  </a:cubicBezTo>
                  <a:cubicBezTo>
                    <a:pt x="7897" y="12638"/>
                    <a:pt x="7915" y="12694"/>
                    <a:pt x="7933" y="12767"/>
                  </a:cubicBezTo>
                  <a:cubicBezTo>
                    <a:pt x="7970" y="13227"/>
                    <a:pt x="8173" y="13687"/>
                    <a:pt x="8522" y="14019"/>
                  </a:cubicBezTo>
                  <a:cubicBezTo>
                    <a:pt x="8570" y="14061"/>
                    <a:pt x="8623" y="14080"/>
                    <a:pt x="8674" y="14080"/>
                  </a:cubicBezTo>
                  <a:cubicBezTo>
                    <a:pt x="8824" y="14080"/>
                    <a:pt x="8959" y="13925"/>
                    <a:pt x="8890" y="13761"/>
                  </a:cubicBezTo>
                  <a:cubicBezTo>
                    <a:pt x="8154" y="11994"/>
                    <a:pt x="9369" y="10632"/>
                    <a:pt x="9553" y="8920"/>
                  </a:cubicBezTo>
                  <a:cubicBezTo>
                    <a:pt x="9664" y="7577"/>
                    <a:pt x="9332" y="6233"/>
                    <a:pt x="8614" y="5110"/>
                  </a:cubicBezTo>
                  <a:cubicBezTo>
                    <a:pt x="6884" y="2257"/>
                    <a:pt x="3590" y="1282"/>
                    <a:pt x="626" y="251"/>
                  </a:cubicBezTo>
                  <a:cubicBezTo>
                    <a:pt x="589" y="196"/>
                    <a:pt x="553" y="141"/>
                    <a:pt x="516" y="86"/>
                  </a:cubicBezTo>
                  <a:cubicBezTo>
                    <a:pt x="470" y="27"/>
                    <a:pt x="409" y="1"/>
                    <a:pt x="349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0"/>
            <p:cNvSpPr/>
            <p:nvPr/>
          </p:nvSpPr>
          <p:spPr>
            <a:xfrm>
              <a:off x="8038524" y="2418220"/>
              <a:ext cx="665210" cy="846016"/>
            </a:xfrm>
            <a:custGeom>
              <a:avLst/>
              <a:gdLst/>
              <a:ahLst/>
              <a:cxnLst/>
              <a:rect l="l" t="t" r="r" b="b"/>
              <a:pathLst>
                <a:path w="12406" h="15778" extrusionOk="0">
                  <a:moveTo>
                    <a:pt x="10216" y="1989"/>
                  </a:moveTo>
                  <a:cubicBezTo>
                    <a:pt x="10529" y="3443"/>
                    <a:pt x="11099" y="4823"/>
                    <a:pt x="11136" y="6333"/>
                  </a:cubicBezTo>
                  <a:cubicBezTo>
                    <a:pt x="11191" y="8192"/>
                    <a:pt x="10381" y="9959"/>
                    <a:pt x="8964" y="11155"/>
                  </a:cubicBezTo>
                  <a:cubicBezTo>
                    <a:pt x="7584" y="12370"/>
                    <a:pt x="5817" y="13014"/>
                    <a:pt x="4087" y="13548"/>
                  </a:cubicBezTo>
                  <a:cubicBezTo>
                    <a:pt x="3221" y="13824"/>
                    <a:pt x="2007" y="14118"/>
                    <a:pt x="1234" y="14763"/>
                  </a:cubicBezTo>
                  <a:cubicBezTo>
                    <a:pt x="1362" y="13124"/>
                    <a:pt x="1142" y="11450"/>
                    <a:pt x="1270" y="9811"/>
                  </a:cubicBezTo>
                  <a:cubicBezTo>
                    <a:pt x="1436" y="7842"/>
                    <a:pt x="1988" y="5836"/>
                    <a:pt x="3295" y="4290"/>
                  </a:cubicBezTo>
                  <a:cubicBezTo>
                    <a:pt x="4639" y="2707"/>
                    <a:pt x="6258" y="2210"/>
                    <a:pt x="8265" y="2081"/>
                  </a:cubicBezTo>
                  <a:cubicBezTo>
                    <a:pt x="8430" y="2081"/>
                    <a:pt x="8596" y="2063"/>
                    <a:pt x="8762" y="2044"/>
                  </a:cubicBezTo>
                  <a:lnTo>
                    <a:pt x="8762" y="2044"/>
                  </a:lnTo>
                  <a:cubicBezTo>
                    <a:pt x="8173" y="2725"/>
                    <a:pt x="7657" y="3480"/>
                    <a:pt x="7234" y="4271"/>
                  </a:cubicBezTo>
                  <a:cubicBezTo>
                    <a:pt x="6858" y="4112"/>
                    <a:pt x="6454" y="4030"/>
                    <a:pt x="6048" y="4030"/>
                  </a:cubicBezTo>
                  <a:cubicBezTo>
                    <a:pt x="5798" y="4030"/>
                    <a:pt x="5547" y="4061"/>
                    <a:pt x="5301" y="4124"/>
                  </a:cubicBezTo>
                  <a:cubicBezTo>
                    <a:pt x="4786" y="4234"/>
                    <a:pt x="3976" y="4511"/>
                    <a:pt x="3792" y="5044"/>
                  </a:cubicBezTo>
                  <a:cubicBezTo>
                    <a:pt x="3758" y="5162"/>
                    <a:pt x="3832" y="5249"/>
                    <a:pt x="3930" y="5249"/>
                  </a:cubicBezTo>
                  <a:cubicBezTo>
                    <a:pt x="3939" y="5249"/>
                    <a:pt x="3948" y="5248"/>
                    <a:pt x="3958" y="5247"/>
                  </a:cubicBezTo>
                  <a:cubicBezTo>
                    <a:pt x="4197" y="5173"/>
                    <a:pt x="4418" y="5044"/>
                    <a:pt x="4620" y="4897"/>
                  </a:cubicBezTo>
                  <a:cubicBezTo>
                    <a:pt x="4860" y="4768"/>
                    <a:pt x="5136" y="4658"/>
                    <a:pt x="5412" y="4584"/>
                  </a:cubicBezTo>
                  <a:cubicBezTo>
                    <a:pt x="5707" y="4515"/>
                    <a:pt x="6008" y="4478"/>
                    <a:pt x="6309" y="4478"/>
                  </a:cubicBezTo>
                  <a:cubicBezTo>
                    <a:pt x="6570" y="4478"/>
                    <a:pt x="6830" y="4506"/>
                    <a:pt x="7087" y="4566"/>
                  </a:cubicBezTo>
                  <a:cubicBezTo>
                    <a:pt x="7013" y="4713"/>
                    <a:pt x="6921" y="4842"/>
                    <a:pt x="6866" y="4971"/>
                  </a:cubicBezTo>
                  <a:cubicBezTo>
                    <a:pt x="6166" y="6130"/>
                    <a:pt x="5467" y="7308"/>
                    <a:pt x="4786" y="8468"/>
                  </a:cubicBezTo>
                  <a:cubicBezTo>
                    <a:pt x="4768" y="8468"/>
                    <a:pt x="4749" y="8449"/>
                    <a:pt x="4731" y="8449"/>
                  </a:cubicBezTo>
                  <a:cubicBezTo>
                    <a:pt x="4712" y="8440"/>
                    <a:pt x="4689" y="8436"/>
                    <a:pt x="4664" y="8436"/>
                  </a:cubicBezTo>
                  <a:cubicBezTo>
                    <a:pt x="4639" y="8436"/>
                    <a:pt x="4611" y="8440"/>
                    <a:pt x="4584" y="8449"/>
                  </a:cubicBezTo>
                  <a:cubicBezTo>
                    <a:pt x="4584" y="8449"/>
                    <a:pt x="4565" y="8449"/>
                    <a:pt x="4565" y="8468"/>
                  </a:cubicBezTo>
                  <a:cubicBezTo>
                    <a:pt x="4399" y="8468"/>
                    <a:pt x="4234" y="8468"/>
                    <a:pt x="4087" y="8449"/>
                  </a:cubicBezTo>
                  <a:cubicBezTo>
                    <a:pt x="3902" y="8449"/>
                    <a:pt x="3718" y="8468"/>
                    <a:pt x="3553" y="8505"/>
                  </a:cubicBezTo>
                  <a:cubicBezTo>
                    <a:pt x="3240" y="8560"/>
                    <a:pt x="2780" y="8670"/>
                    <a:pt x="2632" y="8965"/>
                  </a:cubicBezTo>
                  <a:cubicBezTo>
                    <a:pt x="2577" y="9075"/>
                    <a:pt x="2651" y="9204"/>
                    <a:pt x="2780" y="9204"/>
                  </a:cubicBezTo>
                  <a:cubicBezTo>
                    <a:pt x="2802" y="9206"/>
                    <a:pt x="2823" y="9208"/>
                    <a:pt x="2845" y="9208"/>
                  </a:cubicBezTo>
                  <a:cubicBezTo>
                    <a:pt x="2989" y="9208"/>
                    <a:pt x="3130" y="9158"/>
                    <a:pt x="3258" y="9094"/>
                  </a:cubicBezTo>
                  <a:cubicBezTo>
                    <a:pt x="3442" y="9038"/>
                    <a:pt x="3626" y="8983"/>
                    <a:pt x="3829" y="8946"/>
                  </a:cubicBezTo>
                  <a:cubicBezTo>
                    <a:pt x="3930" y="8928"/>
                    <a:pt x="4050" y="8928"/>
                    <a:pt x="4172" y="8928"/>
                  </a:cubicBezTo>
                  <a:cubicBezTo>
                    <a:pt x="4294" y="8928"/>
                    <a:pt x="4418" y="8928"/>
                    <a:pt x="4528" y="8910"/>
                  </a:cubicBezTo>
                  <a:lnTo>
                    <a:pt x="4528" y="8910"/>
                  </a:lnTo>
                  <a:lnTo>
                    <a:pt x="3553" y="10584"/>
                  </a:lnTo>
                  <a:lnTo>
                    <a:pt x="3534" y="10584"/>
                  </a:lnTo>
                  <a:cubicBezTo>
                    <a:pt x="3401" y="10501"/>
                    <a:pt x="3186" y="10444"/>
                    <a:pt x="2977" y="10444"/>
                  </a:cubicBezTo>
                  <a:cubicBezTo>
                    <a:pt x="2724" y="10444"/>
                    <a:pt x="2482" y="10528"/>
                    <a:pt x="2412" y="10750"/>
                  </a:cubicBezTo>
                  <a:cubicBezTo>
                    <a:pt x="2393" y="10824"/>
                    <a:pt x="2430" y="10879"/>
                    <a:pt x="2504" y="10879"/>
                  </a:cubicBezTo>
                  <a:cubicBezTo>
                    <a:pt x="2651" y="10861"/>
                    <a:pt x="2798" y="10824"/>
                    <a:pt x="2927" y="10768"/>
                  </a:cubicBezTo>
                  <a:cubicBezTo>
                    <a:pt x="3010" y="10750"/>
                    <a:pt x="3097" y="10741"/>
                    <a:pt x="3185" y="10741"/>
                  </a:cubicBezTo>
                  <a:cubicBezTo>
                    <a:pt x="3272" y="10741"/>
                    <a:pt x="3360" y="10750"/>
                    <a:pt x="3442" y="10768"/>
                  </a:cubicBezTo>
                  <a:lnTo>
                    <a:pt x="2927" y="11634"/>
                  </a:lnTo>
                  <a:cubicBezTo>
                    <a:pt x="2863" y="11748"/>
                    <a:pt x="2950" y="11845"/>
                    <a:pt x="3045" y="11845"/>
                  </a:cubicBezTo>
                  <a:cubicBezTo>
                    <a:pt x="3088" y="11845"/>
                    <a:pt x="3132" y="11826"/>
                    <a:pt x="3166" y="11781"/>
                  </a:cubicBezTo>
                  <a:lnTo>
                    <a:pt x="3976" y="10548"/>
                  </a:lnTo>
                  <a:cubicBezTo>
                    <a:pt x="3976" y="10640"/>
                    <a:pt x="3995" y="10750"/>
                    <a:pt x="4013" y="10824"/>
                  </a:cubicBezTo>
                  <a:cubicBezTo>
                    <a:pt x="4050" y="11100"/>
                    <a:pt x="4142" y="11505"/>
                    <a:pt x="4418" y="11615"/>
                  </a:cubicBezTo>
                  <a:cubicBezTo>
                    <a:pt x="4434" y="11623"/>
                    <a:pt x="4450" y="11627"/>
                    <a:pt x="4466" y="11627"/>
                  </a:cubicBezTo>
                  <a:cubicBezTo>
                    <a:pt x="4522" y="11627"/>
                    <a:pt x="4573" y="11581"/>
                    <a:pt x="4602" y="11523"/>
                  </a:cubicBezTo>
                  <a:cubicBezTo>
                    <a:pt x="4676" y="11284"/>
                    <a:pt x="4491" y="10953"/>
                    <a:pt x="4455" y="10713"/>
                  </a:cubicBezTo>
                  <a:cubicBezTo>
                    <a:pt x="4399" y="10529"/>
                    <a:pt x="4418" y="10235"/>
                    <a:pt x="4289" y="10069"/>
                  </a:cubicBezTo>
                  <a:lnTo>
                    <a:pt x="6166" y="7179"/>
                  </a:lnTo>
                  <a:cubicBezTo>
                    <a:pt x="6222" y="7603"/>
                    <a:pt x="6314" y="8026"/>
                    <a:pt x="6332" y="8431"/>
                  </a:cubicBezTo>
                  <a:cubicBezTo>
                    <a:pt x="6350" y="9094"/>
                    <a:pt x="6074" y="9848"/>
                    <a:pt x="6240" y="10474"/>
                  </a:cubicBezTo>
                  <a:cubicBezTo>
                    <a:pt x="6252" y="10567"/>
                    <a:pt x="6322" y="10616"/>
                    <a:pt x="6401" y="10616"/>
                  </a:cubicBezTo>
                  <a:cubicBezTo>
                    <a:pt x="6446" y="10616"/>
                    <a:pt x="6494" y="10600"/>
                    <a:pt x="6535" y="10566"/>
                  </a:cubicBezTo>
                  <a:cubicBezTo>
                    <a:pt x="7013" y="10069"/>
                    <a:pt x="6995" y="9112"/>
                    <a:pt x="6958" y="8449"/>
                  </a:cubicBezTo>
                  <a:cubicBezTo>
                    <a:pt x="6939" y="7879"/>
                    <a:pt x="6903" y="7106"/>
                    <a:pt x="6553" y="6609"/>
                  </a:cubicBezTo>
                  <a:cubicBezTo>
                    <a:pt x="6645" y="6443"/>
                    <a:pt x="6755" y="6277"/>
                    <a:pt x="6866" y="6130"/>
                  </a:cubicBezTo>
                  <a:cubicBezTo>
                    <a:pt x="7418" y="5284"/>
                    <a:pt x="7933" y="4400"/>
                    <a:pt x="8541" y="3590"/>
                  </a:cubicBezTo>
                  <a:cubicBezTo>
                    <a:pt x="8596" y="3517"/>
                    <a:pt x="8651" y="3461"/>
                    <a:pt x="8706" y="3388"/>
                  </a:cubicBezTo>
                  <a:cubicBezTo>
                    <a:pt x="8854" y="3793"/>
                    <a:pt x="9001" y="4216"/>
                    <a:pt x="9111" y="4639"/>
                  </a:cubicBezTo>
                  <a:cubicBezTo>
                    <a:pt x="9259" y="5228"/>
                    <a:pt x="9240" y="5965"/>
                    <a:pt x="9553" y="6498"/>
                  </a:cubicBezTo>
                  <a:cubicBezTo>
                    <a:pt x="9587" y="6565"/>
                    <a:pt x="9651" y="6598"/>
                    <a:pt x="9716" y="6598"/>
                  </a:cubicBezTo>
                  <a:cubicBezTo>
                    <a:pt x="9794" y="6598"/>
                    <a:pt x="9873" y="6552"/>
                    <a:pt x="9903" y="6462"/>
                  </a:cubicBezTo>
                  <a:cubicBezTo>
                    <a:pt x="10142" y="5854"/>
                    <a:pt x="9848" y="5007"/>
                    <a:pt x="9682" y="4400"/>
                  </a:cubicBezTo>
                  <a:cubicBezTo>
                    <a:pt x="9535" y="3903"/>
                    <a:pt x="9351" y="3425"/>
                    <a:pt x="9093" y="2964"/>
                  </a:cubicBezTo>
                  <a:cubicBezTo>
                    <a:pt x="9461" y="2615"/>
                    <a:pt x="9829" y="2302"/>
                    <a:pt x="10216" y="1989"/>
                  </a:cubicBezTo>
                  <a:close/>
                  <a:moveTo>
                    <a:pt x="11470" y="0"/>
                  </a:moveTo>
                  <a:cubicBezTo>
                    <a:pt x="11406" y="0"/>
                    <a:pt x="11340" y="23"/>
                    <a:pt x="11283" y="75"/>
                  </a:cubicBezTo>
                  <a:cubicBezTo>
                    <a:pt x="9774" y="1676"/>
                    <a:pt x="7731" y="1032"/>
                    <a:pt x="5835" y="1639"/>
                  </a:cubicBezTo>
                  <a:cubicBezTo>
                    <a:pt x="4344" y="2155"/>
                    <a:pt x="3074" y="3130"/>
                    <a:pt x="2209" y="4437"/>
                  </a:cubicBezTo>
                  <a:cubicBezTo>
                    <a:pt x="0" y="7621"/>
                    <a:pt x="516" y="11578"/>
                    <a:pt x="810" y="15223"/>
                  </a:cubicBezTo>
                  <a:cubicBezTo>
                    <a:pt x="774" y="15278"/>
                    <a:pt x="737" y="15352"/>
                    <a:pt x="700" y="15407"/>
                  </a:cubicBezTo>
                  <a:cubicBezTo>
                    <a:pt x="607" y="15592"/>
                    <a:pt x="735" y="15778"/>
                    <a:pt x="909" y="15778"/>
                  </a:cubicBezTo>
                  <a:cubicBezTo>
                    <a:pt x="943" y="15778"/>
                    <a:pt x="977" y="15771"/>
                    <a:pt x="1013" y="15756"/>
                  </a:cubicBezTo>
                  <a:cubicBezTo>
                    <a:pt x="1878" y="15333"/>
                    <a:pt x="2577" y="14781"/>
                    <a:pt x="3498" y="14468"/>
                  </a:cubicBezTo>
                  <a:cubicBezTo>
                    <a:pt x="4307" y="14192"/>
                    <a:pt x="5136" y="13971"/>
                    <a:pt x="5927" y="13658"/>
                  </a:cubicBezTo>
                  <a:cubicBezTo>
                    <a:pt x="7584" y="13014"/>
                    <a:pt x="9185" y="12112"/>
                    <a:pt x="10326" y="10713"/>
                  </a:cubicBezTo>
                  <a:cubicBezTo>
                    <a:pt x="12406" y="8155"/>
                    <a:pt x="12019" y="4492"/>
                    <a:pt x="10510" y="1713"/>
                  </a:cubicBezTo>
                  <a:cubicBezTo>
                    <a:pt x="10565" y="1658"/>
                    <a:pt x="10621" y="1602"/>
                    <a:pt x="10676" y="1547"/>
                  </a:cubicBezTo>
                  <a:cubicBezTo>
                    <a:pt x="11173" y="1290"/>
                    <a:pt x="11541" y="866"/>
                    <a:pt x="11743" y="332"/>
                  </a:cubicBezTo>
                  <a:cubicBezTo>
                    <a:pt x="11783" y="147"/>
                    <a:pt x="11633" y="0"/>
                    <a:pt x="11470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0"/>
            <p:cNvSpPr/>
            <p:nvPr/>
          </p:nvSpPr>
          <p:spPr>
            <a:xfrm>
              <a:off x="3780936" y="3142680"/>
              <a:ext cx="623493" cy="843603"/>
            </a:xfrm>
            <a:custGeom>
              <a:avLst/>
              <a:gdLst/>
              <a:ahLst/>
              <a:cxnLst/>
              <a:rect l="l" t="t" r="r" b="b"/>
              <a:pathLst>
                <a:path w="11628" h="15733" extrusionOk="0">
                  <a:moveTo>
                    <a:pt x="1878" y="2080"/>
                  </a:moveTo>
                  <a:lnTo>
                    <a:pt x="1878" y="2080"/>
                  </a:lnTo>
                  <a:cubicBezTo>
                    <a:pt x="3369" y="2282"/>
                    <a:pt x="4860" y="2245"/>
                    <a:pt x="6296" y="2724"/>
                  </a:cubicBezTo>
                  <a:cubicBezTo>
                    <a:pt x="8044" y="3313"/>
                    <a:pt x="9425" y="4675"/>
                    <a:pt x="10050" y="6424"/>
                  </a:cubicBezTo>
                  <a:cubicBezTo>
                    <a:pt x="10713" y="8154"/>
                    <a:pt x="10713" y="10013"/>
                    <a:pt x="10603" y="11816"/>
                  </a:cubicBezTo>
                  <a:cubicBezTo>
                    <a:pt x="10566" y="12737"/>
                    <a:pt x="10400" y="13970"/>
                    <a:pt x="10750" y="14927"/>
                  </a:cubicBezTo>
                  <a:cubicBezTo>
                    <a:pt x="9259" y="14228"/>
                    <a:pt x="7621" y="13860"/>
                    <a:pt x="6130" y="13179"/>
                  </a:cubicBezTo>
                  <a:cubicBezTo>
                    <a:pt x="4345" y="12332"/>
                    <a:pt x="2651" y="11099"/>
                    <a:pt x="1657" y="9350"/>
                  </a:cubicBezTo>
                  <a:cubicBezTo>
                    <a:pt x="645" y="7546"/>
                    <a:pt x="737" y="5853"/>
                    <a:pt x="1326" y="3920"/>
                  </a:cubicBezTo>
                  <a:cubicBezTo>
                    <a:pt x="1363" y="3773"/>
                    <a:pt x="1418" y="3607"/>
                    <a:pt x="1455" y="3442"/>
                  </a:cubicBezTo>
                  <a:cubicBezTo>
                    <a:pt x="1878" y="4233"/>
                    <a:pt x="2412" y="4970"/>
                    <a:pt x="3019" y="5651"/>
                  </a:cubicBezTo>
                  <a:cubicBezTo>
                    <a:pt x="2559" y="6129"/>
                    <a:pt x="2265" y="6736"/>
                    <a:pt x="2191" y="7399"/>
                  </a:cubicBezTo>
                  <a:cubicBezTo>
                    <a:pt x="2118" y="7933"/>
                    <a:pt x="2099" y="8780"/>
                    <a:pt x="2541" y="9148"/>
                  </a:cubicBezTo>
                  <a:cubicBezTo>
                    <a:pt x="2570" y="9171"/>
                    <a:pt x="2602" y="9181"/>
                    <a:pt x="2634" y="9181"/>
                  </a:cubicBezTo>
                  <a:cubicBezTo>
                    <a:pt x="2703" y="9181"/>
                    <a:pt x="2768" y="9131"/>
                    <a:pt x="2780" y="9056"/>
                  </a:cubicBezTo>
                  <a:cubicBezTo>
                    <a:pt x="2799" y="8798"/>
                    <a:pt x="2762" y="8559"/>
                    <a:pt x="2688" y="8319"/>
                  </a:cubicBezTo>
                  <a:cubicBezTo>
                    <a:pt x="2651" y="8043"/>
                    <a:pt x="2633" y="7749"/>
                    <a:pt x="2670" y="7473"/>
                  </a:cubicBezTo>
                  <a:cubicBezTo>
                    <a:pt x="2743" y="6902"/>
                    <a:pt x="2927" y="6368"/>
                    <a:pt x="3240" y="5908"/>
                  </a:cubicBezTo>
                  <a:cubicBezTo>
                    <a:pt x="3332" y="6019"/>
                    <a:pt x="3443" y="6147"/>
                    <a:pt x="3535" y="6258"/>
                  </a:cubicBezTo>
                  <a:cubicBezTo>
                    <a:pt x="4381" y="7325"/>
                    <a:pt x="5247" y="8375"/>
                    <a:pt x="6093" y="9424"/>
                  </a:cubicBezTo>
                  <a:cubicBezTo>
                    <a:pt x="6075" y="9424"/>
                    <a:pt x="6056" y="9442"/>
                    <a:pt x="6056" y="9461"/>
                  </a:cubicBezTo>
                  <a:cubicBezTo>
                    <a:pt x="6020" y="9497"/>
                    <a:pt x="6001" y="9534"/>
                    <a:pt x="6001" y="9589"/>
                  </a:cubicBezTo>
                  <a:cubicBezTo>
                    <a:pt x="6001" y="9608"/>
                    <a:pt x="6001" y="9608"/>
                    <a:pt x="6001" y="9626"/>
                  </a:cubicBezTo>
                  <a:cubicBezTo>
                    <a:pt x="5946" y="9773"/>
                    <a:pt x="5891" y="9921"/>
                    <a:pt x="5817" y="10068"/>
                  </a:cubicBezTo>
                  <a:cubicBezTo>
                    <a:pt x="5762" y="10234"/>
                    <a:pt x="5707" y="10399"/>
                    <a:pt x="5688" y="10583"/>
                  </a:cubicBezTo>
                  <a:cubicBezTo>
                    <a:pt x="5633" y="10878"/>
                    <a:pt x="5578" y="11356"/>
                    <a:pt x="5799" y="11596"/>
                  </a:cubicBezTo>
                  <a:cubicBezTo>
                    <a:pt x="5831" y="11635"/>
                    <a:pt x="5876" y="11655"/>
                    <a:pt x="5922" y="11655"/>
                  </a:cubicBezTo>
                  <a:cubicBezTo>
                    <a:pt x="5982" y="11655"/>
                    <a:pt x="6043" y="11622"/>
                    <a:pt x="6075" y="11559"/>
                  </a:cubicBezTo>
                  <a:cubicBezTo>
                    <a:pt x="6148" y="11393"/>
                    <a:pt x="6167" y="11227"/>
                    <a:pt x="6148" y="11062"/>
                  </a:cubicBezTo>
                  <a:cubicBezTo>
                    <a:pt x="6148" y="10859"/>
                    <a:pt x="6167" y="10675"/>
                    <a:pt x="6204" y="10473"/>
                  </a:cubicBezTo>
                  <a:cubicBezTo>
                    <a:pt x="6240" y="10289"/>
                    <a:pt x="6369" y="10031"/>
                    <a:pt x="6424" y="9810"/>
                  </a:cubicBezTo>
                  <a:cubicBezTo>
                    <a:pt x="6829" y="10307"/>
                    <a:pt x="7234" y="10804"/>
                    <a:pt x="7639" y="11320"/>
                  </a:cubicBezTo>
                  <a:lnTo>
                    <a:pt x="7621" y="11320"/>
                  </a:lnTo>
                  <a:cubicBezTo>
                    <a:pt x="7363" y="11540"/>
                    <a:pt x="7050" y="12148"/>
                    <a:pt x="7400" y="12424"/>
                  </a:cubicBezTo>
                  <a:cubicBezTo>
                    <a:pt x="7420" y="12437"/>
                    <a:pt x="7441" y="12443"/>
                    <a:pt x="7462" y="12443"/>
                  </a:cubicBezTo>
                  <a:cubicBezTo>
                    <a:pt x="7500" y="12443"/>
                    <a:pt x="7535" y="12423"/>
                    <a:pt x="7547" y="12387"/>
                  </a:cubicBezTo>
                  <a:cubicBezTo>
                    <a:pt x="7584" y="12240"/>
                    <a:pt x="7602" y="12093"/>
                    <a:pt x="7602" y="11945"/>
                  </a:cubicBezTo>
                  <a:cubicBezTo>
                    <a:pt x="7621" y="11780"/>
                    <a:pt x="7676" y="11614"/>
                    <a:pt x="7787" y="11467"/>
                  </a:cubicBezTo>
                  <a:lnTo>
                    <a:pt x="8412" y="12258"/>
                  </a:lnTo>
                  <a:cubicBezTo>
                    <a:pt x="8441" y="12291"/>
                    <a:pt x="8476" y="12305"/>
                    <a:pt x="8511" y="12305"/>
                  </a:cubicBezTo>
                  <a:cubicBezTo>
                    <a:pt x="8614" y="12305"/>
                    <a:pt x="8715" y="12188"/>
                    <a:pt x="8633" y="12093"/>
                  </a:cubicBezTo>
                  <a:cubicBezTo>
                    <a:pt x="8339" y="11688"/>
                    <a:pt x="8044" y="11301"/>
                    <a:pt x="7750" y="10896"/>
                  </a:cubicBezTo>
                  <a:lnTo>
                    <a:pt x="7750" y="10896"/>
                  </a:lnTo>
                  <a:cubicBezTo>
                    <a:pt x="7842" y="10915"/>
                    <a:pt x="7934" y="10951"/>
                    <a:pt x="8026" y="10951"/>
                  </a:cubicBezTo>
                  <a:cubicBezTo>
                    <a:pt x="8146" y="10977"/>
                    <a:pt x="8303" y="11007"/>
                    <a:pt x="8458" y="11007"/>
                  </a:cubicBezTo>
                  <a:cubicBezTo>
                    <a:pt x="8635" y="11007"/>
                    <a:pt x="8810" y="10968"/>
                    <a:pt x="8928" y="10841"/>
                  </a:cubicBezTo>
                  <a:cubicBezTo>
                    <a:pt x="8964" y="10786"/>
                    <a:pt x="8946" y="10694"/>
                    <a:pt x="8891" y="10657"/>
                  </a:cubicBezTo>
                  <a:cubicBezTo>
                    <a:pt x="8688" y="10491"/>
                    <a:pt x="8320" y="10546"/>
                    <a:pt x="8081" y="10510"/>
                  </a:cubicBezTo>
                  <a:cubicBezTo>
                    <a:pt x="7927" y="10482"/>
                    <a:pt x="7742" y="10411"/>
                    <a:pt x="7564" y="10411"/>
                  </a:cubicBezTo>
                  <a:cubicBezTo>
                    <a:pt x="7508" y="10411"/>
                    <a:pt x="7453" y="10418"/>
                    <a:pt x="7400" y="10436"/>
                  </a:cubicBezTo>
                  <a:cubicBezTo>
                    <a:pt x="6719" y="9516"/>
                    <a:pt x="6038" y="8595"/>
                    <a:pt x="5357" y="7675"/>
                  </a:cubicBezTo>
                  <a:lnTo>
                    <a:pt x="5357" y="7675"/>
                  </a:lnTo>
                  <a:cubicBezTo>
                    <a:pt x="5762" y="7767"/>
                    <a:pt x="6204" y="7822"/>
                    <a:pt x="6590" y="7951"/>
                  </a:cubicBezTo>
                  <a:cubicBezTo>
                    <a:pt x="7198" y="8172"/>
                    <a:pt x="7823" y="8687"/>
                    <a:pt x="8468" y="8761"/>
                  </a:cubicBezTo>
                  <a:cubicBezTo>
                    <a:pt x="8476" y="8762"/>
                    <a:pt x="8484" y="8763"/>
                    <a:pt x="8492" y="8763"/>
                  </a:cubicBezTo>
                  <a:cubicBezTo>
                    <a:pt x="8625" y="8763"/>
                    <a:pt x="8705" y="8625"/>
                    <a:pt x="8670" y="8503"/>
                  </a:cubicBezTo>
                  <a:cubicBezTo>
                    <a:pt x="8357" y="7878"/>
                    <a:pt x="7455" y="7565"/>
                    <a:pt x="6829" y="7362"/>
                  </a:cubicBezTo>
                  <a:cubicBezTo>
                    <a:pt x="6409" y="7236"/>
                    <a:pt x="5881" y="7067"/>
                    <a:pt x="5385" y="7067"/>
                  </a:cubicBezTo>
                  <a:cubicBezTo>
                    <a:pt x="5230" y="7067"/>
                    <a:pt x="5078" y="7084"/>
                    <a:pt x="4934" y="7123"/>
                  </a:cubicBezTo>
                  <a:cubicBezTo>
                    <a:pt x="4823" y="6957"/>
                    <a:pt x="4713" y="6810"/>
                    <a:pt x="4602" y="6663"/>
                  </a:cubicBezTo>
                  <a:cubicBezTo>
                    <a:pt x="3995" y="5853"/>
                    <a:pt x="3369" y="5043"/>
                    <a:pt x="2817" y="4196"/>
                  </a:cubicBezTo>
                  <a:cubicBezTo>
                    <a:pt x="2762" y="4123"/>
                    <a:pt x="2725" y="4049"/>
                    <a:pt x="2688" y="3976"/>
                  </a:cubicBezTo>
                  <a:lnTo>
                    <a:pt x="2688" y="3976"/>
                  </a:lnTo>
                  <a:cubicBezTo>
                    <a:pt x="3130" y="3994"/>
                    <a:pt x="3553" y="3994"/>
                    <a:pt x="3995" y="4031"/>
                  </a:cubicBezTo>
                  <a:cubicBezTo>
                    <a:pt x="4503" y="4077"/>
                    <a:pt x="5062" y="4278"/>
                    <a:pt x="5587" y="4278"/>
                  </a:cubicBezTo>
                  <a:cubicBezTo>
                    <a:pt x="5690" y="4278"/>
                    <a:pt x="5791" y="4270"/>
                    <a:pt x="5891" y="4252"/>
                  </a:cubicBezTo>
                  <a:cubicBezTo>
                    <a:pt x="6056" y="4233"/>
                    <a:pt x="6112" y="4031"/>
                    <a:pt x="5983" y="3920"/>
                  </a:cubicBezTo>
                  <a:cubicBezTo>
                    <a:pt x="5486" y="3497"/>
                    <a:pt x="4602" y="3460"/>
                    <a:pt x="3958" y="3423"/>
                  </a:cubicBezTo>
                  <a:cubicBezTo>
                    <a:pt x="3762" y="3402"/>
                    <a:pt x="3563" y="3391"/>
                    <a:pt x="3363" y="3391"/>
                  </a:cubicBezTo>
                  <a:cubicBezTo>
                    <a:pt x="3055" y="3391"/>
                    <a:pt x="2743" y="3416"/>
                    <a:pt x="2430" y="3460"/>
                  </a:cubicBezTo>
                  <a:cubicBezTo>
                    <a:pt x="2228" y="3000"/>
                    <a:pt x="2062" y="2540"/>
                    <a:pt x="1878" y="2080"/>
                  </a:cubicBezTo>
                  <a:close/>
                  <a:moveTo>
                    <a:pt x="725" y="0"/>
                  </a:moveTo>
                  <a:cubicBezTo>
                    <a:pt x="548" y="0"/>
                    <a:pt x="390" y="184"/>
                    <a:pt x="461" y="368"/>
                  </a:cubicBezTo>
                  <a:cubicBezTo>
                    <a:pt x="1455" y="2356"/>
                    <a:pt x="130" y="4049"/>
                    <a:pt x="38" y="6037"/>
                  </a:cubicBezTo>
                  <a:cubicBezTo>
                    <a:pt x="1" y="7602"/>
                    <a:pt x="479" y="9129"/>
                    <a:pt x="1400" y="10399"/>
                  </a:cubicBezTo>
                  <a:cubicBezTo>
                    <a:pt x="3627" y="13583"/>
                    <a:pt x="7529" y="14467"/>
                    <a:pt x="11044" y="15479"/>
                  </a:cubicBezTo>
                  <a:cubicBezTo>
                    <a:pt x="11081" y="15534"/>
                    <a:pt x="11118" y="15590"/>
                    <a:pt x="11173" y="15645"/>
                  </a:cubicBezTo>
                  <a:cubicBezTo>
                    <a:pt x="11222" y="15705"/>
                    <a:pt x="11288" y="15732"/>
                    <a:pt x="11355" y="15732"/>
                  </a:cubicBezTo>
                  <a:cubicBezTo>
                    <a:pt x="11491" y="15732"/>
                    <a:pt x="11627" y="15621"/>
                    <a:pt x="11615" y="15461"/>
                  </a:cubicBezTo>
                  <a:cubicBezTo>
                    <a:pt x="11523" y="14504"/>
                    <a:pt x="11247" y="13657"/>
                    <a:pt x="11265" y="12682"/>
                  </a:cubicBezTo>
                  <a:cubicBezTo>
                    <a:pt x="11284" y="11835"/>
                    <a:pt x="11357" y="10988"/>
                    <a:pt x="11339" y="10123"/>
                  </a:cubicBezTo>
                  <a:cubicBezTo>
                    <a:pt x="11320" y="8356"/>
                    <a:pt x="11026" y="6534"/>
                    <a:pt x="10124" y="4988"/>
                  </a:cubicBezTo>
                  <a:cubicBezTo>
                    <a:pt x="8718" y="2593"/>
                    <a:pt x="5975" y="1586"/>
                    <a:pt x="3280" y="1586"/>
                  </a:cubicBezTo>
                  <a:cubicBezTo>
                    <a:pt x="2765" y="1586"/>
                    <a:pt x="2251" y="1622"/>
                    <a:pt x="1749" y="1693"/>
                  </a:cubicBezTo>
                  <a:cubicBezTo>
                    <a:pt x="1713" y="1620"/>
                    <a:pt x="1676" y="1546"/>
                    <a:pt x="1639" y="1472"/>
                  </a:cubicBezTo>
                  <a:cubicBezTo>
                    <a:pt x="1584" y="920"/>
                    <a:pt x="1308" y="405"/>
                    <a:pt x="884" y="55"/>
                  </a:cubicBezTo>
                  <a:cubicBezTo>
                    <a:pt x="833" y="17"/>
                    <a:pt x="778" y="0"/>
                    <a:pt x="725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0"/>
            <p:cNvSpPr/>
            <p:nvPr/>
          </p:nvSpPr>
          <p:spPr>
            <a:xfrm>
              <a:off x="1188462" y="3127506"/>
              <a:ext cx="797490" cy="670947"/>
            </a:xfrm>
            <a:custGeom>
              <a:avLst/>
              <a:gdLst/>
              <a:ahLst/>
              <a:cxnLst/>
              <a:rect l="l" t="t" r="r" b="b"/>
              <a:pathLst>
                <a:path w="14873" h="12513" extrusionOk="0">
                  <a:moveTo>
                    <a:pt x="14023" y="909"/>
                  </a:moveTo>
                  <a:cubicBezTo>
                    <a:pt x="13452" y="2455"/>
                    <a:pt x="13250" y="4130"/>
                    <a:pt x="12698" y="5657"/>
                  </a:cubicBezTo>
                  <a:cubicBezTo>
                    <a:pt x="12017" y="7535"/>
                    <a:pt x="10949" y="9320"/>
                    <a:pt x="9293" y="10461"/>
                  </a:cubicBezTo>
                  <a:cubicBezTo>
                    <a:pt x="8172" y="11233"/>
                    <a:pt x="7067" y="11531"/>
                    <a:pt x="5879" y="11531"/>
                  </a:cubicBezTo>
                  <a:cubicBezTo>
                    <a:pt x="5253" y="11531"/>
                    <a:pt x="4604" y="11448"/>
                    <a:pt x="3918" y="11308"/>
                  </a:cubicBezTo>
                  <a:cubicBezTo>
                    <a:pt x="3771" y="11271"/>
                    <a:pt x="3605" y="11234"/>
                    <a:pt x="3421" y="11216"/>
                  </a:cubicBezTo>
                  <a:cubicBezTo>
                    <a:pt x="4176" y="10719"/>
                    <a:pt x="4875" y="10112"/>
                    <a:pt x="5483" y="9449"/>
                  </a:cubicBezTo>
                  <a:cubicBezTo>
                    <a:pt x="5998" y="9872"/>
                    <a:pt x="6642" y="10093"/>
                    <a:pt x="7305" y="10112"/>
                  </a:cubicBezTo>
                  <a:cubicBezTo>
                    <a:pt x="7368" y="10114"/>
                    <a:pt x="7435" y="10115"/>
                    <a:pt x="7506" y="10115"/>
                  </a:cubicBezTo>
                  <a:cubicBezTo>
                    <a:pt x="8031" y="10115"/>
                    <a:pt x="8724" y="10037"/>
                    <a:pt x="9017" y="9615"/>
                  </a:cubicBezTo>
                  <a:cubicBezTo>
                    <a:pt x="9072" y="9504"/>
                    <a:pt x="9017" y="9375"/>
                    <a:pt x="8888" y="9375"/>
                  </a:cubicBezTo>
                  <a:cubicBezTo>
                    <a:pt x="8649" y="9394"/>
                    <a:pt x="8409" y="9449"/>
                    <a:pt x="8170" y="9541"/>
                  </a:cubicBezTo>
                  <a:cubicBezTo>
                    <a:pt x="7894" y="9615"/>
                    <a:pt x="7618" y="9633"/>
                    <a:pt x="7323" y="9633"/>
                  </a:cubicBezTo>
                  <a:cubicBezTo>
                    <a:pt x="6753" y="9615"/>
                    <a:pt x="6219" y="9467"/>
                    <a:pt x="5722" y="9210"/>
                  </a:cubicBezTo>
                  <a:cubicBezTo>
                    <a:pt x="5832" y="9099"/>
                    <a:pt x="5943" y="8989"/>
                    <a:pt x="6053" y="8897"/>
                  </a:cubicBezTo>
                  <a:cubicBezTo>
                    <a:pt x="7010" y="7940"/>
                    <a:pt x="7986" y="7001"/>
                    <a:pt x="8943" y="6044"/>
                  </a:cubicBezTo>
                  <a:cubicBezTo>
                    <a:pt x="8961" y="6062"/>
                    <a:pt x="8980" y="6081"/>
                    <a:pt x="8998" y="6081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6" y="6136"/>
                    <a:pt x="9164" y="6118"/>
                    <a:pt x="9164" y="6118"/>
                  </a:cubicBezTo>
                  <a:cubicBezTo>
                    <a:pt x="9330" y="6154"/>
                    <a:pt x="9477" y="6210"/>
                    <a:pt x="9624" y="6265"/>
                  </a:cubicBezTo>
                  <a:cubicBezTo>
                    <a:pt x="9808" y="6302"/>
                    <a:pt x="9992" y="6338"/>
                    <a:pt x="10176" y="6338"/>
                  </a:cubicBezTo>
                  <a:cubicBezTo>
                    <a:pt x="10267" y="6344"/>
                    <a:pt x="10375" y="6352"/>
                    <a:pt x="10488" y="6352"/>
                  </a:cubicBezTo>
                  <a:cubicBezTo>
                    <a:pt x="10741" y="6352"/>
                    <a:pt x="11017" y="6314"/>
                    <a:pt x="11170" y="6136"/>
                  </a:cubicBezTo>
                  <a:cubicBezTo>
                    <a:pt x="11244" y="6044"/>
                    <a:pt x="11207" y="5897"/>
                    <a:pt x="11097" y="5860"/>
                  </a:cubicBezTo>
                  <a:cubicBezTo>
                    <a:pt x="10994" y="5837"/>
                    <a:pt x="10892" y="5821"/>
                    <a:pt x="10789" y="5821"/>
                  </a:cubicBezTo>
                  <a:cubicBezTo>
                    <a:pt x="10726" y="5821"/>
                    <a:pt x="10663" y="5827"/>
                    <a:pt x="10600" y="5842"/>
                  </a:cubicBezTo>
                  <a:cubicBezTo>
                    <a:pt x="10498" y="5851"/>
                    <a:pt x="10402" y="5855"/>
                    <a:pt x="10305" y="5855"/>
                  </a:cubicBezTo>
                  <a:cubicBezTo>
                    <a:pt x="10208" y="5855"/>
                    <a:pt x="10112" y="5851"/>
                    <a:pt x="10011" y="5842"/>
                  </a:cubicBezTo>
                  <a:cubicBezTo>
                    <a:pt x="9808" y="5823"/>
                    <a:pt x="9550" y="5713"/>
                    <a:pt x="9330" y="5694"/>
                  </a:cubicBezTo>
                  <a:lnTo>
                    <a:pt x="10710" y="4332"/>
                  </a:lnTo>
                  <a:lnTo>
                    <a:pt x="10710" y="4351"/>
                  </a:lnTo>
                  <a:cubicBezTo>
                    <a:pt x="10861" y="4513"/>
                    <a:pt x="11173" y="4668"/>
                    <a:pt x="11443" y="4668"/>
                  </a:cubicBezTo>
                  <a:cubicBezTo>
                    <a:pt x="11601" y="4668"/>
                    <a:pt x="11744" y="4615"/>
                    <a:pt x="11833" y="4479"/>
                  </a:cubicBezTo>
                  <a:cubicBezTo>
                    <a:pt x="11870" y="4424"/>
                    <a:pt x="11833" y="4351"/>
                    <a:pt x="11778" y="4332"/>
                  </a:cubicBezTo>
                  <a:cubicBezTo>
                    <a:pt x="11704" y="4323"/>
                    <a:pt x="11630" y="4318"/>
                    <a:pt x="11557" y="4318"/>
                  </a:cubicBezTo>
                  <a:cubicBezTo>
                    <a:pt x="11483" y="4318"/>
                    <a:pt x="11409" y="4323"/>
                    <a:pt x="11336" y="4332"/>
                  </a:cubicBezTo>
                  <a:cubicBezTo>
                    <a:pt x="11170" y="4314"/>
                    <a:pt x="11005" y="4277"/>
                    <a:pt x="10839" y="4185"/>
                  </a:cubicBezTo>
                  <a:lnTo>
                    <a:pt x="11557" y="3486"/>
                  </a:lnTo>
                  <a:cubicBezTo>
                    <a:pt x="11656" y="3386"/>
                    <a:pt x="11580" y="3242"/>
                    <a:pt x="11480" y="3242"/>
                  </a:cubicBezTo>
                  <a:cubicBezTo>
                    <a:pt x="11451" y="3242"/>
                    <a:pt x="11420" y="3254"/>
                    <a:pt x="11391" y="3283"/>
                  </a:cubicBezTo>
                  <a:lnTo>
                    <a:pt x="10268" y="4277"/>
                  </a:lnTo>
                  <a:cubicBezTo>
                    <a:pt x="10287" y="4167"/>
                    <a:pt x="10305" y="4075"/>
                    <a:pt x="10305" y="4001"/>
                  </a:cubicBezTo>
                  <a:cubicBezTo>
                    <a:pt x="10342" y="3725"/>
                    <a:pt x="10360" y="3302"/>
                    <a:pt x="10121" y="3117"/>
                  </a:cubicBezTo>
                  <a:cubicBezTo>
                    <a:pt x="10092" y="3096"/>
                    <a:pt x="10063" y="3085"/>
                    <a:pt x="10036" y="3085"/>
                  </a:cubicBezTo>
                  <a:cubicBezTo>
                    <a:pt x="9995" y="3085"/>
                    <a:pt x="9959" y="3110"/>
                    <a:pt x="9937" y="3154"/>
                  </a:cubicBezTo>
                  <a:cubicBezTo>
                    <a:pt x="9790" y="3375"/>
                    <a:pt x="9882" y="3743"/>
                    <a:pt x="9863" y="3983"/>
                  </a:cubicBezTo>
                  <a:cubicBezTo>
                    <a:pt x="9863" y="4185"/>
                    <a:pt x="9753" y="4461"/>
                    <a:pt x="9845" y="4645"/>
                  </a:cubicBezTo>
                  <a:lnTo>
                    <a:pt x="7268" y="6946"/>
                  </a:lnTo>
                  <a:cubicBezTo>
                    <a:pt x="7342" y="6541"/>
                    <a:pt x="7342" y="6099"/>
                    <a:pt x="7452" y="5694"/>
                  </a:cubicBezTo>
                  <a:cubicBezTo>
                    <a:pt x="7599" y="5068"/>
                    <a:pt x="8060" y="4406"/>
                    <a:pt x="8078" y="3762"/>
                  </a:cubicBezTo>
                  <a:cubicBezTo>
                    <a:pt x="8078" y="3644"/>
                    <a:pt x="7984" y="3561"/>
                    <a:pt x="7880" y="3561"/>
                  </a:cubicBezTo>
                  <a:cubicBezTo>
                    <a:pt x="7854" y="3561"/>
                    <a:pt x="7828" y="3567"/>
                    <a:pt x="7802" y="3578"/>
                  </a:cubicBezTo>
                  <a:cubicBezTo>
                    <a:pt x="7213" y="3946"/>
                    <a:pt x="6974" y="4884"/>
                    <a:pt x="6845" y="5510"/>
                  </a:cubicBezTo>
                  <a:cubicBezTo>
                    <a:pt x="6716" y="6081"/>
                    <a:pt x="6550" y="6835"/>
                    <a:pt x="6753" y="7424"/>
                  </a:cubicBezTo>
                  <a:lnTo>
                    <a:pt x="6329" y="7793"/>
                  </a:lnTo>
                  <a:cubicBezTo>
                    <a:pt x="5575" y="8474"/>
                    <a:pt x="4839" y="9173"/>
                    <a:pt x="4047" y="9799"/>
                  </a:cubicBezTo>
                  <a:cubicBezTo>
                    <a:pt x="3974" y="9854"/>
                    <a:pt x="3900" y="9891"/>
                    <a:pt x="3845" y="9946"/>
                  </a:cubicBezTo>
                  <a:cubicBezTo>
                    <a:pt x="3808" y="9504"/>
                    <a:pt x="3771" y="9081"/>
                    <a:pt x="3771" y="8639"/>
                  </a:cubicBezTo>
                  <a:cubicBezTo>
                    <a:pt x="3771" y="8032"/>
                    <a:pt x="3992" y="7314"/>
                    <a:pt x="3845" y="6725"/>
                  </a:cubicBezTo>
                  <a:cubicBezTo>
                    <a:pt x="3813" y="6630"/>
                    <a:pt x="3727" y="6578"/>
                    <a:pt x="3642" y="6578"/>
                  </a:cubicBezTo>
                  <a:cubicBezTo>
                    <a:pt x="3579" y="6578"/>
                    <a:pt x="3516" y="6607"/>
                    <a:pt x="3477" y="6670"/>
                  </a:cubicBezTo>
                  <a:cubicBezTo>
                    <a:pt x="3108" y="7204"/>
                    <a:pt x="3164" y="8087"/>
                    <a:pt x="3182" y="8731"/>
                  </a:cubicBezTo>
                  <a:cubicBezTo>
                    <a:pt x="3164" y="9228"/>
                    <a:pt x="3237" y="9744"/>
                    <a:pt x="3366" y="10259"/>
                  </a:cubicBezTo>
                  <a:cubicBezTo>
                    <a:pt x="2924" y="10498"/>
                    <a:pt x="2483" y="10701"/>
                    <a:pt x="2022" y="10922"/>
                  </a:cubicBezTo>
                  <a:cubicBezTo>
                    <a:pt x="2096" y="9431"/>
                    <a:pt x="1912" y="7940"/>
                    <a:pt x="2262" y="6467"/>
                  </a:cubicBezTo>
                  <a:cubicBezTo>
                    <a:pt x="2685" y="4664"/>
                    <a:pt x="3918" y="3154"/>
                    <a:pt x="5612" y="2381"/>
                  </a:cubicBezTo>
                  <a:cubicBezTo>
                    <a:pt x="7268" y="1571"/>
                    <a:pt x="9127" y="1406"/>
                    <a:pt x="10931" y="1332"/>
                  </a:cubicBezTo>
                  <a:cubicBezTo>
                    <a:pt x="11851" y="1295"/>
                    <a:pt x="13103" y="1332"/>
                    <a:pt x="14023" y="909"/>
                  </a:cubicBezTo>
                  <a:close/>
                  <a:moveTo>
                    <a:pt x="14523" y="0"/>
                  </a:moveTo>
                  <a:cubicBezTo>
                    <a:pt x="14504" y="0"/>
                    <a:pt x="14485" y="2"/>
                    <a:pt x="14465" y="7"/>
                  </a:cubicBezTo>
                  <a:cubicBezTo>
                    <a:pt x="13526" y="191"/>
                    <a:pt x="12716" y="541"/>
                    <a:pt x="11741" y="614"/>
                  </a:cubicBezTo>
                  <a:cubicBezTo>
                    <a:pt x="10876" y="669"/>
                    <a:pt x="10029" y="669"/>
                    <a:pt x="9182" y="762"/>
                  </a:cubicBezTo>
                  <a:cubicBezTo>
                    <a:pt x="7415" y="946"/>
                    <a:pt x="5630" y="1406"/>
                    <a:pt x="4176" y="2455"/>
                  </a:cubicBezTo>
                  <a:cubicBezTo>
                    <a:pt x="1489" y="4387"/>
                    <a:pt x="937" y="8032"/>
                    <a:pt x="1654" y="11106"/>
                  </a:cubicBezTo>
                  <a:lnTo>
                    <a:pt x="1452" y="11216"/>
                  </a:lnTo>
                  <a:cubicBezTo>
                    <a:pt x="900" y="11326"/>
                    <a:pt x="440" y="11639"/>
                    <a:pt x="108" y="12099"/>
                  </a:cubicBezTo>
                  <a:cubicBezTo>
                    <a:pt x="1" y="12299"/>
                    <a:pt x="150" y="12512"/>
                    <a:pt x="353" y="12512"/>
                  </a:cubicBezTo>
                  <a:cubicBezTo>
                    <a:pt x="392" y="12512"/>
                    <a:pt x="434" y="12504"/>
                    <a:pt x="476" y="12486"/>
                  </a:cubicBezTo>
                  <a:cubicBezTo>
                    <a:pt x="1111" y="12088"/>
                    <a:pt x="1736" y="11959"/>
                    <a:pt x="2365" y="11959"/>
                  </a:cubicBezTo>
                  <a:cubicBezTo>
                    <a:pt x="3524" y="11959"/>
                    <a:pt x="4692" y="12399"/>
                    <a:pt x="5934" y="12399"/>
                  </a:cubicBezTo>
                  <a:cubicBezTo>
                    <a:pt x="6010" y="12399"/>
                    <a:pt x="6087" y="12398"/>
                    <a:pt x="6164" y="12394"/>
                  </a:cubicBezTo>
                  <a:cubicBezTo>
                    <a:pt x="7710" y="12284"/>
                    <a:pt x="9201" y="11658"/>
                    <a:pt x="10379" y="10627"/>
                  </a:cubicBezTo>
                  <a:cubicBezTo>
                    <a:pt x="13342" y="8124"/>
                    <a:pt x="13876" y="4167"/>
                    <a:pt x="14538" y="577"/>
                  </a:cubicBezTo>
                  <a:cubicBezTo>
                    <a:pt x="14594" y="522"/>
                    <a:pt x="14649" y="485"/>
                    <a:pt x="14704" y="430"/>
                  </a:cubicBezTo>
                  <a:cubicBezTo>
                    <a:pt x="14873" y="262"/>
                    <a:pt x="14732" y="0"/>
                    <a:pt x="14523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0"/>
            <p:cNvSpPr/>
            <p:nvPr/>
          </p:nvSpPr>
          <p:spPr>
            <a:xfrm>
              <a:off x="1582355" y="2268889"/>
              <a:ext cx="796471" cy="670304"/>
            </a:xfrm>
            <a:custGeom>
              <a:avLst/>
              <a:gdLst/>
              <a:ahLst/>
              <a:cxnLst/>
              <a:rect l="l" t="t" r="r" b="b"/>
              <a:pathLst>
                <a:path w="14854" h="12501" extrusionOk="0">
                  <a:moveTo>
                    <a:pt x="14021" y="909"/>
                  </a:moveTo>
                  <a:lnTo>
                    <a:pt x="14021" y="909"/>
                  </a:lnTo>
                  <a:cubicBezTo>
                    <a:pt x="13469" y="2455"/>
                    <a:pt x="13248" y="4130"/>
                    <a:pt x="12696" y="5657"/>
                  </a:cubicBezTo>
                  <a:cubicBezTo>
                    <a:pt x="12015" y="7535"/>
                    <a:pt x="10947" y="9320"/>
                    <a:pt x="9291" y="10461"/>
                  </a:cubicBezTo>
                  <a:cubicBezTo>
                    <a:pt x="8170" y="11233"/>
                    <a:pt x="7065" y="11531"/>
                    <a:pt x="5877" y="11531"/>
                  </a:cubicBezTo>
                  <a:cubicBezTo>
                    <a:pt x="5251" y="11531"/>
                    <a:pt x="4602" y="11448"/>
                    <a:pt x="3916" y="11308"/>
                  </a:cubicBezTo>
                  <a:cubicBezTo>
                    <a:pt x="3769" y="11271"/>
                    <a:pt x="3603" y="11234"/>
                    <a:pt x="3438" y="11216"/>
                  </a:cubicBezTo>
                  <a:cubicBezTo>
                    <a:pt x="4174" y="10701"/>
                    <a:pt x="4873" y="10112"/>
                    <a:pt x="5481" y="9449"/>
                  </a:cubicBezTo>
                  <a:cubicBezTo>
                    <a:pt x="5996" y="9872"/>
                    <a:pt x="6659" y="10093"/>
                    <a:pt x="7321" y="10112"/>
                  </a:cubicBezTo>
                  <a:cubicBezTo>
                    <a:pt x="7382" y="10114"/>
                    <a:pt x="7448" y="10115"/>
                    <a:pt x="7517" y="10115"/>
                  </a:cubicBezTo>
                  <a:cubicBezTo>
                    <a:pt x="8033" y="10115"/>
                    <a:pt x="8741" y="10037"/>
                    <a:pt x="9033" y="9615"/>
                  </a:cubicBezTo>
                  <a:cubicBezTo>
                    <a:pt x="9088" y="9504"/>
                    <a:pt x="9015" y="9375"/>
                    <a:pt x="8904" y="9375"/>
                  </a:cubicBezTo>
                  <a:cubicBezTo>
                    <a:pt x="8665" y="9394"/>
                    <a:pt x="8407" y="9449"/>
                    <a:pt x="8186" y="9541"/>
                  </a:cubicBezTo>
                  <a:cubicBezTo>
                    <a:pt x="7910" y="9615"/>
                    <a:pt x="7616" y="9633"/>
                    <a:pt x="7340" y="9633"/>
                  </a:cubicBezTo>
                  <a:cubicBezTo>
                    <a:pt x="6769" y="9615"/>
                    <a:pt x="6217" y="9467"/>
                    <a:pt x="5720" y="9210"/>
                  </a:cubicBezTo>
                  <a:cubicBezTo>
                    <a:pt x="5849" y="9099"/>
                    <a:pt x="5959" y="8989"/>
                    <a:pt x="6051" y="8878"/>
                  </a:cubicBezTo>
                  <a:cubicBezTo>
                    <a:pt x="7027" y="7940"/>
                    <a:pt x="8002" y="7001"/>
                    <a:pt x="8959" y="6044"/>
                  </a:cubicBezTo>
                  <a:cubicBezTo>
                    <a:pt x="8978" y="6062"/>
                    <a:pt x="8978" y="6081"/>
                    <a:pt x="8996" y="6081"/>
                  </a:cubicBezTo>
                  <a:cubicBezTo>
                    <a:pt x="9023" y="6108"/>
                    <a:pt x="9060" y="6125"/>
                    <a:pt x="9099" y="6125"/>
                  </a:cubicBezTo>
                  <a:cubicBezTo>
                    <a:pt x="9114" y="6125"/>
                    <a:pt x="9129" y="6122"/>
                    <a:pt x="9143" y="6118"/>
                  </a:cubicBezTo>
                  <a:cubicBezTo>
                    <a:pt x="9150" y="6124"/>
                    <a:pt x="9154" y="6126"/>
                    <a:pt x="9157" y="6126"/>
                  </a:cubicBezTo>
                  <a:cubicBezTo>
                    <a:pt x="9164" y="6126"/>
                    <a:pt x="9168" y="6118"/>
                    <a:pt x="9180" y="6118"/>
                  </a:cubicBezTo>
                  <a:cubicBezTo>
                    <a:pt x="9328" y="6154"/>
                    <a:pt x="9475" y="6210"/>
                    <a:pt x="9622" y="6265"/>
                  </a:cubicBezTo>
                  <a:cubicBezTo>
                    <a:pt x="9806" y="6302"/>
                    <a:pt x="9990" y="6338"/>
                    <a:pt x="10174" y="6338"/>
                  </a:cubicBezTo>
                  <a:cubicBezTo>
                    <a:pt x="10253" y="6343"/>
                    <a:pt x="10345" y="6348"/>
                    <a:pt x="10441" y="6348"/>
                  </a:cubicBezTo>
                  <a:cubicBezTo>
                    <a:pt x="10706" y="6348"/>
                    <a:pt x="11006" y="6311"/>
                    <a:pt x="11168" y="6136"/>
                  </a:cubicBezTo>
                  <a:cubicBezTo>
                    <a:pt x="11242" y="6062"/>
                    <a:pt x="11205" y="5897"/>
                    <a:pt x="11094" y="5860"/>
                  </a:cubicBezTo>
                  <a:cubicBezTo>
                    <a:pt x="10992" y="5837"/>
                    <a:pt x="10890" y="5821"/>
                    <a:pt x="10787" y="5821"/>
                  </a:cubicBezTo>
                  <a:cubicBezTo>
                    <a:pt x="10724" y="5821"/>
                    <a:pt x="10661" y="5827"/>
                    <a:pt x="10598" y="5841"/>
                  </a:cubicBezTo>
                  <a:cubicBezTo>
                    <a:pt x="10496" y="5851"/>
                    <a:pt x="10400" y="5855"/>
                    <a:pt x="10303" y="5855"/>
                  </a:cubicBezTo>
                  <a:cubicBezTo>
                    <a:pt x="10206" y="5855"/>
                    <a:pt x="10110" y="5851"/>
                    <a:pt x="10009" y="5841"/>
                  </a:cubicBezTo>
                  <a:cubicBezTo>
                    <a:pt x="9806" y="5823"/>
                    <a:pt x="9548" y="5713"/>
                    <a:pt x="9328" y="5694"/>
                  </a:cubicBezTo>
                  <a:lnTo>
                    <a:pt x="10708" y="4332"/>
                  </a:lnTo>
                  <a:lnTo>
                    <a:pt x="10708" y="4351"/>
                  </a:lnTo>
                  <a:cubicBezTo>
                    <a:pt x="10847" y="4513"/>
                    <a:pt x="11162" y="4668"/>
                    <a:pt x="11436" y="4668"/>
                  </a:cubicBezTo>
                  <a:cubicBezTo>
                    <a:pt x="11596" y="4668"/>
                    <a:pt x="11742" y="4615"/>
                    <a:pt x="11831" y="4479"/>
                  </a:cubicBezTo>
                  <a:cubicBezTo>
                    <a:pt x="11867" y="4424"/>
                    <a:pt x="11831" y="4351"/>
                    <a:pt x="11775" y="4332"/>
                  </a:cubicBezTo>
                  <a:cubicBezTo>
                    <a:pt x="11702" y="4323"/>
                    <a:pt x="11628" y="4318"/>
                    <a:pt x="11555" y="4318"/>
                  </a:cubicBezTo>
                  <a:cubicBezTo>
                    <a:pt x="11481" y="4318"/>
                    <a:pt x="11407" y="4323"/>
                    <a:pt x="11334" y="4332"/>
                  </a:cubicBezTo>
                  <a:cubicBezTo>
                    <a:pt x="11168" y="4314"/>
                    <a:pt x="11002" y="4277"/>
                    <a:pt x="10837" y="4185"/>
                  </a:cubicBezTo>
                  <a:lnTo>
                    <a:pt x="11555" y="3486"/>
                  </a:lnTo>
                  <a:cubicBezTo>
                    <a:pt x="11656" y="3384"/>
                    <a:pt x="11575" y="3249"/>
                    <a:pt x="11474" y="3249"/>
                  </a:cubicBezTo>
                  <a:cubicBezTo>
                    <a:pt x="11446" y="3249"/>
                    <a:pt x="11417" y="3259"/>
                    <a:pt x="11389" y="3283"/>
                  </a:cubicBezTo>
                  <a:lnTo>
                    <a:pt x="10266" y="4277"/>
                  </a:lnTo>
                  <a:cubicBezTo>
                    <a:pt x="10285" y="4167"/>
                    <a:pt x="10303" y="4075"/>
                    <a:pt x="10303" y="4001"/>
                  </a:cubicBezTo>
                  <a:cubicBezTo>
                    <a:pt x="10340" y="3725"/>
                    <a:pt x="10358" y="3283"/>
                    <a:pt x="10119" y="3117"/>
                  </a:cubicBezTo>
                  <a:cubicBezTo>
                    <a:pt x="10093" y="3098"/>
                    <a:pt x="10068" y="3090"/>
                    <a:pt x="10044" y="3090"/>
                  </a:cubicBezTo>
                  <a:cubicBezTo>
                    <a:pt x="9998" y="3090"/>
                    <a:pt x="9959" y="3118"/>
                    <a:pt x="9935" y="3154"/>
                  </a:cubicBezTo>
                  <a:cubicBezTo>
                    <a:pt x="9788" y="3375"/>
                    <a:pt x="9880" y="3743"/>
                    <a:pt x="9861" y="3982"/>
                  </a:cubicBezTo>
                  <a:cubicBezTo>
                    <a:pt x="9861" y="4185"/>
                    <a:pt x="9751" y="4461"/>
                    <a:pt x="9843" y="4645"/>
                  </a:cubicBezTo>
                  <a:lnTo>
                    <a:pt x="7266" y="6946"/>
                  </a:lnTo>
                  <a:cubicBezTo>
                    <a:pt x="7340" y="6541"/>
                    <a:pt x="7340" y="6099"/>
                    <a:pt x="7450" y="5694"/>
                  </a:cubicBezTo>
                  <a:cubicBezTo>
                    <a:pt x="7597" y="5068"/>
                    <a:pt x="8058" y="4406"/>
                    <a:pt x="8076" y="3762"/>
                  </a:cubicBezTo>
                  <a:cubicBezTo>
                    <a:pt x="8076" y="3644"/>
                    <a:pt x="7982" y="3561"/>
                    <a:pt x="7878" y="3561"/>
                  </a:cubicBezTo>
                  <a:cubicBezTo>
                    <a:pt x="7852" y="3561"/>
                    <a:pt x="7826" y="3567"/>
                    <a:pt x="7800" y="3578"/>
                  </a:cubicBezTo>
                  <a:cubicBezTo>
                    <a:pt x="7211" y="3946"/>
                    <a:pt x="6972" y="4884"/>
                    <a:pt x="6843" y="5510"/>
                  </a:cubicBezTo>
                  <a:cubicBezTo>
                    <a:pt x="6714" y="6081"/>
                    <a:pt x="6548" y="6835"/>
                    <a:pt x="6751" y="7406"/>
                  </a:cubicBezTo>
                  <a:lnTo>
                    <a:pt x="6327" y="7792"/>
                  </a:lnTo>
                  <a:cubicBezTo>
                    <a:pt x="5573" y="8473"/>
                    <a:pt x="4836" y="9173"/>
                    <a:pt x="4045" y="9799"/>
                  </a:cubicBezTo>
                  <a:cubicBezTo>
                    <a:pt x="3971" y="9854"/>
                    <a:pt x="3898" y="9891"/>
                    <a:pt x="3843" y="9946"/>
                  </a:cubicBezTo>
                  <a:cubicBezTo>
                    <a:pt x="3806" y="9504"/>
                    <a:pt x="3769" y="9081"/>
                    <a:pt x="3769" y="8639"/>
                  </a:cubicBezTo>
                  <a:cubicBezTo>
                    <a:pt x="3769" y="8032"/>
                    <a:pt x="3990" y="7314"/>
                    <a:pt x="3824" y="6725"/>
                  </a:cubicBezTo>
                  <a:cubicBezTo>
                    <a:pt x="3803" y="6630"/>
                    <a:pt x="3728" y="6577"/>
                    <a:pt x="3650" y="6577"/>
                  </a:cubicBezTo>
                  <a:cubicBezTo>
                    <a:pt x="3592" y="6577"/>
                    <a:pt x="3532" y="6607"/>
                    <a:pt x="3493" y="6670"/>
                  </a:cubicBezTo>
                  <a:cubicBezTo>
                    <a:pt x="3106" y="7203"/>
                    <a:pt x="3162" y="8087"/>
                    <a:pt x="3180" y="8731"/>
                  </a:cubicBezTo>
                  <a:cubicBezTo>
                    <a:pt x="3180" y="9247"/>
                    <a:pt x="3235" y="9762"/>
                    <a:pt x="3364" y="10259"/>
                  </a:cubicBezTo>
                  <a:cubicBezTo>
                    <a:pt x="2922" y="10517"/>
                    <a:pt x="2481" y="10719"/>
                    <a:pt x="2020" y="10921"/>
                  </a:cubicBezTo>
                  <a:cubicBezTo>
                    <a:pt x="2094" y="9431"/>
                    <a:pt x="1910" y="7940"/>
                    <a:pt x="2260" y="6467"/>
                  </a:cubicBezTo>
                  <a:cubicBezTo>
                    <a:pt x="2683" y="4663"/>
                    <a:pt x="3916" y="3154"/>
                    <a:pt x="5610" y="2381"/>
                  </a:cubicBezTo>
                  <a:cubicBezTo>
                    <a:pt x="7266" y="1571"/>
                    <a:pt x="9125" y="1406"/>
                    <a:pt x="10947" y="1332"/>
                  </a:cubicBezTo>
                  <a:cubicBezTo>
                    <a:pt x="11867" y="1295"/>
                    <a:pt x="13101" y="1332"/>
                    <a:pt x="14021" y="909"/>
                  </a:cubicBezTo>
                  <a:close/>
                  <a:moveTo>
                    <a:pt x="14539" y="0"/>
                  </a:moveTo>
                  <a:cubicBezTo>
                    <a:pt x="14521" y="0"/>
                    <a:pt x="14501" y="2"/>
                    <a:pt x="14481" y="7"/>
                  </a:cubicBezTo>
                  <a:cubicBezTo>
                    <a:pt x="13542" y="172"/>
                    <a:pt x="12714" y="541"/>
                    <a:pt x="11739" y="596"/>
                  </a:cubicBezTo>
                  <a:cubicBezTo>
                    <a:pt x="10892" y="651"/>
                    <a:pt x="10045" y="669"/>
                    <a:pt x="9199" y="743"/>
                  </a:cubicBezTo>
                  <a:cubicBezTo>
                    <a:pt x="7413" y="946"/>
                    <a:pt x="5646" y="1387"/>
                    <a:pt x="4174" y="2436"/>
                  </a:cubicBezTo>
                  <a:cubicBezTo>
                    <a:pt x="1505" y="4369"/>
                    <a:pt x="934" y="8013"/>
                    <a:pt x="1671" y="11087"/>
                  </a:cubicBezTo>
                  <a:lnTo>
                    <a:pt x="1450" y="11198"/>
                  </a:lnTo>
                  <a:cubicBezTo>
                    <a:pt x="916" y="11326"/>
                    <a:pt x="438" y="11639"/>
                    <a:pt x="106" y="12099"/>
                  </a:cubicBezTo>
                  <a:cubicBezTo>
                    <a:pt x="0" y="12281"/>
                    <a:pt x="156" y="12500"/>
                    <a:pt x="348" y="12500"/>
                  </a:cubicBezTo>
                  <a:cubicBezTo>
                    <a:pt x="389" y="12500"/>
                    <a:pt x="432" y="12490"/>
                    <a:pt x="474" y="12468"/>
                  </a:cubicBezTo>
                  <a:cubicBezTo>
                    <a:pt x="1115" y="12076"/>
                    <a:pt x="1743" y="11949"/>
                    <a:pt x="2371" y="11949"/>
                  </a:cubicBezTo>
                  <a:cubicBezTo>
                    <a:pt x="3529" y="11949"/>
                    <a:pt x="4689" y="12381"/>
                    <a:pt x="5928" y="12381"/>
                  </a:cubicBezTo>
                  <a:cubicBezTo>
                    <a:pt x="6006" y="12381"/>
                    <a:pt x="6084" y="12379"/>
                    <a:pt x="6162" y="12376"/>
                  </a:cubicBezTo>
                  <a:cubicBezTo>
                    <a:pt x="7708" y="12265"/>
                    <a:pt x="9199" y="11658"/>
                    <a:pt x="10377" y="10627"/>
                  </a:cubicBezTo>
                  <a:cubicBezTo>
                    <a:pt x="13340" y="8124"/>
                    <a:pt x="13874" y="4167"/>
                    <a:pt x="14536" y="577"/>
                  </a:cubicBezTo>
                  <a:cubicBezTo>
                    <a:pt x="14592" y="522"/>
                    <a:pt x="14647" y="467"/>
                    <a:pt x="14702" y="412"/>
                  </a:cubicBezTo>
                  <a:cubicBezTo>
                    <a:pt x="14854" y="260"/>
                    <a:pt x="14743" y="0"/>
                    <a:pt x="14539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0"/>
            <p:cNvSpPr/>
            <p:nvPr/>
          </p:nvSpPr>
          <p:spPr>
            <a:xfrm>
              <a:off x="7640235" y="1781536"/>
              <a:ext cx="797490" cy="671108"/>
            </a:xfrm>
            <a:custGeom>
              <a:avLst/>
              <a:gdLst/>
              <a:ahLst/>
              <a:cxnLst/>
              <a:rect l="l" t="t" r="r" b="b"/>
              <a:pathLst>
                <a:path w="14873" h="12516" extrusionOk="0">
                  <a:moveTo>
                    <a:pt x="14018" y="924"/>
                  </a:moveTo>
                  <a:lnTo>
                    <a:pt x="14018" y="924"/>
                  </a:lnTo>
                  <a:cubicBezTo>
                    <a:pt x="13466" y="2451"/>
                    <a:pt x="13245" y="4145"/>
                    <a:pt x="12693" y="5672"/>
                  </a:cubicBezTo>
                  <a:cubicBezTo>
                    <a:pt x="12012" y="7531"/>
                    <a:pt x="10944" y="9335"/>
                    <a:pt x="9287" y="10476"/>
                  </a:cubicBezTo>
                  <a:cubicBezTo>
                    <a:pt x="8179" y="11247"/>
                    <a:pt x="7071" y="11537"/>
                    <a:pt x="5880" y="11537"/>
                  </a:cubicBezTo>
                  <a:cubicBezTo>
                    <a:pt x="5251" y="11537"/>
                    <a:pt x="4600" y="11456"/>
                    <a:pt x="3913" y="11323"/>
                  </a:cubicBezTo>
                  <a:cubicBezTo>
                    <a:pt x="3766" y="11286"/>
                    <a:pt x="3600" y="11249"/>
                    <a:pt x="3434" y="11231"/>
                  </a:cubicBezTo>
                  <a:cubicBezTo>
                    <a:pt x="4171" y="10716"/>
                    <a:pt x="4870" y="10127"/>
                    <a:pt x="5477" y="9464"/>
                  </a:cubicBezTo>
                  <a:cubicBezTo>
                    <a:pt x="5993" y="9869"/>
                    <a:pt x="6637" y="10108"/>
                    <a:pt x="7300" y="10127"/>
                  </a:cubicBezTo>
                  <a:cubicBezTo>
                    <a:pt x="7353" y="10128"/>
                    <a:pt x="7410" y="10130"/>
                    <a:pt x="7470" y="10130"/>
                  </a:cubicBezTo>
                  <a:cubicBezTo>
                    <a:pt x="7999" y="10130"/>
                    <a:pt x="8713" y="10041"/>
                    <a:pt x="9011" y="9611"/>
                  </a:cubicBezTo>
                  <a:cubicBezTo>
                    <a:pt x="9067" y="9519"/>
                    <a:pt x="9011" y="9390"/>
                    <a:pt x="8901" y="9390"/>
                  </a:cubicBezTo>
                  <a:cubicBezTo>
                    <a:pt x="8643" y="9390"/>
                    <a:pt x="8404" y="9446"/>
                    <a:pt x="8183" y="9538"/>
                  </a:cubicBezTo>
                  <a:cubicBezTo>
                    <a:pt x="7889" y="9611"/>
                    <a:pt x="7613" y="9648"/>
                    <a:pt x="7318" y="9648"/>
                  </a:cubicBezTo>
                  <a:cubicBezTo>
                    <a:pt x="6766" y="9630"/>
                    <a:pt x="6214" y="9482"/>
                    <a:pt x="5717" y="9225"/>
                  </a:cubicBezTo>
                  <a:cubicBezTo>
                    <a:pt x="5827" y="9114"/>
                    <a:pt x="5938" y="9004"/>
                    <a:pt x="6048" y="8893"/>
                  </a:cubicBezTo>
                  <a:cubicBezTo>
                    <a:pt x="7024" y="7955"/>
                    <a:pt x="7981" y="6998"/>
                    <a:pt x="8956" y="6059"/>
                  </a:cubicBezTo>
                  <a:cubicBezTo>
                    <a:pt x="8956" y="6059"/>
                    <a:pt x="8975" y="6077"/>
                    <a:pt x="8993" y="6096"/>
                  </a:cubicBezTo>
                  <a:cubicBezTo>
                    <a:pt x="9030" y="6114"/>
                    <a:pt x="9085" y="6132"/>
                    <a:pt x="9140" y="6132"/>
                  </a:cubicBezTo>
                  <a:lnTo>
                    <a:pt x="9177" y="6132"/>
                  </a:lnTo>
                  <a:cubicBezTo>
                    <a:pt x="9324" y="6169"/>
                    <a:pt x="9472" y="6206"/>
                    <a:pt x="9637" y="6280"/>
                  </a:cubicBezTo>
                  <a:cubicBezTo>
                    <a:pt x="9803" y="6317"/>
                    <a:pt x="9987" y="6335"/>
                    <a:pt x="10171" y="6353"/>
                  </a:cubicBezTo>
                  <a:cubicBezTo>
                    <a:pt x="10250" y="6358"/>
                    <a:pt x="10341" y="6363"/>
                    <a:pt x="10438" y="6363"/>
                  </a:cubicBezTo>
                  <a:cubicBezTo>
                    <a:pt x="10703" y="6363"/>
                    <a:pt x="11003" y="6326"/>
                    <a:pt x="11165" y="6151"/>
                  </a:cubicBezTo>
                  <a:cubicBezTo>
                    <a:pt x="11257" y="6059"/>
                    <a:pt x="11220" y="5912"/>
                    <a:pt x="11091" y="5875"/>
                  </a:cubicBezTo>
                  <a:cubicBezTo>
                    <a:pt x="11000" y="5844"/>
                    <a:pt x="10909" y="5831"/>
                    <a:pt x="10818" y="5831"/>
                  </a:cubicBezTo>
                  <a:cubicBezTo>
                    <a:pt x="10743" y="5831"/>
                    <a:pt x="10669" y="5840"/>
                    <a:pt x="10594" y="5856"/>
                  </a:cubicBezTo>
                  <a:cubicBezTo>
                    <a:pt x="10493" y="5866"/>
                    <a:pt x="10396" y="5870"/>
                    <a:pt x="10300" y="5870"/>
                  </a:cubicBezTo>
                  <a:cubicBezTo>
                    <a:pt x="10203" y="5870"/>
                    <a:pt x="10107" y="5866"/>
                    <a:pt x="10005" y="5856"/>
                  </a:cubicBezTo>
                  <a:cubicBezTo>
                    <a:pt x="9821" y="5838"/>
                    <a:pt x="9545" y="5728"/>
                    <a:pt x="9324" y="5709"/>
                  </a:cubicBezTo>
                  <a:cubicBezTo>
                    <a:pt x="9784" y="5249"/>
                    <a:pt x="10245" y="4789"/>
                    <a:pt x="10705" y="4347"/>
                  </a:cubicBezTo>
                  <a:lnTo>
                    <a:pt x="10705" y="4366"/>
                  </a:lnTo>
                  <a:cubicBezTo>
                    <a:pt x="10844" y="4516"/>
                    <a:pt x="11158" y="4674"/>
                    <a:pt x="11431" y="4674"/>
                  </a:cubicBezTo>
                  <a:cubicBezTo>
                    <a:pt x="11592" y="4674"/>
                    <a:pt x="11739" y="4619"/>
                    <a:pt x="11827" y="4476"/>
                  </a:cubicBezTo>
                  <a:cubicBezTo>
                    <a:pt x="11864" y="4421"/>
                    <a:pt x="11846" y="4347"/>
                    <a:pt x="11772" y="4329"/>
                  </a:cubicBezTo>
                  <a:cubicBezTo>
                    <a:pt x="11699" y="4320"/>
                    <a:pt x="11625" y="4315"/>
                    <a:pt x="11551" y="4315"/>
                  </a:cubicBezTo>
                  <a:cubicBezTo>
                    <a:pt x="11478" y="4315"/>
                    <a:pt x="11404" y="4320"/>
                    <a:pt x="11330" y="4329"/>
                  </a:cubicBezTo>
                  <a:cubicBezTo>
                    <a:pt x="11165" y="4329"/>
                    <a:pt x="10999" y="4274"/>
                    <a:pt x="10852" y="4200"/>
                  </a:cubicBezTo>
                  <a:lnTo>
                    <a:pt x="11570" y="3500"/>
                  </a:lnTo>
                  <a:cubicBezTo>
                    <a:pt x="11656" y="3399"/>
                    <a:pt x="11573" y="3264"/>
                    <a:pt x="11471" y="3264"/>
                  </a:cubicBezTo>
                  <a:cubicBezTo>
                    <a:pt x="11443" y="3264"/>
                    <a:pt x="11413" y="3274"/>
                    <a:pt x="11386" y="3298"/>
                  </a:cubicBezTo>
                  <a:lnTo>
                    <a:pt x="10281" y="4274"/>
                  </a:lnTo>
                  <a:cubicBezTo>
                    <a:pt x="10300" y="4181"/>
                    <a:pt x="10300" y="4089"/>
                    <a:pt x="10318" y="4016"/>
                  </a:cubicBezTo>
                  <a:cubicBezTo>
                    <a:pt x="10337" y="3740"/>
                    <a:pt x="10373" y="3298"/>
                    <a:pt x="10116" y="3114"/>
                  </a:cubicBezTo>
                  <a:cubicBezTo>
                    <a:pt x="10097" y="3102"/>
                    <a:pt x="10075" y="3096"/>
                    <a:pt x="10052" y="3096"/>
                  </a:cubicBezTo>
                  <a:cubicBezTo>
                    <a:pt x="10005" y="3096"/>
                    <a:pt x="9956" y="3120"/>
                    <a:pt x="9932" y="3169"/>
                  </a:cubicBezTo>
                  <a:cubicBezTo>
                    <a:pt x="9784" y="3372"/>
                    <a:pt x="9876" y="3740"/>
                    <a:pt x="9858" y="3997"/>
                  </a:cubicBezTo>
                  <a:cubicBezTo>
                    <a:pt x="9858" y="4200"/>
                    <a:pt x="9766" y="4476"/>
                    <a:pt x="9840" y="4660"/>
                  </a:cubicBezTo>
                  <a:lnTo>
                    <a:pt x="7281" y="6961"/>
                  </a:lnTo>
                  <a:cubicBezTo>
                    <a:pt x="7336" y="6556"/>
                    <a:pt x="7355" y="6114"/>
                    <a:pt x="7447" y="5709"/>
                  </a:cubicBezTo>
                  <a:cubicBezTo>
                    <a:pt x="7594" y="5083"/>
                    <a:pt x="8054" y="4421"/>
                    <a:pt x="8073" y="3777"/>
                  </a:cubicBezTo>
                  <a:cubicBezTo>
                    <a:pt x="8073" y="3659"/>
                    <a:pt x="7978" y="3576"/>
                    <a:pt x="7875" y="3576"/>
                  </a:cubicBezTo>
                  <a:cubicBezTo>
                    <a:pt x="7849" y="3576"/>
                    <a:pt x="7822" y="3581"/>
                    <a:pt x="7797" y="3592"/>
                  </a:cubicBezTo>
                  <a:cubicBezTo>
                    <a:pt x="7208" y="3961"/>
                    <a:pt x="6987" y="4899"/>
                    <a:pt x="6839" y="5525"/>
                  </a:cubicBezTo>
                  <a:cubicBezTo>
                    <a:pt x="6711" y="6096"/>
                    <a:pt x="6563" y="6850"/>
                    <a:pt x="6766" y="7421"/>
                  </a:cubicBezTo>
                  <a:lnTo>
                    <a:pt x="6343" y="7807"/>
                  </a:lnTo>
                  <a:cubicBezTo>
                    <a:pt x="5588" y="8488"/>
                    <a:pt x="4852" y="9188"/>
                    <a:pt x="4060" y="9814"/>
                  </a:cubicBezTo>
                  <a:cubicBezTo>
                    <a:pt x="3987" y="9869"/>
                    <a:pt x="3913" y="9906"/>
                    <a:pt x="3839" y="9961"/>
                  </a:cubicBezTo>
                  <a:cubicBezTo>
                    <a:pt x="3803" y="9519"/>
                    <a:pt x="3766" y="9096"/>
                    <a:pt x="3784" y="8654"/>
                  </a:cubicBezTo>
                  <a:cubicBezTo>
                    <a:pt x="3784" y="8047"/>
                    <a:pt x="3987" y="7329"/>
                    <a:pt x="3839" y="6740"/>
                  </a:cubicBezTo>
                  <a:cubicBezTo>
                    <a:pt x="3818" y="6645"/>
                    <a:pt x="3737" y="6592"/>
                    <a:pt x="3654" y="6592"/>
                  </a:cubicBezTo>
                  <a:cubicBezTo>
                    <a:pt x="3592" y="6592"/>
                    <a:pt x="3529" y="6622"/>
                    <a:pt x="3490" y="6685"/>
                  </a:cubicBezTo>
                  <a:cubicBezTo>
                    <a:pt x="3103" y="7218"/>
                    <a:pt x="3158" y="8102"/>
                    <a:pt x="3177" y="8728"/>
                  </a:cubicBezTo>
                  <a:cubicBezTo>
                    <a:pt x="3177" y="9243"/>
                    <a:pt x="3232" y="9758"/>
                    <a:pt x="3361" y="10255"/>
                  </a:cubicBezTo>
                  <a:cubicBezTo>
                    <a:pt x="2919" y="10513"/>
                    <a:pt x="2477" y="10716"/>
                    <a:pt x="2036" y="10936"/>
                  </a:cubicBezTo>
                  <a:cubicBezTo>
                    <a:pt x="2091" y="9446"/>
                    <a:pt x="1907" y="7955"/>
                    <a:pt x="2256" y="6482"/>
                  </a:cubicBezTo>
                  <a:cubicBezTo>
                    <a:pt x="2680" y="4660"/>
                    <a:pt x="3931" y="3169"/>
                    <a:pt x="5606" y="2396"/>
                  </a:cubicBezTo>
                  <a:cubicBezTo>
                    <a:pt x="7263" y="1586"/>
                    <a:pt x="9122" y="1421"/>
                    <a:pt x="10944" y="1347"/>
                  </a:cubicBezTo>
                  <a:cubicBezTo>
                    <a:pt x="11864" y="1310"/>
                    <a:pt x="13097" y="1347"/>
                    <a:pt x="14018" y="924"/>
                  </a:cubicBezTo>
                  <a:close/>
                  <a:moveTo>
                    <a:pt x="14519" y="0"/>
                  </a:moveTo>
                  <a:cubicBezTo>
                    <a:pt x="14505" y="0"/>
                    <a:pt x="14492" y="1"/>
                    <a:pt x="14478" y="3"/>
                  </a:cubicBezTo>
                  <a:cubicBezTo>
                    <a:pt x="13539" y="187"/>
                    <a:pt x="12729" y="537"/>
                    <a:pt x="11754" y="611"/>
                  </a:cubicBezTo>
                  <a:cubicBezTo>
                    <a:pt x="10907" y="666"/>
                    <a:pt x="10042" y="666"/>
                    <a:pt x="9195" y="758"/>
                  </a:cubicBezTo>
                  <a:cubicBezTo>
                    <a:pt x="7428" y="942"/>
                    <a:pt x="5643" y="1402"/>
                    <a:pt x="4189" y="2451"/>
                  </a:cubicBezTo>
                  <a:cubicBezTo>
                    <a:pt x="1502" y="4384"/>
                    <a:pt x="931" y="8028"/>
                    <a:pt x="1667" y="11102"/>
                  </a:cubicBezTo>
                  <a:lnTo>
                    <a:pt x="1447" y="11212"/>
                  </a:lnTo>
                  <a:cubicBezTo>
                    <a:pt x="913" y="11323"/>
                    <a:pt x="434" y="11654"/>
                    <a:pt x="121" y="12096"/>
                  </a:cubicBezTo>
                  <a:cubicBezTo>
                    <a:pt x="0" y="12293"/>
                    <a:pt x="154" y="12515"/>
                    <a:pt x="356" y="12515"/>
                  </a:cubicBezTo>
                  <a:cubicBezTo>
                    <a:pt x="399" y="12515"/>
                    <a:pt x="444" y="12505"/>
                    <a:pt x="489" y="12482"/>
                  </a:cubicBezTo>
                  <a:cubicBezTo>
                    <a:pt x="1124" y="12091"/>
                    <a:pt x="1750" y="11964"/>
                    <a:pt x="2377" y="11964"/>
                  </a:cubicBezTo>
                  <a:cubicBezTo>
                    <a:pt x="3535" y="11964"/>
                    <a:pt x="4697" y="12396"/>
                    <a:pt x="5927" y="12396"/>
                  </a:cubicBezTo>
                  <a:cubicBezTo>
                    <a:pt x="6004" y="12396"/>
                    <a:pt x="6081" y="12394"/>
                    <a:pt x="6158" y="12390"/>
                  </a:cubicBezTo>
                  <a:cubicBezTo>
                    <a:pt x="7723" y="12280"/>
                    <a:pt x="9195" y="11673"/>
                    <a:pt x="10373" y="10642"/>
                  </a:cubicBezTo>
                  <a:cubicBezTo>
                    <a:pt x="13337" y="8139"/>
                    <a:pt x="13870" y="4163"/>
                    <a:pt x="14552" y="574"/>
                  </a:cubicBezTo>
                  <a:cubicBezTo>
                    <a:pt x="14607" y="537"/>
                    <a:pt x="14662" y="482"/>
                    <a:pt x="14699" y="427"/>
                  </a:cubicBezTo>
                  <a:cubicBezTo>
                    <a:pt x="14872" y="271"/>
                    <a:pt x="14735" y="0"/>
                    <a:pt x="14519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0"/>
            <p:cNvSpPr/>
            <p:nvPr/>
          </p:nvSpPr>
          <p:spPr>
            <a:xfrm>
              <a:off x="6586924" y="2452430"/>
              <a:ext cx="796525" cy="670947"/>
            </a:xfrm>
            <a:custGeom>
              <a:avLst/>
              <a:gdLst/>
              <a:ahLst/>
              <a:cxnLst/>
              <a:rect l="l" t="t" r="r" b="b"/>
              <a:pathLst>
                <a:path w="14855" h="12513" extrusionOk="0">
                  <a:moveTo>
                    <a:pt x="14004" y="909"/>
                  </a:moveTo>
                  <a:lnTo>
                    <a:pt x="14004" y="909"/>
                  </a:lnTo>
                  <a:cubicBezTo>
                    <a:pt x="13452" y="2455"/>
                    <a:pt x="13231" y="4130"/>
                    <a:pt x="12679" y="5676"/>
                  </a:cubicBezTo>
                  <a:cubicBezTo>
                    <a:pt x="12017" y="7535"/>
                    <a:pt x="10949" y="9339"/>
                    <a:pt x="9292" y="10480"/>
                  </a:cubicBezTo>
                  <a:cubicBezTo>
                    <a:pt x="8182" y="11244"/>
                    <a:pt x="7079" y="11536"/>
                    <a:pt x="5904" y="11536"/>
                  </a:cubicBezTo>
                  <a:cubicBezTo>
                    <a:pt x="5267" y="11536"/>
                    <a:pt x="4610" y="11451"/>
                    <a:pt x="3918" y="11308"/>
                  </a:cubicBezTo>
                  <a:cubicBezTo>
                    <a:pt x="3752" y="11272"/>
                    <a:pt x="3587" y="11253"/>
                    <a:pt x="3421" y="11216"/>
                  </a:cubicBezTo>
                  <a:cubicBezTo>
                    <a:pt x="4176" y="10719"/>
                    <a:pt x="4857" y="10130"/>
                    <a:pt x="5464" y="9468"/>
                  </a:cubicBezTo>
                  <a:cubicBezTo>
                    <a:pt x="5998" y="9873"/>
                    <a:pt x="6642" y="10112"/>
                    <a:pt x="7305" y="10130"/>
                  </a:cubicBezTo>
                  <a:cubicBezTo>
                    <a:pt x="7358" y="10132"/>
                    <a:pt x="7415" y="10133"/>
                    <a:pt x="7475" y="10133"/>
                  </a:cubicBezTo>
                  <a:cubicBezTo>
                    <a:pt x="8004" y="10133"/>
                    <a:pt x="8718" y="10045"/>
                    <a:pt x="9016" y="9615"/>
                  </a:cubicBezTo>
                  <a:cubicBezTo>
                    <a:pt x="9072" y="9523"/>
                    <a:pt x="9016" y="9394"/>
                    <a:pt x="8888" y="9394"/>
                  </a:cubicBezTo>
                  <a:cubicBezTo>
                    <a:pt x="8648" y="9394"/>
                    <a:pt x="8409" y="9449"/>
                    <a:pt x="8170" y="9542"/>
                  </a:cubicBezTo>
                  <a:cubicBezTo>
                    <a:pt x="7894" y="9615"/>
                    <a:pt x="7618" y="9652"/>
                    <a:pt x="7323" y="9652"/>
                  </a:cubicBezTo>
                  <a:cubicBezTo>
                    <a:pt x="6771" y="9634"/>
                    <a:pt x="6219" y="9486"/>
                    <a:pt x="5722" y="9229"/>
                  </a:cubicBezTo>
                  <a:cubicBezTo>
                    <a:pt x="5832" y="9118"/>
                    <a:pt x="5943" y="8989"/>
                    <a:pt x="6053" y="8897"/>
                  </a:cubicBezTo>
                  <a:cubicBezTo>
                    <a:pt x="7010" y="7959"/>
                    <a:pt x="7986" y="7002"/>
                    <a:pt x="8961" y="6063"/>
                  </a:cubicBezTo>
                  <a:cubicBezTo>
                    <a:pt x="8961" y="6063"/>
                    <a:pt x="8980" y="6081"/>
                    <a:pt x="8998" y="6100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5" y="6136"/>
                    <a:pt x="9164" y="6136"/>
                    <a:pt x="9164" y="6118"/>
                  </a:cubicBezTo>
                  <a:cubicBezTo>
                    <a:pt x="9329" y="6155"/>
                    <a:pt x="9477" y="6210"/>
                    <a:pt x="9624" y="6265"/>
                  </a:cubicBezTo>
                  <a:cubicBezTo>
                    <a:pt x="9789" y="6320"/>
                    <a:pt x="9973" y="6339"/>
                    <a:pt x="10158" y="6357"/>
                  </a:cubicBezTo>
                  <a:cubicBezTo>
                    <a:pt x="10236" y="6362"/>
                    <a:pt x="10328" y="6367"/>
                    <a:pt x="10425" y="6367"/>
                  </a:cubicBezTo>
                  <a:cubicBezTo>
                    <a:pt x="10689" y="6367"/>
                    <a:pt x="10990" y="6330"/>
                    <a:pt x="11151" y="6155"/>
                  </a:cubicBezTo>
                  <a:cubicBezTo>
                    <a:pt x="11243" y="6063"/>
                    <a:pt x="11207" y="5916"/>
                    <a:pt x="11096" y="5879"/>
                  </a:cubicBezTo>
                  <a:cubicBezTo>
                    <a:pt x="11005" y="5848"/>
                    <a:pt x="10908" y="5835"/>
                    <a:pt x="10812" y="5835"/>
                  </a:cubicBezTo>
                  <a:cubicBezTo>
                    <a:pt x="10734" y="5835"/>
                    <a:pt x="10655" y="5844"/>
                    <a:pt x="10581" y="5860"/>
                  </a:cubicBezTo>
                  <a:cubicBezTo>
                    <a:pt x="10489" y="5870"/>
                    <a:pt x="10392" y="5874"/>
                    <a:pt x="10293" y="5874"/>
                  </a:cubicBezTo>
                  <a:cubicBezTo>
                    <a:pt x="10194" y="5874"/>
                    <a:pt x="10093" y="5870"/>
                    <a:pt x="9992" y="5860"/>
                  </a:cubicBezTo>
                  <a:cubicBezTo>
                    <a:pt x="9808" y="5842"/>
                    <a:pt x="9532" y="5732"/>
                    <a:pt x="9311" y="5713"/>
                  </a:cubicBezTo>
                  <a:lnTo>
                    <a:pt x="10691" y="4351"/>
                  </a:lnTo>
                  <a:lnTo>
                    <a:pt x="10691" y="4369"/>
                  </a:lnTo>
                  <a:cubicBezTo>
                    <a:pt x="10841" y="4520"/>
                    <a:pt x="11151" y="4670"/>
                    <a:pt x="11420" y="4670"/>
                  </a:cubicBezTo>
                  <a:cubicBezTo>
                    <a:pt x="11580" y="4670"/>
                    <a:pt x="11725" y="4617"/>
                    <a:pt x="11814" y="4480"/>
                  </a:cubicBezTo>
                  <a:cubicBezTo>
                    <a:pt x="11851" y="4425"/>
                    <a:pt x="11832" y="4351"/>
                    <a:pt x="11759" y="4333"/>
                  </a:cubicBezTo>
                  <a:cubicBezTo>
                    <a:pt x="11685" y="4323"/>
                    <a:pt x="11612" y="4319"/>
                    <a:pt x="11538" y="4319"/>
                  </a:cubicBezTo>
                  <a:cubicBezTo>
                    <a:pt x="11464" y="4319"/>
                    <a:pt x="11391" y="4323"/>
                    <a:pt x="11317" y="4333"/>
                  </a:cubicBezTo>
                  <a:cubicBezTo>
                    <a:pt x="11151" y="4333"/>
                    <a:pt x="10986" y="4277"/>
                    <a:pt x="10839" y="4204"/>
                  </a:cubicBezTo>
                  <a:lnTo>
                    <a:pt x="11556" y="3486"/>
                  </a:lnTo>
                  <a:cubicBezTo>
                    <a:pt x="11656" y="3401"/>
                    <a:pt x="11569" y="3260"/>
                    <a:pt x="11465" y="3260"/>
                  </a:cubicBezTo>
                  <a:cubicBezTo>
                    <a:pt x="11434" y="3260"/>
                    <a:pt x="11402" y="3273"/>
                    <a:pt x="11372" y="3302"/>
                  </a:cubicBezTo>
                  <a:lnTo>
                    <a:pt x="10268" y="4277"/>
                  </a:lnTo>
                  <a:cubicBezTo>
                    <a:pt x="10286" y="4185"/>
                    <a:pt x="10305" y="4075"/>
                    <a:pt x="10305" y="4001"/>
                  </a:cubicBezTo>
                  <a:cubicBezTo>
                    <a:pt x="10323" y="3725"/>
                    <a:pt x="10360" y="3302"/>
                    <a:pt x="10102" y="3118"/>
                  </a:cubicBezTo>
                  <a:cubicBezTo>
                    <a:pt x="10083" y="3105"/>
                    <a:pt x="10059" y="3099"/>
                    <a:pt x="10034" y="3099"/>
                  </a:cubicBezTo>
                  <a:cubicBezTo>
                    <a:pt x="9989" y="3099"/>
                    <a:pt x="9942" y="3119"/>
                    <a:pt x="9918" y="3155"/>
                  </a:cubicBezTo>
                  <a:cubicBezTo>
                    <a:pt x="9771" y="3376"/>
                    <a:pt x="9863" y="3744"/>
                    <a:pt x="9845" y="3983"/>
                  </a:cubicBezTo>
                  <a:cubicBezTo>
                    <a:pt x="9845" y="4185"/>
                    <a:pt x="9753" y="4462"/>
                    <a:pt x="9845" y="4664"/>
                  </a:cubicBezTo>
                  <a:lnTo>
                    <a:pt x="7268" y="6965"/>
                  </a:lnTo>
                  <a:cubicBezTo>
                    <a:pt x="7323" y="6541"/>
                    <a:pt x="7341" y="6100"/>
                    <a:pt x="7433" y="5713"/>
                  </a:cubicBezTo>
                  <a:cubicBezTo>
                    <a:pt x="7599" y="5069"/>
                    <a:pt x="8059" y="4406"/>
                    <a:pt x="8059" y="3762"/>
                  </a:cubicBezTo>
                  <a:cubicBezTo>
                    <a:pt x="8059" y="3659"/>
                    <a:pt x="7966" y="3580"/>
                    <a:pt x="7863" y="3580"/>
                  </a:cubicBezTo>
                  <a:cubicBezTo>
                    <a:pt x="7836" y="3580"/>
                    <a:pt x="7809" y="3585"/>
                    <a:pt x="7783" y="3596"/>
                  </a:cubicBezTo>
                  <a:cubicBezTo>
                    <a:pt x="7194" y="3965"/>
                    <a:pt x="6973" y="4885"/>
                    <a:pt x="6826" y="5529"/>
                  </a:cubicBezTo>
                  <a:cubicBezTo>
                    <a:pt x="6697" y="6081"/>
                    <a:pt x="6550" y="6854"/>
                    <a:pt x="6752" y="7425"/>
                  </a:cubicBezTo>
                  <a:lnTo>
                    <a:pt x="6329" y="7793"/>
                  </a:lnTo>
                  <a:cubicBezTo>
                    <a:pt x="5574" y="8474"/>
                    <a:pt x="4838" y="9173"/>
                    <a:pt x="4047" y="9799"/>
                  </a:cubicBezTo>
                  <a:cubicBezTo>
                    <a:pt x="3973" y="9854"/>
                    <a:pt x="3900" y="9891"/>
                    <a:pt x="3826" y="9946"/>
                  </a:cubicBezTo>
                  <a:cubicBezTo>
                    <a:pt x="3808" y="9505"/>
                    <a:pt x="3771" y="9081"/>
                    <a:pt x="3771" y="8640"/>
                  </a:cubicBezTo>
                  <a:cubicBezTo>
                    <a:pt x="3771" y="8032"/>
                    <a:pt x="3973" y="7314"/>
                    <a:pt x="3826" y="6725"/>
                  </a:cubicBezTo>
                  <a:cubicBezTo>
                    <a:pt x="3804" y="6627"/>
                    <a:pt x="3718" y="6574"/>
                    <a:pt x="3632" y="6574"/>
                  </a:cubicBezTo>
                  <a:cubicBezTo>
                    <a:pt x="3573" y="6574"/>
                    <a:pt x="3514" y="6599"/>
                    <a:pt x="3476" y="6652"/>
                  </a:cubicBezTo>
                  <a:cubicBezTo>
                    <a:pt x="3108" y="7204"/>
                    <a:pt x="3145" y="8087"/>
                    <a:pt x="3163" y="8713"/>
                  </a:cubicBezTo>
                  <a:cubicBezTo>
                    <a:pt x="3163" y="9229"/>
                    <a:pt x="3219" y="9744"/>
                    <a:pt x="3347" y="10241"/>
                  </a:cubicBezTo>
                  <a:cubicBezTo>
                    <a:pt x="2906" y="10499"/>
                    <a:pt x="2464" y="10701"/>
                    <a:pt x="2022" y="10904"/>
                  </a:cubicBezTo>
                  <a:cubicBezTo>
                    <a:pt x="2096" y="9413"/>
                    <a:pt x="1912" y="7940"/>
                    <a:pt x="2243" y="6449"/>
                  </a:cubicBezTo>
                  <a:cubicBezTo>
                    <a:pt x="2685" y="4664"/>
                    <a:pt x="3918" y="3155"/>
                    <a:pt x="5611" y="2400"/>
                  </a:cubicBezTo>
                  <a:cubicBezTo>
                    <a:pt x="7268" y="1572"/>
                    <a:pt x="9108" y="1406"/>
                    <a:pt x="10931" y="1333"/>
                  </a:cubicBezTo>
                  <a:cubicBezTo>
                    <a:pt x="11851" y="1296"/>
                    <a:pt x="13102" y="1333"/>
                    <a:pt x="14004" y="909"/>
                  </a:cubicBezTo>
                  <a:close/>
                  <a:moveTo>
                    <a:pt x="14523" y="1"/>
                  </a:moveTo>
                  <a:cubicBezTo>
                    <a:pt x="14504" y="1"/>
                    <a:pt x="14484" y="3"/>
                    <a:pt x="14464" y="7"/>
                  </a:cubicBezTo>
                  <a:cubicBezTo>
                    <a:pt x="13526" y="191"/>
                    <a:pt x="12698" y="541"/>
                    <a:pt x="11722" y="615"/>
                  </a:cubicBezTo>
                  <a:cubicBezTo>
                    <a:pt x="10875" y="670"/>
                    <a:pt x="10029" y="670"/>
                    <a:pt x="9164" y="762"/>
                  </a:cubicBezTo>
                  <a:cubicBezTo>
                    <a:pt x="7397" y="946"/>
                    <a:pt x="5630" y="1406"/>
                    <a:pt x="4157" y="2455"/>
                  </a:cubicBezTo>
                  <a:cubicBezTo>
                    <a:pt x="1488" y="4388"/>
                    <a:pt x="918" y="8032"/>
                    <a:pt x="1654" y="11106"/>
                  </a:cubicBezTo>
                  <a:lnTo>
                    <a:pt x="1452" y="11216"/>
                  </a:lnTo>
                  <a:cubicBezTo>
                    <a:pt x="899" y="11327"/>
                    <a:pt x="421" y="11640"/>
                    <a:pt x="108" y="12100"/>
                  </a:cubicBezTo>
                  <a:cubicBezTo>
                    <a:pt x="0" y="12300"/>
                    <a:pt x="150" y="12513"/>
                    <a:pt x="341" y="12513"/>
                  </a:cubicBezTo>
                  <a:cubicBezTo>
                    <a:pt x="379" y="12513"/>
                    <a:pt x="418" y="12505"/>
                    <a:pt x="458" y="12486"/>
                  </a:cubicBezTo>
                  <a:cubicBezTo>
                    <a:pt x="1098" y="12088"/>
                    <a:pt x="1726" y="11959"/>
                    <a:pt x="2354" y="11959"/>
                  </a:cubicBezTo>
                  <a:cubicBezTo>
                    <a:pt x="3514" y="11959"/>
                    <a:pt x="4674" y="12400"/>
                    <a:pt x="5915" y="12400"/>
                  </a:cubicBezTo>
                  <a:cubicBezTo>
                    <a:pt x="5992" y="12400"/>
                    <a:pt x="6068" y="12398"/>
                    <a:pt x="6145" y="12394"/>
                  </a:cubicBezTo>
                  <a:cubicBezTo>
                    <a:pt x="7710" y="12284"/>
                    <a:pt x="9182" y="11658"/>
                    <a:pt x="10360" y="10627"/>
                  </a:cubicBezTo>
                  <a:cubicBezTo>
                    <a:pt x="13323" y="8124"/>
                    <a:pt x="13857" y="4167"/>
                    <a:pt x="14538" y="578"/>
                  </a:cubicBezTo>
                  <a:cubicBezTo>
                    <a:pt x="14593" y="523"/>
                    <a:pt x="14649" y="486"/>
                    <a:pt x="14685" y="431"/>
                  </a:cubicBezTo>
                  <a:cubicBezTo>
                    <a:pt x="14854" y="262"/>
                    <a:pt x="14729" y="1"/>
                    <a:pt x="14523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0"/>
            <p:cNvSpPr/>
            <p:nvPr/>
          </p:nvSpPr>
          <p:spPr>
            <a:xfrm>
              <a:off x="3653642" y="4058134"/>
              <a:ext cx="973364" cy="563814"/>
            </a:xfrm>
            <a:custGeom>
              <a:avLst/>
              <a:gdLst/>
              <a:ahLst/>
              <a:cxnLst/>
              <a:rect l="l" t="t" r="r" b="b"/>
              <a:pathLst>
                <a:path w="18153" h="10515" extrusionOk="0">
                  <a:moveTo>
                    <a:pt x="8035" y="661"/>
                  </a:moveTo>
                  <a:cubicBezTo>
                    <a:pt x="9274" y="661"/>
                    <a:pt x="10500" y="1038"/>
                    <a:pt x="11541" y="1774"/>
                  </a:cubicBezTo>
                  <a:cubicBezTo>
                    <a:pt x="13050" y="2824"/>
                    <a:pt x="14118" y="4351"/>
                    <a:pt x="15075" y="5897"/>
                  </a:cubicBezTo>
                  <a:cubicBezTo>
                    <a:pt x="15572" y="6670"/>
                    <a:pt x="16142" y="7775"/>
                    <a:pt x="16971" y="8364"/>
                  </a:cubicBezTo>
                  <a:cubicBezTo>
                    <a:pt x="15351" y="8640"/>
                    <a:pt x="13786" y="9284"/>
                    <a:pt x="12185" y="9560"/>
                  </a:cubicBezTo>
                  <a:cubicBezTo>
                    <a:pt x="11475" y="9681"/>
                    <a:pt x="10746" y="9753"/>
                    <a:pt x="10018" y="9753"/>
                  </a:cubicBezTo>
                  <a:cubicBezTo>
                    <a:pt x="8746" y="9753"/>
                    <a:pt x="7479" y="9533"/>
                    <a:pt x="6332" y="8971"/>
                  </a:cubicBezTo>
                  <a:cubicBezTo>
                    <a:pt x="4455" y="8069"/>
                    <a:pt x="3571" y="6634"/>
                    <a:pt x="2945" y="4719"/>
                  </a:cubicBezTo>
                  <a:cubicBezTo>
                    <a:pt x="2890" y="4572"/>
                    <a:pt x="2835" y="4407"/>
                    <a:pt x="2780" y="4241"/>
                  </a:cubicBezTo>
                  <a:lnTo>
                    <a:pt x="2780" y="4241"/>
                  </a:lnTo>
                  <a:cubicBezTo>
                    <a:pt x="3590" y="4646"/>
                    <a:pt x="4436" y="4959"/>
                    <a:pt x="5320" y="5161"/>
                  </a:cubicBezTo>
                  <a:cubicBezTo>
                    <a:pt x="5228" y="5824"/>
                    <a:pt x="5338" y="6505"/>
                    <a:pt x="5651" y="7075"/>
                  </a:cubicBezTo>
                  <a:cubicBezTo>
                    <a:pt x="5890" y="7536"/>
                    <a:pt x="6351" y="8272"/>
                    <a:pt x="6940" y="8327"/>
                  </a:cubicBezTo>
                  <a:cubicBezTo>
                    <a:pt x="7050" y="8327"/>
                    <a:pt x="7142" y="8198"/>
                    <a:pt x="7068" y="8088"/>
                  </a:cubicBezTo>
                  <a:cubicBezTo>
                    <a:pt x="6940" y="7885"/>
                    <a:pt x="6774" y="7701"/>
                    <a:pt x="6571" y="7536"/>
                  </a:cubicBezTo>
                  <a:cubicBezTo>
                    <a:pt x="6387" y="7333"/>
                    <a:pt x="6203" y="7094"/>
                    <a:pt x="6074" y="6854"/>
                  </a:cubicBezTo>
                  <a:cubicBezTo>
                    <a:pt x="5817" y="6358"/>
                    <a:pt x="5670" y="5805"/>
                    <a:pt x="5651" y="5235"/>
                  </a:cubicBezTo>
                  <a:lnTo>
                    <a:pt x="5651" y="5235"/>
                  </a:lnTo>
                  <a:lnTo>
                    <a:pt x="6093" y="5364"/>
                  </a:lnTo>
                  <a:cubicBezTo>
                    <a:pt x="7400" y="5750"/>
                    <a:pt x="8706" y="6118"/>
                    <a:pt x="10013" y="6486"/>
                  </a:cubicBezTo>
                  <a:cubicBezTo>
                    <a:pt x="9995" y="6505"/>
                    <a:pt x="9995" y="6523"/>
                    <a:pt x="9995" y="6542"/>
                  </a:cubicBezTo>
                  <a:cubicBezTo>
                    <a:pt x="9976" y="6597"/>
                    <a:pt x="9995" y="6652"/>
                    <a:pt x="10013" y="6689"/>
                  </a:cubicBezTo>
                  <a:cubicBezTo>
                    <a:pt x="10032" y="6707"/>
                    <a:pt x="10032" y="6707"/>
                    <a:pt x="10050" y="6707"/>
                  </a:cubicBezTo>
                  <a:cubicBezTo>
                    <a:pt x="10087" y="6854"/>
                    <a:pt x="10124" y="7020"/>
                    <a:pt x="10142" y="7167"/>
                  </a:cubicBezTo>
                  <a:cubicBezTo>
                    <a:pt x="10197" y="7351"/>
                    <a:pt x="10253" y="7517"/>
                    <a:pt x="10345" y="7683"/>
                  </a:cubicBezTo>
                  <a:cubicBezTo>
                    <a:pt x="10473" y="7959"/>
                    <a:pt x="10694" y="8364"/>
                    <a:pt x="11007" y="8437"/>
                  </a:cubicBezTo>
                  <a:cubicBezTo>
                    <a:pt x="11022" y="8442"/>
                    <a:pt x="11037" y="8445"/>
                    <a:pt x="11052" y="8445"/>
                  </a:cubicBezTo>
                  <a:cubicBezTo>
                    <a:pt x="11149" y="8445"/>
                    <a:pt x="11242" y="8349"/>
                    <a:pt x="11210" y="8253"/>
                  </a:cubicBezTo>
                  <a:cubicBezTo>
                    <a:pt x="11173" y="8088"/>
                    <a:pt x="11099" y="7940"/>
                    <a:pt x="10989" y="7812"/>
                  </a:cubicBezTo>
                  <a:cubicBezTo>
                    <a:pt x="10878" y="7646"/>
                    <a:pt x="10786" y="7480"/>
                    <a:pt x="10694" y="7296"/>
                  </a:cubicBezTo>
                  <a:cubicBezTo>
                    <a:pt x="10621" y="7112"/>
                    <a:pt x="10584" y="6836"/>
                    <a:pt x="10492" y="6615"/>
                  </a:cubicBezTo>
                  <a:lnTo>
                    <a:pt x="10492" y="6615"/>
                  </a:lnTo>
                  <a:lnTo>
                    <a:pt x="12369" y="7149"/>
                  </a:lnTo>
                  <a:lnTo>
                    <a:pt x="12351" y="7167"/>
                  </a:lnTo>
                  <a:cubicBezTo>
                    <a:pt x="12259" y="7499"/>
                    <a:pt x="12369" y="8180"/>
                    <a:pt x="12811" y="8217"/>
                  </a:cubicBezTo>
                  <a:cubicBezTo>
                    <a:pt x="12885" y="8217"/>
                    <a:pt x="12921" y="8161"/>
                    <a:pt x="12903" y="8088"/>
                  </a:cubicBezTo>
                  <a:cubicBezTo>
                    <a:pt x="12848" y="7959"/>
                    <a:pt x="12793" y="7830"/>
                    <a:pt x="12701" y="7701"/>
                  </a:cubicBezTo>
                  <a:cubicBezTo>
                    <a:pt x="12627" y="7554"/>
                    <a:pt x="12572" y="7388"/>
                    <a:pt x="12572" y="7223"/>
                  </a:cubicBezTo>
                  <a:lnTo>
                    <a:pt x="12572" y="7223"/>
                  </a:lnTo>
                  <a:lnTo>
                    <a:pt x="13547" y="7499"/>
                  </a:lnTo>
                  <a:cubicBezTo>
                    <a:pt x="13558" y="7501"/>
                    <a:pt x="13569" y="7502"/>
                    <a:pt x="13579" y="7502"/>
                  </a:cubicBezTo>
                  <a:cubicBezTo>
                    <a:pt x="13722" y="7502"/>
                    <a:pt x="13775" y="7275"/>
                    <a:pt x="13621" y="7241"/>
                  </a:cubicBezTo>
                  <a:lnTo>
                    <a:pt x="12222" y="6762"/>
                  </a:lnTo>
                  <a:cubicBezTo>
                    <a:pt x="12314" y="6726"/>
                    <a:pt x="12388" y="6689"/>
                    <a:pt x="12480" y="6652"/>
                  </a:cubicBezTo>
                  <a:cubicBezTo>
                    <a:pt x="12737" y="6542"/>
                    <a:pt x="13124" y="6358"/>
                    <a:pt x="13142" y="6045"/>
                  </a:cubicBezTo>
                  <a:cubicBezTo>
                    <a:pt x="13161" y="5971"/>
                    <a:pt x="13087" y="5916"/>
                    <a:pt x="13013" y="5916"/>
                  </a:cubicBezTo>
                  <a:cubicBezTo>
                    <a:pt x="13004" y="5915"/>
                    <a:pt x="12994" y="5915"/>
                    <a:pt x="12985" y="5915"/>
                  </a:cubicBezTo>
                  <a:cubicBezTo>
                    <a:pt x="12736" y="5915"/>
                    <a:pt x="12472" y="6141"/>
                    <a:pt x="12259" y="6247"/>
                  </a:cubicBezTo>
                  <a:cubicBezTo>
                    <a:pt x="12093" y="6339"/>
                    <a:pt x="11799" y="6394"/>
                    <a:pt x="11670" y="6578"/>
                  </a:cubicBezTo>
                  <a:lnTo>
                    <a:pt x="8412" y="5474"/>
                  </a:lnTo>
                  <a:cubicBezTo>
                    <a:pt x="8798" y="5327"/>
                    <a:pt x="9185" y="5106"/>
                    <a:pt x="9590" y="5014"/>
                  </a:cubicBezTo>
                  <a:cubicBezTo>
                    <a:pt x="10216" y="4830"/>
                    <a:pt x="11026" y="4903"/>
                    <a:pt x="11578" y="4591"/>
                  </a:cubicBezTo>
                  <a:cubicBezTo>
                    <a:pt x="11707" y="4535"/>
                    <a:pt x="11707" y="4351"/>
                    <a:pt x="11596" y="4278"/>
                  </a:cubicBezTo>
                  <a:cubicBezTo>
                    <a:pt x="11383" y="4162"/>
                    <a:pt x="11132" y="4118"/>
                    <a:pt x="10869" y="4118"/>
                  </a:cubicBezTo>
                  <a:cubicBezTo>
                    <a:pt x="10380" y="4118"/>
                    <a:pt x="9849" y="4269"/>
                    <a:pt x="9443" y="4388"/>
                  </a:cubicBezTo>
                  <a:cubicBezTo>
                    <a:pt x="8891" y="4554"/>
                    <a:pt x="8154" y="4793"/>
                    <a:pt x="7749" y="5253"/>
                  </a:cubicBezTo>
                  <a:lnTo>
                    <a:pt x="7216" y="5069"/>
                  </a:lnTo>
                  <a:cubicBezTo>
                    <a:pt x="6258" y="4756"/>
                    <a:pt x="5283" y="4462"/>
                    <a:pt x="4344" y="4075"/>
                  </a:cubicBezTo>
                  <a:cubicBezTo>
                    <a:pt x="4271" y="4038"/>
                    <a:pt x="4197" y="4002"/>
                    <a:pt x="4123" y="3965"/>
                  </a:cubicBezTo>
                  <a:cubicBezTo>
                    <a:pt x="4473" y="3744"/>
                    <a:pt x="4841" y="3486"/>
                    <a:pt x="5228" y="3284"/>
                  </a:cubicBezTo>
                  <a:cubicBezTo>
                    <a:pt x="5762" y="2971"/>
                    <a:pt x="6479" y="2824"/>
                    <a:pt x="6921" y="2382"/>
                  </a:cubicBezTo>
                  <a:cubicBezTo>
                    <a:pt x="7050" y="2271"/>
                    <a:pt x="6958" y="2051"/>
                    <a:pt x="6792" y="2051"/>
                  </a:cubicBezTo>
                  <a:cubicBezTo>
                    <a:pt x="6758" y="2048"/>
                    <a:pt x="6723" y="2046"/>
                    <a:pt x="6688" y="2046"/>
                  </a:cubicBezTo>
                  <a:cubicBezTo>
                    <a:pt x="6068" y="2046"/>
                    <a:pt x="5365" y="2491"/>
                    <a:pt x="4860" y="2787"/>
                  </a:cubicBezTo>
                  <a:cubicBezTo>
                    <a:pt x="4400" y="3044"/>
                    <a:pt x="3995" y="3357"/>
                    <a:pt x="3608" y="3707"/>
                  </a:cubicBezTo>
                  <a:cubicBezTo>
                    <a:pt x="3185" y="3449"/>
                    <a:pt x="2798" y="3173"/>
                    <a:pt x="2375" y="2879"/>
                  </a:cubicBezTo>
                  <a:cubicBezTo>
                    <a:pt x="3718" y="2216"/>
                    <a:pt x="4915" y="1314"/>
                    <a:pt x="6369" y="891"/>
                  </a:cubicBezTo>
                  <a:cubicBezTo>
                    <a:pt x="6917" y="737"/>
                    <a:pt x="7477" y="661"/>
                    <a:pt x="8035" y="661"/>
                  </a:cubicBezTo>
                  <a:close/>
                  <a:moveTo>
                    <a:pt x="8156" y="0"/>
                  </a:moveTo>
                  <a:cubicBezTo>
                    <a:pt x="5905" y="0"/>
                    <a:pt x="3668" y="1102"/>
                    <a:pt x="2007" y="2658"/>
                  </a:cubicBezTo>
                  <a:lnTo>
                    <a:pt x="1804" y="2529"/>
                  </a:lnTo>
                  <a:cubicBezTo>
                    <a:pt x="1436" y="2106"/>
                    <a:pt x="921" y="1848"/>
                    <a:pt x="369" y="1793"/>
                  </a:cubicBezTo>
                  <a:cubicBezTo>
                    <a:pt x="111" y="1793"/>
                    <a:pt x="1" y="2143"/>
                    <a:pt x="221" y="2308"/>
                  </a:cubicBezTo>
                  <a:cubicBezTo>
                    <a:pt x="2172" y="3357"/>
                    <a:pt x="2044" y="5492"/>
                    <a:pt x="3111" y="7186"/>
                  </a:cubicBezTo>
                  <a:cubicBezTo>
                    <a:pt x="3976" y="8493"/>
                    <a:pt x="5246" y="9487"/>
                    <a:pt x="6737" y="9983"/>
                  </a:cubicBezTo>
                  <a:cubicBezTo>
                    <a:pt x="7755" y="10361"/>
                    <a:pt x="8781" y="10515"/>
                    <a:pt x="9805" y="10515"/>
                  </a:cubicBezTo>
                  <a:cubicBezTo>
                    <a:pt x="12431" y="10515"/>
                    <a:pt x="15053" y="9505"/>
                    <a:pt x="17541" y="8658"/>
                  </a:cubicBezTo>
                  <a:cubicBezTo>
                    <a:pt x="17615" y="8677"/>
                    <a:pt x="17688" y="8695"/>
                    <a:pt x="17744" y="8713"/>
                  </a:cubicBezTo>
                  <a:cubicBezTo>
                    <a:pt x="17765" y="8718"/>
                    <a:pt x="17786" y="8721"/>
                    <a:pt x="17806" y="8721"/>
                  </a:cubicBezTo>
                  <a:cubicBezTo>
                    <a:pt x="18013" y="8721"/>
                    <a:pt x="18152" y="8476"/>
                    <a:pt x="18001" y="8309"/>
                  </a:cubicBezTo>
                  <a:cubicBezTo>
                    <a:pt x="17376" y="7591"/>
                    <a:pt x="16676" y="7057"/>
                    <a:pt x="16142" y="6229"/>
                  </a:cubicBezTo>
                  <a:cubicBezTo>
                    <a:pt x="15682" y="5511"/>
                    <a:pt x="15241" y="4775"/>
                    <a:pt x="14744" y="4094"/>
                  </a:cubicBezTo>
                  <a:cubicBezTo>
                    <a:pt x="13713" y="2640"/>
                    <a:pt x="12443" y="1333"/>
                    <a:pt x="10805" y="560"/>
                  </a:cubicBezTo>
                  <a:cubicBezTo>
                    <a:pt x="9943" y="173"/>
                    <a:pt x="9048" y="0"/>
                    <a:pt x="8156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0"/>
            <p:cNvSpPr/>
            <p:nvPr/>
          </p:nvSpPr>
          <p:spPr>
            <a:xfrm>
              <a:off x="2455503" y="1782180"/>
              <a:ext cx="1092561" cy="918993"/>
            </a:xfrm>
            <a:custGeom>
              <a:avLst/>
              <a:gdLst/>
              <a:ahLst/>
              <a:cxnLst/>
              <a:rect l="l" t="t" r="r" b="b"/>
              <a:pathLst>
                <a:path w="20376" h="17139" extrusionOk="0">
                  <a:moveTo>
                    <a:pt x="19235" y="1243"/>
                  </a:moveTo>
                  <a:lnTo>
                    <a:pt x="19235" y="1243"/>
                  </a:lnTo>
                  <a:cubicBezTo>
                    <a:pt x="18462" y="3360"/>
                    <a:pt x="18167" y="5642"/>
                    <a:pt x="17413" y="7759"/>
                  </a:cubicBezTo>
                  <a:cubicBezTo>
                    <a:pt x="16492" y="10317"/>
                    <a:pt x="15020" y="12783"/>
                    <a:pt x="12756" y="14348"/>
                  </a:cubicBezTo>
                  <a:cubicBezTo>
                    <a:pt x="11231" y="15393"/>
                    <a:pt x="9713" y="15795"/>
                    <a:pt x="8091" y="15795"/>
                  </a:cubicBezTo>
                  <a:cubicBezTo>
                    <a:pt x="7228" y="15795"/>
                    <a:pt x="6334" y="15681"/>
                    <a:pt x="5394" y="15489"/>
                  </a:cubicBezTo>
                  <a:cubicBezTo>
                    <a:pt x="5173" y="15452"/>
                    <a:pt x="4952" y="15415"/>
                    <a:pt x="4731" y="15379"/>
                  </a:cubicBezTo>
                  <a:cubicBezTo>
                    <a:pt x="5762" y="14734"/>
                    <a:pt x="6719" y="13796"/>
                    <a:pt x="7529" y="12967"/>
                  </a:cubicBezTo>
                  <a:cubicBezTo>
                    <a:pt x="8247" y="13520"/>
                    <a:pt x="9130" y="13833"/>
                    <a:pt x="10050" y="13869"/>
                  </a:cubicBezTo>
                  <a:cubicBezTo>
                    <a:pt x="10117" y="13871"/>
                    <a:pt x="10189" y="13872"/>
                    <a:pt x="10263" y="13872"/>
                  </a:cubicBezTo>
                  <a:cubicBezTo>
                    <a:pt x="10982" y="13872"/>
                    <a:pt x="11988" y="13771"/>
                    <a:pt x="12388" y="13170"/>
                  </a:cubicBezTo>
                  <a:cubicBezTo>
                    <a:pt x="12462" y="13041"/>
                    <a:pt x="12370" y="12857"/>
                    <a:pt x="12222" y="12857"/>
                  </a:cubicBezTo>
                  <a:cubicBezTo>
                    <a:pt x="12188" y="12853"/>
                    <a:pt x="12155" y="12852"/>
                    <a:pt x="12121" y="12852"/>
                  </a:cubicBezTo>
                  <a:cubicBezTo>
                    <a:pt x="11812" y="12852"/>
                    <a:pt x="11527" y="12995"/>
                    <a:pt x="11228" y="13078"/>
                  </a:cubicBezTo>
                  <a:cubicBezTo>
                    <a:pt x="10892" y="13158"/>
                    <a:pt x="10555" y="13210"/>
                    <a:pt x="10219" y="13210"/>
                  </a:cubicBezTo>
                  <a:cubicBezTo>
                    <a:pt x="10169" y="13210"/>
                    <a:pt x="10119" y="13209"/>
                    <a:pt x="10069" y="13207"/>
                  </a:cubicBezTo>
                  <a:cubicBezTo>
                    <a:pt x="9296" y="13188"/>
                    <a:pt x="8541" y="12986"/>
                    <a:pt x="7860" y="12636"/>
                  </a:cubicBezTo>
                  <a:cubicBezTo>
                    <a:pt x="8026" y="12470"/>
                    <a:pt x="8173" y="12323"/>
                    <a:pt x="8320" y="12176"/>
                  </a:cubicBezTo>
                  <a:cubicBezTo>
                    <a:pt x="9646" y="10888"/>
                    <a:pt x="10971" y="9581"/>
                    <a:pt x="12296" y="8274"/>
                  </a:cubicBezTo>
                  <a:cubicBezTo>
                    <a:pt x="12314" y="8292"/>
                    <a:pt x="12333" y="8329"/>
                    <a:pt x="12351" y="8329"/>
                  </a:cubicBezTo>
                  <a:cubicBezTo>
                    <a:pt x="12396" y="8359"/>
                    <a:pt x="12454" y="8389"/>
                    <a:pt x="12513" y="8389"/>
                  </a:cubicBezTo>
                  <a:cubicBezTo>
                    <a:pt x="12527" y="8389"/>
                    <a:pt x="12540" y="8388"/>
                    <a:pt x="12554" y="8384"/>
                  </a:cubicBezTo>
                  <a:cubicBezTo>
                    <a:pt x="12559" y="8390"/>
                    <a:pt x="12564" y="8392"/>
                    <a:pt x="12570" y="8392"/>
                  </a:cubicBezTo>
                  <a:cubicBezTo>
                    <a:pt x="12583" y="8392"/>
                    <a:pt x="12596" y="8379"/>
                    <a:pt x="12609" y="8366"/>
                  </a:cubicBezTo>
                  <a:cubicBezTo>
                    <a:pt x="12811" y="8421"/>
                    <a:pt x="13014" y="8495"/>
                    <a:pt x="13216" y="8568"/>
                  </a:cubicBezTo>
                  <a:cubicBezTo>
                    <a:pt x="13456" y="8642"/>
                    <a:pt x="13713" y="8679"/>
                    <a:pt x="13952" y="8697"/>
                  </a:cubicBezTo>
                  <a:cubicBezTo>
                    <a:pt x="14064" y="8702"/>
                    <a:pt x="14191" y="8708"/>
                    <a:pt x="14323" y="8708"/>
                  </a:cubicBezTo>
                  <a:cubicBezTo>
                    <a:pt x="14691" y="8708"/>
                    <a:pt x="15098" y="8660"/>
                    <a:pt x="15315" y="8403"/>
                  </a:cubicBezTo>
                  <a:cubicBezTo>
                    <a:pt x="15425" y="8292"/>
                    <a:pt x="15388" y="8090"/>
                    <a:pt x="15222" y="8035"/>
                  </a:cubicBezTo>
                  <a:cubicBezTo>
                    <a:pt x="15094" y="8003"/>
                    <a:pt x="14960" y="7983"/>
                    <a:pt x="14826" y="7983"/>
                  </a:cubicBezTo>
                  <a:cubicBezTo>
                    <a:pt x="14730" y="7983"/>
                    <a:pt x="14634" y="7993"/>
                    <a:pt x="14541" y="8016"/>
                  </a:cubicBezTo>
                  <a:cubicBezTo>
                    <a:pt x="14403" y="8025"/>
                    <a:pt x="14270" y="8030"/>
                    <a:pt x="14139" y="8030"/>
                  </a:cubicBezTo>
                  <a:cubicBezTo>
                    <a:pt x="14008" y="8030"/>
                    <a:pt x="13879" y="8025"/>
                    <a:pt x="13750" y="8016"/>
                  </a:cubicBezTo>
                  <a:cubicBezTo>
                    <a:pt x="13474" y="7979"/>
                    <a:pt x="13124" y="7832"/>
                    <a:pt x="12793" y="7814"/>
                  </a:cubicBezTo>
                  <a:lnTo>
                    <a:pt x="14707" y="5936"/>
                  </a:lnTo>
                  <a:cubicBezTo>
                    <a:pt x="14707" y="5936"/>
                    <a:pt x="14707" y="5955"/>
                    <a:pt x="14707" y="5973"/>
                  </a:cubicBezTo>
                  <a:cubicBezTo>
                    <a:pt x="14914" y="6180"/>
                    <a:pt x="15338" y="6388"/>
                    <a:pt x="15707" y="6388"/>
                  </a:cubicBezTo>
                  <a:cubicBezTo>
                    <a:pt x="15928" y="6388"/>
                    <a:pt x="16129" y="6313"/>
                    <a:pt x="16253" y="6120"/>
                  </a:cubicBezTo>
                  <a:cubicBezTo>
                    <a:pt x="16308" y="6047"/>
                    <a:pt x="16272" y="5955"/>
                    <a:pt x="16180" y="5918"/>
                  </a:cubicBezTo>
                  <a:cubicBezTo>
                    <a:pt x="16078" y="5909"/>
                    <a:pt x="15977" y="5904"/>
                    <a:pt x="15878" y="5904"/>
                  </a:cubicBezTo>
                  <a:cubicBezTo>
                    <a:pt x="15779" y="5904"/>
                    <a:pt x="15683" y="5909"/>
                    <a:pt x="15591" y="5918"/>
                  </a:cubicBezTo>
                  <a:cubicBezTo>
                    <a:pt x="15351" y="5918"/>
                    <a:pt x="15112" y="5844"/>
                    <a:pt x="14910" y="5734"/>
                  </a:cubicBezTo>
                  <a:lnTo>
                    <a:pt x="15903" y="4758"/>
                  </a:lnTo>
                  <a:cubicBezTo>
                    <a:pt x="16032" y="4630"/>
                    <a:pt x="15918" y="4447"/>
                    <a:pt x="15774" y="4447"/>
                  </a:cubicBezTo>
                  <a:cubicBezTo>
                    <a:pt x="15732" y="4447"/>
                    <a:pt x="15688" y="4463"/>
                    <a:pt x="15646" y="4501"/>
                  </a:cubicBezTo>
                  <a:lnTo>
                    <a:pt x="14118" y="5844"/>
                  </a:lnTo>
                  <a:cubicBezTo>
                    <a:pt x="14137" y="5716"/>
                    <a:pt x="14155" y="5568"/>
                    <a:pt x="14173" y="5476"/>
                  </a:cubicBezTo>
                  <a:cubicBezTo>
                    <a:pt x="14210" y="5090"/>
                    <a:pt x="14247" y="4501"/>
                    <a:pt x="13897" y="4262"/>
                  </a:cubicBezTo>
                  <a:cubicBezTo>
                    <a:pt x="13863" y="4241"/>
                    <a:pt x="13826" y="4230"/>
                    <a:pt x="13790" y="4230"/>
                  </a:cubicBezTo>
                  <a:cubicBezTo>
                    <a:pt x="13730" y="4230"/>
                    <a:pt x="13674" y="4259"/>
                    <a:pt x="13640" y="4317"/>
                  </a:cubicBezTo>
                  <a:cubicBezTo>
                    <a:pt x="13456" y="4611"/>
                    <a:pt x="13566" y="5108"/>
                    <a:pt x="13548" y="5458"/>
                  </a:cubicBezTo>
                  <a:cubicBezTo>
                    <a:pt x="13548" y="5716"/>
                    <a:pt x="13419" y="6102"/>
                    <a:pt x="13529" y="6378"/>
                  </a:cubicBezTo>
                  <a:lnTo>
                    <a:pt x="10014" y="9507"/>
                  </a:lnTo>
                  <a:cubicBezTo>
                    <a:pt x="10087" y="8937"/>
                    <a:pt x="10106" y="8329"/>
                    <a:pt x="10235" y="7795"/>
                  </a:cubicBezTo>
                  <a:cubicBezTo>
                    <a:pt x="10455" y="6930"/>
                    <a:pt x="11081" y="6010"/>
                    <a:pt x="11100" y="5127"/>
                  </a:cubicBezTo>
                  <a:cubicBezTo>
                    <a:pt x="11100" y="4984"/>
                    <a:pt x="10979" y="4875"/>
                    <a:pt x="10839" y="4875"/>
                  </a:cubicBezTo>
                  <a:cubicBezTo>
                    <a:pt x="10798" y="4875"/>
                    <a:pt x="10755" y="4885"/>
                    <a:pt x="10713" y="4906"/>
                  </a:cubicBezTo>
                  <a:cubicBezTo>
                    <a:pt x="9903" y="5403"/>
                    <a:pt x="9590" y="6691"/>
                    <a:pt x="9406" y="7556"/>
                  </a:cubicBezTo>
                  <a:cubicBezTo>
                    <a:pt x="9222" y="8311"/>
                    <a:pt x="9001" y="9360"/>
                    <a:pt x="9296" y="10151"/>
                  </a:cubicBezTo>
                  <a:lnTo>
                    <a:pt x="8707" y="10685"/>
                  </a:lnTo>
                  <a:cubicBezTo>
                    <a:pt x="7676" y="11605"/>
                    <a:pt x="6664" y="12563"/>
                    <a:pt x="5578" y="13409"/>
                  </a:cubicBezTo>
                  <a:cubicBezTo>
                    <a:pt x="5486" y="13501"/>
                    <a:pt x="5375" y="13556"/>
                    <a:pt x="5283" y="13630"/>
                  </a:cubicBezTo>
                  <a:cubicBezTo>
                    <a:pt x="5247" y="13023"/>
                    <a:pt x="5191" y="12434"/>
                    <a:pt x="5210" y="11845"/>
                  </a:cubicBezTo>
                  <a:cubicBezTo>
                    <a:pt x="5210" y="10998"/>
                    <a:pt x="5486" y="10023"/>
                    <a:pt x="5283" y="9213"/>
                  </a:cubicBezTo>
                  <a:cubicBezTo>
                    <a:pt x="5252" y="9075"/>
                    <a:pt x="5140" y="9004"/>
                    <a:pt x="5027" y="9004"/>
                  </a:cubicBezTo>
                  <a:cubicBezTo>
                    <a:pt x="4944" y="9004"/>
                    <a:pt x="4859" y="9043"/>
                    <a:pt x="4805" y="9121"/>
                  </a:cubicBezTo>
                  <a:cubicBezTo>
                    <a:pt x="4289" y="9857"/>
                    <a:pt x="4363" y="11090"/>
                    <a:pt x="4381" y="11955"/>
                  </a:cubicBezTo>
                  <a:cubicBezTo>
                    <a:pt x="4381" y="12655"/>
                    <a:pt x="4455" y="13354"/>
                    <a:pt x="4621" y="14035"/>
                  </a:cubicBezTo>
                  <a:cubicBezTo>
                    <a:pt x="4032" y="14385"/>
                    <a:pt x="3424" y="14661"/>
                    <a:pt x="2799" y="14955"/>
                  </a:cubicBezTo>
                  <a:cubicBezTo>
                    <a:pt x="2909" y="12912"/>
                    <a:pt x="2651" y="10888"/>
                    <a:pt x="3130" y="8863"/>
                  </a:cubicBezTo>
                  <a:cubicBezTo>
                    <a:pt x="3737" y="6305"/>
                    <a:pt x="5375" y="4409"/>
                    <a:pt x="7713" y="3268"/>
                  </a:cubicBezTo>
                  <a:cubicBezTo>
                    <a:pt x="9977" y="2163"/>
                    <a:pt x="12517" y="1924"/>
                    <a:pt x="15002" y="1814"/>
                  </a:cubicBezTo>
                  <a:cubicBezTo>
                    <a:pt x="16253" y="1777"/>
                    <a:pt x="17983" y="1814"/>
                    <a:pt x="19235" y="1243"/>
                  </a:cubicBezTo>
                  <a:close/>
                  <a:moveTo>
                    <a:pt x="19953" y="1"/>
                  </a:moveTo>
                  <a:cubicBezTo>
                    <a:pt x="19929" y="1"/>
                    <a:pt x="19905" y="4"/>
                    <a:pt x="19879" y="10"/>
                  </a:cubicBezTo>
                  <a:cubicBezTo>
                    <a:pt x="18591" y="249"/>
                    <a:pt x="17468" y="728"/>
                    <a:pt x="16124" y="820"/>
                  </a:cubicBezTo>
                  <a:cubicBezTo>
                    <a:pt x="14965" y="893"/>
                    <a:pt x="13787" y="912"/>
                    <a:pt x="12627" y="1022"/>
                  </a:cubicBezTo>
                  <a:cubicBezTo>
                    <a:pt x="10198" y="1280"/>
                    <a:pt x="7768" y="1906"/>
                    <a:pt x="5762" y="3341"/>
                  </a:cubicBezTo>
                  <a:cubicBezTo>
                    <a:pt x="2062" y="5992"/>
                    <a:pt x="1289" y="10980"/>
                    <a:pt x="2302" y="15195"/>
                  </a:cubicBezTo>
                  <a:cubicBezTo>
                    <a:pt x="2191" y="15250"/>
                    <a:pt x="2099" y="15305"/>
                    <a:pt x="2007" y="15360"/>
                  </a:cubicBezTo>
                  <a:cubicBezTo>
                    <a:pt x="1252" y="15507"/>
                    <a:pt x="590" y="15949"/>
                    <a:pt x="167" y="16575"/>
                  </a:cubicBezTo>
                  <a:cubicBezTo>
                    <a:pt x="0" y="16832"/>
                    <a:pt x="206" y="17138"/>
                    <a:pt x="468" y="17138"/>
                  </a:cubicBezTo>
                  <a:cubicBezTo>
                    <a:pt x="526" y="17138"/>
                    <a:pt x="586" y="17123"/>
                    <a:pt x="645" y="17090"/>
                  </a:cubicBezTo>
                  <a:cubicBezTo>
                    <a:pt x="1522" y="16555"/>
                    <a:pt x="2385" y="16382"/>
                    <a:pt x="3248" y="16382"/>
                  </a:cubicBezTo>
                  <a:cubicBezTo>
                    <a:pt x="4837" y="16382"/>
                    <a:pt x="6429" y="16969"/>
                    <a:pt x="8122" y="16969"/>
                  </a:cubicBezTo>
                  <a:cubicBezTo>
                    <a:pt x="8231" y="16969"/>
                    <a:pt x="8340" y="16967"/>
                    <a:pt x="8449" y="16962"/>
                  </a:cubicBezTo>
                  <a:cubicBezTo>
                    <a:pt x="10584" y="16869"/>
                    <a:pt x="12590" y="15931"/>
                    <a:pt x="14210" y="14569"/>
                  </a:cubicBezTo>
                  <a:cubicBezTo>
                    <a:pt x="18296" y="11145"/>
                    <a:pt x="19032" y="5697"/>
                    <a:pt x="19953" y="783"/>
                  </a:cubicBezTo>
                  <a:cubicBezTo>
                    <a:pt x="20026" y="709"/>
                    <a:pt x="20100" y="654"/>
                    <a:pt x="20155" y="580"/>
                  </a:cubicBezTo>
                  <a:cubicBezTo>
                    <a:pt x="20375" y="361"/>
                    <a:pt x="20222" y="1"/>
                    <a:pt x="19953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0"/>
            <p:cNvSpPr/>
            <p:nvPr/>
          </p:nvSpPr>
          <p:spPr>
            <a:xfrm>
              <a:off x="4991622" y="3526278"/>
              <a:ext cx="1092025" cy="919369"/>
            </a:xfrm>
            <a:custGeom>
              <a:avLst/>
              <a:gdLst/>
              <a:ahLst/>
              <a:cxnLst/>
              <a:rect l="l" t="t" r="r" b="b"/>
              <a:pathLst>
                <a:path w="20366" h="17146" extrusionOk="0">
                  <a:moveTo>
                    <a:pt x="19221" y="1257"/>
                  </a:moveTo>
                  <a:cubicBezTo>
                    <a:pt x="18448" y="3356"/>
                    <a:pt x="18172" y="5656"/>
                    <a:pt x="17399" y="7773"/>
                  </a:cubicBezTo>
                  <a:cubicBezTo>
                    <a:pt x="16479" y="10331"/>
                    <a:pt x="15007" y="12779"/>
                    <a:pt x="12743" y="14344"/>
                  </a:cubicBezTo>
                  <a:cubicBezTo>
                    <a:pt x="11215" y="15403"/>
                    <a:pt x="9694" y="15809"/>
                    <a:pt x="8069" y="15809"/>
                  </a:cubicBezTo>
                  <a:cubicBezTo>
                    <a:pt x="7208" y="15809"/>
                    <a:pt x="6317" y="15695"/>
                    <a:pt x="5380" y="15503"/>
                  </a:cubicBezTo>
                  <a:cubicBezTo>
                    <a:pt x="5178" y="15467"/>
                    <a:pt x="4939" y="15411"/>
                    <a:pt x="4718" y="15375"/>
                  </a:cubicBezTo>
                  <a:cubicBezTo>
                    <a:pt x="5748" y="14749"/>
                    <a:pt x="6705" y="13792"/>
                    <a:pt x="7534" y="12963"/>
                  </a:cubicBezTo>
                  <a:cubicBezTo>
                    <a:pt x="8252" y="13534"/>
                    <a:pt x="9117" y="13847"/>
                    <a:pt x="10037" y="13865"/>
                  </a:cubicBezTo>
                  <a:cubicBezTo>
                    <a:pt x="10131" y="13870"/>
                    <a:pt x="10233" y="13873"/>
                    <a:pt x="10340" y="13873"/>
                  </a:cubicBezTo>
                  <a:cubicBezTo>
                    <a:pt x="11051" y="13873"/>
                    <a:pt x="11991" y="13744"/>
                    <a:pt x="12374" y="13184"/>
                  </a:cubicBezTo>
                  <a:cubicBezTo>
                    <a:pt x="12448" y="13056"/>
                    <a:pt x="12356" y="12871"/>
                    <a:pt x="12209" y="12871"/>
                  </a:cubicBezTo>
                  <a:cubicBezTo>
                    <a:pt x="12175" y="12868"/>
                    <a:pt x="12141" y="12866"/>
                    <a:pt x="12108" y="12866"/>
                  </a:cubicBezTo>
                  <a:cubicBezTo>
                    <a:pt x="11801" y="12866"/>
                    <a:pt x="11531" y="13009"/>
                    <a:pt x="11215" y="13092"/>
                  </a:cubicBezTo>
                  <a:cubicBezTo>
                    <a:pt x="10847" y="13184"/>
                    <a:pt x="10442" y="13221"/>
                    <a:pt x="10055" y="13221"/>
                  </a:cubicBezTo>
                  <a:cubicBezTo>
                    <a:pt x="9282" y="13203"/>
                    <a:pt x="8528" y="13000"/>
                    <a:pt x="7847" y="12651"/>
                  </a:cubicBezTo>
                  <a:cubicBezTo>
                    <a:pt x="8012" y="12485"/>
                    <a:pt x="8160" y="12338"/>
                    <a:pt x="8307" y="12190"/>
                  </a:cubicBezTo>
                  <a:cubicBezTo>
                    <a:pt x="9632" y="10902"/>
                    <a:pt x="10957" y="9595"/>
                    <a:pt x="12282" y="8288"/>
                  </a:cubicBezTo>
                  <a:cubicBezTo>
                    <a:pt x="12301" y="8307"/>
                    <a:pt x="12301" y="8325"/>
                    <a:pt x="12338" y="8344"/>
                  </a:cubicBezTo>
                  <a:cubicBezTo>
                    <a:pt x="12393" y="8380"/>
                    <a:pt x="12448" y="8399"/>
                    <a:pt x="12522" y="8399"/>
                  </a:cubicBezTo>
                  <a:cubicBezTo>
                    <a:pt x="12540" y="8399"/>
                    <a:pt x="12559" y="8399"/>
                    <a:pt x="12577" y="8380"/>
                  </a:cubicBezTo>
                  <a:cubicBezTo>
                    <a:pt x="12798" y="8436"/>
                    <a:pt x="13000" y="8509"/>
                    <a:pt x="13203" y="8583"/>
                  </a:cubicBezTo>
                  <a:cubicBezTo>
                    <a:pt x="13442" y="8638"/>
                    <a:pt x="13681" y="8693"/>
                    <a:pt x="13939" y="8693"/>
                  </a:cubicBezTo>
                  <a:cubicBezTo>
                    <a:pt x="14053" y="8704"/>
                    <a:pt x="14187" y="8713"/>
                    <a:pt x="14326" y="8713"/>
                  </a:cubicBezTo>
                  <a:cubicBezTo>
                    <a:pt x="14681" y="8713"/>
                    <a:pt x="15076" y="8655"/>
                    <a:pt x="15301" y="8417"/>
                  </a:cubicBezTo>
                  <a:cubicBezTo>
                    <a:pt x="15411" y="8307"/>
                    <a:pt x="15356" y="8104"/>
                    <a:pt x="15209" y="8049"/>
                  </a:cubicBezTo>
                  <a:cubicBezTo>
                    <a:pt x="15091" y="8010"/>
                    <a:pt x="14967" y="7991"/>
                    <a:pt x="14841" y="7991"/>
                  </a:cubicBezTo>
                  <a:cubicBezTo>
                    <a:pt x="14732" y="7991"/>
                    <a:pt x="14621" y="8005"/>
                    <a:pt x="14510" y="8031"/>
                  </a:cubicBezTo>
                  <a:cubicBezTo>
                    <a:pt x="14434" y="8036"/>
                    <a:pt x="14357" y="8038"/>
                    <a:pt x="14279" y="8038"/>
                  </a:cubicBezTo>
                  <a:cubicBezTo>
                    <a:pt x="14092" y="8038"/>
                    <a:pt x="13900" y="8025"/>
                    <a:pt x="13718" y="8012"/>
                  </a:cubicBezTo>
                  <a:cubicBezTo>
                    <a:pt x="13442" y="7994"/>
                    <a:pt x="13092" y="7828"/>
                    <a:pt x="12779" y="7810"/>
                  </a:cubicBezTo>
                  <a:lnTo>
                    <a:pt x="14675" y="5951"/>
                  </a:lnTo>
                  <a:cubicBezTo>
                    <a:pt x="14675" y="5951"/>
                    <a:pt x="14675" y="5969"/>
                    <a:pt x="14694" y="5969"/>
                  </a:cubicBezTo>
                  <a:cubicBezTo>
                    <a:pt x="14903" y="6179"/>
                    <a:pt x="15334" y="6388"/>
                    <a:pt x="15705" y="6388"/>
                  </a:cubicBezTo>
                  <a:cubicBezTo>
                    <a:pt x="15922" y="6388"/>
                    <a:pt x="16118" y="6318"/>
                    <a:pt x="16240" y="6135"/>
                  </a:cubicBezTo>
                  <a:cubicBezTo>
                    <a:pt x="16277" y="6061"/>
                    <a:pt x="16240" y="5951"/>
                    <a:pt x="16166" y="5932"/>
                  </a:cubicBezTo>
                  <a:cubicBezTo>
                    <a:pt x="16065" y="5914"/>
                    <a:pt x="15964" y="5905"/>
                    <a:pt x="15862" y="5905"/>
                  </a:cubicBezTo>
                  <a:cubicBezTo>
                    <a:pt x="15761" y="5905"/>
                    <a:pt x="15660" y="5914"/>
                    <a:pt x="15559" y="5932"/>
                  </a:cubicBezTo>
                  <a:cubicBezTo>
                    <a:pt x="15319" y="5914"/>
                    <a:pt x="15099" y="5840"/>
                    <a:pt x="14878" y="5730"/>
                  </a:cubicBezTo>
                  <a:lnTo>
                    <a:pt x="15872" y="4773"/>
                  </a:lnTo>
                  <a:cubicBezTo>
                    <a:pt x="16003" y="4642"/>
                    <a:pt x="15880" y="4453"/>
                    <a:pt x="15732" y="4453"/>
                  </a:cubicBezTo>
                  <a:cubicBezTo>
                    <a:pt x="15693" y="4453"/>
                    <a:pt x="15652" y="4466"/>
                    <a:pt x="15614" y="4497"/>
                  </a:cubicBezTo>
                  <a:lnTo>
                    <a:pt x="14105" y="5859"/>
                  </a:lnTo>
                  <a:cubicBezTo>
                    <a:pt x="14123" y="5712"/>
                    <a:pt x="14141" y="5583"/>
                    <a:pt x="14160" y="5472"/>
                  </a:cubicBezTo>
                  <a:cubicBezTo>
                    <a:pt x="14197" y="5104"/>
                    <a:pt x="14233" y="4515"/>
                    <a:pt x="13884" y="4258"/>
                  </a:cubicBezTo>
                  <a:cubicBezTo>
                    <a:pt x="13854" y="4240"/>
                    <a:pt x="13823" y="4232"/>
                    <a:pt x="13792" y="4232"/>
                  </a:cubicBezTo>
                  <a:cubicBezTo>
                    <a:pt x="13727" y="4232"/>
                    <a:pt x="13664" y="4269"/>
                    <a:pt x="13626" y="4331"/>
                  </a:cubicBezTo>
                  <a:cubicBezTo>
                    <a:pt x="13442" y="4607"/>
                    <a:pt x="13552" y="5123"/>
                    <a:pt x="13534" y="5454"/>
                  </a:cubicBezTo>
                  <a:cubicBezTo>
                    <a:pt x="13516" y="5730"/>
                    <a:pt x="13405" y="6117"/>
                    <a:pt x="13516" y="6374"/>
                  </a:cubicBezTo>
                  <a:lnTo>
                    <a:pt x="10000" y="9522"/>
                  </a:lnTo>
                  <a:cubicBezTo>
                    <a:pt x="10074" y="8951"/>
                    <a:pt x="10092" y="8344"/>
                    <a:pt x="10221" y="7810"/>
                  </a:cubicBezTo>
                  <a:cubicBezTo>
                    <a:pt x="10442" y="6945"/>
                    <a:pt x="11068" y="6025"/>
                    <a:pt x="11086" y="5141"/>
                  </a:cubicBezTo>
                  <a:cubicBezTo>
                    <a:pt x="11086" y="4999"/>
                    <a:pt x="10965" y="4890"/>
                    <a:pt x="10826" y="4890"/>
                  </a:cubicBezTo>
                  <a:cubicBezTo>
                    <a:pt x="10784" y="4890"/>
                    <a:pt x="10741" y="4899"/>
                    <a:pt x="10700" y="4920"/>
                  </a:cubicBezTo>
                  <a:cubicBezTo>
                    <a:pt x="9890" y="5417"/>
                    <a:pt x="9577" y="6687"/>
                    <a:pt x="9393" y="7552"/>
                  </a:cubicBezTo>
                  <a:cubicBezTo>
                    <a:pt x="9209" y="8325"/>
                    <a:pt x="8988" y="9374"/>
                    <a:pt x="9282" y="10166"/>
                  </a:cubicBezTo>
                  <a:lnTo>
                    <a:pt x="8693" y="10681"/>
                  </a:lnTo>
                  <a:cubicBezTo>
                    <a:pt x="7663" y="11601"/>
                    <a:pt x="6669" y="12559"/>
                    <a:pt x="5564" y="13424"/>
                  </a:cubicBezTo>
                  <a:cubicBezTo>
                    <a:pt x="5472" y="13497"/>
                    <a:pt x="5380" y="13552"/>
                    <a:pt x="5270" y="13626"/>
                  </a:cubicBezTo>
                  <a:cubicBezTo>
                    <a:pt x="5233" y="13037"/>
                    <a:pt x="5178" y="12430"/>
                    <a:pt x="5196" y="11841"/>
                  </a:cubicBezTo>
                  <a:cubicBezTo>
                    <a:pt x="5196" y="10994"/>
                    <a:pt x="5472" y="10019"/>
                    <a:pt x="5270" y="9209"/>
                  </a:cubicBezTo>
                  <a:cubicBezTo>
                    <a:pt x="5238" y="9071"/>
                    <a:pt x="5127" y="9000"/>
                    <a:pt x="5014" y="9000"/>
                  </a:cubicBezTo>
                  <a:cubicBezTo>
                    <a:pt x="4930" y="9000"/>
                    <a:pt x="4846" y="9039"/>
                    <a:pt x="4791" y="9117"/>
                  </a:cubicBezTo>
                  <a:cubicBezTo>
                    <a:pt x="4276" y="9853"/>
                    <a:pt x="4350" y="11086"/>
                    <a:pt x="4368" y="11951"/>
                  </a:cubicBezTo>
                  <a:cubicBezTo>
                    <a:pt x="4368" y="12651"/>
                    <a:pt x="4442" y="13350"/>
                    <a:pt x="4626" y="14049"/>
                  </a:cubicBezTo>
                  <a:cubicBezTo>
                    <a:pt x="4018" y="14381"/>
                    <a:pt x="3411" y="14657"/>
                    <a:pt x="2785" y="14970"/>
                  </a:cubicBezTo>
                  <a:cubicBezTo>
                    <a:pt x="2895" y="12927"/>
                    <a:pt x="2638" y="10884"/>
                    <a:pt x="3116" y="8859"/>
                  </a:cubicBezTo>
                  <a:cubicBezTo>
                    <a:pt x="3724" y="6319"/>
                    <a:pt x="5362" y="4405"/>
                    <a:pt x="7699" y="3282"/>
                  </a:cubicBezTo>
                  <a:cubicBezTo>
                    <a:pt x="9963" y="2159"/>
                    <a:pt x="12503" y="1938"/>
                    <a:pt x="15007" y="1828"/>
                  </a:cubicBezTo>
                  <a:cubicBezTo>
                    <a:pt x="16258" y="1773"/>
                    <a:pt x="17970" y="1828"/>
                    <a:pt x="19221" y="1257"/>
                  </a:cubicBezTo>
                  <a:close/>
                  <a:moveTo>
                    <a:pt x="19907" y="0"/>
                  </a:moveTo>
                  <a:cubicBezTo>
                    <a:pt x="19888" y="0"/>
                    <a:pt x="19868" y="2"/>
                    <a:pt x="19847" y="6"/>
                  </a:cubicBezTo>
                  <a:cubicBezTo>
                    <a:pt x="18559" y="263"/>
                    <a:pt x="17436" y="742"/>
                    <a:pt x="16092" y="834"/>
                  </a:cubicBezTo>
                  <a:cubicBezTo>
                    <a:pt x="14933" y="908"/>
                    <a:pt x="13755" y="908"/>
                    <a:pt x="12595" y="1037"/>
                  </a:cubicBezTo>
                  <a:cubicBezTo>
                    <a:pt x="10166" y="1294"/>
                    <a:pt x="7736" y="1920"/>
                    <a:pt x="5730" y="3356"/>
                  </a:cubicBezTo>
                  <a:cubicBezTo>
                    <a:pt x="2049" y="6006"/>
                    <a:pt x="1276" y="10994"/>
                    <a:pt x="2288" y="15209"/>
                  </a:cubicBezTo>
                  <a:lnTo>
                    <a:pt x="1994" y="15356"/>
                  </a:lnTo>
                  <a:cubicBezTo>
                    <a:pt x="1239" y="15522"/>
                    <a:pt x="595" y="15964"/>
                    <a:pt x="153" y="16589"/>
                  </a:cubicBezTo>
                  <a:cubicBezTo>
                    <a:pt x="1" y="16849"/>
                    <a:pt x="202" y="17146"/>
                    <a:pt x="474" y="17146"/>
                  </a:cubicBezTo>
                  <a:cubicBezTo>
                    <a:pt x="531" y="17146"/>
                    <a:pt x="590" y="17133"/>
                    <a:pt x="650" y="17105"/>
                  </a:cubicBezTo>
                  <a:cubicBezTo>
                    <a:pt x="1521" y="16564"/>
                    <a:pt x="2381" y="16388"/>
                    <a:pt x="3244" y="16388"/>
                  </a:cubicBezTo>
                  <a:cubicBezTo>
                    <a:pt x="4833" y="16388"/>
                    <a:pt x="6430" y="16983"/>
                    <a:pt x="8114" y="16983"/>
                  </a:cubicBezTo>
                  <a:cubicBezTo>
                    <a:pt x="8221" y="16983"/>
                    <a:pt x="8328" y="16981"/>
                    <a:pt x="8436" y="16976"/>
                  </a:cubicBezTo>
                  <a:cubicBezTo>
                    <a:pt x="10571" y="16884"/>
                    <a:pt x="12577" y="15945"/>
                    <a:pt x="14215" y="14583"/>
                  </a:cubicBezTo>
                  <a:cubicBezTo>
                    <a:pt x="18283" y="11141"/>
                    <a:pt x="19001" y="5712"/>
                    <a:pt x="19921" y="779"/>
                  </a:cubicBezTo>
                  <a:cubicBezTo>
                    <a:pt x="19994" y="724"/>
                    <a:pt x="20068" y="650"/>
                    <a:pt x="20142" y="576"/>
                  </a:cubicBezTo>
                  <a:cubicBezTo>
                    <a:pt x="20365" y="353"/>
                    <a:pt x="20187" y="0"/>
                    <a:pt x="19907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0"/>
            <p:cNvSpPr/>
            <p:nvPr/>
          </p:nvSpPr>
          <p:spPr>
            <a:xfrm>
              <a:off x="7932893" y="3293352"/>
              <a:ext cx="1091810" cy="919744"/>
            </a:xfrm>
            <a:custGeom>
              <a:avLst/>
              <a:gdLst/>
              <a:ahLst/>
              <a:cxnLst/>
              <a:rect l="l" t="t" r="r" b="b"/>
              <a:pathLst>
                <a:path w="20362" h="17153" extrusionOk="0">
                  <a:moveTo>
                    <a:pt x="19217" y="1258"/>
                  </a:moveTo>
                  <a:lnTo>
                    <a:pt x="19217" y="1258"/>
                  </a:lnTo>
                  <a:cubicBezTo>
                    <a:pt x="18462" y="3374"/>
                    <a:pt x="18149" y="5657"/>
                    <a:pt x="17395" y="7773"/>
                  </a:cubicBezTo>
                  <a:cubicBezTo>
                    <a:pt x="16474" y="10332"/>
                    <a:pt x="15002" y="12798"/>
                    <a:pt x="12738" y="14363"/>
                  </a:cubicBezTo>
                  <a:cubicBezTo>
                    <a:pt x="11213" y="15407"/>
                    <a:pt x="9695" y="15810"/>
                    <a:pt x="8073" y="15810"/>
                  </a:cubicBezTo>
                  <a:cubicBezTo>
                    <a:pt x="7209" y="15810"/>
                    <a:pt x="6316" y="15696"/>
                    <a:pt x="5376" y="15504"/>
                  </a:cubicBezTo>
                  <a:cubicBezTo>
                    <a:pt x="5155" y="15467"/>
                    <a:pt x="4934" y="15430"/>
                    <a:pt x="4713" y="15375"/>
                  </a:cubicBezTo>
                  <a:cubicBezTo>
                    <a:pt x="5744" y="14749"/>
                    <a:pt x="6701" y="13792"/>
                    <a:pt x="7511" y="12982"/>
                  </a:cubicBezTo>
                  <a:cubicBezTo>
                    <a:pt x="8228" y="13534"/>
                    <a:pt x="9112" y="13847"/>
                    <a:pt x="10032" y="13884"/>
                  </a:cubicBezTo>
                  <a:cubicBezTo>
                    <a:pt x="10099" y="13886"/>
                    <a:pt x="10170" y="13887"/>
                    <a:pt x="10244" y="13887"/>
                  </a:cubicBezTo>
                  <a:cubicBezTo>
                    <a:pt x="10964" y="13887"/>
                    <a:pt x="11969" y="13785"/>
                    <a:pt x="12370" y="13185"/>
                  </a:cubicBezTo>
                  <a:cubicBezTo>
                    <a:pt x="12443" y="13056"/>
                    <a:pt x="12351" y="12890"/>
                    <a:pt x="12204" y="12872"/>
                  </a:cubicBezTo>
                  <a:cubicBezTo>
                    <a:pt x="12170" y="12868"/>
                    <a:pt x="12136" y="12866"/>
                    <a:pt x="12103" y="12866"/>
                  </a:cubicBezTo>
                  <a:cubicBezTo>
                    <a:pt x="11793" y="12866"/>
                    <a:pt x="11509" y="13010"/>
                    <a:pt x="11210" y="13093"/>
                  </a:cubicBezTo>
                  <a:cubicBezTo>
                    <a:pt x="10824" y="13203"/>
                    <a:pt x="10437" y="13240"/>
                    <a:pt x="10051" y="13240"/>
                  </a:cubicBezTo>
                  <a:cubicBezTo>
                    <a:pt x="9278" y="13221"/>
                    <a:pt x="8523" y="13019"/>
                    <a:pt x="7842" y="12669"/>
                  </a:cubicBezTo>
                  <a:lnTo>
                    <a:pt x="8302" y="12209"/>
                  </a:lnTo>
                  <a:cubicBezTo>
                    <a:pt x="9627" y="10902"/>
                    <a:pt x="10971" y="9614"/>
                    <a:pt x="12296" y="8307"/>
                  </a:cubicBezTo>
                  <a:cubicBezTo>
                    <a:pt x="12296" y="8325"/>
                    <a:pt x="12315" y="8344"/>
                    <a:pt x="12351" y="8362"/>
                  </a:cubicBezTo>
                  <a:cubicBezTo>
                    <a:pt x="12407" y="8399"/>
                    <a:pt x="12462" y="8417"/>
                    <a:pt x="12535" y="8417"/>
                  </a:cubicBezTo>
                  <a:cubicBezTo>
                    <a:pt x="12554" y="8417"/>
                    <a:pt x="12572" y="8417"/>
                    <a:pt x="12591" y="8399"/>
                  </a:cubicBezTo>
                  <a:cubicBezTo>
                    <a:pt x="12793" y="8454"/>
                    <a:pt x="12996" y="8528"/>
                    <a:pt x="13198" y="8602"/>
                  </a:cubicBezTo>
                  <a:cubicBezTo>
                    <a:pt x="13437" y="8657"/>
                    <a:pt x="13695" y="8694"/>
                    <a:pt x="13934" y="8712"/>
                  </a:cubicBezTo>
                  <a:cubicBezTo>
                    <a:pt x="14054" y="8722"/>
                    <a:pt x="14191" y="8731"/>
                    <a:pt x="14333" y="8731"/>
                  </a:cubicBezTo>
                  <a:cubicBezTo>
                    <a:pt x="14693" y="8731"/>
                    <a:pt x="15085" y="8674"/>
                    <a:pt x="15296" y="8436"/>
                  </a:cubicBezTo>
                  <a:cubicBezTo>
                    <a:pt x="15425" y="8325"/>
                    <a:pt x="15370" y="8123"/>
                    <a:pt x="15204" y="8068"/>
                  </a:cubicBezTo>
                  <a:cubicBezTo>
                    <a:pt x="15075" y="8025"/>
                    <a:pt x="14939" y="8007"/>
                    <a:pt x="14805" y="8007"/>
                  </a:cubicBezTo>
                  <a:cubicBezTo>
                    <a:pt x="14709" y="8007"/>
                    <a:pt x="14615" y="8016"/>
                    <a:pt x="14523" y="8031"/>
                  </a:cubicBezTo>
                  <a:cubicBezTo>
                    <a:pt x="14385" y="8040"/>
                    <a:pt x="14252" y="8045"/>
                    <a:pt x="14118" y="8045"/>
                  </a:cubicBezTo>
                  <a:cubicBezTo>
                    <a:pt x="13985" y="8045"/>
                    <a:pt x="13851" y="8040"/>
                    <a:pt x="13713" y="8031"/>
                  </a:cubicBezTo>
                  <a:cubicBezTo>
                    <a:pt x="13456" y="7994"/>
                    <a:pt x="13088" y="7847"/>
                    <a:pt x="12775" y="7829"/>
                  </a:cubicBezTo>
                  <a:lnTo>
                    <a:pt x="14670" y="5951"/>
                  </a:lnTo>
                  <a:cubicBezTo>
                    <a:pt x="14670" y="5951"/>
                    <a:pt x="14670" y="5970"/>
                    <a:pt x="14689" y="5988"/>
                  </a:cubicBezTo>
                  <a:cubicBezTo>
                    <a:pt x="14896" y="6195"/>
                    <a:pt x="15319" y="6402"/>
                    <a:pt x="15688" y="6402"/>
                  </a:cubicBezTo>
                  <a:cubicBezTo>
                    <a:pt x="15909" y="6402"/>
                    <a:pt x="16111" y="6328"/>
                    <a:pt x="16235" y="6135"/>
                  </a:cubicBezTo>
                  <a:cubicBezTo>
                    <a:pt x="16290" y="6062"/>
                    <a:pt x="16253" y="5970"/>
                    <a:pt x="16161" y="5933"/>
                  </a:cubicBezTo>
                  <a:cubicBezTo>
                    <a:pt x="16060" y="5924"/>
                    <a:pt x="15959" y="5919"/>
                    <a:pt x="15858" y="5919"/>
                  </a:cubicBezTo>
                  <a:cubicBezTo>
                    <a:pt x="15756" y="5919"/>
                    <a:pt x="15655" y="5924"/>
                    <a:pt x="15554" y="5933"/>
                  </a:cubicBezTo>
                  <a:cubicBezTo>
                    <a:pt x="15333" y="5933"/>
                    <a:pt x="15094" y="5859"/>
                    <a:pt x="14891" y="5749"/>
                  </a:cubicBezTo>
                  <a:lnTo>
                    <a:pt x="15867" y="4773"/>
                  </a:lnTo>
                  <a:cubicBezTo>
                    <a:pt x="15982" y="4644"/>
                    <a:pt x="15884" y="4470"/>
                    <a:pt x="15747" y="4470"/>
                  </a:cubicBezTo>
                  <a:cubicBezTo>
                    <a:pt x="15709" y="4470"/>
                    <a:pt x="15668" y="4483"/>
                    <a:pt x="15628" y="4515"/>
                  </a:cubicBezTo>
                  <a:lnTo>
                    <a:pt x="14100" y="5859"/>
                  </a:lnTo>
                  <a:cubicBezTo>
                    <a:pt x="14137" y="5730"/>
                    <a:pt x="14137" y="5601"/>
                    <a:pt x="14155" y="5491"/>
                  </a:cubicBezTo>
                  <a:cubicBezTo>
                    <a:pt x="14192" y="5104"/>
                    <a:pt x="14229" y="4515"/>
                    <a:pt x="13897" y="4276"/>
                  </a:cubicBezTo>
                  <a:cubicBezTo>
                    <a:pt x="13863" y="4255"/>
                    <a:pt x="13826" y="4245"/>
                    <a:pt x="13790" y="4245"/>
                  </a:cubicBezTo>
                  <a:cubicBezTo>
                    <a:pt x="13730" y="4245"/>
                    <a:pt x="13674" y="4274"/>
                    <a:pt x="13640" y="4331"/>
                  </a:cubicBezTo>
                  <a:cubicBezTo>
                    <a:pt x="13437" y="4626"/>
                    <a:pt x="13566" y="5123"/>
                    <a:pt x="13548" y="5473"/>
                  </a:cubicBezTo>
                  <a:cubicBezTo>
                    <a:pt x="13529" y="5749"/>
                    <a:pt x="13400" y="6117"/>
                    <a:pt x="13529" y="6393"/>
                  </a:cubicBezTo>
                  <a:lnTo>
                    <a:pt x="9977" y="9522"/>
                  </a:lnTo>
                  <a:cubicBezTo>
                    <a:pt x="10069" y="8951"/>
                    <a:pt x="10087" y="8344"/>
                    <a:pt x="10216" y="7810"/>
                  </a:cubicBezTo>
                  <a:cubicBezTo>
                    <a:pt x="10419" y="6945"/>
                    <a:pt x="11045" y="6025"/>
                    <a:pt x="11063" y="5141"/>
                  </a:cubicBezTo>
                  <a:cubicBezTo>
                    <a:pt x="11063" y="4999"/>
                    <a:pt x="10942" y="4890"/>
                    <a:pt x="10811" y="4890"/>
                  </a:cubicBezTo>
                  <a:cubicBezTo>
                    <a:pt x="10772" y="4890"/>
                    <a:pt x="10733" y="4899"/>
                    <a:pt x="10695" y="4920"/>
                  </a:cubicBezTo>
                  <a:cubicBezTo>
                    <a:pt x="9885" y="5417"/>
                    <a:pt x="9572" y="6687"/>
                    <a:pt x="9370" y="7571"/>
                  </a:cubicBezTo>
                  <a:cubicBezTo>
                    <a:pt x="9204" y="8325"/>
                    <a:pt x="8983" y="9375"/>
                    <a:pt x="9259" y="10166"/>
                  </a:cubicBezTo>
                  <a:lnTo>
                    <a:pt x="8689" y="10681"/>
                  </a:lnTo>
                  <a:cubicBezTo>
                    <a:pt x="7658" y="11602"/>
                    <a:pt x="6646" y="12577"/>
                    <a:pt x="5560" y="13424"/>
                  </a:cubicBezTo>
                  <a:cubicBezTo>
                    <a:pt x="5449" y="13497"/>
                    <a:pt x="5357" y="13571"/>
                    <a:pt x="5265" y="13626"/>
                  </a:cubicBezTo>
                  <a:cubicBezTo>
                    <a:pt x="5228" y="13037"/>
                    <a:pt x="5173" y="12448"/>
                    <a:pt x="5173" y="11841"/>
                  </a:cubicBezTo>
                  <a:cubicBezTo>
                    <a:pt x="5173" y="11013"/>
                    <a:pt x="5468" y="10037"/>
                    <a:pt x="5265" y="9209"/>
                  </a:cubicBezTo>
                  <a:cubicBezTo>
                    <a:pt x="5223" y="9084"/>
                    <a:pt x="5110" y="9017"/>
                    <a:pt x="4997" y="9017"/>
                  </a:cubicBezTo>
                  <a:cubicBezTo>
                    <a:pt x="4910" y="9017"/>
                    <a:pt x="4824" y="9056"/>
                    <a:pt x="4768" y="9135"/>
                  </a:cubicBezTo>
                  <a:cubicBezTo>
                    <a:pt x="4271" y="9872"/>
                    <a:pt x="4326" y="11086"/>
                    <a:pt x="4345" y="11951"/>
                  </a:cubicBezTo>
                  <a:cubicBezTo>
                    <a:pt x="4345" y="12669"/>
                    <a:pt x="4437" y="13369"/>
                    <a:pt x="4602" y="14050"/>
                  </a:cubicBezTo>
                  <a:cubicBezTo>
                    <a:pt x="4014" y="14399"/>
                    <a:pt x="3388" y="14675"/>
                    <a:pt x="2780" y="14970"/>
                  </a:cubicBezTo>
                  <a:cubicBezTo>
                    <a:pt x="2872" y="12927"/>
                    <a:pt x="2615" y="10902"/>
                    <a:pt x="3112" y="8878"/>
                  </a:cubicBezTo>
                  <a:cubicBezTo>
                    <a:pt x="3719" y="6338"/>
                    <a:pt x="5357" y="4423"/>
                    <a:pt x="7695" y="3282"/>
                  </a:cubicBezTo>
                  <a:cubicBezTo>
                    <a:pt x="9959" y="2160"/>
                    <a:pt x="12499" y="1939"/>
                    <a:pt x="15002" y="1828"/>
                  </a:cubicBezTo>
                  <a:cubicBezTo>
                    <a:pt x="16235" y="1791"/>
                    <a:pt x="17965" y="1828"/>
                    <a:pt x="19217" y="1258"/>
                  </a:cubicBezTo>
                  <a:close/>
                  <a:moveTo>
                    <a:pt x="19903" y="1"/>
                  </a:moveTo>
                  <a:cubicBezTo>
                    <a:pt x="19884" y="1"/>
                    <a:pt x="19863" y="3"/>
                    <a:pt x="19842" y="6"/>
                  </a:cubicBezTo>
                  <a:cubicBezTo>
                    <a:pt x="18554" y="264"/>
                    <a:pt x="17450" y="742"/>
                    <a:pt x="16106" y="834"/>
                  </a:cubicBezTo>
                  <a:cubicBezTo>
                    <a:pt x="14928" y="908"/>
                    <a:pt x="13769" y="926"/>
                    <a:pt x="12591" y="1037"/>
                  </a:cubicBezTo>
                  <a:cubicBezTo>
                    <a:pt x="10179" y="1294"/>
                    <a:pt x="7731" y="1920"/>
                    <a:pt x="5725" y="3356"/>
                  </a:cubicBezTo>
                  <a:cubicBezTo>
                    <a:pt x="2044" y="6006"/>
                    <a:pt x="1271" y="10994"/>
                    <a:pt x="2283" y="15209"/>
                  </a:cubicBezTo>
                  <a:lnTo>
                    <a:pt x="1989" y="15375"/>
                  </a:lnTo>
                  <a:cubicBezTo>
                    <a:pt x="1253" y="15522"/>
                    <a:pt x="590" y="15964"/>
                    <a:pt x="167" y="16590"/>
                  </a:cubicBezTo>
                  <a:cubicBezTo>
                    <a:pt x="1" y="16846"/>
                    <a:pt x="206" y="17153"/>
                    <a:pt x="468" y="17153"/>
                  </a:cubicBezTo>
                  <a:cubicBezTo>
                    <a:pt x="526" y="17153"/>
                    <a:pt x="586" y="17138"/>
                    <a:pt x="645" y="17105"/>
                  </a:cubicBezTo>
                  <a:cubicBezTo>
                    <a:pt x="1522" y="16564"/>
                    <a:pt x="2383" y="16388"/>
                    <a:pt x="3243" y="16388"/>
                  </a:cubicBezTo>
                  <a:cubicBezTo>
                    <a:pt x="4828" y="16388"/>
                    <a:pt x="6414" y="16984"/>
                    <a:pt x="8108" y="16984"/>
                  </a:cubicBezTo>
                  <a:cubicBezTo>
                    <a:pt x="8215" y="16984"/>
                    <a:pt x="8323" y="16981"/>
                    <a:pt x="8431" y="16976"/>
                  </a:cubicBezTo>
                  <a:cubicBezTo>
                    <a:pt x="10566" y="16884"/>
                    <a:pt x="12572" y="15945"/>
                    <a:pt x="14210" y="14583"/>
                  </a:cubicBezTo>
                  <a:cubicBezTo>
                    <a:pt x="18278" y="11142"/>
                    <a:pt x="19014" y="5712"/>
                    <a:pt x="19935" y="797"/>
                  </a:cubicBezTo>
                  <a:cubicBezTo>
                    <a:pt x="20008" y="724"/>
                    <a:pt x="20082" y="650"/>
                    <a:pt x="20137" y="577"/>
                  </a:cubicBezTo>
                  <a:cubicBezTo>
                    <a:pt x="20361" y="370"/>
                    <a:pt x="20197" y="1"/>
                    <a:pt x="19903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0"/>
            <p:cNvSpPr/>
            <p:nvPr/>
          </p:nvSpPr>
          <p:spPr>
            <a:xfrm>
              <a:off x="4312900" y="2700744"/>
              <a:ext cx="1012614" cy="555396"/>
            </a:xfrm>
            <a:custGeom>
              <a:avLst/>
              <a:gdLst/>
              <a:ahLst/>
              <a:cxnLst/>
              <a:rect l="l" t="t" r="r" b="b"/>
              <a:pathLst>
                <a:path w="18885" h="10358" extrusionOk="0">
                  <a:moveTo>
                    <a:pt x="10474" y="811"/>
                  </a:moveTo>
                  <a:cubicBezTo>
                    <a:pt x="12227" y="811"/>
                    <a:pt x="13562" y="1552"/>
                    <a:pt x="14928" y="2720"/>
                  </a:cubicBezTo>
                  <a:cubicBezTo>
                    <a:pt x="15057" y="2831"/>
                    <a:pt x="15185" y="2941"/>
                    <a:pt x="15314" y="3033"/>
                  </a:cubicBezTo>
                  <a:cubicBezTo>
                    <a:pt x="14412" y="3107"/>
                    <a:pt x="13529" y="3291"/>
                    <a:pt x="12664" y="3585"/>
                  </a:cubicBezTo>
                  <a:cubicBezTo>
                    <a:pt x="12406" y="2959"/>
                    <a:pt x="11964" y="2444"/>
                    <a:pt x="11394" y="2113"/>
                  </a:cubicBezTo>
                  <a:cubicBezTo>
                    <a:pt x="11059" y="1904"/>
                    <a:pt x="10535" y="1631"/>
                    <a:pt x="10076" y="1631"/>
                  </a:cubicBezTo>
                  <a:cubicBezTo>
                    <a:pt x="9929" y="1631"/>
                    <a:pt x="9789" y="1659"/>
                    <a:pt x="9664" y="1726"/>
                  </a:cubicBezTo>
                  <a:cubicBezTo>
                    <a:pt x="9553" y="1782"/>
                    <a:pt x="9553" y="1929"/>
                    <a:pt x="9664" y="1984"/>
                  </a:cubicBezTo>
                  <a:cubicBezTo>
                    <a:pt x="9885" y="2094"/>
                    <a:pt x="10124" y="2168"/>
                    <a:pt x="10363" y="2186"/>
                  </a:cubicBezTo>
                  <a:cubicBezTo>
                    <a:pt x="10639" y="2260"/>
                    <a:pt x="10915" y="2371"/>
                    <a:pt x="11155" y="2518"/>
                  </a:cubicBezTo>
                  <a:cubicBezTo>
                    <a:pt x="11633" y="2812"/>
                    <a:pt x="12056" y="3199"/>
                    <a:pt x="12351" y="3677"/>
                  </a:cubicBezTo>
                  <a:lnTo>
                    <a:pt x="11891" y="3788"/>
                  </a:lnTo>
                  <a:cubicBezTo>
                    <a:pt x="10584" y="4137"/>
                    <a:pt x="9277" y="4506"/>
                    <a:pt x="7970" y="4855"/>
                  </a:cubicBezTo>
                  <a:cubicBezTo>
                    <a:pt x="7970" y="4837"/>
                    <a:pt x="7970" y="4818"/>
                    <a:pt x="7952" y="4800"/>
                  </a:cubicBezTo>
                  <a:cubicBezTo>
                    <a:pt x="7933" y="4763"/>
                    <a:pt x="7897" y="4726"/>
                    <a:pt x="7860" y="4708"/>
                  </a:cubicBezTo>
                  <a:cubicBezTo>
                    <a:pt x="7851" y="4699"/>
                    <a:pt x="7841" y="4694"/>
                    <a:pt x="7835" y="4694"/>
                  </a:cubicBezTo>
                  <a:cubicBezTo>
                    <a:pt x="7828" y="4694"/>
                    <a:pt x="7823" y="4699"/>
                    <a:pt x="7823" y="4708"/>
                  </a:cubicBezTo>
                  <a:cubicBezTo>
                    <a:pt x="7694" y="4598"/>
                    <a:pt x="7602" y="4469"/>
                    <a:pt x="7492" y="4358"/>
                  </a:cubicBezTo>
                  <a:cubicBezTo>
                    <a:pt x="7363" y="4229"/>
                    <a:pt x="7216" y="4119"/>
                    <a:pt x="7068" y="4009"/>
                  </a:cubicBezTo>
                  <a:cubicBezTo>
                    <a:pt x="6854" y="3886"/>
                    <a:pt x="6551" y="3687"/>
                    <a:pt x="6275" y="3687"/>
                  </a:cubicBezTo>
                  <a:cubicBezTo>
                    <a:pt x="6219" y="3687"/>
                    <a:pt x="6164" y="3696"/>
                    <a:pt x="6111" y="3714"/>
                  </a:cubicBezTo>
                  <a:cubicBezTo>
                    <a:pt x="5982" y="3751"/>
                    <a:pt x="5946" y="3898"/>
                    <a:pt x="6019" y="3990"/>
                  </a:cubicBezTo>
                  <a:cubicBezTo>
                    <a:pt x="6148" y="4101"/>
                    <a:pt x="6295" y="4193"/>
                    <a:pt x="6461" y="4248"/>
                  </a:cubicBezTo>
                  <a:cubicBezTo>
                    <a:pt x="6627" y="4322"/>
                    <a:pt x="6811" y="4414"/>
                    <a:pt x="6958" y="4542"/>
                  </a:cubicBezTo>
                  <a:cubicBezTo>
                    <a:pt x="7124" y="4653"/>
                    <a:pt x="7289" y="4874"/>
                    <a:pt x="7492" y="5003"/>
                  </a:cubicBezTo>
                  <a:lnTo>
                    <a:pt x="5633" y="5518"/>
                  </a:lnTo>
                  <a:lnTo>
                    <a:pt x="5633" y="5481"/>
                  </a:lnTo>
                  <a:cubicBezTo>
                    <a:pt x="5555" y="5202"/>
                    <a:pt x="5216" y="4791"/>
                    <a:pt x="4890" y="4791"/>
                  </a:cubicBezTo>
                  <a:cubicBezTo>
                    <a:pt x="4830" y="4791"/>
                    <a:pt x="4770" y="4805"/>
                    <a:pt x="4712" y="4837"/>
                  </a:cubicBezTo>
                  <a:cubicBezTo>
                    <a:pt x="4639" y="4874"/>
                    <a:pt x="4639" y="4947"/>
                    <a:pt x="4676" y="4984"/>
                  </a:cubicBezTo>
                  <a:cubicBezTo>
                    <a:pt x="4805" y="5076"/>
                    <a:pt x="4933" y="5150"/>
                    <a:pt x="5062" y="5205"/>
                  </a:cubicBezTo>
                  <a:cubicBezTo>
                    <a:pt x="5209" y="5297"/>
                    <a:pt x="5338" y="5426"/>
                    <a:pt x="5430" y="5573"/>
                  </a:cubicBezTo>
                  <a:lnTo>
                    <a:pt x="4455" y="5831"/>
                  </a:lnTo>
                  <a:cubicBezTo>
                    <a:pt x="4283" y="5865"/>
                    <a:pt x="4336" y="6092"/>
                    <a:pt x="4478" y="6092"/>
                  </a:cubicBezTo>
                  <a:cubicBezTo>
                    <a:pt x="4488" y="6092"/>
                    <a:pt x="4499" y="6091"/>
                    <a:pt x="4510" y="6088"/>
                  </a:cubicBezTo>
                  <a:lnTo>
                    <a:pt x="5964" y="5776"/>
                  </a:lnTo>
                  <a:lnTo>
                    <a:pt x="5964" y="5776"/>
                  </a:lnTo>
                  <a:cubicBezTo>
                    <a:pt x="5890" y="5849"/>
                    <a:pt x="5835" y="5923"/>
                    <a:pt x="5798" y="5996"/>
                  </a:cubicBezTo>
                  <a:cubicBezTo>
                    <a:pt x="5633" y="6236"/>
                    <a:pt x="5412" y="6585"/>
                    <a:pt x="5541" y="6880"/>
                  </a:cubicBezTo>
                  <a:cubicBezTo>
                    <a:pt x="5565" y="6916"/>
                    <a:pt x="5604" y="6936"/>
                    <a:pt x="5648" y="6936"/>
                  </a:cubicBezTo>
                  <a:cubicBezTo>
                    <a:pt x="5673" y="6936"/>
                    <a:pt x="5699" y="6930"/>
                    <a:pt x="5725" y="6917"/>
                  </a:cubicBezTo>
                  <a:cubicBezTo>
                    <a:pt x="5946" y="6806"/>
                    <a:pt x="6056" y="6438"/>
                    <a:pt x="6185" y="6236"/>
                  </a:cubicBezTo>
                  <a:cubicBezTo>
                    <a:pt x="6277" y="6070"/>
                    <a:pt x="6498" y="5868"/>
                    <a:pt x="6516" y="5647"/>
                  </a:cubicBezTo>
                  <a:lnTo>
                    <a:pt x="9885" y="4911"/>
                  </a:lnTo>
                  <a:lnTo>
                    <a:pt x="9885" y="4911"/>
                  </a:lnTo>
                  <a:cubicBezTo>
                    <a:pt x="9627" y="5242"/>
                    <a:pt x="9406" y="5610"/>
                    <a:pt x="9130" y="5923"/>
                  </a:cubicBezTo>
                  <a:cubicBezTo>
                    <a:pt x="8688" y="6383"/>
                    <a:pt x="7952" y="6751"/>
                    <a:pt x="7639" y="7303"/>
                  </a:cubicBezTo>
                  <a:cubicBezTo>
                    <a:pt x="7565" y="7414"/>
                    <a:pt x="7639" y="7561"/>
                    <a:pt x="7786" y="7579"/>
                  </a:cubicBezTo>
                  <a:cubicBezTo>
                    <a:pt x="8467" y="7543"/>
                    <a:pt x="9130" y="6843"/>
                    <a:pt x="9553" y="6365"/>
                  </a:cubicBezTo>
                  <a:cubicBezTo>
                    <a:pt x="9940" y="5941"/>
                    <a:pt x="10455" y="5352"/>
                    <a:pt x="10547" y="4745"/>
                  </a:cubicBezTo>
                  <a:lnTo>
                    <a:pt x="11118" y="4634"/>
                  </a:lnTo>
                  <a:cubicBezTo>
                    <a:pt x="12093" y="4395"/>
                    <a:pt x="13087" y="4156"/>
                    <a:pt x="14081" y="3990"/>
                  </a:cubicBezTo>
                  <a:cubicBezTo>
                    <a:pt x="14173" y="3972"/>
                    <a:pt x="14247" y="3972"/>
                    <a:pt x="14339" y="3972"/>
                  </a:cubicBezTo>
                  <a:cubicBezTo>
                    <a:pt x="14155" y="4358"/>
                    <a:pt x="13971" y="4763"/>
                    <a:pt x="13750" y="5131"/>
                  </a:cubicBezTo>
                  <a:cubicBezTo>
                    <a:pt x="13455" y="5665"/>
                    <a:pt x="12921" y="6181"/>
                    <a:pt x="12774" y="6788"/>
                  </a:cubicBezTo>
                  <a:cubicBezTo>
                    <a:pt x="12730" y="6921"/>
                    <a:pt x="12828" y="7030"/>
                    <a:pt x="12954" y="7030"/>
                  </a:cubicBezTo>
                  <a:cubicBezTo>
                    <a:pt x="12985" y="7030"/>
                    <a:pt x="13018" y="7023"/>
                    <a:pt x="13050" y="7009"/>
                  </a:cubicBezTo>
                  <a:cubicBezTo>
                    <a:pt x="13639" y="6714"/>
                    <a:pt x="14026" y="5923"/>
                    <a:pt x="14320" y="5371"/>
                  </a:cubicBezTo>
                  <a:cubicBezTo>
                    <a:pt x="14578" y="4911"/>
                    <a:pt x="14762" y="4432"/>
                    <a:pt x="14909" y="3935"/>
                  </a:cubicBezTo>
                  <a:cubicBezTo>
                    <a:pt x="15406" y="3935"/>
                    <a:pt x="15885" y="3972"/>
                    <a:pt x="16382" y="4009"/>
                  </a:cubicBezTo>
                  <a:cubicBezTo>
                    <a:pt x="15609" y="5279"/>
                    <a:pt x="15038" y="6659"/>
                    <a:pt x="14007" y="7782"/>
                  </a:cubicBezTo>
                  <a:cubicBezTo>
                    <a:pt x="12866" y="9007"/>
                    <a:pt x="11265" y="9697"/>
                    <a:pt x="9596" y="9697"/>
                  </a:cubicBezTo>
                  <a:cubicBezTo>
                    <a:pt x="9435" y="9697"/>
                    <a:pt x="9273" y="9691"/>
                    <a:pt x="9111" y="9678"/>
                  </a:cubicBezTo>
                  <a:cubicBezTo>
                    <a:pt x="7271" y="9586"/>
                    <a:pt x="5578" y="8831"/>
                    <a:pt x="3958" y="8003"/>
                  </a:cubicBezTo>
                  <a:cubicBezTo>
                    <a:pt x="3148" y="7598"/>
                    <a:pt x="2062" y="6954"/>
                    <a:pt x="1068" y="6880"/>
                  </a:cubicBezTo>
                  <a:cubicBezTo>
                    <a:pt x="2301" y="5794"/>
                    <a:pt x="3295" y="4450"/>
                    <a:pt x="4547" y="3364"/>
                  </a:cubicBezTo>
                  <a:cubicBezTo>
                    <a:pt x="6038" y="2058"/>
                    <a:pt x="7841" y="1027"/>
                    <a:pt x="9829" y="843"/>
                  </a:cubicBezTo>
                  <a:cubicBezTo>
                    <a:pt x="10050" y="821"/>
                    <a:pt x="10265" y="811"/>
                    <a:pt x="10474" y="811"/>
                  </a:cubicBezTo>
                  <a:close/>
                  <a:moveTo>
                    <a:pt x="10483" y="1"/>
                  </a:moveTo>
                  <a:cubicBezTo>
                    <a:pt x="9982" y="1"/>
                    <a:pt x="9479" y="54"/>
                    <a:pt x="8983" y="162"/>
                  </a:cubicBezTo>
                  <a:cubicBezTo>
                    <a:pt x="5173" y="898"/>
                    <a:pt x="2761" y="4101"/>
                    <a:pt x="442" y="6917"/>
                  </a:cubicBezTo>
                  <a:cubicBezTo>
                    <a:pt x="369" y="6917"/>
                    <a:pt x="295" y="6935"/>
                    <a:pt x="221" y="6972"/>
                  </a:cubicBezTo>
                  <a:cubicBezTo>
                    <a:pt x="19" y="7046"/>
                    <a:pt x="1" y="7340"/>
                    <a:pt x="221" y="7432"/>
                  </a:cubicBezTo>
                  <a:cubicBezTo>
                    <a:pt x="1123" y="7727"/>
                    <a:pt x="2007" y="7819"/>
                    <a:pt x="2890" y="8242"/>
                  </a:cubicBezTo>
                  <a:cubicBezTo>
                    <a:pt x="3663" y="8610"/>
                    <a:pt x="4418" y="9015"/>
                    <a:pt x="5191" y="9346"/>
                  </a:cubicBezTo>
                  <a:cubicBezTo>
                    <a:pt x="6555" y="9929"/>
                    <a:pt x="8008" y="10358"/>
                    <a:pt x="9497" y="10358"/>
                  </a:cubicBezTo>
                  <a:cubicBezTo>
                    <a:pt x="9797" y="10358"/>
                    <a:pt x="10098" y="10340"/>
                    <a:pt x="10400" y="10303"/>
                  </a:cubicBezTo>
                  <a:cubicBezTo>
                    <a:pt x="13676" y="9954"/>
                    <a:pt x="15958" y="7046"/>
                    <a:pt x="16805" y="4009"/>
                  </a:cubicBezTo>
                  <a:lnTo>
                    <a:pt x="17044" y="4009"/>
                  </a:lnTo>
                  <a:cubicBezTo>
                    <a:pt x="17254" y="4066"/>
                    <a:pt x="17469" y="4096"/>
                    <a:pt x="17683" y="4096"/>
                  </a:cubicBezTo>
                  <a:cubicBezTo>
                    <a:pt x="18014" y="4096"/>
                    <a:pt x="18344" y="4025"/>
                    <a:pt x="18646" y="3880"/>
                  </a:cubicBezTo>
                  <a:cubicBezTo>
                    <a:pt x="18885" y="3733"/>
                    <a:pt x="18793" y="3383"/>
                    <a:pt x="18517" y="3364"/>
                  </a:cubicBezTo>
                  <a:cubicBezTo>
                    <a:pt x="18455" y="3368"/>
                    <a:pt x="18394" y="3369"/>
                    <a:pt x="18333" y="3369"/>
                  </a:cubicBezTo>
                  <a:cubicBezTo>
                    <a:pt x="16251" y="3369"/>
                    <a:pt x="15246" y="1554"/>
                    <a:pt x="13510" y="677"/>
                  </a:cubicBezTo>
                  <a:cubicBezTo>
                    <a:pt x="12554" y="230"/>
                    <a:pt x="11522" y="1"/>
                    <a:pt x="10483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0"/>
            <p:cNvSpPr/>
            <p:nvPr/>
          </p:nvSpPr>
          <p:spPr>
            <a:xfrm>
              <a:off x="5854475" y="2121487"/>
              <a:ext cx="1012614" cy="555932"/>
            </a:xfrm>
            <a:custGeom>
              <a:avLst/>
              <a:gdLst/>
              <a:ahLst/>
              <a:cxnLst/>
              <a:rect l="l" t="t" r="r" b="b"/>
              <a:pathLst>
                <a:path w="18885" h="10368" extrusionOk="0">
                  <a:moveTo>
                    <a:pt x="10469" y="810"/>
                  </a:moveTo>
                  <a:cubicBezTo>
                    <a:pt x="12212" y="810"/>
                    <a:pt x="13562" y="1551"/>
                    <a:pt x="14928" y="2719"/>
                  </a:cubicBezTo>
                  <a:cubicBezTo>
                    <a:pt x="15056" y="2829"/>
                    <a:pt x="15185" y="2940"/>
                    <a:pt x="15314" y="3050"/>
                  </a:cubicBezTo>
                  <a:cubicBezTo>
                    <a:pt x="14412" y="3124"/>
                    <a:pt x="13529" y="3290"/>
                    <a:pt x="12664" y="3584"/>
                  </a:cubicBezTo>
                  <a:cubicBezTo>
                    <a:pt x="12406" y="2958"/>
                    <a:pt x="11964" y="2443"/>
                    <a:pt x="11394" y="2112"/>
                  </a:cubicBezTo>
                  <a:cubicBezTo>
                    <a:pt x="11043" y="1901"/>
                    <a:pt x="10511" y="1638"/>
                    <a:pt x="10050" y="1638"/>
                  </a:cubicBezTo>
                  <a:cubicBezTo>
                    <a:pt x="9906" y="1638"/>
                    <a:pt x="9768" y="1664"/>
                    <a:pt x="9645" y="1725"/>
                  </a:cubicBezTo>
                  <a:cubicBezTo>
                    <a:pt x="9553" y="1780"/>
                    <a:pt x="9553" y="1928"/>
                    <a:pt x="9645" y="1983"/>
                  </a:cubicBezTo>
                  <a:cubicBezTo>
                    <a:pt x="9866" y="2093"/>
                    <a:pt x="10105" y="2167"/>
                    <a:pt x="10363" y="2185"/>
                  </a:cubicBezTo>
                  <a:cubicBezTo>
                    <a:pt x="10639" y="2259"/>
                    <a:pt x="10897" y="2369"/>
                    <a:pt x="11154" y="2517"/>
                  </a:cubicBezTo>
                  <a:cubicBezTo>
                    <a:pt x="11633" y="2811"/>
                    <a:pt x="12038" y="3198"/>
                    <a:pt x="12351" y="3676"/>
                  </a:cubicBezTo>
                  <a:lnTo>
                    <a:pt x="11891" y="3805"/>
                  </a:lnTo>
                  <a:cubicBezTo>
                    <a:pt x="10584" y="4136"/>
                    <a:pt x="9277" y="4504"/>
                    <a:pt x="7970" y="4854"/>
                  </a:cubicBezTo>
                  <a:cubicBezTo>
                    <a:pt x="7970" y="4836"/>
                    <a:pt x="7970" y="4817"/>
                    <a:pt x="7970" y="4799"/>
                  </a:cubicBezTo>
                  <a:cubicBezTo>
                    <a:pt x="7933" y="4762"/>
                    <a:pt x="7897" y="4725"/>
                    <a:pt x="7860" y="4707"/>
                  </a:cubicBezTo>
                  <a:cubicBezTo>
                    <a:pt x="7851" y="4698"/>
                    <a:pt x="7846" y="4693"/>
                    <a:pt x="7841" y="4693"/>
                  </a:cubicBezTo>
                  <a:cubicBezTo>
                    <a:pt x="7837" y="4693"/>
                    <a:pt x="7832" y="4698"/>
                    <a:pt x="7823" y="4707"/>
                  </a:cubicBezTo>
                  <a:cubicBezTo>
                    <a:pt x="7712" y="4596"/>
                    <a:pt x="7602" y="4468"/>
                    <a:pt x="7510" y="4357"/>
                  </a:cubicBezTo>
                  <a:cubicBezTo>
                    <a:pt x="7363" y="4228"/>
                    <a:pt x="7216" y="4118"/>
                    <a:pt x="7068" y="4007"/>
                  </a:cubicBezTo>
                  <a:cubicBezTo>
                    <a:pt x="6854" y="3885"/>
                    <a:pt x="6551" y="3686"/>
                    <a:pt x="6275" y="3686"/>
                  </a:cubicBezTo>
                  <a:cubicBezTo>
                    <a:pt x="6219" y="3686"/>
                    <a:pt x="6164" y="3694"/>
                    <a:pt x="6111" y="3713"/>
                  </a:cubicBezTo>
                  <a:cubicBezTo>
                    <a:pt x="5982" y="3750"/>
                    <a:pt x="5946" y="3897"/>
                    <a:pt x="6019" y="3989"/>
                  </a:cubicBezTo>
                  <a:cubicBezTo>
                    <a:pt x="6148" y="4099"/>
                    <a:pt x="6295" y="4191"/>
                    <a:pt x="6461" y="4247"/>
                  </a:cubicBezTo>
                  <a:cubicBezTo>
                    <a:pt x="6627" y="4320"/>
                    <a:pt x="6811" y="4431"/>
                    <a:pt x="6958" y="4541"/>
                  </a:cubicBezTo>
                  <a:cubicBezTo>
                    <a:pt x="7123" y="4652"/>
                    <a:pt x="7308" y="4872"/>
                    <a:pt x="7492" y="5001"/>
                  </a:cubicBezTo>
                  <a:lnTo>
                    <a:pt x="5614" y="5498"/>
                  </a:lnTo>
                  <a:lnTo>
                    <a:pt x="5614" y="5480"/>
                  </a:lnTo>
                  <a:cubicBezTo>
                    <a:pt x="5536" y="5199"/>
                    <a:pt x="5207" y="4773"/>
                    <a:pt x="4873" y="4773"/>
                  </a:cubicBezTo>
                  <a:cubicBezTo>
                    <a:pt x="4813" y="4773"/>
                    <a:pt x="4753" y="4786"/>
                    <a:pt x="4694" y="4817"/>
                  </a:cubicBezTo>
                  <a:cubicBezTo>
                    <a:pt x="4639" y="4854"/>
                    <a:pt x="4639" y="4928"/>
                    <a:pt x="4676" y="4983"/>
                  </a:cubicBezTo>
                  <a:cubicBezTo>
                    <a:pt x="4804" y="5075"/>
                    <a:pt x="4915" y="5149"/>
                    <a:pt x="5062" y="5204"/>
                  </a:cubicBezTo>
                  <a:cubicBezTo>
                    <a:pt x="5209" y="5277"/>
                    <a:pt x="5320" y="5406"/>
                    <a:pt x="5430" y="5554"/>
                  </a:cubicBezTo>
                  <a:lnTo>
                    <a:pt x="4455" y="5830"/>
                  </a:lnTo>
                  <a:cubicBezTo>
                    <a:pt x="4283" y="5864"/>
                    <a:pt x="4336" y="6091"/>
                    <a:pt x="4478" y="6091"/>
                  </a:cubicBezTo>
                  <a:cubicBezTo>
                    <a:pt x="4488" y="6091"/>
                    <a:pt x="4499" y="6090"/>
                    <a:pt x="4510" y="6087"/>
                  </a:cubicBezTo>
                  <a:lnTo>
                    <a:pt x="5964" y="5756"/>
                  </a:lnTo>
                  <a:lnTo>
                    <a:pt x="5964" y="5756"/>
                  </a:lnTo>
                  <a:cubicBezTo>
                    <a:pt x="5890" y="5830"/>
                    <a:pt x="5835" y="5922"/>
                    <a:pt x="5798" y="5995"/>
                  </a:cubicBezTo>
                  <a:cubicBezTo>
                    <a:pt x="5633" y="6216"/>
                    <a:pt x="5393" y="6584"/>
                    <a:pt x="5522" y="6860"/>
                  </a:cubicBezTo>
                  <a:cubicBezTo>
                    <a:pt x="5559" y="6909"/>
                    <a:pt x="5604" y="6934"/>
                    <a:pt x="5652" y="6934"/>
                  </a:cubicBezTo>
                  <a:cubicBezTo>
                    <a:pt x="5676" y="6934"/>
                    <a:pt x="5700" y="6928"/>
                    <a:pt x="5725" y="6916"/>
                  </a:cubicBezTo>
                  <a:cubicBezTo>
                    <a:pt x="5946" y="6787"/>
                    <a:pt x="6056" y="6437"/>
                    <a:pt x="6185" y="6216"/>
                  </a:cubicBezTo>
                  <a:cubicBezTo>
                    <a:pt x="6277" y="6050"/>
                    <a:pt x="6498" y="5848"/>
                    <a:pt x="6516" y="5646"/>
                  </a:cubicBezTo>
                  <a:lnTo>
                    <a:pt x="9884" y="4891"/>
                  </a:lnTo>
                  <a:lnTo>
                    <a:pt x="9884" y="4891"/>
                  </a:lnTo>
                  <a:cubicBezTo>
                    <a:pt x="9627" y="5222"/>
                    <a:pt x="9406" y="5609"/>
                    <a:pt x="9111" y="5903"/>
                  </a:cubicBezTo>
                  <a:cubicBezTo>
                    <a:pt x="8670" y="6382"/>
                    <a:pt x="7952" y="6731"/>
                    <a:pt x="7620" y="7284"/>
                  </a:cubicBezTo>
                  <a:cubicBezTo>
                    <a:pt x="7547" y="7412"/>
                    <a:pt x="7639" y="7560"/>
                    <a:pt x="7786" y="7578"/>
                  </a:cubicBezTo>
                  <a:cubicBezTo>
                    <a:pt x="8486" y="7541"/>
                    <a:pt x="9130" y="6842"/>
                    <a:pt x="9571" y="6345"/>
                  </a:cubicBezTo>
                  <a:cubicBezTo>
                    <a:pt x="9958" y="5922"/>
                    <a:pt x="10455" y="5333"/>
                    <a:pt x="10565" y="4744"/>
                  </a:cubicBezTo>
                  <a:lnTo>
                    <a:pt x="11118" y="4615"/>
                  </a:lnTo>
                  <a:cubicBezTo>
                    <a:pt x="12111" y="4394"/>
                    <a:pt x="13087" y="4136"/>
                    <a:pt x="14081" y="3989"/>
                  </a:cubicBezTo>
                  <a:cubicBezTo>
                    <a:pt x="14173" y="3971"/>
                    <a:pt x="14265" y="3971"/>
                    <a:pt x="14357" y="3952"/>
                  </a:cubicBezTo>
                  <a:lnTo>
                    <a:pt x="14357" y="3952"/>
                  </a:lnTo>
                  <a:cubicBezTo>
                    <a:pt x="14154" y="4339"/>
                    <a:pt x="13970" y="4744"/>
                    <a:pt x="13768" y="5112"/>
                  </a:cubicBezTo>
                  <a:cubicBezTo>
                    <a:pt x="13455" y="5646"/>
                    <a:pt x="12940" y="6179"/>
                    <a:pt x="12774" y="6768"/>
                  </a:cubicBezTo>
                  <a:cubicBezTo>
                    <a:pt x="12731" y="6899"/>
                    <a:pt x="12835" y="7018"/>
                    <a:pt x="12954" y="7018"/>
                  </a:cubicBezTo>
                  <a:cubicBezTo>
                    <a:pt x="12986" y="7018"/>
                    <a:pt x="13019" y="7009"/>
                    <a:pt x="13050" y="6989"/>
                  </a:cubicBezTo>
                  <a:cubicBezTo>
                    <a:pt x="13639" y="6713"/>
                    <a:pt x="14044" y="5903"/>
                    <a:pt x="14339" y="5351"/>
                  </a:cubicBezTo>
                  <a:cubicBezTo>
                    <a:pt x="14578" y="4909"/>
                    <a:pt x="14780" y="4431"/>
                    <a:pt x="14909" y="3934"/>
                  </a:cubicBezTo>
                  <a:cubicBezTo>
                    <a:pt x="15424" y="3934"/>
                    <a:pt x="15903" y="3971"/>
                    <a:pt x="16400" y="3989"/>
                  </a:cubicBezTo>
                  <a:cubicBezTo>
                    <a:pt x="15609" y="5277"/>
                    <a:pt x="15038" y="6658"/>
                    <a:pt x="14007" y="7762"/>
                  </a:cubicBezTo>
                  <a:cubicBezTo>
                    <a:pt x="12866" y="9005"/>
                    <a:pt x="11264" y="9696"/>
                    <a:pt x="9595" y="9696"/>
                  </a:cubicBezTo>
                  <a:cubicBezTo>
                    <a:pt x="9434" y="9696"/>
                    <a:pt x="9273" y="9689"/>
                    <a:pt x="9111" y="9676"/>
                  </a:cubicBezTo>
                  <a:cubicBezTo>
                    <a:pt x="7271" y="9584"/>
                    <a:pt x="5577" y="8830"/>
                    <a:pt x="3958" y="8001"/>
                  </a:cubicBezTo>
                  <a:cubicBezTo>
                    <a:pt x="3129" y="7597"/>
                    <a:pt x="2062" y="6952"/>
                    <a:pt x="1068" y="6879"/>
                  </a:cubicBezTo>
                  <a:cubicBezTo>
                    <a:pt x="2301" y="5793"/>
                    <a:pt x="3295" y="4449"/>
                    <a:pt x="4528" y="3363"/>
                  </a:cubicBezTo>
                  <a:cubicBezTo>
                    <a:pt x="6019" y="2075"/>
                    <a:pt x="7841" y="1026"/>
                    <a:pt x="9829" y="842"/>
                  </a:cubicBezTo>
                  <a:cubicBezTo>
                    <a:pt x="10048" y="820"/>
                    <a:pt x="10261" y="810"/>
                    <a:pt x="10469" y="810"/>
                  </a:cubicBezTo>
                  <a:close/>
                  <a:moveTo>
                    <a:pt x="10474" y="0"/>
                  </a:moveTo>
                  <a:cubicBezTo>
                    <a:pt x="9976" y="0"/>
                    <a:pt x="9476" y="54"/>
                    <a:pt x="8982" y="161"/>
                  </a:cubicBezTo>
                  <a:cubicBezTo>
                    <a:pt x="5172" y="897"/>
                    <a:pt x="2761" y="4099"/>
                    <a:pt x="442" y="6916"/>
                  </a:cubicBezTo>
                  <a:cubicBezTo>
                    <a:pt x="369" y="6934"/>
                    <a:pt x="295" y="6952"/>
                    <a:pt x="221" y="6971"/>
                  </a:cubicBezTo>
                  <a:cubicBezTo>
                    <a:pt x="19" y="7044"/>
                    <a:pt x="0" y="7339"/>
                    <a:pt x="221" y="7431"/>
                  </a:cubicBezTo>
                  <a:cubicBezTo>
                    <a:pt x="1123" y="7725"/>
                    <a:pt x="2007" y="7817"/>
                    <a:pt x="2890" y="8241"/>
                  </a:cubicBezTo>
                  <a:cubicBezTo>
                    <a:pt x="3663" y="8609"/>
                    <a:pt x="4418" y="9014"/>
                    <a:pt x="5191" y="9345"/>
                  </a:cubicBezTo>
                  <a:cubicBezTo>
                    <a:pt x="6572" y="9935"/>
                    <a:pt x="8044" y="10367"/>
                    <a:pt x="9553" y="10367"/>
                  </a:cubicBezTo>
                  <a:cubicBezTo>
                    <a:pt x="9834" y="10367"/>
                    <a:pt x="10117" y="10352"/>
                    <a:pt x="10400" y="10321"/>
                  </a:cubicBezTo>
                  <a:cubicBezTo>
                    <a:pt x="13676" y="9952"/>
                    <a:pt x="15958" y="7044"/>
                    <a:pt x="16805" y="4007"/>
                  </a:cubicBezTo>
                  <a:lnTo>
                    <a:pt x="17044" y="4007"/>
                  </a:lnTo>
                  <a:cubicBezTo>
                    <a:pt x="17244" y="4072"/>
                    <a:pt x="17455" y="4103"/>
                    <a:pt x="17667" y="4103"/>
                  </a:cubicBezTo>
                  <a:cubicBezTo>
                    <a:pt x="18002" y="4103"/>
                    <a:pt x="18341" y="4025"/>
                    <a:pt x="18646" y="3879"/>
                  </a:cubicBezTo>
                  <a:cubicBezTo>
                    <a:pt x="18885" y="3750"/>
                    <a:pt x="18793" y="3382"/>
                    <a:pt x="18517" y="3382"/>
                  </a:cubicBezTo>
                  <a:cubicBezTo>
                    <a:pt x="18465" y="3384"/>
                    <a:pt x="18413" y="3385"/>
                    <a:pt x="18362" y="3385"/>
                  </a:cubicBezTo>
                  <a:cubicBezTo>
                    <a:pt x="16260" y="3385"/>
                    <a:pt x="15254" y="1557"/>
                    <a:pt x="13510" y="694"/>
                  </a:cubicBezTo>
                  <a:cubicBezTo>
                    <a:pt x="12551" y="234"/>
                    <a:pt x="11516" y="0"/>
                    <a:pt x="10474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0"/>
            <p:cNvSpPr/>
            <p:nvPr/>
          </p:nvSpPr>
          <p:spPr>
            <a:xfrm>
              <a:off x="82" y="2530715"/>
              <a:ext cx="435287" cy="674593"/>
            </a:xfrm>
            <a:custGeom>
              <a:avLst/>
              <a:gdLst/>
              <a:ahLst/>
              <a:cxnLst/>
              <a:rect l="l" t="t" r="r" b="b"/>
              <a:pathLst>
                <a:path w="8118" h="12581" extrusionOk="0">
                  <a:moveTo>
                    <a:pt x="1141" y="664"/>
                  </a:moveTo>
                  <a:lnTo>
                    <a:pt x="1141" y="664"/>
                  </a:lnTo>
                  <a:cubicBezTo>
                    <a:pt x="2135" y="1327"/>
                    <a:pt x="3295" y="1768"/>
                    <a:pt x="4289" y="2449"/>
                  </a:cubicBezTo>
                  <a:cubicBezTo>
                    <a:pt x="5504" y="3241"/>
                    <a:pt x="6590" y="4327"/>
                    <a:pt x="7105" y="5707"/>
                  </a:cubicBezTo>
                  <a:cubicBezTo>
                    <a:pt x="7657" y="7124"/>
                    <a:pt x="7399" y="8339"/>
                    <a:pt x="6755" y="9664"/>
                  </a:cubicBezTo>
                  <a:cubicBezTo>
                    <a:pt x="6700" y="9775"/>
                    <a:pt x="6663" y="9904"/>
                    <a:pt x="6608" y="10014"/>
                  </a:cubicBezTo>
                  <a:cubicBezTo>
                    <a:pt x="6387" y="9388"/>
                    <a:pt x="6074" y="8781"/>
                    <a:pt x="5724" y="8229"/>
                  </a:cubicBezTo>
                  <a:cubicBezTo>
                    <a:pt x="6111" y="7934"/>
                    <a:pt x="6387" y="7529"/>
                    <a:pt x="6516" y="7051"/>
                  </a:cubicBezTo>
                  <a:cubicBezTo>
                    <a:pt x="6608" y="6683"/>
                    <a:pt x="6737" y="6057"/>
                    <a:pt x="6442" y="5744"/>
                  </a:cubicBezTo>
                  <a:cubicBezTo>
                    <a:pt x="6422" y="5723"/>
                    <a:pt x="6396" y="5713"/>
                    <a:pt x="6370" y="5713"/>
                  </a:cubicBezTo>
                  <a:cubicBezTo>
                    <a:pt x="6326" y="5713"/>
                    <a:pt x="6281" y="5742"/>
                    <a:pt x="6258" y="5799"/>
                  </a:cubicBezTo>
                  <a:cubicBezTo>
                    <a:pt x="6240" y="5965"/>
                    <a:pt x="6240" y="6149"/>
                    <a:pt x="6258" y="6333"/>
                  </a:cubicBezTo>
                  <a:cubicBezTo>
                    <a:pt x="6258" y="6535"/>
                    <a:pt x="6240" y="6756"/>
                    <a:pt x="6185" y="6959"/>
                  </a:cubicBezTo>
                  <a:cubicBezTo>
                    <a:pt x="6074" y="7345"/>
                    <a:pt x="5872" y="7713"/>
                    <a:pt x="5596" y="8026"/>
                  </a:cubicBezTo>
                  <a:cubicBezTo>
                    <a:pt x="5540" y="7934"/>
                    <a:pt x="5485" y="7824"/>
                    <a:pt x="5430" y="7732"/>
                  </a:cubicBezTo>
                  <a:cubicBezTo>
                    <a:pt x="4933" y="6885"/>
                    <a:pt x="4418" y="6020"/>
                    <a:pt x="3921" y="5173"/>
                  </a:cubicBezTo>
                  <a:cubicBezTo>
                    <a:pt x="3921" y="5173"/>
                    <a:pt x="3939" y="5173"/>
                    <a:pt x="3958" y="5137"/>
                  </a:cubicBezTo>
                  <a:cubicBezTo>
                    <a:pt x="3976" y="5118"/>
                    <a:pt x="3994" y="5081"/>
                    <a:pt x="4013" y="5045"/>
                  </a:cubicBezTo>
                  <a:cubicBezTo>
                    <a:pt x="4013" y="5045"/>
                    <a:pt x="4013" y="5026"/>
                    <a:pt x="4013" y="5026"/>
                  </a:cubicBezTo>
                  <a:cubicBezTo>
                    <a:pt x="4068" y="4916"/>
                    <a:pt x="4123" y="4824"/>
                    <a:pt x="4197" y="4732"/>
                  </a:cubicBezTo>
                  <a:cubicBezTo>
                    <a:pt x="4252" y="4603"/>
                    <a:pt x="4307" y="4492"/>
                    <a:pt x="4344" y="4364"/>
                  </a:cubicBezTo>
                  <a:cubicBezTo>
                    <a:pt x="4418" y="4143"/>
                    <a:pt x="4510" y="3811"/>
                    <a:pt x="4381" y="3609"/>
                  </a:cubicBezTo>
                  <a:cubicBezTo>
                    <a:pt x="4353" y="3572"/>
                    <a:pt x="4312" y="3554"/>
                    <a:pt x="4270" y="3554"/>
                  </a:cubicBezTo>
                  <a:cubicBezTo>
                    <a:pt x="4229" y="3554"/>
                    <a:pt x="4188" y="3572"/>
                    <a:pt x="4160" y="3609"/>
                  </a:cubicBezTo>
                  <a:cubicBezTo>
                    <a:pt x="4105" y="3719"/>
                    <a:pt x="4068" y="3848"/>
                    <a:pt x="4068" y="3977"/>
                  </a:cubicBezTo>
                  <a:cubicBezTo>
                    <a:pt x="4050" y="4124"/>
                    <a:pt x="4013" y="4253"/>
                    <a:pt x="3958" y="4382"/>
                  </a:cubicBezTo>
                  <a:cubicBezTo>
                    <a:pt x="3902" y="4529"/>
                    <a:pt x="3792" y="4695"/>
                    <a:pt x="3737" y="4842"/>
                  </a:cubicBezTo>
                  <a:lnTo>
                    <a:pt x="3000" y="3627"/>
                  </a:lnTo>
                  <a:lnTo>
                    <a:pt x="3019" y="3627"/>
                  </a:lnTo>
                  <a:cubicBezTo>
                    <a:pt x="3221" y="3498"/>
                    <a:pt x="3516" y="3075"/>
                    <a:pt x="3295" y="2836"/>
                  </a:cubicBezTo>
                  <a:cubicBezTo>
                    <a:pt x="3278" y="2819"/>
                    <a:pt x="3258" y="2810"/>
                    <a:pt x="3239" y="2810"/>
                  </a:cubicBezTo>
                  <a:cubicBezTo>
                    <a:pt x="3216" y="2810"/>
                    <a:pt x="3195" y="2824"/>
                    <a:pt x="3184" y="2854"/>
                  </a:cubicBezTo>
                  <a:cubicBezTo>
                    <a:pt x="3148" y="2946"/>
                    <a:pt x="3111" y="3057"/>
                    <a:pt x="3111" y="3167"/>
                  </a:cubicBezTo>
                  <a:cubicBezTo>
                    <a:pt x="3074" y="3278"/>
                    <a:pt x="3000" y="3388"/>
                    <a:pt x="2908" y="3480"/>
                  </a:cubicBezTo>
                  <a:cubicBezTo>
                    <a:pt x="2798" y="3278"/>
                    <a:pt x="2669" y="3057"/>
                    <a:pt x="2540" y="2854"/>
                  </a:cubicBezTo>
                  <a:cubicBezTo>
                    <a:pt x="2517" y="2819"/>
                    <a:pt x="2486" y="2804"/>
                    <a:pt x="2456" y="2804"/>
                  </a:cubicBezTo>
                  <a:cubicBezTo>
                    <a:pt x="2393" y="2804"/>
                    <a:pt x="2337" y="2871"/>
                    <a:pt x="2375" y="2946"/>
                  </a:cubicBezTo>
                  <a:cubicBezTo>
                    <a:pt x="2540" y="3259"/>
                    <a:pt x="2706" y="3590"/>
                    <a:pt x="2872" y="3903"/>
                  </a:cubicBezTo>
                  <a:cubicBezTo>
                    <a:pt x="2816" y="3867"/>
                    <a:pt x="2743" y="3848"/>
                    <a:pt x="2688" y="3830"/>
                  </a:cubicBezTo>
                  <a:cubicBezTo>
                    <a:pt x="2575" y="3785"/>
                    <a:pt x="2415" y="3733"/>
                    <a:pt x="2269" y="3733"/>
                  </a:cubicBezTo>
                  <a:cubicBezTo>
                    <a:pt x="2176" y="3733"/>
                    <a:pt x="2089" y="3754"/>
                    <a:pt x="2025" y="3811"/>
                  </a:cubicBezTo>
                  <a:cubicBezTo>
                    <a:pt x="1988" y="3848"/>
                    <a:pt x="1988" y="3922"/>
                    <a:pt x="2025" y="3959"/>
                  </a:cubicBezTo>
                  <a:cubicBezTo>
                    <a:pt x="2154" y="4087"/>
                    <a:pt x="2430" y="4106"/>
                    <a:pt x="2595" y="4143"/>
                  </a:cubicBezTo>
                  <a:cubicBezTo>
                    <a:pt x="2754" y="4190"/>
                    <a:pt x="2885" y="4279"/>
                    <a:pt x="3013" y="4279"/>
                  </a:cubicBezTo>
                  <a:cubicBezTo>
                    <a:pt x="3033" y="4279"/>
                    <a:pt x="3054" y="4277"/>
                    <a:pt x="3074" y="4272"/>
                  </a:cubicBezTo>
                  <a:lnTo>
                    <a:pt x="4252" y="6517"/>
                  </a:lnTo>
                  <a:cubicBezTo>
                    <a:pt x="3976" y="6388"/>
                    <a:pt x="3663" y="6315"/>
                    <a:pt x="3387" y="6167"/>
                  </a:cubicBezTo>
                  <a:cubicBezTo>
                    <a:pt x="2964" y="5946"/>
                    <a:pt x="2577" y="5505"/>
                    <a:pt x="2117" y="5376"/>
                  </a:cubicBezTo>
                  <a:cubicBezTo>
                    <a:pt x="2109" y="5374"/>
                    <a:pt x="2101" y="5373"/>
                    <a:pt x="2093" y="5373"/>
                  </a:cubicBezTo>
                  <a:cubicBezTo>
                    <a:pt x="2010" y="5373"/>
                    <a:pt x="1934" y="5457"/>
                    <a:pt x="1951" y="5542"/>
                  </a:cubicBezTo>
                  <a:cubicBezTo>
                    <a:pt x="2117" y="6038"/>
                    <a:pt x="2724" y="6351"/>
                    <a:pt x="3166" y="6572"/>
                  </a:cubicBezTo>
                  <a:cubicBezTo>
                    <a:pt x="3500" y="6739"/>
                    <a:pt x="3954" y="6966"/>
                    <a:pt x="4365" y="6966"/>
                  </a:cubicBezTo>
                  <a:cubicBezTo>
                    <a:pt x="4408" y="6966"/>
                    <a:pt x="4450" y="6964"/>
                    <a:pt x="4491" y="6959"/>
                  </a:cubicBezTo>
                  <a:lnTo>
                    <a:pt x="4694" y="7327"/>
                  </a:lnTo>
                  <a:cubicBezTo>
                    <a:pt x="5043" y="7989"/>
                    <a:pt x="5412" y="8634"/>
                    <a:pt x="5706" y="9315"/>
                  </a:cubicBezTo>
                  <a:cubicBezTo>
                    <a:pt x="5743" y="9370"/>
                    <a:pt x="5761" y="9425"/>
                    <a:pt x="5780" y="9480"/>
                  </a:cubicBezTo>
                  <a:cubicBezTo>
                    <a:pt x="5467" y="9425"/>
                    <a:pt x="5154" y="9388"/>
                    <a:pt x="4841" y="9296"/>
                  </a:cubicBezTo>
                  <a:cubicBezTo>
                    <a:pt x="4431" y="9189"/>
                    <a:pt x="3970" y="8927"/>
                    <a:pt x="3523" y="8927"/>
                  </a:cubicBezTo>
                  <a:cubicBezTo>
                    <a:pt x="3508" y="8927"/>
                    <a:pt x="3494" y="8928"/>
                    <a:pt x="3479" y="8928"/>
                  </a:cubicBezTo>
                  <a:cubicBezTo>
                    <a:pt x="3369" y="8928"/>
                    <a:pt x="3313" y="9057"/>
                    <a:pt x="3387" y="9149"/>
                  </a:cubicBezTo>
                  <a:cubicBezTo>
                    <a:pt x="3700" y="9517"/>
                    <a:pt x="4344" y="9628"/>
                    <a:pt x="4786" y="9738"/>
                  </a:cubicBezTo>
                  <a:cubicBezTo>
                    <a:pt x="5154" y="9830"/>
                    <a:pt x="5540" y="9867"/>
                    <a:pt x="5909" y="9867"/>
                  </a:cubicBezTo>
                  <a:cubicBezTo>
                    <a:pt x="6019" y="10217"/>
                    <a:pt x="6074" y="10585"/>
                    <a:pt x="6148" y="10934"/>
                  </a:cubicBezTo>
                  <a:cubicBezTo>
                    <a:pt x="5099" y="10622"/>
                    <a:pt x="4013" y="10493"/>
                    <a:pt x="3019" y="9977"/>
                  </a:cubicBezTo>
                  <a:cubicBezTo>
                    <a:pt x="1822" y="9370"/>
                    <a:pt x="976" y="8229"/>
                    <a:pt x="718" y="6904"/>
                  </a:cubicBezTo>
                  <a:cubicBezTo>
                    <a:pt x="424" y="5578"/>
                    <a:pt x="644" y="4235"/>
                    <a:pt x="902" y="2928"/>
                  </a:cubicBezTo>
                  <a:cubicBezTo>
                    <a:pt x="1049" y="2265"/>
                    <a:pt x="1289" y="1382"/>
                    <a:pt x="1141" y="664"/>
                  </a:cubicBezTo>
                  <a:close/>
                  <a:moveTo>
                    <a:pt x="748" y="0"/>
                  </a:moveTo>
                  <a:cubicBezTo>
                    <a:pt x="659" y="0"/>
                    <a:pt x="571" y="67"/>
                    <a:pt x="571" y="167"/>
                  </a:cubicBezTo>
                  <a:cubicBezTo>
                    <a:pt x="534" y="866"/>
                    <a:pt x="644" y="1511"/>
                    <a:pt x="516" y="2228"/>
                  </a:cubicBezTo>
                  <a:cubicBezTo>
                    <a:pt x="405" y="2836"/>
                    <a:pt x="258" y="3443"/>
                    <a:pt x="166" y="4069"/>
                  </a:cubicBezTo>
                  <a:cubicBezTo>
                    <a:pt x="0" y="5357"/>
                    <a:pt x="0" y="6701"/>
                    <a:pt x="497" y="7934"/>
                  </a:cubicBezTo>
                  <a:cubicBezTo>
                    <a:pt x="1418" y="10180"/>
                    <a:pt x="3902" y="11229"/>
                    <a:pt x="6221" y="11247"/>
                  </a:cubicBezTo>
                  <a:cubicBezTo>
                    <a:pt x="6240" y="11303"/>
                    <a:pt x="6240" y="11358"/>
                    <a:pt x="6258" y="11413"/>
                  </a:cubicBezTo>
                  <a:cubicBezTo>
                    <a:pt x="6240" y="11818"/>
                    <a:pt x="6387" y="12223"/>
                    <a:pt x="6663" y="12517"/>
                  </a:cubicBezTo>
                  <a:cubicBezTo>
                    <a:pt x="6702" y="12561"/>
                    <a:pt x="6750" y="12581"/>
                    <a:pt x="6798" y="12581"/>
                  </a:cubicBezTo>
                  <a:cubicBezTo>
                    <a:pt x="6911" y="12581"/>
                    <a:pt x="7020" y="12475"/>
                    <a:pt x="6994" y="12333"/>
                  </a:cubicBezTo>
                  <a:cubicBezTo>
                    <a:pt x="6498" y="10787"/>
                    <a:pt x="7639" y="9720"/>
                    <a:pt x="7915" y="8266"/>
                  </a:cubicBezTo>
                  <a:cubicBezTo>
                    <a:pt x="8117" y="7143"/>
                    <a:pt x="7933" y="5983"/>
                    <a:pt x="7399" y="4971"/>
                  </a:cubicBezTo>
                  <a:cubicBezTo>
                    <a:pt x="6148" y="2413"/>
                    <a:pt x="3424" y="1327"/>
                    <a:pt x="976" y="222"/>
                  </a:cubicBezTo>
                  <a:cubicBezTo>
                    <a:pt x="957" y="185"/>
                    <a:pt x="939" y="130"/>
                    <a:pt x="902" y="93"/>
                  </a:cubicBezTo>
                  <a:cubicBezTo>
                    <a:pt x="866" y="28"/>
                    <a:pt x="807" y="0"/>
                    <a:pt x="748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0"/>
            <p:cNvSpPr/>
            <p:nvPr/>
          </p:nvSpPr>
          <p:spPr>
            <a:xfrm>
              <a:off x="1780749" y="1529576"/>
              <a:ext cx="774380" cy="646818"/>
            </a:xfrm>
            <a:custGeom>
              <a:avLst/>
              <a:gdLst/>
              <a:ahLst/>
              <a:cxnLst/>
              <a:rect l="l" t="t" r="r" b="b"/>
              <a:pathLst>
                <a:path w="14442" h="12063" extrusionOk="0">
                  <a:moveTo>
                    <a:pt x="8708" y="921"/>
                  </a:moveTo>
                  <a:cubicBezTo>
                    <a:pt x="9330" y="921"/>
                    <a:pt x="9974" y="1006"/>
                    <a:pt x="10652" y="1150"/>
                  </a:cubicBezTo>
                  <a:cubicBezTo>
                    <a:pt x="10818" y="1187"/>
                    <a:pt x="10965" y="1224"/>
                    <a:pt x="11131" y="1242"/>
                  </a:cubicBezTo>
                  <a:cubicBezTo>
                    <a:pt x="10395" y="1721"/>
                    <a:pt x="9732" y="2291"/>
                    <a:pt x="9143" y="2935"/>
                  </a:cubicBezTo>
                  <a:cubicBezTo>
                    <a:pt x="8646" y="2530"/>
                    <a:pt x="8020" y="2310"/>
                    <a:pt x="7376" y="2291"/>
                  </a:cubicBezTo>
                  <a:cubicBezTo>
                    <a:pt x="7315" y="2289"/>
                    <a:pt x="7249" y="2288"/>
                    <a:pt x="7180" y="2288"/>
                  </a:cubicBezTo>
                  <a:cubicBezTo>
                    <a:pt x="6670" y="2288"/>
                    <a:pt x="5995" y="2364"/>
                    <a:pt x="5720" y="2770"/>
                  </a:cubicBezTo>
                  <a:cubicBezTo>
                    <a:pt x="5646" y="2862"/>
                    <a:pt x="5720" y="3009"/>
                    <a:pt x="5830" y="3009"/>
                  </a:cubicBezTo>
                  <a:cubicBezTo>
                    <a:pt x="6069" y="2991"/>
                    <a:pt x="6309" y="2935"/>
                    <a:pt x="6529" y="2862"/>
                  </a:cubicBezTo>
                  <a:cubicBezTo>
                    <a:pt x="6787" y="2788"/>
                    <a:pt x="7063" y="2751"/>
                    <a:pt x="7358" y="2751"/>
                  </a:cubicBezTo>
                  <a:cubicBezTo>
                    <a:pt x="7891" y="2770"/>
                    <a:pt x="8425" y="2917"/>
                    <a:pt x="8904" y="3175"/>
                  </a:cubicBezTo>
                  <a:lnTo>
                    <a:pt x="8591" y="3488"/>
                  </a:lnTo>
                  <a:cubicBezTo>
                    <a:pt x="7634" y="4389"/>
                    <a:pt x="6695" y="5310"/>
                    <a:pt x="5775" y="6230"/>
                  </a:cubicBezTo>
                  <a:cubicBezTo>
                    <a:pt x="5756" y="6212"/>
                    <a:pt x="5738" y="6193"/>
                    <a:pt x="5720" y="6193"/>
                  </a:cubicBezTo>
                  <a:cubicBezTo>
                    <a:pt x="5683" y="6156"/>
                    <a:pt x="5646" y="6138"/>
                    <a:pt x="5591" y="6138"/>
                  </a:cubicBezTo>
                  <a:cubicBezTo>
                    <a:pt x="5572" y="6138"/>
                    <a:pt x="5572" y="6138"/>
                    <a:pt x="5554" y="6156"/>
                  </a:cubicBezTo>
                  <a:cubicBezTo>
                    <a:pt x="5407" y="6120"/>
                    <a:pt x="5259" y="6064"/>
                    <a:pt x="5112" y="6009"/>
                  </a:cubicBezTo>
                  <a:cubicBezTo>
                    <a:pt x="4946" y="5972"/>
                    <a:pt x="4781" y="5936"/>
                    <a:pt x="4597" y="5936"/>
                  </a:cubicBezTo>
                  <a:cubicBezTo>
                    <a:pt x="4502" y="5930"/>
                    <a:pt x="4393" y="5922"/>
                    <a:pt x="4281" y="5922"/>
                  </a:cubicBezTo>
                  <a:cubicBezTo>
                    <a:pt x="4042" y="5922"/>
                    <a:pt x="3790" y="5957"/>
                    <a:pt x="3640" y="6120"/>
                  </a:cubicBezTo>
                  <a:cubicBezTo>
                    <a:pt x="3548" y="6212"/>
                    <a:pt x="3584" y="6359"/>
                    <a:pt x="3695" y="6396"/>
                  </a:cubicBezTo>
                  <a:cubicBezTo>
                    <a:pt x="3792" y="6417"/>
                    <a:pt x="3889" y="6426"/>
                    <a:pt x="3986" y="6426"/>
                  </a:cubicBezTo>
                  <a:cubicBezTo>
                    <a:pt x="4055" y="6426"/>
                    <a:pt x="4123" y="6422"/>
                    <a:pt x="4192" y="6414"/>
                  </a:cubicBezTo>
                  <a:cubicBezTo>
                    <a:pt x="4284" y="6405"/>
                    <a:pt x="4376" y="6400"/>
                    <a:pt x="4468" y="6400"/>
                  </a:cubicBezTo>
                  <a:cubicBezTo>
                    <a:pt x="4560" y="6400"/>
                    <a:pt x="4652" y="6405"/>
                    <a:pt x="4744" y="6414"/>
                  </a:cubicBezTo>
                  <a:cubicBezTo>
                    <a:pt x="4946" y="6433"/>
                    <a:pt x="5186" y="6543"/>
                    <a:pt x="5425" y="6561"/>
                  </a:cubicBezTo>
                  <a:lnTo>
                    <a:pt x="4063" y="7868"/>
                  </a:lnTo>
                  <a:cubicBezTo>
                    <a:pt x="4063" y="7868"/>
                    <a:pt x="4063" y="7850"/>
                    <a:pt x="4063" y="7850"/>
                  </a:cubicBezTo>
                  <a:cubicBezTo>
                    <a:pt x="3924" y="7700"/>
                    <a:pt x="3626" y="7549"/>
                    <a:pt x="3364" y="7549"/>
                  </a:cubicBezTo>
                  <a:cubicBezTo>
                    <a:pt x="3209" y="7549"/>
                    <a:pt x="3066" y="7602"/>
                    <a:pt x="2977" y="7739"/>
                  </a:cubicBezTo>
                  <a:cubicBezTo>
                    <a:pt x="2940" y="7776"/>
                    <a:pt x="2959" y="7850"/>
                    <a:pt x="3032" y="7868"/>
                  </a:cubicBezTo>
                  <a:cubicBezTo>
                    <a:pt x="3097" y="7877"/>
                    <a:pt x="3166" y="7882"/>
                    <a:pt x="3237" y="7882"/>
                  </a:cubicBezTo>
                  <a:cubicBezTo>
                    <a:pt x="3308" y="7882"/>
                    <a:pt x="3382" y="7877"/>
                    <a:pt x="3456" y="7868"/>
                  </a:cubicBezTo>
                  <a:cubicBezTo>
                    <a:pt x="3621" y="7887"/>
                    <a:pt x="3787" y="7942"/>
                    <a:pt x="3934" y="8034"/>
                  </a:cubicBezTo>
                  <a:cubicBezTo>
                    <a:pt x="3695" y="8255"/>
                    <a:pt x="3456" y="8476"/>
                    <a:pt x="3235" y="8715"/>
                  </a:cubicBezTo>
                  <a:cubicBezTo>
                    <a:pt x="3148" y="8801"/>
                    <a:pt x="3231" y="8933"/>
                    <a:pt x="3333" y="8933"/>
                  </a:cubicBezTo>
                  <a:cubicBezTo>
                    <a:pt x="3361" y="8933"/>
                    <a:pt x="3391" y="8923"/>
                    <a:pt x="3419" y="8899"/>
                  </a:cubicBezTo>
                  <a:lnTo>
                    <a:pt x="4486" y="7960"/>
                  </a:lnTo>
                  <a:lnTo>
                    <a:pt x="4486" y="7960"/>
                  </a:lnTo>
                  <a:cubicBezTo>
                    <a:pt x="4468" y="8052"/>
                    <a:pt x="4450" y="8144"/>
                    <a:pt x="4450" y="8218"/>
                  </a:cubicBezTo>
                  <a:cubicBezTo>
                    <a:pt x="4413" y="8476"/>
                    <a:pt x="4394" y="8899"/>
                    <a:pt x="4634" y="9083"/>
                  </a:cubicBezTo>
                  <a:cubicBezTo>
                    <a:pt x="4652" y="9095"/>
                    <a:pt x="4674" y="9101"/>
                    <a:pt x="4698" y="9101"/>
                  </a:cubicBezTo>
                  <a:cubicBezTo>
                    <a:pt x="4744" y="9101"/>
                    <a:pt x="4793" y="9077"/>
                    <a:pt x="4818" y="9028"/>
                  </a:cubicBezTo>
                  <a:cubicBezTo>
                    <a:pt x="4965" y="8825"/>
                    <a:pt x="4873" y="8476"/>
                    <a:pt x="4891" y="8236"/>
                  </a:cubicBezTo>
                  <a:cubicBezTo>
                    <a:pt x="4891" y="8034"/>
                    <a:pt x="4983" y="7776"/>
                    <a:pt x="4891" y="7592"/>
                  </a:cubicBezTo>
                  <a:lnTo>
                    <a:pt x="7376" y="5365"/>
                  </a:lnTo>
                  <a:lnTo>
                    <a:pt x="7376" y="5365"/>
                  </a:lnTo>
                  <a:cubicBezTo>
                    <a:pt x="7321" y="5770"/>
                    <a:pt x="7302" y="6193"/>
                    <a:pt x="7210" y="6580"/>
                  </a:cubicBezTo>
                  <a:cubicBezTo>
                    <a:pt x="7063" y="7187"/>
                    <a:pt x="6603" y="7831"/>
                    <a:pt x="6585" y="8457"/>
                  </a:cubicBezTo>
                  <a:cubicBezTo>
                    <a:pt x="6585" y="8560"/>
                    <a:pt x="6678" y="8639"/>
                    <a:pt x="6781" y="8639"/>
                  </a:cubicBezTo>
                  <a:cubicBezTo>
                    <a:pt x="6808" y="8639"/>
                    <a:pt x="6835" y="8634"/>
                    <a:pt x="6861" y="8623"/>
                  </a:cubicBezTo>
                  <a:cubicBezTo>
                    <a:pt x="7431" y="8273"/>
                    <a:pt x="7652" y="7371"/>
                    <a:pt x="7799" y="6764"/>
                  </a:cubicBezTo>
                  <a:cubicBezTo>
                    <a:pt x="7928" y="6212"/>
                    <a:pt x="8075" y="5475"/>
                    <a:pt x="7873" y="4923"/>
                  </a:cubicBezTo>
                  <a:lnTo>
                    <a:pt x="8296" y="4555"/>
                  </a:lnTo>
                  <a:cubicBezTo>
                    <a:pt x="9033" y="3893"/>
                    <a:pt x="9732" y="3230"/>
                    <a:pt x="10505" y="2623"/>
                  </a:cubicBezTo>
                  <a:cubicBezTo>
                    <a:pt x="10579" y="2567"/>
                    <a:pt x="10652" y="2530"/>
                    <a:pt x="10726" y="2475"/>
                  </a:cubicBezTo>
                  <a:cubicBezTo>
                    <a:pt x="10744" y="2899"/>
                    <a:pt x="10781" y="3322"/>
                    <a:pt x="10763" y="3745"/>
                  </a:cubicBezTo>
                  <a:cubicBezTo>
                    <a:pt x="10763" y="4334"/>
                    <a:pt x="10560" y="5015"/>
                    <a:pt x="10707" y="5604"/>
                  </a:cubicBezTo>
                  <a:cubicBezTo>
                    <a:pt x="10729" y="5690"/>
                    <a:pt x="10806" y="5738"/>
                    <a:pt x="10886" y="5738"/>
                  </a:cubicBezTo>
                  <a:cubicBezTo>
                    <a:pt x="10943" y="5738"/>
                    <a:pt x="11000" y="5713"/>
                    <a:pt x="11039" y="5659"/>
                  </a:cubicBezTo>
                  <a:cubicBezTo>
                    <a:pt x="11407" y="5144"/>
                    <a:pt x="11370" y="4279"/>
                    <a:pt x="11352" y="3672"/>
                  </a:cubicBezTo>
                  <a:cubicBezTo>
                    <a:pt x="11352" y="3175"/>
                    <a:pt x="11296" y="2678"/>
                    <a:pt x="11186" y="2181"/>
                  </a:cubicBezTo>
                  <a:cubicBezTo>
                    <a:pt x="11609" y="1960"/>
                    <a:pt x="12033" y="1757"/>
                    <a:pt x="12474" y="1555"/>
                  </a:cubicBezTo>
                  <a:lnTo>
                    <a:pt x="12474" y="1555"/>
                  </a:lnTo>
                  <a:cubicBezTo>
                    <a:pt x="12401" y="2991"/>
                    <a:pt x="12566" y="4426"/>
                    <a:pt x="12217" y="5862"/>
                  </a:cubicBezTo>
                  <a:cubicBezTo>
                    <a:pt x="11812" y="7592"/>
                    <a:pt x="10615" y="9046"/>
                    <a:pt x="8996" y="9782"/>
                  </a:cubicBezTo>
                  <a:cubicBezTo>
                    <a:pt x="7376" y="10555"/>
                    <a:pt x="5591" y="10721"/>
                    <a:pt x="3824" y="10776"/>
                  </a:cubicBezTo>
                  <a:cubicBezTo>
                    <a:pt x="2940" y="10813"/>
                    <a:pt x="1725" y="10776"/>
                    <a:pt x="860" y="11181"/>
                  </a:cubicBezTo>
                  <a:cubicBezTo>
                    <a:pt x="1394" y="9690"/>
                    <a:pt x="1615" y="8071"/>
                    <a:pt x="2149" y="6580"/>
                  </a:cubicBezTo>
                  <a:cubicBezTo>
                    <a:pt x="2811" y="4776"/>
                    <a:pt x="3842" y="3046"/>
                    <a:pt x="5462" y="1941"/>
                  </a:cubicBezTo>
                  <a:cubicBezTo>
                    <a:pt x="6519" y="1205"/>
                    <a:pt x="7577" y="921"/>
                    <a:pt x="8708" y="921"/>
                  </a:cubicBezTo>
                  <a:close/>
                  <a:moveTo>
                    <a:pt x="14111" y="1"/>
                  </a:moveTo>
                  <a:cubicBezTo>
                    <a:pt x="14075" y="1"/>
                    <a:pt x="14038" y="9"/>
                    <a:pt x="14002" y="27"/>
                  </a:cubicBezTo>
                  <a:cubicBezTo>
                    <a:pt x="13382" y="406"/>
                    <a:pt x="12774" y="529"/>
                    <a:pt x="12166" y="529"/>
                  </a:cubicBezTo>
                  <a:cubicBezTo>
                    <a:pt x="11028" y="529"/>
                    <a:pt x="9890" y="97"/>
                    <a:pt x="8669" y="97"/>
                  </a:cubicBezTo>
                  <a:cubicBezTo>
                    <a:pt x="8606" y="97"/>
                    <a:pt x="8543" y="99"/>
                    <a:pt x="8480" y="101"/>
                  </a:cubicBezTo>
                  <a:cubicBezTo>
                    <a:pt x="6990" y="211"/>
                    <a:pt x="5554" y="800"/>
                    <a:pt x="4413" y="1794"/>
                  </a:cubicBezTo>
                  <a:cubicBezTo>
                    <a:pt x="1523" y="4205"/>
                    <a:pt x="989" y="8034"/>
                    <a:pt x="327" y="11494"/>
                  </a:cubicBezTo>
                  <a:cubicBezTo>
                    <a:pt x="271" y="11549"/>
                    <a:pt x="235" y="11605"/>
                    <a:pt x="179" y="11641"/>
                  </a:cubicBezTo>
                  <a:cubicBezTo>
                    <a:pt x="1" y="11787"/>
                    <a:pt x="108" y="12062"/>
                    <a:pt x="313" y="12062"/>
                  </a:cubicBezTo>
                  <a:cubicBezTo>
                    <a:pt x="340" y="12062"/>
                    <a:pt x="370" y="12057"/>
                    <a:pt x="400" y="12046"/>
                  </a:cubicBezTo>
                  <a:cubicBezTo>
                    <a:pt x="1302" y="11881"/>
                    <a:pt x="2094" y="11549"/>
                    <a:pt x="3032" y="11476"/>
                  </a:cubicBezTo>
                  <a:cubicBezTo>
                    <a:pt x="3861" y="11439"/>
                    <a:pt x="4689" y="11420"/>
                    <a:pt x="5517" y="11347"/>
                  </a:cubicBezTo>
                  <a:cubicBezTo>
                    <a:pt x="7229" y="11181"/>
                    <a:pt x="8941" y="10739"/>
                    <a:pt x="10358" y="9727"/>
                  </a:cubicBezTo>
                  <a:cubicBezTo>
                    <a:pt x="12971" y="7868"/>
                    <a:pt x="13542" y="4353"/>
                    <a:pt x="12843" y="1371"/>
                  </a:cubicBezTo>
                  <a:lnTo>
                    <a:pt x="13045" y="1260"/>
                  </a:lnTo>
                  <a:cubicBezTo>
                    <a:pt x="13560" y="1150"/>
                    <a:pt x="14021" y="837"/>
                    <a:pt x="14333" y="414"/>
                  </a:cubicBezTo>
                  <a:cubicBezTo>
                    <a:pt x="14441" y="214"/>
                    <a:pt x="14292" y="1"/>
                    <a:pt x="14111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0"/>
            <p:cNvSpPr/>
            <p:nvPr/>
          </p:nvSpPr>
          <p:spPr>
            <a:xfrm>
              <a:off x="3798737" y="1755960"/>
              <a:ext cx="587246" cy="884462"/>
            </a:xfrm>
            <a:custGeom>
              <a:avLst/>
              <a:gdLst/>
              <a:ahLst/>
              <a:cxnLst/>
              <a:rect l="l" t="t" r="r" b="b"/>
              <a:pathLst>
                <a:path w="10952" h="16495" extrusionOk="0">
                  <a:moveTo>
                    <a:pt x="2430" y="2155"/>
                  </a:moveTo>
                  <a:cubicBezTo>
                    <a:pt x="3847" y="2523"/>
                    <a:pt x="5319" y="2634"/>
                    <a:pt x="6663" y="3260"/>
                  </a:cubicBezTo>
                  <a:cubicBezTo>
                    <a:pt x="8301" y="4014"/>
                    <a:pt x="9498" y="5487"/>
                    <a:pt x="9921" y="7254"/>
                  </a:cubicBezTo>
                  <a:cubicBezTo>
                    <a:pt x="10381" y="9002"/>
                    <a:pt x="10179" y="10824"/>
                    <a:pt x="9884" y="12591"/>
                  </a:cubicBezTo>
                  <a:cubicBezTo>
                    <a:pt x="9755" y="13475"/>
                    <a:pt x="9461" y="14671"/>
                    <a:pt x="9700" y="15628"/>
                  </a:cubicBezTo>
                  <a:cubicBezTo>
                    <a:pt x="8320" y="14800"/>
                    <a:pt x="6755" y="14266"/>
                    <a:pt x="5375" y="13420"/>
                  </a:cubicBezTo>
                  <a:cubicBezTo>
                    <a:pt x="3718" y="12407"/>
                    <a:pt x="2209" y="11045"/>
                    <a:pt x="1417" y="9223"/>
                  </a:cubicBezTo>
                  <a:cubicBezTo>
                    <a:pt x="626" y="7346"/>
                    <a:pt x="884" y="5708"/>
                    <a:pt x="1657" y="3885"/>
                  </a:cubicBezTo>
                  <a:cubicBezTo>
                    <a:pt x="1712" y="3738"/>
                    <a:pt x="1786" y="3591"/>
                    <a:pt x="1841" y="3425"/>
                  </a:cubicBezTo>
                  <a:cubicBezTo>
                    <a:pt x="2172" y="4254"/>
                    <a:pt x="2614" y="5027"/>
                    <a:pt x="3129" y="5744"/>
                  </a:cubicBezTo>
                  <a:cubicBezTo>
                    <a:pt x="2632" y="6168"/>
                    <a:pt x="2282" y="6738"/>
                    <a:pt x="2135" y="7364"/>
                  </a:cubicBezTo>
                  <a:cubicBezTo>
                    <a:pt x="2025" y="7879"/>
                    <a:pt x="1896" y="8708"/>
                    <a:pt x="2301" y="9113"/>
                  </a:cubicBezTo>
                  <a:cubicBezTo>
                    <a:pt x="2327" y="9139"/>
                    <a:pt x="2360" y="9151"/>
                    <a:pt x="2393" y="9151"/>
                  </a:cubicBezTo>
                  <a:cubicBezTo>
                    <a:pt x="2454" y="9151"/>
                    <a:pt x="2516" y="9110"/>
                    <a:pt x="2540" y="9039"/>
                  </a:cubicBezTo>
                  <a:cubicBezTo>
                    <a:pt x="2577" y="8800"/>
                    <a:pt x="2577" y="8561"/>
                    <a:pt x="2522" y="8321"/>
                  </a:cubicBezTo>
                  <a:cubicBezTo>
                    <a:pt x="2503" y="8027"/>
                    <a:pt x="2540" y="7751"/>
                    <a:pt x="2595" y="7475"/>
                  </a:cubicBezTo>
                  <a:cubicBezTo>
                    <a:pt x="2724" y="6941"/>
                    <a:pt x="2964" y="6444"/>
                    <a:pt x="3313" y="6021"/>
                  </a:cubicBezTo>
                  <a:cubicBezTo>
                    <a:pt x="3405" y="6149"/>
                    <a:pt x="3497" y="6278"/>
                    <a:pt x="3571" y="6407"/>
                  </a:cubicBezTo>
                  <a:cubicBezTo>
                    <a:pt x="4289" y="7511"/>
                    <a:pt x="5007" y="8634"/>
                    <a:pt x="5743" y="9757"/>
                  </a:cubicBezTo>
                  <a:cubicBezTo>
                    <a:pt x="5724" y="9757"/>
                    <a:pt x="5706" y="9757"/>
                    <a:pt x="5688" y="9775"/>
                  </a:cubicBezTo>
                  <a:cubicBezTo>
                    <a:pt x="5651" y="9812"/>
                    <a:pt x="5632" y="9849"/>
                    <a:pt x="5614" y="9904"/>
                  </a:cubicBezTo>
                  <a:cubicBezTo>
                    <a:pt x="5614" y="9923"/>
                    <a:pt x="5614" y="9923"/>
                    <a:pt x="5614" y="9941"/>
                  </a:cubicBezTo>
                  <a:cubicBezTo>
                    <a:pt x="5540" y="10088"/>
                    <a:pt x="5467" y="10217"/>
                    <a:pt x="5393" y="10346"/>
                  </a:cubicBezTo>
                  <a:cubicBezTo>
                    <a:pt x="5319" y="10512"/>
                    <a:pt x="5246" y="10677"/>
                    <a:pt x="5209" y="10843"/>
                  </a:cubicBezTo>
                  <a:cubicBezTo>
                    <a:pt x="5135" y="11137"/>
                    <a:pt x="5007" y="11579"/>
                    <a:pt x="5209" y="11837"/>
                  </a:cubicBezTo>
                  <a:cubicBezTo>
                    <a:pt x="5237" y="11892"/>
                    <a:pt x="5287" y="11920"/>
                    <a:pt x="5340" y="11920"/>
                  </a:cubicBezTo>
                  <a:cubicBezTo>
                    <a:pt x="5393" y="11920"/>
                    <a:pt x="5448" y="11892"/>
                    <a:pt x="5485" y="11837"/>
                  </a:cubicBezTo>
                  <a:cubicBezTo>
                    <a:pt x="5559" y="11689"/>
                    <a:pt x="5596" y="11524"/>
                    <a:pt x="5596" y="11358"/>
                  </a:cubicBezTo>
                  <a:cubicBezTo>
                    <a:pt x="5614" y="11174"/>
                    <a:pt x="5651" y="10990"/>
                    <a:pt x="5706" y="10806"/>
                  </a:cubicBezTo>
                  <a:cubicBezTo>
                    <a:pt x="5780" y="10622"/>
                    <a:pt x="5927" y="10383"/>
                    <a:pt x="6000" y="10162"/>
                  </a:cubicBezTo>
                  <a:lnTo>
                    <a:pt x="7031" y="11782"/>
                  </a:lnTo>
                  <a:lnTo>
                    <a:pt x="7013" y="11782"/>
                  </a:lnTo>
                  <a:cubicBezTo>
                    <a:pt x="6737" y="11966"/>
                    <a:pt x="6369" y="12536"/>
                    <a:pt x="6681" y="12849"/>
                  </a:cubicBezTo>
                  <a:cubicBezTo>
                    <a:pt x="6695" y="12862"/>
                    <a:pt x="6714" y="12868"/>
                    <a:pt x="6736" y="12868"/>
                  </a:cubicBezTo>
                  <a:cubicBezTo>
                    <a:pt x="6774" y="12868"/>
                    <a:pt x="6817" y="12848"/>
                    <a:pt x="6829" y="12812"/>
                  </a:cubicBezTo>
                  <a:cubicBezTo>
                    <a:pt x="6884" y="12683"/>
                    <a:pt x="6902" y="12536"/>
                    <a:pt x="6921" y="12389"/>
                  </a:cubicBezTo>
                  <a:cubicBezTo>
                    <a:pt x="6958" y="12242"/>
                    <a:pt x="7031" y="12076"/>
                    <a:pt x="7142" y="11947"/>
                  </a:cubicBezTo>
                  <a:lnTo>
                    <a:pt x="7712" y="12775"/>
                  </a:lnTo>
                  <a:cubicBezTo>
                    <a:pt x="7735" y="12821"/>
                    <a:pt x="7774" y="12840"/>
                    <a:pt x="7814" y="12840"/>
                  </a:cubicBezTo>
                  <a:cubicBezTo>
                    <a:pt x="7903" y="12840"/>
                    <a:pt x="7996" y="12748"/>
                    <a:pt x="7933" y="12647"/>
                  </a:cubicBezTo>
                  <a:cubicBezTo>
                    <a:pt x="7694" y="12223"/>
                    <a:pt x="7436" y="11800"/>
                    <a:pt x="7197" y="11377"/>
                  </a:cubicBezTo>
                  <a:lnTo>
                    <a:pt x="7197" y="11377"/>
                  </a:lnTo>
                  <a:cubicBezTo>
                    <a:pt x="7289" y="11413"/>
                    <a:pt x="7381" y="11450"/>
                    <a:pt x="7455" y="11469"/>
                  </a:cubicBezTo>
                  <a:cubicBezTo>
                    <a:pt x="7601" y="11521"/>
                    <a:pt x="7795" y="11579"/>
                    <a:pt x="7979" y="11579"/>
                  </a:cubicBezTo>
                  <a:cubicBezTo>
                    <a:pt x="8119" y="11579"/>
                    <a:pt x="8253" y="11546"/>
                    <a:pt x="8356" y="11450"/>
                  </a:cubicBezTo>
                  <a:cubicBezTo>
                    <a:pt x="8393" y="11413"/>
                    <a:pt x="8393" y="11321"/>
                    <a:pt x="8356" y="11266"/>
                  </a:cubicBezTo>
                  <a:cubicBezTo>
                    <a:pt x="8172" y="11082"/>
                    <a:pt x="7804" y="11101"/>
                    <a:pt x="7565" y="11027"/>
                  </a:cubicBezTo>
                  <a:cubicBezTo>
                    <a:pt x="7409" y="10996"/>
                    <a:pt x="7201" y="10886"/>
                    <a:pt x="7018" y="10886"/>
                  </a:cubicBezTo>
                  <a:cubicBezTo>
                    <a:pt x="6985" y="10886"/>
                    <a:pt x="6952" y="10889"/>
                    <a:pt x="6921" y="10898"/>
                  </a:cubicBezTo>
                  <a:lnTo>
                    <a:pt x="5209" y="7972"/>
                  </a:lnTo>
                  <a:lnTo>
                    <a:pt x="5209" y="7972"/>
                  </a:lnTo>
                  <a:cubicBezTo>
                    <a:pt x="5596" y="8119"/>
                    <a:pt x="6019" y="8192"/>
                    <a:pt x="6387" y="8376"/>
                  </a:cubicBezTo>
                  <a:cubicBezTo>
                    <a:pt x="6958" y="8653"/>
                    <a:pt x="7510" y="9223"/>
                    <a:pt x="8136" y="9352"/>
                  </a:cubicBezTo>
                  <a:cubicBezTo>
                    <a:pt x="8151" y="9356"/>
                    <a:pt x="8166" y="9358"/>
                    <a:pt x="8181" y="9358"/>
                  </a:cubicBezTo>
                  <a:cubicBezTo>
                    <a:pt x="8292" y="9358"/>
                    <a:pt x="8389" y="9245"/>
                    <a:pt x="8356" y="9131"/>
                  </a:cubicBezTo>
                  <a:cubicBezTo>
                    <a:pt x="8117" y="8487"/>
                    <a:pt x="7270" y="8082"/>
                    <a:pt x="6681" y="7824"/>
                  </a:cubicBezTo>
                  <a:cubicBezTo>
                    <a:pt x="6229" y="7631"/>
                    <a:pt x="5636" y="7366"/>
                    <a:pt x="5099" y="7366"/>
                  </a:cubicBezTo>
                  <a:cubicBezTo>
                    <a:pt x="5024" y="7366"/>
                    <a:pt x="4950" y="7371"/>
                    <a:pt x="4878" y="7383"/>
                  </a:cubicBezTo>
                  <a:lnTo>
                    <a:pt x="4583" y="6886"/>
                  </a:lnTo>
                  <a:cubicBezTo>
                    <a:pt x="4086" y="6039"/>
                    <a:pt x="3552" y="5192"/>
                    <a:pt x="3111" y="4309"/>
                  </a:cubicBezTo>
                  <a:cubicBezTo>
                    <a:pt x="3074" y="4235"/>
                    <a:pt x="3037" y="4162"/>
                    <a:pt x="3000" y="4088"/>
                  </a:cubicBezTo>
                  <a:lnTo>
                    <a:pt x="3000" y="4088"/>
                  </a:lnTo>
                  <a:cubicBezTo>
                    <a:pt x="3424" y="4143"/>
                    <a:pt x="3847" y="4198"/>
                    <a:pt x="4270" y="4272"/>
                  </a:cubicBezTo>
                  <a:cubicBezTo>
                    <a:pt x="4843" y="4397"/>
                    <a:pt x="5469" y="4714"/>
                    <a:pt x="6062" y="4714"/>
                  </a:cubicBezTo>
                  <a:cubicBezTo>
                    <a:pt x="6078" y="4714"/>
                    <a:pt x="6095" y="4714"/>
                    <a:pt x="6111" y="4714"/>
                  </a:cubicBezTo>
                  <a:cubicBezTo>
                    <a:pt x="6277" y="4695"/>
                    <a:pt x="6350" y="4493"/>
                    <a:pt x="6240" y="4382"/>
                  </a:cubicBezTo>
                  <a:cubicBezTo>
                    <a:pt x="5798" y="3922"/>
                    <a:pt x="4933" y="3793"/>
                    <a:pt x="4326" y="3701"/>
                  </a:cubicBezTo>
                  <a:cubicBezTo>
                    <a:pt x="3909" y="3609"/>
                    <a:pt x="3480" y="3568"/>
                    <a:pt x="3059" y="3568"/>
                  </a:cubicBezTo>
                  <a:cubicBezTo>
                    <a:pt x="2978" y="3568"/>
                    <a:pt x="2897" y="3570"/>
                    <a:pt x="2816" y="3573"/>
                  </a:cubicBezTo>
                  <a:cubicBezTo>
                    <a:pt x="2651" y="3112"/>
                    <a:pt x="2559" y="2634"/>
                    <a:pt x="2430" y="2155"/>
                  </a:cubicBezTo>
                  <a:close/>
                  <a:moveTo>
                    <a:pt x="1470" y="1"/>
                  </a:moveTo>
                  <a:cubicBezTo>
                    <a:pt x="1309" y="1"/>
                    <a:pt x="1162" y="148"/>
                    <a:pt x="1215" y="333"/>
                  </a:cubicBezTo>
                  <a:cubicBezTo>
                    <a:pt x="1970" y="2395"/>
                    <a:pt x="497" y="3885"/>
                    <a:pt x="203" y="5836"/>
                  </a:cubicBezTo>
                  <a:cubicBezTo>
                    <a:pt x="0" y="7346"/>
                    <a:pt x="295" y="8892"/>
                    <a:pt x="1068" y="10217"/>
                  </a:cubicBezTo>
                  <a:cubicBezTo>
                    <a:pt x="2890" y="13567"/>
                    <a:pt x="6589" y="14837"/>
                    <a:pt x="9921" y="16199"/>
                  </a:cubicBezTo>
                  <a:cubicBezTo>
                    <a:pt x="9958" y="16254"/>
                    <a:pt x="9995" y="16328"/>
                    <a:pt x="10031" y="16383"/>
                  </a:cubicBezTo>
                  <a:cubicBezTo>
                    <a:pt x="10080" y="16460"/>
                    <a:pt x="10156" y="16494"/>
                    <a:pt x="10231" y="16494"/>
                  </a:cubicBezTo>
                  <a:cubicBezTo>
                    <a:pt x="10353" y="16494"/>
                    <a:pt x="10473" y="16403"/>
                    <a:pt x="10473" y="16254"/>
                  </a:cubicBezTo>
                  <a:cubicBezTo>
                    <a:pt x="10473" y="15315"/>
                    <a:pt x="10307" y="14469"/>
                    <a:pt x="10436" y="13512"/>
                  </a:cubicBezTo>
                  <a:cubicBezTo>
                    <a:pt x="10547" y="12683"/>
                    <a:pt x="10712" y="11855"/>
                    <a:pt x="10786" y="11027"/>
                  </a:cubicBezTo>
                  <a:cubicBezTo>
                    <a:pt x="10952" y="9278"/>
                    <a:pt x="10860" y="7493"/>
                    <a:pt x="10142" y="5873"/>
                  </a:cubicBezTo>
                  <a:cubicBezTo>
                    <a:pt x="8852" y="3029"/>
                    <a:pt x="5681" y="1762"/>
                    <a:pt x="2695" y="1762"/>
                  </a:cubicBezTo>
                  <a:cubicBezTo>
                    <a:pt x="2569" y="1762"/>
                    <a:pt x="2444" y="1764"/>
                    <a:pt x="2319" y="1769"/>
                  </a:cubicBezTo>
                  <a:cubicBezTo>
                    <a:pt x="2301" y="1677"/>
                    <a:pt x="2264" y="1603"/>
                    <a:pt x="2246" y="1529"/>
                  </a:cubicBezTo>
                  <a:cubicBezTo>
                    <a:pt x="2246" y="977"/>
                    <a:pt x="2025" y="462"/>
                    <a:pt x="1657" y="75"/>
                  </a:cubicBezTo>
                  <a:cubicBezTo>
                    <a:pt x="1600" y="24"/>
                    <a:pt x="1534" y="1"/>
                    <a:pt x="1470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0"/>
            <p:cNvSpPr/>
            <p:nvPr/>
          </p:nvSpPr>
          <p:spPr>
            <a:xfrm>
              <a:off x="1411361" y="3796308"/>
              <a:ext cx="654378" cy="875025"/>
            </a:xfrm>
            <a:custGeom>
              <a:avLst/>
              <a:gdLst/>
              <a:ahLst/>
              <a:cxnLst/>
              <a:rect l="l" t="t" r="r" b="b"/>
              <a:pathLst>
                <a:path w="12204" h="16319" extrusionOk="0">
                  <a:moveTo>
                    <a:pt x="10437" y="1081"/>
                  </a:moveTo>
                  <a:cubicBezTo>
                    <a:pt x="10437" y="2682"/>
                    <a:pt x="10786" y="4302"/>
                    <a:pt x="10786" y="5903"/>
                  </a:cubicBezTo>
                  <a:cubicBezTo>
                    <a:pt x="10786" y="7854"/>
                    <a:pt x="10381" y="9860"/>
                    <a:pt x="9240" y="11461"/>
                  </a:cubicBezTo>
                  <a:cubicBezTo>
                    <a:pt x="8044" y="13118"/>
                    <a:pt x="6498" y="13725"/>
                    <a:pt x="4547" y="14001"/>
                  </a:cubicBezTo>
                  <a:cubicBezTo>
                    <a:pt x="4381" y="14038"/>
                    <a:pt x="4215" y="14057"/>
                    <a:pt x="4050" y="14093"/>
                  </a:cubicBezTo>
                  <a:cubicBezTo>
                    <a:pt x="4584" y="13376"/>
                    <a:pt x="5025" y="12603"/>
                    <a:pt x="5375" y="11793"/>
                  </a:cubicBezTo>
                  <a:cubicBezTo>
                    <a:pt x="5679" y="11894"/>
                    <a:pt x="6001" y="11945"/>
                    <a:pt x="6323" y="11945"/>
                  </a:cubicBezTo>
                  <a:cubicBezTo>
                    <a:pt x="6645" y="11945"/>
                    <a:pt x="6967" y="11894"/>
                    <a:pt x="7271" y="11793"/>
                  </a:cubicBezTo>
                  <a:cubicBezTo>
                    <a:pt x="7768" y="11627"/>
                    <a:pt x="8559" y="11296"/>
                    <a:pt x="8688" y="10762"/>
                  </a:cubicBezTo>
                  <a:cubicBezTo>
                    <a:pt x="8705" y="10661"/>
                    <a:pt x="8630" y="10576"/>
                    <a:pt x="8532" y="10576"/>
                  </a:cubicBezTo>
                  <a:cubicBezTo>
                    <a:pt x="8523" y="10576"/>
                    <a:pt x="8514" y="10576"/>
                    <a:pt x="8504" y="10578"/>
                  </a:cubicBezTo>
                  <a:cubicBezTo>
                    <a:pt x="8283" y="10670"/>
                    <a:pt x="8062" y="10799"/>
                    <a:pt x="7897" y="10964"/>
                  </a:cubicBezTo>
                  <a:cubicBezTo>
                    <a:pt x="7657" y="11130"/>
                    <a:pt x="7400" y="11259"/>
                    <a:pt x="7142" y="11333"/>
                  </a:cubicBezTo>
                  <a:cubicBezTo>
                    <a:pt x="6777" y="11458"/>
                    <a:pt x="6404" y="11515"/>
                    <a:pt x="6028" y="11515"/>
                  </a:cubicBezTo>
                  <a:cubicBezTo>
                    <a:pt x="5854" y="11515"/>
                    <a:pt x="5679" y="11503"/>
                    <a:pt x="5504" y="11480"/>
                  </a:cubicBezTo>
                  <a:cubicBezTo>
                    <a:pt x="5578" y="11333"/>
                    <a:pt x="5651" y="11204"/>
                    <a:pt x="5706" y="11075"/>
                  </a:cubicBezTo>
                  <a:cubicBezTo>
                    <a:pt x="6295" y="9879"/>
                    <a:pt x="6866" y="8682"/>
                    <a:pt x="7455" y="7486"/>
                  </a:cubicBezTo>
                  <a:cubicBezTo>
                    <a:pt x="7473" y="7486"/>
                    <a:pt x="7492" y="7504"/>
                    <a:pt x="7510" y="7504"/>
                  </a:cubicBezTo>
                  <a:cubicBezTo>
                    <a:pt x="7529" y="7513"/>
                    <a:pt x="7552" y="7518"/>
                    <a:pt x="7575" y="7518"/>
                  </a:cubicBezTo>
                  <a:cubicBezTo>
                    <a:pt x="7598" y="7518"/>
                    <a:pt x="7621" y="7513"/>
                    <a:pt x="7639" y="7504"/>
                  </a:cubicBezTo>
                  <a:cubicBezTo>
                    <a:pt x="7657" y="7504"/>
                    <a:pt x="7676" y="7504"/>
                    <a:pt x="7676" y="7486"/>
                  </a:cubicBezTo>
                  <a:cubicBezTo>
                    <a:pt x="7823" y="7467"/>
                    <a:pt x="7989" y="7467"/>
                    <a:pt x="8136" y="7467"/>
                  </a:cubicBezTo>
                  <a:cubicBezTo>
                    <a:pt x="8320" y="7449"/>
                    <a:pt x="8486" y="7412"/>
                    <a:pt x="8670" y="7375"/>
                  </a:cubicBezTo>
                  <a:cubicBezTo>
                    <a:pt x="8946" y="7283"/>
                    <a:pt x="9388" y="7136"/>
                    <a:pt x="9516" y="6860"/>
                  </a:cubicBezTo>
                  <a:cubicBezTo>
                    <a:pt x="9572" y="6750"/>
                    <a:pt x="9480" y="6621"/>
                    <a:pt x="9369" y="6621"/>
                  </a:cubicBezTo>
                  <a:cubicBezTo>
                    <a:pt x="9203" y="6639"/>
                    <a:pt x="9038" y="6694"/>
                    <a:pt x="8909" y="6768"/>
                  </a:cubicBezTo>
                  <a:cubicBezTo>
                    <a:pt x="8725" y="6860"/>
                    <a:pt x="8541" y="6915"/>
                    <a:pt x="8357" y="6952"/>
                  </a:cubicBezTo>
                  <a:cubicBezTo>
                    <a:pt x="8173" y="7007"/>
                    <a:pt x="7897" y="6989"/>
                    <a:pt x="7676" y="7044"/>
                  </a:cubicBezTo>
                  <a:cubicBezTo>
                    <a:pt x="7952" y="6473"/>
                    <a:pt x="8228" y="5903"/>
                    <a:pt x="8504" y="5332"/>
                  </a:cubicBezTo>
                  <a:cubicBezTo>
                    <a:pt x="8504" y="5332"/>
                    <a:pt x="8504" y="5351"/>
                    <a:pt x="8522" y="5351"/>
                  </a:cubicBezTo>
                  <a:cubicBezTo>
                    <a:pt x="8632" y="5405"/>
                    <a:pt x="8794" y="5440"/>
                    <a:pt x="8960" y="5440"/>
                  </a:cubicBezTo>
                  <a:cubicBezTo>
                    <a:pt x="9241" y="5440"/>
                    <a:pt x="9532" y="5341"/>
                    <a:pt x="9590" y="5075"/>
                  </a:cubicBezTo>
                  <a:cubicBezTo>
                    <a:pt x="9608" y="5019"/>
                    <a:pt x="9553" y="4964"/>
                    <a:pt x="9498" y="4964"/>
                  </a:cubicBezTo>
                  <a:cubicBezTo>
                    <a:pt x="9351" y="5001"/>
                    <a:pt x="9222" y="5038"/>
                    <a:pt x="9093" y="5111"/>
                  </a:cubicBezTo>
                  <a:cubicBezTo>
                    <a:pt x="8972" y="5138"/>
                    <a:pt x="8850" y="5155"/>
                    <a:pt x="8729" y="5155"/>
                  </a:cubicBezTo>
                  <a:cubicBezTo>
                    <a:pt x="8685" y="5155"/>
                    <a:pt x="8640" y="5153"/>
                    <a:pt x="8596" y="5148"/>
                  </a:cubicBezTo>
                  <a:lnTo>
                    <a:pt x="9019" y="4246"/>
                  </a:lnTo>
                  <a:cubicBezTo>
                    <a:pt x="9057" y="4158"/>
                    <a:pt x="8983" y="4078"/>
                    <a:pt x="8903" y="4078"/>
                  </a:cubicBezTo>
                  <a:cubicBezTo>
                    <a:pt x="8866" y="4078"/>
                    <a:pt x="8828" y="4095"/>
                    <a:pt x="8799" y="4136"/>
                  </a:cubicBezTo>
                  <a:lnTo>
                    <a:pt x="8099" y="5406"/>
                  </a:lnTo>
                  <a:cubicBezTo>
                    <a:pt x="8081" y="5314"/>
                    <a:pt x="8062" y="5222"/>
                    <a:pt x="8044" y="5148"/>
                  </a:cubicBezTo>
                  <a:cubicBezTo>
                    <a:pt x="7989" y="4872"/>
                    <a:pt x="7860" y="4467"/>
                    <a:pt x="7584" y="4394"/>
                  </a:cubicBezTo>
                  <a:cubicBezTo>
                    <a:pt x="7571" y="4390"/>
                    <a:pt x="7558" y="4389"/>
                    <a:pt x="7546" y="4389"/>
                  </a:cubicBezTo>
                  <a:cubicBezTo>
                    <a:pt x="7486" y="4389"/>
                    <a:pt x="7433" y="4425"/>
                    <a:pt x="7418" y="4486"/>
                  </a:cubicBezTo>
                  <a:cubicBezTo>
                    <a:pt x="7363" y="4743"/>
                    <a:pt x="7565" y="5038"/>
                    <a:pt x="7621" y="5277"/>
                  </a:cubicBezTo>
                  <a:cubicBezTo>
                    <a:pt x="7676" y="5461"/>
                    <a:pt x="7694" y="5756"/>
                    <a:pt x="7841" y="5903"/>
                  </a:cubicBezTo>
                  <a:cubicBezTo>
                    <a:pt x="7289" y="6897"/>
                    <a:pt x="6755" y="7891"/>
                    <a:pt x="6222" y="8866"/>
                  </a:cubicBezTo>
                  <a:cubicBezTo>
                    <a:pt x="6148" y="8461"/>
                    <a:pt x="6001" y="8056"/>
                    <a:pt x="5964" y="7651"/>
                  </a:cubicBezTo>
                  <a:cubicBezTo>
                    <a:pt x="5909" y="7026"/>
                    <a:pt x="6111" y="6253"/>
                    <a:pt x="5909" y="5664"/>
                  </a:cubicBezTo>
                  <a:cubicBezTo>
                    <a:pt x="5875" y="5574"/>
                    <a:pt x="5801" y="5526"/>
                    <a:pt x="5728" y="5526"/>
                  </a:cubicBezTo>
                  <a:cubicBezTo>
                    <a:pt x="5680" y="5526"/>
                    <a:pt x="5632" y="5546"/>
                    <a:pt x="5596" y="5590"/>
                  </a:cubicBezTo>
                  <a:cubicBezTo>
                    <a:pt x="5173" y="6124"/>
                    <a:pt x="5265" y="7062"/>
                    <a:pt x="5338" y="7688"/>
                  </a:cubicBezTo>
                  <a:cubicBezTo>
                    <a:pt x="5412" y="8259"/>
                    <a:pt x="5522" y="8995"/>
                    <a:pt x="5890" y="9474"/>
                  </a:cubicBezTo>
                  <a:lnTo>
                    <a:pt x="5633" y="9971"/>
                  </a:lnTo>
                  <a:cubicBezTo>
                    <a:pt x="5154" y="10836"/>
                    <a:pt x="4712" y="11719"/>
                    <a:pt x="4179" y="12566"/>
                  </a:cubicBezTo>
                  <a:cubicBezTo>
                    <a:pt x="4142" y="12639"/>
                    <a:pt x="4087" y="12695"/>
                    <a:pt x="4031" y="12768"/>
                  </a:cubicBezTo>
                  <a:cubicBezTo>
                    <a:pt x="3866" y="12382"/>
                    <a:pt x="3682" y="11995"/>
                    <a:pt x="3553" y="11590"/>
                  </a:cubicBezTo>
                  <a:cubicBezTo>
                    <a:pt x="3350" y="11020"/>
                    <a:pt x="3295" y="10302"/>
                    <a:pt x="2964" y="9805"/>
                  </a:cubicBezTo>
                  <a:cubicBezTo>
                    <a:pt x="2925" y="9742"/>
                    <a:pt x="2865" y="9713"/>
                    <a:pt x="2805" y="9713"/>
                  </a:cubicBezTo>
                  <a:cubicBezTo>
                    <a:pt x="2726" y="9713"/>
                    <a:pt x="2646" y="9765"/>
                    <a:pt x="2614" y="9860"/>
                  </a:cubicBezTo>
                  <a:cubicBezTo>
                    <a:pt x="2449" y="10486"/>
                    <a:pt x="2798" y="11277"/>
                    <a:pt x="3019" y="11866"/>
                  </a:cubicBezTo>
                  <a:cubicBezTo>
                    <a:pt x="3185" y="12345"/>
                    <a:pt x="3406" y="12787"/>
                    <a:pt x="3682" y="13210"/>
                  </a:cubicBezTo>
                  <a:cubicBezTo>
                    <a:pt x="3369" y="13578"/>
                    <a:pt x="3019" y="13928"/>
                    <a:pt x="2688" y="14259"/>
                  </a:cubicBezTo>
                  <a:cubicBezTo>
                    <a:pt x="2246" y="12860"/>
                    <a:pt x="1602" y="11553"/>
                    <a:pt x="1436" y="10081"/>
                  </a:cubicBezTo>
                  <a:cubicBezTo>
                    <a:pt x="1234" y="8277"/>
                    <a:pt x="1860" y="6473"/>
                    <a:pt x="3148" y="5203"/>
                  </a:cubicBezTo>
                  <a:cubicBezTo>
                    <a:pt x="4418" y="3915"/>
                    <a:pt x="6074" y="3142"/>
                    <a:pt x="7731" y="2479"/>
                  </a:cubicBezTo>
                  <a:cubicBezTo>
                    <a:pt x="8559" y="2148"/>
                    <a:pt x="9737" y="1762"/>
                    <a:pt x="10437" y="1081"/>
                  </a:cubicBezTo>
                  <a:close/>
                  <a:moveTo>
                    <a:pt x="10737" y="1"/>
                  </a:moveTo>
                  <a:cubicBezTo>
                    <a:pt x="10678" y="1"/>
                    <a:pt x="10617" y="26"/>
                    <a:pt x="10565" y="87"/>
                  </a:cubicBezTo>
                  <a:cubicBezTo>
                    <a:pt x="9756" y="547"/>
                    <a:pt x="9130" y="1154"/>
                    <a:pt x="8246" y="1541"/>
                  </a:cubicBezTo>
                  <a:cubicBezTo>
                    <a:pt x="7473" y="1872"/>
                    <a:pt x="6682" y="2148"/>
                    <a:pt x="5946" y="2516"/>
                  </a:cubicBezTo>
                  <a:cubicBezTo>
                    <a:pt x="4363" y="3271"/>
                    <a:pt x="2872" y="4283"/>
                    <a:pt x="1878" y="5737"/>
                  </a:cubicBezTo>
                  <a:cubicBezTo>
                    <a:pt x="1" y="8406"/>
                    <a:pt x="700" y="11958"/>
                    <a:pt x="2375" y="14554"/>
                  </a:cubicBezTo>
                  <a:lnTo>
                    <a:pt x="2228" y="14738"/>
                  </a:lnTo>
                  <a:cubicBezTo>
                    <a:pt x="1768" y="15014"/>
                    <a:pt x="1418" y="15474"/>
                    <a:pt x="1289" y="15989"/>
                  </a:cubicBezTo>
                  <a:cubicBezTo>
                    <a:pt x="1251" y="16180"/>
                    <a:pt x="1398" y="16318"/>
                    <a:pt x="1553" y="16318"/>
                  </a:cubicBezTo>
                  <a:cubicBezTo>
                    <a:pt x="1622" y="16318"/>
                    <a:pt x="1692" y="16291"/>
                    <a:pt x="1749" y="16229"/>
                  </a:cubicBezTo>
                  <a:cubicBezTo>
                    <a:pt x="3111" y="14535"/>
                    <a:pt x="5154" y="15014"/>
                    <a:pt x="6958" y="14259"/>
                  </a:cubicBezTo>
                  <a:cubicBezTo>
                    <a:pt x="8375" y="13652"/>
                    <a:pt x="9535" y="12584"/>
                    <a:pt x="10271" y="11259"/>
                  </a:cubicBezTo>
                  <a:cubicBezTo>
                    <a:pt x="12204" y="7964"/>
                    <a:pt x="11375" y="4117"/>
                    <a:pt x="10823" y="584"/>
                  </a:cubicBezTo>
                  <a:cubicBezTo>
                    <a:pt x="10842" y="528"/>
                    <a:pt x="10878" y="455"/>
                    <a:pt x="10915" y="381"/>
                  </a:cubicBezTo>
                  <a:cubicBezTo>
                    <a:pt x="11066" y="216"/>
                    <a:pt x="10910" y="1"/>
                    <a:pt x="10737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0"/>
            <p:cNvSpPr/>
            <p:nvPr/>
          </p:nvSpPr>
          <p:spPr>
            <a:xfrm>
              <a:off x="587275" y="2678385"/>
              <a:ext cx="649445" cy="909771"/>
            </a:xfrm>
            <a:custGeom>
              <a:avLst/>
              <a:gdLst/>
              <a:ahLst/>
              <a:cxnLst/>
              <a:rect l="l" t="t" r="r" b="b"/>
              <a:pathLst>
                <a:path w="12112" h="16967" extrusionOk="0">
                  <a:moveTo>
                    <a:pt x="9829" y="1094"/>
                  </a:moveTo>
                  <a:cubicBezTo>
                    <a:pt x="9958" y="2695"/>
                    <a:pt x="10418" y="4278"/>
                    <a:pt x="10547" y="5880"/>
                  </a:cubicBezTo>
                  <a:cubicBezTo>
                    <a:pt x="10694" y="7812"/>
                    <a:pt x="10455" y="9855"/>
                    <a:pt x="9424" y="11549"/>
                  </a:cubicBezTo>
                  <a:cubicBezTo>
                    <a:pt x="8375" y="13297"/>
                    <a:pt x="6884" y="14015"/>
                    <a:pt x="4952" y="14438"/>
                  </a:cubicBezTo>
                  <a:cubicBezTo>
                    <a:pt x="4786" y="14475"/>
                    <a:pt x="4621" y="14512"/>
                    <a:pt x="4473" y="14549"/>
                  </a:cubicBezTo>
                  <a:cubicBezTo>
                    <a:pt x="4933" y="13794"/>
                    <a:pt x="5320" y="13003"/>
                    <a:pt x="5596" y="12156"/>
                  </a:cubicBezTo>
                  <a:cubicBezTo>
                    <a:pt x="5842" y="12219"/>
                    <a:pt x="6090" y="12250"/>
                    <a:pt x="6336" y="12250"/>
                  </a:cubicBezTo>
                  <a:cubicBezTo>
                    <a:pt x="6737" y="12250"/>
                    <a:pt x="7134" y="12168"/>
                    <a:pt x="7510" y="12009"/>
                  </a:cubicBezTo>
                  <a:cubicBezTo>
                    <a:pt x="7989" y="11825"/>
                    <a:pt x="8743" y="11438"/>
                    <a:pt x="8836" y="10886"/>
                  </a:cubicBezTo>
                  <a:cubicBezTo>
                    <a:pt x="8836" y="10780"/>
                    <a:pt x="8760" y="10711"/>
                    <a:pt x="8682" y="10711"/>
                  </a:cubicBezTo>
                  <a:cubicBezTo>
                    <a:pt x="8666" y="10711"/>
                    <a:pt x="8649" y="10714"/>
                    <a:pt x="8633" y="10720"/>
                  </a:cubicBezTo>
                  <a:cubicBezTo>
                    <a:pt x="8412" y="10831"/>
                    <a:pt x="8210" y="10978"/>
                    <a:pt x="8044" y="11144"/>
                  </a:cubicBezTo>
                  <a:cubicBezTo>
                    <a:pt x="7823" y="11328"/>
                    <a:pt x="7584" y="11475"/>
                    <a:pt x="7326" y="11585"/>
                  </a:cubicBezTo>
                  <a:cubicBezTo>
                    <a:pt x="6861" y="11785"/>
                    <a:pt x="6366" y="11864"/>
                    <a:pt x="5867" y="11864"/>
                  </a:cubicBezTo>
                  <a:cubicBezTo>
                    <a:pt x="5814" y="11864"/>
                    <a:pt x="5760" y="11863"/>
                    <a:pt x="5707" y="11862"/>
                  </a:cubicBezTo>
                  <a:cubicBezTo>
                    <a:pt x="5762" y="11714"/>
                    <a:pt x="5817" y="11567"/>
                    <a:pt x="5872" y="11420"/>
                  </a:cubicBezTo>
                  <a:cubicBezTo>
                    <a:pt x="6369" y="10187"/>
                    <a:pt x="6848" y="8953"/>
                    <a:pt x="7345" y="7720"/>
                  </a:cubicBezTo>
                  <a:cubicBezTo>
                    <a:pt x="7363" y="7720"/>
                    <a:pt x="7363" y="7739"/>
                    <a:pt x="7400" y="7739"/>
                  </a:cubicBezTo>
                  <a:cubicBezTo>
                    <a:pt x="7437" y="7739"/>
                    <a:pt x="7492" y="7739"/>
                    <a:pt x="7529" y="7720"/>
                  </a:cubicBezTo>
                  <a:cubicBezTo>
                    <a:pt x="7547" y="7720"/>
                    <a:pt x="7566" y="7702"/>
                    <a:pt x="7566" y="7702"/>
                  </a:cubicBezTo>
                  <a:cubicBezTo>
                    <a:pt x="7713" y="7665"/>
                    <a:pt x="7860" y="7647"/>
                    <a:pt x="8026" y="7647"/>
                  </a:cubicBezTo>
                  <a:cubicBezTo>
                    <a:pt x="8191" y="7610"/>
                    <a:pt x="8375" y="7573"/>
                    <a:pt x="8541" y="7499"/>
                  </a:cubicBezTo>
                  <a:cubicBezTo>
                    <a:pt x="8817" y="7389"/>
                    <a:pt x="9240" y="7223"/>
                    <a:pt x="9351" y="6929"/>
                  </a:cubicBezTo>
                  <a:cubicBezTo>
                    <a:pt x="9403" y="6808"/>
                    <a:pt x="9325" y="6688"/>
                    <a:pt x="9210" y="6688"/>
                  </a:cubicBezTo>
                  <a:cubicBezTo>
                    <a:pt x="9202" y="6688"/>
                    <a:pt x="9194" y="6688"/>
                    <a:pt x="9185" y="6690"/>
                  </a:cubicBezTo>
                  <a:cubicBezTo>
                    <a:pt x="9020" y="6726"/>
                    <a:pt x="8854" y="6782"/>
                    <a:pt x="8725" y="6874"/>
                  </a:cubicBezTo>
                  <a:cubicBezTo>
                    <a:pt x="8559" y="6966"/>
                    <a:pt x="8375" y="7058"/>
                    <a:pt x="8191" y="7113"/>
                  </a:cubicBezTo>
                  <a:cubicBezTo>
                    <a:pt x="8007" y="7168"/>
                    <a:pt x="7731" y="7186"/>
                    <a:pt x="7510" y="7260"/>
                  </a:cubicBezTo>
                  <a:cubicBezTo>
                    <a:pt x="7750" y="6653"/>
                    <a:pt x="7989" y="6064"/>
                    <a:pt x="8210" y="5475"/>
                  </a:cubicBezTo>
                  <a:cubicBezTo>
                    <a:pt x="8210" y="5475"/>
                    <a:pt x="8210" y="5493"/>
                    <a:pt x="8228" y="5493"/>
                  </a:cubicBezTo>
                  <a:cubicBezTo>
                    <a:pt x="8323" y="5532"/>
                    <a:pt x="8451" y="5554"/>
                    <a:pt x="8584" y="5554"/>
                  </a:cubicBezTo>
                  <a:cubicBezTo>
                    <a:pt x="8889" y="5554"/>
                    <a:pt x="9226" y="5438"/>
                    <a:pt x="9277" y="5143"/>
                  </a:cubicBezTo>
                  <a:cubicBezTo>
                    <a:pt x="9296" y="5088"/>
                    <a:pt x="9240" y="5033"/>
                    <a:pt x="9167" y="5033"/>
                  </a:cubicBezTo>
                  <a:cubicBezTo>
                    <a:pt x="9038" y="5070"/>
                    <a:pt x="8909" y="5125"/>
                    <a:pt x="8780" y="5217"/>
                  </a:cubicBezTo>
                  <a:cubicBezTo>
                    <a:pt x="8615" y="5272"/>
                    <a:pt x="8449" y="5291"/>
                    <a:pt x="8283" y="5291"/>
                  </a:cubicBezTo>
                  <a:cubicBezTo>
                    <a:pt x="8412" y="4978"/>
                    <a:pt x="8504" y="4665"/>
                    <a:pt x="8651" y="4370"/>
                  </a:cubicBezTo>
                  <a:cubicBezTo>
                    <a:pt x="8675" y="4263"/>
                    <a:pt x="8598" y="4186"/>
                    <a:pt x="8516" y="4186"/>
                  </a:cubicBezTo>
                  <a:cubicBezTo>
                    <a:pt x="8472" y="4186"/>
                    <a:pt x="8426" y="4208"/>
                    <a:pt x="8394" y="4260"/>
                  </a:cubicBezTo>
                  <a:lnTo>
                    <a:pt x="7805" y="5585"/>
                  </a:lnTo>
                  <a:cubicBezTo>
                    <a:pt x="7786" y="5493"/>
                    <a:pt x="7750" y="5401"/>
                    <a:pt x="7731" y="5328"/>
                  </a:cubicBezTo>
                  <a:cubicBezTo>
                    <a:pt x="7639" y="5070"/>
                    <a:pt x="7492" y="4665"/>
                    <a:pt x="7197" y="4610"/>
                  </a:cubicBezTo>
                  <a:cubicBezTo>
                    <a:pt x="7188" y="4607"/>
                    <a:pt x="7178" y="4606"/>
                    <a:pt x="7169" y="4606"/>
                  </a:cubicBezTo>
                  <a:cubicBezTo>
                    <a:pt x="7106" y="4606"/>
                    <a:pt x="7050" y="4656"/>
                    <a:pt x="7050" y="4720"/>
                  </a:cubicBezTo>
                  <a:cubicBezTo>
                    <a:pt x="7013" y="4978"/>
                    <a:pt x="7234" y="5272"/>
                    <a:pt x="7326" y="5493"/>
                  </a:cubicBezTo>
                  <a:cubicBezTo>
                    <a:pt x="7381" y="5677"/>
                    <a:pt x="7418" y="5953"/>
                    <a:pt x="7566" y="6101"/>
                  </a:cubicBezTo>
                  <a:lnTo>
                    <a:pt x="6185" y="9193"/>
                  </a:lnTo>
                  <a:cubicBezTo>
                    <a:pt x="6075" y="8788"/>
                    <a:pt x="5909" y="8383"/>
                    <a:pt x="5854" y="7996"/>
                  </a:cubicBezTo>
                  <a:cubicBezTo>
                    <a:pt x="5725" y="7352"/>
                    <a:pt x="5872" y="6579"/>
                    <a:pt x="5633" y="6009"/>
                  </a:cubicBezTo>
                  <a:cubicBezTo>
                    <a:pt x="5600" y="5932"/>
                    <a:pt x="5528" y="5888"/>
                    <a:pt x="5456" y="5888"/>
                  </a:cubicBezTo>
                  <a:cubicBezTo>
                    <a:pt x="5407" y="5888"/>
                    <a:pt x="5357" y="5908"/>
                    <a:pt x="5320" y="5953"/>
                  </a:cubicBezTo>
                  <a:cubicBezTo>
                    <a:pt x="4933" y="6524"/>
                    <a:pt x="5099" y="7444"/>
                    <a:pt x="5228" y="8070"/>
                  </a:cubicBezTo>
                  <a:cubicBezTo>
                    <a:pt x="5338" y="8622"/>
                    <a:pt x="5504" y="9358"/>
                    <a:pt x="5909" y="9800"/>
                  </a:cubicBezTo>
                  <a:cubicBezTo>
                    <a:pt x="5835" y="9966"/>
                    <a:pt x="5762" y="10150"/>
                    <a:pt x="5688" y="10315"/>
                  </a:cubicBezTo>
                  <a:cubicBezTo>
                    <a:pt x="5283" y="11217"/>
                    <a:pt x="4915" y="12138"/>
                    <a:pt x="4437" y="13021"/>
                  </a:cubicBezTo>
                  <a:cubicBezTo>
                    <a:pt x="4400" y="13095"/>
                    <a:pt x="4363" y="13168"/>
                    <a:pt x="4308" y="13242"/>
                  </a:cubicBezTo>
                  <a:cubicBezTo>
                    <a:pt x="4124" y="12874"/>
                    <a:pt x="3903" y="12506"/>
                    <a:pt x="3737" y="12101"/>
                  </a:cubicBezTo>
                  <a:cubicBezTo>
                    <a:pt x="3498" y="11549"/>
                    <a:pt x="3387" y="10831"/>
                    <a:pt x="3019" y="10352"/>
                  </a:cubicBezTo>
                  <a:cubicBezTo>
                    <a:pt x="2984" y="10304"/>
                    <a:pt x="2931" y="10281"/>
                    <a:pt x="2877" y="10281"/>
                  </a:cubicBezTo>
                  <a:cubicBezTo>
                    <a:pt x="2789" y="10281"/>
                    <a:pt x="2699" y="10341"/>
                    <a:pt x="2688" y="10444"/>
                  </a:cubicBezTo>
                  <a:cubicBezTo>
                    <a:pt x="2559" y="11070"/>
                    <a:pt x="2964" y="11843"/>
                    <a:pt x="3222" y="12414"/>
                  </a:cubicBezTo>
                  <a:cubicBezTo>
                    <a:pt x="3443" y="12874"/>
                    <a:pt x="3700" y="13297"/>
                    <a:pt x="3995" y="13702"/>
                  </a:cubicBezTo>
                  <a:cubicBezTo>
                    <a:pt x="3719" y="14107"/>
                    <a:pt x="3387" y="14457"/>
                    <a:pt x="3074" y="14825"/>
                  </a:cubicBezTo>
                  <a:cubicBezTo>
                    <a:pt x="2559" y="13481"/>
                    <a:pt x="1804" y="12211"/>
                    <a:pt x="1528" y="10757"/>
                  </a:cubicBezTo>
                  <a:cubicBezTo>
                    <a:pt x="1197" y="8972"/>
                    <a:pt x="1694" y="7131"/>
                    <a:pt x="2890" y="5769"/>
                  </a:cubicBezTo>
                  <a:cubicBezTo>
                    <a:pt x="4032" y="4389"/>
                    <a:pt x="5651" y="3487"/>
                    <a:pt x="7234" y="2695"/>
                  </a:cubicBezTo>
                  <a:cubicBezTo>
                    <a:pt x="8044" y="2291"/>
                    <a:pt x="9185" y="1830"/>
                    <a:pt x="9829" y="1094"/>
                  </a:cubicBezTo>
                  <a:close/>
                  <a:moveTo>
                    <a:pt x="10063" y="0"/>
                  </a:moveTo>
                  <a:cubicBezTo>
                    <a:pt x="10000" y="0"/>
                    <a:pt x="9935" y="29"/>
                    <a:pt x="9885" y="100"/>
                  </a:cubicBezTo>
                  <a:cubicBezTo>
                    <a:pt x="9112" y="634"/>
                    <a:pt x="8523" y="1278"/>
                    <a:pt x="7676" y="1720"/>
                  </a:cubicBezTo>
                  <a:cubicBezTo>
                    <a:pt x="6940" y="2106"/>
                    <a:pt x="6185" y="2456"/>
                    <a:pt x="5449" y="2880"/>
                  </a:cubicBezTo>
                  <a:cubicBezTo>
                    <a:pt x="3940" y="3745"/>
                    <a:pt x="2522" y="4867"/>
                    <a:pt x="1639" y="6395"/>
                  </a:cubicBezTo>
                  <a:cubicBezTo>
                    <a:pt x="1" y="9211"/>
                    <a:pt x="939" y="12690"/>
                    <a:pt x="2835" y="15156"/>
                  </a:cubicBezTo>
                  <a:lnTo>
                    <a:pt x="2688" y="15340"/>
                  </a:lnTo>
                  <a:cubicBezTo>
                    <a:pt x="2246" y="15653"/>
                    <a:pt x="1952" y="16132"/>
                    <a:pt x="1841" y="16665"/>
                  </a:cubicBezTo>
                  <a:cubicBezTo>
                    <a:pt x="1829" y="16848"/>
                    <a:pt x="1971" y="16967"/>
                    <a:pt x="2116" y="16967"/>
                  </a:cubicBezTo>
                  <a:cubicBezTo>
                    <a:pt x="2189" y="16967"/>
                    <a:pt x="2264" y="16936"/>
                    <a:pt x="2320" y="16868"/>
                  </a:cubicBezTo>
                  <a:cubicBezTo>
                    <a:pt x="3553" y="15064"/>
                    <a:pt x="5614" y="15395"/>
                    <a:pt x="7381" y="14512"/>
                  </a:cubicBezTo>
                  <a:cubicBezTo>
                    <a:pt x="8743" y="13794"/>
                    <a:pt x="9811" y="12653"/>
                    <a:pt x="10455" y="11254"/>
                  </a:cubicBezTo>
                  <a:cubicBezTo>
                    <a:pt x="12112" y="7831"/>
                    <a:pt x="11007" y="4058"/>
                    <a:pt x="10179" y="579"/>
                  </a:cubicBezTo>
                  <a:cubicBezTo>
                    <a:pt x="10198" y="505"/>
                    <a:pt x="10234" y="450"/>
                    <a:pt x="10253" y="376"/>
                  </a:cubicBezTo>
                  <a:cubicBezTo>
                    <a:pt x="10386" y="203"/>
                    <a:pt x="10229" y="0"/>
                    <a:pt x="10063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0"/>
            <p:cNvSpPr/>
            <p:nvPr/>
          </p:nvSpPr>
          <p:spPr>
            <a:xfrm>
              <a:off x="4777736" y="-81287"/>
              <a:ext cx="768535" cy="596201"/>
            </a:xfrm>
            <a:custGeom>
              <a:avLst/>
              <a:gdLst/>
              <a:ahLst/>
              <a:cxnLst/>
              <a:rect l="l" t="t" r="r" b="b"/>
              <a:pathLst>
                <a:path w="14333" h="11119" extrusionOk="0">
                  <a:moveTo>
                    <a:pt x="13510" y="811"/>
                  </a:moveTo>
                  <a:lnTo>
                    <a:pt x="13510" y="811"/>
                  </a:lnTo>
                  <a:cubicBezTo>
                    <a:pt x="12940" y="2229"/>
                    <a:pt x="12663" y="3775"/>
                    <a:pt x="12075" y="5173"/>
                  </a:cubicBezTo>
                  <a:cubicBezTo>
                    <a:pt x="11375" y="6867"/>
                    <a:pt x="10289" y="8487"/>
                    <a:pt x="8706" y="9480"/>
                  </a:cubicBezTo>
                  <a:cubicBezTo>
                    <a:pt x="7738" y="10079"/>
                    <a:pt x="6796" y="10317"/>
                    <a:pt x="5812" y="10317"/>
                  </a:cubicBezTo>
                  <a:cubicBezTo>
                    <a:pt x="5130" y="10317"/>
                    <a:pt x="4427" y="10202"/>
                    <a:pt x="3681" y="10014"/>
                  </a:cubicBezTo>
                  <a:cubicBezTo>
                    <a:pt x="3534" y="9977"/>
                    <a:pt x="3387" y="9941"/>
                    <a:pt x="3221" y="9904"/>
                  </a:cubicBezTo>
                  <a:cubicBezTo>
                    <a:pt x="3939" y="9480"/>
                    <a:pt x="4602" y="8965"/>
                    <a:pt x="5209" y="8376"/>
                  </a:cubicBezTo>
                  <a:cubicBezTo>
                    <a:pt x="5669" y="8781"/>
                    <a:pt x="6258" y="9020"/>
                    <a:pt x="6884" y="9057"/>
                  </a:cubicBezTo>
                  <a:cubicBezTo>
                    <a:pt x="7009" y="9072"/>
                    <a:pt x="7157" y="9082"/>
                    <a:pt x="7312" y="9082"/>
                  </a:cubicBezTo>
                  <a:cubicBezTo>
                    <a:pt x="7752" y="9082"/>
                    <a:pt x="8254" y="8997"/>
                    <a:pt x="8485" y="8671"/>
                  </a:cubicBezTo>
                  <a:cubicBezTo>
                    <a:pt x="8541" y="8579"/>
                    <a:pt x="8485" y="8468"/>
                    <a:pt x="8375" y="8450"/>
                  </a:cubicBezTo>
                  <a:cubicBezTo>
                    <a:pt x="8154" y="8450"/>
                    <a:pt x="7933" y="8487"/>
                    <a:pt x="7712" y="8579"/>
                  </a:cubicBezTo>
                  <a:cubicBezTo>
                    <a:pt x="7524" y="8606"/>
                    <a:pt x="7325" y="8623"/>
                    <a:pt x="7131" y="8623"/>
                  </a:cubicBezTo>
                  <a:cubicBezTo>
                    <a:pt x="7060" y="8623"/>
                    <a:pt x="6990" y="8620"/>
                    <a:pt x="6921" y="8615"/>
                  </a:cubicBezTo>
                  <a:cubicBezTo>
                    <a:pt x="6387" y="8579"/>
                    <a:pt x="5890" y="8431"/>
                    <a:pt x="5448" y="8155"/>
                  </a:cubicBezTo>
                  <a:cubicBezTo>
                    <a:pt x="5559" y="8063"/>
                    <a:pt x="5669" y="7971"/>
                    <a:pt x="5761" y="7879"/>
                  </a:cubicBezTo>
                  <a:cubicBezTo>
                    <a:pt x="6700" y="7051"/>
                    <a:pt x="7657" y="6204"/>
                    <a:pt x="8577" y="5358"/>
                  </a:cubicBezTo>
                  <a:cubicBezTo>
                    <a:pt x="8596" y="5376"/>
                    <a:pt x="8614" y="5394"/>
                    <a:pt x="8633" y="5413"/>
                  </a:cubicBezTo>
                  <a:cubicBezTo>
                    <a:pt x="8651" y="5431"/>
                    <a:pt x="8706" y="5450"/>
                    <a:pt x="8761" y="5450"/>
                  </a:cubicBezTo>
                  <a:lnTo>
                    <a:pt x="8780" y="5450"/>
                  </a:lnTo>
                  <a:cubicBezTo>
                    <a:pt x="8927" y="5486"/>
                    <a:pt x="9056" y="5542"/>
                    <a:pt x="9203" y="5615"/>
                  </a:cubicBezTo>
                  <a:cubicBezTo>
                    <a:pt x="9350" y="5652"/>
                    <a:pt x="9516" y="5689"/>
                    <a:pt x="9700" y="5707"/>
                  </a:cubicBezTo>
                  <a:cubicBezTo>
                    <a:pt x="9805" y="5721"/>
                    <a:pt x="9933" y="5735"/>
                    <a:pt x="10062" y="5735"/>
                  </a:cubicBezTo>
                  <a:cubicBezTo>
                    <a:pt x="10276" y="5735"/>
                    <a:pt x="10495" y="5697"/>
                    <a:pt x="10620" y="5560"/>
                  </a:cubicBezTo>
                  <a:cubicBezTo>
                    <a:pt x="10694" y="5486"/>
                    <a:pt x="10676" y="5358"/>
                    <a:pt x="10565" y="5302"/>
                  </a:cubicBezTo>
                  <a:cubicBezTo>
                    <a:pt x="10457" y="5275"/>
                    <a:pt x="10340" y="5258"/>
                    <a:pt x="10227" y="5258"/>
                  </a:cubicBezTo>
                  <a:cubicBezTo>
                    <a:pt x="10185" y="5258"/>
                    <a:pt x="10145" y="5261"/>
                    <a:pt x="10105" y="5266"/>
                  </a:cubicBezTo>
                  <a:cubicBezTo>
                    <a:pt x="10056" y="5270"/>
                    <a:pt x="10006" y="5273"/>
                    <a:pt x="9957" y="5273"/>
                  </a:cubicBezTo>
                  <a:cubicBezTo>
                    <a:pt x="9824" y="5273"/>
                    <a:pt x="9693" y="5256"/>
                    <a:pt x="9571" y="5229"/>
                  </a:cubicBezTo>
                  <a:cubicBezTo>
                    <a:pt x="9387" y="5210"/>
                    <a:pt x="9148" y="5100"/>
                    <a:pt x="8927" y="5063"/>
                  </a:cubicBezTo>
                  <a:lnTo>
                    <a:pt x="10289" y="3867"/>
                  </a:lnTo>
                  <a:lnTo>
                    <a:pt x="10289" y="3885"/>
                  </a:lnTo>
                  <a:cubicBezTo>
                    <a:pt x="10424" y="4032"/>
                    <a:pt x="10731" y="4204"/>
                    <a:pt x="10991" y="4204"/>
                  </a:cubicBezTo>
                  <a:cubicBezTo>
                    <a:pt x="11121" y="4204"/>
                    <a:pt x="11240" y="4161"/>
                    <a:pt x="11320" y="4051"/>
                  </a:cubicBezTo>
                  <a:cubicBezTo>
                    <a:pt x="11357" y="3996"/>
                    <a:pt x="11338" y="3922"/>
                    <a:pt x="11283" y="3903"/>
                  </a:cubicBezTo>
                  <a:cubicBezTo>
                    <a:pt x="11192" y="3890"/>
                    <a:pt x="11092" y="3877"/>
                    <a:pt x="10995" y="3877"/>
                  </a:cubicBezTo>
                  <a:cubicBezTo>
                    <a:pt x="10955" y="3877"/>
                    <a:pt x="10916" y="3880"/>
                    <a:pt x="10878" y="3885"/>
                  </a:cubicBezTo>
                  <a:cubicBezTo>
                    <a:pt x="10712" y="3867"/>
                    <a:pt x="10565" y="3811"/>
                    <a:pt x="10418" y="3738"/>
                  </a:cubicBezTo>
                  <a:lnTo>
                    <a:pt x="11117" y="3112"/>
                  </a:lnTo>
                  <a:cubicBezTo>
                    <a:pt x="11222" y="3023"/>
                    <a:pt x="11133" y="2885"/>
                    <a:pt x="11027" y="2885"/>
                  </a:cubicBezTo>
                  <a:cubicBezTo>
                    <a:pt x="11002" y="2885"/>
                    <a:pt x="10976" y="2892"/>
                    <a:pt x="10952" y="2910"/>
                  </a:cubicBezTo>
                  <a:lnTo>
                    <a:pt x="9884" y="3775"/>
                  </a:lnTo>
                  <a:cubicBezTo>
                    <a:pt x="9903" y="3701"/>
                    <a:pt x="9921" y="3609"/>
                    <a:pt x="9921" y="3535"/>
                  </a:cubicBezTo>
                  <a:cubicBezTo>
                    <a:pt x="9976" y="3278"/>
                    <a:pt x="10013" y="2873"/>
                    <a:pt x="9792" y="2689"/>
                  </a:cubicBezTo>
                  <a:cubicBezTo>
                    <a:pt x="9773" y="2676"/>
                    <a:pt x="9748" y="2670"/>
                    <a:pt x="9724" y="2670"/>
                  </a:cubicBezTo>
                  <a:cubicBezTo>
                    <a:pt x="9679" y="2670"/>
                    <a:pt x="9632" y="2690"/>
                    <a:pt x="9608" y="2726"/>
                  </a:cubicBezTo>
                  <a:cubicBezTo>
                    <a:pt x="9461" y="2928"/>
                    <a:pt x="9535" y="3259"/>
                    <a:pt x="9516" y="3499"/>
                  </a:cubicBezTo>
                  <a:cubicBezTo>
                    <a:pt x="9498" y="3683"/>
                    <a:pt x="9387" y="3940"/>
                    <a:pt x="9461" y="4124"/>
                  </a:cubicBezTo>
                  <a:lnTo>
                    <a:pt x="6976" y="6131"/>
                  </a:lnTo>
                  <a:cubicBezTo>
                    <a:pt x="7050" y="5744"/>
                    <a:pt x="7087" y="5339"/>
                    <a:pt x="7197" y="4989"/>
                  </a:cubicBezTo>
                  <a:cubicBezTo>
                    <a:pt x="7363" y="4400"/>
                    <a:pt x="7823" y="3811"/>
                    <a:pt x="7860" y="3204"/>
                  </a:cubicBezTo>
                  <a:cubicBezTo>
                    <a:pt x="7874" y="3101"/>
                    <a:pt x="7784" y="3022"/>
                    <a:pt x="7690" y="3022"/>
                  </a:cubicBezTo>
                  <a:cubicBezTo>
                    <a:pt x="7667" y="3022"/>
                    <a:pt x="7643" y="3027"/>
                    <a:pt x="7620" y="3038"/>
                  </a:cubicBezTo>
                  <a:cubicBezTo>
                    <a:pt x="7050" y="3351"/>
                    <a:pt x="6792" y="4198"/>
                    <a:pt x="6645" y="4787"/>
                  </a:cubicBezTo>
                  <a:cubicBezTo>
                    <a:pt x="6498" y="5302"/>
                    <a:pt x="6313" y="6002"/>
                    <a:pt x="6479" y="6536"/>
                  </a:cubicBezTo>
                  <a:lnTo>
                    <a:pt x="6056" y="6867"/>
                  </a:lnTo>
                  <a:cubicBezTo>
                    <a:pt x="5338" y="7474"/>
                    <a:pt x="4620" y="8082"/>
                    <a:pt x="3866" y="8634"/>
                  </a:cubicBezTo>
                  <a:cubicBezTo>
                    <a:pt x="3792" y="8671"/>
                    <a:pt x="3718" y="8707"/>
                    <a:pt x="3645" y="8763"/>
                  </a:cubicBezTo>
                  <a:cubicBezTo>
                    <a:pt x="3645" y="8358"/>
                    <a:pt x="3626" y="7953"/>
                    <a:pt x="3645" y="7548"/>
                  </a:cubicBezTo>
                  <a:cubicBezTo>
                    <a:pt x="3681" y="6977"/>
                    <a:pt x="3902" y="6333"/>
                    <a:pt x="3792" y="5762"/>
                  </a:cubicBezTo>
                  <a:cubicBezTo>
                    <a:pt x="3770" y="5677"/>
                    <a:pt x="3693" y="5628"/>
                    <a:pt x="3614" y="5628"/>
                  </a:cubicBezTo>
                  <a:cubicBezTo>
                    <a:pt x="3557" y="5628"/>
                    <a:pt x="3499" y="5653"/>
                    <a:pt x="3461" y="5707"/>
                  </a:cubicBezTo>
                  <a:cubicBezTo>
                    <a:pt x="3092" y="6186"/>
                    <a:pt x="3111" y="7014"/>
                    <a:pt x="3092" y="7603"/>
                  </a:cubicBezTo>
                  <a:cubicBezTo>
                    <a:pt x="3056" y="8063"/>
                    <a:pt x="3092" y="8542"/>
                    <a:pt x="3185" y="9020"/>
                  </a:cubicBezTo>
                  <a:cubicBezTo>
                    <a:pt x="2780" y="9223"/>
                    <a:pt x="2356" y="9388"/>
                    <a:pt x="1915" y="9572"/>
                  </a:cubicBezTo>
                  <a:cubicBezTo>
                    <a:pt x="2062" y="8192"/>
                    <a:pt x="1951" y="6812"/>
                    <a:pt x="2338" y="5450"/>
                  </a:cubicBezTo>
                  <a:cubicBezTo>
                    <a:pt x="2816" y="3793"/>
                    <a:pt x="4050" y="2449"/>
                    <a:pt x="5651" y="1824"/>
                  </a:cubicBezTo>
                  <a:lnTo>
                    <a:pt x="5651" y="1805"/>
                  </a:lnTo>
                  <a:cubicBezTo>
                    <a:pt x="7105" y="1180"/>
                    <a:pt x="8668" y="1067"/>
                    <a:pt x="10225" y="1067"/>
                  </a:cubicBezTo>
                  <a:cubicBezTo>
                    <a:pt x="10363" y="1067"/>
                    <a:pt x="10501" y="1067"/>
                    <a:pt x="10639" y="1069"/>
                  </a:cubicBezTo>
                  <a:cubicBezTo>
                    <a:pt x="10956" y="1069"/>
                    <a:pt x="11318" y="1085"/>
                    <a:pt x="11691" y="1085"/>
                  </a:cubicBezTo>
                  <a:cubicBezTo>
                    <a:pt x="12314" y="1085"/>
                    <a:pt x="12969" y="1041"/>
                    <a:pt x="13510" y="811"/>
                  </a:cubicBezTo>
                  <a:close/>
                  <a:moveTo>
                    <a:pt x="14011" y="1"/>
                  </a:moveTo>
                  <a:cubicBezTo>
                    <a:pt x="14004" y="1"/>
                    <a:pt x="13996" y="1"/>
                    <a:pt x="13989" y="1"/>
                  </a:cubicBezTo>
                  <a:cubicBezTo>
                    <a:pt x="13105" y="130"/>
                    <a:pt x="12332" y="425"/>
                    <a:pt x="11430" y="425"/>
                  </a:cubicBezTo>
                  <a:cubicBezTo>
                    <a:pt x="11232" y="429"/>
                    <a:pt x="11035" y="431"/>
                    <a:pt x="10837" y="431"/>
                  </a:cubicBezTo>
                  <a:cubicBezTo>
                    <a:pt x="10639" y="431"/>
                    <a:pt x="10441" y="429"/>
                    <a:pt x="10243" y="429"/>
                  </a:cubicBezTo>
                  <a:cubicBezTo>
                    <a:pt x="9847" y="429"/>
                    <a:pt x="9452" y="434"/>
                    <a:pt x="9056" y="462"/>
                  </a:cubicBezTo>
                  <a:cubicBezTo>
                    <a:pt x="7399" y="554"/>
                    <a:pt x="5725" y="885"/>
                    <a:pt x="4326" y="1805"/>
                  </a:cubicBezTo>
                  <a:cubicBezTo>
                    <a:pt x="1749" y="3480"/>
                    <a:pt x="1049" y="6830"/>
                    <a:pt x="1602" y="9720"/>
                  </a:cubicBezTo>
                  <a:cubicBezTo>
                    <a:pt x="1528" y="9738"/>
                    <a:pt x="1454" y="9775"/>
                    <a:pt x="1399" y="9812"/>
                  </a:cubicBezTo>
                  <a:cubicBezTo>
                    <a:pt x="884" y="9885"/>
                    <a:pt x="424" y="10161"/>
                    <a:pt x="111" y="10566"/>
                  </a:cubicBezTo>
                  <a:cubicBezTo>
                    <a:pt x="0" y="10756"/>
                    <a:pt x="133" y="10972"/>
                    <a:pt x="324" y="10972"/>
                  </a:cubicBezTo>
                  <a:cubicBezTo>
                    <a:pt x="356" y="10972"/>
                    <a:pt x="389" y="10966"/>
                    <a:pt x="424" y="10953"/>
                  </a:cubicBezTo>
                  <a:cubicBezTo>
                    <a:pt x="970" y="10646"/>
                    <a:pt x="1500" y="10539"/>
                    <a:pt x="2025" y="10539"/>
                  </a:cubicBezTo>
                  <a:cubicBezTo>
                    <a:pt x="3231" y="10539"/>
                    <a:pt x="4411" y="11106"/>
                    <a:pt x="5706" y="11119"/>
                  </a:cubicBezTo>
                  <a:cubicBezTo>
                    <a:pt x="7160" y="11082"/>
                    <a:pt x="8559" y="10585"/>
                    <a:pt x="9700" y="9683"/>
                  </a:cubicBezTo>
                  <a:cubicBezTo>
                    <a:pt x="12571" y="7493"/>
                    <a:pt x="13234" y="3830"/>
                    <a:pt x="14026" y="535"/>
                  </a:cubicBezTo>
                  <a:cubicBezTo>
                    <a:pt x="14081" y="480"/>
                    <a:pt x="14118" y="443"/>
                    <a:pt x="14173" y="388"/>
                  </a:cubicBezTo>
                  <a:cubicBezTo>
                    <a:pt x="14333" y="246"/>
                    <a:pt x="14218" y="1"/>
                    <a:pt x="14011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0"/>
            <p:cNvSpPr/>
            <p:nvPr/>
          </p:nvSpPr>
          <p:spPr>
            <a:xfrm>
              <a:off x="1819925" y="-208419"/>
              <a:ext cx="748160" cy="402096"/>
            </a:xfrm>
            <a:custGeom>
              <a:avLst/>
              <a:gdLst/>
              <a:ahLst/>
              <a:cxnLst/>
              <a:rect l="l" t="t" r="r" b="b"/>
              <a:pathLst>
                <a:path w="13953" h="7499" extrusionOk="0">
                  <a:moveTo>
                    <a:pt x="6695" y="492"/>
                  </a:moveTo>
                  <a:cubicBezTo>
                    <a:pt x="6966" y="492"/>
                    <a:pt x="7239" y="518"/>
                    <a:pt x="7510" y="571"/>
                  </a:cubicBezTo>
                  <a:cubicBezTo>
                    <a:pt x="8835" y="792"/>
                    <a:pt x="10013" y="1454"/>
                    <a:pt x="11118" y="2191"/>
                  </a:cubicBezTo>
                  <a:cubicBezTo>
                    <a:pt x="11670" y="2540"/>
                    <a:pt x="12406" y="3093"/>
                    <a:pt x="13124" y="3221"/>
                  </a:cubicBezTo>
                  <a:cubicBezTo>
                    <a:pt x="12148" y="3902"/>
                    <a:pt x="11320" y="4804"/>
                    <a:pt x="10345" y="5504"/>
                  </a:cubicBezTo>
                  <a:cubicBezTo>
                    <a:pt x="9184" y="6302"/>
                    <a:pt x="7826" y="6921"/>
                    <a:pt x="6377" y="6921"/>
                  </a:cubicBezTo>
                  <a:cubicBezTo>
                    <a:pt x="6356" y="6921"/>
                    <a:pt x="6335" y="6921"/>
                    <a:pt x="6314" y="6921"/>
                  </a:cubicBezTo>
                  <a:cubicBezTo>
                    <a:pt x="4805" y="6921"/>
                    <a:pt x="3792" y="6258"/>
                    <a:pt x="2762" y="5172"/>
                  </a:cubicBezTo>
                  <a:cubicBezTo>
                    <a:pt x="2688" y="5099"/>
                    <a:pt x="2596" y="5007"/>
                    <a:pt x="2522" y="4915"/>
                  </a:cubicBezTo>
                  <a:lnTo>
                    <a:pt x="2522" y="4915"/>
                  </a:lnTo>
                  <a:cubicBezTo>
                    <a:pt x="2602" y="4917"/>
                    <a:pt x="2681" y="4918"/>
                    <a:pt x="2761" y="4918"/>
                  </a:cubicBezTo>
                  <a:cubicBezTo>
                    <a:pt x="3329" y="4918"/>
                    <a:pt x="3908" y="4860"/>
                    <a:pt x="4473" y="4731"/>
                  </a:cubicBezTo>
                  <a:cubicBezTo>
                    <a:pt x="4602" y="5191"/>
                    <a:pt x="4897" y="5596"/>
                    <a:pt x="5283" y="5890"/>
                  </a:cubicBezTo>
                  <a:cubicBezTo>
                    <a:pt x="5527" y="6073"/>
                    <a:pt x="5935" y="6332"/>
                    <a:pt x="6298" y="6332"/>
                  </a:cubicBezTo>
                  <a:cubicBezTo>
                    <a:pt x="6373" y="6332"/>
                    <a:pt x="6447" y="6321"/>
                    <a:pt x="6516" y="6295"/>
                  </a:cubicBezTo>
                  <a:cubicBezTo>
                    <a:pt x="6590" y="6258"/>
                    <a:pt x="6590" y="6166"/>
                    <a:pt x="6535" y="6111"/>
                  </a:cubicBezTo>
                  <a:cubicBezTo>
                    <a:pt x="6387" y="6019"/>
                    <a:pt x="6222" y="5945"/>
                    <a:pt x="6038" y="5909"/>
                  </a:cubicBezTo>
                  <a:cubicBezTo>
                    <a:pt x="5835" y="5835"/>
                    <a:pt x="5651" y="5725"/>
                    <a:pt x="5486" y="5614"/>
                  </a:cubicBezTo>
                  <a:cubicBezTo>
                    <a:pt x="5173" y="5356"/>
                    <a:pt x="4897" y="5044"/>
                    <a:pt x="4713" y="4694"/>
                  </a:cubicBezTo>
                  <a:lnTo>
                    <a:pt x="5044" y="4639"/>
                  </a:lnTo>
                  <a:cubicBezTo>
                    <a:pt x="6017" y="4473"/>
                    <a:pt x="6990" y="4326"/>
                    <a:pt x="7963" y="4161"/>
                  </a:cubicBezTo>
                  <a:lnTo>
                    <a:pt x="7963" y="4161"/>
                  </a:lnTo>
                  <a:cubicBezTo>
                    <a:pt x="7952" y="4166"/>
                    <a:pt x="7955" y="4181"/>
                    <a:pt x="7970" y="4197"/>
                  </a:cubicBezTo>
                  <a:cubicBezTo>
                    <a:pt x="7970" y="4234"/>
                    <a:pt x="7989" y="4252"/>
                    <a:pt x="8026" y="4271"/>
                  </a:cubicBezTo>
                  <a:cubicBezTo>
                    <a:pt x="8035" y="4280"/>
                    <a:pt x="8039" y="4284"/>
                    <a:pt x="8044" y="4284"/>
                  </a:cubicBezTo>
                  <a:cubicBezTo>
                    <a:pt x="8049" y="4284"/>
                    <a:pt x="8053" y="4280"/>
                    <a:pt x="8062" y="4271"/>
                  </a:cubicBezTo>
                  <a:cubicBezTo>
                    <a:pt x="8136" y="4363"/>
                    <a:pt x="8191" y="4455"/>
                    <a:pt x="8265" y="4547"/>
                  </a:cubicBezTo>
                  <a:cubicBezTo>
                    <a:pt x="8357" y="4657"/>
                    <a:pt x="8449" y="4749"/>
                    <a:pt x="8541" y="4823"/>
                  </a:cubicBezTo>
                  <a:cubicBezTo>
                    <a:pt x="8704" y="4953"/>
                    <a:pt x="8924" y="5127"/>
                    <a:pt x="9139" y="5127"/>
                  </a:cubicBezTo>
                  <a:cubicBezTo>
                    <a:pt x="9167" y="5127"/>
                    <a:pt x="9194" y="5124"/>
                    <a:pt x="9222" y="5117"/>
                  </a:cubicBezTo>
                  <a:cubicBezTo>
                    <a:pt x="9314" y="5117"/>
                    <a:pt x="9351" y="5007"/>
                    <a:pt x="9296" y="4933"/>
                  </a:cubicBezTo>
                  <a:cubicBezTo>
                    <a:pt x="9222" y="4841"/>
                    <a:pt x="9130" y="4749"/>
                    <a:pt x="9001" y="4712"/>
                  </a:cubicBezTo>
                  <a:cubicBezTo>
                    <a:pt x="8891" y="4639"/>
                    <a:pt x="8762" y="4547"/>
                    <a:pt x="8670" y="4455"/>
                  </a:cubicBezTo>
                  <a:cubicBezTo>
                    <a:pt x="8559" y="4363"/>
                    <a:pt x="8449" y="4197"/>
                    <a:pt x="8320" y="4086"/>
                  </a:cubicBezTo>
                  <a:lnTo>
                    <a:pt x="9719" y="3847"/>
                  </a:lnTo>
                  <a:lnTo>
                    <a:pt x="9719" y="3866"/>
                  </a:lnTo>
                  <a:cubicBezTo>
                    <a:pt x="9751" y="4074"/>
                    <a:pt x="9965" y="4423"/>
                    <a:pt x="10227" y="4423"/>
                  </a:cubicBezTo>
                  <a:cubicBezTo>
                    <a:pt x="10266" y="4423"/>
                    <a:pt x="10305" y="4416"/>
                    <a:pt x="10345" y="4399"/>
                  </a:cubicBezTo>
                  <a:cubicBezTo>
                    <a:pt x="10382" y="4381"/>
                    <a:pt x="10400" y="4326"/>
                    <a:pt x="10363" y="4289"/>
                  </a:cubicBezTo>
                  <a:cubicBezTo>
                    <a:pt x="10290" y="4215"/>
                    <a:pt x="10197" y="4160"/>
                    <a:pt x="10105" y="4105"/>
                  </a:cubicBezTo>
                  <a:cubicBezTo>
                    <a:pt x="10013" y="4031"/>
                    <a:pt x="9921" y="3939"/>
                    <a:pt x="9866" y="3829"/>
                  </a:cubicBezTo>
                  <a:lnTo>
                    <a:pt x="10602" y="3700"/>
                  </a:lnTo>
                  <a:cubicBezTo>
                    <a:pt x="10725" y="3682"/>
                    <a:pt x="10698" y="3515"/>
                    <a:pt x="10583" y="3515"/>
                  </a:cubicBezTo>
                  <a:cubicBezTo>
                    <a:pt x="10578" y="3515"/>
                    <a:pt x="10572" y="3515"/>
                    <a:pt x="10566" y="3516"/>
                  </a:cubicBezTo>
                  <a:lnTo>
                    <a:pt x="9498" y="3626"/>
                  </a:lnTo>
                  <a:cubicBezTo>
                    <a:pt x="9553" y="3590"/>
                    <a:pt x="9590" y="3534"/>
                    <a:pt x="9627" y="3479"/>
                  </a:cubicBezTo>
                  <a:cubicBezTo>
                    <a:pt x="9774" y="3332"/>
                    <a:pt x="9958" y="3093"/>
                    <a:pt x="9885" y="2872"/>
                  </a:cubicBezTo>
                  <a:cubicBezTo>
                    <a:pt x="9870" y="2842"/>
                    <a:pt x="9830" y="2812"/>
                    <a:pt x="9786" y="2812"/>
                  </a:cubicBezTo>
                  <a:cubicBezTo>
                    <a:pt x="9776" y="2812"/>
                    <a:pt x="9766" y="2813"/>
                    <a:pt x="9756" y="2816"/>
                  </a:cubicBezTo>
                  <a:cubicBezTo>
                    <a:pt x="9590" y="2890"/>
                    <a:pt x="9480" y="3148"/>
                    <a:pt x="9369" y="3277"/>
                  </a:cubicBezTo>
                  <a:cubicBezTo>
                    <a:pt x="9259" y="3424"/>
                    <a:pt x="9112" y="3516"/>
                    <a:pt x="9093" y="3682"/>
                  </a:cubicBezTo>
                  <a:lnTo>
                    <a:pt x="6590" y="3976"/>
                  </a:lnTo>
                  <a:cubicBezTo>
                    <a:pt x="6811" y="3737"/>
                    <a:pt x="6995" y="3479"/>
                    <a:pt x="7216" y="3295"/>
                  </a:cubicBezTo>
                  <a:cubicBezTo>
                    <a:pt x="7584" y="2982"/>
                    <a:pt x="8136" y="2780"/>
                    <a:pt x="8412" y="2393"/>
                  </a:cubicBezTo>
                  <a:cubicBezTo>
                    <a:pt x="8467" y="2320"/>
                    <a:pt x="8412" y="2209"/>
                    <a:pt x="8320" y="2191"/>
                  </a:cubicBezTo>
                  <a:cubicBezTo>
                    <a:pt x="8301" y="2189"/>
                    <a:pt x="8281" y="2189"/>
                    <a:pt x="8261" y="2189"/>
                  </a:cubicBezTo>
                  <a:cubicBezTo>
                    <a:pt x="7766" y="2189"/>
                    <a:pt x="7276" y="2626"/>
                    <a:pt x="6940" y="2927"/>
                  </a:cubicBezTo>
                  <a:cubicBezTo>
                    <a:pt x="6627" y="3203"/>
                    <a:pt x="6222" y="3590"/>
                    <a:pt x="6093" y="4031"/>
                  </a:cubicBezTo>
                  <a:lnTo>
                    <a:pt x="5688" y="4068"/>
                  </a:lnTo>
                  <a:cubicBezTo>
                    <a:pt x="4952" y="4160"/>
                    <a:pt x="4216" y="4271"/>
                    <a:pt x="3479" y="4307"/>
                  </a:cubicBezTo>
                  <a:lnTo>
                    <a:pt x="3295" y="4307"/>
                  </a:lnTo>
                  <a:cubicBezTo>
                    <a:pt x="3461" y="4031"/>
                    <a:pt x="3627" y="3755"/>
                    <a:pt x="3811" y="3497"/>
                  </a:cubicBezTo>
                  <a:cubicBezTo>
                    <a:pt x="4068" y="3148"/>
                    <a:pt x="4492" y="2816"/>
                    <a:pt x="4639" y="2393"/>
                  </a:cubicBezTo>
                  <a:cubicBezTo>
                    <a:pt x="4684" y="2288"/>
                    <a:pt x="4606" y="2195"/>
                    <a:pt x="4516" y="2195"/>
                  </a:cubicBezTo>
                  <a:cubicBezTo>
                    <a:pt x="4496" y="2195"/>
                    <a:pt x="4475" y="2199"/>
                    <a:pt x="4455" y="2209"/>
                  </a:cubicBezTo>
                  <a:cubicBezTo>
                    <a:pt x="4013" y="2375"/>
                    <a:pt x="3663" y="2927"/>
                    <a:pt x="3424" y="3295"/>
                  </a:cubicBezTo>
                  <a:cubicBezTo>
                    <a:pt x="3203" y="3608"/>
                    <a:pt x="3019" y="3939"/>
                    <a:pt x="2890" y="4289"/>
                  </a:cubicBezTo>
                  <a:cubicBezTo>
                    <a:pt x="2522" y="4252"/>
                    <a:pt x="2173" y="4179"/>
                    <a:pt x="1823" y="4123"/>
                  </a:cubicBezTo>
                  <a:cubicBezTo>
                    <a:pt x="2485" y="3277"/>
                    <a:pt x="3001" y="2301"/>
                    <a:pt x="3811" y="1583"/>
                  </a:cubicBezTo>
                  <a:cubicBezTo>
                    <a:pt x="4616" y="881"/>
                    <a:pt x="5642" y="492"/>
                    <a:pt x="6695" y="492"/>
                  </a:cubicBezTo>
                  <a:close/>
                  <a:moveTo>
                    <a:pt x="6645" y="0"/>
                  </a:moveTo>
                  <a:cubicBezTo>
                    <a:pt x="4234" y="37"/>
                    <a:pt x="2375" y="1970"/>
                    <a:pt x="1528" y="4105"/>
                  </a:cubicBezTo>
                  <a:lnTo>
                    <a:pt x="1344" y="4068"/>
                  </a:lnTo>
                  <a:cubicBezTo>
                    <a:pt x="1149" y="3990"/>
                    <a:pt x="938" y="3948"/>
                    <a:pt x="728" y="3948"/>
                  </a:cubicBezTo>
                  <a:cubicBezTo>
                    <a:pt x="542" y="3948"/>
                    <a:pt x="357" y="3981"/>
                    <a:pt x="185" y="4050"/>
                  </a:cubicBezTo>
                  <a:cubicBezTo>
                    <a:pt x="1" y="4123"/>
                    <a:pt x="37" y="4399"/>
                    <a:pt x="240" y="4418"/>
                  </a:cubicBezTo>
                  <a:cubicBezTo>
                    <a:pt x="1841" y="4528"/>
                    <a:pt x="2430" y="5964"/>
                    <a:pt x="3663" y="6737"/>
                  </a:cubicBezTo>
                  <a:cubicBezTo>
                    <a:pt x="4476" y="7237"/>
                    <a:pt x="5421" y="7498"/>
                    <a:pt x="6386" y="7498"/>
                  </a:cubicBezTo>
                  <a:cubicBezTo>
                    <a:pt x="6558" y="7498"/>
                    <a:pt x="6730" y="7490"/>
                    <a:pt x="6903" y="7473"/>
                  </a:cubicBezTo>
                  <a:cubicBezTo>
                    <a:pt x="9701" y="7215"/>
                    <a:pt x="11688" y="5080"/>
                    <a:pt x="13584" y="3221"/>
                  </a:cubicBezTo>
                  <a:cubicBezTo>
                    <a:pt x="13639" y="3221"/>
                    <a:pt x="13695" y="3221"/>
                    <a:pt x="13731" y="3203"/>
                  </a:cubicBezTo>
                  <a:cubicBezTo>
                    <a:pt x="13915" y="3166"/>
                    <a:pt x="13952" y="2927"/>
                    <a:pt x="13787" y="2872"/>
                  </a:cubicBezTo>
                  <a:cubicBezTo>
                    <a:pt x="13142" y="2577"/>
                    <a:pt x="12517" y="2448"/>
                    <a:pt x="11909" y="2080"/>
                  </a:cubicBezTo>
                  <a:cubicBezTo>
                    <a:pt x="11375" y="1749"/>
                    <a:pt x="10860" y="1399"/>
                    <a:pt x="10326" y="1105"/>
                  </a:cubicBezTo>
                  <a:cubicBezTo>
                    <a:pt x="9204" y="461"/>
                    <a:pt x="7952" y="0"/>
                    <a:pt x="6645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0"/>
            <p:cNvSpPr/>
            <p:nvPr/>
          </p:nvSpPr>
          <p:spPr>
            <a:xfrm>
              <a:off x="205715" y="-76761"/>
              <a:ext cx="606657" cy="806767"/>
            </a:xfrm>
            <a:custGeom>
              <a:avLst/>
              <a:gdLst/>
              <a:ahLst/>
              <a:cxnLst/>
              <a:rect l="l" t="t" r="r" b="b"/>
              <a:pathLst>
                <a:path w="11314" h="15046" extrusionOk="0">
                  <a:moveTo>
                    <a:pt x="877" y="789"/>
                  </a:moveTo>
                  <a:lnTo>
                    <a:pt x="877" y="789"/>
                  </a:lnTo>
                  <a:cubicBezTo>
                    <a:pt x="2313" y="1451"/>
                    <a:pt x="3914" y="1783"/>
                    <a:pt x="5350" y="2427"/>
                  </a:cubicBezTo>
                  <a:cubicBezTo>
                    <a:pt x="7080" y="3218"/>
                    <a:pt x="8736" y="4378"/>
                    <a:pt x="9712" y="6053"/>
                  </a:cubicBezTo>
                  <a:cubicBezTo>
                    <a:pt x="10706" y="7783"/>
                    <a:pt x="10651" y="9421"/>
                    <a:pt x="10098" y="11280"/>
                  </a:cubicBezTo>
                  <a:cubicBezTo>
                    <a:pt x="10062" y="11427"/>
                    <a:pt x="10025" y="11593"/>
                    <a:pt x="9988" y="11740"/>
                  </a:cubicBezTo>
                  <a:cubicBezTo>
                    <a:pt x="9546" y="10986"/>
                    <a:pt x="9049" y="10286"/>
                    <a:pt x="8460" y="9642"/>
                  </a:cubicBezTo>
                  <a:cubicBezTo>
                    <a:pt x="8884" y="9182"/>
                    <a:pt x="9160" y="8575"/>
                    <a:pt x="9233" y="7949"/>
                  </a:cubicBezTo>
                  <a:cubicBezTo>
                    <a:pt x="9289" y="7433"/>
                    <a:pt x="9307" y="6605"/>
                    <a:pt x="8865" y="6255"/>
                  </a:cubicBezTo>
                  <a:cubicBezTo>
                    <a:pt x="8841" y="6241"/>
                    <a:pt x="8813" y="6234"/>
                    <a:pt x="8787" y="6234"/>
                  </a:cubicBezTo>
                  <a:cubicBezTo>
                    <a:pt x="8713" y="6234"/>
                    <a:pt x="8644" y="6285"/>
                    <a:pt x="8644" y="6366"/>
                  </a:cubicBezTo>
                  <a:cubicBezTo>
                    <a:pt x="8626" y="6587"/>
                    <a:pt x="8663" y="6826"/>
                    <a:pt x="8736" y="7065"/>
                  </a:cubicBezTo>
                  <a:cubicBezTo>
                    <a:pt x="8773" y="7323"/>
                    <a:pt x="8792" y="7599"/>
                    <a:pt x="8755" y="7875"/>
                  </a:cubicBezTo>
                  <a:cubicBezTo>
                    <a:pt x="8700" y="8427"/>
                    <a:pt x="8516" y="8943"/>
                    <a:pt x="8239" y="9403"/>
                  </a:cubicBezTo>
                  <a:cubicBezTo>
                    <a:pt x="8129" y="9274"/>
                    <a:pt x="8037" y="9164"/>
                    <a:pt x="7945" y="9053"/>
                  </a:cubicBezTo>
                  <a:cubicBezTo>
                    <a:pt x="7098" y="8041"/>
                    <a:pt x="6270" y="7047"/>
                    <a:pt x="5423" y="6053"/>
                  </a:cubicBezTo>
                  <a:cubicBezTo>
                    <a:pt x="5442" y="6035"/>
                    <a:pt x="5460" y="6016"/>
                    <a:pt x="5479" y="6016"/>
                  </a:cubicBezTo>
                  <a:cubicBezTo>
                    <a:pt x="5497" y="5961"/>
                    <a:pt x="5515" y="5924"/>
                    <a:pt x="5515" y="5869"/>
                  </a:cubicBezTo>
                  <a:cubicBezTo>
                    <a:pt x="5534" y="5869"/>
                    <a:pt x="5515" y="5850"/>
                    <a:pt x="5515" y="5832"/>
                  </a:cubicBezTo>
                  <a:cubicBezTo>
                    <a:pt x="5571" y="5685"/>
                    <a:pt x="5626" y="5556"/>
                    <a:pt x="5681" y="5427"/>
                  </a:cubicBezTo>
                  <a:cubicBezTo>
                    <a:pt x="5736" y="5243"/>
                    <a:pt x="5792" y="5077"/>
                    <a:pt x="5810" y="4912"/>
                  </a:cubicBezTo>
                  <a:cubicBezTo>
                    <a:pt x="5847" y="4617"/>
                    <a:pt x="5902" y="4176"/>
                    <a:pt x="5681" y="3936"/>
                  </a:cubicBezTo>
                  <a:cubicBezTo>
                    <a:pt x="5649" y="3896"/>
                    <a:pt x="5604" y="3877"/>
                    <a:pt x="5559" y="3877"/>
                  </a:cubicBezTo>
                  <a:cubicBezTo>
                    <a:pt x="5501" y="3877"/>
                    <a:pt x="5444" y="3910"/>
                    <a:pt x="5423" y="3973"/>
                  </a:cubicBezTo>
                  <a:cubicBezTo>
                    <a:pt x="5368" y="4139"/>
                    <a:pt x="5350" y="4304"/>
                    <a:pt x="5368" y="4470"/>
                  </a:cubicBezTo>
                  <a:cubicBezTo>
                    <a:pt x="5368" y="4654"/>
                    <a:pt x="5350" y="4838"/>
                    <a:pt x="5313" y="5022"/>
                  </a:cubicBezTo>
                  <a:cubicBezTo>
                    <a:pt x="5276" y="5206"/>
                    <a:pt x="5166" y="5446"/>
                    <a:pt x="5110" y="5666"/>
                  </a:cubicBezTo>
                  <a:cubicBezTo>
                    <a:pt x="4724" y="5188"/>
                    <a:pt x="4319" y="4709"/>
                    <a:pt x="3914" y="4231"/>
                  </a:cubicBezTo>
                  <a:lnTo>
                    <a:pt x="3933" y="4231"/>
                  </a:lnTo>
                  <a:cubicBezTo>
                    <a:pt x="4190" y="4028"/>
                    <a:pt x="4466" y="3421"/>
                    <a:pt x="4135" y="3163"/>
                  </a:cubicBezTo>
                  <a:cubicBezTo>
                    <a:pt x="4115" y="3150"/>
                    <a:pt x="4094" y="3144"/>
                    <a:pt x="4073" y="3144"/>
                  </a:cubicBezTo>
                  <a:cubicBezTo>
                    <a:pt x="4035" y="3144"/>
                    <a:pt x="4000" y="3164"/>
                    <a:pt x="3988" y="3200"/>
                  </a:cubicBezTo>
                  <a:cubicBezTo>
                    <a:pt x="3951" y="3347"/>
                    <a:pt x="3951" y="3476"/>
                    <a:pt x="3951" y="3623"/>
                  </a:cubicBezTo>
                  <a:cubicBezTo>
                    <a:pt x="3933" y="3789"/>
                    <a:pt x="3877" y="3936"/>
                    <a:pt x="3785" y="4084"/>
                  </a:cubicBezTo>
                  <a:lnTo>
                    <a:pt x="3159" y="3347"/>
                  </a:lnTo>
                  <a:cubicBezTo>
                    <a:pt x="3129" y="3312"/>
                    <a:pt x="3094" y="3298"/>
                    <a:pt x="3060" y="3298"/>
                  </a:cubicBezTo>
                  <a:cubicBezTo>
                    <a:pt x="2969" y="3298"/>
                    <a:pt x="2890" y="3401"/>
                    <a:pt x="2957" y="3495"/>
                  </a:cubicBezTo>
                  <a:lnTo>
                    <a:pt x="3822" y="4654"/>
                  </a:lnTo>
                  <a:cubicBezTo>
                    <a:pt x="3730" y="4617"/>
                    <a:pt x="3638" y="4599"/>
                    <a:pt x="3564" y="4599"/>
                  </a:cubicBezTo>
                  <a:cubicBezTo>
                    <a:pt x="3441" y="4574"/>
                    <a:pt x="3292" y="4549"/>
                    <a:pt x="3148" y="4549"/>
                  </a:cubicBezTo>
                  <a:cubicBezTo>
                    <a:pt x="2970" y="4549"/>
                    <a:pt x="2801" y="4587"/>
                    <a:pt x="2699" y="4709"/>
                  </a:cubicBezTo>
                  <a:cubicBezTo>
                    <a:pt x="2644" y="4765"/>
                    <a:pt x="2663" y="4857"/>
                    <a:pt x="2718" y="4893"/>
                  </a:cubicBezTo>
                  <a:cubicBezTo>
                    <a:pt x="2920" y="5059"/>
                    <a:pt x="3270" y="4985"/>
                    <a:pt x="3509" y="5022"/>
                  </a:cubicBezTo>
                  <a:cubicBezTo>
                    <a:pt x="3657" y="5037"/>
                    <a:pt x="3864" y="5111"/>
                    <a:pt x="4035" y="5111"/>
                  </a:cubicBezTo>
                  <a:cubicBezTo>
                    <a:pt x="4077" y="5111"/>
                    <a:pt x="4117" y="5107"/>
                    <a:pt x="4153" y="5096"/>
                  </a:cubicBezTo>
                  <a:cubicBezTo>
                    <a:pt x="4816" y="5979"/>
                    <a:pt x="5497" y="6844"/>
                    <a:pt x="6160" y="7728"/>
                  </a:cubicBezTo>
                  <a:cubicBezTo>
                    <a:pt x="5773" y="7636"/>
                    <a:pt x="5350" y="7599"/>
                    <a:pt x="4963" y="7470"/>
                  </a:cubicBezTo>
                  <a:cubicBezTo>
                    <a:pt x="4374" y="7286"/>
                    <a:pt x="3767" y="6789"/>
                    <a:pt x="3159" y="6734"/>
                  </a:cubicBezTo>
                  <a:cubicBezTo>
                    <a:pt x="3150" y="6733"/>
                    <a:pt x="3141" y="6732"/>
                    <a:pt x="3132" y="6732"/>
                  </a:cubicBezTo>
                  <a:cubicBezTo>
                    <a:pt x="3001" y="6732"/>
                    <a:pt x="2924" y="6853"/>
                    <a:pt x="2975" y="6973"/>
                  </a:cubicBezTo>
                  <a:cubicBezTo>
                    <a:pt x="3270" y="7562"/>
                    <a:pt x="4153" y="7857"/>
                    <a:pt x="4742" y="8041"/>
                  </a:cubicBezTo>
                  <a:cubicBezTo>
                    <a:pt x="5153" y="8168"/>
                    <a:pt x="5673" y="8328"/>
                    <a:pt x="6150" y="8328"/>
                  </a:cubicBezTo>
                  <a:cubicBezTo>
                    <a:pt x="6294" y="8328"/>
                    <a:pt x="6433" y="8314"/>
                    <a:pt x="6565" y="8280"/>
                  </a:cubicBezTo>
                  <a:cubicBezTo>
                    <a:pt x="6675" y="8427"/>
                    <a:pt x="6804" y="8575"/>
                    <a:pt x="6896" y="8722"/>
                  </a:cubicBezTo>
                  <a:cubicBezTo>
                    <a:pt x="7485" y="9495"/>
                    <a:pt x="8111" y="10249"/>
                    <a:pt x="8644" y="11059"/>
                  </a:cubicBezTo>
                  <a:cubicBezTo>
                    <a:pt x="8700" y="11133"/>
                    <a:pt x="8736" y="11207"/>
                    <a:pt x="8773" y="11280"/>
                  </a:cubicBezTo>
                  <a:cubicBezTo>
                    <a:pt x="8368" y="11280"/>
                    <a:pt x="7945" y="11280"/>
                    <a:pt x="7522" y="11243"/>
                  </a:cubicBezTo>
                  <a:cubicBezTo>
                    <a:pt x="7035" y="11198"/>
                    <a:pt x="6497" y="11014"/>
                    <a:pt x="5993" y="11014"/>
                  </a:cubicBezTo>
                  <a:cubicBezTo>
                    <a:pt x="5887" y="11014"/>
                    <a:pt x="5783" y="11022"/>
                    <a:pt x="5681" y="11041"/>
                  </a:cubicBezTo>
                  <a:cubicBezTo>
                    <a:pt x="5534" y="11059"/>
                    <a:pt x="5479" y="11262"/>
                    <a:pt x="5607" y="11372"/>
                  </a:cubicBezTo>
                  <a:cubicBezTo>
                    <a:pt x="6086" y="11759"/>
                    <a:pt x="6951" y="11777"/>
                    <a:pt x="7558" y="11832"/>
                  </a:cubicBezTo>
                  <a:cubicBezTo>
                    <a:pt x="7716" y="11844"/>
                    <a:pt x="7873" y="11850"/>
                    <a:pt x="8030" y="11850"/>
                  </a:cubicBezTo>
                  <a:cubicBezTo>
                    <a:pt x="8368" y="11850"/>
                    <a:pt x="8704" y="11822"/>
                    <a:pt x="9031" y="11759"/>
                  </a:cubicBezTo>
                  <a:cubicBezTo>
                    <a:pt x="9252" y="12200"/>
                    <a:pt x="9399" y="12642"/>
                    <a:pt x="9583" y="13102"/>
                  </a:cubicBezTo>
                  <a:cubicBezTo>
                    <a:pt x="8147" y="12918"/>
                    <a:pt x="6712" y="12974"/>
                    <a:pt x="5313" y="12532"/>
                  </a:cubicBezTo>
                  <a:cubicBezTo>
                    <a:pt x="3620" y="11980"/>
                    <a:pt x="2258" y="10673"/>
                    <a:pt x="1650" y="8979"/>
                  </a:cubicBezTo>
                  <a:cubicBezTo>
                    <a:pt x="1006" y="7323"/>
                    <a:pt x="988" y="5538"/>
                    <a:pt x="1043" y="3789"/>
                  </a:cubicBezTo>
                  <a:cubicBezTo>
                    <a:pt x="1080" y="2906"/>
                    <a:pt x="1208" y="1709"/>
                    <a:pt x="877" y="789"/>
                  </a:cubicBezTo>
                  <a:close/>
                  <a:moveTo>
                    <a:pt x="263" y="0"/>
                  </a:moveTo>
                  <a:cubicBezTo>
                    <a:pt x="128" y="0"/>
                    <a:pt x="0" y="122"/>
                    <a:pt x="49" y="292"/>
                  </a:cubicBezTo>
                  <a:cubicBezTo>
                    <a:pt x="141" y="1212"/>
                    <a:pt x="417" y="2004"/>
                    <a:pt x="399" y="2961"/>
                  </a:cubicBezTo>
                  <a:cubicBezTo>
                    <a:pt x="399" y="3771"/>
                    <a:pt x="343" y="4599"/>
                    <a:pt x="362" y="5427"/>
                  </a:cubicBezTo>
                  <a:cubicBezTo>
                    <a:pt x="399" y="7139"/>
                    <a:pt x="712" y="8869"/>
                    <a:pt x="1613" y="10360"/>
                  </a:cubicBezTo>
                  <a:cubicBezTo>
                    <a:pt x="2963" y="12604"/>
                    <a:pt x="5550" y="13562"/>
                    <a:pt x="8107" y="13562"/>
                  </a:cubicBezTo>
                  <a:cubicBezTo>
                    <a:pt x="8653" y="13562"/>
                    <a:pt x="9199" y="13518"/>
                    <a:pt x="9730" y="13434"/>
                  </a:cubicBezTo>
                  <a:cubicBezTo>
                    <a:pt x="9749" y="13507"/>
                    <a:pt x="9786" y="13581"/>
                    <a:pt x="9822" y="13655"/>
                  </a:cubicBezTo>
                  <a:cubicBezTo>
                    <a:pt x="9896" y="14188"/>
                    <a:pt x="10154" y="14667"/>
                    <a:pt x="10577" y="14998"/>
                  </a:cubicBezTo>
                  <a:cubicBezTo>
                    <a:pt x="10622" y="15031"/>
                    <a:pt x="10671" y="15046"/>
                    <a:pt x="10719" y="15046"/>
                  </a:cubicBezTo>
                  <a:cubicBezTo>
                    <a:pt x="10885" y="15046"/>
                    <a:pt x="11035" y="14871"/>
                    <a:pt x="10964" y="14685"/>
                  </a:cubicBezTo>
                  <a:cubicBezTo>
                    <a:pt x="9988" y="12789"/>
                    <a:pt x="11240" y="11151"/>
                    <a:pt x="11313" y="9219"/>
                  </a:cubicBezTo>
                  <a:cubicBezTo>
                    <a:pt x="11313" y="7709"/>
                    <a:pt x="10835" y="6237"/>
                    <a:pt x="9951" y="5041"/>
                  </a:cubicBezTo>
                  <a:cubicBezTo>
                    <a:pt x="7761" y="2004"/>
                    <a:pt x="3988" y="1194"/>
                    <a:pt x="583" y="274"/>
                  </a:cubicBezTo>
                  <a:cubicBezTo>
                    <a:pt x="546" y="200"/>
                    <a:pt x="509" y="163"/>
                    <a:pt x="454" y="108"/>
                  </a:cubicBezTo>
                  <a:cubicBezTo>
                    <a:pt x="404" y="33"/>
                    <a:pt x="332" y="0"/>
                    <a:pt x="263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0"/>
            <p:cNvSpPr/>
            <p:nvPr/>
          </p:nvSpPr>
          <p:spPr>
            <a:xfrm>
              <a:off x="1108627" y="-365110"/>
              <a:ext cx="666175" cy="1077548"/>
            </a:xfrm>
            <a:custGeom>
              <a:avLst/>
              <a:gdLst/>
              <a:ahLst/>
              <a:cxnLst/>
              <a:rect l="l" t="t" r="r" b="b"/>
              <a:pathLst>
                <a:path w="12424" h="20096" extrusionOk="0">
                  <a:moveTo>
                    <a:pt x="7546" y="2523"/>
                  </a:moveTo>
                  <a:cubicBezTo>
                    <a:pt x="8504" y="3812"/>
                    <a:pt x="9645" y="4934"/>
                    <a:pt x="10363" y="6407"/>
                  </a:cubicBezTo>
                  <a:cubicBezTo>
                    <a:pt x="11246" y="8229"/>
                    <a:pt x="11191" y="10217"/>
                    <a:pt x="10326" y="12039"/>
                  </a:cubicBezTo>
                  <a:cubicBezTo>
                    <a:pt x="9497" y="13843"/>
                    <a:pt x="8062" y="15223"/>
                    <a:pt x="6589" y="16512"/>
                  </a:cubicBezTo>
                  <a:cubicBezTo>
                    <a:pt x="5872" y="17156"/>
                    <a:pt x="4786" y="17984"/>
                    <a:pt x="4325" y="18941"/>
                  </a:cubicBezTo>
                  <a:cubicBezTo>
                    <a:pt x="3736" y="17285"/>
                    <a:pt x="2798" y="15757"/>
                    <a:pt x="2209" y="14082"/>
                  </a:cubicBezTo>
                  <a:cubicBezTo>
                    <a:pt x="1528" y="12076"/>
                    <a:pt x="1196" y="9867"/>
                    <a:pt x="1804" y="7787"/>
                  </a:cubicBezTo>
                  <a:cubicBezTo>
                    <a:pt x="2430" y="5652"/>
                    <a:pt x="3792" y="4474"/>
                    <a:pt x="5706" y="3462"/>
                  </a:cubicBezTo>
                  <a:cubicBezTo>
                    <a:pt x="5872" y="3388"/>
                    <a:pt x="6019" y="3296"/>
                    <a:pt x="6166" y="3204"/>
                  </a:cubicBezTo>
                  <a:lnTo>
                    <a:pt x="6166" y="3204"/>
                  </a:lnTo>
                  <a:cubicBezTo>
                    <a:pt x="5853" y="4106"/>
                    <a:pt x="5743" y="5155"/>
                    <a:pt x="5651" y="6057"/>
                  </a:cubicBezTo>
                  <a:cubicBezTo>
                    <a:pt x="4933" y="6075"/>
                    <a:pt x="4252" y="6315"/>
                    <a:pt x="3681" y="6756"/>
                  </a:cubicBezTo>
                  <a:cubicBezTo>
                    <a:pt x="3221" y="7088"/>
                    <a:pt x="2522" y="7714"/>
                    <a:pt x="2595" y="8321"/>
                  </a:cubicBezTo>
                  <a:cubicBezTo>
                    <a:pt x="2608" y="8410"/>
                    <a:pt x="2683" y="8464"/>
                    <a:pt x="2758" y="8464"/>
                  </a:cubicBezTo>
                  <a:cubicBezTo>
                    <a:pt x="2792" y="8464"/>
                    <a:pt x="2825" y="8454"/>
                    <a:pt x="2853" y="8431"/>
                  </a:cubicBezTo>
                  <a:cubicBezTo>
                    <a:pt x="3055" y="8266"/>
                    <a:pt x="3221" y="8045"/>
                    <a:pt x="3350" y="7824"/>
                  </a:cubicBezTo>
                  <a:cubicBezTo>
                    <a:pt x="3534" y="7566"/>
                    <a:pt x="3755" y="7345"/>
                    <a:pt x="4013" y="7161"/>
                  </a:cubicBezTo>
                  <a:cubicBezTo>
                    <a:pt x="4491" y="6793"/>
                    <a:pt x="5043" y="6536"/>
                    <a:pt x="5632" y="6425"/>
                  </a:cubicBezTo>
                  <a:lnTo>
                    <a:pt x="5632" y="6425"/>
                  </a:lnTo>
                  <a:cubicBezTo>
                    <a:pt x="5614" y="6591"/>
                    <a:pt x="5595" y="6756"/>
                    <a:pt x="5577" y="6922"/>
                  </a:cubicBezTo>
                  <a:cubicBezTo>
                    <a:pt x="5393" y="8358"/>
                    <a:pt x="5227" y="9812"/>
                    <a:pt x="5062" y="11247"/>
                  </a:cubicBezTo>
                  <a:lnTo>
                    <a:pt x="5006" y="11247"/>
                  </a:lnTo>
                  <a:cubicBezTo>
                    <a:pt x="4951" y="11247"/>
                    <a:pt x="4896" y="11266"/>
                    <a:pt x="4859" y="11303"/>
                  </a:cubicBezTo>
                  <a:cubicBezTo>
                    <a:pt x="4841" y="11321"/>
                    <a:pt x="4841" y="11321"/>
                    <a:pt x="4841" y="11340"/>
                  </a:cubicBezTo>
                  <a:cubicBezTo>
                    <a:pt x="4675" y="11413"/>
                    <a:pt x="4528" y="11468"/>
                    <a:pt x="4362" y="11524"/>
                  </a:cubicBezTo>
                  <a:cubicBezTo>
                    <a:pt x="4178" y="11597"/>
                    <a:pt x="4013" y="11708"/>
                    <a:pt x="3865" y="11818"/>
                  </a:cubicBezTo>
                  <a:cubicBezTo>
                    <a:pt x="3589" y="12002"/>
                    <a:pt x="3184" y="12297"/>
                    <a:pt x="3166" y="12665"/>
                  </a:cubicBezTo>
                  <a:cubicBezTo>
                    <a:pt x="3150" y="12760"/>
                    <a:pt x="3244" y="12856"/>
                    <a:pt x="3354" y="12856"/>
                  </a:cubicBezTo>
                  <a:cubicBezTo>
                    <a:pt x="3371" y="12856"/>
                    <a:pt x="3388" y="12854"/>
                    <a:pt x="3405" y="12849"/>
                  </a:cubicBezTo>
                  <a:cubicBezTo>
                    <a:pt x="3571" y="12775"/>
                    <a:pt x="3718" y="12665"/>
                    <a:pt x="3828" y="12517"/>
                  </a:cubicBezTo>
                  <a:cubicBezTo>
                    <a:pt x="3976" y="12370"/>
                    <a:pt x="4141" y="12241"/>
                    <a:pt x="4325" y="12131"/>
                  </a:cubicBezTo>
                  <a:cubicBezTo>
                    <a:pt x="4491" y="12021"/>
                    <a:pt x="4786" y="11928"/>
                    <a:pt x="4988" y="11781"/>
                  </a:cubicBezTo>
                  <a:lnTo>
                    <a:pt x="4988" y="11781"/>
                  </a:lnTo>
                  <a:cubicBezTo>
                    <a:pt x="4914" y="12481"/>
                    <a:pt x="4841" y="13180"/>
                    <a:pt x="4767" y="13861"/>
                  </a:cubicBezTo>
                  <a:lnTo>
                    <a:pt x="4749" y="13843"/>
                  </a:lnTo>
                  <a:cubicBezTo>
                    <a:pt x="4724" y="13840"/>
                    <a:pt x="4698" y="13839"/>
                    <a:pt x="4671" y="13839"/>
                  </a:cubicBezTo>
                  <a:cubicBezTo>
                    <a:pt x="4290" y="13839"/>
                    <a:pt x="3684" y="14077"/>
                    <a:pt x="3718" y="14524"/>
                  </a:cubicBezTo>
                  <a:cubicBezTo>
                    <a:pt x="3732" y="14566"/>
                    <a:pt x="3780" y="14609"/>
                    <a:pt x="3826" y="14609"/>
                  </a:cubicBezTo>
                  <a:cubicBezTo>
                    <a:pt x="3839" y="14609"/>
                    <a:pt x="3853" y="14606"/>
                    <a:pt x="3865" y="14597"/>
                  </a:cubicBezTo>
                  <a:cubicBezTo>
                    <a:pt x="4013" y="14542"/>
                    <a:pt x="4105" y="14395"/>
                    <a:pt x="4233" y="14303"/>
                  </a:cubicBezTo>
                  <a:cubicBezTo>
                    <a:pt x="4381" y="14192"/>
                    <a:pt x="4565" y="14119"/>
                    <a:pt x="4730" y="14100"/>
                  </a:cubicBezTo>
                  <a:lnTo>
                    <a:pt x="4730" y="14100"/>
                  </a:lnTo>
                  <a:cubicBezTo>
                    <a:pt x="4694" y="14450"/>
                    <a:pt x="4657" y="14800"/>
                    <a:pt x="4620" y="15168"/>
                  </a:cubicBezTo>
                  <a:cubicBezTo>
                    <a:pt x="4600" y="15269"/>
                    <a:pt x="4680" y="15326"/>
                    <a:pt x="4759" y="15326"/>
                  </a:cubicBezTo>
                  <a:cubicBezTo>
                    <a:pt x="4823" y="15326"/>
                    <a:pt x="4888" y="15288"/>
                    <a:pt x="4896" y="15205"/>
                  </a:cubicBezTo>
                  <a:cubicBezTo>
                    <a:pt x="4988" y="14689"/>
                    <a:pt x="5080" y="14156"/>
                    <a:pt x="5154" y="13640"/>
                  </a:cubicBezTo>
                  <a:cubicBezTo>
                    <a:pt x="5209" y="13714"/>
                    <a:pt x="5246" y="13806"/>
                    <a:pt x="5319" y="13880"/>
                  </a:cubicBezTo>
                  <a:cubicBezTo>
                    <a:pt x="5467" y="14137"/>
                    <a:pt x="5743" y="14505"/>
                    <a:pt x="6074" y="14505"/>
                  </a:cubicBezTo>
                  <a:cubicBezTo>
                    <a:pt x="6148" y="14487"/>
                    <a:pt x="6203" y="14413"/>
                    <a:pt x="6203" y="14340"/>
                  </a:cubicBezTo>
                  <a:cubicBezTo>
                    <a:pt x="6166" y="14064"/>
                    <a:pt x="5853" y="13806"/>
                    <a:pt x="5706" y="13603"/>
                  </a:cubicBezTo>
                  <a:cubicBezTo>
                    <a:pt x="5577" y="13419"/>
                    <a:pt x="5467" y="13143"/>
                    <a:pt x="5264" y="13033"/>
                  </a:cubicBezTo>
                  <a:cubicBezTo>
                    <a:pt x="5448" y="11818"/>
                    <a:pt x="5651" y="10603"/>
                    <a:pt x="5853" y="9388"/>
                  </a:cubicBezTo>
                  <a:cubicBezTo>
                    <a:pt x="6092" y="9775"/>
                    <a:pt x="6368" y="10143"/>
                    <a:pt x="6553" y="10530"/>
                  </a:cubicBezTo>
                  <a:cubicBezTo>
                    <a:pt x="6847" y="11155"/>
                    <a:pt x="6921" y="12039"/>
                    <a:pt x="7344" y="12573"/>
                  </a:cubicBezTo>
                  <a:cubicBezTo>
                    <a:pt x="7385" y="12622"/>
                    <a:pt x="7443" y="12645"/>
                    <a:pt x="7503" y="12645"/>
                  </a:cubicBezTo>
                  <a:cubicBezTo>
                    <a:pt x="7577" y="12645"/>
                    <a:pt x="7653" y="12608"/>
                    <a:pt x="7694" y="12536"/>
                  </a:cubicBezTo>
                  <a:cubicBezTo>
                    <a:pt x="7933" y="11836"/>
                    <a:pt x="7491" y="10898"/>
                    <a:pt x="7197" y="10272"/>
                  </a:cubicBezTo>
                  <a:cubicBezTo>
                    <a:pt x="6921" y="9720"/>
                    <a:pt x="6534" y="8984"/>
                    <a:pt x="5982" y="8634"/>
                  </a:cubicBezTo>
                  <a:cubicBezTo>
                    <a:pt x="6000" y="8431"/>
                    <a:pt x="6037" y="8229"/>
                    <a:pt x="6074" y="8026"/>
                  </a:cubicBezTo>
                  <a:cubicBezTo>
                    <a:pt x="6240" y="6959"/>
                    <a:pt x="6387" y="5891"/>
                    <a:pt x="6626" y="4824"/>
                  </a:cubicBezTo>
                  <a:cubicBezTo>
                    <a:pt x="6645" y="4732"/>
                    <a:pt x="6681" y="4640"/>
                    <a:pt x="6700" y="4566"/>
                  </a:cubicBezTo>
                  <a:cubicBezTo>
                    <a:pt x="7013" y="4897"/>
                    <a:pt x="7344" y="5247"/>
                    <a:pt x="7620" y="5597"/>
                  </a:cubicBezTo>
                  <a:cubicBezTo>
                    <a:pt x="8025" y="6112"/>
                    <a:pt x="8338" y="6848"/>
                    <a:pt x="8872" y="7235"/>
                  </a:cubicBezTo>
                  <a:cubicBezTo>
                    <a:pt x="8912" y="7265"/>
                    <a:pt x="8957" y="7279"/>
                    <a:pt x="9000" y="7279"/>
                  </a:cubicBezTo>
                  <a:cubicBezTo>
                    <a:pt x="9114" y="7279"/>
                    <a:pt x="9216" y="7184"/>
                    <a:pt x="9203" y="7051"/>
                  </a:cubicBezTo>
                  <a:cubicBezTo>
                    <a:pt x="9148" y="6352"/>
                    <a:pt x="8504" y="5652"/>
                    <a:pt x="8080" y="5137"/>
                  </a:cubicBezTo>
                  <a:cubicBezTo>
                    <a:pt x="7731" y="4695"/>
                    <a:pt x="7326" y="4308"/>
                    <a:pt x="6884" y="3977"/>
                  </a:cubicBezTo>
                  <a:cubicBezTo>
                    <a:pt x="7086" y="3480"/>
                    <a:pt x="7326" y="3020"/>
                    <a:pt x="7546" y="2523"/>
                  </a:cubicBezTo>
                  <a:close/>
                  <a:moveTo>
                    <a:pt x="8072" y="1"/>
                  </a:moveTo>
                  <a:cubicBezTo>
                    <a:pt x="7968" y="1"/>
                    <a:pt x="7861" y="54"/>
                    <a:pt x="7804" y="167"/>
                  </a:cubicBezTo>
                  <a:cubicBezTo>
                    <a:pt x="7013" y="2413"/>
                    <a:pt x="4730" y="2670"/>
                    <a:pt x="3129" y="4088"/>
                  </a:cubicBezTo>
                  <a:cubicBezTo>
                    <a:pt x="1896" y="5229"/>
                    <a:pt x="1086" y="6738"/>
                    <a:pt x="792" y="8376"/>
                  </a:cubicBezTo>
                  <a:cubicBezTo>
                    <a:pt x="0" y="12481"/>
                    <a:pt x="2246" y="16125"/>
                    <a:pt x="4105" y="19585"/>
                  </a:cubicBezTo>
                  <a:cubicBezTo>
                    <a:pt x="4086" y="19659"/>
                    <a:pt x="4068" y="19733"/>
                    <a:pt x="4068" y="19806"/>
                  </a:cubicBezTo>
                  <a:cubicBezTo>
                    <a:pt x="4055" y="19980"/>
                    <a:pt x="4194" y="20095"/>
                    <a:pt x="4336" y="20095"/>
                  </a:cubicBezTo>
                  <a:cubicBezTo>
                    <a:pt x="4405" y="20095"/>
                    <a:pt x="4474" y="20069"/>
                    <a:pt x="4528" y="20009"/>
                  </a:cubicBezTo>
                  <a:cubicBezTo>
                    <a:pt x="5191" y="19236"/>
                    <a:pt x="5632" y="18389"/>
                    <a:pt x="6405" y="17671"/>
                  </a:cubicBezTo>
                  <a:cubicBezTo>
                    <a:pt x="7086" y="17045"/>
                    <a:pt x="7786" y="16456"/>
                    <a:pt x="8430" y="15831"/>
                  </a:cubicBezTo>
                  <a:cubicBezTo>
                    <a:pt x="9774" y="14468"/>
                    <a:pt x="10970" y="12904"/>
                    <a:pt x="11467" y="11045"/>
                  </a:cubicBezTo>
                  <a:cubicBezTo>
                    <a:pt x="12424" y="7603"/>
                    <a:pt x="10436" y="4198"/>
                    <a:pt x="7749" y="2118"/>
                  </a:cubicBezTo>
                  <a:cubicBezTo>
                    <a:pt x="7786" y="2045"/>
                    <a:pt x="7823" y="1971"/>
                    <a:pt x="7841" y="1897"/>
                  </a:cubicBezTo>
                  <a:cubicBezTo>
                    <a:pt x="8209" y="1437"/>
                    <a:pt x="8393" y="848"/>
                    <a:pt x="8356" y="241"/>
                  </a:cubicBezTo>
                  <a:cubicBezTo>
                    <a:pt x="8336" y="86"/>
                    <a:pt x="8206" y="1"/>
                    <a:pt x="8072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0"/>
            <p:cNvSpPr/>
            <p:nvPr/>
          </p:nvSpPr>
          <p:spPr>
            <a:xfrm>
              <a:off x="6811806" y="-16016"/>
              <a:ext cx="748106" cy="401507"/>
            </a:xfrm>
            <a:custGeom>
              <a:avLst/>
              <a:gdLst/>
              <a:ahLst/>
              <a:cxnLst/>
              <a:rect l="l" t="t" r="r" b="b"/>
              <a:pathLst>
                <a:path w="13952" h="7488" extrusionOk="0">
                  <a:moveTo>
                    <a:pt x="7575" y="566"/>
                  </a:moveTo>
                  <a:cubicBezTo>
                    <a:pt x="7596" y="566"/>
                    <a:pt x="7617" y="567"/>
                    <a:pt x="7638" y="567"/>
                  </a:cubicBezTo>
                  <a:cubicBezTo>
                    <a:pt x="9148" y="567"/>
                    <a:pt x="10178" y="1248"/>
                    <a:pt x="11191" y="2315"/>
                  </a:cubicBezTo>
                  <a:cubicBezTo>
                    <a:pt x="11264" y="2407"/>
                    <a:pt x="11356" y="2481"/>
                    <a:pt x="11430" y="2573"/>
                  </a:cubicBezTo>
                  <a:cubicBezTo>
                    <a:pt x="11364" y="2571"/>
                    <a:pt x="11298" y="2570"/>
                    <a:pt x="11232" y="2570"/>
                  </a:cubicBezTo>
                  <a:cubicBezTo>
                    <a:pt x="10651" y="2570"/>
                    <a:pt x="10057" y="2641"/>
                    <a:pt x="9479" y="2757"/>
                  </a:cubicBezTo>
                  <a:cubicBezTo>
                    <a:pt x="9350" y="2297"/>
                    <a:pt x="9056" y="1892"/>
                    <a:pt x="8669" y="1616"/>
                  </a:cubicBezTo>
                  <a:cubicBezTo>
                    <a:pt x="8425" y="1418"/>
                    <a:pt x="8017" y="1156"/>
                    <a:pt x="7654" y="1156"/>
                  </a:cubicBezTo>
                  <a:cubicBezTo>
                    <a:pt x="7579" y="1156"/>
                    <a:pt x="7505" y="1167"/>
                    <a:pt x="7436" y="1193"/>
                  </a:cubicBezTo>
                  <a:cubicBezTo>
                    <a:pt x="7362" y="1229"/>
                    <a:pt x="7344" y="1340"/>
                    <a:pt x="7418" y="1377"/>
                  </a:cubicBezTo>
                  <a:cubicBezTo>
                    <a:pt x="7565" y="1487"/>
                    <a:pt x="7730" y="1542"/>
                    <a:pt x="7915" y="1598"/>
                  </a:cubicBezTo>
                  <a:cubicBezTo>
                    <a:pt x="8117" y="1671"/>
                    <a:pt x="8301" y="1763"/>
                    <a:pt x="8467" y="1892"/>
                  </a:cubicBezTo>
                  <a:cubicBezTo>
                    <a:pt x="8780" y="2131"/>
                    <a:pt x="9056" y="2444"/>
                    <a:pt x="9240" y="2812"/>
                  </a:cubicBezTo>
                  <a:lnTo>
                    <a:pt x="8908" y="2868"/>
                  </a:lnTo>
                  <a:cubicBezTo>
                    <a:pt x="7933" y="3015"/>
                    <a:pt x="6957" y="3180"/>
                    <a:pt x="5982" y="3328"/>
                  </a:cubicBezTo>
                  <a:cubicBezTo>
                    <a:pt x="5982" y="3328"/>
                    <a:pt x="5982" y="3309"/>
                    <a:pt x="5982" y="3291"/>
                  </a:cubicBezTo>
                  <a:cubicBezTo>
                    <a:pt x="5982" y="3254"/>
                    <a:pt x="5964" y="3236"/>
                    <a:pt x="5927" y="3217"/>
                  </a:cubicBezTo>
                  <a:lnTo>
                    <a:pt x="5890" y="3217"/>
                  </a:lnTo>
                  <a:cubicBezTo>
                    <a:pt x="5816" y="3125"/>
                    <a:pt x="5743" y="3033"/>
                    <a:pt x="5687" y="2941"/>
                  </a:cubicBezTo>
                  <a:cubicBezTo>
                    <a:pt x="5595" y="2831"/>
                    <a:pt x="5503" y="2739"/>
                    <a:pt x="5411" y="2665"/>
                  </a:cubicBezTo>
                  <a:cubicBezTo>
                    <a:pt x="5249" y="2535"/>
                    <a:pt x="5028" y="2361"/>
                    <a:pt x="4814" y="2361"/>
                  </a:cubicBezTo>
                  <a:cubicBezTo>
                    <a:pt x="4786" y="2361"/>
                    <a:pt x="4758" y="2364"/>
                    <a:pt x="4730" y="2371"/>
                  </a:cubicBezTo>
                  <a:cubicBezTo>
                    <a:pt x="4638" y="2389"/>
                    <a:pt x="4602" y="2481"/>
                    <a:pt x="4657" y="2555"/>
                  </a:cubicBezTo>
                  <a:cubicBezTo>
                    <a:pt x="4730" y="2665"/>
                    <a:pt x="4822" y="2739"/>
                    <a:pt x="4951" y="2794"/>
                  </a:cubicBezTo>
                  <a:cubicBezTo>
                    <a:pt x="5062" y="2868"/>
                    <a:pt x="5172" y="2941"/>
                    <a:pt x="5283" y="3033"/>
                  </a:cubicBezTo>
                  <a:cubicBezTo>
                    <a:pt x="5393" y="3125"/>
                    <a:pt x="5522" y="3309"/>
                    <a:pt x="5632" y="3420"/>
                  </a:cubicBezTo>
                  <a:lnTo>
                    <a:pt x="4233" y="3641"/>
                  </a:lnTo>
                  <a:lnTo>
                    <a:pt x="4233" y="3622"/>
                  </a:lnTo>
                  <a:cubicBezTo>
                    <a:pt x="4201" y="3411"/>
                    <a:pt x="3981" y="3070"/>
                    <a:pt x="3727" y="3070"/>
                  </a:cubicBezTo>
                  <a:cubicBezTo>
                    <a:pt x="3694" y="3070"/>
                    <a:pt x="3660" y="3076"/>
                    <a:pt x="3626" y="3088"/>
                  </a:cubicBezTo>
                  <a:cubicBezTo>
                    <a:pt x="3571" y="3107"/>
                    <a:pt x="3552" y="3162"/>
                    <a:pt x="3589" y="3199"/>
                  </a:cubicBezTo>
                  <a:cubicBezTo>
                    <a:pt x="3663" y="3272"/>
                    <a:pt x="3755" y="3328"/>
                    <a:pt x="3847" y="3383"/>
                  </a:cubicBezTo>
                  <a:cubicBezTo>
                    <a:pt x="3939" y="3457"/>
                    <a:pt x="4031" y="3567"/>
                    <a:pt x="4086" y="3677"/>
                  </a:cubicBezTo>
                  <a:lnTo>
                    <a:pt x="3350" y="3788"/>
                  </a:lnTo>
                  <a:cubicBezTo>
                    <a:pt x="3227" y="3805"/>
                    <a:pt x="3255" y="3991"/>
                    <a:pt x="3370" y="3991"/>
                  </a:cubicBezTo>
                  <a:cubicBezTo>
                    <a:pt x="3376" y="3991"/>
                    <a:pt x="3381" y="3991"/>
                    <a:pt x="3387" y="3990"/>
                  </a:cubicBezTo>
                  <a:lnTo>
                    <a:pt x="4454" y="3861"/>
                  </a:lnTo>
                  <a:lnTo>
                    <a:pt x="4454" y="3861"/>
                  </a:lnTo>
                  <a:cubicBezTo>
                    <a:pt x="4399" y="3917"/>
                    <a:pt x="4362" y="3972"/>
                    <a:pt x="4325" y="4009"/>
                  </a:cubicBezTo>
                  <a:cubicBezTo>
                    <a:pt x="4178" y="4156"/>
                    <a:pt x="3994" y="4395"/>
                    <a:pt x="4068" y="4616"/>
                  </a:cubicBezTo>
                  <a:cubicBezTo>
                    <a:pt x="4082" y="4658"/>
                    <a:pt x="4116" y="4678"/>
                    <a:pt x="4156" y="4678"/>
                  </a:cubicBezTo>
                  <a:cubicBezTo>
                    <a:pt x="4169" y="4678"/>
                    <a:pt x="4183" y="4676"/>
                    <a:pt x="4197" y="4671"/>
                  </a:cubicBezTo>
                  <a:cubicBezTo>
                    <a:pt x="4362" y="4598"/>
                    <a:pt x="4473" y="4358"/>
                    <a:pt x="4583" y="4211"/>
                  </a:cubicBezTo>
                  <a:cubicBezTo>
                    <a:pt x="4694" y="4082"/>
                    <a:pt x="4841" y="3990"/>
                    <a:pt x="4859" y="3825"/>
                  </a:cubicBezTo>
                  <a:lnTo>
                    <a:pt x="7362" y="3530"/>
                  </a:lnTo>
                  <a:lnTo>
                    <a:pt x="7362" y="3530"/>
                  </a:lnTo>
                  <a:cubicBezTo>
                    <a:pt x="7142" y="3769"/>
                    <a:pt x="6957" y="4009"/>
                    <a:pt x="6737" y="4211"/>
                  </a:cubicBezTo>
                  <a:cubicBezTo>
                    <a:pt x="6368" y="4524"/>
                    <a:pt x="5816" y="4727"/>
                    <a:pt x="5540" y="5095"/>
                  </a:cubicBezTo>
                  <a:cubicBezTo>
                    <a:pt x="5485" y="5187"/>
                    <a:pt x="5540" y="5297"/>
                    <a:pt x="5632" y="5316"/>
                  </a:cubicBezTo>
                  <a:cubicBezTo>
                    <a:pt x="5652" y="5317"/>
                    <a:pt x="5671" y="5318"/>
                    <a:pt x="5691" y="5318"/>
                  </a:cubicBezTo>
                  <a:cubicBezTo>
                    <a:pt x="6186" y="5318"/>
                    <a:pt x="6676" y="4880"/>
                    <a:pt x="7013" y="4561"/>
                  </a:cubicBezTo>
                  <a:cubicBezTo>
                    <a:pt x="7326" y="4285"/>
                    <a:pt x="7749" y="3898"/>
                    <a:pt x="7859" y="3475"/>
                  </a:cubicBezTo>
                  <a:lnTo>
                    <a:pt x="8264" y="3420"/>
                  </a:lnTo>
                  <a:cubicBezTo>
                    <a:pt x="9000" y="3346"/>
                    <a:pt x="9737" y="3217"/>
                    <a:pt x="10455" y="3199"/>
                  </a:cubicBezTo>
                  <a:lnTo>
                    <a:pt x="10657" y="3199"/>
                  </a:lnTo>
                  <a:cubicBezTo>
                    <a:pt x="10491" y="3457"/>
                    <a:pt x="10326" y="3733"/>
                    <a:pt x="10142" y="3990"/>
                  </a:cubicBezTo>
                  <a:cubicBezTo>
                    <a:pt x="9884" y="4358"/>
                    <a:pt x="9461" y="4690"/>
                    <a:pt x="9313" y="5113"/>
                  </a:cubicBezTo>
                  <a:cubicBezTo>
                    <a:pt x="9266" y="5209"/>
                    <a:pt x="9356" y="5304"/>
                    <a:pt x="9453" y="5304"/>
                  </a:cubicBezTo>
                  <a:cubicBezTo>
                    <a:pt x="9468" y="5304"/>
                    <a:pt x="9483" y="5302"/>
                    <a:pt x="9497" y="5297"/>
                  </a:cubicBezTo>
                  <a:cubicBezTo>
                    <a:pt x="9939" y="5131"/>
                    <a:pt x="10289" y="4579"/>
                    <a:pt x="10528" y="4193"/>
                  </a:cubicBezTo>
                  <a:cubicBezTo>
                    <a:pt x="10749" y="3898"/>
                    <a:pt x="10933" y="3567"/>
                    <a:pt x="11062" y="3217"/>
                  </a:cubicBezTo>
                  <a:cubicBezTo>
                    <a:pt x="11430" y="3254"/>
                    <a:pt x="11780" y="3309"/>
                    <a:pt x="12129" y="3383"/>
                  </a:cubicBezTo>
                  <a:cubicBezTo>
                    <a:pt x="11467" y="4230"/>
                    <a:pt x="10952" y="5187"/>
                    <a:pt x="10142" y="5923"/>
                  </a:cubicBezTo>
                  <a:cubicBezTo>
                    <a:pt x="9342" y="6621"/>
                    <a:pt x="8312" y="6997"/>
                    <a:pt x="7270" y="6997"/>
                  </a:cubicBezTo>
                  <a:cubicBezTo>
                    <a:pt x="6994" y="6997"/>
                    <a:pt x="6716" y="6971"/>
                    <a:pt x="6442" y="6917"/>
                  </a:cubicBezTo>
                  <a:cubicBezTo>
                    <a:pt x="5117" y="6714"/>
                    <a:pt x="3939" y="6033"/>
                    <a:pt x="2835" y="5316"/>
                  </a:cubicBezTo>
                  <a:cubicBezTo>
                    <a:pt x="2282" y="4947"/>
                    <a:pt x="1546" y="4395"/>
                    <a:pt x="828" y="4285"/>
                  </a:cubicBezTo>
                  <a:cubicBezTo>
                    <a:pt x="1804" y="3585"/>
                    <a:pt x="2632" y="2683"/>
                    <a:pt x="3608" y="2002"/>
                  </a:cubicBezTo>
                  <a:cubicBezTo>
                    <a:pt x="4769" y="1186"/>
                    <a:pt x="6126" y="566"/>
                    <a:pt x="7575" y="566"/>
                  </a:cubicBezTo>
                  <a:close/>
                  <a:moveTo>
                    <a:pt x="7626" y="1"/>
                  </a:moveTo>
                  <a:cubicBezTo>
                    <a:pt x="7435" y="1"/>
                    <a:pt x="7242" y="11"/>
                    <a:pt x="7049" y="33"/>
                  </a:cubicBezTo>
                  <a:cubicBezTo>
                    <a:pt x="4233" y="272"/>
                    <a:pt x="2264" y="2407"/>
                    <a:pt x="368" y="4266"/>
                  </a:cubicBezTo>
                  <a:cubicBezTo>
                    <a:pt x="313" y="4266"/>
                    <a:pt x="258" y="4285"/>
                    <a:pt x="203" y="4285"/>
                  </a:cubicBezTo>
                  <a:cubicBezTo>
                    <a:pt x="37" y="4322"/>
                    <a:pt x="0" y="4561"/>
                    <a:pt x="166" y="4634"/>
                  </a:cubicBezTo>
                  <a:cubicBezTo>
                    <a:pt x="792" y="4911"/>
                    <a:pt x="1436" y="5039"/>
                    <a:pt x="2043" y="5408"/>
                  </a:cubicBezTo>
                  <a:cubicBezTo>
                    <a:pt x="2577" y="5739"/>
                    <a:pt x="3074" y="6089"/>
                    <a:pt x="3626" y="6401"/>
                  </a:cubicBezTo>
                  <a:cubicBezTo>
                    <a:pt x="4749" y="7027"/>
                    <a:pt x="6000" y="7487"/>
                    <a:pt x="7307" y="7487"/>
                  </a:cubicBezTo>
                  <a:cubicBezTo>
                    <a:pt x="9718" y="7451"/>
                    <a:pt x="11577" y="5536"/>
                    <a:pt x="12424" y="3401"/>
                  </a:cubicBezTo>
                  <a:lnTo>
                    <a:pt x="12608" y="3420"/>
                  </a:lnTo>
                  <a:cubicBezTo>
                    <a:pt x="12804" y="3498"/>
                    <a:pt x="13009" y="3540"/>
                    <a:pt x="13217" y="3540"/>
                  </a:cubicBezTo>
                  <a:cubicBezTo>
                    <a:pt x="13401" y="3540"/>
                    <a:pt x="13586" y="3507"/>
                    <a:pt x="13768" y="3438"/>
                  </a:cubicBezTo>
                  <a:cubicBezTo>
                    <a:pt x="13952" y="3364"/>
                    <a:pt x="13915" y="3107"/>
                    <a:pt x="13712" y="3070"/>
                  </a:cubicBezTo>
                  <a:cubicBezTo>
                    <a:pt x="12111" y="2978"/>
                    <a:pt x="11522" y="1524"/>
                    <a:pt x="10289" y="751"/>
                  </a:cubicBezTo>
                  <a:cubicBezTo>
                    <a:pt x="9493" y="261"/>
                    <a:pt x="8570" y="1"/>
                    <a:pt x="7626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0"/>
            <p:cNvSpPr/>
            <p:nvPr/>
          </p:nvSpPr>
          <p:spPr>
            <a:xfrm>
              <a:off x="8252669" y="409431"/>
              <a:ext cx="748106" cy="401185"/>
            </a:xfrm>
            <a:custGeom>
              <a:avLst/>
              <a:gdLst/>
              <a:ahLst/>
              <a:cxnLst/>
              <a:rect l="l" t="t" r="r" b="b"/>
              <a:pathLst>
                <a:path w="13952" h="7482" extrusionOk="0">
                  <a:moveTo>
                    <a:pt x="7639" y="560"/>
                  </a:moveTo>
                  <a:cubicBezTo>
                    <a:pt x="9148" y="579"/>
                    <a:pt x="10179" y="1260"/>
                    <a:pt x="11191" y="2327"/>
                  </a:cubicBezTo>
                  <a:cubicBezTo>
                    <a:pt x="11265" y="2401"/>
                    <a:pt x="11357" y="2493"/>
                    <a:pt x="11449" y="2585"/>
                  </a:cubicBezTo>
                  <a:cubicBezTo>
                    <a:pt x="11367" y="2583"/>
                    <a:pt x="11286" y="2581"/>
                    <a:pt x="11204" y="2581"/>
                  </a:cubicBezTo>
                  <a:cubicBezTo>
                    <a:pt x="10623" y="2581"/>
                    <a:pt x="10044" y="2640"/>
                    <a:pt x="9479" y="2769"/>
                  </a:cubicBezTo>
                  <a:cubicBezTo>
                    <a:pt x="9351" y="2309"/>
                    <a:pt x="9056" y="1904"/>
                    <a:pt x="8669" y="1609"/>
                  </a:cubicBezTo>
                  <a:cubicBezTo>
                    <a:pt x="8426" y="1426"/>
                    <a:pt x="8018" y="1168"/>
                    <a:pt x="7665" y="1168"/>
                  </a:cubicBezTo>
                  <a:cubicBezTo>
                    <a:pt x="7592" y="1168"/>
                    <a:pt x="7521" y="1179"/>
                    <a:pt x="7455" y="1204"/>
                  </a:cubicBezTo>
                  <a:cubicBezTo>
                    <a:pt x="7363" y="1241"/>
                    <a:pt x="7363" y="1333"/>
                    <a:pt x="7418" y="1388"/>
                  </a:cubicBezTo>
                  <a:cubicBezTo>
                    <a:pt x="7584" y="1480"/>
                    <a:pt x="7749" y="1554"/>
                    <a:pt x="7915" y="1591"/>
                  </a:cubicBezTo>
                  <a:cubicBezTo>
                    <a:pt x="8117" y="1665"/>
                    <a:pt x="8301" y="1775"/>
                    <a:pt x="8467" y="1885"/>
                  </a:cubicBezTo>
                  <a:cubicBezTo>
                    <a:pt x="8798" y="2143"/>
                    <a:pt x="9056" y="2456"/>
                    <a:pt x="9240" y="2806"/>
                  </a:cubicBezTo>
                  <a:lnTo>
                    <a:pt x="8909" y="2861"/>
                  </a:lnTo>
                  <a:cubicBezTo>
                    <a:pt x="7933" y="3027"/>
                    <a:pt x="6976" y="3192"/>
                    <a:pt x="6001" y="3339"/>
                  </a:cubicBezTo>
                  <a:cubicBezTo>
                    <a:pt x="6001" y="3339"/>
                    <a:pt x="6001" y="3321"/>
                    <a:pt x="6001" y="3303"/>
                  </a:cubicBezTo>
                  <a:cubicBezTo>
                    <a:pt x="5982" y="3266"/>
                    <a:pt x="5964" y="3229"/>
                    <a:pt x="5927" y="3211"/>
                  </a:cubicBezTo>
                  <a:lnTo>
                    <a:pt x="5909" y="3211"/>
                  </a:lnTo>
                  <a:cubicBezTo>
                    <a:pt x="5817" y="3137"/>
                    <a:pt x="5761" y="3045"/>
                    <a:pt x="5688" y="2935"/>
                  </a:cubicBezTo>
                  <a:cubicBezTo>
                    <a:pt x="5614" y="2842"/>
                    <a:pt x="5504" y="2750"/>
                    <a:pt x="5412" y="2658"/>
                  </a:cubicBezTo>
                  <a:cubicBezTo>
                    <a:pt x="5259" y="2540"/>
                    <a:pt x="5014" y="2360"/>
                    <a:pt x="4790" y="2360"/>
                  </a:cubicBezTo>
                  <a:cubicBezTo>
                    <a:pt x="4770" y="2360"/>
                    <a:pt x="4750" y="2361"/>
                    <a:pt x="4731" y="2364"/>
                  </a:cubicBezTo>
                  <a:cubicBezTo>
                    <a:pt x="4639" y="2382"/>
                    <a:pt x="4602" y="2493"/>
                    <a:pt x="4657" y="2566"/>
                  </a:cubicBezTo>
                  <a:cubicBezTo>
                    <a:pt x="4731" y="2658"/>
                    <a:pt x="4841" y="2750"/>
                    <a:pt x="4952" y="2787"/>
                  </a:cubicBezTo>
                  <a:cubicBezTo>
                    <a:pt x="5062" y="2861"/>
                    <a:pt x="5191" y="2953"/>
                    <a:pt x="5301" y="3045"/>
                  </a:cubicBezTo>
                  <a:cubicBezTo>
                    <a:pt x="5412" y="3137"/>
                    <a:pt x="5504" y="3303"/>
                    <a:pt x="5633" y="3413"/>
                  </a:cubicBezTo>
                  <a:lnTo>
                    <a:pt x="4252" y="3652"/>
                  </a:lnTo>
                  <a:lnTo>
                    <a:pt x="4252" y="3634"/>
                  </a:lnTo>
                  <a:cubicBezTo>
                    <a:pt x="4204" y="3425"/>
                    <a:pt x="3988" y="3076"/>
                    <a:pt x="3738" y="3076"/>
                  </a:cubicBezTo>
                  <a:cubicBezTo>
                    <a:pt x="3701" y="3076"/>
                    <a:pt x="3664" y="3084"/>
                    <a:pt x="3626" y="3100"/>
                  </a:cubicBezTo>
                  <a:cubicBezTo>
                    <a:pt x="3571" y="3119"/>
                    <a:pt x="3571" y="3174"/>
                    <a:pt x="3589" y="3211"/>
                  </a:cubicBezTo>
                  <a:cubicBezTo>
                    <a:pt x="3663" y="3284"/>
                    <a:pt x="3774" y="3321"/>
                    <a:pt x="3847" y="3395"/>
                  </a:cubicBezTo>
                  <a:cubicBezTo>
                    <a:pt x="3958" y="3468"/>
                    <a:pt x="4031" y="3560"/>
                    <a:pt x="4086" y="3671"/>
                  </a:cubicBezTo>
                  <a:lnTo>
                    <a:pt x="3369" y="3800"/>
                  </a:lnTo>
                  <a:cubicBezTo>
                    <a:pt x="3246" y="3817"/>
                    <a:pt x="3257" y="3985"/>
                    <a:pt x="3369" y="3985"/>
                  </a:cubicBezTo>
                  <a:cubicBezTo>
                    <a:pt x="3375" y="3985"/>
                    <a:pt x="3381" y="3985"/>
                    <a:pt x="3387" y="3984"/>
                  </a:cubicBezTo>
                  <a:lnTo>
                    <a:pt x="4455" y="3873"/>
                  </a:lnTo>
                  <a:lnTo>
                    <a:pt x="4326" y="4020"/>
                  </a:lnTo>
                  <a:cubicBezTo>
                    <a:pt x="4197" y="4168"/>
                    <a:pt x="3994" y="4407"/>
                    <a:pt x="4068" y="4628"/>
                  </a:cubicBezTo>
                  <a:cubicBezTo>
                    <a:pt x="4081" y="4654"/>
                    <a:pt x="4112" y="4680"/>
                    <a:pt x="4149" y="4680"/>
                  </a:cubicBezTo>
                  <a:cubicBezTo>
                    <a:pt x="4165" y="4680"/>
                    <a:pt x="4181" y="4675"/>
                    <a:pt x="4197" y="4665"/>
                  </a:cubicBezTo>
                  <a:cubicBezTo>
                    <a:pt x="4381" y="4609"/>
                    <a:pt x="4473" y="4352"/>
                    <a:pt x="4583" y="4205"/>
                  </a:cubicBezTo>
                  <a:cubicBezTo>
                    <a:pt x="4694" y="4076"/>
                    <a:pt x="4841" y="3984"/>
                    <a:pt x="4878" y="3818"/>
                  </a:cubicBezTo>
                  <a:lnTo>
                    <a:pt x="7363" y="3542"/>
                  </a:lnTo>
                  <a:lnTo>
                    <a:pt x="7363" y="3542"/>
                  </a:lnTo>
                  <a:cubicBezTo>
                    <a:pt x="7160" y="3763"/>
                    <a:pt x="6958" y="4020"/>
                    <a:pt x="6737" y="4205"/>
                  </a:cubicBezTo>
                  <a:cubicBezTo>
                    <a:pt x="6387" y="4517"/>
                    <a:pt x="5817" y="4720"/>
                    <a:pt x="5559" y="5106"/>
                  </a:cubicBezTo>
                  <a:cubicBezTo>
                    <a:pt x="5485" y="5180"/>
                    <a:pt x="5541" y="5309"/>
                    <a:pt x="5651" y="5309"/>
                  </a:cubicBezTo>
                  <a:cubicBezTo>
                    <a:pt x="5670" y="5310"/>
                    <a:pt x="5689" y="5311"/>
                    <a:pt x="5708" y="5311"/>
                  </a:cubicBezTo>
                  <a:cubicBezTo>
                    <a:pt x="6187" y="5311"/>
                    <a:pt x="6677" y="4874"/>
                    <a:pt x="7031" y="4573"/>
                  </a:cubicBezTo>
                  <a:cubicBezTo>
                    <a:pt x="7326" y="4297"/>
                    <a:pt x="7749" y="3910"/>
                    <a:pt x="7860" y="3468"/>
                  </a:cubicBezTo>
                  <a:lnTo>
                    <a:pt x="8283" y="3431"/>
                  </a:lnTo>
                  <a:cubicBezTo>
                    <a:pt x="9001" y="3339"/>
                    <a:pt x="9737" y="3229"/>
                    <a:pt x="10473" y="3192"/>
                  </a:cubicBezTo>
                  <a:lnTo>
                    <a:pt x="10657" y="3192"/>
                  </a:lnTo>
                  <a:cubicBezTo>
                    <a:pt x="10492" y="3468"/>
                    <a:pt x="10344" y="3744"/>
                    <a:pt x="10160" y="4002"/>
                  </a:cubicBezTo>
                  <a:cubicBezTo>
                    <a:pt x="9884" y="4352"/>
                    <a:pt x="9461" y="4683"/>
                    <a:pt x="9314" y="5106"/>
                  </a:cubicBezTo>
                  <a:cubicBezTo>
                    <a:pt x="9268" y="5212"/>
                    <a:pt x="9347" y="5305"/>
                    <a:pt x="9437" y="5305"/>
                  </a:cubicBezTo>
                  <a:cubicBezTo>
                    <a:pt x="9457" y="5305"/>
                    <a:pt x="9478" y="5300"/>
                    <a:pt x="9498" y="5290"/>
                  </a:cubicBezTo>
                  <a:cubicBezTo>
                    <a:pt x="9958" y="5125"/>
                    <a:pt x="10289" y="4591"/>
                    <a:pt x="10547" y="4205"/>
                  </a:cubicBezTo>
                  <a:cubicBezTo>
                    <a:pt x="10749" y="3892"/>
                    <a:pt x="10933" y="3560"/>
                    <a:pt x="11081" y="3211"/>
                  </a:cubicBezTo>
                  <a:cubicBezTo>
                    <a:pt x="11430" y="3247"/>
                    <a:pt x="11780" y="3321"/>
                    <a:pt x="12148" y="3376"/>
                  </a:cubicBezTo>
                  <a:cubicBezTo>
                    <a:pt x="11467" y="4241"/>
                    <a:pt x="10970" y="5198"/>
                    <a:pt x="10142" y="5935"/>
                  </a:cubicBezTo>
                  <a:cubicBezTo>
                    <a:pt x="9342" y="6633"/>
                    <a:pt x="8324" y="7009"/>
                    <a:pt x="7278" y="7009"/>
                  </a:cubicBezTo>
                  <a:cubicBezTo>
                    <a:pt x="7000" y="7009"/>
                    <a:pt x="6720" y="6983"/>
                    <a:pt x="6442" y="6929"/>
                  </a:cubicBezTo>
                  <a:cubicBezTo>
                    <a:pt x="5117" y="6708"/>
                    <a:pt x="3958" y="6045"/>
                    <a:pt x="2835" y="5309"/>
                  </a:cubicBezTo>
                  <a:cubicBezTo>
                    <a:pt x="2283" y="4959"/>
                    <a:pt x="1565" y="4407"/>
                    <a:pt x="829" y="4278"/>
                  </a:cubicBezTo>
                  <a:cubicBezTo>
                    <a:pt x="1804" y="3597"/>
                    <a:pt x="2632" y="2695"/>
                    <a:pt x="3608" y="1996"/>
                  </a:cubicBezTo>
                  <a:cubicBezTo>
                    <a:pt x="4786" y="1186"/>
                    <a:pt x="6185" y="560"/>
                    <a:pt x="7639" y="560"/>
                  </a:cubicBezTo>
                  <a:close/>
                  <a:moveTo>
                    <a:pt x="7598" y="0"/>
                  </a:moveTo>
                  <a:cubicBezTo>
                    <a:pt x="7422" y="0"/>
                    <a:pt x="7245" y="9"/>
                    <a:pt x="7068" y="26"/>
                  </a:cubicBezTo>
                  <a:cubicBezTo>
                    <a:pt x="4252" y="284"/>
                    <a:pt x="2283" y="2419"/>
                    <a:pt x="368" y="4260"/>
                  </a:cubicBezTo>
                  <a:cubicBezTo>
                    <a:pt x="313" y="4260"/>
                    <a:pt x="276" y="4278"/>
                    <a:pt x="221" y="4297"/>
                  </a:cubicBezTo>
                  <a:cubicBezTo>
                    <a:pt x="37" y="4315"/>
                    <a:pt x="0" y="4554"/>
                    <a:pt x="166" y="4628"/>
                  </a:cubicBezTo>
                  <a:cubicBezTo>
                    <a:pt x="810" y="4922"/>
                    <a:pt x="1436" y="5051"/>
                    <a:pt x="2043" y="5419"/>
                  </a:cubicBezTo>
                  <a:cubicBezTo>
                    <a:pt x="2577" y="5732"/>
                    <a:pt x="3093" y="6100"/>
                    <a:pt x="3626" y="6395"/>
                  </a:cubicBezTo>
                  <a:cubicBezTo>
                    <a:pt x="4746" y="7009"/>
                    <a:pt x="5955" y="7481"/>
                    <a:pt x="7234" y="7481"/>
                  </a:cubicBezTo>
                  <a:cubicBezTo>
                    <a:pt x="7259" y="7481"/>
                    <a:pt x="7283" y="7481"/>
                    <a:pt x="7307" y="7481"/>
                  </a:cubicBezTo>
                  <a:cubicBezTo>
                    <a:pt x="9719" y="7462"/>
                    <a:pt x="11578" y="5548"/>
                    <a:pt x="12424" y="3395"/>
                  </a:cubicBezTo>
                  <a:cubicBezTo>
                    <a:pt x="12498" y="3395"/>
                    <a:pt x="12553" y="3413"/>
                    <a:pt x="12608" y="3413"/>
                  </a:cubicBezTo>
                  <a:cubicBezTo>
                    <a:pt x="12804" y="3501"/>
                    <a:pt x="13015" y="3542"/>
                    <a:pt x="13225" y="3542"/>
                  </a:cubicBezTo>
                  <a:cubicBezTo>
                    <a:pt x="13411" y="3542"/>
                    <a:pt x="13595" y="3510"/>
                    <a:pt x="13768" y="3450"/>
                  </a:cubicBezTo>
                  <a:cubicBezTo>
                    <a:pt x="13952" y="3376"/>
                    <a:pt x="13915" y="3100"/>
                    <a:pt x="13713" y="3082"/>
                  </a:cubicBezTo>
                  <a:cubicBezTo>
                    <a:pt x="12111" y="2971"/>
                    <a:pt x="11522" y="1536"/>
                    <a:pt x="10308" y="763"/>
                  </a:cubicBezTo>
                  <a:cubicBezTo>
                    <a:pt x="9485" y="251"/>
                    <a:pt x="8546" y="0"/>
                    <a:pt x="7598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0"/>
            <p:cNvSpPr/>
            <p:nvPr/>
          </p:nvSpPr>
          <p:spPr>
            <a:xfrm>
              <a:off x="2302546" y="623843"/>
              <a:ext cx="883336" cy="475556"/>
            </a:xfrm>
            <a:custGeom>
              <a:avLst/>
              <a:gdLst/>
              <a:ahLst/>
              <a:cxnLst/>
              <a:rect l="l" t="t" r="r" b="b"/>
              <a:pathLst>
                <a:path w="16474" h="8869" extrusionOk="0">
                  <a:moveTo>
                    <a:pt x="7962" y="562"/>
                  </a:moveTo>
                  <a:cubicBezTo>
                    <a:pt x="8240" y="562"/>
                    <a:pt x="8520" y="585"/>
                    <a:pt x="8799" y="631"/>
                  </a:cubicBezTo>
                  <a:cubicBezTo>
                    <a:pt x="10382" y="851"/>
                    <a:pt x="11780" y="1625"/>
                    <a:pt x="13106" y="2434"/>
                  </a:cubicBezTo>
                  <a:cubicBezTo>
                    <a:pt x="13787" y="2858"/>
                    <a:pt x="14652" y="3484"/>
                    <a:pt x="15517" y="3612"/>
                  </a:cubicBezTo>
                  <a:cubicBezTo>
                    <a:pt x="14376" y="4441"/>
                    <a:pt x="13419" y="5545"/>
                    <a:pt x="12296" y="6373"/>
                  </a:cubicBezTo>
                  <a:cubicBezTo>
                    <a:pt x="10915" y="7386"/>
                    <a:pt x="9296" y="8140"/>
                    <a:pt x="7566" y="8177"/>
                  </a:cubicBezTo>
                  <a:cubicBezTo>
                    <a:pt x="7544" y="8177"/>
                    <a:pt x="7523" y="8177"/>
                    <a:pt x="7502" y="8177"/>
                  </a:cubicBezTo>
                  <a:cubicBezTo>
                    <a:pt x="5751" y="8177"/>
                    <a:pt x="4532" y="7426"/>
                    <a:pt x="3332" y="6189"/>
                  </a:cubicBezTo>
                  <a:cubicBezTo>
                    <a:pt x="3222" y="6097"/>
                    <a:pt x="3130" y="5987"/>
                    <a:pt x="3019" y="5895"/>
                  </a:cubicBezTo>
                  <a:cubicBezTo>
                    <a:pt x="3792" y="5895"/>
                    <a:pt x="4565" y="5803"/>
                    <a:pt x="5320" y="5619"/>
                  </a:cubicBezTo>
                  <a:cubicBezTo>
                    <a:pt x="5504" y="6171"/>
                    <a:pt x="5835" y="6631"/>
                    <a:pt x="6314" y="6962"/>
                  </a:cubicBezTo>
                  <a:cubicBezTo>
                    <a:pt x="6611" y="7185"/>
                    <a:pt x="7074" y="7479"/>
                    <a:pt x="7484" y="7479"/>
                  </a:cubicBezTo>
                  <a:cubicBezTo>
                    <a:pt x="7583" y="7479"/>
                    <a:pt x="7679" y="7462"/>
                    <a:pt x="7768" y="7422"/>
                  </a:cubicBezTo>
                  <a:cubicBezTo>
                    <a:pt x="7878" y="7386"/>
                    <a:pt x="7878" y="7257"/>
                    <a:pt x="7805" y="7201"/>
                  </a:cubicBezTo>
                  <a:cubicBezTo>
                    <a:pt x="7621" y="7091"/>
                    <a:pt x="7418" y="7017"/>
                    <a:pt x="7197" y="6962"/>
                  </a:cubicBezTo>
                  <a:cubicBezTo>
                    <a:pt x="6977" y="6889"/>
                    <a:pt x="6756" y="6778"/>
                    <a:pt x="6553" y="6631"/>
                  </a:cubicBezTo>
                  <a:cubicBezTo>
                    <a:pt x="6167" y="6355"/>
                    <a:pt x="5835" y="5987"/>
                    <a:pt x="5596" y="5563"/>
                  </a:cubicBezTo>
                  <a:lnTo>
                    <a:pt x="6001" y="5490"/>
                  </a:lnTo>
                  <a:cubicBezTo>
                    <a:pt x="7142" y="5287"/>
                    <a:pt x="8302" y="5066"/>
                    <a:pt x="9443" y="4846"/>
                  </a:cubicBezTo>
                  <a:lnTo>
                    <a:pt x="9443" y="4846"/>
                  </a:lnTo>
                  <a:cubicBezTo>
                    <a:pt x="9425" y="4864"/>
                    <a:pt x="9425" y="4882"/>
                    <a:pt x="9443" y="4901"/>
                  </a:cubicBezTo>
                  <a:cubicBezTo>
                    <a:pt x="9443" y="4938"/>
                    <a:pt x="9480" y="4974"/>
                    <a:pt x="9517" y="4993"/>
                  </a:cubicBezTo>
                  <a:lnTo>
                    <a:pt x="9553" y="4993"/>
                  </a:lnTo>
                  <a:cubicBezTo>
                    <a:pt x="9645" y="5103"/>
                    <a:pt x="9719" y="5195"/>
                    <a:pt x="9793" y="5324"/>
                  </a:cubicBezTo>
                  <a:cubicBezTo>
                    <a:pt x="9903" y="5435"/>
                    <a:pt x="10013" y="5545"/>
                    <a:pt x="10142" y="5637"/>
                  </a:cubicBezTo>
                  <a:cubicBezTo>
                    <a:pt x="10324" y="5769"/>
                    <a:pt x="10611" y="5976"/>
                    <a:pt x="10868" y="5976"/>
                  </a:cubicBezTo>
                  <a:cubicBezTo>
                    <a:pt x="10896" y="5976"/>
                    <a:pt x="10924" y="5974"/>
                    <a:pt x="10952" y="5968"/>
                  </a:cubicBezTo>
                  <a:cubicBezTo>
                    <a:pt x="11063" y="5950"/>
                    <a:pt x="11099" y="5821"/>
                    <a:pt x="11044" y="5729"/>
                  </a:cubicBezTo>
                  <a:cubicBezTo>
                    <a:pt x="10934" y="5619"/>
                    <a:pt x="10823" y="5527"/>
                    <a:pt x="10676" y="5490"/>
                  </a:cubicBezTo>
                  <a:cubicBezTo>
                    <a:pt x="10529" y="5398"/>
                    <a:pt x="10400" y="5306"/>
                    <a:pt x="10271" y="5195"/>
                  </a:cubicBezTo>
                  <a:cubicBezTo>
                    <a:pt x="10142" y="5085"/>
                    <a:pt x="10013" y="4882"/>
                    <a:pt x="9848" y="4754"/>
                  </a:cubicBezTo>
                  <a:lnTo>
                    <a:pt x="11486" y="4441"/>
                  </a:lnTo>
                  <a:lnTo>
                    <a:pt x="11486" y="4459"/>
                  </a:lnTo>
                  <a:cubicBezTo>
                    <a:pt x="11534" y="4713"/>
                    <a:pt x="11800" y="5118"/>
                    <a:pt x="12097" y="5118"/>
                  </a:cubicBezTo>
                  <a:cubicBezTo>
                    <a:pt x="12145" y="5118"/>
                    <a:pt x="12193" y="5108"/>
                    <a:pt x="12241" y="5085"/>
                  </a:cubicBezTo>
                  <a:cubicBezTo>
                    <a:pt x="12296" y="5066"/>
                    <a:pt x="12314" y="5011"/>
                    <a:pt x="12277" y="4956"/>
                  </a:cubicBezTo>
                  <a:cubicBezTo>
                    <a:pt x="12185" y="4882"/>
                    <a:pt x="12075" y="4809"/>
                    <a:pt x="11965" y="4754"/>
                  </a:cubicBezTo>
                  <a:cubicBezTo>
                    <a:pt x="11836" y="4661"/>
                    <a:pt x="11744" y="4551"/>
                    <a:pt x="11670" y="4422"/>
                  </a:cubicBezTo>
                  <a:lnTo>
                    <a:pt x="12535" y="4257"/>
                  </a:lnTo>
                  <a:cubicBezTo>
                    <a:pt x="12672" y="4239"/>
                    <a:pt x="12650" y="4032"/>
                    <a:pt x="12528" y="4032"/>
                  </a:cubicBezTo>
                  <a:cubicBezTo>
                    <a:pt x="12519" y="4032"/>
                    <a:pt x="12509" y="4033"/>
                    <a:pt x="12498" y="4036"/>
                  </a:cubicBezTo>
                  <a:lnTo>
                    <a:pt x="11228" y="4201"/>
                  </a:lnTo>
                  <a:cubicBezTo>
                    <a:pt x="11283" y="4146"/>
                    <a:pt x="11339" y="4091"/>
                    <a:pt x="11394" y="4017"/>
                  </a:cubicBezTo>
                  <a:cubicBezTo>
                    <a:pt x="11541" y="3833"/>
                    <a:pt x="11762" y="3539"/>
                    <a:pt x="11670" y="3299"/>
                  </a:cubicBezTo>
                  <a:cubicBezTo>
                    <a:pt x="11657" y="3260"/>
                    <a:pt x="11615" y="3229"/>
                    <a:pt x="11572" y="3229"/>
                  </a:cubicBezTo>
                  <a:cubicBezTo>
                    <a:pt x="11555" y="3229"/>
                    <a:pt x="11538" y="3234"/>
                    <a:pt x="11523" y="3244"/>
                  </a:cubicBezTo>
                  <a:cubicBezTo>
                    <a:pt x="11320" y="3318"/>
                    <a:pt x="11210" y="3631"/>
                    <a:pt x="11081" y="3796"/>
                  </a:cubicBezTo>
                  <a:cubicBezTo>
                    <a:pt x="10952" y="3962"/>
                    <a:pt x="10768" y="4091"/>
                    <a:pt x="10750" y="4275"/>
                  </a:cubicBezTo>
                  <a:lnTo>
                    <a:pt x="7805" y="4680"/>
                  </a:lnTo>
                  <a:cubicBezTo>
                    <a:pt x="8044" y="4404"/>
                    <a:pt x="8265" y="4091"/>
                    <a:pt x="8523" y="3870"/>
                  </a:cubicBezTo>
                  <a:cubicBezTo>
                    <a:pt x="8946" y="3484"/>
                    <a:pt x="9590" y="3226"/>
                    <a:pt x="9903" y="2784"/>
                  </a:cubicBezTo>
                  <a:cubicBezTo>
                    <a:pt x="9977" y="2674"/>
                    <a:pt x="9921" y="2545"/>
                    <a:pt x="9793" y="2526"/>
                  </a:cubicBezTo>
                  <a:cubicBezTo>
                    <a:pt x="9783" y="2526"/>
                    <a:pt x="9773" y="2526"/>
                    <a:pt x="9764" y="2526"/>
                  </a:cubicBezTo>
                  <a:cubicBezTo>
                    <a:pt x="9184" y="2526"/>
                    <a:pt x="8590" y="3066"/>
                    <a:pt x="8191" y="3447"/>
                  </a:cubicBezTo>
                  <a:cubicBezTo>
                    <a:pt x="7823" y="3778"/>
                    <a:pt x="7363" y="4257"/>
                    <a:pt x="7216" y="4754"/>
                  </a:cubicBezTo>
                  <a:lnTo>
                    <a:pt x="6737" y="4827"/>
                  </a:lnTo>
                  <a:cubicBezTo>
                    <a:pt x="5872" y="4956"/>
                    <a:pt x="5007" y="5103"/>
                    <a:pt x="4142" y="5158"/>
                  </a:cubicBezTo>
                  <a:lnTo>
                    <a:pt x="3921" y="5158"/>
                  </a:lnTo>
                  <a:cubicBezTo>
                    <a:pt x="4105" y="4846"/>
                    <a:pt x="4289" y="4514"/>
                    <a:pt x="4492" y="4201"/>
                  </a:cubicBezTo>
                  <a:cubicBezTo>
                    <a:pt x="4805" y="3778"/>
                    <a:pt x="5283" y="3355"/>
                    <a:pt x="5467" y="2858"/>
                  </a:cubicBezTo>
                  <a:cubicBezTo>
                    <a:pt x="5511" y="2740"/>
                    <a:pt x="5426" y="2634"/>
                    <a:pt x="5315" y="2634"/>
                  </a:cubicBezTo>
                  <a:cubicBezTo>
                    <a:pt x="5287" y="2634"/>
                    <a:pt x="5257" y="2641"/>
                    <a:pt x="5228" y="2655"/>
                  </a:cubicBezTo>
                  <a:cubicBezTo>
                    <a:pt x="4713" y="2858"/>
                    <a:pt x="4308" y="3520"/>
                    <a:pt x="4032" y="3980"/>
                  </a:cubicBezTo>
                  <a:cubicBezTo>
                    <a:pt x="3774" y="4349"/>
                    <a:pt x="3571" y="4735"/>
                    <a:pt x="3424" y="5158"/>
                  </a:cubicBezTo>
                  <a:cubicBezTo>
                    <a:pt x="3001" y="5122"/>
                    <a:pt x="2578" y="5048"/>
                    <a:pt x="2154" y="4993"/>
                  </a:cubicBezTo>
                  <a:cubicBezTo>
                    <a:pt x="2927" y="3962"/>
                    <a:pt x="3498" y="2821"/>
                    <a:pt x="4455" y="1919"/>
                  </a:cubicBezTo>
                  <a:cubicBezTo>
                    <a:pt x="5423" y="1042"/>
                    <a:pt x="6677" y="562"/>
                    <a:pt x="7962" y="562"/>
                  </a:cubicBezTo>
                  <a:close/>
                  <a:moveTo>
                    <a:pt x="7970" y="1"/>
                  </a:moveTo>
                  <a:cubicBezTo>
                    <a:pt x="7897" y="1"/>
                    <a:pt x="7823" y="2"/>
                    <a:pt x="7750" y="5"/>
                  </a:cubicBezTo>
                  <a:cubicBezTo>
                    <a:pt x="4915" y="97"/>
                    <a:pt x="2762" y="2416"/>
                    <a:pt x="1823" y="4956"/>
                  </a:cubicBezTo>
                  <a:lnTo>
                    <a:pt x="1602" y="4938"/>
                  </a:lnTo>
                  <a:cubicBezTo>
                    <a:pt x="1381" y="4855"/>
                    <a:pt x="1147" y="4813"/>
                    <a:pt x="912" y="4813"/>
                  </a:cubicBezTo>
                  <a:cubicBezTo>
                    <a:pt x="677" y="4813"/>
                    <a:pt x="442" y="4855"/>
                    <a:pt x="222" y="4938"/>
                  </a:cubicBezTo>
                  <a:cubicBezTo>
                    <a:pt x="1" y="5030"/>
                    <a:pt x="56" y="5361"/>
                    <a:pt x="295" y="5379"/>
                  </a:cubicBezTo>
                  <a:cubicBezTo>
                    <a:pt x="2209" y="5453"/>
                    <a:pt x="2927" y="7146"/>
                    <a:pt x="4400" y="8048"/>
                  </a:cubicBezTo>
                  <a:cubicBezTo>
                    <a:pt x="5339" y="8585"/>
                    <a:pt x="6412" y="8868"/>
                    <a:pt x="7490" y="8868"/>
                  </a:cubicBezTo>
                  <a:cubicBezTo>
                    <a:pt x="7742" y="8868"/>
                    <a:pt x="7995" y="8853"/>
                    <a:pt x="8247" y="8821"/>
                  </a:cubicBezTo>
                  <a:cubicBezTo>
                    <a:pt x="11560" y="8453"/>
                    <a:pt x="13842" y="5876"/>
                    <a:pt x="16051" y="3631"/>
                  </a:cubicBezTo>
                  <a:cubicBezTo>
                    <a:pt x="16106" y="3631"/>
                    <a:pt x="16161" y="3612"/>
                    <a:pt x="16235" y="3594"/>
                  </a:cubicBezTo>
                  <a:cubicBezTo>
                    <a:pt x="16437" y="3557"/>
                    <a:pt x="16474" y="3281"/>
                    <a:pt x="16271" y="3189"/>
                  </a:cubicBezTo>
                  <a:cubicBezTo>
                    <a:pt x="15517" y="2876"/>
                    <a:pt x="14762" y="2729"/>
                    <a:pt x="14026" y="2306"/>
                  </a:cubicBezTo>
                  <a:cubicBezTo>
                    <a:pt x="13400" y="1937"/>
                    <a:pt x="12793" y="1551"/>
                    <a:pt x="12130" y="1201"/>
                  </a:cubicBezTo>
                  <a:cubicBezTo>
                    <a:pt x="10851" y="518"/>
                    <a:pt x="9437" y="1"/>
                    <a:pt x="7970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0"/>
            <p:cNvSpPr/>
            <p:nvPr/>
          </p:nvSpPr>
          <p:spPr>
            <a:xfrm>
              <a:off x="4082647" y="-120788"/>
              <a:ext cx="590839" cy="416949"/>
            </a:xfrm>
            <a:custGeom>
              <a:avLst/>
              <a:gdLst/>
              <a:ahLst/>
              <a:cxnLst/>
              <a:rect l="l" t="t" r="r" b="b"/>
              <a:pathLst>
                <a:path w="11019" h="7776" extrusionOk="0">
                  <a:moveTo>
                    <a:pt x="740" y="464"/>
                  </a:moveTo>
                  <a:cubicBezTo>
                    <a:pt x="1036" y="488"/>
                    <a:pt x="1333" y="496"/>
                    <a:pt x="1629" y="496"/>
                  </a:cubicBezTo>
                  <a:cubicBezTo>
                    <a:pt x="2177" y="496"/>
                    <a:pt x="2726" y="470"/>
                    <a:pt x="3274" y="470"/>
                  </a:cubicBezTo>
                  <a:cubicBezTo>
                    <a:pt x="3570" y="470"/>
                    <a:pt x="3867" y="477"/>
                    <a:pt x="4163" y="501"/>
                  </a:cubicBezTo>
                  <a:cubicBezTo>
                    <a:pt x="5525" y="612"/>
                    <a:pt x="6924" y="1017"/>
                    <a:pt x="7973" y="1919"/>
                  </a:cubicBezTo>
                  <a:cubicBezTo>
                    <a:pt x="9041" y="2820"/>
                    <a:pt x="9409" y="3962"/>
                    <a:pt x="9501" y="5360"/>
                  </a:cubicBezTo>
                  <a:cubicBezTo>
                    <a:pt x="9501" y="5471"/>
                    <a:pt x="9501" y="5600"/>
                    <a:pt x="9519" y="5710"/>
                  </a:cubicBezTo>
                  <a:cubicBezTo>
                    <a:pt x="9059" y="5305"/>
                    <a:pt x="8544" y="4937"/>
                    <a:pt x="7992" y="4661"/>
                  </a:cubicBezTo>
                  <a:cubicBezTo>
                    <a:pt x="8157" y="4238"/>
                    <a:pt x="8212" y="3759"/>
                    <a:pt x="8102" y="3317"/>
                  </a:cubicBezTo>
                  <a:cubicBezTo>
                    <a:pt x="8010" y="2968"/>
                    <a:pt x="7826" y="2397"/>
                    <a:pt x="7458" y="2268"/>
                  </a:cubicBezTo>
                  <a:cubicBezTo>
                    <a:pt x="7448" y="2266"/>
                    <a:pt x="7438" y="2265"/>
                    <a:pt x="7429" y="2265"/>
                  </a:cubicBezTo>
                  <a:cubicBezTo>
                    <a:pt x="7366" y="2265"/>
                    <a:pt x="7313" y="2315"/>
                    <a:pt x="7329" y="2379"/>
                  </a:cubicBezTo>
                  <a:cubicBezTo>
                    <a:pt x="7366" y="2544"/>
                    <a:pt x="7458" y="2710"/>
                    <a:pt x="7550" y="2839"/>
                  </a:cubicBezTo>
                  <a:cubicBezTo>
                    <a:pt x="7660" y="3023"/>
                    <a:pt x="7734" y="3207"/>
                    <a:pt x="7789" y="3391"/>
                  </a:cubicBezTo>
                  <a:cubicBezTo>
                    <a:pt x="7863" y="3777"/>
                    <a:pt x="7863" y="4164"/>
                    <a:pt x="7789" y="4551"/>
                  </a:cubicBezTo>
                  <a:lnTo>
                    <a:pt x="7513" y="4385"/>
                  </a:lnTo>
                  <a:cubicBezTo>
                    <a:pt x="6703" y="3906"/>
                    <a:pt x="5893" y="3428"/>
                    <a:pt x="5083" y="2949"/>
                  </a:cubicBezTo>
                  <a:cubicBezTo>
                    <a:pt x="5083" y="2949"/>
                    <a:pt x="5102" y="2931"/>
                    <a:pt x="5102" y="2912"/>
                  </a:cubicBezTo>
                  <a:cubicBezTo>
                    <a:pt x="5120" y="2876"/>
                    <a:pt x="5120" y="2839"/>
                    <a:pt x="5102" y="2820"/>
                  </a:cubicBezTo>
                  <a:cubicBezTo>
                    <a:pt x="5102" y="2802"/>
                    <a:pt x="5102" y="2802"/>
                    <a:pt x="5083" y="2784"/>
                  </a:cubicBezTo>
                  <a:cubicBezTo>
                    <a:pt x="5083" y="2673"/>
                    <a:pt x="5083" y="2581"/>
                    <a:pt x="5102" y="2471"/>
                  </a:cubicBezTo>
                  <a:cubicBezTo>
                    <a:pt x="5102" y="2342"/>
                    <a:pt x="5083" y="2213"/>
                    <a:pt x="5065" y="2084"/>
                  </a:cubicBezTo>
                  <a:cubicBezTo>
                    <a:pt x="5028" y="1882"/>
                    <a:pt x="4955" y="1569"/>
                    <a:pt x="4752" y="1458"/>
                  </a:cubicBezTo>
                  <a:cubicBezTo>
                    <a:pt x="4733" y="1449"/>
                    <a:pt x="4713" y="1444"/>
                    <a:pt x="4693" y="1444"/>
                  </a:cubicBezTo>
                  <a:cubicBezTo>
                    <a:pt x="4637" y="1444"/>
                    <a:pt x="4587" y="1482"/>
                    <a:pt x="4587" y="1550"/>
                  </a:cubicBezTo>
                  <a:cubicBezTo>
                    <a:pt x="4568" y="1679"/>
                    <a:pt x="4605" y="1790"/>
                    <a:pt x="4660" y="1900"/>
                  </a:cubicBezTo>
                  <a:cubicBezTo>
                    <a:pt x="4697" y="2029"/>
                    <a:pt x="4734" y="2158"/>
                    <a:pt x="4752" y="2287"/>
                  </a:cubicBezTo>
                  <a:cubicBezTo>
                    <a:pt x="4771" y="2415"/>
                    <a:pt x="4752" y="2618"/>
                    <a:pt x="4771" y="2765"/>
                  </a:cubicBezTo>
                  <a:lnTo>
                    <a:pt x="3629" y="2084"/>
                  </a:lnTo>
                  <a:cubicBezTo>
                    <a:pt x="3740" y="1882"/>
                    <a:pt x="3795" y="1385"/>
                    <a:pt x="3501" y="1311"/>
                  </a:cubicBezTo>
                  <a:cubicBezTo>
                    <a:pt x="3494" y="1308"/>
                    <a:pt x="3486" y="1306"/>
                    <a:pt x="3479" y="1306"/>
                  </a:cubicBezTo>
                  <a:cubicBezTo>
                    <a:pt x="3445" y="1306"/>
                    <a:pt x="3409" y="1336"/>
                    <a:pt x="3409" y="1366"/>
                  </a:cubicBezTo>
                  <a:cubicBezTo>
                    <a:pt x="3427" y="1477"/>
                    <a:pt x="3445" y="1569"/>
                    <a:pt x="3501" y="1661"/>
                  </a:cubicBezTo>
                  <a:cubicBezTo>
                    <a:pt x="3519" y="1771"/>
                    <a:pt x="3519" y="1900"/>
                    <a:pt x="3501" y="2011"/>
                  </a:cubicBezTo>
                  <a:lnTo>
                    <a:pt x="2893" y="1661"/>
                  </a:lnTo>
                  <a:cubicBezTo>
                    <a:pt x="2876" y="1652"/>
                    <a:pt x="2860" y="1649"/>
                    <a:pt x="2845" y="1649"/>
                  </a:cubicBezTo>
                  <a:cubicBezTo>
                    <a:pt x="2759" y="1649"/>
                    <a:pt x="2708" y="1764"/>
                    <a:pt x="2801" y="1826"/>
                  </a:cubicBezTo>
                  <a:lnTo>
                    <a:pt x="3648" y="2379"/>
                  </a:lnTo>
                  <a:cubicBezTo>
                    <a:pt x="3574" y="2379"/>
                    <a:pt x="3519" y="2397"/>
                    <a:pt x="3464" y="2415"/>
                  </a:cubicBezTo>
                  <a:cubicBezTo>
                    <a:pt x="3280" y="2434"/>
                    <a:pt x="2985" y="2489"/>
                    <a:pt x="2912" y="2692"/>
                  </a:cubicBezTo>
                  <a:cubicBezTo>
                    <a:pt x="2893" y="2747"/>
                    <a:pt x="2912" y="2802"/>
                    <a:pt x="2967" y="2820"/>
                  </a:cubicBezTo>
                  <a:cubicBezTo>
                    <a:pt x="2995" y="2830"/>
                    <a:pt x="3026" y="2834"/>
                    <a:pt x="3058" y="2834"/>
                  </a:cubicBezTo>
                  <a:cubicBezTo>
                    <a:pt x="3213" y="2834"/>
                    <a:pt x="3400" y="2740"/>
                    <a:pt x="3537" y="2710"/>
                  </a:cubicBezTo>
                  <a:cubicBezTo>
                    <a:pt x="3703" y="2673"/>
                    <a:pt x="3869" y="2692"/>
                    <a:pt x="3998" y="2600"/>
                  </a:cubicBezTo>
                  <a:lnTo>
                    <a:pt x="5985" y="3906"/>
                  </a:lnTo>
                  <a:cubicBezTo>
                    <a:pt x="5691" y="3943"/>
                    <a:pt x="5396" y="4017"/>
                    <a:pt x="5120" y="4017"/>
                  </a:cubicBezTo>
                  <a:cubicBezTo>
                    <a:pt x="4766" y="4017"/>
                    <a:pt x="4380" y="3908"/>
                    <a:pt x="4019" y="3908"/>
                  </a:cubicBezTo>
                  <a:cubicBezTo>
                    <a:pt x="3911" y="3908"/>
                    <a:pt x="3805" y="3918"/>
                    <a:pt x="3703" y="3943"/>
                  </a:cubicBezTo>
                  <a:cubicBezTo>
                    <a:pt x="3611" y="3980"/>
                    <a:pt x="3574" y="4090"/>
                    <a:pt x="3629" y="4164"/>
                  </a:cubicBezTo>
                  <a:cubicBezTo>
                    <a:pt x="3899" y="4419"/>
                    <a:pt x="4354" y="4467"/>
                    <a:pt x="4759" y="4467"/>
                  </a:cubicBezTo>
                  <a:cubicBezTo>
                    <a:pt x="4880" y="4467"/>
                    <a:pt x="4996" y="4463"/>
                    <a:pt x="5102" y="4459"/>
                  </a:cubicBezTo>
                  <a:cubicBezTo>
                    <a:pt x="5507" y="4440"/>
                    <a:pt x="6041" y="4422"/>
                    <a:pt x="6390" y="4182"/>
                  </a:cubicBezTo>
                  <a:lnTo>
                    <a:pt x="6722" y="4403"/>
                  </a:lnTo>
                  <a:cubicBezTo>
                    <a:pt x="7311" y="4790"/>
                    <a:pt x="7900" y="5158"/>
                    <a:pt x="8452" y="5563"/>
                  </a:cubicBezTo>
                  <a:cubicBezTo>
                    <a:pt x="8507" y="5618"/>
                    <a:pt x="8544" y="5655"/>
                    <a:pt x="8599" y="5692"/>
                  </a:cubicBezTo>
                  <a:cubicBezTo>
                    <a:pt x="8305" y="5784"/>
                    <a:pt x="8028" y="5894"/>
                    <a:pt x="7734" y="5968"/>
                  </a:cubicBezTo>
                  <a:cubicBezTo>
                    <a:pt x="7329" y="6060"/>
                    <a:pt x="6814" y="6060"/>
                    <a:pt x="6446" y="6262"/>
                  </a:cubicBezTo>
                  <a:cubicBezTo>
                    <a:pt x="6335" y="6317"/>
                    <a:pt x="6353" y="6483"/>
                    <a:pt x="6464" y="6520"/>
                  </a:cubicBezTo>
                  <a:cubicBezTo>
                    <a:pt x="6574" y="6557"/>
                    <a:pt x="6693" y="6572"/>
                    <a:pt x="6815" y="6572"/>
                  </a:cubicBezTo>
                  <a:cubicBezTo>
                    <a:pt x="7182" y="6572"/>
                    <a:pt x="7582" y="6437"/>
                    <a:pt x="7900" y="6354"/>
                  </a:cubicBezTo>
                  <a:cubicBezTo>
                    <a:pt x="8249" y="6262"/>
                    <a:pt x="8581" y="6133"/>
                    <a:pt x="8893" y="5949"/>
                  </a:cubicBezTo>
                  <a:cubicBezTo>
                    <a:pt x="9133" y="6207"/>
                    <a:pt x="9354" y="6465"/>
                    <a:pt x="9575" y="6722"/>
                  </a:cubicBezTo>
                  <a:cubicBezTo>
                    <a:pt x="8562" y="6962"/>
                    <a:pt x="7605" y="7330"/>
                    <a:pt x="6556" y="7367"/>
                  </a:cubicBezTo>
                  <a:cubicBezTo>
                    <a:pt x="6536" y="7367"/>
                    <a:pt x="6516" y="7367"/>
                    <a:pt x="6495" y="7367"/>
                  </a:cubicBezTo>
                  <a:cubicBezTo>
                    <a:pt x="5229" y="7367"/>
                    <a:pt x="4022" y="6799"/>
                    <a:pt x="3225" y="5821"/>
                  </a:cubicBezTo>
                  <a:cubicBezTo>
                    <a:pt x="2396" y="4863"/>
                    <a:pt x="1955" y="3649"/>
                    <a:pt x="1568" y="2452"/>
                  </a:cubicBezTo>
                  <a:cubicBezTo>
                    <a:pt x="1384" y="1845"/>
                    <a:pt x="1181" y="998"/>
                    <a:pt x="740" y="464"/>
                  </a:cubicBezTo>
                  <a:close/>
                  <a:moveTo>
                    <a:pt x="3449" y="0"/>
                  </a:moveTo>
                  <a:cubicBezTo>
                    <a:pt x="2438" y="0"/>
                    <a:pt x="1415" y="98"/>
                    <a:pt x="427" y="170"/>
                  </a:cubicBezTo>
                  <a:cubicBezTo>
                    <a:pt x="390" y="152"/>
                    <a:pt x="353" y="115"/>
                    <a:pt x="298" y="96"/>
                  </a:cubicBezTo>
                  <a:cubicBezTo>
                    <a:pt x="273" y="84"/>
                    <a:pt x="248" y="78"/>
                    <a:pt x="223" y="78"/>
                  </a:cubicBezTo>
                  <a:cubicBezTo>
                    <a:pt x="102" y="78"/>
                    <a:pt x="1" y="213"/>
                    <a:pt x="77" y="336"/>
                  </a:cubicBezTo>
                  <a:cubicBezTo>
                    <a:pt x="353" y="925"/>
                    <a:pt x="740" y="1403"/>
                    <a:pt x="961" y="2047"/>
                  </a:cubicBezTo>
                  <a:cubicBezTo>
                    <a:pt x="1145" y="2618"/>
                    <a:pt x="1310" y="3170"/>
                    <a:pt x="1513" y="3741"/>
                  </a:cubicBezTo>
                  <a:cubicBezTo>
                    <a:pt x="1955" y="4882"/>
                    <a:pt x="2580" y="5986"/>
                    <a:pt x="3537" y="6778"/>
                  </a:cubicBezTo>
                  <a:cubicBezTo>
                    <a:pt x="4398" y="7477"/>
                    <a:pt x="5438" y="7774"/>
                    <a:pt x="6503" y="7774"/>
                  </a:cubicBezTo>
                  <a:cubicBezTo>
                    <a:pt x="7626" y="7774"/>
                    <a:pt x="8776" y="7445"/>
                    <a:pt x="9777" y="6906"/>
                  </a:cubicBezTo>
                  <a:cubicBezTo>
                    <a:pt x="9814" y="6943"/>
                    <a:pt x="9851" y="6999"/>
                    <a:pt x="9887" y="7035"/>
                  </a:cubicBezTo>
                  <a:cubicBezTo>
                    <a:pt x="10053" y="7367"/>
                    <a:pt x="10348" y="7643"/>
                    <a:pt x="10716" y="7772"/>
                  </a:cubicBezTo>
                  <a:cubicBezTo>
                    <a:pt x="10731" y="7775"/>
                    <a:pt x="10745" y="7776"/>
                    <a:pt x="10759" y="7776"/>
                  </a:cubicBezTo>
                  <a:cubicBezTo>
                    <a:pt x="10919" y="7776"/>
                    <a:pt x="11018" y="7594"/>
                    <a:pt x="10900" y="7459"/>
                  </a:cubicBezTo>
                  <a:cubicBezTo>
                    <a:pt x="9795" y="6410"/>
                    <a:pt x="10256" y="4992"/>
                    <a:pt x="9832" y="3667"/>
                  </a:cubicBezTo>
                  <a:cubicBezTo>
                    <a:pt x="9482" y="2655"/>
                    <a:pt x="8801" y="1771"/>
                    <a:pt x="7900" y="1164"/>
                  </a:cubicBezTo>
                  <a:cubicBezTo>
                    <a:pt x="6557" y="235"/>
                    <a:pt x="5016" y="0"/>
                    <a:pt x="3449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0"/>
            <p:cNvSpPr/>
            <p:nvPr/>
          </p:nvSpPr>
          <p:spPr>
            <a:xfrm>
              <a:off x="5227987" y="544476"/>
              <a:ext cx="370139" cy="526280"/>
            </a:xfrm>
            <a:custGeom>
              <a:avLst/>
              <a:gdLst/>
              <a:ahLst/>
              <a:cxnLst/>
              <a:rect l="l" t="t" r="r" b="b"/>
              <a:pathLst>
                <a:path w="6903" h="9815" extrusionOk="0">
                  <a:moveTo>
                    <a:pt x="5043" y="1232"/>
                  </a:moveTo>
                  <a:cubicBezTo>
                    <a:pt x="5375" y="2005"/>
                    <a:pt x="5835" y="2723"/>
                    <a:pt x="6019" y="3533"/>
                  </a:cubicBezTo>
                  <a:cubicBezTo>
                    <a:pt x="6240" y="4563"/>
                    <a:pt x="5982" y="5631"/>
                    <a:pt x="5301" y="6422"/>
                  </a:cubicBezTo>
                  <a:cubicBezTo>
                    <a:pt x="4657" y="7232"/>
                    <a:pt x="3773" y="7784"/>
                    <a:pt x="2871" y="8263"/>
                  </a:cubicBezTo>
                  <a:cubicBezTo>
                    <a:pt x="2411" y="8502"/>
                    <a:pt x="1767" y="8797"/>
                    <a:pt x="1417" y="9220"/>
                  </a:cubicBezTo>
                  <a:cubicBezTo>
                    <a:pt x="1307" y="8300"/>
                    <a:pt x="1012" y="7416"/>
                    <a:pt x="920" y="6496"/>
                  </a:cubicBezTo>
                  <a:cubicBezTo>
                    <a:pt x="810" y="5392"/>
                    <a:pt x="902" y="4214"/>
                    <a:pt x="1473" y="3238"/>
                  </a:cubicBezTo>
                  <a:cubicBezTo>
                    <a:pt x="2025" y="2263"/>
                    <a:pt x="2890" y="1784"/>
                    <a:pt x="3976" y="1508"/>
                  </a:cubicBezTo>
                  <a:cubicBezTo>
                    <a:pt x="4068" y="1471"/>
                    <a:pt x="4160" y="1453"/>
                    <a:pt x="4252" y="1434"/>
                  </a:cubicBezTo>
                  <a:lnTo>
                    <a:pt x="4252" y="1434"/>
                  </a:lnTo>
                  <a:cubicBezTo>
                    <a:pt x="3994" y="1858"/>
                    <a:pt x="3792" y="2318"/>
                    <a:pt x="3644" y="2815"/>
                  </a:cubicBezTo>
                  <a:cubicBezTo>
                    <a:pt x="3513" y="2782"/>
                    <a:pt x="3379" y="2765"/>
                    <a:pt x="3246" y="2765"/>
                  </a:cubicBezTo>
                  <a:cubicBezTo>
                    <a:pt x="3007" y="2765"/>
                    <a:pt x="2771" y="2819"/>
                    <a:pt x="2558" y="2925"/>
                  </a:cubicBezTo>
                  <a:cubicBezTo>
                    <a:pt x="2282" y="3036"/>
                    <a:pt x="1859" y="3275"/>
                    <a:pt x="1822" y="3588"/>
                  </a:cubicBezTo>
                  <a:cubicBezTo>
                    <a:pt x="1807" y="3649"/>
                    <a:pt x="1855" y="3685"/>
                    <a:pt x="1903" y="3685"/>
                  </a:cubicBezTo>
                  <a:cubicBezTo>
                    <a:pt x="1913" y="3685"/>
                    <a:pt x="1923" y="3683"/>
                    <a:pt x="1933" y="3680"/>
                  </a:cubicBezTo>
                  <a:cubicBezTo>
                    <a:pt x="2061" y="3606"/>
                    <a:pt x="2172" y="3533"/>
                    <a:pt x="2264" y="3422"/>
                  </a:cubicBezTo>
                  <a:cubicBezTo>
                    <a:pt x="2374" y="3312"/>
                    <a:pt x="2522" y="3238"/>
                    <a:pt x="2669" y="3164"/>
                  </a:cubicBezTo>
                  <a:cubicBezTo>
                    <a:pt x="2945" y="3036"/>
                    <a:pt x="3276" y="2980"/>
                    <a:pt x="3589" y="2980"/>
                  </a:cubicBezTo>
                  <a:cubicBezTo>
                    <a:pt x="3552" y="3072"/>
                    <a:pt x="3534" y="3146"/>
                    <a:pt x="3497" y="3238"/>
                  </a:cubicBezTo>
                  <a:cubicBezTo>
                    <a:pt x="3239" y="3956"/>
                    <a:pt x="2982" y="4655"/>
                    <a:pt x="2724" y="5373"/>
                  </a:cubicBezTo>
                  <a:lnTo>
                    <a:pt x="2687" y="5373"/>
                  </a:lnTo>
                  <a:cubicBezTo>
                    <a:pt x="2681" y="5367"/>
                    <a:pt x="2673" y="5365"/>
                    <a:pt x="2664" y="5365"/>
                  </a:cubicBezTo>
                  <a:cubicBezTo>
                    <a:pt x="2646" y="5365"/>
                    <a:pt x="2626" y="5373"/>
                    <a:pt x="2614" y="5373"/>
                  </a:cubicBezTo>
                  <a:cubicBezTo>
                    <a:pt x="2595" y="5392"/>
                    <a:pt x="2595" y="5392"/>
                    <a:pt x="2595" y="5392"/>
                  </a:cubicBezTo>
                  <a:cubicBezTo>
                    <a:pt x="2503" y="5410"/>
                    <a:pt x="2411" y="5428"/>
                    <a:pt x="2338" y="5428"/>
                  </a:cubicBezTo>
                  <a:cubicBezTo>
                    <a:pt x="2227" y="5447"/>
                    <a:pt x="2135" y="5484"/>
                    <a:pt x="2043" y="5520"/>
                  </a:cubicBezTo>
                  <a:cubicBezTo>
                    <a:pt x="1877" y="5594"/>
                    <a:pt x="1638" y="5686"/>
                    <a:pt x="1583" y="5870"/>
                  </a:cubicBezTo>
                  <a:cubicBezTo>
                    <a:pt x="1546" y="5925"/>
                    <a:pt x="1601" y="5999"/>
                    <a:pt x="1675" y="5999"/>
                  </a:cubicBezTo>
                  <a:cubicBezTo>
                    <a:pt x="1767" y="5981"/>
                    <a:pt x="1859" y="5944"/>
                    <a:pt x="1933" y="5870"/>
                  </a:cubicBezTo>
                  <a:cubicBezTo>
                    <a:pt x="2025" y="5815"/>
                    <a:pt x="2135" y="5778"/>
                    <a:pt x="2227" y="5741"/>
                  </a:cubicBezTo>
                  <a:cubicBezTo>
                    <a:pt x="2338" y="5704"/>
                    <a:pt x="2485" y="5686"/>
                    <a:pt x="2614" y="5649"/>
                  </a:cubicBezTo>
                  <a:lnTo>
                    <a:pt x="2614" y="5649"/>
                  </a:lnTo>
                  <a:cubicBezTo>
                    <a:pt x="2485" y="5999"/>
                    <a:pt x="2374" y="6330"/>
                    <a:pt x="2246" y="6680"/>
                  </a:cubicBezTo>
                  <a:cubicBezTo>
                    <a:pt x="2191" y="6658"/>
                    <a:pt x="2119" y="6646"/>
                    <a:pt x="2043" y="6646"/>
                  </a:cubicBezTo>
                  <a:cubicBezTo>
                    <a:pt x="1863" y="6646"/>
                    <a:pt x="1664" y="6714"/>
                    <a:pt x="1638" y="6882"/>
                  </a:cubicBezTo>
                  <a:cubicBezTo>
                    <a:pt x="1638" y="6919"/>
                    <a:pt x="1675" y="6956"/>
                    <a:pt x="1712" y="6956"/>
                  </a:cubicBezTo>
                  <a:cubicBezTo>
                    <a:pt x="1785" y="6919"/>
                    <a:pt x="1859" y="6882"/>
                    <a:pt x="1933" y="6846"/>
                  </a:cubicBezTo>
                  <a:cubicBezTo>
                    <a:pt x="2025" y="6809"/>
                    <a:pt x="2117" y="6790"/>
                    <a:pt x="2227" y="6790"/>
                  </a:cubicBezTo>
                  <a:cubicBezTo>
                    <a:pt x="2154" y="6974"/>
                    <a:pt x="2098" y="7159"/>
                    <a:pt x="2025" y="7324"/>
                  </a:cubicBezTo>
                  <a:cubicBezTo>
                    <a:pt x="2013" y="7382"/>
                    <a:pt x="2060" y="7419"/>
                    <a:pt x="2106" y="7419"/>
                  </a:cubicBezTo>
                  <a:cubicBezTo>
                    <a:pt x="2133" y="7419"/>
                    <a:pt x="2158" y="7406"/>
                    <a:pt x="2172" y="7379"/>
                  </a:cubicBezTo>
                  <a:lnTo>
                    <a:pt x="2485" y="6606"/>
                  </a:lnTo>
                  <a:cubicBezTo>
                    <a:pt x="2503" y="6662"/>
                    <a:pt x="2522" y="6717"/>
                    <a:pt x="2540" y="6754"/>
                  </a:cubicBezTo>
                  <a:cubicBezTo>
                    <a:pt x="2595" y="6901"/>
                    <a:pt x="2687" y="7140"/>
                    <a:pt x="2853" y="7159"/>
                  </a:cubicBezTo>
                  <a:cubicBezTo>
                    <a:pt x="2890" y="7159"/>
                    <a:pt x="2927" y="7140"/>
                    <a:pt x="2945" y="7103"/>
                  </a:cubicBezTo>
                  <a:cubicBezTo>
                    <a:pt x="2963" y="6956"/>
                    <a:pt x="2816" y="6790"/>
                    <a:pt x="2779" y="6662"/>
                  </a:cubicBezTo>
                  <a:cubicBezTo>
                    <a:pt x="2724" y="6533"/>
                    <a:pt x="2706" y="6386"/>
                    <a:pt x="2614" y="6312"/>
                  </a:cubicBezTo>
                  <a:lnTo>
                    <a:pt x="3350" y="4527"/>
                  </a:lnTo>
                  <a:cubicBezTo>
                    <a:pt x="3424" y="4766"/>
                    <a:pt x="3534" y="4987"/>
                    <a:pt x="3571" y="5208"/>
                  </a:cubicBezTo>
                  <a:cubicBezTo>
                    <a:pt x="3644" y="5557"/>
                    <a:pt x="3571" y="6017"/>
                    <a:pt x="3736" y="6330"/>
                  </a:cubicBezTo>
                  <a:cubicBezTo>
                    <a:pt x="3759" y="6375"/>
                    <a:pt x="3801" y="6399"/>
                    <a:pt x="3844" y="6399"/>
                  </a:cubicBezTo>
                  <a:cubicBezTo>
                    <a:pt x="3871" y="6399"/>
                    <a:pt x="3899" y="6389"/>
                    <a:pt x="3920" y="6367"/>
                  </a:cubicBezTo>
                  <a:cubicBezTo>
                    <a:pt x="4123" y="6036"/>
                    <a:pt x="4013" y="5502"/>
                    <a:pt x="3920" y="5152"/>
                  </a:cubicBezTo>
                  <a:cubicBezTo>
                    <a:pt x="3865" y="4784"/>
                    <a:pt x="3736" y="4453"/>
                    <a:pt x="3497" y="4158"/>
                  </a:cubicBezTo>
                  <a:cubicBezTo>
                    <a:pt x="3552" y="4066"/>
                    <a:pt x="3589" y="3974"/>
                    <a:pt x="3626" y="3864"/>
                  </a:cubicBezTo>
                  <a:cubicBezTo>
                    <a:pt x="3847" y="3349"/>
                    <a:pt x="4049" y="2815"/>
                    <a:pt x="4289" y="2299"/>
                  </a:cubicBezTo>
                  <a:cubicBezTo>
                    <a:pt x="4307" y="2263"/>
                    <a:pt x="4344" y="2207"/>
                    <a:pt x="4362" y="2171"/>
                  </a:cubicBezTo>
                  <a:cubicBezTo>
                    <a:pt x="4491" y="2391"/>
                    <a:pt x="4601" y="2594"/>
                    <a:pt x="4712" y="2815"/>
                  </a:cubicBezTo>
                  <a:cubicBezTo>
                    <a:pt x="4859" y="3128"/>
                    <a:pt x="4933" y="3533"/>
                    <a:pt x="5154" y="3809"/>
                  </a:cubicBezTo>
                  <a:cubicBezTo>
                    <a:pt x="5174" y="3836"/>
                    <a:pt x="5204" y="3848"/>
                    <a:pt x="5234" y="3848"/>
                  </a:cubicBezTo>
                  <a:cubicBezTo>
                    <a:pt x="5286" y="3848"/>
                    <a:pt x="5338" y="3812"/>
                    <a:pt x="5338" y="3753"/>
                  </a:cubicBezTo>
                  <a:cubicBezTo>
                    <a:pt x="5411" y="3385"/>
                    <a:pt x="5154" y="2944"/>
                    <a:pt x="5006" y="2631"/>
                  </a:cubicBezTo>
                  <a:cubicBezTo>
                    <a:pt x="4878" y="2373"/>
                    <a:pt x="4712" y="2115"/>
                    <a:pt x="4546" y="1894"/>
                  </a:cubicBezTo>
                  <a:cubicBezTo>
                    <a:pt x="4694" y="1674"/>
                    <a:pt x="4878" y="1453"/>
                    <a:pt x="5043" y="1232"/>
                  </a:cubicBezTo>
                  <a:close/>
                  <a:moveTo>
                    <a:pt x="5561" y="1"/>
                  </a:moveTo>
                  <a:cubicBezTo>
                    <a:pt x="5520" y="1"/>
                    <a:pt x="5479" y="17"/>
                    <a:pt x="5448" y="54"/>
                  </a:cubicBezTo>
                  <a:cubicBezTo>
                    <a:pt x="4767" y="1103"/>
                    <a:pt x="3589" y="956"/>
                    <a:pt x="2595" y="1490"/>
                  </a:cubicBezTo>
                  <a:cubicBezTo>
                    <a:pt x="1822" y="1931"/>
                    <a:pt x="1233" y="2612"/>
                    <a:pt x="884" y="3404"/>
                  </a:cubicBezTo>
                  <a:cubicBezTo>
                    <a:pt x="0" y="5410"/>
                    <a:pt x="699" y="7545"/>
                    <a:pt x="1233" y="9514"/>
                  </a:cubicBezTo>
                  <a:cubicBezTo>
                    <a:pt x="1215" y="9551"/>
                    <a:pt x="1196" y="9588"/>
                    <a:pt x="1196" y="9643"/>
                  </a:cubicBezTo>
                  <a:cubicBezTo>
                    <a:pt x="1154" y="9729"/>
                    <a:pt x="1232" y="9814"/>
                    <a:pt x="1321" y="9814"/>
                  </a:cubicBezTo>
                  <a:cubicBezTo>
                    <a:pt x="1347" y="9814"/>
                    <a:pt x="1374" y="9807"/>
                    <a:pt x="1399" y="9791"/>
                  </a:cubicBezTo>
                  <a:cubicBezTo>
                    <a:pt x="1841" y="9478"/>
                    <a:pt x="2154" y="9110"/>
                    <a:pt x="2632" y="8815"/>
                  </a:cubicBezTo>
                  <a:cubicBezTo>
                    <a:pt x="3055" y="8594"/>
                    <a:pt x="3479" y="8355"/>
                    <a:pt x="3902" y="8134"/>
                  </a:cubicBezTo>
                  <a:cubicBezTo>
                    <a:pt x="4767" y="7637"/>
                    <a:pt x="5503" y="6919"/>
                    <a:pt x="6019" y="6054"/>
                  </a:cubicBezTo>
                  <a:cubicBezTo>
                    <a:pt x="6902" y="4416"/>
                    <a:pt x="6295" y="2428"/>
                    <a:pt x="5172" y="1048"/>
                  </a:cubicBezTo>
                  <a:lnTo>
                    <a:pt x="5264" y="937"/>
                  </a:lnTo>
                  <a:cubicBezTo>
                    <a:pt x="5503" y="753"/>
                    <a:pt x="5669" y="477"/>
                    <a:pt x="5724" y="164"/>
                  </a:cubicBezTo>
                  <a:cubicBezTo>
                    <a:pt x="5724" y="66"/>
                    <a:pt x="5642" y="1"/>
                    <a:pt x="5561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0"/>
            <p:cNvSpPr/>
            <p:nvPr/>
          </p:nvSpPr>
          <p:spPr>
            <a:xfrm>
              <a:off x="8870399" y="504645"/>
              <a:ext cx="665210" cy="846016"/>
            </a:xfrm>
            <a:custGeom>
              <a:avLst/>
              <a:gdLst/>
              <a:ahLst/>
              <a:cxnLst/>
              <a:rect l="l" t="t" r="r" b="b"/>
              <a:pathLst>
                <a:path w="12406" h="15778" extrusionOk="0">
                  <a:moveTo>
                    <a:pt x="10216" y="1989"/>
                  </a:moveTo>
                  <a:cubicBezTo>
                    <a:pt x="10529" y="3443"/>
                    <a:pt x="11099" y="4823"/>
                    <a:pt x="11136" y="6333"/>
                  </a:cubicBezTo>
                  <a:cubicBezTo>
                    <a:pt x="11191" y="8192"/>
                    <a:pt x="10381" y="9959"/>
                    <a:pt x="8964" y="11155"/>
                  </a:cubicBezTo>
                  <a:cubicBezTo>
                    <a:pt x="7584" y="12370"/>
                    <a:pt x="5817" y="13014"/>
                    <a:pt x="4087" y="13548"/>
                  </a:cubicBezTo>
                  <a:cubicBezTo>
                    <a:pt x="3221" y="13824"/>
                    <a:pt x="2007" y="14118"/>
                    <a:pt x="1234" y="14763"/>
                  </a:cubicBezTo>
                  <a:cubicBezTo>
                    <a:pt x="1362" y="13124"/>
                    <a:pt x="1142" y="11450"/>
                    <a:pt x="1270" y="9811"/>
                  </a:cubicBezTo>
                  <a:cubicBezTo>
                    <a:pt x="1436" y="7842"/>
                    <a:pt x="1988" y="5836"/>
                    <a:pt x="3295" y="4290"/>
                  </a:cubicBezTo>
                  <a:cubicBezTo>
                    <a:pt x="4639" y="2707"/>
                    <a:pt x="6258" y="2210"/>
                    <a:pt x="8265" y="2081"/>
                  </a:cubicBezTo>
                  <a:cubicBezTo>
                    <a:pt x="8430" y="2081"/>
                    <a:pt x="8596" y="2063"/>
                    <a:pt x="8762" y="2044"/>
                  </a:cubicBezTo>
                  <a:lnTo>
                    <a:pt x="8762" y="2044"/>
                  </a:lnTo>
                  <a:cubicBezTo>
                    <a:pt x="8173" y="2725"/>
                    <a:pt x="7657" y="3480"/>
                    <a:pt x="7234" y="4271"/>
                  </a:cubicBezTo>
                  <a:cubicBezTo>
                    <a:pt x="6858" y="4112"/>
                    <a:pt x="6454" y="4030"/>
                    <a:pt x="6048" y="4030"/>
                  </a:cubicBezTo>
                  <a:cubicBezTo>
                    <a:pt x="5798" y="4030"/>
                    <a:pt x="5547" y="4061"/>
                    <a:pt x="5301" y="4124"/>
                  </a:cubicBezTo>
                  <a:cubicBezTo>
                    <a:pt x="4786" y="4234"/>
                    <a:pt x="3976" y="4511"/>
                    <a:pt x="3792" y="5044"/>
                  </a:cubicBezTo>
                  <a:cubicBezTo>
                    <a:pt x="3758" y="5162"/>
                    <a:pt x="3832" y="5249"/>
                    <a:pt x="3930" y="5249"/>
                  </a:cubicBezTo>
                  <a:cubicBezTo>
                    <a:pt x="3939" y="5249"/>
                    <a:pt x="3948" y="5248"/>
                    <a:pt x="3958" y="5247"/>
                  </a:cubicBezTo>
                  <a:cubicBezTo>
                    <a:pt x="4197" y="5173"/>
                    <a:pt x="4418" y="5044"/>
                    <a:pt x="4620" y="4897"/>
                  </a:cubicBezTo>
                  <a:cubicBezTo>
                    <a:pt x="4860" y="4768"/>
                    <a:pt x="5136" y="4658"/>
                    <a:pt x="5412" y="4584"/>
                  </a:cubicBezTo>
                  <a:cubicBezTo>
                    <a:pt x="5707" y="4515"/>
                    <a:pt x="6008" y="4478"/>
                    <a:pt x="6309" y="4478"/>
                  </a:cubicBezTo>
                  <a:cubicBezTo>
                    <a:pt x="6570" y="4478"/>
                    <a:pt x="6830" y="4506"/>
                    <a:pt x="7087" y="4566"/>
                  </a:cubicBezTo>
                  <a:cubicBezTo>
                    <a:pt x="7013" y="4713"/>
                    <a:pt x="6921" y="4842"/>
                    <a:pt x="6866" y="4971"/>
                  </a:cubicBezTo>
                  <a:cubicBezTo>
                    <a:pt x="6166" y="6130"/>
                    <a:pt x="5467" y="7308"/>
                    <a:pt x="4786" y="8468"/>
                  </a:cubicBezTo>
                  <a:cubicBezTo>
                    <a:pt x="4768" y="8468"/>
                    <a:pt x="4749" y="8449"/>
                    <a:pt x="4731" y="8449"/>
                  </a:cubicBezTo>
                  <a:cubicBezTo>
                    <a:pt x="4712" y="8440"/>
                    <a:pt x="4689" y="8436"/>
                    <a:pt x="4664" y="8436"/>
                  </a:cubicBezTo>
                  <a:cubicBezTo>
                    <a:pt x="4639" y="8436"/>
                    <a:pt x="4611" y="8440"/>
                    <a:pt x="4584" y="8449"/>
                  </a:cubicBezTo>
                  <a:cubicBezTo>
                    <a:pt x="4584" y="8449"/>
                    <a:pt x="4565" y="8449"/>
                    <a:pt x="4565" y="8468"/>
                  </a:cubicBezTo>
                  <a:cubicBezTo>
                    <a:pt x="4399" y="8468"/>
                    <a:pt x="4234" y="8468"/>
                    <a:pt x="4087" y="8449"/>
                  </a:cubicBezTo>
                  <a:cubicBezTo>
                    <a:pt x="3902" y="8449"/>
                    <a:pt x="3718" y="8468"/>
                    <a:pt x="3553" y="8505"/>
                  </a:cubicBezTo>
                  <a:cubicBezTo>
                    <a:pt x="3240" y="8560"/>
                    <a:pt x="2780" y="8670"/>
                    <a:pt x="2632" y="8965"/>
                  </a:cubicBezTo>
                  <a:cubicBezTo>
                    <a:pt x="2577" y="9075"/>
                    <a:pt x="2651" y="9204"/>
                    <a:pt x="2780" y="9204"/>
                  </a:cubicBezTo>
                  <a:cubicBezTo>
                    <a:pt x="2802" y="9206"/>
                    <a:pt x="2823" y="9208"/>
                    <a:pt x="2845" y="9208"/>
                  </a:cubicBezTo>
                  <a:cubicBezTo>
                    <a:pt x="2989" y="9208"/>
                    <a:pt x="3130" y="9158"/>
                    <a:pt x="3258" y="9094"/>
                  </a:cubicBezTo>
                  <a:cubicBezTo>
                    <a:pt x="3442" y="9038"/>
                    <a:pt x="3626" y="8983"/>
                    <a:pt x="3829" y="8946"/>
                  </a:cubicBezTo>
                  <a:cubicBezTo>
                    <a:pt x="3930" y="8928"/>
                    <a:pt x="4050" y="8928"/>
                    <a:pt x="4172" y="8928"/>
                  </a:cubicBezTo>
                  <a:cubicBezTo>
                    <a:pt x="4294" y="8928"/>
                    <a:pt x="4418" y="8928"/>
                    <a:pt x="4528" y="8910"/>
                  </a:cubicBezTo>
                  <a:lnTo>
                    <a:pt x="4528" y="8910"/>
                  </a:lnTo>
                  <a:lnTo>
                    <a:pt x="3553" y="10584"/>
                  </a:lnTo>
                  <a:lnTo>
                    <a:pt x="3534" y="10584"/>
                  </a:lnTo>
                  <a:cubicBezTo>
                    <a:pt x="3401" y="10501"/>
                    <a:pt x="3186" y="10444"/>
                    <a:pt x="2977" y="10444"/>
                  </a:cubicBezTo>
                  <a:cubicBezTo>
                    <a:pt x="2724" y="10444"/>
                    <a:pt x="2482" y="10528"/>
                    <a:pt x="2412" y="10750"/>
                  </a:cubicBezTo>
                  <a:cubicBezTo>
                    <a:pt x="2393" y="10824"/>
                    <a:pt x="2430" y="10879"/>
                    <a:pt x="2504" y="10879"/>
                  </a:cubicBezTo>
                  <a:cubicBezTo>
                    <a:pt x="2651" y="10861"/>
                    <a:pt x="2798" y="10824"/>
                    <a:pt x="2927" y="10768"/>
                  </a:cubicBezTo>
                  <a:cubicBezTo>
                    <a:pt x="3010" y="10750"/>
                    <a:pt x="3097" y="10741"/>
                    <a:pt x="3185" y="10741"/>
                  </a:cubicBezTo>
                  <a:cubicBezTo>
                    <a:pt x="3272" y="10741"/>
                    <a:pt x="3360" y="10750"/>
                    <a:pt x="3442" y="10768"/>
                  </a:cubicBezTo>
                  <a:lnTo>
                    <a:pt x="2927" y="11634"/>
                  </a:lnTo>
                  <a:cubicBezTo>
                    <a:pt x="2863" y="11748"/>
                    <a:pt x="2950" y="11845"/>
                    <a:pt x="3045" y="11845"/>
                  </a:cubicBezTo>
                  <a:cubicBezTo>
                    <a:pt x="3088" y="11845"/>
                    <a:pt x="3132" y="11826"/>
                    <a:pt x="3166" y="11781"/>
                  </a:cubicBezTo>
                  <a:lnTo>
                    <a:pt x="3976" y="10548"/>
                  </a:lnTo>
                  <a:cubicBezTo>
                    <a:pt x="3976" y="10640"/>
                    <a:pt x="3995" y="10750"/>
                    <a:pt x="4013" y="10824"/>
                  </a:cubicBezTo>
                  <a:cubicBezTo>
                    <a:pt x="4050" y="11100"/>
                    <a:pt x="4142" y="11505"/>
                    <a:pt x="4418" y="11615"/>
                  </a:cubicBezTo>
                  <a:cubicBezTo>
                    <a:pt x="4434" y="11623"/>
                    <a:pt x="4450" y="11627"/>
                    <a:pt x="4466" y="11627"/>
                  </a:cubicBezTo>
                  <a:cubicBezTo>
                    <a:pt x="4522" y="11627"/>
                    <a:pt x="4573" y="11581"/>
                    <a:pt x="4602" y="11523"/>
                  </a:cubicBezTo>
                  <a:cubicBezTo>
                    <a:pt x="4676" y="11284"/>
                    <a:pt x="4491" y="10953"/>
                    <a:pt x="4455" y="10713"/>
                  </a:cubicBezTo>
                  <a:cubicBezTo>
                    <a:pt x="4399" y="10529"/>
                    <a:pt x="4418" y="10235"/>
                    <a:pt x="4289" y="10069"/>
                  </a:cubicBezTo>
                  <a:lnTo>
                    <a:pt x="6166" y="7179"/>
                  </a:lnTo>
                  <a:cubicBezTo>
                    <a:pt x="6222" y="7603"/>
                    <a:pt x="6314" y="8026"/>
                    <a:pt x="6332" y="8431"/>
                  </a:cubicBezTo>
                  <a:cubicBezTo>
                    <a:pt x="6350" y="9094"/>
                    <a:pt x="6074" y="9848"/>
                    <a:pt x="6240" y="10474"/>
                  </a:cubicBezTo>
                  <a:cubicBezTo>
                    <a:pt x="6252" y="10567"/>
                    <a:pt x="6322" y="10616"/>
                    <a:pt x="6401" y="10616"/>
                  </a:cubicBezTo>
                  <a:cubicBezTo>
                    <a:pt x="6446" y="10616"/>
                    <a:pt x="6494" y="10600"/>
                    <a:pt x="6535" y="10566"/>
                  </a:cubicBezTo>
                  <a:cubicBezTo>
                    <a:pt x="7013" y="10069"/>
                    <a:pt x="6995" y="9112"/>
                    <a:pt x="6958" y="8449"/>
                  </a:cubicBezTo>
                  <a:cubicBezTo>
                    <a:pt x="6939" y="7879"/>
                    <a:pt x="6903" y="7106"/>
                    <a:pt x="6553" y="6609"/>
                  </a:cubicBezTo>
                  <a:cubicBezTo>
                    <a:pt x="6645" y="6443"/>
                    <a:pt x="6755" y="6277"/>
                    <a:pt x="6866" y="6130"/>
                  </a:cubicBezTo>
                  <a:cubicBezTo>
                    <a:pt x="7418" y="5284"/>
                    <a:pt x="7933" y="4400"/>
                    <a:pt x="8541" y="3590"/>
                  </a:cubicBezTo>
                  <a:cubicBezTo>
                    <a:pt x="8596" y="3517"/>
                    <a:pt x="8651" y="3461"/>
                    <a:pt x="8706" y="3388"/>
                  </a:cubicBezTo>
                  <a:cubicBezTo>
                    <a:pt x="8854" y="3793"/>
                    <a:pt x="9001" y="4216"/>
                    <a:pt x="9111" y="4639"/>
                  </a:cubicBezTo>
                  <a:cubicBezTo>
                    <a:pt x="9259" y="5228"/>
                    <a:pt x="9240" y="5965"/>
                    <a:pt x="9553" y="6498"/>
                  </a:cubicBezTo>
                  <a:cubicBezTo>
                    <a:pt x="9587" y="6565"/>
                    <a:pt x="9651" y="6598"/>
                    <a:pt x="9716" y="6598"/>
                  </a:cubicBezTo>
                  <a:cubicBezTo>
                    <a:pt x="9794" y="6598"/>
                    <a:pt x="9873" y="6552"/>
                    <a:pt x="9903" y="6462"/>
                  </a:cubicBezTo>
                  <a:cubicBezTo>
                    <a:pt x="10142" y="5854"/>
                    <a:pt x="9848" y="5007"/>
                    <a:pt x="9682" y="4400"/>
                  </a:cubicBezTo>
                  <a:cubicBezTo>
                    <a:pt x="9535" y="3903"/>
                    <a:pt x="9351" y="3425"/>
                    <a:pt x="9093" y="2964"/>
                  </a:cubicBezTo>
                  <a:cubicBezTo>
                    <a:pt x="9461" y="2615"/>
                    <a:pt x="9829" y="2302"/>
                    <a:pt x="10216" y="1989"/>
                  </a:cubicBezTo>
                  <a:close/>
                  <a:moveTo>
                    <a:pt x="11470" y="0"/>
                  </a:moveTo>
                  <a:cubicBezTo>
                    <a:pt x="11406" y="0"/>
                    <a:pt x="11340" y="23"/>
                    <a:pt x="11283" y="75"/>
                  </a:cubicBezTo>
                  <a:cubicBezTo>
                    <a:pt x="9774" y="1676"/>
                    <a:pt x="7731" y="1032"/>
                    <a:pt x="5835" y="1639"/>
                  </a:cubicBezTo>
                  <a:cubicBezTo>
                    <a:pt x="4344" y="2155"/>
                    <a:pt x="3074" y="3130"/>
                    <a:pt x="2209" y="4437"/>
                  </a:cubicBezTo>
                  <a:cubicBezTo>
                    <a:pt x="0" y="7621"/>
                    <a:pt x="516" y="11578"/>
                    <a:pt x="810" y="15223"/>
                  </a:cubicBezTo>
                  <a:cubicBezTo>
                    <a:pt x="774" y="15278"/>
                    <a:pt x="737" y="15352"/>
                    <a:pt x="700" y="15407"/>
                  </a:cubicBezTo>
                  <a:cubicBezTo>
                    <a:pt x="607" y="15592"/>
                    <a:pt x="735" y="15778"/>
                    <a:pt x="909" y="15778"/>
                  </a:cubicBezTo>
                  <a:cubicBezTo>
                    <a:pt x="943" y="15778"/>
                    <a:pt x="977" y="15771"/>
                    <a:pt x="1013" y="15756"/>
                  </a:cubicBezTo>
                  <a:cubicBezTo>
                    <a:pt x="1878" y="15333"/>
                    <a:pt x="2577" y="14781"/>
                    <a:pt x="3498" y="14468"/>
                  </a:cubicBezTo>
                  <a:cubicBezTo>
                    <a:pt x="4307" y="14192"/>
                    <a:pt x="5136" y="13971"/>
                    <a:pt x="5927" y="13658"/>
                  </a:cubicBezTo>
                  <a:cubicBezTo>
                    <a:pt x="7584" y="13014"/>
                    <a:pt x="9185" y="12112"/>
                    <a:pt x="10326" y="10713"/>
                  </a:cubicBezTo>
                  <a:cubicBezTo>
                    <a:pt x="12406" y="8155"/>
                    <a:pt x="12019" y="4492"/>
                    <a:pt x="10510" y="1713"/>
                  </a:cubicBezTo>
                  <a:cubicBezTo>
                    <a:pt x="10565" y="1658"/>
                    <a:pt x="10621" y="1602"/>
                    <a:pt x="10676" y="1547"/>
                  </a:cubicBezTo>
                  <a:cubicBezTo>
                    <a:pt x="11173" y="1290"/>
                    <a:pt x="11541" y="866"/>
                    <a:pt x="11743" y="332"/>
                  </a:cubicBezTo>
                  <a:cubicBezTo>
                    <a:pt x="11783" y="147"/>
                    <a:pt x="11633" y="0"/>
                    <a:pt x="11470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0"/>
            <p:cNvSpPr/>
            <p:nvPr/>
          </p:nvSpPr>
          <p:spPr>
            <a:xfrm>
              <a:off x="1582355" y="363889"/>
              <a:ext cx="796471" cy="670304"/>
            </a:xfrm>
            <a:custGeom>
              <a:avLst/>
              <a:gdLst/>
              <a:ahLst/>
              <a:cxnLst/>
              <a:rect l="l" t="t" r="r" b="b"/>
              <a:pathLst>
                <a:path w="14854" h="12501" extrusionOk="0">
                  <a:moveTo>
                    <a:pt x="14021" y="909"/>
                  </a:moveTo>
                  <a:lnTo>
                    <a:pt x="14021" y="909"/>
                  </a:lnTo>
                  <a:cubicBezTo>
                    <a:pt x="13469" y="2455"/>
                    <a:pt x="13248" y="4130"/>
                    <a:pt x="12696" y="5657"/>
                  </a:cubicBezTo>
                  <a:cubicBezTo>
                    <a:pt x="12015" y="7535"/>
                    <a:pt x="10947" y="9320"/>
                    <a:pt x="9291" y="10461"/>
                  </a:cubicBezTo>
                  <a:cubicBezTo>
                    <a:pt x="8170" y="11233"/>
                    <a:pt x="7065" y="11531"/>
                    <a:pt x="5877" y="11531"/>
                  </a:cubicBezTo>
                  <a:cubicBezTo>
                    <a:pt x="5251" y="11531"/>
                    <a:pt x="4602" y="11448"/>
                    <a:pt x="3916" y="11308"/>
                  </a:cubicBezTo>
                  <a:cubicBezTo>
                    <a:pt x="3769" y="11271"/>
                    <a:pt x="3603" y="11234"/>
                    <a:pt x="3438" y="11216"/>
                  </a:cubicBezTo>
                  <a:cubicBezTo>
                    <a:pt x="4174" y="10701"/>
                    <a:pt x="4873" y="10112"/>
                    <a:pt x="5481" y="9449"/>
                  </a:cubicBezTo>
                  <a:cubicBezTo>
                    <a:pt x="5996" y="9872"/>
                    <a:pt x="6659" y="10093"/>
                    <a:pt x="7321" y="10112"/>
                  </a:cubicBezTo>
                  <a:cubicBezTo>
                    <a:pt x="7382" y="10114"/>
                    <a:pt x="7448" y="10115"/>
                    <a:pt x="7517" y="10115"/>
                  </a:cubicBezTo>
                  <a:cubicBezTo>
                    <a:pt x="8033" y="10115"/>
                    <a:pt x="8741" y="10037"/>
                    <a:pt x="9033" y="9615"/>
                  </a:cubicBezTo>
                  <a:cubicBezTo>
                    <a:pt x="9088" y="9504"/>
                    <a:pt x="9015" y="9375"/>
                    <a:pt x="8904" y="9375"/>
                  </a:cubicBezTo>
                  <a:cubicBezTo>
                    <a:pt x="8665" y="9394"/>
                    <a:pt x="8407" y="9449"/>
                    <a:pt x="8186" y="9541"/>
                  </a:cubicBezTo>
                  <a:cubicBezTo>
                    <a:pt x="7910" y="9615"/>
                    <a:pt x="7616" y="9633"/>
                    <a:pt x="7340" y="9633"/>
                  </a:cubicBezTo>
                  <a:cubicBezTo>
                    <a:pt x="6769" y="9615"/>
                    <a:pt x="6217" y="9467"/>
                    <a:pt x="5720" y="9210"/>
                  </a:cubicBezTo>
                  <a:cubicBezTo>
                    <a:pt x="5849" y="9099"/>
                    <a:pt x="5959" y="8989"/>
                    <a:pt x="6051" y="8878"/>
                  </a:cubicBezTo>
                  <a:cubicBezTo>
                    <a:pt x="7027" y="7940"/>
                    <a:pt x="8002" y="7001"/>
                    <a:pt x="8959" y="6044"/>
                  </a:cubicBezTo>
                  <a:cubicBezTo>
                    <a:pt x="8978" y="6062"/>
                    <a:pt x="8978" y="6081"/>
                    <a:pt x="8996" y="6081"/>
                  </a:cubicBezTo>
                  <a:cubicBezTo>
                    <a:pt x="9023" y="6108"/>
                    <a:pt x="9060" y="6125"/>
                    <a:pt x="9099" y="6125"/>
                  </a:cubicBezTo>
                  <a:cubicBezTo>
                    <a:pt x="9114" y="6125"/>
                    <a:pt x="9129" y="6122"/>
                    <a:pt x="9143" y="6118"/>
                  </a:cubicBezTo>
                  <a:cubicBezTo>
                    <a:pt x="9150" y="6124"/>
                    <a:pt x="9154" y="6126"/>
                    <a:pt x="9157" y="6126"/>
                  </a:cubicBezTo>
                  <a:cubicBezTo>
                    <a:pt x="9164" y="6126"/>
                    <a:pt x="9168" y="6118"/>
                    <a:pt x="9180" y="6118"/>
                  </a:cubicBezTo>
                  <a:cubicBezTo>
                    <a:pt x="9328" y="6154"/>
                    <a:pt x="9475" y="6210"/>
                    <a:pt x="9622" y="6265"/>
                  </a:cubicBezTo>
                  <a:cubicBezTo>
                    <a:pt x="9806" y="6302"/>
                    <a:pt x="9990" y="6338"/>
                    <a:pt x="10174" y="6338"/>
                  </a:cubicBezTo>
                  <a:cubicBezTo>
                    <a:pt x="10253" y="6343"/>
                    <a:pt x="10345" y="6348"/>
                    <a:pt x="10441" y="6348"/>
                  </a:cubicBezTo>
                  <a:cubicBezTo>
                    <a:pt x="10706" y="6348"/>
                    <a:pt x="11006" y="6311"/>
                    <a:pt x="11168" y="6136"/>
                  </a:cubicBezTo>
                  <a:cubicBezTo>
                    <a:pt x="11242" y="6062"/>
                    <a:pt x="11205" y="5897"/>
                    <a:pt x="11094" y="5860"/>
                  </a:cubicBezTo>
                  <a:cubicBezTo>
                    <a:pt x="10992" y="5837"/>
                    <a:pt x="10890" y="5821"/>
                    <a:pt x="10787" y="5821"/>
                  </a:cubicBezTo>
                  <a:cubicBezTo>
                    <a:pt x="10724" y="5821"/>
                    <a:pt x="10661" y="5827"/>
                    <a:pt x="10598" y="5841"/>
                  </a:cubicBezTo>
                  <a:cubicBezTo>
                    <a:pt x="10496" y="5851"/>
                    <a:pt x="10400" y="5855"/>
                    <a:pt x="10303" y="5855"/>
                  </a:cubicBezTo>
                  <a:cubicBezTo>
                    <a:pt x="10206" y="5855"/>
                    <a:pt x="10110" y="5851"/>
                    <a:pt x="10009" y="5841"/>
                  </a:cubicBezTo>
                  <a:cubicBezTo>
                    <a:pt x="9806" y="5823"/>
                    <a:pt x="9548" y="5713"/>
                    <a:pt x="9328" y="5694"/>
                  </a:cubicBezTo>
                  <a:lnTo>
                    <a:pt x="10708" y="4332"/>
                  </a:lnTo>
                  <a:lnTo>
                    <a:pt x="10708" y="4351"/>
                  </a:lnTo>
                  <a:cubicBezTo>
                    <a:pt x="10847" y="4513"/>
                    <a:pt x="11162" y="4668"/>
                    <a:pt x="11436" y="4668"/>
                  </a:cubicBezTo>
                  <a:cubicBezTo>
                    <a:pt x="11596" y="4668"/>
                    <a:pt x="11742" y="4615"/>
                    <a:pt x="11831" y="4479"/>
                  </a:cubicBezTo>
                  <a:cubicBezTo>
                    <a:pt x="11867" y="4424"/>
                    <a:pt x="11831" y="4351"/>
                    <a:pt x="11775" y="4332"/>
                  </a:cubicBezTo>
                  <a:cubicBezTo>
                    <a:pt x="11702" y="4323"/>
                    <a:pt x="11628" y="4318"/>
                    <a:pt x="11555" y="4318"/>
                  </a:cubicBezTo>
                  <a:cubicBezTo>
                    <a:pt x="11481" y="4318"/>
                    <a:pt x="11407" y="4323"/>
                    <a:pt x="11334" y="4332"/>
                  </a:cubicBezTo>
                  <a:cubicBezTo>
                    <a:pt x="11168" y="4314"/>
                    <a:pt x="11002" y="4277"/>
                    <a:pt x="10837" y="4185"/>
                  </a:cubicBezTo>
                  <a:lnTo>
                    <a:pt x="11555" y="3486"/>
                  </a:lnTo>
                  <a:cubicBezTo>
                    <a:pt x="11656" y="3384"/>
                    <a:pt x="11575" y="3249"/>
                    <a:pt x="11474" y="3249"/>
                  </a:cubicBezTo>
                  <a:cubicBezTo>
                    <a:pt x="11446" y="3249"/>
                    <a:pt x="11417" y="3259"/>
                    <a:pt x="11389" y="3283"/>
                  </a:cubicBezTo>
                  <a:lnTo>
                    <a:pt x="10266" y="4277"/>
                  </a:lnTo>
                  <a:cubicBezTo>
                    <a:pt x="10285" y="4167"/>
                    <a:pt x="10303" y="4075"/>
                    <a:pt x="10303" y="4001"/>
                  </a:cubicBezTo>
                  <a:cubicBezTo>
                    <a:pt x="10340" y="3725"/>
                    <a:pt x="10358" y="3283"/>
                    <a:pt x="10119" y="3117"/>
                  </a:cubicBezTo>
                  <a:cubicBezTo>
                    <a:pt x="10093" y="3098"/>
                    <a:pt x="10068" y="3090"/>
                    <a:pt x="10044" y="3090"/>
                  </a:cubicBezTo>
                  <a:cubicBezTo>
                    <a:pt x="9998" y="3090"/>
                    <a:pt x="9959" y="3118"/>
                    <a:pt x="9935" y="3154"/>
                  </a:cubicBezTo>
                  <a:cubicBezTo>
                    <a:pt x="9788" y="3375"/>
                    <a:pt x="9880" y="3743"/>
                    <a:pt x="9861" y="3982"/>
                  </a:cubicBezTo>
                  <a:cubicBezTo>
                    <a:pt x="9861" y="4185"/>
                    <a:pt x="9751" y="4461"/>
                    <a:pt x="9843" y="4645"/>
                  </a:cubicBezTo>
                  <a:lnTo>
                    <a:pt x="7266" y="6946"/>
                  </a:lnTo>
                  <a:cubicBezTo>
                    <a:pt x="7340" y="6541"/>
                    <a:pt x="7340" y="6099"/>
                    <a:pt x="7450" y="5694"/>
                  </a:cubicBezTo>
                  <a:cubicBezTo>
                    <a:pt x="7597" y="5068"/>
                    <a:pt x="8058" y="4406"/>
                    <a:pt x="8076" y="3762"/>
                  </a:cubicBezTo>
                  <a:cubicBezTo>
                    <a:pt x="8076" y="3644"/>
                    <a:pt x="7982" y="3561"/>
                    <a:pt x="7878" y="3561"/>
                  </a:cubicBezTo>
                  <a:cubicBezTo>
                    <a:pt x="7852" y="3561"/>
                    <a:pt x="7826" y="3567"/>
                    <a:pt x="7800" y="3578"/>
                  </a:cubicBezTo>
                  <a:cubicBezTo>
                    <a:pt x="7211" y="3946"/>
                    <a:pt x="6972" y="4884"/>
                    <a:pt x="6843" y="5510"/>
                  </a:cubicBezTo>
                  <a:cubicBezTo>
                    <a:pt x="6714" y="6081"/>
                    <a:pt x="6548" y="6835"/>
                    <a:pt x="6751" y="7406"/>
                  </a:cubicBezTo>
                  <a:lnTo>
                    <a:pt x="6327" y="7792"/>
                  </a:lnTo>
                  <a:cubicBezTo>
                    <a:pt x="5573" y="8473"/>
                    <a:pt x="4836" y="9173"/>
                    <a:pt x="4045" y="9799"/>
                  </a:cubicBezTo>
                  <a:cubicBezTo>
                    <a:pt x="3971" y="9854"/>
                    <a:pt x="3898" y="9891"/>
                    <a:pt x="3843" y="9946"/>
                  </a:cubicBezTo>
                  <a:cubicBezTo>
                    <a:pt x="3806" y="9504"/>
                    <a:pt x="3769" y="9081"/>
                    <a:pt x="3769" y="8639"/>
                  </a:cubicBezTo>
                  <a:cubicBezTo>
                    <a:pt x="3769" y="8032"/>
                    <a:pt x="3990" y="7314"/>
                    <a:pt x="3824" y="6725"/>
                  </a:cubicBezTo>
                  <a:cubicBezTo>
                    <a:pt x="3803" y="6630"/>
                    <a:pt x="3728" y="6577"/>
                    <a:pt x="3650" y="6577"/>
                  </a:cubicBezTo>
                  <a:cubicBezTo>
                    <a:pt x="3592" y="6577"/>
                    <a:pt x="3532" y="6607"/>
                    <a:pt x="3493" y="6670"/>
                  </a:cubicBezTo>
                  <a:cubicBezTo>
                    <a:pt x="3106" y="7203"/>
                    <a:pt x="3162" y="8087"/>
                    <a:pt x="3180" y="8731"/>
                  </a:cubicBezTo>
                  <a:cubicBezTo>
                    <a:pt x="3180" y="9247"/>
                    <a:pt x="3235" y="9762"/>
                    <a:pt x="3364" y="10259"/>
                  </a:cubicBezTo>
                  <a:cubicBezTo>
                    <a:pt x="2922" y="10517"/>
                    <a:pt x="2481" y="10719"/>
                    <a:pt x="2020" y="10921"/>
                  </a:cubicBezTo>
                  <a:cubicBezTo>
                    <a:pt x="2094" y="9431"/>
                    <a:pt x="1910" y="7940"/>
                    <a:pt x="2260" y="6467"/>
                  </a:cubicBezTo>
                  <a:cubicBezTo>
                    <a:pt x="2683" y="4663"/>
                    <a:pt x="3916" y="3154"/>
                    <a:pt x="5610" y="2381"/>
                  </a:cubicBezTo>
                  <a:cubicBezTo>
                    <a:pt x="7266" y="1571"/>
                    <a:pt x="9125" y="1406"/>
                    <a:pt x="10947" y="1332"/>
                  </a:cubicBezTo>
                  <a:cubicBezTo>
                    <a:pt x="11867" y="1295"/>
                    <a:pt x="13101" y="1332"/>
                    <a:pt x="14021" y="909"/>
                  </a:cubicBezTo>
                  <a:close/>
                  <a:moveTo>
                    <a:pt x="14539" y="0"/>
                  </a:moveTo>
                  <a:cubicBezTo>
                    <a:pt x="14521" y="0"/>
                    <a:pt x="14501" y="2"/>
                    <a:pt x="14481" y="7"/>
                  </a:cubicBezTo>
                  <a:cubicBezTo>
                    <a:pt x="13542" y="172"/>
                    <a:pt x="12714" y="541"/>
                    <a:pt x="11739" y="596"/>
                  </a:cubicBezTo>
                  <a:cubicBezTo>
                    <a:pt x="10892" y="651"/>
                    <a:pt x="10045" y="669"/>
                    <a:pt x="9199" y="743"/>
                  </a:cubicBezTo>
                  <a:cubicBezTo>
                    <a:pt x="7413" y="946"/>
                    <a:pt x="5646" y="1387"/>
                    <a:pt x="4174" y="2436"/>
                  </a:cubicBezTo>
                  <a:cubicBezTo>
                    <a:pt x="1505" y="4369"/>
                    <a:pt x="934" y="8013"/>
                    <a:pt x="1671" y="11087"/>
                  </a:cubicBezTo>
                  <a:lnTo>
                    <a:pt x="1450" y="11198"/>
                  </a:lnTo>
                  <a:cubicBezTo>
                    <a:pt x="916" y="11326"/>
                    <a:pt x="438" y="11639"/>
                    <a:pt x="106" y="12099"/>
                  </a:cubicBezTo>
                  <a:cubicBezTo>
                    <a:pt x="0" y="12281"/>
                    <a:pt x="156" y="12500"/>
                    <a:pt x="348" y="12500"/>
                  </a:cubicBezTo>
                  <a:cubicBezTo>
                    <a:pt x="389" y="12500"/>
                    <a:pt x="432" y="12490"/>
                    <a:pt x="474" y="12468"/>
                  </a:cubicBezTo>
                  <a:cubicBezTo>
                    <a:pt x="1115" y="12076"/>
                    <a:pt x="1743" y="11949"/>
                    <a:pt x="2371" y="11949"/>
                  </a:cubicBezTo>
                  <a:cubicBezTo>
                    <a:pt x="3529" y="11949"/>
                    <a:pt x="4689" y="12381"/>
                    <a:pt x="5928" y="12381"/>
                  </a:cubicBezTo>
                  <a:cubicBezTo>
                    <a:pt x="6006" y="12381"/>
                    <a:pt x="6084" y="12379"/>
                    <a:pt x="6162" y="12376"/>
                  </a:cubicBezTo>
                  <a:cubicBezTo>
                    <a:pt x="7708" y="12265"/>
                    <a:pt x="9199" y="11658"/>
                    <a:pt x="10377" y="10627"/>
                  </a:cubicBezTo>
                  <a:cubicBezTo>
                    <a:pt x="13340" y="8124"/>
                    <a:pt x="13874" y="4167"/>
                    <a:pt x="14536" y="577"/>
                  </a:cubicBezTo>
                  <a:cubicBezTo>
                    <a:pt x="14592" y="522"/>
                    <a:pt x="14647" y="467"/>
                    <a:pt x="14702" y="412"/>
                  </a:cubicBezTo>
                  <a:cubicBezTo>
                    <a:pt x="14854" y="260"/>
                    <a:pt x="14743" y="0"/>
                    <a:pt x="14539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0"/>
            <p:cNvSpPr/>
            <p:nvPr/>
          </p:nvSpPr>
          <p:spPr>
            <a:xfrm>
              <a:off x="7708535" y="-43314"/>
              <a:ext cx="797490" cy="671108"/>
            </a:xfrm>
            <a:custGeom>
              <a:avLst/>
              <a:gdLst/>
              <a:ahLst/>
              <a:cxnLst/>
              <a:rect l="l" t="t" r="r" b="b"/>
              <a:pathLst>
                <a:path w="14873" h="12516" extrusionOk="0">
                  <a:moveTo>
                    <a:pt x="14018" y="924"/>
                  </a:moveTo>
                  <a:lnTo>
                    <a:pt x="14018" y="924"/>
                  </a:lnTo>
                  <a:cubicBezTo>
                    <a:pt x="13466" y="2451"/>
                    <a:pt x="13245" y="4145"/>
                    <a:pt x="12693" y="5672"/>
                  </a:cubicBezTo>
                  <a:cubicBezTo>
                    <a:pt x="12012" y="7531"/>
                    <a:pt x="10944" y="9335"/>
                    <a:pt x="9287" y="10476"/>
                  </a:cubicBezTo>
                  <a:cubicBezTo>
                    <a:pt x="8179" y="11247"/>
                    <a:pt x="7071" y="11537"/>
                    <a:pt x="5880" y="11537"/>
                  </a:cubicBezTo>
                  <a:cubicBezTo>
                    <a:pt x="5251" y="11537"/>
                    <a:pt x="4600" y="11456"/>
                    <a:pt x="3913" y="11323"/>
                  </a:cubicBezTo>
                  <a:cubicBezTo>
                    <a:pt x="3766" y="11286"/>
                    <a:pt x="3600" y="11249"/>
                    <a:pt x="3434" y="11231"/>
                  </a:cubicBezTo>
                  <a:cubicBezTo>
                    <a:pt x="4171" y="10716"/>
                    <a:pt x="4870" y="10127"/>
                    <a:pt x="5477" y="9464"/>
                  </a:cubicBezTo>
                  <a:cubicBezTo>
                    <a:pt x="5993" y="9869"/>
                    <a:pt x="6637" y="10108"/>
                    <a:pt x="7300" y="10127"/>
                  </a:cubicBezTo>
                  <a:cubicBezTo>
                    <a:pt x="7353" y="10128"/>
                    <a:pt x="7410" y="10130"/>
                    <a:pt x="7470" y="10130"/>
                  </a:cubicBezTo>
                  <a:cubicBezTo>
                    <a:pt x="7999" y="10130"/>
                    <a:pt x="8713" y="10041"/>
                    <a:pt x="9011" y="9611"/>
                  </a:cubicBezTo>
                  <a:cubicBezTo>
                    <a:pt x="9067" y="9519"/>
                    <a:pt x="9011" y="9390"/>
                    <a:pt x="8901" y="9390"/>
                  </a:cubicBezTo>
                  <a:cubicBezTo>
                    <a:pt x="8643" y="9390"/>
                    <a:pt x="8404" y="9446"/>
                    <a:pt x="8183" y="9538"/>
                  </a:cubicBezTo>
                  <a:cubicBezTo>
                    <a:pt x="7889" y="9611"/>
                    <a:pt x="7613" y="9648"/>
                    <a:pt x="7318" y="9648"/>
                  </a:cubicBezTo>
                  <a:cubicBezTo>
                    <a:pt x="6766" y="9630"/>
                    <a:pt x="6214" y="9482"/>
                    <a:pt x="5717" y="9225"/>
                  </a:cubicBezTo>
                  <a:cubicBezTo>
                    <a:pt x="5827" y="9114"/>
                    <a:pt x="5938" y="9004"/>
                    <a:pt x="6048" y="8893"/>
                  </a:cubicBezTo>
                  <a:cubicBezTo>
                    <a:pt x="7024" y="7955"/>
                    <a:pt x="7981" y="6998"/>
                    <a:pt x="8956" y="6059"/>
                  </a:cubicBezTo>
                  <a:cubicBezTo>
                    <a:pt x="8956" y="6059"/>
                    <a:pt x="8975" y="6077"/>
                    <a:pt x="8993" y="6096"/>
                  </a:cubicBezTo>
                  <a:cubicBezTo>
                    <a:pt x="9030" y="6114"/>
                    <a:pt x="9085" y="6132"/>
                    <a:pt x="9140" y="6132"/>
                  </a:cubicBezTo>
                  <a:lnTo>
                    <a:pt x="9177" y="6132"/>
                  </a:lnTo>
                  <a:cubicBezTo>
                    <a:pt x="9324" y="6169"/>
                    <a:pt x="9472" y="6206"/>
                    <a:pt x="9637" y="6280"/>
                  </a:cubicBezTo>
                  <a:cubicBezTo>
                    <a:pt x="9803" y="6317"/>
                    <a:pt x="9987" y="6335"/>
                    <a:pt x="10171" y="6353"/>
                  </a:cubicBezTo>
                  <a:cubicBezTo>
                    <a:pt x="10250" y="6358"/>
                    <a:pt x="10341" y="6363"/>
                    <a:pt x="10438" y="6363"/>
                  </a:cubicBezTo>
                  <a:cubicBezTo>
                    <a:pt x="10703" y="6363"/>
                    <a:pt x="11003" y="6326"/>
                    <a:pt x="11165" y="6151"/>
                  </a:cubicBezTo>
                  <a:cubicBezTo>
                    <a:pt x="11257" y="6059"/>
                    <a:pt x="11220" y="5912"/>
                    <a:pt x="11091" y="5875"/>
                  </a:cubicBezTo>
                  <a:cubicBezTo>
                    <a:pt x="11000" y="5844"/>
                    <a:pt x="10909" y="5831"/>
                    <a:pt x="10818" y="5831"/>
                  </a:cubicBezTo>
                  <a:cubicBezTo>
                    <a:pt x="10743" y="5831"/>
                    <a:pt x="10669" y="5840"/>
                    <a:pt x="10594" y="5856"/>
                  </a:cubicBezTo>
                  <a:cubicBezTo>
                    <a:pt x="10493" y="5866"/>
                    <a:pt x="10396" y="5870"/>
                    <a:pt x="10300" y="5870"/>
                  </a:cubicBezTo>
                  <a:cubicBezTo>
                    <a:pt x="10203" y="5870"/>
                    <a:pt x="10107" y="5866"/>
                    <a:pt x="10005" y="5856"/>
                  </a:cubicBezTo>
                  <a:cubicBezTo>
                    <a:pt x="9821" y="5838"/>
                    <a:pt x="9545" y="5728"/>
                    <a:pt x="9324" y="5709"/>
                  </a:cubicBezTo>
                  <a:cubicBezTo>
                    <a:pt x="9784" y="5249"/>
                    <a:pt x="10245" y="4789"/>
                    <a:pt x="10705" y="4347"/>
                  </a:cubicBezTo>
                  <a:lnTo>
                    <a:pt x="10705" y="4366"/>
                  </a:lnTo>
                  <a:cubicBezTo>
                    <a:pt x="10844" y="4516"/>
                    <a:pt x="11158" y="4674"/>
                    <a:pt x="11431" y="4674"/>
                  </a:cubicBezTo>
                  <a:cubicBezTo>
                    <a:pt x="11592" y="4674"/>
                    <a:pt x="11739" y="4619"/>
                    <a:pt x="11827" y="4476"/>
                  </a:cubicBezTo>
                  <a:cubicBezTo>
                    <a:pt x="11864" y="4421"/>
                    <a:pt x="11846" y="4347"/>
                    <a:pt x="11772" y="4329"/>
                  </a:cubicBezTo>
                  <a:cubicBezTo>
                    <a:pt x="11699" y="4320"/>
                    <a:pt x="11625" y="4315"/>
                    <a:pt x="11551" y="4315"/>
                  </a:cubicBezTo>
                  <a:cubicBezTo>
                    <a:pt x="11478" y="4315"/>
                    <a:pt x="11404" y="4320"/>
                    <a:pt x="11330" y="4329"/>
                  </a:cubicBezTo>
                  <a:cubicBezTo>
                    <a:pt x="11165" y="4329"/>
                    <a:pt x="10999" y="4274"/>
                    <a:pt x="10852" y="4200"/>
                  </a:cubicBezTo>
                  <a:lnTo>
                    <a:pt x="11570" y="3500"/>
                  </a:lnTo>
                  <a:cubicBezTo>
                    <a:pt x="11656" y="3399"/>
                    <a:pt x="11573" y="3264"/>
                    <a:pt x="11471" y="3264"/>
                  </a:cubicBezTo>
                  <a:cubicBezTo>
                    <a:pt x="11443" y="3264"/>
                    <a:pt x="11413" y="3274"/>
                    <a:pt x="11386" y="3298"/>
                  </a:cubicBezTo>
                  <a:lnTo>
                    <a:pt x="10281" y="4274"/>
                  </a:lnTo>
                  <a:cubicBezTo>
                    <a:pt x="10300" y="4181"/>
                    <a:pt x="10300" y="4089"/>
                    <a:pt x="10318" y="4016"/>
                  </a:cubicBezTo>
                  <a:cubicBezTo>
                    <a:pt x="10337" y="3740"/>
                    <a:pt x="10373" y="3298"/>
                    <a:pt x="10116" y="3114"/>
                  </a:cubicBezTo>
                  <a:cubicBezTo>
                    <a:pt x="10097" y="3102"/>
                    <a:pt x="10075" y="3096"/>
                    <a:pt x="10052" y="3096"/>
                  </a:cubicBezTo>
                  <a:cubicBezTo>
                    <a:pt x="10005" y="3096"/>
                    <a:pt x="9956" y="3120"/>
                    <a:pt x="9932" y="3169"/>
                  </a:cubicBezTo>
                  <a:cubicBezTo>
                    <a:pt x="9784" y="3372"/>
                    <a:pt x="9876" y="3740"/>
                    <a:pt x="9858" y="3997"/>
                  </a:cubicBezTo>
                  <a:cubicBezTo>
                    <a:pt x="9858" y="4200"/>
                    <a:pt x="9766" y="4476"/>
                    <a:pt x="9840" y="4660"/>
                  </a:cubicBezTo>
                  <a:lnTo>
                    <a:pt x="7281" y="6961"/>
                  </a:lnTo>
                  <a:cubicBezTo>
                    <a:pt x="7336" y="6556"/>
                    <a:pt x="7355" y="6114"/>
                    <a:pt x="7447" y="5709"/>
                  </a:cubicBezTo>
                  <a:cubicBezTo>
                    <a:pt x="7594" y="5083"/>
                    <a:pt x="8054" y="4421"/>
                    <a:pt x="8073" y="3777"/>
                  </a:cubicBezTo>
                  <a:cubicBezTo>
                    <a:pt x="8073" y="3659"/>
                    <a:pt x="7978" y="3576"/>
                    <a:pt x="7875" y="3576"/>
                  </a:cubicBezTo>
                  <a:cubicBezTo>
                    <a:pt x="7849" y="3576"/>
                    <a:pt x="7822" y="3581"/>
                    <a:pt x="7797" y="3592"/>
                  </a:cubicBezTo>
                  <a:cubicBezTo>
                    <a:pt x="7208" y="3961"/>
                    <a:pt x="6987" y="4899"/>
                    <a:pt x="6839" y="5525"/>
                  </a:cubicBezTo>
                  <a:cubicBezTo>
                    <a:pt x="6711" y="6096"/>
                    <a:pt x="6563" y="6850"/>
                    <a:pt x="6766" y="7421"/>
                  </a:cubicBezTo>
                  <a:lnTo>
                    <a:pt x="6343" y="7807"/>
                  </a:lnTo>
                  <a:cubicBezTo>
                    <a:pt x="5588" y="8488"/>
                    <a:pt x="4852" y="9188"/>
                    <a:pt x="4060" y="9814"/>
                  </a:cubicBezTo>
                  <a:cubicBezTo>
                    <a:pt x="3987" y="9869"/>
                    <a:pt x="3913" y="9906"/>
                    <a:pt x="3839" y="9961"/>
                  </a:cubicBezTo>
                  <a:cubicBezTo>
                    <a:pt x="3803" y="9519"/>
                    <a:pt x="3766" y="9096"/>
                    <a:pt x="3784" y="8654"/>
                  </a:cubicBezTo>
                  <a:cubicBezTo>
                    <a:pt x="3784" y="8047"/>
                    <a:pt x="3987" y="7329"/>
                    <a:pt x="3839" y="6740"/>
                  </a:cubicBezTo>
                  <a:cubicBezTo>
                    <a:pt x="3818" y="6645"/>
                    <a:pt x="3737" y="6592"/>
                    <a:pt x="3654" y="6592"/>
                  </a:cubicBezTo>
                  <a:cubicBezTo>
                    <a:pt x="3592" y="6592"/>
                    <a:pt x="3529" y="6622"/>
                    <a:pt x="3490" y="6685"/>
                  </a:cubicBezTo>
                  <a:cubicBezTo>
                    <a:pt x="3103" y="7218"/>
                    <a:pt x="3158" y="8102"/>
                    <a:pt x="3177" y="8728"/>
                  </a:cubicBezTo>
                  <a:cubicBezTo>
                    <a:pt x="3177" y="9243"/>
                    <a:pt x="3232" y="9758"/>
                    <a:pt x="3361" y="10255"/>
                  </a:cubicBezTo>
                  <a:cubicBezTo>
                    <a:pt x="2919" y="10513"/>
                    <a:pt x="2477" y="10716"/>
                    <a:pt x="2036" y="10936"/>
                  </a:cubicBezTo>
                  <a:cubicBezTo>
                    <a:pt x="2091" y="9446"/>
                    <a:pt x="1907" y="7955"/>
                    <a:pt x="2256" y="6482"/>
                  </a:cubicBezTo>
                  <a:cubicBezTo>
                    <a:pt x="2680" y="4660"/>
                    <a:pt x="3931" y="3169"/>
                    <a:pt x="5606" y="2396"/>
                  </a:cubicBezTo>
                  <a:cubicBezTo>
                    <a:pt x="7263" y="1586"/>
                    <a:pt x="9122" y="1421"/>
                    <a:pt x="10944" y="1347"/>
                  </a:cubicBezTo>
                  <a:cubicBezTo>
                    <a:pt x="11864" y="1310"/>
                    <a:pt x="13097" y="1347"/>
                    <a:pt x="14018" y="924"/>
                  </a:cubicBezTo>
                  <a:close/>
                  <a:moveTo>
                    <a:pt x="14519" y="0"/>
                  </a:moveTo>
                  <a:cubicBezTo>
                    <a:pt x="14505" y="0"/>
                    <a:pt x="14492" y="1"/>
                    <a:pt x="14478" y="3"/>
                  </a:cubicBezTo>
                  <a:cubicBezTo>
                    <a:pt x="13539" y="187"/>
                    <a:pt x="12729" y="537"/>
                    <a:pt x="11754" y="611"/>
                  </a:cubicBezTo>
                  <a:cubicBezTo>
                    <a:pt x="10907" y="666"/>
                    <a:pt x="10042" y="666"/>
                    <a:pt x="9195" y="758"/>
                  </a:cubicBezTo>
                  <a:cubicBezTo>
                    <a:pt x="7428" y="942"/>
                    <a:pt x="5643" y="1402"/>
                    <a:pt x="4189" y="2451"/>
                  </a:cubicBezTo>
                  <a:cubicBezTo>
                    <a:pt x="1502" y="4384"/>
                    <a:pt x="931" y="8028"/>
                    <a:pt x="1667" y="11102"/>
                  </a:cubicBezTo>
                  <a:lnTo>
                    <a:pt x="1447" y="11212"/>
                  </a:lnTo>
                  <a:cubicBezTo>
                    <a:pt x="913" y="11323"/>
                    <a:pt x="434" y="11654"/>
                    <a:pt x="121" y="12096"/>
                  </a:cubicBezTo>
                  <a:cubicBezTo>
                    <a:pt x="0" y="12293"/>
                    <a:pt x="154" y="12515"/>
                    <a:pt x="356" y="12515"/>
                  </a:cubicBezTo>
                  <a:cubicBezTo>
                    <a:pt x="399" y="12515"/>
                    <a:pt x="444" y="12505"/>
                    <a:pt x="489" y="12482"/>
                  </a:cubicBezTo>
                  <a:cubicBezTo>
                    <a:pt x="1124" y="12091"/>
                    <a:pt x="1750" y="11964"/>
                    <a:pt x="2377" y="11964"/>
                  </a:cubicBezTo>
                  <a:cubicBezTo>
                    <a:pt x="3535" y="11964"/>
                    <a:pt x="4697" y="12396"/>
                    <a:pt x="5927" y="12396"/>
                  </a:cubicBezTo>
                  <a:cubicBezTo>
                    <a:pt x="6004" y="12396"/>
                    <a:pt x="6081" y="12394"/>
                    <a:pt x="6158" y="12390"/>
                  </a:cubicBezTo>
                  <a:cubicBezTo>
                    <a:pt x="7723" y="12280"/>
                    <a:pt x="9195" y="11673"/>
                    <a:pt x="10373" y="10642"/>
                  </a:cubicBezTo>
                  <a:cubicBezTo>
                    <a:pt x="13337" y="8139"/>
                    <a:pt x="13870" y="4163"/>
                    <a:pt x="14552" y="574"/>
                  </a:cubicBezTo>
                  <a:cubicBezTo>
                    <a:pt x="14607" y="537"/>
                    <a:pt x="14662" y="482"/>
                    <a:pt x="14699" y="427"/>
                  </a:cubicBezTo>
                  <a:cubicBezTo>
                    <a:pt x="14872" y="271"/>
                    <a:pt x="14735" y="0"/>
                    <a:pt x="14519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0"/>
            <p:cNvSpPr/>
            <p:nvPr/>
          </p:nvSpPr>
          <p:spPr>
            <a:xfrm>
              <a:off x="6612986" y="453055"/>
              <a:ext cx="796525" cy="670947"/>
            </a:xfrm>
            <a:custGeom>
              <a:avLst/>
              <a:gdLst/>
              <a:ahLst/>
              <a:cxnLst/>
              <a:rect l="l" t="t" r="r" b="b"/>
              <a:pathLst>
                <a:path w="14855" h="12513" extrusionOk="0">
                  <a:moveTo>
                    <a:pt x="14004" y="909"/>
                  </a:moveTo>
                  <a:lnTo>
                    <a:pt x="14004" y="909"/>
                  </a:lnTo>
                  <a:cubicBezTo>
                    <a:pt x="13452" y="2455"/>
                    <a:pt x="13231" y="4130"/>
                    <a:pt x="12679" y="5676"/>
                  </a:cubicBezTo>
                  <a:cubicBezTo>
                    <a:pt x="12017" y="7535"/>
                    <a:pt x="10949" y="9339"/>
                    <a:pt x="9292" y="10480"/>
                  </a:cubicBezTo>
                  <a:cubicBezTo>
                    <a:pt x="8182" y="11244"/>
                    <a:pt x="7079" y="11536"/>
                    <a:pt x="5904" y="11536"/>
                  </a:cubicBezTo>
                  <a:cubicBezTo>
                    <a:pt x="5267" y="11536"/>
                    <a:pt x="4610" y="11451"/>
                    <a:pt x="3918" y="11308"/>
                  </a:cubicBezTo>
                  <a:cubicBezTo>
                    <a:pt x="3752" y="11272"/>
                    <a:pt x="3587" y="11253"/>
                    <a:pt x="3421" y="11216"/>
                  </a:cubicBezTo>
                  <a:cubicBezTo>
                    <a:pt x="4176" y="10719"/>
                    <a:pt x="4857" y="10130"/>
                    <a:pt x="5464" y="9468"/>
                  </a:cubicBezTo>
                  <a:cubicBezTo>
                    <a:pt x="5998" y="9873"/>
                    <a:pt x="6642" y="10112"/>
                    <a:pt x="7305" y="10130"/>
                  </a:cubicBezTo>
                  <a:cubicBezTo>
                    <a:pt x="7358" y="10132"/>
                    <a:pt x="7415" y="10133"/>
                    <a:pt x="7475" y="10133"/>
                  </a:cubicBezTo>
                  <a:cubicBezTo>
                    <a:pt x="8004" y="10133"/>
                    <a:pt x="8718" y="10045"/>
                    <a:pt x="9016" y="9615"/>
                  </a:cubicBezTo>
                  <a:cubicBezTo>
                    <a:pt x="9072" y="9523"/>
                    <a:pt x="9016" y="9394"/>
                    <a:pt x="8888" y="9394"/>
                  </a:cubicBezTo>
                  <a:cubicBezTo>
                    <a:pt x="8648" y="9394"/>
                    <a:pt x="8409" y="9449"/>
                    <a:pt x="8170" y="9542"/>
                  </a:cubicBezTo>
                  <a:cubicBezTo>
                    <a:pt x="7894" y="9615"/>
                    <a:pt x="7618" y="9652"/>
                    <a:pt x="7323" y="9652"/>
                  </a:cubicBezTo>
                  <a:cubicBezTo>
                    <a:pt x="6771" y="9634"/>
                    <a:pt x="6219" y="9486"/>
                    <a:pt x="5722" y="9229"/>
                  </a:cubicBezTo>
                  <a:cubicBezTo>
                    <a:pt x="5832" y="9118"/>
                    <a:pt x="5943" y="8989"/>
                    <a:pt x="6053" y="8897"/>
                  </a:cubicBezTo>
                  <a:cubicBezTo>
                    <a:pt x="7010" y="7959"/>
                    <a:pt x="7986" y="7002"/>
                    <a:pt x="8961" y="6063"/>
                  </a:cubicBezTo>
                  <a:cubicBezTo>
                    <a:pt x="8961" y="6063"/>
                    <a:pt x="8980" y="6081"/>
                    <a:pt x="8998" y="6100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5" y="6136"/>
                    <a:pt x="9164" y="6136"/>
                    <a:pt x="9164" y="6118"/>
                  </a:cubicBezTo>
                  <a:cubicBezTo>
                    <a:pt x="9329" y="6155"/>
                    <a:pt x="9477" y="6210"/>
                    <a:pt x="9624" y="6265"/>
                  </a:cubicBezTo>
                  <a:cubicBezTo>
                    <a:pt x="9789" y="6320"/>
                    <a:pt x="9973" y="6339"/>
                    <a:pt x="10158" y="6357"/>
                  </a:cubicBezTo>
                  <a:cubicBezTo>
                    <a:pt x="10236" y="6362"/>
                    <a:pt x="10328" y="6367"/>
                    <a:pt x="10425" y="6367"/>
                  </a:cubicBezTo>
                  <a:cubicBezTo>
                    <a:pt x="10689" y="6367"/>
                    <a:pt x="10990" y="6330"/>
                    <a:pt x="11151" y="6155"/>
                  </a:cubicBezTo>
                  <a:cubicBezTo>
                    <a:pt x="11243" y="6063"/>
                    <a:pt x="11207" y="5916"/>
                    <a:pt x="11096" y="5879"/>
                  </a:cubicBezTo>
                  <a:cubicBezTo>
                    <a:pt x="11005" y="5848"/>
                    <a:pt x="10908" y="5835"/>
                    <a:pt x="10812" y="5835"/>
                  </a:cubicBezTo>
                  <a:cubicBezTo>
                    <a:pt x="10734" y="5835"/>
                    <a:pt x="10655" y="5844"/>
                    <a:pt x="10581" y="5860"/>
                  </a:cubicBezTo>
                  <a:cubicBezTo>
                    <a:pt x="10489" y="5870"/>
                    <a:pt x="10392" y="5874"/>
                    <a:pt x="10293" y="5874"/>
                  </a:cubicBezTo>
                  <a:cubicBezTo>
                    <a:pt x="10194" y="5874"/>
                    <a:pt x="10093" y="5870"/>
                    <a:pt x="9992" y="5860"/>
                  </a:cubicBezTo>
                  <a:cubicBezTo>
                    <a:pt x="9808" y="5842"/>
                    <a:pt x="9532" y="5732"/>
                    <a:pt x="9311" y="5713"/>
                  </a:cubicBezTo>
                  <a:lnTo>
                    <a:pt x="10691" y="4351"/>
                  </a:lnTo>
                  <a:lnTo>
                    <a:pt x="10691" y="4369"/>
                  </a:lnTo>
                  <a:cubicBezTo>
                    <a:pt x="10841" y="4520"/>
                    <a:pt x="11151" y="4670"/>
                    <a:pt x="11420" y="4670"/>
                  </a:cubicBezTo>
                  <a:cubicBezTo>
                    <a:pt x="11580" y="4670"/>
                    <a:pt x="11725" y="4617"/>
                    <a:pt x="11814" y="4480"/>
                  </a:cubicBezTo>
                  <a:cubicBezTo>
                    <a:pt x="11851" y="4425"/>
                    <a:pt x="11832" y="4351"/>
                    <a:pt x="11759" y="4333"/>
                  </a:cubicBezTo>
                  <a:cubicBezTo>
                    <a:pt x="11685" y="4323"/>
                    <a:pt x="11612" y="4319"/>
                    <a:pt x="11538" y="4319"/>
                  </a:cubicBezTo>
                  <a:cubicBezTo>
                    <a:pt x="11464" y="4319"/>
                    <a:pt x="11391" y="4323"/>
                    <a:pt x="11317" y="4333"/>
                  </a:cubicBezTo>
                  <a:cubicBezTo>
                    <a:pt x="11151" y="4333"/>
                    <a:pt x="10986" y="4277"/>
                    <a:pt x="10839" y="4204"/>
                  </a:cubicBezTo>
                  <a:lnTo>
                    <a:pt x="11556" y="3486"/>
                  </a:lnTo>
                  <a:cubicBezTo>
                    <a:pt x="11656" y="3401"/>
                    <a:pt x="11569" y="3260"/>
                    <a:pt x="11465" y="3260"/>
                  </a:cubicBezTo>
                  <a:cubicBezTo>
                    <a:pt x="11434" y="3260"/>
                    <a:pt x="11402" y="3273"/>
                    <a:pt x="11372" y="3302"/>
                  </a:cubicBezTo>
                  <a:lnTo>
                    <a:pt x="10268" y="4277"/>
                  </a:lnTo>
                  <a:cubicBezTo>
                    <a:pt x="10286" y="4185"/>
                    <a:pt x="10305" y="4075"/>
                    <a:pt x="10305" y="4001"/>
                  </a:cubicBezTo>
                  <a:cubicBezTo>
                    <a:pt x="10323" y="3725"/>
                    <a:pt x="10360" y="3302"/>
                    <a:pt x="10102" y="3118"/>
                  </a:cubicBezTo>
                  <a:cubicBezTo>
                    <a:pt x="10083" y="3105"/>
                    <a:pt x="10059" y="3099"/>
                    <a:pt x="10034" y="3099"/>
                  </a:cubicBezTo>
                  <a:cubicBezTo>
                    <a:pt x="9989" y="3099"/>
                    <a:pt x="9942" y="3119"/>
                    <a:pt x="9918" y="3155"/>
                  </a:cubicBezTo>
                  <a:cubicBezTo>
                    <a:pt x="9771" y="3376"/>
                    <a:pt x="9863" y="3744"/>
                    <a:pt x="9845" y="3983"/>
                  </a:cubicBezTo>
                  <a:cubicBezTo>
                    <a:pt x="9845" y="4185"/>
                    <a:pt x="9753" y="4462"/>
                    <a:pt x="9845" y="4664"/>
                  </a:cubicBezTo>
                  <a:lnTo>
                    <a:pt x="7268" y="6965"/>
                  </a:lnTo>
                  <a:cubicBezTo>
                    <a:pt x="7323" y="6541"/>
                    <a:pt x="7341" y="6100"/>
                    <a:pt x="7433" y="5713"/>
                  </a:cubicBezTo>
                  <a:cubicBezTo>
                    <a:pt x="7599" y="5069"/>
                    <a:pt x="8059" y="4406"/>
                    <a:pt x="8059" y="3762"/>
                  </a:cubicBezTo>
                  <a:cubicBezTo>
                    <a:pt x="8059" y="3659"/>
                    <a:pt x="7966" y="3580"/>
                    <a:pt x="7863" y="3580"/>
                  </a:cubicBezTo>
                  <a:cubicBezTo>
                    <a:pt x="7836" y="3580"/>
                    <a:pt x="7809" y="3585"/>
                    <a:pt x="7783" y="3596"/>
                  </a:cubicBezTo>
                  <a:cubicBezTo>
                    <a:pt x="7194" y="3965"/>
                    <a:pt x="6973" y="4885"/>
                    <a:pt x="6826" y="5529"/>
                  </a:cubicBezTo>
                  <a:cubicBezTo>
                    <a:pt x="6697" y="6081"/>
                    <a:pt x="6550" y="6854"/>
                    <a:pt x="6752" y="7425"/>
                  </a:cubicBezTo>
                  <a:lnTo>
                    <a:pt x="6329" y="7793"/>
                  </a:lnTo>
                  <a:cubicBezTo>
                    <a:pt x="5574" y="8474"/>
                    <a:pt x="4838" y="9173"/>
                    <a:pt x="4047" y="9799"/>
                  </a:cubicBezTo>
                  <a:cubicBezTo>
                    <a:pt x="3973" y="9854"/>
                    <a:pt x="3900" y="9891"/>
                    <a:pt x="3826" y="9946"/>
                  </a:cubicBezTo>
                  <a:cubicBezTo>
                    <a:pt x="3808" y="9505"/>
                    <a:pt x="3771" y="9081"/>
                    <a:pt x="3771" y="8640"/>
                  </a:cubicBezTo>
                  <a:cubicBezTo>
                    <a:pt x="3771" y="8032"/>
                    <a:pt x="3973" y="7314"/>
                    <a:pt x="3826" y="6725"/>
                  </a:cubicBezTo>
                  <a:cubicBezTo>
                    <a:pt x="3804" y="6627"/>
                    <a:pt x="3718" y="6574"/>
                    <a:pt x="3632" y="6574"/>
                  </a:cubicBezTo>
                  <a:cubicBezTo>
                    <a:pt x="3573" y="6574"/>
                    <a:pt x="3514" y="6599"/>
                    <a:pt x="3476" y="6652"/>
                  </a:cubicBezTo>
                  <a:cubicBezTo>
                    <a:pt x="3108" y="7204"/>
                    <a:pt x="3145" y="8087"/>
                    <a:pt x="3163" y="8713"/>
                  </a:cubicBezTo>
                  <a:cubicBezTo>
                    <a:pt x="3163" y="9229"/>
                    <a:pt x="3219" y="9744"/>
                    <a:pt x="3347" y="10241"/>
                  </a:cubicBezTo>
                  <a:cubicBezTo>
                    <a:pt x="2906" y="10499"/>
                    <a:pt x="2464" y="10701"/>
                    <a:pt x="2022" y="10904"/>
                  </a:cubicBezTo>
                  <a:cubicBezTo>
                    <a:pt x="2096" y="9413"/>
                    <a:pt x="1912" y="7940"/>
                    <a:pt x="2243" y="6449"/>
                  </a:cubicBezTo>
                  <a:cubicBezTo>
                    <a:pt x="2685" y="4664"/>
                    <a:pt x="3918" y="3155"/>
                    <a:pt x="5611" y="2400"/>
                  </a:cubicBezTo>
                  <a:cubicBezTo>
                    <a:pt x="7268" y="1572"/>
                    <a:pt x="9108" y="1406"/>
                    <a:pt x="10931" y="1333"/>
                  </a:cubicBezTo>
                  <a:cubicBezTo>
                    <a:pt x="11851" y="1296"/>
                    <a:pt x="13102" y="1333"/>
                    <a:pt x="14004" y="909"/>
                  </a:cubicBezTo>
                  <a:close/>
                  <a:moveTo>
                    <a:pt x="14523" y="1"/>
                  </a:moveTo>
                  <a:cubicBezTo>
                    <a:pt x="14504" y="1"/>
                    <a:pt x="14484" y="3"/>
                    <a:pt x="14464" y="7"/>
                  </a:cubicBezTo>
                  <a:cubicBezTo>
                    <a:pt x="13526" y="191"/>
                    <a:pt x="12698" y="541"/>
                    <a:pt x="11722" y="615"/>
                  </a:cubicBezTo>
                  <a:cubicBezTo>
                    <a:pt x="10875" y="670"/>
                    <a:pt x="10029" y="670"/>
                    <a:pt x="9164" y="762"/>
                  </a:cubicBezTo>
                  <a:cubicBezTo>
                    <a:pt x="7397" y="946"/>
                    <a:pt x="5630" y="1406"/>
                    <a:pt x="4157" y="2455"/>
                  </a:cubicBezTo>
                  <a:cubicBezTo>
                    <a:pt x="1488" y="4388"/>
                    <a:pt x="918" y="8032"/>
                    <a:pt x="1654" y="11106"/>
                  </a:cubicBezTo>
                  <a:lnTo>
                    <a:pt x="1452" y="11216"/>
                  </a:lnTo>
                  <a:cubicBezTo>
                    <a:pt x="899" y="11327"/>
                    <a:pt x="421" y="11640"/>
                    <a:pt x="108" y="12100"/>
                  </a:cubicBezTo>
                  <a:cubicBezTo>
                    <a:pt x="0" y="12300"/>
                    <a:pt x="150" y="12513"/>
                    <a:pt x="341" y="12513"/>
                  </a:cubicBezTo>
                  <a:cubicBezTo>
                    <a:pt x="379" y="12513"/>
                    <a:pt x="418" y="12505"/>
                    <a:pt x="458" y="12486"/>
                  </a:cubicBezTo>
                  <a:cubicBezTo>
                    <a:pt x="1098" y="12088"/>
                    <a:pt x="1726" y="11959"/>
                    <a:pt x="2354" y="11959"/>
                  </a:cubicBezTo>
                  <a:cubicBezTo>
                    <a:pt x="3514" y="11959"/>
                    <a:pt x="4674" y="12400"/>
                    <a:pt x="5915" y="12400"/>
                  </a:cubicBezTo>
                  <a:cubicBezTo>
                    <a:pt x="5992" y="12400"/>
                    <a:pt x="6068" y="12398"/>
                    <a:pt x="6145" y="12394"/>
                  </a:cubicBezTo>
                  <a:cubicBezTo>
                    <a:pt x="7710" y="12284"/>
                    <a:pt x="9182" y="11658"/>
                    <a:pt x="10360" y="10627"/>
                  </a:cubicBezTo>
                  <a:cubicBezTo>
                    <a:pt x="13323" y="8124"/>
                    <a:pt x="13857" y="4167"/>
                    <a:pt x="14538" y="578"/>
                  </a:cubicBezTo>
                  <a:cubicBezTo>
                    <a:pt x="14593" y="523"/>
                    <a:pt x="14649" y="486"/>
                    <a:pt x="14685" y="431"/>
                  </a:cubicBezTo>
                  <a:cubicBezTo>
                    <a:pt x="14854" y="262"/>
                    <a:pt x="14729" y="1"/>
                    <a:pt x="14523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0"/>
            <p:cNvSpPr/>
            <p:nvPr/>
          </p:nvSpPr>
          <p:spPr>
            <a:xfrm>
              <a:off x="5650550" y="-102763"/>
              <a:ext cx="1012614" cy="555932"/>
            </a:xfrm>
            <a:custGeom>
              <a:avLst/>
              <a:gdLst/>
              <a:ahLst/>
              <a:cxnLst/>
              <a:rect l="l" t="t" r="r" b="b"/>
              <a:pathLst>
                <a:path w="18885" h="10368" extrusionOk="0">
                  <a:moveTo>
                    <a:pt x="10469" y="810"/>
                  </a:moveTo>
                  <a:cubicBezTo>
                    <a:pt x="12212" y="810"/>
                    <a:pt x="13562" y="1551"/>
                    <a:pt x="14928" y="2719"/>
                  </a:cubicBezTo>
                  <a:cubicBezTo>
                    <a:pt x="15056" y="2829"/>
                    <a:pt x="15185" y="2940"/>
                    <a:pt x="15314" y="3050"/>
                  </a:cubicBezTo>
                  <a:cubicBezTo>
                    <a:pt x="14412" y="3124"/>
                    <a:pt x="13529" y="3290"/>
                    <a:pt x="12664" y="3584"/>
                  </a:cubicBezTo>
                  <a:cubicBezTo>
                    <a:pt x="12406" y="2958"/>
                    <a:pt x="11964" y="2443"/>
                    <a:pt x="11394" y="2112"/>
                  </a:cubicBezTo>
                  <a:cubicBezTo>
                    <a:pt x="11043" y="1901"/>
                    <a:pt x="10511" y="1638"/>
                    <a:pt x="10050" y="1638"/>
                  </a:cubicBezTo>
                  <a:cubicBezTo>
                    <a:pt x="9906" y="1638"/>
                    <a:pt x="9768" y="1664"/>
                    <a:pt x="9645" y="1725"/>
                  </a:cubicBezTo>
                  <a:cubicBezTo>
                    <a:pt x="9553" y="1780"/>
                    <a:pt x="9553" y="1928"/>
                    <a:pt x="9645" y="1983"/>
                  </a:cubicBezTo>
                  <a:cubicBezTo>
                    <a:pt x="9866" y="2093"/>
                    <a:pt x="10105" y="2167"/>
                    <a:pt x="10363" y="2185"/>
                  </a:cubicBezTo>
                  <a:cubicBezTo>
                    <a:pt x="10639" y="2259"/>
                    <a:pt x="10897" y="2369"/>
                    <a:pt x="11154" y="2517"/>
                  </a:cubicBezTo>
                  <a:cubicBezTo>
                    <a:pt x="11633" y="2811"/>
                    <a:pt x="12038" y="3198"/>
                    <a:pt x="12351" y="3676"/>
                  </a:cubicBezTo>
                  <a:lnTo>
                    <a:pt x="11891" y="3805"/>
                  </a:lnTo>
                  <a:cubicBezTo>
                    <a:pt x="10584" y="4136"/>
                    <a:pt x="9277" y="4504"/>
                    <a:pt x="7970" y="4854"/>
                  </a:cubicBezTo>
                  <a:cubicBezTo>
                    <a:pt x="7970" y="4836"/>
                    <a:pt x="7970" y="4817"/>
                    <a:pt x="7970" y="4799"/>
                  </a:cubicBezTo>
                  <a:cubicBezTo>
                    <a:pt x="7933" y="4762"/>
                    <a:pt x="7897" y="4725"/>
                    <a:pt x="7860" y="4707"/>
                  </a:cubicBezTo>
                  <a:cubicBezTo>
                    <a:pt x="7851" y="4698"/>
                    <a:pt x="7846" y="4693"/>
                    <a:pt x="7841" y="4693"/>
                  </a:cubicBezTo>
                  <a:cubicBezTo>
                    <a:pt x="7837" y="4693"/>
                    <a:pt x="7832" y="4698"/>
                    <a:pt x="7823" y="4707"/>
                  </a:cubicBezTo>
                  <a:cubicBezTo>
                    <a:pt x="7712" y="4596"/>
                    <a:pt x="7602" y="4468"/>
                    <a:pt x="7510" y="4357"/>
                  </a:cubicBezTo>
                  <a:cubicBezTo>
                    <a:pt x="7363" y="4228"/>
                    <a:pt x="7216" y="4118"/>
                    <a:pt x="7068" y="4007"/>
                  </a:cubicBezTo>
                  <a:cubicBezTo>
                    <a:pt x="6854" y="3885"/>
                    <a:pt x="6551" y="3686"/>
                    <a:pt x="6275" y="3686"/>
                  </a:cubicBezTo>
                  <a:cubicBezTo>
                    <a:pt x="6219" y="3686"/>
                    <a:pt x="6164" y="3694"/>
                    <a:pt x="6111" y="3713"/>
                  </a:cubicBezTo>
                  <a:cubicBezTo>
                    <a:pt x="5982" y="3750"/>
                    <a:pt x="5946" y="3897"/>
                    <a:pt x="6019" y="3989"/>
                  </a:cubicBezTo>
                  <a:cubicBezTo>
                    <a:pt x="6148" y="4099"/>
                    <a:pt x="6295" y="4191"/>
                    <a:pt x="6461" y="4247"/>
                  </a:cubicBezTo>
                  <a:cubicBezTo>
                    <a:pt x="6627" y="4320"/>
                    <a:pt x="6811" y="4431"/>
                    <a:pt x="6958" y="4541"/>
                  </a:cubicBezTo>
                  <a:cubicBezTo>
                    <a:pt x="7123" y="4652"/>
                    <a:pt x="7308" y="4872"/>
                    <a:pt x="7492" y="5001"/>
                  </a:cubicBezTo>
                  <a:lnTo>
                    <a:pt x="5614" y="5498"/>
                  </a:lnTo>
                  <a:lnTo>
                    <a:pt x="5614" y="5480"/>
                  </a:lnTo>
                  <a:cubicBezTo>
                    <a:pt x="5536" y="5199"/>
                    <a:pt x="5207" y="4773"/>
                    <a:pt x="4873" y="4773"/>
                  </a:cubicBezTo>
                  <a:cubicBezTo>
                    <a:pt x="4813" y="4773"/>
                    <a:pt x="4753" y="4786"/>
                    <a:pt x="4694" y="4817"/>
                  </a:cubicBezTo>
                  <a:cubicBezTo>
                    <a:pt x="4639" y="4854"/>
                    <a:pt x="4639" y="4928"/>
                    <a:pt x="4676" y="4983"/>
                  </a:cubicBezTo>
                  <a:cubicBezTo>
                    <a:pt x="4804" y="5075"/>
                    <a:pt x="4915" y="5149"/>
                    <a:pt x="5062" y="5204"/>
                  </a:cubicBezTo>
                  <a:cubicBezTo>
                    <a:pt x="5209" y="5277"/>
                    <a:pt x="5320" y="5406"/>
                    <a:pt x="5430" y="5554"/>
                  </a:cubicBezTo>
                  <a:lnTo>
                    <a:pt x="4455" y="5830"/>
                  </a:lnTo>
                  <a:cubicBezTo>
                    <a:pt x="4283" y="5864"/>
                    <a:pt x="4336" y="6091"/>
                    <a:pt x="4478" y="6091"/>
                  </a:cubicBezTo>
                  <a:cubicBezTo>
                    <a:pt x="4488" y="6091"/>
                    <a:pt x="4499" y="6090"/>
                    <a:pt x="4510" y="6087"/>
                  </a:cubicBezTo>
                  <a:lnTo>
                    <a:pt x="5964" y="5756"/>
                  </a:lnTo>
                  <a:lnTo>
                    <a:pt x="5964" y="5756"/>
                  </a:lnTo>
                  <a:cubicBezTo>
                    <a:pt x="5890" y="5830"/>
                    <a:pt x="5835" y="5922"/>
                    <a:pt x="5798" y="5995"/>
                  </a:cubicBezTo>
                  <a:cubicBezTo>
                    <a:pt x="5633" y="6216"/>
                    <a:pt x="5393" y="6584"/>
                    <a:pt x="5522" y="6860"/>
                  </a:cubicBezTo>
                  <a:cubicBezTo>
                    <a:pt x="5559" y="6909"/>
                    <a:pt x="5604" y="6934"/>
                    <a:pt x="5652" y="6934"/>
                  </a:cubicBezTo>
                  <a:cubicBezTo>
                    <a:pt x="5676" y="6934"/>
                    <a:pt x="5700" y="6928"/>
                    <a:pt x="5725" y="6916"/>
                  </a:cubicBezTo>
                  <a:cubicBezTo>
                    <a:pt x="5946" y="6787"/>
                    <a:pt x="6056" y="6437"/>
                    <a:pt x="6185" y="6216"/>
                  </a:cubicBezTo>
                  <a:cubicBezTo>
                    <a:pt x="6277" y="6050"/>
                    <a:pt x="6498" y="5848"/>
                    <a:pt x="6516" y="5646"/>
                  </a:cubicBezTo>
                  <a:lnTo>
                    <a:pt x="9884" y="4891"/>
                  </a:lnTo>
                  <a:lnTo>
                    <a:pt x="9884" y="4891"/>
                  </a:lnTo>
                  <a:cubicBezTo>
                    <a:pt x="9627" y="5222"/>
                    <a:pt x="9406" y="5609"/>
                    <a:pt x="9111" y="5903"/>
                  </a:cubicBezTo>
                  <a:cubicBezTo>
                    <a:pt x="8670" y="6382"/>
                    <a:pt x="7952" y="6731"/>
                    <a:pt x="7620" y="7284"/>
                  </a:cubicBezTo>
                  <a:cubicBezTo>
                    <a:pt x="7547" y="7412"/>
                    <a:pt x="7639" y="7560"/>
                    <a:pt x="7786" y="7578"/>
                  </a:cubicBezTo>
                  <a:cubicBezTo>
                    <a:pt x="8486" y="7541"/>
                    <a:pt x="9130" y="6842"/>
                    <a:pt x="9571" y="6345"/>
                  </a:cubicBezTo>
                  <a:cubicBezTo>
                    <a:pt x="9958" y="5922"/>
                    <a:pt x="10455" y="5333"/>
                    <a:pt x="10565" y="4744"/>
                  </a:cubicBezTo>
                  <a:lnTo>
                    <a:pt x="11118" y="4615"/>
                  </a:lnTo>
                  <a:cubicBezTo>
                    <a:pt x="12111" y="4394"/>
                    <a:pt x="13087" y="4136"/>
                    <a:pt x="14081" y="3989"/>
                  </a:cubicBezTo>
                  <a:cubicBezTo>
                    <a:pt x="14173" y="3971"/>
                    <a:pt x="14265" y="3971"/>
                    <a:pt x="14357" y="3952"/>
                  </a:cubicBezTo>
                  <a:lnTo>
                    <a:pt x="14357" y="3952"/>
                  </a:lnTo>
                  <a:cubicBezTo>
                    <a:pt x="14154" y="4339"/>
                    <a:pt x="13970" y="4744"/>
                    <a:pt x="13768" y="5112"/>
                  </a:cubicBezTo>
                  <a:cubicBezTo>
                    <a:pt x="13455" y="5646"/>
                    <a:pt x="12940" y="6179"/>
                    <a:pt x="12774" y="6768"/>
                  </a:cubicBezTo>
                  <a:cubicBezTo>
                    <a:pt x="12731" y="6899"/>
                    <a:pt x="12835" y="7018"/>
                    <a:pt x="12954" y="7018"/>
                  </a:cubicBezTo>
                  <a:cubicBezTo>
                    <a:pt x="12986" y="7018"/>
                    <a:pt x="13019" y="7009"/>
                    <a:pt x="13050" y="6989"/>
                  </a:cubicBezTo>
                  <a:cubicBezTo>
                    <a:pt x="13639" y="6713"/>
                    <a:pt x="14044" y="5903"/>
                    <a:pt x="14339" y="5351"/>
                  </a:cubicBezTo>
                  <a:cubicBezTo>
                    <a:pt x="14578" y="4909"/>
                    <a:pt x="14780" y="4431"/>
                    <a:pt x="14909" y="3934"/>
                  </a:cubicBezTo>
                  <a:cubicBezTo>
                    <a:pt x="15424" y="3934"/>
                    <a:pt x="15903" y="3971"/>
                    <a:pt x="16400" y="3989"/>
                  </a:cubicBezTo>
                  <a:cubicBezTo>
                    <a:pt x="15609" y="5277"/>
                    <a:pt x="15038" y="6658"/>
                    <a:pt x="14007" y="7762"/>
                  </a:cubicBezTo>
                  <a:cubicBezTo>
                    <a:pt x="12866" y="9005"/>
                    <a:pt x="11264" y="9696"/>
                    <a:pt x="9595" y="9696"/>
                  </a:cubicBezTo>
                  <a:cubicBezTo>
                    <a:pt x="9434" y="9696"/>
                    <a:pt x="9273" y="9689"/>
                    <a:pt x="9111" y="9676"/>
                  </a:cubicBezTo>
                  <a:cubicBezTo>
                    <a:pt x="7271" y="9584"/>
                    <a:pt x="5577" y="8830"/>
                    <a:pt x="3958" y="8001"/>
                  </a:cubicBezTo>
                  <a:cubicBezTo>
                    <a:pt x="3129" y="7597"/>
                    <a:pt x="2062" y="6952"/>
                    <a:pt x="1068" y="6879"/>
                  </a:cubicBezTo>
                  <a:cubicBezTo>
                    <a:pt x="2301" y="5793"/>
                    <a:pt x="3295" y="4449"/>
                    <a:pt x="4528" y="3363"/>
                  </a:cubicBezTo>
                  <a:cubicBezTo>
                    <a:pt x="6019" y="2075"/>
                    <a:pt x="7841" y="1026"/>
                    <a:pt x="9829" y="842"/>
                  </a:cubicBezTo>
                  <a:cubicBezTo>
                    <a:pt x="10048" y="820"/>
                    <a:pt x="10261" y="810"/>
                    <a:pt x="10469" y="810"/>
                  </a:cubicBezTo>
                  <a:close/>
                  <a:moveTo>
                    <a:pt x="10474" y="0"/>
                  </a:moveTo>
                  <a:cubicBezTo>
                    <a:pt x="9976" y="0"/>
                    <a:pt x="9476" y="54"/>
                    <a:pt x="8982" y="161"/>
                  </a:cubicBezTo>
                  <a:cubicBezTo>
                    <a:pt x="5172" y="897"/>
                    <a:pt x="2761" y="4099"/>
                    <a:pt x="442" y="6916"/>
                  </a:cubicBezTo>
                  <a:cubicBezTo>
                    <a:pt x="369" y="6934"/>
                    <a:pt x="295" y="6952"/>
                    <a:pt x="221" y="6971"/>
                  </a:cubicBezTo>
                  <a:cubicBezTo>
                    <a:pt x="19" y="7044"/>
                    <a:pt x="0" y="7339"/>
                    <a:pt x="221" y="7431"/>
                  </a:cubicBezTo>
                  <a:cubicBezTo>
                    <a:pt x="1123" y="7725"/>
                    <a:pt x="2007" y="7817"/>
                    <a:pt x="2890" y="8241"/>
                  </a:cubicBezTo>
                  <a:cubicBezTo>
                    <a:pt x="3663" y="8609"/>
                    <a:pt x="4418" y="9014"/>
                    <a:pt x="5191" y="9345"/>
                  </a:cubicBezTo>
                  <a:cubicBezTo>
                    <a:pt x="6572" y="9935"/>
                    <a:pt x="8044" y="10367"/>
                    <a:pt x="9553" y="10367"/>
                  </a:cubicBezTo>
                  <a:cubicBezTo>
                    <a:pt x="9834" y="10367"/>
                    <a:pt x="10117" y="10352"/>
                    <a:pt x="10400" y="10321"/>
                  </a:cubicBezTo>
                  <a:cubicBezTo>
                    <a:pt x="13676" y="9952"/>
                    <a:pt x="15958" y="7044"/>
                    <a:pt x="16805" y="4007"/>
                  </a:cubicBezTo>
                  <a:lnTo>
                    <a:pt x="17044" y="4007"/>
                  </a:lnTo>
                  <a:cubicBezTo>
                    <a:pt x="17244" y="4072"/>
                    <a:pt x="17455" y="4103"/>
                    <a:pt x="17667" y="4103"/>
                  </a:cubicBezTo>
                  <a:cubicBezTo>
                    <a:pt x="18002" y="4103"/>
                    <a:pt x="18341" y="4025"/>
                    <a:pt x="18646" y="3879"/>
                  </a:cubicBezTo>
                  <a:cubicBezTo>
                    <a:pt x="18885" y="3750"/>
                    <a:pt x="18793" y="3382"/>
                    <a:pt x="18517" y="3382"/>
                  </a:cubicBezTo>
                  <a:cubicBezTo>
                    <a:pt x="18465" y="3384"/>
                    <a:pt x="18413" y="3385"/>
                    <a:pt x="18362" y="3385"/>
                  </a:cubicBezTo>
                  <a:cubicBezTo>
                    <a:pt x="16260" y="3385"/>
                    <a:pt x="15254" y="1557"/>
                    <a:pt x="13510" y="694"/>
                  </a:cubicBezTo>
                  <a:cubicBezTo>
                    <a:pt x="12551" y="234"/>
                    <a:pt x="11516" y="0"/>
                    <a:pt x="10474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0"/>
            <p:cNvSpPr/>
            <p:nvPr/>
          </p:nvSpPr>
          <p:spPr>
            <a:xfrm>
              <a:off x="82" y="625715"/>
              <a:ext cx="435287" cy="674593"/>
            </a:xfrm>
            <a:custGeom>
              <a:avLst/>
              <a:gdLst/>
              <a:ahLst/>
              <a:cxnLst/>
              <a:rect l="l" t="t" r="r" b="b"/>
              <a:pathLst>
                <a:path w="8118" h="12581" extrusionOk="0">
                  <a:moveTo>
                    <a:pt x="1141" y="664"/>
                  </a:moveTo>
                  <a:lnTo>
                    <a:pt x="1141" y="664"/>
                  </a:lnTo>
                  <a:cubicBezTo>
                    <a:pt x="2135" y="1327"/>
                    <a:pt x="3295" y="1768"/>
                    <a:pt x="4289" y="2449"/>
                  </a:cubicBezTo>
                  <a:cubicBezTo>
                    <a:pt x="5504" y="3241"/>
                    <a:pt x="6590" y="4327"/>
                    <a:pt x="7105" y="5707"/>
                  </a:cubicBezTo>
                  <a:cubicBezTo>
                    <a:pt x="7657" y="7124"/>
                    <a:pt x="7399" y="8339"/>
                    <a:pt x="6755" y="9664"/>
                  </a:cubicBezTo>
                  <a:cubicBezTo>
                    <a:pt x="6700" y="9775"/>
                    <a:pt x="6663" y="9904"/>
                    <a:pt x="6608" y="10014"/>
                  </a:cubicBezTo>
                  <a:cubicBezTo>
                    <a:pt x="6387" y="9388"/>
                    <a:pt x="6074" y="8781"/>
                    <a:pt x="5724" y="8229"/>
                  </a:cubicBezTo>
                  <a:cubicBezTo>
                    <a:pt x="6111" y="7934"/>
                    <a:pt x="6387" y="7529"/>
                    <a:pt x="6516" y="7051"/>
                  </a:cubicBezTo>
                  <a:cubicBezTo>
                    <a:pt x="6608" y="6683"/>
                    <a:pt x="6737" y="6057"/>
                    <a:pt x="6442" y="5744"/>
                  </a:cubicBezTo>
                  <a:cubicBezTo>
                    <a:pt x="6422" y="5723"/>
                    <a:pt x="6396" y="5713"/>
                    <a:pt x="6370" y="5713"/>
                  </a:cubicBezTo>
                  <a:cubicBezTo>
                    <a:pt x="6326" y="5713"/>
                    <a:pt x="6281" y="5742"/>
                    <a:pt x="6258" y="5799"/>
                  </a:cubicBezTo>
                  <a:cubicBezTo>
                    <a:pt x="6240" y="5965"/>
                    <a:pt x="6240" y="6149"/>
                    <a:pt x="6258" y="6333"/>
                  </a:cubicBezTo>
                  <a:cubicBezTo>
                    <a:pt x="6258" y="6535"/>
                    <a:pt x="6240" y="6756"/>
                    <a:pt x="6185" y="6959"/>
                  </a:cubicBezTo>
                  <a:cubicBezTo>
                    <a:pt x="6074" y="7345"/>
                    <a:pt x="5872" y="7713"/>
                    <a:pt x="5596" y="8026"/>
                  </a:cubicBezTo>
                  <a:cubicBezTo>
                    <a:pt x="5540" y="7934"/>
                    <a:pt x="5485" y="7824"/>
                    <a:pt x="5430" y="7732"/>
                  </a:cubicBezTo>
                  <a:cubicBezTo>
                    <a:pt x="4933" y="6885"/>
                    <a:pt x="4418" y="6020"/>
                    <a:pt x="3921" y="5173"/>
                  </a:cubicBezTo>
                  <a:cubicBezTo>
                    <a:pt x="3921" y="5173"/>
                    <a:pt x="3939" y="5173"/>
                    <a:pt x="3958" y="5137"/>
                  </a:cubicBezTo>
                  <a:cubicBezTo>
                    <a:pt x="3976" y="5118"/>
                    <a:pt x="3994" y="5081"/>
                    <a:pt x="4013" y="5045"/>
                  </a:cubicBezTo>
                  <a:cubicBezTo>
                    <a:pt x="4013" y="5045"/>
                    <a:pt x="4013" y="5026"/>
                    <a:pt x="4013" y="5026"/>
                  </a:cubicBezTo>
                  <a:cubicBezTo>
                    <a:pt x="4068" y="4916"/>
                    <a:pt x="4123" y="4824"/>
                    <a:pt x="4197" y="4732"/>
                  </a:cubicBezTo>
                  <a:cubicBezTo>
                    <a:pt x="4252" y="4603"/>
                    <a:pt x="4307" y="4492"/>
                    <a:pt x="4344" y="4364"/>
                  </a:cubicBezTo>
                  <a:cubicBezTo>
                    <a:pt x="4418" y="4143"/>
                    <a:pt x="4510" y="3811"/>
                    <a:pt x="4381" y="3609"/>
                  </a:cubicBezTo>
                  <a:cubicBezTo>
                    <a:pt x="4353" y="3572"/>
                    <a:pt x="4312" y="3554"/>
                    <a:pt x="4270" y="3554"/>
                  </a:cubicBezTo>
                  <a:cubicBezTo>
                    <a:pt x="4229" y="3554"/>
                    <a:pt x="4188" y="3572"/>
                    <a:pt x="4160" y="3609"/>
                  </a:cubicBezTo>
                  <a:cubicBezTo>
                    <a:pt x="4105" y="3719"/>
                    <a:pt x="4068" y="3848"/>
                    <a:pt x="4068" y="3977"/>
                  </a:cubicBezTo>
                  <a:cubicBezTo>
                    <a:pt x="4050" y="4124"/>
                    <a:pt x="4013" y="4253"/>
                    <a:pt x="3958" y="4382"/>
                  </a:cubicBezTo>
                  <a:cubicBezTo>
                    <a:pt x="3902" y="4529"/>
                    <a:pt x="3792" y="4695"/>
                    <a:pt x="3737" y="4842"/>
                  </a:cubicBezTo>
                  <a:lnTo>
                    <a:pt x="3000" y="3627"/>
                  </a:lnTo>
                  <a:lnTo>
                    <a:pt x="3019" y="3627"/>
                  </a:lnTo>
                  <a:cubicBezTo>
                    <a:pt x="3221" y="3498"/>
                    <a:pt x="3516" y="3075"/>
                    <a:pt x="3295" y="2836"/>
                  </a:cubicBezTo>
                  <a:cubicBezTo>
                    <a:pt x="3278" y="2819"/>
                    <a:pt x="3258" y="2810"/>
                    <a:pt x="3239" y="2810"/>
                  </a:cubicBezTo>
                  <a:cubicBezTo>
                    <a:pt x="3216" y="2810"/>
                    <a:pt x="3195" y="2824"/>
                    <a:pt x="3184" y="2854"/>
                  </a:cubicBezTo>
                  <a:cubicBezTo>
                    <a:pt x="3148" y="2946"/>
                    <a:pt x="3111" y="3057"/>
                    <a:pt x="3111" y="3167"/>
                  </a:cubicBezTo>
                  <a:cubicBezTo>
                    <a:pt x="3074" y="3278"/>
                    <a:pt x="3000" y="3388"/>
                    <a:pt x="2908" y="3480"/>
                  </a:cubicBezTo>
                  <a:cubicBezTo>
                    <a:pt x="2798" y="3278"/>
                    <a:pt x="2669" y="3057"/>
                    <a:pt x="2540" y="2854"/>
                  </a:cubicBezTo>
                  <a:cubicBezTo>
                    <a:pt x="2517" y="2819"/>
                    <a:pt x="2486" y="2804"/>
                    <a:pt x="2456" y="2804"/>
                  </a:cubicBezTo>
                  <a:cubicBezTo>
                    <a:pt x="2393" y="2804"/>
                    <a:pt x="2337" y="2871"/>
                    <a:pt x="2375" y="2946"/>
                  </a:cubicBezTo>
                  <a:cubicBezTo>
                    <a:pt x="2540" y="3259"/>
                    <a:pt x="2706" y="3590"/>
                    <a:pt x="2872" y="3903"/>
                  </a:cubicBezTo>
                  <a:cubicBezTo>
                    <a:pt x="2816" y="3867"/>
                    <a:pt x="2743" y="3848"/>
                    <a:pt x="2688" y="3830"/>
                  </a:cubicBezTo>
                  <a:cubicBezTo>
                    <a:pt x="2575" y="3785"/>
                    <a:pt x="2415" y="3733"/>
                    <a:pt x="2269" y="3733"/>
                  </a:cubicBezTo>
                  <a:cubicBezTo>
                    <a:pt x="2176" y="3733"/>
                    <a:pt x="2089" y="3754"/>
                    <a:pt x="2025" y="3811"/>
                  </a:cubicBezTo>
                  <a:cubicBezTo>
                    <a:pt x="1988" y="3848"/>
                    <a:pt x="1988" y="3922"/>
                    <a:pt x="2025" y="3959"/>
                  </a:cubicBezTo>
                  <a:cubicBezTo>
                    <a:pt x="2154" y="4087"/>
                    <a:pt x="2430" y="4106"/>
                    <a:pt x="2595" y="4143"/>
                  </a:cubicBezTo>
                  <a:cubicBezTo>
                    <a:pt x="2754" y="4190"/>
                    <a:pt x="2885" y="4279"/>
                    <a:pt x="3013" y="4279"/>
                  </a:cubicBezTo>
                  <a:cubicBezTo>
                    <a:pt x="3033" y="4279"/>
                    <a:pt x="3054" y="4277"/>
                    <a:pt x="3074" y="4272"/>
                  </a:cubicBezTo>
                  <a:lnTo>
                    <a:pt x="4252" y="6517"/>
                  </a:lnTo>
                  <a:cubicBezTo>
                    <a:pt x="3976" y="6388"/>
                    <a:pt x="3663" y="6315"/>
                    <a:pt x="3387" y="6167"/>
                  </a:cubicBezTo>
                  <a:cubicBezTo>
                    <a:pt x="2964" y="5946"/>
                    <a:pt x="2577" y="5505"/>
                    <a:pt x="2117" y="5376"/>
                  </a:cubicBezTo>
                  <a:cubicBezTo>
                    <a:pt x="2109" y="5374"/>
                    <a:pt x="2101" y="5373"/>
                    <a:pt x="2093" y="5373"/>
                  </a:cubicBezTo>
                  <a:cubicBezTo>
                    <a:pt x="2010" y="5373"/>
                    <a:pt x="1934" y="5457"/>
                    <a:pt x="1951" y="5542"/>
                  </a:cubicBezTo>
                  <a:cubicBezTo>
                    <a:pt x="2117" y="6038"/>
                    <a:pt x="2724" y="6351"/>
                    <a:pt x="3166" y="6572"/>
                  </a:cubicBezTo>
                  <a:cubicBezTo>
                    <a:pt x="3500" y="6739"/>
                    <a:pt x="3954" y="6966"/>
                    <a:pt x="4365" y="6966"/>
                  </a:cubicBezTo>
                  <a:cubicBezTo>
                    <a:pt x="4408" y="6966"/>
                    <a:pt x="4450" y="6964"/>
                    <a:pt x="4491" y="6959"/>
                  </a:cubicBezTo>
                  <a:lnTo>
                    <a:pt x="4694" y="7327"/>
                  </a:lnTo>
                  <a:cubicBezTo>
                    <a:pt x="5043" y="7989"/>
                    <a:pt x="5412" y="8634"/>
                    <a:pt x="5706" y="9315"/>
                  </a:cubicBezTo>
                  <a:cubicBezTo>
                    <a:pt x="5743" y="9370"/>
                    <a:pt x="5761" y="9425"/>
                    <a:pt x="5780" y="9480"/>
                  </a:cubicBezTo>
                  <a:cubicBezTo>
                    <a:pt x="5467" y="9425"/>
                    <a:pt x="5154" y="9388"/>
                    <a:pt x="4841" y="9296"/>
                  </a:cubicBezTo>
                  <a:cubicBezTo>
                    <a:pt x="4431" y="9189"/>
                    <a:pt x="3970" y="8927"/>
                    <a:pt x="3523" y="8927"/>
                  </a:cubicBezTo>
                  <a:cubicBezTo>
                    <a:pt x="3508" y="8927"/>
                    <a:pt x="3494" y="8928"/>
                    <a:pt x="3479" y="8928"/>
                  </a:cubicBezTo>
                  <a:cubicBezTo>
                    <a:pt x="3369" y="8928"/>
                    <a:pt x="3313" y="9057"/>
                    <a:pt x="3387" y="9149"/>
                  </a:cubicBezTo>
                  <a:cubicBezTo>
                    <a:pt x="3700" y="9517"/>
                    <a:pt x="4344" y="9628"/>
                    <a:pt x="4786" y="9738"/>
                  </a:cubicBezTo>
                  <a:cubicBezTo>
                    <a:pt x="5154" y="9830"/>
                    <a:pt x="5540" y="9867"/>
                    <a:pt x="5909" y="9867"/>
                  </a:cubicBezTo>
                  <a:cubicBezTo>
                    <a:pt x="6019" y="10217"/>
                    <a:pt x="6074" y="10585"/>
                    <a:pt x="6148" y="10934"/>
                  </a:cubicBezTo>
                  <a:cubicBezTo>
                    <a:pt x="5099" y="10622"/>
                    <a:pt x="4013" y="10493"/>
                    <a:pt x="3019" y="9977"/>
                  </a:cubicBezTo>
                  <a:cubicBezTo>
                    <a:pt x="1822" y="9370"/>
                    <a:pt x="976" y="8229"/>
                    <a:pt x="718" y="6904"/>
                  </a:cubicBezTo>
                  <a:cubicBezTo>
                    <a:pt x="424" y="5578"/>
                    <a:pt x="644" y="4235"/>
                    <a:pt x="902" y="2928"/>
                  </a:cubicBezTo>
                  <a:cubicBezTo>
                    <a:pt x="1049" y="2265"/>
                    <a:pt x="1289" y="1382"/>
                    <a:pt x="1141" y="664"/>
                  </a:cubicBezTo>
                  <a:close/>
                  <a:moveTo>
                    <a:pt x="748" y="0"/>
                  </a:moveTo>
                  <a:cubicBezTo>
                    <a:pt x="659" y="0"/>
                    <a:pt x="571" y="67"/>
                    <a:pt x="571" y="167"/>
                  </a:cubicBezTo>
                  <a:cubicBezTo>
                    <a:pt x="534" y="866"/>
                    <a:pt x="644" y="1511"/>
                    <a:pt x="516" y="2228"/>
                  </a:cubicBezTo>
                  <a:cubicBezTo>
                    <a:pt x="405" y="2836"/>
                    <a:pt x="258" y="3443"/>
                    <a:pt x="166" y="4069"/>
                  </a:cubicBezTo>
                  <a:cubicBezTo>
                    <a:pt x="0" y="5357"/>
                    <a:pt x="0" y="6701"/>
                    <a:pt x="497" y="7934"/>
                  </a:cubicBezTo>
                  <a:cubicBezTo>
                    <a:pt x="1418" y="10180"/>
                    <a:pt x="3902" y="11229"/>
                    <a:pt x="6221" y="11247"/>
                  </a:cubicBezTo>
                  <a:cubicBezTo>
                    <a:pt x="6240" y="11303"/>
                    <a:pt x="6240" y="11358"/>
                    <a:pt x="6258" y="11413"/>
                  </a:cubicBezTo>
                  <a:cubicBezTo>
                    <a:pt x="6240" y="11818"/>
                    <a:pt x="6387" y="12223"/>
                    <a:pt x="6663" y="12517"/>
                  </a:cubicBezTo>
                  <a:cubicBezTo>
                    <a:pt x="6702" y="12561"/>
                    <a:pt x="6750" y="12581"/>
                    <a:pt x="6798" y="12581"/>
                  </a:cubicBezTo>
                  <a:cubicBezTo>
                    <a:pt x="6911" y="12581"/>
                    <a:pt x="7020" y="12475"/>
                    <a:pt x="6994" y="12333"/>
                  </a:cubicBezTo>
                  <a:cubicBezTo>
                    <a:pt x="6498" y="10787"/>
                    <a:pt x="7639" y="9720"/>
                    <a:pt x="7915" y="8266"/>
                  </a:cubicBezTo>
                  <a:cubicBezTo>
                    <a:pt x="8117" y="7143"/>
                    <a:pt x="7933" y="5983"/>
                    <a:pt x="7399" y="4971"/>
                  </a:cubicBezTo>
                  <a:cubicBezTo>
                    <a:pt x="6148" y="2413"/>
                    <a:pt x="3424" y="1327"/>
                    <a:pt x="976" y="222"/>
                  </a:cubicBezTo>
                  <a:cubicBezTo>
                    <a:pt x="957" y="185"/>
                    <a:pt x="939" y="130"/>
                    <a:pt x="902" y="93"/>
                  </a:cubicBezTo>
                  <a:cubicBezTo>
                    <a:pt x="866" y="28"/>
                    <a:pt x="807" y="0"/>
                    <a:pt x="748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0"/>
            <p:cNvSpPr/>
            <p:nvPr/>
          </p:nvSpPr>
          <p:spPr>
            <a:xfrm>
              <a:off x="2613211" y="-130561"/>
              <a:ext cx="774380" cy="646818"/>
            </a:xfrm>
            <a:custGeom>
              <a:avLst/>
              <a:gdLst/>
              <a:ahLst/>
              <a:cxnLst/>
              <a:rect l="l" t="t" r="r" b="b"/>
              <a:pathLst>
                <a:path w="14442" h="12063" extrusionOk="0">
                  <a:moveTo>
                    <a:pt x="8708" y="921"/>
                  </a:moveTo>
                  <a:cubicBezTo>
                    <a:pt x="9330" y="921"/>
                    <a:pt x="9974" y="1006"/>
                    <a:pt x="10652" y="1150"/>
                  </a:cubicBezTo>
                  <a:cubicBezTo>
                    <a:pt x="10818" y="1187"/>
                    <a:pt x="10965" y="1224"/>
                    <a:pt x="11131" y="1242"/>
                  </a:cubicBezTo>
                  <a:cubicBezTo>
                    <a:pt x="10395" y="1721"/>
                    <a:pt x="9732" y="2291"/>
                    <a:pt x="9143" y="2935"/>
                  </a:cubicBezTo>
                  <a:cubicBezTo>
                    <a:pt x="8646" y="2530"/>
                    <a:pt x="8020" y="2310"/>
                    <a:pt x="7376" y="2291"/>
                  </a:cubicBezTo>
                  <a:cubicBezTo>
                    <a:pt x="7315" y="2289"/>
                    <a:pt x="7249" y="2288"/>
                    <a:pt x="7180" y="2288"/>
                  </a:cubicBezTo>
                  <a:cubicBezTo>
                    <a:pt x="6670" y="2288"/>
                    <a:pt x="5995" y="2364"/>
                    <a:pt x="5720" y="2770"/>
                  </a:cubicBezTo>
                  <a:cubicBezTo>
                    <a:pt x="5646" y="2862"/>
                    <a:pt x="5720" y="3009"/>
                    <a:pt x="5830" y="3009"/>
                  </a:cubicBezTo>
                  <a:cubicBezTo>
                    <a:pt x="6069" y="2991"/>
                    <a:pt x="6309" y="2935"/>
                    <a:pt x="6529" y="2862"/>
                  </a:cubicBezTo>
                  <a:cubicBezTo>
                    <a:pt x="6787" y="2788"/>
                    <a:pt x="7063" y="2751"/>
                    <a:pt x="7358" y="2751"/>
                  </a:cubicBezTo>
                  <a:cubicBezTo>
                    <a:pt x="7891" y="2770"/>
                    <a:pt x="8425" y="2917"/>
                    <a:pt x="8904" y="3175"/>
                  </a:cubicBezTo>
                  <a:lnTo>
                    <a:pt x="8591" y="3488"/>
                  </a:lnTo>
                  <a:cubicBezTo>
                    <a:pt x="7634" y="4389"/>
                    <a:pt x="6695" y="5310"/>
                    <a:pt x="5775" y="6230"/>
                  </a:cubicBezTo>
                  <a:cubicBezTo>
                    <a:pt x="5756" y="6212"/>
                    <a:pt x="5738" y="6193"/>
                    <a:pt x="5720" y="6193"/>
                  </a:cubicBezTo>
                  <a:cubicBezTo>
                    <a:pt x="5683" y="6156"/>
                    <a:pt x="5646" y="6138"/>
                    <a:pt x="5591" y="6138"/>
                  </a:cubicBezTo>
                  <a:cubicBezTo>
                    <a:pt x="5572" y="6138"/>
                    <a:pt x="5572" y="6138"/>
                    <a:pt x="5554" y="6156"/>
                  </a:cubicBezTo>
                  <a:cubicBezTo>
                    <a:pt x="5407" y="6120"/>
                    <a:pt x="5259" y="6064"/>
                    <a:pt x="5112" y="6009"/>
                  </a:cubicBezTo>
                  <a:cubicBezTo>
                    <a:pt x="4946" y="5972"/>
                    <a:pt x="4781" y="5936"/>
                    <a:pt x="4597" y="5936"/>
                  </a:cubicBezTo>
                  <a:cubicBezTo>
                    <a:pt x="4502" y="5930"/>
                    <a:pt x="4393" y="5922"/>
                    <a:pt x="4281" y="5922"/>
                  </a:cubicBezTo>
                  <a:cubicBezTo>
                    <a:pt x="4042" y="5922"/>
                    <a:pt x="3790" y="5957"/>
                    <a:pt x="3640" y="6120"/>
                  </a:cubicBezTo>
                  <a:cubicBezTo>
                    <a:pt x="3548" y="6212"/>
                    <a:pt x="3584" y="6359"/>
                    <a:pt x="3695" y="6396"/>
                  </a:cubicBezTo>
                  <a:cubicBezTo>
                    <a:pt x="3792" y="6417"/>
                    <a:pt x="3889" y="6426"/>
                    <a:pt x="3986" y="6426"/>
                  </a:cubicBezTo>
                  <a:cubicBezTo>
                    <a:pt x="4055" y="6426"/>
                    <a:pt x="4123" y="6422"/>
                    <a:pt x="4192" y="6414"/>
                  </a:cubicBezTo>
                  <a:cubicBezTo>
                    <a:pt x="4284" y="6405"/>
                    <a:pt x="4376" y="6400"/>
                    <a:pt x="4468" y="6400"/>
                  </a:cubicBezTo>
                  <a:cubicBezTo>
                    <a:pt x="4560" y="6400"/>
                    <a:pt x="4652" y="6405"/>
                    <a:pt x="4744" y="6414"/>
                  </a:cubicBezTo>
                  <a:cubicBezTo>
                    <a:pt x="4946" y="6433"/>
                    <a:pt x="5186" y="6543"/>
                    <a:pt x="5425" y="6561"/>
                  </a:cubicBezTo>
                  <a:lnTo>
                    <a:pt x="4063" y="7868"/>
                  </a:lnTo>
                  <a:cubicBezTo>
                    <a:pt x="4063" y="7868"/>
                    <a:pt x="4063" y="7850"/>
                    <a:pt x="4063" y="7850"/>
                  </a:cubicBezTo>
                  <a:cubicBezTo>
                    <a:pt x="3924" y="7700"/>
                    <a:pt x="3626" y="7549"/>
                    <a:pt x="3364" y="7549"/>
                  </a:cubicBezTo>
                  <a:cubicBezTo>
                    <a:pt x="3209" y="7549"/>
                    <a:pt x="3066" y="7602"/>
                    <a:pt x="2977" y="7739"/>
                  </a:cubicBezTo>
                  <a:cubicBezTo>
                    <a:pt x="2940" y="7776"/>
                    <a:pt x="2959" y="7850"/>
                    <a:pt x="3032" y="7868"/>
                  </a:cubicBezTo>
                  <a:cubicBezTo>
                    <a:pt x="3097" y="7877"/>
                    <a:pt x="3166" y="7882"/>
                    <a:pt x="3237" y="7882"/>
                  </a:cubicBezTo>
                  <a:cubicBezTo>
                    <a:pt x="3308" y="7882"/>
                    <a:pt x="3382" y="7877"/>
                    <a:pt x="3456" y="7868"/>
                  </a:cubicBezTo>
                  <a:cubicBezTo>
                    <a:pt x="3621" y="7887"/>
                    <a:pt x="3787" y="7942"/>
                    <a:pt x="3934" y="8034"/>
                  </a:cubicBezTo>
                  <a:cubicBezTo>
                    <a:pt x="3695" y="8255"/>
                    <a:pt x="3456" y="8476"/>
                    <a:pt x="3235" y="8715"/>
                  </a:cubicBezTo>
                  <a:cubicBezTo>
                    <a:pt x="3148" y="8801"/>
                    <a:pt x="3231" y="8933"/>
                    <a:pt x="3333" y="8933"/>
                  </a:cubicBezTo>
                  <a:cubicBezTo>
                    <a:pt x="3361" y="8933"/>
                    <a:pt x="3391" y="8923"/>
                    <a:pt x="3419" y="8899"/>
                  </a:cubicBezTo>
                  <a:lnTo>
                    <a:pt x="4486" y="7960"/>
                  </a:lnTo>
                  <a:lnTo>
                    <a:pt x="4486" y="7960"/>
                  </a:lnTo>
                  <a:cubicBezTo>
                    <a:pt x="4468" y="8052"/>
                    <a:pt x="4450" y="8144"/>
                    <a:pt x="4450" y="8218"/>
                  </a:cubicBezTo>
                  <a:cubicBezTo>
                    <a:pt x="4413" y="8476"/>
                    <a:pt x="4394" y="8899"/>
                    <a:pt x="4634" y="9083"/>
                  </a:cubicBezTo>
                  <a:cubicBezTo>
                    <a:pt x="4652" y="9095"/>
                    <a:pt x="4674" y="9101"/>
                    <a:pt x="4698" y="9101"/>
                  </a:cubicBezTo>
                  <a:cubicBezTo>
                    <a:pt x="4744" y="9101"/>
                    <a:pt x="4793" y="9077"/>
                    <a:pt x="4818" y="9028"/>
                  </a:cubicBezTo>
                  <a:cubicBezTo>
                    <a:pt x="4965" y="8825"/>
                    <a:pt x="4873" y="8476"/>
                    <a:pt x="4891" y="8236"/>
                  </a:cubicBezTo>
                  <a:cubicBezTo>
                    <a:pt x="4891" y="8034"/>
                    <a:pt x="4983" y="7776"/>
                    <a:pt x="4891" y="7592"/>
                  </a:cubicBezTo>
                  <a:lnTo>
                    <a:pt x="7376" y="5365"/>
                  </a:lnTo>
                  <a:lnTo>
                    <a:pt x="7376" y="5365"/>
                  </a:lnTo>
                  <a:cubicBezTo>
                    <a:pt x="7321" y="5770"/>
                    <a:pt x="7302" y="6193"/>
                    <a:pt x="7210" y="6580"/>
                  </a:cubicBezTo>
                  <a:cubicBezTo>
                    <a:pt x="7063" y="7187"/>
                    <a:pt x="6603" y="7831"/>
                    <a:pt x="6585" y="8457"/>
                  </a:cubicBezTo>
                  <a:cubicBezTo>
                    <a:pt x="6585" y="8560"/>
                    <a:pt x="6678" y="8639"/>
                    <a:pt x="6781" y="8639"/>
                  </a:cubicBezTo>
                  <a:cubicBezTo>
                    <a:pt x="6808" y="8639"/>
                    <a:pt x="6835" y="8634"/>
                    <a:pt x="6861" y="8623"/>
                  </a:cubicBezTo>
                  <a:cubicBezTo>
                    <a:pt x="7431" y="8273"/>
                    <a:pt x="7652" y="7371"/>
                    <a:pt x="7799" y="6764"/>
                  </a:cubicBezTo>
                  <a:cubicBezTo>
                    <a:pt x="7928" y="6212"/>
                    <a:pt x="8075" y="5475"/>
                    <a:pt x="7873" y="4923"/>
                  </a:cubicBezTo>
                  <a:lnTo>
                    <a:pt x="8296" y="4555"/>
                  </a:lnTo>
                  <a:cubicBezTo>
                    <a:pt x="9033" y="3893"/>
                    <a:pt x="9732" y="3230"/>
                    <a:pt x="10505" y="2623"/>
                  </a:cubicBezTo>
                  <a:cubicBezTo>
                    <a:pt x="10579" y="2567"/>
                    <a:pt x="10652" y="2530"/>
                    <a:pt x="10726" y="2475"/>
                  </a:cubicBezTo>
                  <a:cubicBezTo>
                    <a:pt x="10744" y="2899"/>
                    <a:pt x="10781" y="3322"/>
                    <a:pt x="10763" y="3745"/>
                  </a:cubicBezTo>
                  <a:cubicBezTo>
                    <a:pt x="10763" y="4334"/>
                    <a:pt x="10560" y="5015"/>
                    <a:pt x="10707" y="5604"/>
                  </a:cubicBezTo>
                  <a:cubicBezTo>
                    <a:pt x="10729" y="5690"/>
                    <a:pt x="10806" y="5738"/>
                    <a:pt x="10886" y="5738"/>
                  </a:cubicBezTo>
                  <a:cubicBezTo>
                    <a:pt x="10943" y="5738"/>
                    <a:pt x="11000" y="5713"/>
                    <a:pt x="11039" y="5659"/>
                  </a:cubicBezTo>
                  <a:cubicBezTo>
                    <a:pt x="11407" y="5144"/>
                    <a:pt x="11370" y="4279"/>
                    <a:pt x="11352" y="3672"/>
                  </a:cubicBezTo>
                  <a:cubicBezTo>
                    <a:pt x="11352" y="3175"/>
                    <a:pt x="11296" y="2678"/>
                    <a:pt x="11186" y="2181"/>
                  </a:cubicBezTo>
                  <a:cubicBezTo>
                    <a:pt x="11609" y="1960"/>
                    <a:pt x="12033" y="1757"/>
                    <a:pt x="12474" y="1555"/>
                  </a:cubicBezTo>
                  <a:lnTo>
                    <a:pt x="12474" y="1555"/>
                  </a:lnTo>
                  <a:cubicBezTo>
                    <a:pt x="12401" y="2991"/>
                    <a:pt x="12566" y="4426"/>
                    <a:pt x="12217" y="5862"/>
                  </a:cubicBezTo>
                  <a:cubicBezTo>
                    <a:pt x="11812" y="7592"/>
                    <a:pt x="10615" y="9046"/>
                    <a:pt x="8996" y="9782"/>
                  </a:cubicBezTo>
                  <a:cubicBezTo>
                    <a:pt x="7376" y="10555"/>
                    <a:pt x="5591" y="10721"/>
                    <a:pt x="3824" y="10776"/>
                  </a:cubicBezTo>
                  <a:cubicBezTo>
                    <a:pt x="2940" y="10813"/>
                    <a:pt x="1725" y="10776"/>
                    <a:pt x="860" y="11181"/>
                  </a:cubicBezTo>
                  <a:cubicBezTo>
                    <a:pt x="1394" y="9690"/>
                    <a:pt x="1615" y="8071"/>
                    <a:pt x="2149" y="6580"/>
                  </a:cubicBezTo>
                  <a:cubicBezTo>
                    <a:pt x="2811" y="4776"/>
                    <a:pt x="3842" y="3046"/>
                    <a:pt x="5462" y="1941"/>
                  </a:cubicBezTo>
                  <a:cubicBezTo>
                    <a:pt x="6519" y="1205"/>
                    <a:pt x="7577" y="921"/>
                    <a:pt x="8708" y="921"/>
                  </a:cubicBezTo>
                  <a:close/>
                  <a:moveTo>
                    <a:pt x="14111" y="1"/>
                  </a:moveTo>
                  <a:cubicBezTo>
                    <a:pt x="14075" y="1"/>
                    <a:pt x="14038" y="9"/>
                    <a:pt x="14002" y="27"/>
                  </a:cubicBezTo>
                  <a:cubicBezTo>
                    <a:pt x="13382" y="406"/>
                    <a:pt x="12774" y="529"/>
                    <a:pt x="12166" y="529"/>
                  </a:cubicBezTo>
                  <a:cubicBezTo>
                    <a:pt x="11028" y="529"/>
                    <a:pt x="9890" y="97"/>
                    <a:pt x="8669" y="97"/>
                  </a:cubicBezTo>
                  <a:cubicBezTo>
                    <a:pt x="8606" y="97"/>
                    <a:pt x="8543" y="99"/>
                    <a:pt x="8480" y="101"/>
                  </a:cubicBezTo>
                  <a:cubicBezTo>
                    <a:pt x="6990" y="211"/>
                    <a:pt x="5554" y="800"/>
                    <a:pt x="4413" y="1794"/>
                  </a:cubicBezTo>
                  <a:cubicBezTo>
                    <a:pt x="1523" y="4205"/>
                    <a:pt x="989" y="8034"/>
                    <a:pt x="327" y="11494"/>
                  </a:cubicBezTo>
                  <a:cubicBezTo>
                    <a:pt x="271" y="11549"/>
                    <a:pt x="235" y="11605"/>
                    <a:pt x="179" y="11641"/>
                  </a:cubicBezTo>
                  <a:cubicBezTo>
                    <a:pt x="1" y="11787"/>
                    <a:pt x="108" y="12062"/>
                    <a:pt x="313" y="12062"/>
                  </a:cubicBezTo>
                  <a:cubicBezTo>
                    <a:pt x="340" y="12062"/>
                    <a:pt x="370" y="12057"/>
                    <a:pt x="400" y="12046"/>
                  </a:cubicBezTo>
                  <a:cubicBezTo>
                    <a:pt x="1302" y="11881"/>
                    <a:pt x="2094" y="11549"/>
                    <a:pt x="3032" y="11476"/>
                  </a:cubicBezTo>
                  <a:cubicBezTo>
                    <a:pt x="3861" y="11439"/>
                    <a:pt x="4689" y="11420"/>
                    <a:pt x="5517" y="11347"/>
                  </a:cubicBezTo>
                  <a:cubicBezTo>
                    <a:pt x="7229" y="11181"/>
                    <a:pt x="8941" y="10739"/>
                    <a:pt x="10358" y="9727"/>
                  </a:cubicBezTo>
                  <a:cubicBezTo>
                    <a:pt x="12971" y="7868"/>
                    <a:pt x="13542" y="4353"/>
                    <a:pt x="12843" y="1371"/>
                  </a:cubicBezTo>
                  <a:lnTo>
                    <a:pt x="13045" y="1260"/>
                  </a:lnTo>
                  <a:cubicBezTo>
                    <a:pt x="13560" y="1150"/>
                    <a:pt x="14021" y="837"/>
                    <a:pt x="14333" y="414"/>
                  </a:cubicBezTo>
                  <a:cubicBezTo>
                    <a:pt x="14441" y="214"/>
                    <a:pt x="14292" y="1"/>
                    <a:pt x="14111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0"/>
            <p:cNvSpPr/>
            <p:nvPr/>
          </p:nvSpPr>
          <p:spPr>
            <a:xfrm>
              <a:off x="3564950" y="-115603"/>
              <a:ext cx="587246" cy="884462"/>
            </a:xfrm>
            <a:custGeom>
              <a:avLst/>
              <a:gdLst/>
              <a:ahLst/>
              <a:cxnLst/>
              <a:rect l="l" t="t" r="r" b="b"/>
              <a:pathLst>
                <a:path w="10952" h="16495" extrusionOk="0">
                  <a:moveTo>
                    <a:pt x="2430" y="2155"/>
                  </a:moveTo>
                  <a:cubicBezTo>
                    <a:pt x="3847" y="2523"/>
                    <a:pt x="5319" y="2634"/>
                    <a:pt x="6663" y="3260"/>
                  </a:cubicBezTo>
                  <a:cubicBezTo>
                    <a:pt x="8301" y="4014"/>
                    <a:pt x="9498" y="5487"/>
                    <a:pt x="9921" y="7254"/>
                  </a:cubicBezTo>
                  <a:cubicBezTo>
                    <a:pt x="10381" y="9002"/>
                    <a:pt x="10179" y="10824"/>
                    <a:pt x="9884" y="12591"/>
                  </a:cubicBezTo>
                  <a:cubicBezTo>
                    <a:pt x="9755" y="13475"/>
                    <a:pt x="9461" y="14671"/>
                    <a:pt x="9700" y="15628"/>
                  </a:cubicBezTo>
                  <a:cubicBezTo>
                    <a:pt x="8320" y="14800"/>
                    <a:pt x="6755" y="14266"/>
                    <a:pt x="5375" y="13420"/>
                  </a:cubicBezTo>
                  <a:cubicBezTo>
                    <a:pt x="3718" y="12407"/>
                    <a:pt x="2209" y="11045"/>
                    <a:pt x="1417" y="9223"/>
                  </a:cubicBezTo>
                  <a:cubicBezTo>
                    <a:pt x="626" y="7346"/>
                    <a:pt x="884" y="5708"/>
                    <a:pt x="1657" y="3885"/>
                  </a:cubicBezTo>
                  <a:cubicBezTo>
                    <a:pt x="1712" y="3738"/>
                    <a:pt x="1786" y="3591"/>
                    <a:pt x="1841" y="3425"/>
                  </a:cubicBezTo>
                  <a:cubicBezTo>
                    <a:pt x="2172" y="4254"/>
                    <a:pt x="2614" y="5027"/>
                    <a:pt x="3129" y="5744"/>
                  </a:cubicBezTo>
                  <a:cubicBezTo>
                    <a:pt x="2632" y="6168"/>
                    <a:pt x="2282" y="6738"/>
                    <a:pt x="2135" y="7364"/>
                  </a:cubicBezTo>
                  <a:cubicBezTo>
                    <a:pt x="2025" y="7879"/>
                    <a:pt x="1896" y="8708"/>
                    <a:pt x="2301" y="9113"/>
                  </a:cubicBezTo>
                  <a:cubicBezTo>
                    <a:pt x="2327" y="9139"/>
                    <a:pt x="2360" y="9151"/>
                    <a:pt x="2393" y="9151"/>
                  </a:cubicBezTo>
                  <a:cubicBezTo>
                    <a:pt x="2454" y="9151"/>
                    <a:pt x="2516" y="9110"/>
                    <a:pt x="2540" y="9039"/>
                  </a:cubicBezTo>
                  <a:cubicBezTo>
                    <a:pt x="2577" y="8800"/>
                    <a:pt x="2577" y="8561"/>
                    <a:pt x="2522" y="8321"/>
                  </a:cubicBezTo>
                  <a:cubicBezTo>
                    <a:pt x="2503" y="8027"/>
                    <a:pt x="2540" y="7751"/>
                    <a:pt x="2595" y="7475"/>
                  </a:cubicBezTo>
                  <a:cubicBezTo>
                    <a:pt x="2724" y="6941"/>
                    <a:pt x="2964" y="6444"/>
                    <a:pt x="3313" y="6021"/>
                  </a:cubicBezTo>
                  <a:cubicBezTo>
                    <a:pt x="3405" y="6149"/>
                    <a:pt x="3497" y="6278"/>
                    <a:pt x="3571" y="6407"/>
                  </a:cubicBezTo>
                  <a:cubicBezTo>
                    <a:pt x="4289" y="7511"/>
                    <a:pt x="5007" y="8634"/>
                    <a:pt x="5743" y="9757"/>
                  </a:cubicBezTo>
                  <a:cubicBezTo>
                    <a:pt x="5724" y="9757"/>
                    <a:pt x="5706" y="9757"/>
                    <a:pt x="5688" y="9775"/>
                  </a:cubicBezTo>
                  <a:cubicBezTo>
                    <a:pt x="5651" y="9812"/>
                    <a:pt x="5632" y="9849"/>
                    <a:pt x="5614" y="9904"/>
                  </a:cubicBezTo>
                  <a:cubicBezTo>
                    <a:pt x="5614" y="9923"/>
                    <a:pt x="5614" y="9923"/>
                    <a:pt x="5614" y="9941"/>
                  </a:cubicBezTo>
                  <a:cubicBezTo>
                    <a:pt x="5540" y="10088"/>
                    <a:pt x="5467" y="10217"/>
                    <a:pt x="5393" y="10346"/>
                  </a:cubicBezTo>
                  <a:cubicBezTo>
                    <a:pt x="5319" y="10512"/>
                    <a:pt x="5246" y="10677"/>
                    <a:pt x="5209" y="10843"/>
                  </a:cubicBezTo>
                  <a:cubicBezTo>
                    <a:pt x="5135" y="11137"/>
                    <a:pt x="5007" y="11579"/>
                    <a:pt x="5209" y="11837"/>
                  </a:cubicBezTo>
                  <a:cubicBezTo>
                    <a:pt x="5237" y="11892"/>
                    <a:pt x="5287" y="11920"/>
                    <a:pt x="5340" y="11920"/>
                  </a:cubicBezTo>
                  <a:cubicBezTo>
                    <a:pt x="5393" y="11920"/>
                    <a:pt x="5448" y="11892"/>
                    <a:pt x="5485" y="11837"/>
                  </a:cubicBezTo>
                  <a:cubicBezTo>
                    <a:pt x="5559" y="11689"/>
                    <a:pt x="5596" y="11524"/>
                    <a:pt x="5596" y="11358"/>
                  </a:cubicBezTo>
                  <a:cubicBezTo>
                    <a:pt x="5614" y="11174"/>
                    <a:pt x="5651" y="10990"/>
                    <a:pt x="5706" y="10806"/>
                  </a:cubicBezTo>
                  <a:cubicBezTo>
                    <a:pt x="5780" y="10622"/>
                    <a:pt x="5927" y="10383"/>
                    <a:pt x="6000" y="10162"/>
                  </a:cubicBezTo>
                  <a:lnTo>
                    <a:pt x="7031" y="11782"/>
                  </a:lnTo>
                  <a:lnTo>
                    <a:pt x="7013" y="11782"/>
                  </a:lnTo>
                  <a:cubicBezTo>
                    <a:pt x="6737" y="11966"/>
                    <a:pt x="6369" y="12536"/>
                    <a:pt x="6681" y="12849"/>
                  </a:cubicBezTo>
                  <a:cubicBezTo>
                    <a:pt x="6695" y="12862"/>
                    <a:pt x="6714" y="12868"/>
                    <a:pt x="6736" y="12868"/>
                  </a:cubicBezTo>
                  <a:cubicBezTo>
                    <a:pt x="6774" y="12868"/>
                    <a:pt x="6817" y="12848"/>
                    <a:pt x="6829" y="12812"/>
                  </a:cubicBezTo>
                  <a:cubicBezTo>
                    <a:pt x="6884" y="12683"/>
                    <a:pt x="6902" y="12536"/>
                    <a:pt x="6921" y="12389"/>
                  </a:cubicBezTo>
                  <a:cubicBezTo>
                    <a:pt x="6958" y="12242"/>
                    <a:pt x="7031" y="12076"/>
                    <a:pt x="7142" y="11947"/>
                  </a:cubicBezTo>
                  <a:lnTo>
                    <a:pt x="7712" y="12775"/>
                  </a:lnTo>
                  <a:cubicBezTo>
                    <a:pt x="7735" y="12821"/>
                    <a:pt x="7774" y="12840"/>
                    <a:pt x="7814" y="12840"/>
                  </a:cubicBezTo>
                  <a:cubicBezTo>
                    <a:pt x="7903" y="12840"/>
                    <a:pt x="7996" y="12748"/>
                    <a:pt x="7933" y="12647"/>
                  </a:cubicBezTo>
                  <a:cubicBezTo>
                    <a:pt x="7694" y="12223"/>
                    <a:pt x="7436" y="11800"/>
                    <a:pt x="7197" y="11377"/>
                  </a:cubicBezTo>
                  <a:lnTo>
                    <a:pt x="7197" y="11377"/>
                  </a:lnTo>
                  <a:cubicBezTo>
                    <a:pt x="7289" y="11413"/>
                    <a:pt x="7381" y="11450"/>
                    <a:pt x="7455" y="11469"/>
                  </a:cubicBezTo>
                  <a:cubicBezTo>
                    <a:pt x="7601" y="11521"/>
                    <a:pt x="7795" y="11579"/>
                    <a:pt x="7979" y="11579"/>
                  </a:cubicBezTo>
                  <a:cubicBezTo>
                    <a:pt x="8119" y="11579"/>
                    <a:pt x="8253" y="11546"/>
                    <a:pt x="8356" y="11450"/>
                  </a:cubicBezTo>
                  <a:cubicBezTo>
                    <a:pt x="8393" y="11413"/>
                    <a:pt x="8393" y="11321"/>
                    <a:pt x="8356" y="11266"/>
                  </a:cubicBezTo>
                  <a:cubicBezTo>
                    <a:pt x="8172" y="11082"/>
                    <a:pt x="7804" y="11101"/>
                    <a:pt x="7565" y="11027"/>
                  </a:cubicBezTo>
                  <a:cubicBezTo>
                    <a:pt x="7409" y="10996"/>
                    <a:pt x="7201" y="10886"/>
                    <a:pt x="7018" y="10886"/>
                  </a:cubicBezTo>
                  <a:cubicBezTo>
                    <a:pt x="6985" y="10886"/>
                    <a:pt x="6952" y="10889"/>
                    <a:pt x="6921" y="10898"/>
                  </a:cubicBezTo>
                  <a:lnTo>
                    <a:pt x="5209" y="7972"/>
                  </a:lnTo>
                  <a:lnTo>
                    <a:pt x="5209" y="7972"/>
                  </a:lnTo>
                  <a:cubicBezTo>
                    <a:pt x="5596" y="8119"/>
                    <a:pt x="6019" y="8192"/>
                    <a:pt x="6387" y="8376"/>
                  </a:cubicBezTo>
                  <a:cubicBezTo>
                    <a:pt x="6958" y="8653"/>
                    <a:pt x="7510" y="9223"/>
                    <a:pt x="8136" y="9352"/>
                  </a:cubicBezTo>
                  <a:cubicBezTo>
                    <a:pt x="8151" y="9356"/>
                    <a:pt x="8166" y="9358"/>
                    <a:pt x="8181" y="9358"/>
                  </a:cubicBezTo>
                  <a:cubicBezTo>
                    <a:pt x="8292" y="9358"/>
                    <a:pt x="8389" y="9245"/>
                    <a:pt x="8356" y="9131"/>
                  </a:cubicBezTo>
                  <a:cubicBezTo>
                    <a:pt x="8117" y="8487"/>
                    <a:pt x="7270" y="8082"/>
                    <a:pt x="6681" y="7824"/>
                  </a:cubicBezTo>
                  <a:cubicBezTo>
                    <a:pt x="6229" y="7631"/>
                    <a:pt x="5636" y="7366"/>
                    <a:pt x="5099" y="7366"/>
                  </a:cubicBezTo>
                  <a:cubicBezTo>
                    <a:pt x="5024" y="7366"/>
                    <a:pt x="4950" y="7371"/>
                    <a:pt x="4878" y="7383"/>
                  </a:cubicBezTo>
                  <a:lnTo>
                    <a:pt x="4583" y="6886"/>
                  </a:lnTo>
                  <a:cubicBezTo>
                    <a:pt x="4086" y="6039"/>
                    <a:pt x="3552" y="5192"/>
                    <a:pt x="3111" y="4309"/>
                  </a:cubicBezTo>
                  <a:cubicBezTo>
                    <a:pt x="3074" y="4235"/>
                    <a:pt x="3037" y="4162"/>
                    <a:pt x="3000" y="4088"/>
                  </a:cubicBezTo>
                  <a:lnTo>
                    <a:pt x="3000" y="4088"/>
                  </a:lnTo>
                  <a:cubicBezTo>
                    <a:pt x="3424" y="4143"/>
                    <a:pt x="3847" y="4198"/>
                    <a:pt x="4270" y="4272"/>
                  </a:cubicBezTo>
                  <a:cubicBezTo>
                    <a:pt x="4843" y="4397"/>
                    <a:pt x="5469" y="4714"/>
                    <a:pt x="6062" y="4714"/>
                  </a:cubicBezTo>
                  <a:cubicBezTo>
                    <a:pt x="6078" y="4714"/>
                    <a:pt x="6095" y="4714"/>
                    <a:pt x="6111" y="4714"/>
                  </a:cubicBezTo>
                  <a:cubicBezTo>
                    <a:pt x="6277" y="4695"/>
                    <a:pt x="6350" y="4493"/>
                    <a:pt x="6240" y="4382"/>
                  </a:cubicBezTo>
                  <a:cubicBezTo>
                    <a:pt x="5798" y="3922"/>
                    <a:pt x="4933" y="3793"/>
                    <a:pt x="4326" y="3701"/>
                  </a:cubicBezTo>
                  <a:cubicBezTo>
                    <a:pt x="3909" y="3609"/>
                    <a:pt x="3480" y="3568"/>
                    <a:pt x="3059" y="3568"/>
                  </a:cubicBezTo>
                  <a:cubicBezTo>
                    <a:pt x="2978" y="3568"/>
                    <a:pt x="2897" y="3570"/>
                    <a:pt x="2816" y="3573"/>
                  </a:cubicBezTo>
                  <a:cubicBezTo>
                    <a:pt x="2651" y="3112"/>
                    <a:pt x="2559" y="2634"/>
                    <a:pt x="2430" y="2155"/>
                  </a:cubicBezTo>
                  <a:close/>
                  <a:moveTo>
                    <a:pt x="1470" y="1"/>
                  </a:moveTo>
                  <a:cubicBezTo>
                    <a:pt x="1309" y="1"/>
                    <a:pt x="1162" y="148"/>
                    <a:pt x="1215" y="333"/>
                  </a:cubicBezTo>
                  <a:cubicBezTo>
                    <a:pt x="1970" y="2395"/>
                    <a:pt x="497" y="3885"/>
                    <a:pt x="203" y="5836"/>
                  </a:cubicBezTo>
                  <a:cubicBezTo>
                    <a:pt x="0" y="7346"/>
                    <a:pt x="295" y="8892"/>
                    <a:pt x="1068" y="10217"/>
                  </a:cubicBezTo>
                  <a:cubicBezTo>
                    <a:pt x="2890" y="13567"/>
                    <a:pt x="6589" y="14837"/>
                    <a:pt x="9921" y="16199"/>
                  </a:cubicBezTo>
                  <a:cubicBezTo>
                    <a:pt x="9958" y="16254"/>
                    <a:pt x="9995" y="16328"/>
                    <a:pt x="10031" y="16383"/>
                  </a:cubicBezTo>
                  <a:cubicBezTo>
                    <a:pt x="10080" y="16460"/>
                    <a:pt x="10156" y="16494"/>
                    <a:pt x="10231" y="16494"/>
                  </a:cubicBezTo>
                  <a:cubicBezTo>
                    <a:pt x="10353" y="16494"/>
                    <a:pt x="10473" y="16403"/>
                    <a:pt x="10473" y="16254"/>
                  </a:cubicBezTo>
                  <a:cubicBezTo>
                    <a:pt x="10473" y="15315"/>
                    <a:pt x="10307" y="14469"/>
                    <a:pt x="10436" y="13512"/>
                  </a:cubicBezTo>
                  <a:cubicBezTo>
                    <a:pt x="10547" y="12683"/>
                    <a:pt x="10712" y="11855"/>
                    <a:pt x="10786" y="11027"/>
                  </a:cubicBezTo>
                  <a:cubicBezTo>
                    <a:pt x="10952" y="9278"/>
                    <a:pt x="10860" y="7493"/>
                    <a:pt x="10142" y="5873"/>
                  </a:cubicBezTo>
                  <a:cubicBezTo>
                    <a:pt x="8852" y="3029"/>
                    <a:pt x="5681" y="1762"/>
                    <a:pt x="2695" y="1762"/>
                  </a:cubicBezTo>
                  <a:cubicBezTo>
                    <a:pt x="2569" y="1762"/>
                    <a:pt x="2444" y="1764"/>
                    <a:pt x="2319" y="1769"/>
                  </a:cubicBezTo>
                  <a:cubicBezTo>
                    <a:pt x="2301" y="1677"/>
                    <a:pt x="2264" y="1603"/>
                    <a:pt x="2246" y="1529"/>
                  </a:cubicBezTo>
                  <a:cubicBezTo>
                    <a:pt x="2246" y="977"/>
                    <a:pt x="2025" y="462"/>
                    <a:pt x="1657" y="75"/>
                  </a:cubicBezTo>
                  <a:cubicBezTo>
                    <a:pt x="1600" y="24"/>
                    <a:pt x="1534" y="1"/>
                    <a:pt x="1470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0"/>
            <p:cNvSpPr/>
            <p:nvPr/>
          </p:nvSpPr>
          <p:spPr>
            <a:xfrm>
              <a:off x="8084435" y="4336926"/>
              <a:ext cx="1084572" cy="634057"/>
            </a:xfrm>
            <a:custGeom>
              <a:avLst/>
              <a:gdLst/>
              <a:ahLst/>
              <a:cxnLst/>
              <a:rect l="l" t="t" r="r" b="b"/>
              <a:pathLst>
                <a:path w="20227" h="11825" extrusionOk="0">
                  <a:moveTo>
                    <a:pt x="8926" y="850"/>
                  </a:moveTo>
                  <a:cubicBezTo>
                    <a:pt x="10418" y="850"/>
                    <a:pt x="11899" y="1116"/>
                    <a:pt x="13233" y="1789"/>
                  </a:cubicBezTo>
                  <a:cubicBezTo>
                    <a:pt x="15331" y="2820"/>
                    <a:pt x="16307" y="4458"/>
                    <a:pt x="16969" y="6612"/>
                  </a:cubicBezTo>
                  <a:cubicBezTo>
                    <a:pt x="17024" y="6796"/>
                    <a:pt x="17080" y="6961"/>
                    <a:pt x="17135" y="7145"/>
                  </a:cubicBezTo>
                  <a:cubicBezTo>
                    <a:pt x="16288" y="6649"/>
                    <a:pt x="15221" y="6336"/>
                    <a:pt x="14300" y="6078"/>
                  </a:cubicBezTo>
                  <a:cubicBezTo>
                    <a:pt x="14429" y="5342"/>
                    <a:pt x="14319" y="4587"/>
                    <a:pt x="13969" y="3924"/>
                  </a:cubicBezTo>
                  <a:cubicBezTo>
                    <a:pt x="13711" y="3391"/>
                    <a:pt x="13196" y="2581"/>
                    <a:pt x="12552" y="2526"/>
                  </a:cubicBezTo>
                  <a:cubicBezTo>
                    <a:pt x="12544" y="2525"/>
                    <a:pt x="12537" y="2524"/>
                    <a:pt x="12530" y="2524"/>
                  </a:cubicBezTo>
                  <a:cubicBezTo>
                    <a:pt x="12413" y="2524"/>
                    <a:pt x="12334" y="2661"/>
                    <a:pt x="12386" y="2765"/>
                  </a:cubicBezTo>
                  <a:cubicBezTo>
                    <a:pt x="12533" y="3004"/>
                    <a:pt x="12717" y="3207"/>
                    <a:pt x="12938" y="3391"/>
                  </a:cubicBezTo>
                  <a:cubicBezTo>
                    <a:pt x="13159" y="3612"/>
                    <a:pt x="13343" y="3888"/>
                    <a:pt x="13490" y="4164"/>
                  </a:cubicBezTo>
                  <a:cubicBezTo>
                    <a:pt x="13785" y="4734"/>
                    <a:pt x="13932" y="5342"/>
                    <a:pt x="13951" y="5967"/>
                  </a:cubicBezTo>
                  <a:lnTo>
                    <a:pt x="13454" y="5820"/>
                  </a:lnTo>
                  <a:cubicBezTo>
                    <a:pt x="12000" y="5379"/>
                    <a:pt x="10546" y="4937"/>
                    <a:pt x="9073" y="4513"/>
                  </a:cubicBezTo>
                  <a:cubicBezTo>
                    <a:pt x="9091" y="4477"/>
                    <a:pt x="9091" y="4458"/>
                    <a:pt x="9091" y="4440"/>
                  </a:cubicBezTo>
                  <a:cubicBezTo>
                    <a:pt x="9091" y="4385"/>
                    <a:pt x="9091" y="4329"/>
                    <a:pt x="9055" y="4274"/>
                  </a:cubicBezTo>
                  <a:cubicBezTo>
                    <a:pt x="9055" y="4274"/>
                    <a:pt x="9036" y="4256"/>
                    <a:pt x="9018" y="4256"/>
                  </a:cubicBezTo>
                  <a:cubicBezTo>
                    <a:pt x="8981" y="4072"/>
                    <a:pt x="8944" y="3906"/>
                    <a:pt x="8926" y="3722"/>
                  </a:cubicBezTo>
                  <a:cubicBezTo>
                    <a:pt x="8871" y="3538"/>
                    <a:pt x="8797" y="3335"/>
                    <a:pt x="8723" y="3151"/>
                  </a:cubicBezTo>
                  <a:cubicBezTo>
                    <a:pt x="8576" y="2857"/>
                    <a:pt x="8337" y="2378"/>
                    <a:pt x="7987" y="2286"/>
                  </a:cubicBezTo>
                  <a:cubicBezTo>
                    <a:pt x="7970" y="2281"/>
                    <a:pt x="7953" y="2279"/>
                    <a:pt x="7937" y="2279"/>
                  </a:cubicBezTo>
                  <a:cubicBezTo>
                    <a:pt x="7827" y="2279"/>
                    <a:pt x="7732" y="2379"/>
                    <a:pt x="7748" y="2507"/>
                  </a:cubicBezTo>
                  <a:cubicBezTo>
                    <a:pt x="7785" y="2691"/>
                    <a:pt x="7877" y="2857"/>
                    <a:pt x="8006" y="3023"/>
                  </a:cubicBezTo>
                  <a:cubicBezTo>
                    <a:pt x="8116" y="3188"/>
                    <a:pt x="8226" y="3391"/>
                    <a:pt x="8300" y="3593"/>
                  </a:cubicBezTo>
                  <a:cubicBezTo>
                    <a:pt x="8392" y="3796"/>
                    <a:pt x="8429" y="4109"/>
                    <a:pt x="8539" y="4348"/>
                  </a:cubicBezTo>
                  <a:lnTo>
                    <a:pt x="6441" y="3704"/>
                  </a:lnTo>
                  <a:lnTo>
                    <a:pt x="6459" y="3685"/>
                  </a:lnTo>
                  <a:cubicBezTo>
                    <a:pt x="6570" y="3317"/>
                    <a:pt x="6459" y="2544"/>
                    <a:pt x="5962" y="2507"/>
                  </a:cubicBezTo>
                  <a:cubicBezTo>
                    <a:pt x="5889" y="2507"/>
                    <a:pt x="5834" y="2581"/>
                    <a:pt x="5852" y="2636"/>
                  </a:cubicBezTo>
                  <a:cubicBezTo>
                    <a:pt x="5907" y="2802"/>
                    <a:pt x="5981" y="2949"/>
                    <a:pt x="6073" y="3078"/>
                  </a:cubicBezTo>
                  <a:cubicBezTo>
                    <a:pt x="6165" y="3243"/>
                    <a:pt x="6202" y="3446"/>
                    <a:pt x="6202" y="3630"/>
                  </a:cubicBezTo>
                  <a:lnTo>
                    <a:pt x="5116" y="3299"/>
                  </a:lnTo>
                  <a:cubicBezTo>
                    <a:pt x="5100" y="3294"/>
                    <a:pt x="5085" y="3292"/>
                    <a:pt x="5071" y="3292"/>
                  </a:cubicBezTo>
                  <a:cubicBezTo>
                    <a:pt x="4918" y="3292"/>
                    <a:pt x="4855" y="3543"/>
                    <a:pt x="5024" y="3593"/>
                  </a:cubicBezTo>
                  <a:lnTo>
                    <a:pt x="6588" y="4145"/>
                  </a:lnTo>
                  <a:cubicBezTo>
                    <a:pt x="6496" y="4182"/>
                    <a:pt x="6386" y="4219"/>
                    <a:pt x="6312" y="4256"/>
                  </a:cubicBezTo>
                  <a:cubicBezTo>
                    <a:pt x="6018" y="4385"/>
                    <a:pt x="5576" y="4587"/>
                    <a:pt x="5539" y="4937"/>
                  </a:cubicBezTo>
                  <a:cubicBezTo>
                    <a:pt x="5539" y="5010"/>
                    <a:pt x="5594" y="5084"/>
                    <a:pt x="5686" y="5102"/>
                  </a:cubicBezTo>
                  <a:cubicBezTo>
                    <a:pt x="5695" y="5103"/>
                    <a:pt x="5704" y="5103"/>
                    <a:pt x="5713" y="5103"/>
                  </a:cubicBezTo>
                  <a:cubicBezTo>
                    <a:pt x="6000" y="5103"/>
                    <a:pt x="6301" y="4823"/>
                    <a:pt x="6533" y="4716"/>
                  </a:cubicBezTo>
                  <a:cubicBezTo>
                    <a:pt x="6736" y="4624"/>
                    <a:pt x="7067" y="4550"/>
                    <a:pt x="7196" y="4366"/>
                  </a:cubicBezTo>
                  <a:lnTo>
                    <a:pt x="10840" y="5655"/>
                  </a:lnTo>
                  <a:cubicBezTo>
                    <a:pt x="10398" y="5820"/>
                    <a:pt x="9957" y="6041"/>
                    <a:pt x="9515" y="6170"/>
                  </a:cubicBezTo>
                  <a:cubicBezTo>
                    <a:pt x="8815" y="6354"/>
                    <a:pt x="7913" y="6262"/>
                    <a:pt x="7269" y="6593"/>
                  </a:cubicBezTo>
                  <a:cubicBezTo>
                    <a:pt x="7140" y="6667"/>
                    <a:pt x="7122" y="6869"/>
                    <a:pt x="7251" y="6961"/>
                  </a:cubicBezTo>
                  <a:cubicBezTo>
                    <a:pt x="7500" y="7103"/>
                    <a:pt x="7796" y="7156"/>
                    <a:pt x="8107" y="7156"/>
                  </a:cubicBezTo>
                  <a:cubicBezTo>
                    <a:pt x="8645" y="7156"/>
                    <a:pt x="9225" y="6998"/>
                    <a:pt x="9680" y="6869"/>
                  </a:cubicBezTo>
                  <a:cubicBezTo>
                    <a:pt x="10288" y="6685"/>
                    <a:pt x="11116" y="6428"/>
                    <a:pt x="11576" y="5912"/>
                  </a:cubicBezTo>
                  <a:lnTo>
                    <a:pt x="12184" y="6133"/>
                  </a:lnTo>
                  <a:cubicBezTo>
                    <a:pt x="13251" y="6501"/>
                    <a:pt x="14337" y="6851"/>
                    <a:pt x="15386" y="7293"/>
                  </a:cubicBezTo>
                  <a:cubicBezTo>
                    <a:pt x="15478" y="7330"/>
                    <a:pt x="15552" y="7385"/>
                    <a:pt x="15644" y="7422"/>
                  </a:cubicBezTo>
                  <a:cubicBezTo>
                    <a:pt x="15239" y="7679"/>
                    <a:pt x="14834" y="7955"/>
                    <a:pt x="14392" y="8195"/>
                  </a:cubicBezTo>
                  <a:cubicBezTo>
                    <a:pt x="13785" y="8507"/>
                    <a:pt x="12975" y="8692"/>
                    <a:pt x="12478" y="9170"/>
                  </a:cubicBezTo>
                  <a:cubicBezTo>
                    <a:pt x="12349" y="9299"/>
                    <a:pt x="12441" y="9520"/>
                    <a:pt x="12607" y="9538"/>
                  </a:cubicBezTo>
                  <a:cubicBezTo>
                    <a:pt x="12654" y="9543"/>
                    <a:pt x="12700" y="9545"/>
                    <a:pt x="12748" y="9545"/>
                  </a:cubicBezTo>
                  <a:cubicBezTo>
                    <a:pt x="13449" y="9545"/>
                    <a:pt x="14228" y="9056"/>
                    <a:pt x="14797" y="8728"/>
                  </a:cubicBezTo>
                  <a:cubicBezTo>
                    <a:pt x="15313" y="8452"/>
                    <a:pt x="15773" y="8121"/>
                    <a:pt x="16196" y="7734"/>
                  </a:cubicBezTo>
                  <a:cubicBezTo>
                    <a:pt x="16693" y="8029"/>
                    <a:pt x="17116" y="8360"/>
                    <a:pt x="17577" y="8673"/>
                  </a:cubicBezTo>
                  <a:cubicBezTo>
                    <a:pt x="16086" y="9409"/>
                    <a:pt x="14724" y="10403"/>
                    <a:pt x="13086" y="10845"/>
                  </a:cubicBezTo>
                  <a:cubicBezTo>
                    <a:pt x="12475" y="11014"/>
                    <a:pt x="11869" y="11096"/>
                    <a:pt x="11272" y="11096"/>
                  </a:cubicBezTo>
                  <a:cubicBezTo>
                    <a:pt x="9851" y="11096"/>
                    <a:pt x="8487" y="10633"/>
                    <a:pt x="7269" y="9777"/>
                  </a:cubicBezTo>
                  <a:cubicBezTo>
                    <a:pt x="5576" y="8581"/>
                    <a:pt x="4416" y="6851"/>
                    <a:pt x="3367" y="5102"/>
                  </a:cubicBezTo>
                  <a:cubicBezTo>
                    <a:pt x="2833" y="4219"/>
                    <a:pt x="2189" y="2967"/>
                    <a:pt x="1287" y="2305"/>
                  </a:cubicBezTo>
                  <a:cubicBezTo>
                    <a:pt x="3110" y="2010"/>
                    <a:pt x="4877" y="1329"/>
                    <a:pt x="6680" y="1035"/>
                  </a:cubicBezTo>
                  <a:cubicBezTo>
                    <a:pt x="7420" y="918"/>
                    <a:pt x="8175" y="850"/>
                    <a:pt x="8926" y="850"/>
                  </a:cubicBezTo>
                  <a:close/>
                  <a:moveTo>
                    <a:pt x="9201" y="1"/>
                  </a:moveTo>
                  <a:cubicBezTo>
                    <a:pt x="6313" y="1"/>
                    <a:pt x="3419" y="1065"/>
                    <a:pt x="680" y="1973"/>
                  </a:cubicBezTo>
                  <a:cubicBezTo>
                    <a:pt x="606" y="1937"/>
                    <a:pt x="514" y="1918"/>
                    <a:pt x="441" y="1900"/>
                  </a:cubicBezTo>
                  <a:cubicBezTo>
                    <a:pt x="413" y="1892"/>
                    <a:pt x="386" y="1888"/>
                    <a:pt x="360" y="1888"/>
                  </a:cubicBezTo>
                  <a:cubicBezTo>
                    <a:pt x="144" y="1888"/>
                    <a:pt x="0" y="2144"/>
                    <a:pt x="165" y="2342"/>
                  </a:cubicBezTo>
                  <a:cubicBezTo>
                    <a:pt x="846" y="3170"/>
                    <a:pt x="1619" y="3777"/>
                    <a:pt x="2226" y="4697"/>
                  </a:cubicBezTo>
                  <a:cubicBezTo>
                    <a:pt x="2741" y="5507"/>
                    <a:pt x="3202" y="6336"/>
                    <a:pt x="3754" y="7127"/>
                  </a:cubicBezTo>
                  <a:cubicBezTo>
                    <a:pt x="4895" y="8765"/>
                    <a:pt x="6294" y="10274"/>
                    <a:pt x="8134" y="11140"/>
                  </a:cubicBezTo>
                  <a:cubicBezTo>
                    <a:pt x="9116" y="11614"/>
                    <a:pt x="10147" y="11825"/>
                    <a:pt x="11181" y="11825"/>
                  </a:cubicBezTo>
                  <a:cubicBezTo>
                    <a:pt x="13638" y="11825"/>
                    <a:pt x="16111" y="10633"/>
                    <a:pt x="17963" y="8949"/>
                  </a:cubicBezTo>
                  <a:lnTo>
                    <a:pt x="18202" y="9096"/>
                  </a:lnTo>
                  <a:cubicBezTo>
                    <a:pt x="18607" y="9575"/>
                    <a:pt x="19178" y="9870"/>
                    <a:pt x="19785" y="9943"/>
                  </a:cubicBezTo>
                  <a:cubicBezTo>
                    <a:pt x="20098" y="9943"/>
                    <a:pt x="20227" y="9557"/>
                    <a:pt x="19969" y="9373"/>
                  </a:cubicBezTo>
                  <a:cubicBezTo>
                    <a:pt x="17816" y="8158"/>
                    <a:pt x="17981" y="5747"/>
                    <a:pt x="16822" y="3832"/>
                  </a:cubicBezTo>
                  <a:cubicBezTo>
                    <a:pt x="15865" y="2360"/>
                    <a:pt x="14466" y="1237"/>
                    <a:pt x="12809" y="648"/>
                  </a:cubicBezTo>
                  <a:cubicBezTo>
                    <a:pt x="11615" y="187"/>
                    <a:pt x="10409" y="1"/>
                    <a:pt x="9201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0"/>
            <p:cNvSpPr/>
            <p:nvPr/>
          </p:nvSpPr>
          <p:spPr>
            <a:xfrm>
              <a:off x="3656468" y="4653272"/>
              <a:ext cx="741243" cy="962157"/>
            </a:xfrm>
            <a:custGeom>
              <a:avLst/>
              <a:gdLst/>
              <a:ahLst/>
              <a:cxnLst/>
              <a:rect l="l" t="t" r="r" b="b"/>
              <a:pathLst>
                <a:path w="13824" h="17944" extrusionOk="0">
                  <a:moveTo>
                    <a:pt x="1069" y="930"/>
                  </a:moveTo>
                  <a:lnTo>
                    <a:pt x="1069" y="930"/>
                  </a:lnTo>
                  <a:cubicBezTo>
                    <a:pt x="2817" y="1685"/>
                    <a:pt x="4750" y="2071"/>
                    <a:pt x="6498" y="2826"/>
                  </a:cubicBezTo>
                  <a:cubicBezTo>
                    <a:pt x="8597" y="3746"/>
                    <a:pt x="10603" y="5127"/>
                    <a:pt x="11818" y="7115"/>
                  </a:cubicBezTo>
                  <a:cubicBezTo>
                    <a:pt x="13051" y="9194"/>
                    <a:pt x="12996" y="11164"/>
                    <a:pt x="12388" y="13428"/>
                  </a:cubicBezTo>
                  <a:cubicBezTo>
                    <a:pt x="12333" y="13612"/>
                    <a:pt x="12296" y="13796"/>
                    <a:pt x="12241" y="13980"/>
                  </a:cubicBezTo>
                  <a:cubicBezTo>
                    <a:pt x="11763" y="13060"/>
                    <a:pt x="11008" y="12213"/>
                    <a:pt x="10364" y="11477"/>
                  </a:cubicBezTo>
                  <a:cubicBezTo>
                    <a:pt x="10861" y="10906"/>
                    <a:pt x="11192" y="10170"/>
                    <a:pt x="11266" y="9415"/>
                  </a:cubicBezTo>
                  <a:cubicBezTo>
                    <a:pt x="11321" y="8789"/>
                    <a:pt x="11321" y="7796"/>
                    <a:pt x="10805" y="7391"/>
                  </a:cubicBezTo>
                  <a:cubicBezTo>
                    <a:pt x="10772" y="7368"/>
                    <a:pt x="10733" y="7358"/>
                    <a:pt x="10695" y="7358"/>
                  </a:cubicBezTo>
                  <a:cubicBezTo>
                    <a:pt x="10609" y="7358"/>
                    <a:pt x="10529" y="7412"/>
                    <a:pt x="10529" y="7501"/>
                  </a:cubicBezTo>
                  <a:cubicBezTo>
                    <a:pt x="10474" y="7796"/>
                    <a:pt x="10603" y="8072"/>
                    <a:pt x="10658" y="8366"/>
                  </a:cubicBezTo>
                  <a:cubicBezTo>
                    <a:pt x="10713" y="8679"/>
                    <a:pt x="10732" y="9029"/>
                    <a:pt x="10713" y="9360"/>
                  </a:cubicBezTo>
                  <a:cubicBezTo>
                    <a:pt x="10640" y="10004"/>
                    <a:pt x="10437" y="10630"/>
                    <a:pt x="10106" y="11201"/>
                  </a:cubicBezTo>
                  <a:cubicBezTo>
                    <a:pt x="9977" y="11053"/>
                    <a:pt x="9848" y="10906"/>
                    <a:pt x="9738" y="10777"/>
                  </a:cubicBezTo>
                  <a:cubicBezTo>
                    <a:pt x="8726" y="9581"/>
                    <a:pt x="7695" y="8385"/>
                    <a:pt x="6664" y="7207"/>
                  </a:cubicBezTo>
                  <a:cubicBezTo>
                    <a:pt x="6683" y="7188"/>
                    <a:pt x="6683" y="7170"/>
                    <a:pt x="6701" y="7151"/>
                  </a:cubicBezTo>
                  <a:cubicBezTo>
                    <a:pt x="6738" y="7115"/>
                    <a:pt x="6756" y="7059"/>
                    <a:pt x="6756" y="6986"/>
                  </a:cubicBezTo>
                  <a:cubicBezTo>
                    <a:pt x="6775" y="6986"/>
                    <a:pt x="6775" y="6967"/>
                    <a:pt x="6756" y="6949"/>
                  </a:cubicBezTo>
                  <a:cubicBezTo>
                    <a:pt x="6811" y="6783"/>
                    <a:pt x="6885" y="6599"/>
                    <a:pt x="6959" y="6434"/>
                  </a:cubicBezTo>
                  <a:cubicBezTo>
                    <a:pt x="7032" y="6231"/>
                    <a:pt x="7087" y="6029"/>
                    <a:pt x="7106" y="5826"/>
                  </a:cubicBezTo>
                  <a:cubicBezTo>
                    <a:pt x="7143" y="5476"/>
                    <a:pt x="7198" y="4924"/>
                    <a:pt x="6940" y="4648"/>
                  </a:cubicBezTo>
                  <a:cubicBezTo>
                    <a:pt x="6903" y="4603"/>
                    <a:pt x="6850" y="4583"/>
                    <a:pt x="6797" y="4583"/>
                  </a:cubicBezTo>
                  <a:cubicBezTo>
                    <a:pt x="6720" y="4583"/>
                    <a:pt x="6642" y="4627"/>
                    <a:pt x="6609" y="4703"/>
                  </a:cubicBezTo>
                  <a:cubicBezTo>
                    <a:pt x="6554" y="4887"/>
                    <a:pt x="6535" y="5090"/>
                    <a:pt x="6554" y="5292"/>
                  </a:cubicBezTo>
                  <a:cubicBezTo>
                    <a:pt x="6572" y="5513"/>
                    <a:pt x="6554" y="5752"/>
                    <a:pt x="6498" y="5973"/>
                  </a:cubicBezTo>
                  <a:cubicBezTo>
                    <a:pt x="6462" y="6194"/>
                    <a:pt x="6333" y="6489"/>
                    <a:pt x="6278" y="6746"/>
                  </a:cubicBezTo>
                  <a:lnTo>
                    <a:pt x="4805" y="5035"/>
                  </a:lnTo>
                  <a:lnTo>
                    <a:pt x="4824" y="5035"/>
                  </a:lnTo>
                  <a:cubicBezTo>
                    <a:pt x="5118" y="4777"/>
                    <a:pt x="5449" y="4041"/>
                    <a:pt x="5044" y="3746"/>
                  </a:cubicBezTo>
                  <a:cubicBezTo>
                    <a:pt x="5026" y="3728"/>
                    <a:pt x="5004" y="3720"/>
                    <a:pt x="4980" y="3720"/>
                  </a:cubicBezTo>
                  <a:cubicBezTo>
                    <a:pt x="4934" y="3720"/>
                    <a:pt x="4885" y="3752"/>
                    <a:pt x="4860" y="3801"/>
                  </a:cubicBezTo>
                  <a:cubicBezTo>
                    <a:pt x="4842" y="3967"/>
                    <a:pt x="4824" y="4133"/>
                    <a:pt x="4842" y="4298"/>
                  </a:cubicBezTo>
                  <a:cubicBezTo>
                    <a:pt x="4805" y="4501"/>
                    <a:pt x="4750" y="4703"/>
                    <a:pt x="4640" y="4869"/>
                  </a:cubicBezTo>
                  <a:lnTo>
                    <a:pt x="3866" y="3967"/>
                  </a:lnTo>
                  <a:cubicBezTo>
                    <a:pt x="3836" y="3937"/>
                    <a:pt x="3800" y="3924"/>
                    <a:pt x="3765" y="3924"/>
                  </a:cubicBezTo>
                  <a:cubicBezTo>
                    <a:pt x="3651" y="3924"/>
                    <a:pt x="3543" y="4057"/>
                    <a:pt x="3627" y="4170"/>
                  </a:cubicBezTo>
                  <a:lnTo>
                    <a:pt x="4695" y="5532"/>
                  </a:lnTo>
                  <a:cubicBezTo>
                    <a:pt x="4584" y="5495"/>
                    <a:pt x="4455" y="5476"/>
                    <a:pt x="4382" y="5476"/>
                  </a:cubicBezTo>
                  <a:cubicBezTo>
                    <a:pt x="4236" y="5452"/>
                    <a:pt x="4058" y="5424"/>
                    <a:pt x="3885" y="5424"/>
                  </a:cubicBezTo>
                  <a:cubicBezTo>
                    <a:pt x="3666" y="5424"/>
                    <a:pt x="3456" y="5469"/>
                    <a:pt x="3333" y="5624"/>
                  </a:cubicBezTo>
                  <a:cubicBezTo>
                    <a:pt x="3277" y="5697"/>
                    <a:pt x="3296" y="5808"/>
                    <a:pt x="3370" y="5863"/>
                  </a:cubicBezTo>
                  <a:cubicBezTo>
                    <a:pt x="3504" y="5975"/>
                    <a:pt x="3720" y="5991"/>
                    <a:pt x="3935" y="5991"/>
                  </a:cubicBezTo>
                  <a:cubicBezTo>
                    <a:pt x="4026" y="5991"/>
                    <a:pt x="4117" y="5988"/>
                    <a:pt x="4201" y="5988"/>
                  </a:cubicBezTo>
                  <a:cubicBezTo>
                    <a:pt x="4245" y="5988"/>
                    <a:pt x="4287" y="5989"/>
                    <a:pt x="4327" y="5992"/>
                  </a:cubicBezTo>
                  <a:cubicBezTo>
                    <a:pt x="4491" y="6019"/>
                    <a:pt x="4718" y="6098"/>
                    <a:pt x="4914" y="6098"/>
                  </a:cubicBezTo>
                  <a:cubicBezTo>
                    <a:pt x="4980" y="6098"/>
                    <a:pt x="5044" y="6089"/>
                    <a:pt x="5100" y="6065"/>
                  </a:cubicBezTo>
                  <a:cubicBezTo>
                    <a:pt x="5928" y="7115"/>
                    <a:pt x="6756" y="8164"/>
                    <a:pt x="7584" y="9231"/>
                  </a:cubicBezTo>
                  <a:cubicBezTo>
                    <a:pt x="7087" y="9121"/>
                    <a:pt x="6591" y="9084"/>
                    <a:pt x="6130" y="8937"/>
                  </a:cubicBezTo>
                  <a:cubicBezTo>
                    <a:pt x="5413" y="8697"/>
                    <a:pt x="4676" y="8127"/>
                    <a:pt x="3922" y="8053"/>
                  </a:cubicBezTo>
                  <a:cubicBezTo>
                    <a:pt x="3756" y="8053"/>
                    <a:pt x="3646" y="8219"/>
                    <a:pt x="3701" y="8366"/>
                  </a:cubicBezTo>
                  <a:cubicBezTo>
                    <a:pt x="4069" y="9084"/>
                    <a:pt x="5136" y="9415"/>
                    <a:pt x="5873" y="9636"/>
                  </a:cubicBezTo>
                  <a:cubicBezTo>
                    <a:pt x="6329" y="9770"/>
                    <a:pt x="6923" y="9934"/>
                    <a:pt x="7476" y="9934"/>
                  </a:cubicBezTo>
                  <a:cubicBezTo>
                    <a:pt x="7680" y="9934"/>
                    <a:pt x="7879" y="9912"/>
                    <a:pt x="8063" y="9857"/>
                  </a:cubicBezTo>
                  <a:cubicBezTo>
                    <a:pt x="8192" y="10041"/>
                    <a:pt x="8339" y="10207"/>
                    <a:pt x="8468" y="10372"/>
                  </a:cubicBezTo>
                  <a:cubicBezTo>
                    <a:pt x="9204" y="11293"/>
                    <a:pt x="9959" y="12213"/>
                    <a:pt x="10621" y="13170"/>
                  </a:cubicBezTo>
                  <a:cubicBezTo>
                    <a:pt x="10677" y="13262"/>
                    <a:pt x="10732" y="13354"/>
                    <a:pt x="10787" y="13446"/>
                  </a:cubicBezTo>
                  <a:cubicBezTo>
                    <a:pt x="10272" y="13446"/>
                    <a:pt x="9775" y="13446"/>
                    <a:pt x="9278" y="13409"/>
                  </a:cubicBezTo>
                  <a:cubicBezTo>
                    <a:pt x="8701" y="13365"/>
                    <a:pt x="8065" y="13166"/>
                    <a:pt x="7474" y="13166"/>
                  </a:cubicBezTo>
                  <a:cubicBezTo>
                    <a:pt x="7330" y="13166"/>
                    <a:pt x="7188" y="13178"/>
                    <a:pt x="7051" y="13207"/>
                  </a:cubicBezTo>
                  <a:cubicBezTo>
                    <a:pt x="6848" y="13244"/>
                    <a:pt x="6793" y="13483"/>
                    <a:pt x="6940" y="13612"/>
                  </a:cubicBezTo>
                  <a:cubicBezTo>
                    <a:pt x="7548" y="14072"/>
                    <a:pt x="8578" y="14090"/>
                    <a:pt x="9315" y="14109"/>
                  </a:cubicBezTo>
                  <a:cubicBezTo>
                    <a:pt x="9498" y="14120"/>
                    <a:pt x="9681" y="14126"/>
                    <a:pt x="9862" y="14126"/>
                  </a:cubicBezTo>
                  <a:cubicBezTo>
                    <a:pt x="10279" y="14126"/>
                    <a:pt x="10689" y="14094"/>
                    <a:pt x="11100" y="14017"/>
                  </a:cubicBezTo>
                  <a:cubicBezTo>
                    <a:pt x="11358" y="14532"/>
                    <a:pt x="11560" y="15066"/>
                    <a:pt x="11781" y="15618"/>
                  </a:cubicBezTo>
                  <a:cubicBezTo>
                    <a:pt x="10051" y="15416"/>
                    <a:pt x="8321" y="15526"/>
                    <a:pt x="6627" y="15011"/>
                  </a:cubicBezTo>
                  <a:cubicBezTo>
                    <a:pt x="4529" y="14330"/>
                    <a:pt x="2983" y="12839"/>
                    <a:pt x="2155" y="10796"/>
                  </a:cubicBezTo>
                  <a:cubicBezTo>
                    <a:pt x="1345" y="8808"/>
                    <a:pt x="1271" y="6654"/>
                    <a:pt x="1326" y="4538"/>
                  </a:cubicBezTo>
                  <a:cubicBezTo>
                    <a:pt x="1345" y="3470"/>
                    <a:pt x="1492" y="2016"/>
                    <a:pt x="1069" y="930"/>
                  </a:cubicBezTo>
                  <a:close/>
                  <a:moveTo>
                    <a:pt x="322" y="0"/>
                  </a:moveTo>
                  <a:cubicBezTo>
                    <a:pt x="159" y="0"/>
                    <a:pt x="1" y="141"/>
                    <a:pt x="38" y="341"/>
                  </a:cubicBezTo>
                  <a:cubicBezTo>
                    <a:pt x="185" y="1446"/>
                    <a:pt x="535" y="2403"/>
                    <a:pt x="535" y="3562"/>
                  </a:cubicBezTo>
                  <a:cubicBezTo>
                    <a:pt x="535" y="4556"/>
                    <a:pt x="480" y="5532"/>
                    <a:pt x="517" y="6526"/>
                  </a:cubicBezTo>
                  <a:cubicBezTo>
                    <a:pt x="609" y="8605"/>
                    <a:pt x="995" y="10704"/>
                    <a:pt x="2100" y="12471"/>
                  </a:cubicBezTo>
                  <a:cubicBezTo>
                    <a:pt x="3771" y="15112"/>
                    <a:pt x="6833" y="16217"/>
                    <a:pt x="9865" y="16217"/>
                  </a:cubicBezTo>
                  <a:cubicBezTo>
                    <a:pt x="10572" y="16217"/>
                    <a:pt x="11279" y="16156"/>
                    <a:pt x="11965" y="16041"/>
                  </a:cubicBezTo>
                  <a:lnTo>
                    <a:pt x="12075" y="16281"/>
                  </a:lnTo>
                  <a:cubicBezTo>
                    <a:pt x="12186" y="16925"/>
                    <a:pt x="12517" y="17495"/>
                    <a:pt x="13014" y="17900"/>
                  </a:cubicBezTo>
                  <a:cubicBezTo>
                    <a:pt x="13066" y="17930"/>
                    <a:pt x="13120" y="17943"/>
                    <a:pt x="13172" y="17943"/>
                  </a:cubicBezTo>
                  <a:cubicBezTo>
                    <a:pt x="13381" y="17943"/>
                    <a:pt x="13563" y="17734"/>
                    <a:pt x="13474" y="17514"/>
                  </a:cubicBezTo>
                  <a:cubicBezTo>
                    <a:pt x="12260" y="15231"/>
                    <a:pt x="13750" y="13225"/>
                    <a:pt x="13787" y="10906"/>
                  </a:cubicBezTo>
                  <a:cubicBezTo>
                    <a:pt x="13824" y="9084"/>
                    <a:pt x="13143" y="7335"/>
                    <a:pt x="12075" y="5881"/>
                  </a:cubicBezTo>
                  <a:cubicBezTo>
                    <a:pt x="9388" y="2255"/>
                    <a:pt x="4824" y="1354"/>
                    <a:pt x="701" y="304"/>
                  </a:cubicBezTo>
                  <a:cubicBezTo>
                    <a:pt x="645" y="231"/>
                    <a:pt x="590" y="157"/>
                    <a:pt x="535" y="102"/>
                  </a:cubicBezTo>
                  <a:cubicBezTo>
                    <a:pt x="476" y="31"/>
                    <a:pt x="398" y="0"/>
                    <a:pt x="322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0"/>
            <p:cNvSpPr/>
            <p:nvPr/>
          </p:nvSpPr>
          <p:spPr>
            <a:xfrm>
              <a:off x="1140500" y="4709403"/>
              <a:ext cx="524082" cy="944355"/>
            </a:xfrm>
            <a:custGeom>
              <a:avLst/>
              <a:gdLst/>
              <a:ahLst/>
              <a:cxnLst/>
              <a:rect l="l" t="t" r="r" b="b"/>
              <a:pathLst>
                <a:path w="9774" h="17612" extrusionOk="0">
                  <a:moveTo>
                    <a:pt x="4252" y="2237"/>
                  </a:moveTo>
                  <a:cubicBezTo>
                    <a:pt x="5375" y="3065"/>
                    <a:pt x="6627" y="3672"/>
                    <a:pt x="7584" y="4703"/>
                  </a:cubicBezTo>
                  <a:cubicBezTo>
                    <a:pt x="8762" y="5954"/>
                    <a:pt x="9277" y="7685"/>
                    <a:pt x="9019" y="9378"/>
                  </a:cubicBezTo>
                  <a:cubicBezTo>
                    <a:pt x="8780" y="11071"/>
                    <a:pt x="7989" y="12599"/>
                    <a:pt x="7124" y="14035"/>
                  </a:cubicBezTo>
                  <a:cubicBezTo>
                    <a:pt x="6682" y="14771"/>
                    <a:pt x="6001" y="15728"/>
                    <a:pt x="5872" y="16648"/>
                  </a:cubicBezTo>
                  <a:cubicBezTo>
                    <a:pt x="4952" y="15433"/>
                    <a:pt x="3774" y="14403"/>
                    <a:pt x="2853" y="13188"/>
                  </a:cubicBezTo>
                  <a:cubicBezTo>
                    <a:pt x="1749" y="11734"/>
                    <a:pt x="902" y="9967"/>
                    <a:pt x="866" y="8108"/>
                  </a:cubicBezTo>
                  <a:cubicBezTo>
                    <a:pt x="810" y="6175"/>
                    <a:pt x="1620" y="4832"/>
                    <a:pt x="2945" y="3507"/>
                  </a:cubicBezTo>
                  <a:cubicBezTo>
                    <a:pt x="3056" y="3396"/>
                    <a:pt x="3166" y="3286"/>
                    <a:pt x="3277" y="3175"/>
                  </a:cubicBezTo>
                  <a:cubicBezTo>
                    <a:pt x="3277" y="4022"/>
                    <a:pt x="3387" y="4850"/>
                    <a:pt x="3590" y="5660"/>
                  </a:cubicBezTo>
                  <a:cubicBezTo>
                    <a:pt x="3001" y="5862"/>
                    <a:pt x="2504" y="6249"/>
                    <a:pt x="2154" y="6746"/>
                  </a:cubicBezTo>
                  <a:cubicBezTo>
                    <a:pt x="1859" y="7151"/>
                    <a:pt x="1455" y="7832"/>
                    <a:pt x="1675" y="8329"/>
                  </a:cubicBezTo>
                  <a:cubicBezTo>
                    <a:pt x="1695" y="8387"/>
                    <a:pt x="1739" y="8414"/>
                    <a:pt x="1788" y="8414"/>
                  </a:cubicBezTo>
                  <a:cubicBezTo>
                    <a:pt x="1832" y="8414"/>
                    <a:pt x="1880" y="8391"/>
                    <a:pt x="1915" y="8347"/>
                  </a:cubicBezTo>
                  <a:cubicBezTo>
                    <a:pt x="2025" y="8163"/>
                    <a:pt x="2099" y="7942"/>
                    <a:pt x="2154" y="7721"/>
                  </a:cubicBezTo>
                  <a:cubicBezTo>
                    <a:pt x="2246" y="7464"/>
                    <a:pt x="2356" y="7224"/>
                    <a:pt x="2522" y="7004"/>
                  </a:cubicBezTo>
                  <a:cubicBezTo>
                    <a:pt x="2817" y="6580"/>
                    <a:pt x="3203" y="6231"/>
                    <a:pt x="3663" y="5973"/>
                  </a:cubicBezTo>
                  <a:lnTo>
                    <a:pt x="3755" y="6396"/>
                  </a:lnTo>
                  <a:cubicBezTo>
                    <a:pt x="3976" y="7629"/>
                    <a:pt x="4234" y="8863"/>
                    <a:pt x="4473" y="10096"/>
                  </a:cubicBezTo>
                  <a:cubicBezTo>
                    <a:pt x="4455" y="10096"/>
                    <a:pt x="4436" y="10114"/>
                    <a:pt x="4418" y="10114"/>
                  </a:cubicBezTo>
                  <a:cubicBezTo>
                    <a:pt x="4381" y="10133"/>
                    <a:pt x="4344" y="10151"/>
                    <a:pt x="4307" y="10206"/>
                  </a:cubicBezTo>
                  <a:cubicBezTo>
                    <a:pt x="4307" y="10206"/>
                    <a:pt x="4307" y="10225"/>
                    <a:pt x="4307" y="10243"/>
                  </a:cubicBezTo>
                  <a:cubicBezTo>
                    <a:pt x="4197" y="10335"/>
                    <a:pt x="4087" y="10427"/>
                    <a:pt x="3976" y="10501"/>
                  </a:cubicBezTo>
                  <a:cubicBezTo>
                    <a:pt x="3847" y="10630"/>
                    <a:pt x="3737" y="10758"/>
                    <a:pt x="3626" y="10887"/>
                  </a:cubicBezTo>
                  <a:cubicBezTo>
                    <a:pt x="3461" y="11108"/>
                    <a:pt x="3203" y="11458"/>
                    <a:pt x="3277" y="11752"/>
                  </a:cubicBezTo>
                  <a:cubicBezTo>
                    <a:pt x="3301" y="11837"/>
                    <a:pt x="3365" y="11882"/>
                    <a:pt x="3432" y="11882"/>
                  </a:cubicBezTo>
                  <a:cubicBezTo>
                    <a:pt x="3467" y="11882"/>
                    <a:pt x="3503" y="11870"/>
                    <a:pt x="3534" y="11844"/>
                  </a:cubicBezTo>
                  <a:cubicBezTo>
                    <a:pt x="3645" y="11752"/>
                    <a:pt x="3737" y="11623"/>
                    <a:pt x="3792" y="11476"/>
                  </a:cubicBezTo>
                  <a:cubicBezTo>
                    <a:pt x="3884" y="11311"/>
                    <a:pt x="3995" y="11163"/>
                    <a:pt x="4105" y="11016"/>
                  </a:cubicBezTo>
                  <a:cubicBezTo>
                    <a:pt x="4215" y="10869"/>
                    <a:pt x="4436" y="10740"/>
                    <a:pt x="4565" y="10556"/>
                  </a:cubicBezTo>
                  <a:cubicBezTo>
                    <a:pt x="4676" y="11145"/>
                    <a:pt x="4786" y="11734"/>
                    <a:pt x="4915" y="12323"/>
                  </a:cubicBezTo>
                  <a:lnTo>
                    <a:pt x="4896" y="12323"/>
                  </a:lnTo>
                  <a:cubicBezTo>
                    <a:pt x="4584" y="12397"/>
                    <a:pt x="4050" y="12765"/>
                    <a:pt x="4215" y="13151"/>
                  </a:cubicBezTo>
                  <a:cubicBezTo>
                    <a:pt x="4239" y="13187"/>
                    <a:pt x="4278" y="13207"/>
                    <a:pt x="4313" y="13207"/>
                  </a:cubicBezTo>
                  <a:cubicBezTo>
                    <a:pt x="4332" y="13207"/>
                    <a:pt x="4350" y="13201"/>
                    <a:pt x="4363" y="13188"/>
                  </a:cubicBezTo>
                  <a:cubicBezTo>
                    <a:pt x="4455" y="13078"/>
                    <a:pt x="4528" y="12967"/>
                    <a:pt x="4602" y="12838"/>
                  </a:cubicBezTo>
                  <a:cubicBezTo>
                    <a:pt x="4694" y="12709"/>
                    <a:pt x="4823" y="12599"/>
                    <a:pt x="4952" y="12525"/>
                  </a:cubicBezTo>
                  <a:cubicBezTo>
                    <a:pt x="5007" y="12838"/>
                    <a:pt x="5080" y="13151"/>
                    <a:pt x="5136" y="13446"/>
                  </a:cubicBezTo>
                  <a:cubicBezTo>
                    <a:pt x="5152" y="13510"/>
                    <a:pt x="5203" y="13539"/>
                    <a:pt x="5255" y="13539"/>
                  </a:cubicBezTo>
                  <a:cubicBezTo>
                    <a:pt x="5320" y="13539"/>
                    <a:pt x="5385" y="13492"/>
                    <a:pt x="5375" y="13409"/>
                  </a:cubicBezTo>
                  <a:lnTo>
                    <a:pt x="5173" y="12047"/>
                  </a:lnTo>
                  <a:lnTo>
                    <a:pt x="5173" y="12047"/>
                  </a:lnTo>
                  <a:cubicBezTo>
                    <a:pt x="5246" y="12120"/>
                    <a:pt x="5320" y="12176"/>
                    <a:pt x="5375" y="12212"/>
                  </a:cubicBezTo>
                  <a:cubicBezTo>
                    <a:pt x="5546" y="12353"/>
                    <a:pt x="5797" y="12546"/>
                    <a:pt x="6037" y="12546"/>
                  </a:cubicBezTo>
                  <a:cubicBezTo>
                    <a:pt x="6081" y="12546"/>
                    <a:pt x="6124" y="12539"/>
                    <a:pt x="6166" y="12525"/>
                  </a:cubicBezTo>
                  <a:cubicBezTo>
                    <a:pt x="6222" y="12489"/>
                    <a:pt x="6258" y="12415"/>
                    <a:pt x="6222" y="12341"/>
                  </a:cubicBezTo>
                  <a:cubicBezTo>
                    <a:pt x="6130" y="12120"/>
                    <a:pt x="5798" y="12010"/>
                    <a:pt x="5614" y="11881"/>
                  </a:cubicBezTo>
                  <a:cubicBezTo>
                    <a:pt x="5430" y="11734"/>
                    <a:pt x="5301" y="11550"/>
                    <a:pt x="5099" y="11513"/>
                  </a:cubicBezTo>
                  <a:cubicBezTo>
                    <a:pt x="4952" y="10464"/>
                    <a:pt x="4804" y="9396"/>
                    <a:pt x="4639" y="8347"/>
                  </a:cubicBezTo>
                  <a:lnTo>
                    <a:pt x="4639" y="8347"/>
                  </a:lnTo>
                  <a:cubicBezTo>
                    <a:pt x="4933" y="8605"/>
                    <a:pt x="5265" y="8844"/>
                    <a:pt x="5522" y="9120"/>
                  </a:cubicBezTo>
                  <a:cubicBezTo>
                    <a:pt x="5946" y="9562"/>
                    <a:pt x="6222" y="10280"/>
                    <a:pt x="6719" y="10593"/>
                  </a:cubicBezTo>
                  <a:cubicBezTo>
                    <a:pt x="6752" y="10615"/>
                    <a:pt x="6790" y="10626"/>
                    <a:pt x="6825" y="10626"/>
                  </a:cubicBezTo>
                  <a:cubicBezTo>
                    <a:pt x="6907" y="10626"/>
                    <a:pt x="6982" y="10572"/>
                    <a:pt x="6995" y="10482"/>
                  </a:cubicBezTo>
                  <a:cubicBezTo>
                    <a:pt x="7013" y="9838"/>
                    <a:pt x="6406" y="9176"/>
                    <a:pt x="5982" y="8752"/>
                  </a:cubicBezTo>
                  <a:cubicBezTo>
                    <a:pt x="5614" y="8366"/>
                    <a:pt x="5099" y="7850"/>
                    <a:pt x="4547" y="7721"/>
                  </a:cubicBezTo>
                  <a:cubicBezTo>
                    <a:pt x="4528" y="7537"/>
                    <a:pt x="4492" y="7372"/>
                    <a:pt x="4473" y="7188"/>
                  </a:cubicBezTo>
                  <a:cubicBezTo>
                    <a:pt x="4326" y="6267"/>
                    <a:pt x="4160" y="5329"/>
                    <a:pt x="4087" y="4390"/>
                  </a:cubicBezTo>
                  <a:lnTo>
                    <a:pt x="4087" y="4151"/>
                  </a:lnTo>
                  <a:cubicBezTo>
                    <a:pt x="4436" y="4353"/>
                    <a:pt x="4786" y="4537"/>
                    <a:pt x="5117" y="4777"/>
                  </a:cubicBezTo>
                  <a:cubicBezTo>
                    <a:pt x="5596" y="5089"/>
                    <a:pt x="6038" y="5605"/>
                    <a:pt x="6590" y="5789"/>
                  </a:cubicBezTo>
                  <a:cubicBezTo>
                    <a:pt x="6611" y="5797"/>
                    <a:pt x="6633" y="5801"/>
                    <a:pt x="6654" y="5801"/>
                  </a:cubicBezTo>
                  <a:cubicBezTo>
                    <a:pt x="6776" y="5801"/>
                    <a:pt x="6873" y="5675"/>
                    <a:pt x="6811" y="5550"/>
                  </a:cubicBezTo>
                  <a:cubicBezTo>
                    <a:pt x="6590" y="4979"/>
                    <a:pt x="5872" y="4574"/>
                    <a:pt x="5375" y="4261"/>
                  </a:cubicBezTo>
                  <a:cubicBezTo>
                    <a:pt x="4970" y="4003"/>
                    <a:pt x="4547" y="3783"/>
                    <a:pt x="4087" y="3617"/>
                  </a:cubicBezTo>
                  <a:cubicBezTo>
                    <a:pt x="4123" y="3157"/>
                    <a:pt x="4197" y="2697"/>
                    <a:pt x="4252" y="2237"/>
                  </a:cubicBezTo>
                  <a:close/>
                  <a:moveTo>
                    <a:pt x="4069" y="1"/>
                  </a:moveTo>
                  <a:cubicBezTo>
                    <a:pt x="3951" y="1"/>
                    <a:pt x="3832" y="82"/>
                    <a:pt x="3810" y="230"/>
                  </a:cubicBezTo>
                  <a:cubicBezTo>
                    <a:pt x="3755" y="2292"/>
                    <a:pt x="1933" y="3083"/>
                    <a:pt x="994" y="4684"/>
                  </a:cubicBezTo>
                  <a:cubicBezTo>
                    <a:pt x="277" y="5954"/>
                    <a:pt x="0" y="7409"/>
                    <a:pt x="203" y="8844"/>
                  </a:cubicBezTo>
                  <a:cubicBezTo>
                    <a:pt x="608" y="12452"/>
                    <a:pt x="3442" y="14881"/>
                    <a:pt x="5872" y="17237"/>
                  </a:cubicBezTo>
                  <a:cubicBezTo>
                    <a:pt x="5872" y="17311"/>
                    <a:pt x="5890" y="17366"/>
                    <a:pt x="5909" y="17440"/>
                  </a:cubicBezTo>
                  <a:cubicBezTo>
                    <a:pt x="5929" y="17550"/>
                    <a:pt x="6025" y="17611"/>
                    <a:pt x="6124" y="17611"/>
                  </a:cubicBezTo>
                  <a:cubicBezTo>
                    <a:pt x="6206" y="17611"/>
                    <a:pt x="6290" y="17569"/>
                    <a:pt x="6332" y="17477"/>
                  </a:cubicBezTo>
                  <a:cubicBezTo>
                    <a:pt x="6682" y="16648"/>
                    <a:pt x="6829" y="15838"/>
                    <a:pt x="7271" y="15047"/>
                  </a:cubicBezTo>
                  <a:cubicBezTo>
                    <a:pt x="7657" y="14366"/>
                    <a:pt x="8099" y="13685"/>
                    <a:pt x="8449" y="12986"/>
                  </a:cubicBezTo>
                  <a:cubicBezTo>
                    <a:pt x="9222" y="11513"/>
                    <a:pt x="9774" y="9893"/>
                    <a:pt x="9700" y="8218"/>
                  </a:cubicBezTo>
                  <a:cubicBezTo>
                    <a:pt x="9572" y="5163"/>
                    <a:pt x="7032" y="2862"/>
                    <a:pt x="4271" y="1868"/>
                  </a:cubicBezTo>
                  <a:cubicBezTo>
                    <a:pt x="4271" y="1776"/>
                    <a:pt x="4289" y="1703"/>
                    <a:pt x="4289" y="1629"/>
                  </a:cubicBezTo>
                  <a:cubicBezTo>
                    <a:pt x="4473" y="1151"/>
                    <a:pt x="4473" y="617"/>
                    <a:pt x="4289" y="138"/>
                  </a:cubicBezTo>
                  <a:cubicBezTo>
                    <a:pt x="4242" y="45"/>
                    <a:pt x="4156" y="1"/>
                    <a:pt x="4069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0"/>
            <p:cNvSpPr/>
            <p:nvPr/>
          </p:nvSpPr>
          <p:spPr>
            <a:xfrm>
              <a:off x="475580" y="4709411"/>
              <a:ext cx="456682" cy="608319"/>
            </a:xfrm>
            <a:custGeom>
              <a:avLst/>
              <a:gdLst/>
              <a:ahLst/>
              <a:cxnLst/>
              <a:rect l="l" t="t" r="r" b="b"/>
              <a:pathLst>
                <a:path w="8517" h="11345" extrusionOk="0">
                  <a:moveTo>
                    <a:pt x="1325" y="1492"/>
                  </a:moveTo>
                  <a:lnTo>
                    <a:pt x="1325" y="1492"/>
                  </a:lnTo>
                  <a:cubicBezTo>
                    <a:pt x="2393" y="1621"/>
                    <a:pt x="3479" y="1566"/>
                    <a:pt x="4546" y="1916"/>
                  </a:cubicBezTo>
                  <a:cubicBezTo>
                    <a:pt x="5816" y="2339"/>
                    <a:pt x="6847" y="3314"/>
                    <a:pt x="7307" y="4584"/>
                  </a:cubicBezTo>
                  <a:cubicBezTo>
                    <a:pt x="7786" y="5836"/>
                    <a:pt x="7804" y="7180"/>
                    <a:pt x="7767" y="8487"/>
                  </a:cubicBezTo>
                  <a:cubicBezTo>
                    <a:pt x="7731" y="9149"/>
                    <a:pt x="7639" y="10051"/>
                    <a:pt x="7896" y="10750"/>
                  </a:cubicBezTo>
                  <a:cubicBezTo>
                    <a:pt x="6810" y="10253"/>
                    <a:pt x="5614" y="9996"/>
                    <a:pt x="4510" y="9499"/>
                  </a:cubicBezTo>
                  <a:cubicBezTo>
                    <a:pt x="3203" y="8910"/>
                    <a:pt x="1970" y="8026"/>
                    <a:pt x="1233" y="6775"/>
                  </a:cubicBezTo>
                  <a:cubicBezTo>
                    <a:pt x="479" y="5486"/>
                    <a:pt x="516" y="4253"/>
                    <a:pt x="939" y="2836"/>
                  </a:cubicBezTo>
                  <a:cubicBezTo>
                    <a:pt x="976" y="2726"/>
                    <a:pt x="1013" y="2615"/>
                    <a:pt x="1031" y="2486"/>
                  </a:cubicBezTo>
                  <a:cubicBezTo>
                    <a:pt x="1362" y="3057"/>
                    <a:pt x="1749" y="3591"/>
                    <a:pt x="2190" y="4069"/>
                  </a:cubicBezTo>
                  <a:cubicBezTo>
                    <a:pt x="1859" y="4437"/>
                    <a:pt x="1657" y="4879"/>
                    <a:pt x="1601" y="5358"/>
                  </a:cubicBezTo>
                  <a:cubicBezTo>
                    <a:pt x="1565" y="5744"/>
                    <a:pt x="1546" y="6370"/>
                    <a:pt x="1878" y="6628"/>
                  </a:cubicBezTo>
                  <a:cubicBezTo>
                    <a:pt x="1893" y="6643"/>
                    <a:pt x="1912" y="6650"/>
                    <a:pt x="1931" y="6650"/>
                  </a:cubicBezTo>
                  <a:cubicBezTo>
                    <a:pt x="1979" y="6650"/>
                    <a:pt x="2030" y="6607"/>
                    <a:pt x="2043" y="6554"/>
                  </a:cubicBezTo>
                  <a:cubicBezTo>
                    <a:pt x="2043" y="6370"/>
                    <a:pt x="2025" y="6186"/>
                    <a:pt x="1970" y="6020"/>
                  </a:cubicBezTo>
                  <a:cubicBezTo>
                    <a:pt x="1933" y="5818"/>
                    <a:pt x="1933" y="5615"/>
                    <a:pt x="1951" y="5394"/>
                  </a:cubicBezTo>
                  <a:cubicBezTo>
                    <a:pt x="1988" y="4989"/>
                    <a:pt x="2135" y="4603"/>
                    <a:pt x="2338" y="4253"/>
                  </a:cubicBezTo>
                  <a:cubicBezTo>
                    <a:pt x="2411" y="4345"/>
                    <a:pt x="2503" y="4419"/>
                    <a:pt x="2559" y="4511"/>
                  </a:cubicBezTo>
                  <a:cubicBezTo>
                    <a:pt x="3184" y="5266"/>
                    <a:pt x="3829" y="6020"/>
                    <a:pt x="4454" y="6775"/>
                  </a:cubicBezTo>
                  <a:cubicBezTo>
                    <a:pt x="4436" y="6793"/>
                    <a:pt x="4436" y="6793"/>
                    <a:pt x="4418" y="6812"/>
                  </a:cubicBezTo>
                  <a:cubicBezTo>
                    <a:pt x="4399" y="6830"/>
                    <a:pt x="4381" y="6867"/>
                    <a:pt x="4381" y="6904"/>
                  </a:cubicBezTo>
                  <a:cubicBezTo>
                    <a:pt x="4381" y="6922"/>
                    <a:pt x="4381" y="6922"/>
                    <a:pt x="4381" y="6940"/>
                  </a:cubicBezTo>
                  <a:cubicBezTo>
                    <a:pt x="4344" y="7051"/>
                    <a:pt x="4307" y="7143"/>
                    <a:pt x="4252" y="7253"/>
                  </a:cubicBezTo>
                  <a:cubicBezTo>
                    <a:pt x="4215" y="7382"/>
                    <a:pt x="4178" y="7511"/>
                    <a:pt x="4160" y="7640"/>
                  </a:cubicBezTo>
                  <a:cubicBezTo>
                    <a:pt x="4123" y="7861"/>
                    <a:pt x="4086" y="8192"/>
                    <a:pt x="4252" y="8376"/>
                  </a:cubicBezTo>
                  <a:cubicBezTo>
                    <a:pt x="4274" y="8398"/>
                    <a:pt x="4304" y="8408"/>
                    <a:pt x="4335" y="8408"/>
                  </a:cubicBezTo>
                  <a:cubicBezTo>
                    <a:pt x="4383" y="8408"/>
                    <a:pt x="4432" y="8384"/>
                    <a:pt x="4454" y="8339"/>
                  </a:cubicBezTo>
                  <a:cubicBezTo>
                    <a:pt x="4491" y="8229"/>
                    <a:pt x="4510" y="8100"/>
                    <a:pt x="4491" y="7971"/>
                  </a:cubicBezTo>
                  <a:cubicBezTo>
                    <a:pt x="4491" y="7824"/>
                    <a:pt x="4510" y="7695"/>
                    <a:pt x="4528" y="7548"/>
                  </a:cubicBezTo>
                  <a:cubicBezTo>
                    <a:pt x="4565" y="7401"/>
                    <a:pt x="4657" y="7235"/>
                    <a:pt x="4675" y="7069"/>
                  </a:cubicBezTo>
                  <a:lnTo>
                    <a:pt x="5596" y="8137"/>
                  </a:lnTo>
                  <a:lnTo>
                    <a:pt x="5577" y="8137"/>
                  </a:lnTo>
                  <a:cubicBezTo>
                    <a:pt x="5393" y="8302"/>
                    <a:pt x="5172" y="8763"/>
                    <a:pt x="5430" y="8965"/>
                  </a:cubicBezTo>
                  <a:cubicBezTo>
                    <a:pt x="5440" y="8970"/>
                    <a:pt x="5451" y="8972"/>
                    <a:pt x="5462" y="8972"/>
                  </a:cubicBezTo>
                  <a:cubicBezTo>
                    <a:pt x="5494" y="8972"/>
                    <a:pt x="5527" y="8955"/>
                    <a:pt x="5540" y="8928"/>
                  </a:cubicBezTo>
                  <a:cubicBezTo>
                    <a:pt x="5559" y="8818"/>
                    <a:pt x="5577" y="8726"/>
                    <a:pt x="5559" y="8615"/>
                  </a:cubicBezTo>
                  <a:cubicBezTo>
                    <a:pt x="5577" y="8487"/>
                    <a:pt x="5632" y="8376"/>
                    <a:pt x="5688" y="8266"/>
                  </a:cubicBezTo>
                  <a:lnTo>
                    <a:pt x="6148" y="8818"/>
                  </a:lnTo>
                  <a:cubicBezTo>
                    <a:pt x="6173" y="8848"/>
                    <a:pt x="6202" y="8860"/>
                    <a:pt x="6230" y="8860"/>
                  </a:cubicBezTo>
                  <a:cubicBezTo>
                    <a:pt x="6304" y="8860"/>
                    <a:pt x="6367" y="8774"/>
                    <a:pt x="6313" y="8707"/>
                  </a:cubicBezTo>
                  <a:cubicBezTo>
                    <a:pt x="6074" y="8413"/>
                    <a:pt x="5872" y="8137"/>
                    <a:pt x="5651" y="7842"/>
                  </a:cubicBezTo>
                  <a:lnTo>
                    <a:pt x="5651" y="7842"/>
                  </a:lnTo>
                  <a:cubicBezTo>
                    <a:pt x="5724" y="7861"/>
                    <a:pt x="5798" y="7879"/>
                    <a:pt x="5853" y="7898"/>
                  </a:cubicBezTo>
                  <a:cubicBezTo>
                    <a:pt x="5940" y="7913"/>
                    <a:pt x="6046" y="7929"/>
                    <a:pt x="6151" y="7929"/>
                  </a:cubicBezTo>
                  <a:cubicBezTo>
                    <a:pt x="6292" y="7929"/>
                    <a:pt x="6431" y="7901"/>
                    <a:pt x="6516" y="7806"/>
                  </a:cubicBezTo>
                  <a:cubicBezTo>
                    <a:pt x="6534" y="7750"/>
                    <a:pt x="6534" y="7695"/>
                    <a:pt x="6479" y="7658"/>
                  </a:cubicBezTo>
                  <a:cubicBezTo>
                    <a:pt x="6332" y="7548"/>
                    <a:pt x="6074" y="7585"/>
                    <a:pt x="5890" y="7566"/>
                  </a:cubicBezTo>
                  <a:cubicBezTo>
                    <a:pt x="5748" y="7552"/>
                    <a:pt x="5627" y="7494"/>
                    <a:pt x="5512" y="7494"/>
                  </a:cubicBezTo>
                  <a:cubicBezTo>
                    <a:pt x="5478" y="7494"/>
                    <a:pt x="5445" y="7499"/>
                    <a:pt x="5411" y="7511"/>
                  </a:cubicBezTo>
                  <a:cubicBezTo>
                    <a:pt x="4896" y="6848"/>
                    <a:pt x="4399" y="6186"/>
                    <a:pt x="3884" y="5523"/>
                  </a:cubicBezTo>
                  <a:lnTo>
                    <a:pt x="3884" y="5523"/>
                  </a:lnTo>
                  <a:cubicBezTo>
                    <a:pt x="4197" y="5578"/>
                    <a:pt x="4510" y="5615"/>
                    <a:pt x="4786" y="5707"/>
                  </a:cubicBezTo>
                  <a:cubicBezTo>
                    <a:pt x="5246" y="5854"/>
                    <a:pt x="5688" y="6241"/>
                    <a:pt x="6166" y="6278"/>
                  </a:cubicBezTo>
                  <a:cubicBezTo>
                    <a:pt x="6174" y="6279"/>
                    <a:pt x="6182" y="6280"/>
                    <a:pt x="6190" y="6280"/>
                  </a:cubicBezTo>
                  <a:cubicBezTo>
                    <a:pt x="6287" y="6280"/>
                    <a:pt x="6347" y="6179"/>
                    <a:pt x="6313" y="6094"/>
                  </a:cubicBezTo>
                  <a:cubicBezTo>
                    <a:pt x="6074" y="5634"/>
                    <a:pt x="5411" y="5431"/>
                    <a:pt x="4970" y="5284"/>
                  </a:cubicBezTo>
                  <a:cubicBezTo>
                    <a:pt x="4665" y="5187"/>
                    <a:pt x="4287" y="5079"/>
                    <a:pt x="3930" y="5079"/>
                  </a:cubicBezTo>
                  <a:cubicBezTo>
                    <a:pt x="3813" y="5079"/>
                    <a:pt x="3698" y="5091"/>
                    <a:pt x="3589" y="5118"/>
                  </a:cubicBezTo>
                  <a:lnTo>
                    <a:pt x="3350" y="4787"/>
                  </a:lnTo>
                  <a:cubicBezTo>
                    <a:pt x="2908" y="4198"/>
                    <a:pt x="2430" y="3646"/>
                    <a:pt x="2025" y="3020"/>
                  </a:cubicBezTo>
                  <a:cubicBezTo>
                    <a:pt x="1988" y="2965"/>
                    <a:pt x="1970" y="2910"/>
                    <a:pt x="1933" y="2854"/>
                  </a:cubicBezTo>
                  <a:cubicBezTo>
                    <a:pt x="2246" y="2854"/>
                    <a:pt x="2559" y="2854"/>
                    <a:pt x="2871" y="2891"/>
                  </a:cubicBezTo>
                  <a:cubicBezTo>
                    <a:pt x="3241" y="2922"/>
                    <a:pt x="3662" y="3056"/>
                    <a:pt x="4037" y="3056"/>
                  </a:cubicBezTo>
                  <a:cubicBezTo>
                    <a:pt x="4111" y="3056"/>
                    <a:pt x="4183" y="3050"/>
                    <a:pt x="4252" y="3038"/>
                  </a:cubicBezTo>
                  <a:cubicBezTo>
                    <a:pt x="4381" y="3020"/>
                    <a:pt x="4418" y="2854"/>
                    <a:pt x="4326" y="2781"/>
                  </a:cubicBezTo>
                  <a:cubicBezTo>
                    <a:pt x="3957" y="2486"/>
                    <a:pt x="3295" y="2468"/>
                    <a:pt x="2853" y="2449"/>
                  </a:cubicBezTo>
                  <a:cubicBezTo>
                    <a:pt x="2716" y="2436"/>
                    <a:pt x="2582" y="2430"/>
                    <a:pt x="2448" y="2430"/>
                  </a:cubicBezTo>
                  <a:cubicBezTo>
                    <a:pt x="2206" y="2430"/>
                    <a:pt x="1968" y="2451"/>
                    <a:pt x="1730" y="2486"/>
                  </a:cubicBezTo>
                  <a:cubicBezTo>
                    <a:pt x="1565" y="2155"/>
                    <a:pt x="1454" y="1824"/>
                    <a:pt x="1325" y="1492"/>
                  </a:cubicBezTo>
                  <a:close/>
                  <a:moveTo>
                    <a:pt x="468" y="0"/>
                  </a:moveTo>
                  <a:cubicBezTo>
                    <a:pt x="342" y="0"/>
                    <a:pt x="234" y="119"/>
                    <a:pt x="276" y="259"/>
                  </a:cubicBezTo>
                  <a:cubicBezTo>
                    <a:pt x="1013" y="1695"/>
                    <a:pt x="74" y="2928"/>
                    <a:pt x="19" y="4382"/>
                  </a:cubicBezTo>
                  <a:cubicBezTo>
                    <a:pt x="0" y="5523"/>
                    <a:pt x="368" y="6628"/>
                    <a:pt x="1049" y="7548"/>
                  </a:cubicBezTo>
                  <a:cubicBezTo>
                    <a:pt x="2687" y="9849"/>
                    <a:pt x="5540" y="10456"/>
                    <a:pt x="8099" y="11155"/>
                  </a:cubicBezTo>
                  <a:cubicBezTo>
                    <a:pt x="8136" y="11192"/>
                    <a:pt x="8172" y="11229"/>
                    <a:pt x="8191" y="11284"/>
                  </a:cubicBezTo>
                  <a:cubicBezTo>
                    <a:pt x="8232" y="11326"/>
                    <a:pt x="8281" y="11344"/>
                    <a:pt x="8328" y="11344"/>
                  </a:cubicBezTo>
                  <a:cubicBezTo>
                    <a:pt x="8427" y="11344"/>
                    <a:pt x="8516" y="11262"/>
                    <a:pt x="8504" y="11137"/>
                  </a:cubicBezTo>
                  <a:cubicBezTo>
                    <a:pt x="8430" y="10456"/>
                    <a:pt x="8228" y="9849"/>
                    <a:pt x="8228" y="9131"/>
                  </a:cubicBezTo>
                  <a:cubicBezTo>
                    <a:pt x="8228" y="8505"/>
                    <a:pt x="8283" y="7879"/>
                    <a:pt x="8283" y="7272"/>
                  </a:cubicBezTo>
                  <a:cubicBezTo>
                    <a:pt x="8246" y="5965"/>
                    <a:pt x="8007" y="4658"/>
                    <a:pt x="7344" y="3535"/>
                  </a:cubicBezTo>
                  <a:cubicBezTo>
                    <a:pt x="6311" y="1834"/>
                    <a:pt x="4363" y="1123"/>
                    <a:pt x="2431" y="1123"/>
                  </a:cubicBezTo>
                  <a:cubicBezTo>
                    <a:pt x="2022" y="1123"/>
                    <a:pt x="1614" y="1155"/>
                    <a:pt x="1215" y="1216"/>
                  </a:cubicBezTo>
                  <a:cubicBezTo>
                    <a:pt x="1197" y="1161"/>
                    <a:pt x="1178" y="1106"/>
                    <a:pt x="1141" y="1051"/>
                  </a:cubicBezTo>
                  <a:cubicBezTo>
                    <a:pt x="1086" y="646"/>
                    <a:pt x="884" y="296"/>
                    <a:pt x="589" y="38"/>
                  </a:cubicBezTo>
                  <a:cubicBezTo>
                    <a:pt x="550" y="12"/>
                    <a:pt x="508" y="0"/>
                    <a:pt x="468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0"/>
            <p:cNvSpPr/>
            <p:nvPr/>
          </p:nvSpPr>
          <p:spPr>
            <a:xfrm>
              <a:off x="7456274" y="4832749"/>
              <a:ext cx="747141" cy="401131"/>
            </a:xfrm>
            <a:custGeom>
              <a:avLst/>
              <a:gdLst/>
              <a:ahLst/>
              <a:cxnLst/>
              <a:rect l="l" t="t" r="r" b="b"/>
              <a:pathLst>
                <a:path w="13934" h="7481" extrusionOk="0">
                  <a:moveTo>
                    <a:pt x="7621" y="559"/>
                  </a:moveTo>
                  <a:cubicBezTo>
                    <a:pt x="9130" y="559"/>
                    <a:pt x="10161" y="1259"/>
                    <a:pt x="11173" y="2326"/>
                  </a:cubicBezTo>
                  <a:cubicBezTo>
                    <a:pt x="11247" y="2400"/>
                    <a:pt x="11339" y="2492"/>
                    <a:pt x="11431" y="2584"/>
                  </a:cubicBezTo>
                  <a:cubicBezTo>
                    <a:pt x="11349" y="2582"/>
                    <a:pt x="11268" y="2580"/>
                    <a:pt x="11186" y="2580"/>
                  </a:cubicBezTo>
                  <a:cubicBezTo>
                    <a:pt x="10606" y="2580"/>
                    <a:pt x="10028" y="2639"/>
                    <a:pt x="9480" y="2768"/>
                  </a:cubicBezTo>
                  <a:cubicBezTo>
                    <a:pt x="9332" y="2308"/>
                    <a:pt x="9056" y="1903"/>
                    <a:pt x="8651" y="1608"/>
                  </a:cubicBezTo>
                  <a:cubicBezTo>
                    <a:pt x="8408" y="1425"/>
                    <a:pt x="8000" y="1167"/>
                    <a:pt x="7647" y="1167"/>
                  </a:cubicBezTo>
                  <a:cubicBezTo>
                    <a:pt x="7574" y="1167"/>
                    <a:pt x="7503" y="1178"/>
                    <a:pt x="7437" y="1203"/>
                  </a:cubicBezTo>
                  <a:cubicBezTo>
                    <a:pt x="7363" y="1240"/>
                    <a:pt x="7345" y="1332"/>
                    <a:pt x="7400" y="1387"/>
                  </a:cubicBezTo>
                  <a:cubicBezTo>
                    <a:pt x="7566" y="1480"/>
                    <a:pt x="7731" y="1553"/>
                    <a:pt x="7897" y="1590"/>
                  </a:cubicBezTo>
                  <a:cubicBezTo>
                    <a:pt x="8099" y="1664"/>
                    <a:pt x="8283" y="1774"/>
                    <a:pt x="8449" y="1884"/>
                  </a:cubicBezTo>
                  <a:cubicBezTo>
                    <a:pt x="8780" y="2142"/>
                    <a:pt x="9038" y="2455"/>
                    <a:pt x="9222" y="2805"/>
                  </a:cubicBezTo>
                  <a:lnTo>
                    <a:pt x="8891" y="2860"/>
                  </a:lnTo>
                  <a:cubicBezTo>
                    <a:pt x="7915" y="3026"/>
                    <a:pt x="6958" y="3191"/>
                    <a:pt x="5983" y="3338"/>
                  </a:cubicBezTo>
                  <a:cubicBezTo>
                    <a:pt x="5983" y="3320"/>
                    <a:pt x="5983" y="3320"/>
                    <a:pt x="5983" y="3302"/>
                  </a:cubicBezTo>
                  <a:cubicBezTo>
                    <a:pt x="5964" y="3265"/>
                    <a:pt x="5946" y="3228"/>
                    <a:pt x="5909" y="3210"/>
                  </a:cubicBezTo>
                  <a:lnTo>
                    <a:pt x="5891" y="3210"/>
                  </a:lnTo>
                  <a:cubicBezTo>
                    <a:pt x="5817" y="3136"/>
                    <a:pt x="5743" y="3044"/>
                    <a:pt x="5688" y="2952"/>
                  </a:cubicBezTo>
                  <a:cubicBezTo>
                    <a:pt x="5596" y="2842"/>
                    <a:pt x="5504" y="2750"/>
                    <a:pt x="5394" y="2676"/>
                  </a:cubicBezTo>
                  <a:cubicBezTo>
                    <a:pt x="5247" y="2546"/>
                    <a:pt x="5014" y="2372"/>
                    <a:pt x="4797" y="2372"/>
                  </a:cubicBezTo>
                  <a:cubicBezTo>
                    <a:pt x="4768" y="2372"/>
                    <a:pt x="4740" y="2375"/>
                    <a:pt x="4713" y="2381"/>
                  </a:cubicBezTo>
                  <a:cubicBezTo>
                    <a:pt x="4639" y="2381"/>
                    <a:pt x="4584" y="2492"/>
                    <a:pt x="4639" y="2565"/>
                  </a:cubicBezTo>
                  <a:cubicBezTo>
                    <a:pt x="4713" y="2657"/>
                    <a:pt x="4823" y="2750"/>
                    <a:pt x="4934" y="2805"/>
                  </a:cubicBezTo>
                  <a:cubicBezTo>
                    <a:pt x="5062" y="2860"/>
                    <a:pt x="5173" y="2952"/>
                    <a:pt x="5283" y="3044"/>
                  </a:cubicBezTo>
                  <a:cubicBezTo>
                    <a:pt x="5394" y="3136"/>
                    <a:pt x="5504" y="3320"/>
                    <a:pt x="5633" y="3431"/>
                  </a:cubicBezTo>
                  <a:lnTo>
                    <a:pt x="4234" y="3651"/>
                  </a:lnTo>
                  <a:lnTo>
                    <a:pt x="4234" y="3633"/>
                  </a:lnTo>
                  <a:cubicBezTo>
                    <a:pt x="4202" y="3424"/>
                    <a:pt x="3974" y="3075"/>
                    <a:pt x="3720" y="3075"/>
                  </a:cubicBezTo>
                  <a:cubicBezTo>
                    <a:pt x="3683" y="3075"/>
                    <a:pt x="3646" y="3083"/>
                    <a:pt x="3608" y="3099"/>
                  </a:cubicBezTo>
                  <a:cubicBezTo>
                    <a:pt x="3571" y="3118"/>
                    <a:pt x="3553" y="3173"/>
                    <a:pt x="3571" y="3210"/>
                  </a:cubicBezTo>
                  <a:cubicBezTo>
                    <a:pt x="3664" y="3283"/>
                    <a:pt x="3737" y="3338"/>
                    <a:pt x="3848" y="3394"/>
                  </a:cubicBezTo>
                  <a:cubicBezTo>
                    <a:pt x="3940" y="3467"/>
                    <a:pt x="4013" y="3559"/>
                    <a:pt x="4068" y="3670"/>
                  </a:cubicBezTo>
                  <a:lnTo>
                    <a:pt x="3351" y="3799"/>
                  </a:lnTo>
                  <a:cubicBezTo>
                    <a:pt x="3228" y="3816"/>
                    <a:pt x="3239" y="3984"/>
                    <a:pt x="3351" y="3984"/>
                  </a:cubicBezTo>
                  <a:cubicBezTo>
                    <a:pt x="3357" y="3984"/>
                    <a:pt x="3363" y="3984"/>
                    <a:pt x="3369" y="3983"/>
                  </a:cubicBezTo>
                  <a:lnTo>
                    <a:pt x="4437" y="3872"/>
                  </a:lnTo>
                  <a:lnTo>
                    <a:pt x="4437" y="3872"/>
                  </a:lnTo>
                  <a:cubicBezTo>
                    <a:pt x="4400" y="3909"/>
                    <a:pt x="4345" y="3964"/>
                    <a:pt x="4308" y="4020"/>
                  </a:cubicBezTo>
                  <a:cubicBezTo>
                    <a:pt x="4179" y="4167"/>
                    <a:pt x="3976" y="4406"/>
                    <a:pt x="4050" y="4627"/>
                  </a:cubicBezTo>
                  <a:cubicBezTo>
                    <a:pt x="4064" y="4668"/>
                    <a:pt x="4109" y="4689"/>
                    <a:pt x="4146" y="4689"/>
                  </a:cubicBezTo>
                  <a:cubicBezTo>
                    <a:pt x="4158" y="4689"/>
                    <a:pt x="4170" y="4687"/>
                    <a:pt x="4179" y="4682"/>
                  </a:cubicBezTo>
                  <a:cubicBezTo>
                    <a:pt x="4363" y="4608"/>
                    <a:pt x="4455" y="4351"/>
                    <a:pt x="4565" y="4222"/>
                  </a:cubicBezTo>
                  <a:cubicBezTo>
                    <a:pt x="4676" y="4075"/>
                    <a:pt x="4823" y="3983"/>
                    <a:pt x="4860" y="3817"/>
                  </a:cubicBezTo>
                  <a:lnTo>
                    <a:pt x="7345" y="3541"/>
                  </a:lnTo>
                  <a:lnTo>
                    <a:pt x="7345" y="3541"/>
                  </a:lnTo>
                  <a:cubicBezTo>
                    <a:pt x="7142" y="3762"/>
                    <a:pt x="6940" y="4020"/>
                    <a:pt x="6719" y="4204"/>
                  </a:cubicBezTo>
                  <a:cubicBezTo>
                    <a:pt x="6369" y="4516"/>
                    <a:pt x="5817" y="4719"/>
                    <a:pt x="5541" y="5105"/>
                  </a:cubicBezTo>
                  <a:cubicBezTo>
                    <a:pt x="5467" y="5179"/>
                    <a:pt x="5522" y="5308"/>
                    <a:pt x="5633" y="5326"/>
                  </a:cubicBezTo>
                  <a:cubicBezTo>
                    <a:pt x="5643" y="5327"/>
                    <a:pt x="5652" y="5327"/>
                    <a:pt x="5662" y="5327"/>
                  </a:cubicBezTo>
                  <a:cubicBezTo>
                    <a:pt x="6151" y="5327"/>
                    <a:pt x="6670" y="4878"/>
                    <a:pt x="7013" y="4572"/>
                  </a:cubicBezTo>
                  <a:cubicBezTo>
                    <a:pt x="7326" y="4296"/>
                    <a:pt x="7731" y="3909"/>
                    <a:pt x="7842" y="3486"/>
                  </a:cubicBezTo>
                  <a:lnTo>
                    <a:pt x="8265" y="3431"/>
                  </a:lnTo>
                  <a:cubicBezTo>
                    <a:pt x="8983" y="3338"/>
                    <a:pt x="9719" y="3228"/>
                    <a:pt x="10455" y="3191"/>
                  </a:cubicBezTo>
                  <a:lnTo>
                    <a:pt x="10639" y="3191"/>
                  </a:lnTo>
                  <a:cubicBezTo>
                    <a:pt x="10474" y="3467"/>
                    <a:pt x="10326" y="3743"/>
                    <a:pt x="10142" y="4001"/>
                  </a:cubicBezTo>
                  <a:cubicBezTo>
                    <a:pt x="9885" y="4369"/>
                    <a:pt x="9443" y="4682"/>
                    <a:pt x="9296" y="5124"/>
                  </a:cubicBezTo>
                  <a:cubicBezTo>
                    <a:pt x="9266" y="5214"/>
                    <a:pt x="9334" y="5304"/>
                    <a:pt x="9420" y="5304"/>
                  </a:cubicBezTo>
                  <a:cubicBezTo>
                    <a:pt x="9439" y="5304"/>
                    <a:pt x="9459" y="5300"/>
                    <a:pt x="9480" y="5290"/>
                  </a:cubicBezTo>
                  <a:cubicBezTo>
                    <a:pt x="9940" y="5142"/>
                    <a:pt x="10271" y="4590"/>
                    <a:pt x="10529" y="4204"/>
                  </a:cubicBezTo>
                  <a:cubicBezTo>
                    <a:pt x="10750" y="3891"/>
                    <a:pt x="10915" y="3559"/>
                    <a:pt x="11063" y="3210"/>
                  </a:cubicBezTo>
                  <a:cubicBezTo>
                    <a:pt x="11412" y="3228"/>
                    <a:pt x="11762" y="3302"/>
                    <a:pt x="12130" y="3357"/>
                  </a:cubicBezTo>
                  <a:cubicBezTo>
                    <a:pt x="11449" y="4222"/>
                    <a:pt x="10952" y="5179"/>
                    <a:pt x="10124" y="5915"/>
                  </a:cubicBezTo>
                  <a:cubicBezTo>
                    <a:pt x="9314" y="6622"/>
                    <a:pt x="8280" y="6999"/>
                    <a:pt x="7221" y="6999"/>
                  </a:cubicBezTo>
                  <a:cubicBezTo>
                    <a:pt x="6956" y="6999"/>
                    <a:pt x="6689" y="6975"/>
                    <a:pt x="6424" y="6928"/>
                  </a:cubicBezTo>
                  <a:lnTo>
                    <a:pt x="6443" y="6928"/>
                  </a:lnTo>
                  <a:cubicBezTo>
                    <a:pt x="5118" y="6707"/>
                    <a:pt x="3940" y="6044"/>
                    <a:pt x="2817" y="5308"/>
                  </a:cubicBezTo>
                  <a:cubicBezTo>
                    <a:pt x="2265" y="4958"/>
                    <a:pt x="1547" y="4406"/>
                    <a:pt x="811" y="4277"/>
                  </a:cubicBezTo>
                  <a:cubicBezTo>
                    <a:pt x="1786" y="3596"/>
                    <a:pt x="2614" y="2694"/>
                    <a:pt x="3590" y="1995"/>
                  </a:cubicBezTo>
                  <a:cubicBezTo>
                    <a:pt x="4768" y="1167"/>
                    <a:pt x="6167" y="559"/>
                    <a:pt x="7621" y="559"/>
                  </a:cubicBezTo>
                  <a:close/>
                  <a:moveTo>
                    <a:pt x="7560" y="0"/>
                  </a:moveTo>
                  <a:cubicBezTo>
                    <a:pt x="7390" y="0"/>
                    <a:pt x="7220" y="9"/>
                    <a:pt x="7050" y="25"/>
                  </a:cubicBezTo>
                  <a:cubicBezTo>
                    <a:pt x="4234" y="283"/>
                    <a:pt x="2265" y="2418"/>
                    <a:pt x="350" y="4277"/>
                  </a:cubicBezTo>
                  <a:cubicBezTo>
                    <a:pt x="314" y="4277"/>
                    <a:pt x="258" y="4277"/>
                    <a:pt x="203" y="4296"/>
                  </a:cubicBezTo>
                  <a:cubicBezTo>
                    <a:pt x="38" y="4314"/>
                    <a:pt x="1" y="4553"/>
                    <a:pt x="166" y="4627"/>
                  </a:cubicBezTo>
                  <a:cubicBezTo>
                    <a:pt x="792" y="4921"/>
                    <a:pt x="1418" y="5050"/>
                    <a:pt x="2025" y="5418"/>
                  </a:cubicBezTo>
                  <a:cubicBezTo>
                    <a:pt x="2559" y="5750"/>
                    <a:pt x="3075" y="6099"/>
                    <a:pt x="3608" y="6394"/>
                  </a:cubicBezTo>
                  <a:cubicBezTo>
                    <a:pt x="4728" y="7008"/>
                    <a:pt x="5954" y="7480"/>
                    <a:pt x="7217" y="7480"/>
                  </a:cubicBezTo>
                  <a:cubicBezTo>
                    <a:pt x="7241" y="7480"/>
                    <a:pt x="7265" y="7480"/>
                    <a:pt x="7289" y="7480"/>
                  </a:cubicBezTo>
                  <a:cubicBezTo>
                    <a:pt x="9719" y="7461"/>
                    <a:pt x="11578" y="5529"/>
                    <a:pt x="12425" y="3394"/>
                  </a:cubicBezTo>
                  <a:lnTo>
                    <a:pt x="12590" y="3412"/>
                  </a:lnTo>
                  <a:cubicBezTo>
                    <a:pt x="12786" y="3500"/>
                    <a:pt x="12997" y="3541"/>
                    <a:pt x="13210" y="3541"/>
                  </a:cubicBezTo>
                  <a:cubicBezTo>
                    <a:pt x="13398" y="3541"/>
                    <a:pt x="13587" y="3509"/>
                    <a:pt x="13768" y="3449"/>
                  </a:cubicBezTo>
                  <a:cubicBezTo>
                    <a:pt x="13934" y="3357"/>
                    <a:pt x="13897" y="3099"/>
                    <a:pt x="13713" y="3081"/>
                  </a:cubicBezTo>
                  <a:cubicBezTo>
                    <a:pt x="12093" y="2970"/>
                    <a:pt x="11523" y="1535"/>
                    <a:pt x="10290" y="762"/>
                  </a:cubicBezTo>
                  <a:cubicBezTo>
                    <a:pt x="9462" y="262"/>
                    <a:pt x="8514" y="0"/>
                    <a:pt x="7560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0"/>
            <p:cNvSpPr/>
            <p:nvPr/>
          </p:nvSpPr>
          <p:spPr>
            <a:xfrm>
              <a:off x="6709893" y="4622938"/>
              <a:ext cx="746390" cy="522688"/>
            </a:xfrm>
            <a:custGeom>
              <a:avLst/>
              <a:gdLst/>
              <a:ahLst/>
              <a:cxnLst/>
              <a:rect l="l" t="t" r="r" b="b"/>
              <a:pathLst>
                <a:path w="13920" h="9748" extrusionOk="0">
                  <a:moveTo>
                    <a:pt x="8833" y="707"/>
                  </a:moveTo>
                  <a:cubicBezTo>
                    <a:pt x="9377" y="707"/>
                    <a:pt x="9923" y="737"/>
                    <a:pt x="10464" y="775"/>
                  </a:cubicBezTo>
                  <a:cubicBezTo>
                    <a:pt x="10898" y="816"/>
                    <a:pt x="11424" y="880"/>
                    <a:pt x="11948" y="880"/>
                  </a:cubicBezTo>
                  <a:cubicBezTo>
                    <a:pt x="12359" y="880"/>
                    <a:pt x="12769" y="841"/>
                    <a:pt x="13133" y="720"/>
                  </a:cubicBezTo>
                  <a:lnTo>
                    <a:pt x="13133" y="720"/>
                  </a:lnTo>
                  <a:cubicBezTo>
                    <a:pt x="12507" y="1990"/>
                    <a:pt x="12158" y="3388"/>
                    <a:pt x="11532" y="4658"/>
                  </a:cubicBezTo>
                  <a:cubicBezTo>
                    <a:pt x="10759" y="6186"/>
                    <a:pt x="9691" y="7603"/>
                    <a:pt x="8145" y="8413"/>
                  </a:cubicBezTo>
                  <a:cubicBezTo>
                    <a:pt x="7342" y="8848"/>
                    <a:pt x="6569" y="9030"/>
                    <a:pt x="5781" y="9030"/>
                  </a:cubicBezTo>
                  <a:cubicBezTo>
                    <a:pt x="5035" y="9030"/>
                    <a:pt x="4277" y="8866"/>
                    <a:pt x="3470" y="8597"/>
                  </a:cubicBezTo>
                  <a:cubicBezTo>
                    <a:pt x="3341" y="8560"/>
                    <a:pt x="3213" y="8524"/>
                    <a:pt x="3065" y="8487"/>
                  </a:cubicBezTo>
                  <a:cubicBezTo>
                    <a:pt x="3746" y="8119"/>
                    <a:pt x="4409" y="7695"/>
                    <a:pt x="4998" y="7180"/>
                  </a:cubicBezTo>
                  <a:cubicBezTo>
                    <a:pt x="5403" y="7585"/>
                    <a:pt x="5918" y="7843"/>
                    <a:pt x="6489" y="7916"/>
                  </a:cubicBezTo>
                  <a:cubicBezTo>
                    <a:pt x="6655" y="7944"/>
                    <a:pt x="6862" y="7969"/>
                    <a:pt x="7074" y="7969"/>
                  </a:cubicBezTo>
                  <a:cubicBezTo>
                    <a:pt x="7427" y="7969"/>
                    <a:pt x="7791" y="7900"/>
                    <a:pt x="7998" y="7659"/>
                  </a:cubicBezTo>
                  <a:cubicBezTo>
                    <a:pt x="8053" y="7585"/>
                    <a:pt x="8016" y="7474"/>
                    <a:pt x="7906" y="7456"/>
                  </a:cubicBezTo>
                  <a:cubicBezTo>
                    <a:pt x="7855" y="7451"/>
                    <a:pt x="7804" y="7449"/>
                    <a:pt x="7751" y="7449"/>
                  </a:cubicBezTo>
                  <a:cubicBezTo>
                    <a:pt x="7594" y="7449"/>
                    <a:pt x="7432" y="7470"/>
                    <a:pt x="7280" y="7511"/>
                  </a:cubicBezTo>
                  <a:cubicBezTo>
                    <a:pt x="7161" y="7530"/>
                    <a:pt x="7036" y="7539"/>
                    <a:pt x="6912" y="7539"/>
                  </a:cubicBezTo>
                  <a:cubicBezTo>
                    <a:pt x="6788" y="7539"/>
                    <a:pt x="6664" y="7530"/>
                    <a:pt x="6544" y="7511"/>
                  </a:cubicBezTo>
                  <a:cubicBezTo>
                    <a:pt x="6065" y="7438"/>
                    <a:pt x="5605" y="7272"/>
                    <a:pt x="5219" y="6996"/>
                  </a:cubicBezTo>
                  <a:lnTo>
                    <a:pt x="5532" y="6757"/>
                  </a:lnTo>
                  <a:cubicBezTo>
                    <a:pt x="6452" y="6039"/>
                    <a:pt x="7372" y="5321"/>
                    <a:pt x="8293" y="4603"/>
                  </a:cubicBezTo>
                  <a:cubicBezTo>
                    <a:pt x="8293" y="4622"/>
                    <a:pt x="8311" y="4640"/>
                    <a:pt x="8329" y="4640"/>
                  </a:cubicBezTo>
                  <a:cubicBezTo>
                    <a:pt x="8348" y="4677"/>
                    <a:pt x="8385" y="4695"/>
                    <a:pt x="8440" y="4695"/>
                  </a:cubicBezTo>
                  <a:lnTo>
                    <a:pt x="8477" y="4695"/>
                  </a:lnTo>
                  <a:cubicBezTo>
                    <a:pt x="8605" y="4750"/>
                    <a:pt x="8716" y="4806"/>
                    <a:pt x="8845" y="4879"/>
                  </a:cubicBezTo>
                  <a:cubicBezTo>
                    <a:pt x="8992" y="4934"/>
                    <a:pt x="9139" y="4971"/>
                    <a:pt x="9305" y="4990"/>
                  </a:cubicBezTo>
                  <a:cubicBezTo>
                    <a:pt x="9429" y="5016"/>
                    <a:pt x="9582" y="5043"/>
                    <a:pt x="9733" y="5043"/>
                  </a:cubicBezTo>
                  <a:cubicBezTo>
                    <a:pt x="9896" y="5043"/>
                    <a:pt x="10055" y="5012"/>
                    <a:pt x="10170" y="4916"/>
                  </a:cubicBezTo>
                  <a:cubicBezTo>
                    <a:pt x="10244" y="4861"/>
                    <a:pt x="10225" y="4714"/>
                    <a:pt x="10133" y="4677"/>
                  </a:cubicBezTo>
                  <a:cubicBezTo>
                    <a:pt x="10036" y="4635"/>
                    <a:pt x="9929" y="4615"/>
                    <a:pt x="9820" y="4615"/>
                  </a:cubicBezTo>
                  <a:cubicBezTo>
                    <a:pt x="9783" y="4615"/>
                    <a:pt x="9747" y="4617"/>
                    <a:pt x="9710" y="4622"/>
                  </a:cubicBezTo>
                  <a:cubicBezTo>
                    <a:pt x="9544" y="4603"/>
                    <a:pt x="9378" y="4585"/>
                    <a:pt x="9213" y="4548"/>
                  </a:cubicBezTo>
                  <a:cubicBezTo>
                    <a:pt x="9047" y="4511"/>
                    <a:pt x="8845" y="4401"/>
                    <a:pt x="8642" y="4346"/>
                  </a:cubicBezTo>
                  <a:lnTo>
                    <a:pt x="9967" y="3333"/>
                  </a:lnTo>
                  <a:lnTo>
                    <a:pt x="9967" y="3352"/>
                  </a:lnTo>
                  <a:cubicBezTo>
                    <a:pt x="10082" y="3504"/>
                    <a:pt x="10370" y="3682"/>
                    <a:pt x="10617" y="3682"/>
                  </a:cubicBezTo>
                  <a:cubicBezTo>
                    <a:pt x="10729" y="3682"/>
                    <a:pt x="10832" y="3646"/>
                    <a:pt x="10906" y="3554"/>
                  </a:cubicBezTo>
                  <a:cubicBezTo>
                    <a:pt x="10943" y="3517"/>
                    <a:pt x="10925" y="3444"/>
                    <a:pt x="10888" y="3425"/>
                  </a:cubicBezTo>
                  <a:cubicBezTo>
                    <a:pt x="10759" y="3388"/>
                    <a:pt x="10630" y="3388"/>
                    <a:pt x="10501" y="3388"/>
                  </a:cubicBezTo>
                  <a:cubicBezTo>
                    <a:pt x="10354" y="3352"/>
                    <a:pt x="10225" y="3296"/>
                    <a:pt x="10096" y="3223"/>
                  </a:cubicBezTo>
                  <a:lnTo>
                    <a:pt x="10796" y="2689"/>
                  </a:lnTo>
                  <a:cubicBezTo>
                    <a:pt x="10885" y="2615"/>
                    <a:pt x="10818" y="2480"/>
                    <a:pt x="10721" y="2480"/>
                  </a:cubicBezTo>
                  <a:cubicBezTo>
                    <a:pt x="10698" y="2480"/>
                    <a:pt x="10673" y="2487"/>
                    <a:pt x="10648" y="2505"/>
                  </a:cubicBezTo>
                  <a:lnTo>
                    <a:pt x="9618" y="3223"/>
                  </a:lnTo>
                  <a:cubicBezTo>
                    <a:pt x="9636" y="3149"/>
                    <a:pt x="9655" y="3057"/>
                    <a:pt x="9673" y="3002"/>
                  </a:cubicBezTo>
                  <a:cubicBezTo>
                    <a:pt x="9728" y="2763"/>
                    <a:pt x="9783" y="2413"/>
                    <a:pt x="9599" y="2229"/>
                  </a:cubicBezTo>
                  <a:cubicBezTo>
                    <a:pt x="9576" y="2206"/>
                    <a:pt x="9550" y="2196"/>
                    <a:pt x="9524" y="2196"/>
                  </a:cubicBezTo>
                  <a:cubicBezTo>
                    <a:pt x="9489" y="2196"/>
                    <a:pt x="9455" y="2215"/>
                    <a:pt x="9434" y="2247"/>
                  </a:cubicBezTo>
                  <a:cubicBezTo>
                    <a:pt x="9286" y="2413"/>
                    <a:pt x="9323" y="2726"/>
                    <a:pt x="9286" y="2947"/>
                  </a:cubicBezTo>
                  <a:cubicBezTo>
                    <a:pt x="9250" y="3112"/>
                    <a:pt x="9158" y="3333"/>
                    <a:pt x="9213" y="3517"/>
                  </a:cubicBezTo>
                  <a:lnTo>
                    <a:pt x="6783" y="5211"/>
                  </a:lnTo>
                  <a:cubicBezTo>
                    <a:pt x="6875" y="4861"/>
                    <a:pt x="6931" y="4493"/>
                    <a:pt x="7059" y="4161"/>
                  </a:cubicBezTo>
                  <a:cubicBezTo>
                    <a:pt x="7243" y="3646"/>
                    <a:pt x="7704" y="3112"/>
                    <a:pt x="7777" y="2560"/>
                  </a:cubicBezTo>
                  <a:cubicBezTo>
                    <a:pt x="7793" y="2467"/>
                    <a:pt x="7716" y="2386"/>
                    <a:pt x="7614" y="2386"/>
                  </a:cubicBezTo>
                  <a:cubicBezTo>
                    <a:pt x="7595" y="2386"/>
                    <a:pt x="7576" y="2389"/>
                    <a:pt x="7556" y="2394"/>
                  </a:cubicBezTo>
                  <a:cubicBezTo>
                    <a:pt x="7023" y="2652"/>
                    <a:pt x="6746" y="3425"/>
                    <a:pt x="6544" y="3941"/>
                  </a:cubicBezTo>
                  <a:cubicBezTo>
                    <a:pt x="6378" y="4401"/>
                    <a:pt x="6176" y="5045"/>
                    <a:pt x="6286" y="5560"/>
                  </a:cubicBezTo>
                  <a:lnTo>
                    <a:pt x="5900" y="5836"/>
                  </a:lnTo>
                  <a:cubicBezTo>
                    <a:pt x="5182" y="6333"/>
                    <a:pt x="4483" y="6867"/>
                    <a:pt x="3746" y="7327"/>
                  </a:cubicBezTo>
                  <a:cubicBezTo>
                    <a:pt x="3673" y="7364"/>
                    <a:pt x="3617" y="7401"/>
                    <a:pt x="3544" y="7438"/>
                  </a:cubicBezTo>
                  <a:cubicBezTo>
                    <a:pt x="3562" y="7051"/>
                    <a:pt x="3581" y="6683"/>
                    <a:pt x="3617" y="6315"/>
                  </a:cubicBezTo>
                  <a:cubicBezTo>
                    <a:pt x="3691" y="5781"/>
                    <a:pt x="3930" y="5192"/>
                    <a:pt x="3875" y="4677"/>
                  </a:cubicBezTo>
                  <a:cubicBezTo>
                    <a:pt x="3852" y="4583"/>
                    <a:pt x="3776" y="4526"/>
                    <a:pt x="3700" y="4526"/>
                  </a:cubicBezTo>
                  <a:cubicBezTo>
                    <a:pt x="3657" y="4526"/>
                    <a:pt x="3614" y="4545"/>
                    <a:pt x="3581" y="4585"/>
                  </a:cubicBezTo>
                  <a:cubicBezTo>
                    <a:pt x="3194" y="5008"/>
                    <a:pt x="3157" y="5781"/>
                    <a:pt x="3121" y="6315"/>
                  </a:cubicBezTo>
                  <a:cubicBezTo>
                    <a:pt x="3065" y="6757"/>
                    <a:pt x="3065" y="7198"/>
                    <a:pt x="3121" y="7640"/>
                  </a:cubicBezTo>
                  <a:cubicBezTo>
                    <a:pt x="2716" y="7806"/>
                    <a:pt x="2311" y="7935"/>
                    <a:pt x="1906" y="8082"/>
                  </a:cubicBezTo>
                  <a:cubicBezTo>
                    <a:pt x="2127" y="6812"/>
                    <a:pt x="2108" y="5523"/>
                    <a:pt x="2550" y="4290"/>
                  </a:cubicBezTo>
                  <a:cubicBezTo>
                    <a:pt x="3102" y="2799"/>
                    <a:pt x="4298" y="1640"/>
                    <a:pt x="5808" y="1161"/>
                  </a:cubicBezTo>
                  <a:cubicBezTo>
                    <a:pt x="6783" y="812"/>
                    <a:pt x="7805" y="707"/>
                    <a:pt x="8833" y="707"/>
                  </a:cubicBezTo>
                  <a:close/>
                  <a:moveTo>
                    <a:pt x="13634" y="1"/>
                  </a:moveTo>
                  <a:cubicBezTo>
                    <a:pt x="13627" y="1"/>
                    <a:pt x="13619" y="1"/>
                    <a:pt x="13612" y="2"/>
                  </a:cubicBezTo>
                  <a:cubicBezTo>
                    <a:pt x="12891" y="51"/>
                    <a:pt x="12228" y="231"/>
                    <a:pt x="11494" y="231"/>
                  </a:cubicBezTo>
                  <a:cubicBezTo>
                    <a:pt x="11403" y="231"/>
                    <a:pt x="11312" y="229"/>
                    <a:pt x="11219" y="223"/>
                  </a:cubicBezTo>
                  <a:cubicBezTo>
                    <a:pt x="10483" y="186"/>
                    <a:pt x="9765" y="112"/>
                    <a:pt x="9029" y="112"/>
                  </a:cubicBezTo>
                  <a:cubicBezTo>
                    <a:pt x="8967" y="111"/>
                    <a:pt x="8905" y="111"/>
                    <a:pt x="8843" y="111"/>
                  </a:cubicBezTo>
                  <a:cubicBezTo>
                    <a:pt x="7375" y="111"/>
                    <a:pt x="5882" y="327"/>
                    <a:pt x="4575" y="1051"/>
                  </a:cubicBezTo>
                  <a:cubicBezTo>
                    <a:pt x="2090" y="2450"/>
                    <a:pt x="1243" y="5505"/>
                    <a:pt x="1574" y="8192"/>
                  </a:cubicBezTo>
                  <a:lnTo>
                    <a:pt x="1372" y="8266"/>
                  </a:lnTo>
                  <a:cubicBezTo>
                    <a:pt x="912" y="8321"/>
                    <a:pt x="470" y="8542"/>
                    <a:pt x="157" y="8892"/>
                  </a:cubicBezTo>
                  <a:cubicBezTo>
                    <a:pt x="1" y="9048"/>
                    <a:pt x="137" y="9284"/>
                    <a:pt x="316" y="9284"/>
                  </a:cubicBezTo>
                  <a:cubicBezTo>
                    <a:pt x="348" y="9284"/>
                    <a:pt x="382" y="9277"/>
                    <a:pt x="415" y="9260"/>
                  </a:cubicBezTo>
                  <a:cubicBezTo>
                    <a:pt x="852" y="9055"/>
                    <a:pt x="1270" y="8977"/>
                    <a:pt x="1677" y="8977"/>
                  </a:cubicBezTo>
                  <a:cubicBezTo>
                    <a:pt x="2880" y="8977"/>
                    <a:pt x="3995" y="9656"/>
                    <a:pt x="5274" y="9738"/>
                  </a:cubicBezTo>
                  <a:cubicBezTo>
                    <a:pt x="5382" y="9744"/>
                    <a:pt x="5491" y="9747"/>
                    <a:pt x="5599" y="9747"/>
                  </a:cubicBezTo>
                  <a:cubicBezTo>
                    <a:pt x="6830" y="9747"/>
                    <a:pt x="8032" y="9365"/>
                    <a:pt x="9047" y="8671"/>
                  </a:cubicBezTo>
                  <a:cubicBezTo>
                    <a:pt x="11845" y="6830"/>
                    <a:pt x="12692" y="3499"/>
                    <a:pt x="13612" y="499"/>
                  </a:cubicBezTo>
                  <a:cubicBezTo>
                    <a:pt x="13667" y="462"/>
                    <a:pt x="13722" y="425"/>
                    <a:pt x="13759" y="370"/>
                  </a:cubicBezTo>
                  <a:cubicBezTo>
                    <a:pt x="13919" y="245"/>
                    <a:pt x="13839" y="1"/>
                    <a:pt x="13634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0"/>
            <p:cNvSpPr/>
            <p:nvPr/>
          </p:nvSpPr>
          <p:spPr>
            <a:xfrm>
              <a:off x="5837499" y="4445642"/>
              <a:ext cx="518184" cy="754970"/>
            </a:xfrm>
            <a:custGeom>
              <a:avLst/>
              <a:gdLst/>
              <a:ahLst/>
              <a:cxnLst/>
              <a:rect l="l" t="t" r="r" b="b"/>
              <a:pathLst>
                <a:path w="9664" h="14080" extrusionOk="0">
                  <a:moveTo>
                    <a:pt x="829" y="730"/>
                  </a:moveTo>
                  <a:cubicBezTo>
                    <a:pt x="2080" y="1411"/>
                    <a:pt x="3461" y="1816"/>
                    <a:pt x="4712" y="2478"/>
                  </a:cubicBezTo>
                  <a:cubicBezTo>
                    <a:pt x="6203" y="3288"/>
                    <a:pt x="7584" y="4448"/>
                    <a:pt x="8338" y="5994"/>
                  </a:cubicBezTo>
                  <a:cubicBezTo>
                    <a:pt x="9130" y="7614"/>
                    <a:pt x="8946" y="9049"/>
                    <a:pt x="8338" y="10669"/>
                  </a:cubicBezTo>
                  <a:cubicBezTo>
                    <a:pt x="8301" y="10798"/>
                    <a:pt x="8246" y="10945"/>
                    <a:pt x="8191" y="11074"/>
                  </a:cubicBezTo>
                  <a:cubicBezTo>
                    <a:pt x="7878" y="10374"/>
                    <a:pt x="7455" y="9712"/>
                    <a:pt x="6976" y="9104"/>
                  </a:cubicBezTo>
                  <a:cubicBezTo>
                    <a:pt x="7400" y="8718"/>
                    <a:pt x="7676" y="8203"/>
                    <a:pt x="7786" y="7650"/>
                  </a:cubicBezTo>
                  <a:cubicBezTo>
                    <a:pt x="7860" y="7209"/>
                    <a:pt x="7933" y="6472"/>
                    <a:pt x="7565" y="6141"/>
                  </a:cubicBezTo>
                  <a:cubicBezTo>
                    <a:pt x="7539" y="6115"/>
                    <a:pt x="7508" y="6103"/>
                    <a:pt x="7479" y="6103"/>
                  </a:cubicBezTo>
                  <a:cubicBezTo>
                    <a:pt x="7425" y="6103"/>
                    <a:pt x="7375" y="6143"/>
                    <a:pt x="7363" y="6215"/>
                  </a:cubicBezTo>
                  <a:cubicBezTo>
                    <a:pt x="7344" y="6417"/>
                    <a:pt x="7344" y="6638"/>
                    <a:pt x="7400" y="6841"/>
                  </a:cubicBezTo>
                  <a:cubicBezTo>
                    <a:pt x="7418" y="7080"/>
                    <a:pt x="7418" y="7337"/>
                    <a:pt x="7381" y="7577"/>
                  </a:cubicBezTo>
                  <a:cubicBezTo>
                    <a:pt x="7289" y="8055"/>
                    <a:pt x="7087" y="8497"/>
                    <a:pt x="6811" y="8884"/>
                  </a:cubicBezTo>
                  <a:lnTo>
                    <a:pt x="6571" y="8552"/>
                  </a:lnTo>
                  <a:cubicBezTo>
                    <a:pt x="5909" y="7614"/>
                    <a:pt x="5228" y="6656"/>
                    <a:pt x="4547" y="5718"/>
                  </a:cubicBezTo>
                  <a:cubicBezTo>
                    <a:pt x="4547" y="5718"/>
                    <a:pt x="4565" y="5699"/>
                    <a:pt x="4584" y="5699"/>
                  </a:cubicBezTo>
                  <a:cubicBezTo>
                    <a:pt x="4602" y="5663"/>
                    <a:pt x="4639" y="5626"/>
                    <a:pt x="4639" y="5571"/>
                  </a:cubicBezTo>
                  <a:cubicBezTo>
                    <a:pt x="4639" y="5571"/>
                    <a:pt x="4639" y="5552"/>
                    <a:pt x="4639" y="5534"/>
                  </a:cubicBezTo>
                  <a:cubicBezTo>
                    <a:pt x="4694" y="5423"/>
                    <a:pt x="4749" y="5294"/>
                    <a:pt x="4823" y="5184"/>
                  </a:cubicBezTo>
                  <a:cubicBezTo>
                    <a:pt x="4878" y="5037"/>
                    <a:pt x="4933" y="4890"/>
                    <a:pt x="4952" y="4742"/>
                  </a:cubicBezTo>
                  <a:cubicBezTo>
                    <a:pt x="5007" y="4485"/>
                    <a:pt x="5099" y="4080"/>
                    <a:pt x="4915" y="3859"/>
                  </a:cubicBezTo>
                  <a:cubicBezTo>
                    <a:pt x="4891" y="3827"/>
                    <a:pt x="4852" y="3812"/>
                    <a:pt x="4814" y="3812"/>
                  </a:cubicBezTo>
                  <a:cubicBezTo>
                    <a:pt x="4764" y="3812"/>
                    <a:pt x="4715" y="3836"/>
                    <a:pt x="4694" y="3877"/>
                  </a:cubicBezTo>
                  <a:cubicBezTo>
                    <a:pt x="4620" y="4006"/>
                    <a:pt x="4602" y="4153"/>
                    <a:pt x="4602" y="4301"/>
                  </a:cubicBezTo>
                  <a:cubicBezTo>
                    <a:pt x="4602" y="4466"/>
                    <a:pt x="4565" y="4632"/>
                    <a:pt x="4528" y="4797"/>
                  </a:cubicBezTo>
                  <a:cubicBezTo>
                    <a:pt x="4473" y="4963"/>
                    <a:pt x="4363" y="5166"/>
                    <a:pt x="4307" y="5368"/>
                  </a:cubicBezTo>
                  <a:lnTo>
                    <a:pt x="3332" y="4006"/>
                  </a:lnTo>
                  <a:lnTo>
                    <a:pt x="3350" y="4006"/>
                  </a:lnTo>
                  <a:cubicBezTo>
                    <a:pt x="3571" y="3840"/>
                    <a:pt x="3884" y="3325"/>
                    <a:pt x="3590" y="3067"/>
                  </a:cubicBezTo>
                  <a:cubicBezTo>
                    <a:pt x="3577" y="3054"/>
                    <a:pt x="3559" y="3048"/>
                    <a:pt x="3541" y="3048"/>
                  </a:cubicBezTo>
                  <a:cubicBezTo>
                    <a:pt x="3508" y="3048"/>
                    <a:pt x="3473" y="3069"/>
                    <a:pt x="3461" y="3104"/>
                  </a:cubicBezTo>
                  <a:cubicBezTo>
                    <a:pt x="3424" y="3215"/>
                    <a:pt x="3406" y="3343"/>
                    <a:pt x="3406" y="3472"/>
                  </a:cubicBezTo>
                  <a:cubicBezTo>
                    <a:pt x="3369" y="3620"/>
                    <a:pt x="3314" y="3748"/>
                    <a:pt x="3221" y="3859"/>
                  </a:cubicBezTo>
                  <a:lnTo>
                    <a:pt x="2725" y="3159"/>
                  </a:lnTo>
                  <a:cubicBezTo>
                    <a:pt x="2698" y="3122"/>
                    <a:pt x="2663" y="3106"/>
                    <a:pt x="2629" y="3106"/>
                  </a:cubicBezTo>
                  <a:cubicBezTo>
                    <a:pt x="2547" y="3106"/>
                    <a:pt x="2470" y="3197"/>
                    <a:pt x="2522" y="3288"/>
                  </a:cubicBezTo>
                  <a:lnTo>
                    <a:pt x="3221" y="4356"/>
                  </a:lnTo>
                  <a:cubicBezTo>
                    <a:pt x="3129" y="4337"/>
                    <a:pt x="3056" y="4319"/>
                    <a:pt x="2982" y="4301"/>
                  </a:cubicBezTo>
                  <a:cubicBezTo>
                    <a:pt x="2864" y="4261"/>
                    <a:pt x="2704" y="4222"/>
                    <a:pt x="2552" y="4222"/>
                  </a:cubicBezTo>
                  <a:cubicBezTo>
                    <a:pt x="2420" y="4222"/>
                    <a:pt x="2295" y="4252"/>
                    <a:pt x="2209" y="4337"/>
                  </a:cubicBezTo>
                  <a:cubicBezTo>
                    <a:pt x="2172" y="4393"/>
                    <a:pt x="2172" y="4466"/>
                    <a:pt x="2228" y="4503"/>
                  </a:cubicBezTo>
                  <a:cubicBezTo>
                    <a:pt x="2375" y="4669"/>
                    <a:pt x="2706" y="4632"/>
                    <a:pt x="2909" y="4669"/>
                  </a:cubicBezTo>
                  <a:cubicBezTo>
                    <a:pt x="3046" y="4699"/>
                    <a:pt x="3221" y="4793"/>
                    <a:pt x="3381" y="4793"/>
                  </a:cubicBezTo>
                  <a:cubicBezTo>
                    <a:pt x="3415" y="4793"/>
                    <a:pt x="3447" y="4789"/>
                    <a:pt x="3479" y="4779"/>
                  </a:cubicBezTo>
                  <a:lnTo>
                    <a:pt x="5080" y="7264"/>
                  </a:lnTo>
                  <a:cubicBezTo>
                    <a:pt x="4749" y="7153"/>
                    <a:pt x="4363" y="7080"/>
                    <a:pt x="4050" y="6951"/>
                  </a:cubicBezTo>
                  <a:cubicBezTo>
                    <a:pt x="3534" y="6730"/>
                    <a:pt x="3019" y="6270"/>
                    <a:pt x="2485" y="6160"/>
                  </a:cubicBezTo>
                  <a:cubicBezTo>
                    <a:pt x="2476" y="6158"/>
                    <a:pt x="2466" y="6158"/>
                    <a:pt x="2457" y="6158"/>
                  </a:cubicBezTo>
                  <a:cubicBezTo>
                    <a:pt x="2344" y="6158"/>
                    <a:pt x="2267" y="6261"/>
                    <a:pt x="2301" y="6380"/>
                  </a:cubicBezTo>
                  <a:cubicBezTo>
                    <a:pt x="2522" y="6933"/>
                    <a:pt x="3295" y="7245"/>
                    <a:pt x="3810" y="7448"/>
                  </a:cubicBezTo>
                  <a:cubicBezTo>
                    <a:pt x="4196" y="7602"/>
                    <a:pt x="4698" y="7782"/>
                    <a:pt x="5154" y="7782"/>
                  </a:cubicBezTo>
                  <a:cubicBezTo>
                    <a:pt x="5242" y="7782"/>
                    <a:pt x="5328" y="7776"/>
                    <a:pt x="5412" y="7761"/>
                  </a:cubicBezTo>
                  <a:cubicBezTo>
                    <a:pt x="5504" y="7908"/>
                    <a:pt x="5596" y="8037"/>
                    <a:pt x="5688" y="8166"/>
                  </a:cubicBezTo>
                  <a:cubicBezTo>
                    <a:pt x="6166" y="8902"/>
                    <a:pt x="6663" y="9620"/>
                    <a:pt x="7087" y="10374"/>
                  </a:cubicBezTo>
                  <a:cubicBezTo>
                    <a:pt x="7124" y="10448"/>
                    <a:pt x="7160" y="10503"/>
                    <a:pt x="7179" y="10577"/>
                  </a:cubicBezTo>
                  <a:cubicBezTo>
                    <a:pt x="6811" y="10540"/>
                    <a:pt x="6443" y="10522"/>
                    <a:pt x="6074" y="10448"/>
                  </a:cubicBezTo>
                  <a:cubicBezTo>
                    <a:pt x="5605" y="10381"/>
                    <a:pt x="5075" y="10146"/>
                    <a:pt x="4595" y="10146"/>
                  </a:cubicBezTo>
                  <a:cubicBezTo>
                    <a:pt x="4548" y="10146"/>
                    <a:pt x="4501" y="10149"/>
                    <a:pt x="4455" y="10154"/>
                  </a:cubicBezTo>
                  <a:cubicBezTo>
                    <a:pt x="4307" y="10172"/>
                    <a:pt x="4252" y="10356"/>
                    <a:pt x="4344" y="10448"/>
                  </a:cubicBezTo>
                  <a:cubicBezTo>
                    <a:pt x="4768" y="10835"/>
                    <a:pt x="5522" y="10908"/>
                    <a:pt x="6056" y="10982"/>
                  </a:cubicBezTo>
                  <a:cubicBezTo>
                    <a:pt x="6341" y="11018"/>
                    <a:pt x="6626" y="11038"/>
                    <a:pt x="6912" y="11038"/>
                  </a:cubicBezTo>
                  <a:cubicBezTo>
                    <a:pt x="7068" y="11038"/>
                    <a:pt x="7225" y="11032"/>
                    <a:pt x="7381" y="11019"/>
                  </a:cubicBezTo>
                  <a:cubicBezTo>
                    <a:pt x="7547" y="11424"/>
                    <a:pt x="7657" y="11829"/>
                    <a:pt x="7768" y="12233"/>
                  </a:cubicBezTo>
                  <a:cubicBezTo>
                    <a:pt x="6516" y="11976"/>
                    <a:pt x="5228" y="11939"/>
                    <a:pt x="4031" y="11460"/>
                  </a:cubicBezTo>
                  <a:cubicBezTo>
                    <a:pt x="2540" y="10853"/>
                    <a:pt x="1418" y="9601"/>
                    <a:pt x="994" y="8074"/>
                  </a:cubicBezTo>
                  <a:cubicBezTo>
                    <a:pt x="534" y="6546"/>
                    <a:pt x="626" y="4963"/>
                    <a:pt x="792" y="3399"/>
                  </a:cubicBezTo>
                  <a:cubicBezTo>
                    <a:pt x="884" y="2626"/>
                    <a:pt x="1086" y="1558"/>
                    <a:pt x="829" y="730"/>
                  </a:cubicBezTo>
                  <a:close/>
                  <a:moveTo>
                    <a:pt x="349" y="1"/>
                  </a:moveTo>
                  <a:cubicBezTo>
                    <a:pt x="237" y="1"/>
                    <a:pt x="129" y="90"/>
                    <a:pt x="129" y="233"/>
                  </a:cubicBezTo>
                  <a:cubicBezTo>
                    <a:pt x="166" y="1043"/>
                    <a:pt x="350" y="1779"/>
                    <a:pt x="277" y="2626"/>
                  </a:cubicBezTo>
                  <a:cubicBezTo>
                    <a:pt x="221" y="3362"/>
                    <a:pt x="111" y="4080"/>
                    <a:pt x="74" y="4816"/>
                  </a:cubicBezTo>
                  <a:cubicBezTo>
                    <a:pt x="0" y="6344"/>
                    <a:pt x="148" y="7908"/>
                    <a:pt x="847" y="9289"/>
                  </a:cubicBezTo>
                  <a:cubicBezTo>
                    <a:pt x="2033" y="11594"/>
                    <a:pt x="4630" y="12595"/>
                    <a:pt x="7123" y="12595"/>
                  </a:cubicBezTo>
                  <a:cubicBezTo>
                    <a:pt x="7376" y="12595"/>
                    <a:pt x="7628" y="12585"/>
                    <a:pt x="7878" y="12565"/>
                  </a:cubicBezTo>
                  <a:cubicBezTo>
                    <a:pt x="7897" y="12638"/>
                    <a:pt x="7915" y="12694"/>
                    <a:pt x="7933" y="12767"/>
                  </a:cubicBezTo>
                  <a:cubicBezTo>
                    <a:pt x="7970" y="13227"/>
                    <a:pt x="8173" y="13687"/>
                    <a:pt x="8522" y="14019"/>
                  </a:cubicBezTo>
                  <a:cubicBezTo>
                    <a:pt x="8570" y="14061"/>
                    <a:pt x="8623" y="14080"/>
                    <a:pt x="8674" y="14080"/>
                  </a:cubicBezTo>
                  <a:cubicBezTo>
                    <a:pt x="8824" y="14080"/>
                    <a:pt x="8959" y="13925"/>
                    <a:pt x="8890" y="13761"/>
                  </a:cubicBezTo>
                  <a:cubicBezTo>
                    <a:pt x="8154" y="11994"/>
                    <a:pt x="9369" y="10632"/>
                    <a:pt x="9553" y="8920"/>
                  </a:cubicBezTo>
                  <a:cubicBezTo>
                    <a:pt x="9664" y="7577"/>
                    <a:pt x="9332" y="6233"/>
                    <a:pt x="8614" y="5110"/>
                  </a:cubicBezTo>
                  <a:cubicBezTo>
                    <a:pt x="6884" y="2257"/>
                    <a:pt x="3590" y="1282"/>
                    <a:pt x="626" y="251"/>
                  </a:cubicBezTo>
                  <a:cubicBezTo>
                    <a:pt x="589" y="196"/>
                    <a:pt x="553" y="141"/>
                    <a:pt x="516" y="86"/>
                  </a:cubicBezTo>
                  <a:cubicBezTo>
                    <a:pt x="470" y="27"/>
                    <a:pt x="409" y="1"/>
                    <a:pt x="349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0"/>
            <p:cNvSpPr/>
            <p:nvPr/>
          </p:nvSpPr>
          <p:spPr>
            <a:xfrm>
              <a:off x="4742136" y="4549630"/>
              <a:ext cx="623493" cy="843603"/>
            </a:xfrm>
            <a:custGeom>
              <a:avLst/>
              <a:gdLst/>
              <a:ahLst/>
              <a:cxnLst/>
              <a:rect l="l" t="t" r="r" b="b"/>
              <a:pathLst>
                <a:path w="11628" h="15733" extrusionOk="0">
                  <a:moveTo>
                    <a:pt x="1878" y="2080"/>
                  </a:moveTo>
                  <a:lnTo>
                    <a:pt x="1878" y="2080"/>
                  </a:lnTo>
                  <a:cubicBezTo>
                    <a:pt x="3369" y="2282"/>
                    <a:pt x="4860" y="2245"/>
                    <a:pt x="6296" y="2724"/>
                  </a:cubicBezTo>
                  <a:cubicBezTo>
                    <a:pt x="8044" y="3313"/>
                    <a:pt x="9425" y="4675"/>
                    <a:pt x="10050" y="6424"/>
                  </a:cubicBezTo>
                  <a:cubicBezTo>
                    <a:pt x="10713" y="8154"/>
                    <a:pt x="10713" y="10013"/>
                    <a:pt x="10603" y="11816"/>
                  </a:cubicBezTo>
                  <a:cubicBezTo>
                    <a:pt x="10566" y="12737"/>
                    <a:pt x="10400" y="13970"/>
                    <a:pt x="10750" y="14927"/>
                  </a:cubicBezTo>
                  <a:cubicBezTo>
                    <a:pt x="9259" y="14228"/>
                    <a:pt x="7621" y="13860"/>
                    <a:pt x="6130" y="13179"/>
                  </a:cubicBezTo>
                  <a:cubicBezTo>
                    <a:pt x="4345" y="12332"/>
                    <a:pt x="2651" y="11099"/>
                    <a:pt x="1657" y="9350"/>
                  </a:cubicBezTo>
                  <a:cubicBezTo>
                    <a:pt x="645" y="7546"/>
                    <a:pt x="737" y="5853"/>
                    <a:pt x="1326" y="3920"/>
                  </a:cubicBezTo>
                  <a:cubicBezTo>
                    <a:pt x="1363" y="3773"/>
                    <a:pt x="1418" y="3607"/>
                    <a:pt x="1455" y="3442"/>
                  </a:cubicBezTo>
                  <a:cubicBezTo>
                    <a:pt x="1878" y="4233"/>
                    <a:pt x="2412" y="4970"/>
                    <a:pt x="3019" y="5651"/>
                  </a:cubicBezTo>
                  <a:cubicBezTo>
                    <a:pt x="2559" y="6129"/>
                    <a:pt x="2265" y="6736"/>
                    <a:pt x="2191" y="7399"/>
                  </a:cubicBezTo>
                  <a:cubicBezTo>
                    <a:pt x="2118" y="7933"/>
                    <a:pt x="2099" y="8780"/>
                    <a:pt x="2541" y="9148"/>
                  </a:cubicBezTo>
                  <a:cubicBezTo>
                    <a:pt x="2570" y="9171"/>
                    <a:pt x="2602" y="9181"/>
                    <a:pt x="2634" y="9181"/>
                  </a:cubicBezTo>
                  <a:cubicBezTo>
                    <a:pt x="2703" y="9181"/>
                    <a:pt x="2768" y="9131"/>
                    <a:pt x="2780" y="9056"/>
                  </a:cubicBezTo>
                  <a:cubicBezTo>
                    <a:pt x="2799" y="8798"/>
                    <a:pt x="2762" y="8559"/>
                    <a:pt x="2688" y="8319"/>
                  </a:cubicBezTo>
                  <a:cubicBezTo>
                    <a:pt x="2651" y="8043"/>
                    <a:pt x="2633" y="7749"/>
                    <a:pt x="2670" y="7473"/>
                  </a:cubicBezTo>
                  <a:cubicBezTo>
                    <a:pt x="2743" y="6902"/>
                    <a:pt x="2927" y="6368"/>
                    <a:pt x="3240" y="5908"/>
                  </a:cubicBezTo>
                  <a:cubicBezTo>
                    <a:pt x="3332" y="6019"/>
                    <a:pt x="3443" y="6147"/>
                    <a:pt x="3535" y="6258"/>
                  </a:cubicBezTo>
                  <a:cubicBezTo>
                    <a:pt x="4381" y="7325"/>
                    <a:pt x="5247" y="8375"/>
                    <a:pt x="6093" y="9424"/>
                  </a:cubicBezTo>
                  <a:cubicBezTo>
                    <a:pt x="6075" y="9424"/>
                    <a:pt x="6056" y="9442"/>
                    <a:pt x="6056" y="9461"/>
                  </a:cubicBezTo>
                  <a:cubicBezTo>
                    <a:pt x="6020" y="9497"/>
                    <a:pt x="6001" y="9534"/>
                    <a:pt x="6001" y="9589"/>
                  </a:cubicBezTo>
                  <a:cubicBezTo>
                    <a:pt x="6001" y="9608"/>
                    <a:pt x="6001" y="9608"/>
                    <a:pt x="6001" y="9626"/>
                  </a:cubicBezTo>
                  <a:cubicBezTo>
                    <a:pt x="5946" y="9773"/>
                    <a:pt x="5891" y="9921"/>
                    <a:pt x="5817" y="10068"/>
                  </a:cubicBezTo>
                  <a:cubicBezTo>
                    <a:pt x="5762" y="10234"/>
                    <a:pt x="5707" y="10399"/>
                    <a:pt x="5688" y="10583"/>
                  </a:cubicBezTo>
                  <a:cubicBezTo>
                    <a:pt x="5633" y="10878"/>
                    <a:pt x="5578" y="11356"/>
                    <a:pt x="5799" y="11596"/>
                  </a:cubicBezTo>
                  <a:cubicBezTo>
                    <a:pt x="5831" y="11635"/>
                    <a:pt x="5876" y="11655"/>
                    <a:pt x="5922" y="11655"/>
                  </a:cubicBezTo>
                  <a:cubicBezTo>
                    <a:pt x="5982" y="11655"/>
                    <a:pt x="6043" y="11622"/>
                    <a:pt x="6075" y="11559"/>
                  </a:cubicBezTo>
                  <a:cubicBezTo>
                    <a:pt x="6148" y="11393"/>
                    <a:pt x="6167" y="11227"/>
                    <a:pt x="6148" y="11062"/>
                  </a:cubicBezTo>
                  <a:cubicBezTo>
                    <a:pt x="6148" y="10859"/>
                    <a:pt x="6167" y="10675"/>
                    <a:pt x="6204" y="10473"/>
                  </a:cubicBezTo>
                  <a:cubicBezTo>
                    <a:pt x="6240" y="10289"/>
                    <a:pt x="6369" y="10031"/>
                    <a:pt x="6424" y="9810"/>
                  </a:cubicBezTo>
                  <a:cubicBezTo>
                    <a:pt x="6829" y="10307"/>
                    <a:pt x="7234" y="10804"/>
                    <a:pt x="7639" y="11320"/>
                  </a:cubicBezTo>
                  <a:lnTo>
                    <a:pt x="7621" y="11320"/>
                  </a:lnTo>
                  <a:cubicBezTo>
                    <a:pt x="7363" y="11540"/>
                    <a:pt x="7050" y="12148"/>
                    <a:pt x="7400" y="12424"/>
                  </a:cubicBezTo>
                  <a:cubicBezTo>
                    <a:pt x="7420" y="12437"/>
                    <a:pt x="7441" y="12443"/>
                    <a:pt x="7462" y="12443"/>
                  </a:cubicBezTo>
                  <a:cubicBezTo>
                    <a:pt x="7500" y="12443"/>
                    <a:pt x="7535" y="12423"/>
                    <a:pt x="7547" y="12387"/>
                  </a:cubicBezTo>
                  <a:cubicBezTo>
                    <a:pt x="7584" y="12240"/>
                    <a:pt x="7602" y="12093"/>
                    <a:pt x="7602" y="11945"/>
                  </a:cubicBezTo>
                  <a:cubicBezTo>
                    <a:pt x="7621" y="11780"/>
                    <a:pt x="7676" y="11614"/>
                    <a:pt x="7787" y="11467"/>
                  </a:cubicBezTo>
                  <a:lnTo>
                    <a:pt x="8412" y="12258"/>
                  </a:lnTo>
                  <a:cubicBezTo>
                    <a:pt x="8441" y="12291"/>
                    <a:pt x="8476" y="12305"/>
                    <a:pt x="8511" y="12305"/>
                  </a:cubicBezTo>
                  <a:cubicBezTo>
                    <a:pt x="8614" y="12305"/>
                    <a:pt x="8715" y="12188"/>
                    <a:pt x="8633" y="12093"/>
                  </a:cubicBezTo>
                  <a:cubicBezTo>
                    <a:pt x="8339" y="11688"/>
                    <a:pt x="8044" y="11301"/>
                    <a:pt x="7750" y="10896"/>
                  </a:cubicBezTo>
                  <a:lnTo>
                    <a:pt x="7750" y="10896"/>
                  </a:lnTo>
                  <a:cubicBezTo>
                    <a:pt x="7842" y="10915"/>
                    <a:pt x="7934" y="10951"/>
                    <a:pt x="8026" y="10951"/>
                  </a:cubicBezTo>
                  <a:cubicBezTo>
                    <a:pt x="8146" y="10977"/>
                    <a:pt x="8303" y="11007"/>
                    <a:pt x="8458" y="11007"/>
                  </a:cubicBezTo>
                  <a:cubicBezTo>
                    <a:pt x="8635" y="11007"/>
                    <a:pt x="8810" y="10968"/>
                    <a:pt x="8928" y="10841"/>
                  </a:cubicBezTo>
                  <a:cubicBezTo>
                    <a:pt x="8964" y="10786"/>
                    <a:pt x="8946" y="10694"/>
                    <a:pt x="8891" y="10657"/>
                  </a:cubicBezTo>
                  <a:cubicBezTo>
                    <a:pt x="8688" y="10491"/>
                    <a:pt x="8320" y="10546"/>
                    <a:pt x="8081" y="10510"/>
                  </a:cubicBezTo>
                  <a:cubicBezTo>
                    <a:pt x="7927" y="10482"/>
                    <a:pt x="7742" y="10411"/>
                    <a:pt x="7564" y="10411"/>
                  </a:cubicBezTo>
                  <a:cubicBezTo>
                    <a:pt x="7508" y="10411"/>
                    <a:pt x="7453" y="10418"/>
                    <a:pt x="7400" y="10436"/>
                  </a:cubicBezTo>
                  <a:cubicBezTo>
                    <a:pt x="6719" y="9516"/>
                    <a:pt x="6038" y="8595"/>
                    <a:pt x="5357" y="7675"/>
                  </a:cubicBezTo>
                  <a:lnTo>
                    <a:pt x="5357" y="7675"/>
                  </a:lnTo>
                  <a:cubicBezTo>
                    <a:pt x="5762" y="7767"/>
                    <a:pt x="6204" y="7822"/>
                    <a:pt x="6590" y="7951"/>
                  </a:cubicBezTo>
                  <a:cubicBezTo>
                    <a:pt x="7198" y="8172"/>
                    <a:pt x="7823" y="8687"/>
                    <a:pt x="8468" y="8761"/>
                  </a:cubicBezTo>
                  <a:cubicBezTo>
                    <a:pt x="8476" y="8762"/>
                    <a:pt x="8484" y="8763"/>
                    <a:pt x="8492" y="8763"/>
                  </a:cubicBezTo>
                  <a:cubicBezTo>
                    <a:pt x="8625" y="8763"/>
                    <a:pt x="8705" y="8625"/>
                    <a:pt x="8670" y="8503"/>
                  </a:cubicBezTo>
                  <a:cubicBezTo>
                    <a:pt x="8357" y="7878"/>
                    <a:pt x="7455" y="7565"/>
                    <a:pt x="6829" y="7362"/>
                  </a:cubicBezTo>
                  <a:cubicBezTo>
                    <a:pt x="6409" y="7236"/>
                    <a:pt x="5881" y="7067"/>
                    <a:pt x="5385" y="7067"/>
                  </a:cubicBezTo>
                  <a:cubicBezTo>
                    <a:pt x="5230" y="7067"/>
                    <a:pt x="5078" y="7084"/>
                    <a:pt x="4934" y="7123"/>
                  </a:cubicBezTo>
                  <a:cubicBezTo>
                    <a:pt x="4823" y="6957"/>
                    <a:pt x="4713" y="6810"/>
                    <a:pt x="4602" y="6663"/>
                  </a:cubicBezTo>
                  <a:cubicBezTo>
                    <a:pt x="3995" y="5853"/>
                    <a:pt x="3369" y="5043"/>
                    <a:pt x="2817" y="4196"/>
                  </a:cubicBezTo>
                  <a:cubicBezTo>
                    <a:pt x="2762" y="4123"/>
                    <a:pt x="2725" y="4049"/>
                    <a:pt x="2688" y="3976"/>
                  </a:cubicBezTo>
                  <a:lnTo>
                    <a:pt x="2688" y="3976"/>
                  </a:lnTo>
                  <a:cubicBezTo>
                    <a:pt x="3130" y="3994"/>
                    <a:pt x="3553" y="3994"/>
                    <a:pt x="3995" y="4031"/>
                  </a:cubicBezTo>
                  <a:cubicBezTo>
                    <a:pt x="4503" y="4077"/>
                    <a:pt x="5062" y="4278"/>
                    <a:pt x="5587" y="4278"/>
                  </a:cubicBezTo>
                  <a:cubicBezTo>
                    <a:pt x="5690" y="4278"/>
                    <a:pt x="5791" y="4270"/>
                    <a:pt x="5891" y="4252"/>
                  </a:cubicBezTo>
                  <a:cubicBezTo>
                    <a:pt x="6056" y="4233"/>
                    <a:pt x="6112" y="4031"/>
                    <a:pt x="5983" y="3920"/>
                  </a:cubicBezTo>
                  <a:cubicBezTo>
                    <a:pt x="5486" y="3497"/>
                    <a:pt x="4602" y="3460"/>
                    <a:pt x="3958" y="3423"/>
                  </a:cubicBezTo>
                  <a:cubicBezTo>
                    <a:pt x="3762" y="3402"/>
                    <a:pt x="3563" y="3391"/>
                    <a:pt x="3363" y="3391"/>
                  </a:cubicBezTo>
                  <a:cubicBezTo>
                    <a:pt x="3055" y="3391"/>
                    <a:pt x="2743" y="3416"/>
                    <a:pt x="2430" y="3460"/>
                  </a:cubicBezTo>
                  <a:cubicBezTo>
                    <a:pt x="2228" y="3000"/>
                    <a:pt x="2062" y="2540"/>
                    <a:pt x="1878" y="2080"/>
                  </a:cubicBezTo>
                  <a:close/>
                  <a:moveTo>
                    <a:pt x="725" y="0"/>
                  </a:moveTo>
                  <a:cubicBezTo>
                    <a:pt x="548" y="0"/>
                    <a:pt x="390" y="184"/>
                    <a:pt x="461" y="368"/>
                  </a:cubicBezTo>
                  <a:cubicBezTo>
                    <a:pt x="1455" y="2356"/>
                    <a:pt x="130" y="4049"/>
                    <a:pt x="38" y="6037"/>
                  </a:cubicBezTo>
                  <a:cubicBezTo>
                    <a:pt x="1" y="7602"/>
                    <a:pt x="479" y="9129"/>
                    <a:pt x="1400" y="10399"/>
                  </a:cubicBezTo>
                  <a:cubicBezTo>
                    <a:pt x="3627" y="13583"/>
                    <a:pt x="7529" y="14467"/>
                    <a:pt x="11044" y="15479"/>
                  </a:cubicBezTo>
                  <a:cubicBezTo>
                    <a:pt x="11081" y="15534"/>
                    <a:pt x="11118" y="15590"/>
                    <a:pt x="11173" y="15645"/>
                  </a:cubicBezTo>
                  <a:cubicBezTo>
                    <a:pt x="11222" y="15705"/>
                    <a:pt x="11288" y="15732"/>
                    <a:pt x="11355" y="15732"/>
                  </a:cubicBezTo>
                  <a:cubicBezTo>
                    <a:pt x="11491" y="15732"/>
                    <a:pt x="11627" y="15621"/>
                    <a:pt x="11615" y="15461"/>
                  </a:cubicBezTo>
                  <a:cubicBezTo>
                    <a:pt x="11523" y="14504"/>
                    <a:pt x="11247" y="13657"/>
                    <a:pt x="11265" y="12682"/>
                  </a:cubicBezTo>
                  <a:cubicBezTo>
                    <a:pt x="11284" y="11835"/>
                    <a:pt x="11357" y="10988"/>
                    <a:pt x="11339" y="10123"/>
                  </a:cubicBezTo>
                  <a:cubicBezTo>
                    <a:pt x="11320" y="8356"/>
                    <a:pt x="11026" y="6534"/>
                    <a:pt x="10124" y="4988"/>
                  </a:cubicBezTo>
                  <a:cubicBezTo>
                    <a:pt x="8718" y="2593"/>
                    <a:pt x="5975" y="1586"/>
                    <a:pt x="3280" y="1586"/>
                  </a:cubicBezTo>
                  <a:cubicBezTo>
                    <a:pt x="2765" y="1586"/>
                    <a:pt x="2251" y="1622"/>
                    <a:pt x="1749" y="1693"/>
                  </a:cubicBezTo>
                  <a:cubicBezTo>
                    <a:pt x="1713" y="1620"/>
                    <a:pt x="1676" y="1546"/>
                    <a:pt x="1639" y="1472"/>
                  </a:cubicBezTo>
                  <a:cubicBezTo>
                    <a:pt x="1584" y="920"/>
                    <a:pt x="1308" y="405"/>
                    <a:pt x="884" y="55"/>
                  </a:cubicBezTo>
                  <a:cubicBezTo>
                    <a:pt x="833" y="17"/>
                    <a:pt x="778" y="0"/>
                    <a:pt x="725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0"/>
            <p:cNvSpPr/>
            <p:nvPr/>
          </p:nvSpPr>
          <p:spPr>
            <a:xfrm>
              <a:off x="-287438" y="4101468"/>
              <a:ext cx="797490" cy="670947"/>
            </a:xfrm>
            <a:custGeom>
              <a:avLst/>
              <a:gdLst/>
              <a:ahLst/>
              <a:cxnLst/>
              <a:rect l="l" t="t" r="r" b="b"/>
              <a:pathLst>
                <a:path w="14873" h="12513" extrusionOk="0">
                  <a:moveTo>
                    <a:pt x="14023" y="909"/>
                  </a:moveTo>
                  <a:cubicBezTo>
                    <a:pt x="13452" y="2455"/>
                    <a:pt x="13250" y="4130"/>
                    <a:pt x="12698" y="5657"/>
                  </a:cubicBezTo>
                  <a:cubicBezTo>
                    <a:pt x="12017" y="7535"/>
                    <a:pt x="10949" y="9320"/>
                    <a:pt x="9293" y="10461"/>
                  </a:cubicBezTo>
                  <a:cubicBezTo>
                    <a:pt x="8172" y="11233"/>
                    <a:pt x="7067" y="11531"/>
                    <a:pt x="5879" y="11531"/>
                  </a:cubicBezTo>
                  <a:cubicBezTo>
                    <a:pt x="5253" y="11531"/>
                    <a:pt x="4604" y="11448"/>
                    <a:pt x="3918" y="11308"/>
                  </a:cubicBezTo>
                  <a:cubicBezTo>
                    <a:pt x="3771" y="11271"/>
                    <a:pt x="3605" y="11234"/>
                    <a:pt x="3421" y="11216"/>
                  </a:cubicBezTo>
                  <a:cubicBezTo>
                    <a:pt x="4176" y="10719"/>
                    <a:pt x="4875" y="10112"/>
                    <a:pt x="5483" y="9449"/>
                  </a:cubicBezTo>
                  <a:cubicBezTo>
                    <a:pt x="5998" y="9872"/>
                    <a:pt x="6642" y="10093"/>
                    <a:pt x="7305" y="10112"/>
                  </a:cubicBezTo>
                  <a:cubicBezTo>
                    <a:pt x="7368" y="10114"/>
                    <a:pt x="7435" y="10115"/>
                    <a:pt x="7506" y="10115"/>
                  </a:cubicBezTo>
                  <a:cubicBezTo>
                    <a:pt x="8031" y="10115"/>
                    <a:pt x="8724" y="10037"/>
                    <a:pt x="9017" y="9615"/>
                  </a:cubicBezTo>
                  <a:cubicBezTo>
                    <a:pt x="9072" y="9504"/>
                    <a:pt x="9017" y="9375"/>
                    <a:pt x="8888" y="9375"/>
                  </a:cubicBezTo>
                  <a:cubicBezTo>
                    <a:pt x="8649" y="9394"/>
                    <a:pt x="8409" y="9449"/>
                    <a:pt x="8170" y="9541"/>
                  </a:cubicBezTo>
                  <a:cubicBezTo>
                    <a:pt x="7894" y="9615"/>
                    <a:pt x="7618" y="9633"/>
                    <a:pt x="7323" y="9633"/>
                  </a:cubicBezTo>
                  <a:cubicBezTo>
                    <a:pt x="6753" y="9615"/>
                    <a:pt x="6219" y="9467"/>
                    <a:pt x="5722" y="9210"/>
                  </a:cubicBezTo>
                  <a:cubicBezTo>
                    <a:pt x="5832" y="9099"/>
                    <a:pt x="5943" y="8989"/>
                    <a:pt x="6053" y="8897"/>
                  </a:cubicBezTo>
                  <a:cubicBezTo>
                    <a:pt x="7010" y="7940"/>
                    <a:pt x="7986" y="7001"/>
                    <a:pt x="8943" y="6044"/>
                  </a:cubicBezTo>
                  <a:cubicBezTo>
                    <a:pt x="8961" y="6062"/>
                    <a:pt x="8980" y="6081"/>
                    <a:pt x="8998" y="6081"/>
                  </a:cubicBezTo>
                  <a:cubicBezTo>
                    <a:pt x="9035" y="6118"/>
                    <a:pt x="9090" y="6136"/>
                    <a:pt x="9127" y="6136"/>
                  </a:cubicBezTo>
                  <a:cubicBezTo>
                    <a:pt x="9146" y="6136"/>
                    <a:pt x="9164" y="6118"/>
                    <a:pt x="9164" y="6118"/>
                  </a:cubicBezTo>
                  <a:cubicBezTo>
                    <a:pt x="9330" y="6154"/>
                    <a:pt x="9477" y="6210"/>
                    <a:pt x="9624" y="6265"/>
                  </a:cubicBezTo>
                  <a:cubicBezTo>
                    <a:pt x="9808" y="6302"/>
                    <a:pt x="9992" y="6338"/>
                    <a:pt x="10176" y="6338"/>
                  </a:cubicBezTo>
                  <a:cubicBezTo>
                    <a:pt x="10267" y="6344"/>
                    <a:pt x="10375" y="6352"/>
                    <a:pt x="10488" y="6352"/>
                  </a:cubicBezTo>
                  <a:cubicBezTo>
                    <a:pt x="10741" y="6352"/>
                    <a:pt x="11017" y="6314"/>
                    <a:pt x="11170" y="6136"/>
                  </a:cubicBezTo>
                  <a:cubicBezTo>
                    <a:pt x="11244" y="6044"/>
                    <a:pt x="11207" y="5897"/>
                    <a:pt x="11097" y="5860"/>
                  </a:cubicBezTo>
                  <a:cubicBezTo>
                    <a:pt x="10994" y="5837"/>
                    <a:pt x="10892" y="5821"/>
                    <a:pt x="10789" y="5821"/>
                  </a:cubicBezTo>
                  <a:cubicBezTo>
                    <a:pt x="10726" y="5821"/>
                    <a:pt x="10663" y="5827"/>
                    <a:pt x="10600" y="5842"/>
                  </a:cubicBezTo>
                  <a:cubicBezTo>
                    <a:pt x="10498" y="5851"/>
                    <a:pt x="10402" y="5855"/>
                    <a:pt x="10305" y="5855"/>
                  </a:cubicBezTo>
                  <a:cubicBezTo>
                    <a:pt x="10208" y="5855"/>
                    <a:pt x="10112" y="5851"/>
                    <a:pt x="10011" y="5842"/>
                  </a:cubicBezTo>
                  <a:cubicBezTo>
                    <a:pt x="9808" y="5823"/>
                    <a:pt x="9550" y="5713"/>
                    <a:pt x="9330" y="5694"/>
                  </a:cubicBezTo>
                  <a:lnTo>
                    <a:pt x="10710" y="4332"/>
                  </a:lnTo>
                  <a:lnTo>
                    <a:pt x="10710" y="4351"/>
                  </a:lnTo>
                  <a:cubicBezTo>
                    <a:pt x="10861" y="4513"/>
                    <a:pt x="11173" y="4668"/>
                    <a:pt x="11443" y="4668"/>
                  </a:cubicBezTo>
                  <a:cubicBezTo>
                    <a:pt x="11601" y="4668"/>
                    <a:pt x="11744" y="4615"/>
                    <a:pt x="11833" y="4479"/>
                  </a:cubicBezTo>
                  <a:cubicBezTo>
                    <a:pt x="11870" y="4424"/>
                    <a:pt x="11833" y="4351"/>
                    <a:pt x="11778" y="4332"/>
                  </a:cubicBezTo>
                  <a:cubicBezTo>
                    <a:pt x="11704" y="4323"/>
                    <a:pt x="11630" y="4318"/>
                    <a:pt x="11557" y="4318"/>
                  </a:cubicBezTo>
                  <a:cubicBezTo>
                    <a:pt x="11483" y="4318"/>
                    <a:pt x="11409" y="4323"/>
                    <a:pt x="11336" y="4332"/>
                  </a:cubicBezTo>
                  <a:cubicBezTo>
                    <a:pt x="11170" y="4314"/>
                    <a:pt x="11005" y="4277"/>
                    <a:pt x="10839" y="4185"/>
                  </a:cubicBezTo>
                  <a:lnTo>
                    <a:pt x="11557" y="3486"/>
                  </a:lnTo>
                  <a:cubicBezTo>
                    <a:pt x="11656" y="3386"/>
                    <a:pt x="11580" y="3242"/>
                    <a:pt x="11480" y="3242"/>
                  </a:cubicBezTo>
                  <a:cubicBezTo>
                    <a:pt x="11451" y="3242"/>
                    <a:pt x="11420" y="3254"/>
                    <a:pt x="11391" y="3283"/>
                  </a:cubicBezTo>
                  <a:lnTo>
                    <a:pt x="10268" y="4277"/>
                  </a:lnTo>
                  <a:cubicBezTo>
                    <a:pt x="10287" y="4167"/>
                    <a:pt x="10305" y="4075"/>
                    <a:pt x="10305" y="4001"/>
                  </a:cubicBezTo>
                  <a:cubicBezTo>
                    <a:pt x="10342" y="3725"/>
                    <a:pt x="10360" y="3302"/>
                    <a:pt x="10121" y="3117"/>
                  </a:cubicBezTo>
                  <a:cubicBezTo>
                    <a:pt x="10092" y="3096"/>
                    <a:pt x="10063" y="3085"/>
                    <a:pt x="10036" y="3085"/>
                  </a:cubicBezTo>
                  <a:cubicBezTo>
                    <a:pt x="9995" y="3085"/>
                    <a:pt x="9959" y="3110"/>
                    <a:pt x="9937" y="3154"/>
                  </a:cubicBezTo>
                  <a:cubicBezTo>
                    <a:pt x="9790" y="3375"/>
                    <a:pt x="9882" y="3743"/>
                    <a:pt x="9863" y="3983"/>
                  </a:cubicBezTo>
                  <a:cubicBezTo>
                    <a:pt x="9863" y="4185"/>
                    <a:pt x="9753" y="4461"/>
                    <a:pt x="9845" y="4645"/>
                  </a:cubicBezTo>
                  <a:lnTo>
                    <a:pt x="7268" y="6946"/>
                  </a:lnTo>
                  <a:cubicBezTo>
                    <a:pt x="7342" y="6541"/>
                    <a:pt x="7342" y="6099"/>
                    <a:pt x="7452" y="5694"/>
                  </a:cubicBezTo>
                  <a:cubicBezTo>
                    <a:pt x="7599" y="5068"/>
                    <a:pt x="8060" y="4406"/>
                    <a:pt x="8078" y="3762"/>
                  </a:cubicBezTo>
                  <a:cubicBezTo>
                    <a:pt x="8078" y="3644"/>
                    <a:pt x="7984" y="3561"/>
                    <a:pt x="7880" y="3561"/>
                  </a:cubicBezTo>
                  <a:cubicBezTo>
                    <a:pt x="7854" y="3561"/>
                    <a:pt x="7828" y="3567"/>
                    <a:pt x="7802" y="3578"/>
                  </a:cubicBezTo>
                  <a:cubicBezTo>
                    <a:pt x="7213" y="3946"/>
                    <a:pt x="6974" y="4884"/>
                    <a:pt x="6845" y="5510"/>
                  </a:cubicBezTo>
                  <a:cubicBezTo>
                    <a:pt x="6716" y="6081"/>
                    <a:pt x="6550" y="6835"/>
                    <a:pt x="6753" y="7424"/>
                  </a:cubicBezTo>
                  <a:lnTo>
                    <a:pt x="6329" y="7793"/>
                  </a:lnTo>
                  <a:cubicBezTo>
                    <a:pt x="5575" y="8474"/>
                    <a:pt x="4839" y="9173"/>
                    <a:pt x="4047" y="9799"/>
                  </a:cubicBezTo>
                  <a:cubicBezTo>
                    <a:pt x="3974" y="9854"/>
                    <a:pt x="3900" y="9891"/>
                    <a:pt x="3845" y="9946"/>
                  </a:cubicBezTo>
                  <a:cubicBezTo>
                    <a:pt x="3808" y="9504"/>
                    <a:pt x="3771" y="9081"/>
                    <a:pt x="3771" y="8639"/>
                  </a:cubicBezTo>
                  <a:cubicBezTo>
                    <a:pt x="3771" y="8032"/>
                    <a:pt x="3992" y="7314"/>
                    <a:pt x="3845" y="6725"/>
                  </a:cubicBezTo>
                  <a:cubicBezTo>
                    <a:pt x="3813" y="6630"/>
                    <a:pt x="3727" y="6578"/>
                    <a:pt x="3642" y="6578"/>
                  </a:cubicBezTo>
                  <a:cubicBezTo>
                    <a:pt x="3579" y="6578"/>
                    <a:pt x="3516" y="6607"/>
                    <a:pt x="3477" y="6670"/>
                  </a:cubicBezTo>
                  <a:cubicBezTo>
                    <a:pt x="3108" y="7204"/>
                    <a:pt x="3164" y="8087"/>
                    <a:pt x="3182" y="8731"/>
                  </a:cubicBezTo>
                  <a:cubicBezTo>
                    <a:pt x="3164" y="9228"/>
                    <a:pt x="3237" y="9744"/>
                    <a:pt x="3366" y="10259"/>
                  </a:cubicBezTo>
                  <a:cubicBezTo>
                    <a:pt x="2924" y="10498"/>
                    <a:pt x="2483" y="10701"/>
                    <a:pt x="2022" y="10922"/>
                  </a:cubicBezTo>
                  <a:cubicBezTo>
                    <a:pt x="2096" y="9431"/>
                    <a:pt x="1912" y="7940"/>
                    <a:pt x="2262" y="6467"/>
                  </a:cubicBezTo>
                  <a:cubicBezTo>
                    <a:pt x="2685" y="4664"/>
                    <a:pt x="3918" y="3154"/>
                    <a:pt x="5612" y="2381"/>
                  </a:cubicBezTo>
                  <a:cubicBezTo>
                    <a:pt x="7268" y="1571"/>
                    <a:pt x="9127" y="1406"/>
                    <a:pt x="10931" y="1332"/>
                  </a:cubicBezTo>
                  <a:cubicBezTo>
                    <a:pt x="11851" y="1295"/>
                    <a:pt x="13103" y="1332"/>
                    <a:pt x="14023" y="909"/>
                  </a:cubicBezTo>
                  <a:close/>
                  <a:moveTo>
                    <a:pt x="14523" y="0"/>
                  </a:moveTo>
                  <a:cubicBezTo>
                    <a:pt x="14504" y="0"/>
                    <a:pt x="14485" y="2"/>
                    <a:pt x="14465" y="7"/>
                  </a:cubicBezTo>
                  <a:cubicBezTo>
                    <a:pt x="13526" y="191"/>
                    <a:pt x="12716" y="541"/>
                    <a:pt x="11741" y="614"/>
                  </a:cubicBezTo>
                  <a:cubicBezTo>
                    <a:pt x="10876" y="669"/>
                    <a:pt x="10029" y="669"/>
                    <a:pt x="9182" y="762"/>
                  </a:cubicBezTo>
                  <a:cubicBezTo>
                    <a:pt x="7415" y="946"/>
                    <a:pt x="5630" y="1406"/>
                    <a:pt x="4176" y="2455"/>
                  </a:cubicBezTo>
                  <a:cubicBezTo>
                    <a:pt x="1489" y="4387"/>
                    <a:pt x="937" y="8032"/>
                    <a:pt x="1654" y="11106"/>
                  </a:cubicBezTo>
                  <a:lnTo>
                    <a:pt x="1452" y="11216"/>
                  </a:lnTo>
                  <a:cubicBezTo>
                    <a:pt x="900" y="11326"/>
                    <a:pt x="440" y="11639"/>
                    <a:pt x="108" y="12099"/>
                  </a:cubicBezTo>
                  <a:cubicBezTo>
                    <a:pt x="1" y="12299"/>
                    <a:pt x="150" y="12512"/>
                    <a:pt x="353" y="12512"/>
                  </a:cubicBezTo>
                  <a:cubicBezTo>
                    <a:pt x="392" y="12512"/>
                    <a:pt x="434" y="12504"/>
                    <a:pt x="476" y="12486"/>
                  </a:cubicBezTo>
                  <a:cubicBezTo>
                    <a:pt x="1111" y="12088"/>
                    <a:pt x="1736" y="11959"/>
                    <a:pt x="2365" y="11959"/>
                  </a:cubicBezTo>
                  <a:cubicBezTo>
                    <a:pt x="3524" y="11959"/>
                    <a:pt x="4692" y="12399"/>
                    <a:pt x="5934" y="12399"/>
                  </a:cubicBezTo>
                  <a:cubicBezTo>
                    <a:pt x="6010" y="12399"/>
                    <a:pt x="6087" y="12398"/>
                    <a:pt x="6164" y="12394"/>
                  </a:cubicBezTo>
                  <a:cubicBezTo>
                    <a:pt x="7710" y="12284"/>
                    <a:pt x="9201" y="11658"/>
                    <a:pt x="10379" y="10627"/>
                  </a:cubicBezTo>
                  <a:cubicBezTo>
                    <a:pt x="13342" y="8124"/>
                    <a:pt x="13876" y="4167"/>
                    <a:pt x="14538" y="577"/>
                  </a:cubicBezTo>
                  <a:cubicBezTo>
                    <a:pt x="14594" y="522"/>
                    <a:pt x="14649" y="485"/>
                    <a:pt x="14704" y="430"/>
                  </a:cubicBezTo>
                  <a:cubicBezTo>
                    <a:pt x="14873" y="262"/>
                    <a:pt x="14732" y="0"/>
                    <a:pt x="14523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0"/>
            <p:cNvSpPr/>
            <p:nvPr/>
          </p:nvSpPr>
          <p:spPr>
            <a:xfrm>
              <a:off x="2544667" y="4522109"/>
              <a:ext cx="973364" cy="563814"/>
            </a:xfrm>
            <a:custGeom>
              <a:avLst/>
              <a:gdLst/>
              <a:ahLst/>
              <a:cxnLst/>
              <a:rect l="l" t="t" r="r" b="b"/>
              <a:pathLst>
                <a:path w="18153" h="10515" extrusionOk="0">
                  <a:moveTo>
                    <a:pt x="8035" y="661"/>
                  </a:moveTo>
                  <a:cubicBezTo>
                    <a:pt x="9274" y="661"/>
                    <a:pt x="10500" y="1038"/>
                    <a:pt x="11541" y="1774"/>
                  </a:cubicBezTo>
                  <a:cubicBezTo>
                    <a:pt x="13050" y="2824"/>
                    <a:pt x="14118" y="4351"/>
                    <a:pt x="15075" y="5897"/>
                  </a:cubicBezTo>
                  <a:cubicBezTo>
                    <a:pt x="15572" y="6670"/>
                    <a:pt x="16142" y="7775"/>
                    <a:pt x="16971" y="8364"/>
                  </a:cubicBezTo>
                  <a:cubicBezTo>
                    <a:pt x="15351" y="8640"/>
                    <a:pt x="13786" y="9284"/>
                    <a:pt x="12185" y="9560"/>
                  </a:cubicBezTo>
                  <a:cubicBezTo>
                    <a:pt x="11475" y="9681"/>
                    <a:pt x="10746" y="9753"/>
                    <a:pt x="10018" y="9753"/>
                  </a:cubicBezTo>
                  <a:cubicBezTo>
                    <a:pt x="8746" y="9753"/>
                    <a:pt x="7479" y="9533"/>
                    <a:pt x="6332" y="8971"/>
                  </a:cubicBezTo>
                  <a:cubicBezTo>
                    <a:pt x="4455" y="8069"/>
                    <a:pt x="3571" y="6634"/>
                    <a:pt x="2945" y="4719"/>
                  </a:cubicBezTo>
                  <a:cubicBezTo>
                    <a:pt x="2890" y="4572"/>
                    <a:pt x="2835" y="4407"/>
                    <a:pt x="2780" y="4241"/>
                  </a:cubicBezTo>
                  <a:lnTo>
                    <a:pt x="2780" y="4241"/>
                  </a:lnTo>
                  <a:cubicBezTo>
                    <a:pt x="3590" y="4646"/>
                    <a:pt x="4436" y="4959"/>
                    <a:pt x="5320" y="5161"/>
                  </a:cubicBezTo>
                  <a:cubicBezTo>
                    <a:pt x="5228" y="5824"/>
                    <a:pt x="5338" y="6505"/>
                    <a:pt x="5651" y="7075"/>
                  </a:cubicBezTo>
                  <a:cubicBezTo>
                    <a:pt x="5890" y="7536"/>
                    <a:pt x="6351" y="8272"/>
                    <a:pt x="6940" y="8327"/>
                  </a:cubicBezTo>
                  <a:cubicBezTo>
                    <a:pt x="7050" y="8327"/>
                    <a:pt x="7142" y="8198"/>
                    <a:pt x="7068" y="8088"/>
                  </a:cubicBezTo>
                  <a:cubicBezTo>
                    <a:pt x="6940" y="7885"/>
                    <a:pt x="6774" y="7701"/>
                    <a:pt x="6571" y="7536"/>
                  </a:cubicBezTo>
                  <a:cubicBezTo>
                    <a:pt x="6387" y="7333"/>
                    <a:pt x="6203" y="7094"/>
                    <a:pt x="6074" y="6854"/>
                  </a:cubicBezTo>
                  <a:cubicBezTo>
                    <a:pt x="5817" y="6358"/>
                    <a:pt x="5670" y="5805"/>
                    <a:pt x="5651" y="5235"/>
                  </a:cubicBezTo>
                  <a:lnTo>
                    <a:pt x="5651" y="5235"/>
                  </a:lnTo>
                  <a:lnTo>
                    <a:pt x="6093" y="5364"/>
                  </a:lnTo>
                  <a:cubicBezTo>
                    <a:pt x="7400" y="5750"/>
                    <a:pt x="8706" y="6118"/>
                    <a:pt x="10013" y="6486"/>
                  </a:cubicBezTo>
                  <a:cubicBezTo>
                    <a:pt x="9995" y="6505"/>
                    <a:pt x="9995" y="6523"/>
                    <a:pt x="9995" y="6542"/>
                  </a:cubicBezTo>
                  <a:cubicBezTo>
                    <a:pt x="9976" y="6597"/>
                    <a:pt x="9995" y="6652"/>
                    <a:pt x="10013" y="6689"/>
                  </a:cubicBezTo>
                  <a:cubicBezTo>
                    <a:pt x="10032" y="6707"/>
                    <a:pt x="10032" y="6707"/>
                    <a:pt x="10050" y="6707"/>
                  </a:cubicBezTo>
                  <a:cubicBezTo>
                    <a:pt x="10087" y="6854"/>
                    <a:pt x="10124" y="7020"/>
                    <a:pt x="10142" y="7167"/>
                  </a:cubicBezTo>
                  <a:cubicBezTo>
                    <a:pt x="10197" y="7351"/>
                    <a:pt x="10253" y="7517"/>
                    <a:pt x="10345" y="7683"/>
                  </a:cubicBezTo>
                  <a:cubicBezTo>
                    <a:pt x="10473" y="7959"/>
                    <a:pt x="10694" y="8364"/>
                    <a:pt x="11007" y="8437"/>
                  </a:cubicBezTo>
                  <a:cubicBezTo>
                    <a:pt x="11022" y="8442"/>
                    <a:pt x="11037" y="8445"/>
                    <a:pt x="11052" y="8445"/>
                  </a:cubicBezTo>
                  <a:cubicBezTo>
                    <a:pt x="11149" y="8445"/>
                    <a:pt x="11242" y="8349"/>
                    <a:pt x="11210" y="8253"/>
                  </a:cubicBezTo>
                  <a:cubicBezTo>
                    <a:pt x="11173" y="8088"/>
                    <a:pt x="11099" y="7940"/>
                    <a:pt x="10989" y="7812"/>
                  </a:cubicBezTo>
                  <a:cubicBezTo>
                    <a:pt x="10878" y="7646"/>
                    <a:pt x="10786" y="7480"/>
                    <a:pt x="10694" y="7296"/>
                  </a:cubicBezTo>
                  <a:cubicBezTo>
                    <a:pt x="10621" y="7112"/>
                    <a:pt x="10584" y="6836"/>
                    <a:pt x="10492" y="6615"/>
                  </a:cubicBezTo>
                  <a:lnTo>
                    <a:pt x="10492" y="6615"/>
                  </a:lnTo>
                  <a:lnTo>
                    <a:pt x="12369" y="7149"/>
                  </a:lnTo>
                  <a:lnTo>
                    <a:pt x="12351" y="7167"/>
                  </a:lnTo>
                  <a:cubicBezTo>
                    <a:pt x="12259" y="7499"/>
                    <a:pt x="12369" y="8180"/>
                    <a:pt x="12811" y="8217"/>
                  </a:cubicBezTo>
                  <a:cubicBezTo>
                    <a:pt x="12885" y="8217"/>
                    <a:pt x="12921" y="8161"/>
                    <a:pt x="12903" y="8088"/>
                  </a:cubicBezTo>
                  <a:cubicBezTo>
                    <a:pt x="12848" y="7959"/>
                    <a:pt x="12793" y="7830"/>
                    <a:pt x="12701" y="7701"/>
                  </a:cubicBezTo>
                  <a:cubicBezTo>
                    <a:pt x="12627" y="7554"/>
                    <a:pt x="12572" y="7388"/>
                    <a:pt x="12572" y="7223"/>
                  </a:cubicBezTo>
                  <a:lnTo>
                    <a:pt x="12572" y="7223"/>
                  </a:lnTo>
                  <a:lnTo>
                    <a:pt x="13547" y="7499"/>
                  </a:lnTo>
                  <a:cubicBezTo>
                    <a:pt x="13558" y="7501"/>
                    <a:pt x="13569" y="7502"/>
                    <a:pt x="13579" y="7502"/>
                  </a:cubicBezTo>
                  <a:cubicBezTo>
                    <a:pt x="13722" y="7502"/>
                    <a:pt x="13775" y="7275"/>
                    <a:pt x="13621" y="7241"/>
                  </a:cubicBezTo>
                  <a:lnTo>
                    <a:pt x="12222" y="6762"/>
                  </a:lnTo>
                  <a:cubicBezTo>
                    <a:pt x="12314" y="6726"/>
                    <a:pt x="12388" y="6689"/>
                    <a:pt x="12480" y="6652"/>
                  </a:cubicBezTo>
                  <a:cubicBezTo>
                    <a:pt x="12737" y="6542"/>
                    <a:pt x="13124" y="6358"/>
                    <a:pt x="13142" y="6045"/>
                  </a:cubicBezTo>
                  <a:cubicBezTo>
                    <a:pt x="13161" y="5971"/>
                    <a:pt x="13087" y="5916"/>
                    <a:pt x="13013" y="5916"/>
                  </a:cubicBezTo>
                  <a:cubicBezTo>
                    <a:pt x="13004" y="5915"/>
                    <a:pt x="12994" y="5915"/>
                    <a:pt x="12985" y="5915"/>
                  </a:cubicBezTo>
                  <a:cubicBezTo>
                    <a:pt x="12736" y="5915"/>
                    <a:pt x="12472" y="6141"/>
                    <a:pt x="12259" y="6247"/>
                  </a:cubicBezTo>
                  <a:cubicBezTo>
                    <a:pt x="12093" y="6339"/>
                    <a:pt x="11799" y="6394"/>
                    <a:pt x="11670" y="6578"/>
                  </a:cubicBezTo>
                  <a:lnTo>
                    <a:pt x="8412" y="5474"/>
                  </a:lnTo>
                  <a:cubicBezTo>
                    <a:pt x="8798" y="5327"/>
                    <a:pt x="9185" y="5106"/>
                    <a:pt x="9590" y="5014"/>
                  </a:cubicBezTo>
                  <a:cubicBezTo>
                    <a:pt x="10216" y="4830"/>
                    <a:pt x="11026" y="4903"/>
                    <a:pt x="11578" y="4591"/>
                  </a:cubicBezTo>
                  <a:cubicBezTo>
                    <a:pt x="11707" y="4535"/>
                    <a:pt x="11707" y="4351"/>
                    <a:pt x="11596" y="4278"/>
                  </a:cubicBezTo>
                  <a:cubicBezTo>
                    <a:pt x="11383" y="4162"/>
                    <a:pt x="11132" y="4118"/>
                    <a:pt x="10869" y="4118"/>
                  </a:cubicBezTo>
                  <a:cubicBezTo>
                    <a:pt x="10380" y="4118"/>
                    <a:pt x="9849" y="4269"/>
                    <a:pt x="9443" y="4388"/>
                  </a:cubicBezTo>
                  <a:cubicBezTo>
                    <a:pt x="8891" y="4554"/>
                    <a:pt x="8154" y="4793"/>
                    <a:pt x="7749" y="5253"/>
                  </a:cubicBezTo>
                  <a:lnTo>
                    <a:pt x="7216" y="5069"/>
                  </a:lnTo>
                  <a:cubicBezTo>
                    <a:pt x="6258" y="4756"/>
                    <a:pt x="5283" y="4462"/>
                    <a:pt x="4344" y="4075"/>
                  </a:cubicBezTo>
                  <a:cubicBezTo>
                    <a:pt x="4271" y="4038"/>
                    <a:pt x="4197" y="4002"/>
                    <a:pt x="4123" y="3965"/>
                  </a:cubicBezTo>
                  <a:cubicBezTo>
                    <a:pt x="4473" y="3744"/>
                    <a:pt x="4841" y="3486"/>
                    <a:pt x="5228" y="3284"/>
                  </a:cubicBezTo>
                  <a:cubicBezTo>
                    <a:pt x="5762" y="2971"/>
                    <a:pt x="6479" y="2824"/>
                    <a:pt x="6921" y="2382"/>
                  </a:cubicBezTo>
                  <a:cubicBezTo>
                    <a:pt x="7050" y="2271"/>
                    <a:pt x="6958" y="2051"/>
                    <a:pt x="6792" y="2051"/>
                  </a:cubicBezTo>
                  <a:cubicBezTo>
                    <a:pt x="6758" y="2048"/>
                    <a:pt x="6723" y="2046"/>
                    <a:pt x="6688" y="2046"/>
                  </a:cubicBezTo>
                  <a:cubicBezTo>
                    <a:pt x="6068" y="2046"/>
                    <a:pt x="5365" y="2491"/>
                    <a:pt x="4860" y="2787"/>
                  </a:cubicBezTo>
                  <a:cubicBezTo>
                    <a:pt x="4400" y="3044"/>
                    <a:pt x="3995" y="3357"/>
                    <a:pt x="3608" y="3707"/>
                  </a:cubicBezTo>
                  <a:cubicBezTo>
                    <a:pt x="3185" y="3449"/>
                    <a:pt x="2798" y="3173"/>
                    <a:pt x="2375" y="2879"/>
                  </a:cubicBezTo>
                  <a:cubicBezTo>
                    <a:pt x="3718" y="2216"/>
                    <a:pt x="4915" y="1314"/>
                    <a:pt x="6369" y="891"/>
                  </a:cubicBezTo>
                  <a:cubicBezTo>
                    <a:pt x="6917" y="737"/>
                    <a:pt x="7477" y="661"/>
                    <a:pt x="8035" y="661"/>
                  </a:cubicBezTo>
                  <a:close/>
                  <a:moveTo>
                    <a:pt x="8156" y="0"/>
                  </a:moveTo>
                  <a:cubicBezTo>
                    <a:pt x="5905" y="0"/>
                    <a:pt x="3668" y="1102"/>
                    <a:pt x="2007" y="2658"/>
                  </a:cubicBezTo>
                  <a:lnTo>
                    <a:pt x="1804" y="2529"/>
                  </a:lnTo>
                  <a:cubicBezTo>
                    <a:pt x="1436" y="2106"/>
                    <a:pt x="921" y="1848"/>
                    <a:pt x="369" y="1793"/>
                  </a:cubicBezTo>
                  <a:cubicBezTo>
                    <a:pt x="111" y="1793"/>
                    <a:pt x="1" y="2143"/>
                    <a:pt x="221" y="2308"/>
                  </a:cubicBezTo>
                  <a:cubicBezTo>
                    <a:pt x="2172" y="3357"/>
                    <a:pt x="2044" y="5492"/>
                    <a:pt x="3111" y="7186"/>
                  </a:cubicBezTo>
                  <a:cubicBezTo>
                    <a:pt x="3976" y="8493"/>
                    <a:pt x="5246" y="9487"/>
                    <a:pt x="6737" y="9983"/>
                  </a:cubicBezTo>
                  <a:cubicBezTo>
                    <a:pt x="7755" y="10361"/>
                    <a:pt x="8781" y="10515"/>
                    <a:pt x="9805" y="10515"/>
                  </a:cubicBezTo>
                  <a:cubicBezTo>
                    <a:pt x="12431" y="10515"/>
                    <a:pt x="15053" y="9505"/>
                    <a:pt x="17541" y="8658"/>
                  </a:cubicBezTo>
                  <a:cubicBezTo>
                    <a:pt x="17615" y="8677"/>
                    <a:pt x="17688" y="8695"/>
                    <a:pt x="17744" y="8713"/>
                  </a:cubicBezTo>
                  <a:cubicBezTo>
                    <a:pt x="17765" y="8718"/>
                    <a:pt x="17786" y="8721"/>
                    <a:pt x="17806" y="8721"/>
                  </a:cubicBezTo>
                  <a:cubicBezTo>
                    <a:pt x="18013" y="8721"/>
                    <a:pt x="18152" y="8476"/>
                    <a:pt x="18001" y="8309"/>
                  </a:cubicBezTo>
                  <a:cubicBezTo>
                    <a:pt x="17376" y="7591"/>
                    <a:pt x="16676" y="7057"/>
                    <a:pt x="16142" y="6229"/>
                  </a:cubicBezTo>
                  <a:cubicBezTo>
                    <a:pt x="15682" y="5511"/>
                    <a:pt x="15241" y="4775"/>
                    <a:pt x="14744" y="4094"/>
                  </a:cubicBezTo>
                  <a:cubicBezTo>
                    <a:pt x="13713" y="2640"/>
                    <a:pt x="12443" y="1333"/>
                    <a:pt x="10805" y="560"/>
                  </a:cubicBezTo>
                  <a:cubicBezTo>
                    <a:pt x="9943" y="173"/>
                    <a:pt x="9048" y="0"/>
                    <a:pt x="8156" y="0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0"/>
            <p:cNvSpPr/>
            <p:nvPr/>
          </p:nvSpPr>
          <p:spPr>
            <a:xfrm>
              <a:off x="1754661" y="4495683"/>
              <a:ext cx="654378" cy="875025"/>
            </a:xfrm>
            <a:custGeom>
              <a:avLst/>
              <a:gdLst/>
              <a:ahLst/>
              <a:cxnLst/>
              <a:rect l="l" t="t" r="r" b="b"/>
              <a:pathLst>
                <a:path w="12204" h="16319" extrusionOk="0">
                  <a:moveTo>
                    <a:pt x="10437" y="1081"/>
                  </a:moveTo>
                  <a:cubicBezTo>
                    <a:pt x="10437" y="2682"/>
                    <a:pt x="10786" y="4302"/>
                    <a:pt x="10786" y="5903"/>
                  </a:cubicBezTo>
                  <a:cubicBezTo>
                    <a:pt x="10786" y="7854"/>
                    <a:pt x="10381" y="9860"/>
                    <a:pt x="9240" y="11461"/>
                  </a:cubicBezTo>
                  <a:cubicBezTo>
                    <a:pt x="8044" y="13118"/>
                    <a:pt x="6498" y="13725"/>
                    <a:pt x="4547" y="14001"/>
                  </a:cubicBezTo>
                  <a:cubicBezTo>
                    <a:pt x="4381" y="14038"/>
                    <a:pt x="4215" y="14057"/>
                    <a:pt x="4050" y="14093"/>
                  </a:cubicBezTo>
                  <a:cubicBezTo>
                    <a:pt x="4584" y="13376"/>
                    <a:pt x="5025" y="12603"/>
                    <a:pt x="5375" y="11793"/>
                  </a:cubicBezTo>
                  <a:cubicBezTo>
                    <a:pt x="5679" y="11894"/>
                    <a:pt x="6001" y="11945"/>
                    <a:pt x="6323" y="11945"/>
                  </a:cubicBezTo>
                  <a:cubicBezTo>
                    <a:pt x="6645" y="11945"/>
                    <a:pt x="6967" y="11894"/>
                    <a:pt x="7271" y="11793"/>
                  </a:cubicBezTo>
                  <a:cubicBezTo>
                    <a:pt x="7768" y="11627"/>
                    <a:pt x="8559" y="11296"/>
                    <a:pt x="8688" y="10762"/>
                  </a:cubicBezTo>
                  <a:cubicBezTo>
                    <a:pt x="8705" y="10661"/>
                    <a:pt x="8630" y="10576"/>
                    <a:pt x="8532" y="10576"/>
                  </a:cubicBezTo>
                  <a:cubicBezTo>
                    <a:pt x="8523" y="10576"/>
                    <a:pt x="8514" y="10576"/>
                    <a:pt x="8504" y="10578"/>
                  </a:cubicBezTo>
                  <a:cubicBezTo>
                    <a:pt x="8283" y="10670"/>
                    <a:pt x="8062" y="10799"/>
                    <a:pt x="7897" y="10964"/>
                  </a:cubicBezTo>
                  <a:cubicBezTo>
                    <a:pt x="7657" y="11130"/>
                    <a:pt x="7400" y="11259"/>
                    <a:pt x="7142" y="11333"/>
                  </a:cubicBezTo>
                  <a:cubicBezTo>
                    <a:pt x="6777" y="11458"/>
                    <a:pt x="6404" y="11515"/>
                    <a:pt x="6028" y="11515"/>
                  </a:cubicBezTo>
                  <a:cubicBezTo>
                    <a:pt x="5854" y="11515"/>
                    <a:pt x="5679" y="11503"/>
                    <a:pt x="5504" y="11480"/>
                  </a:cubicBezTo>
                  <a:cubicBezTo>
                    <a:pt x="5578" y="11333"/>
                    <a:pt x="5651" y="11204"/>
                    <a:pt x="5706" y="11075"/>
                  </a:cubicBezTo>
                  <a:cubicBezTo>
                    <a:pt x="6295" y="9879"/>
                    <a:pt x="6866" y="8682"/>
                    <a:pt x="7455" y="7486"/>
                  </a:cubicBezTo>
                  <a:cubicBezTo>
                    <a:pt x="7473" y="7486"/>
                    <a:pt x="7492" y="7504"/>
                    <a:pt x="7510" y="7504"/>
                  </a:cubicBezTo>
                  <a:cubicBezTo>
                    <a:pt x="7529" y="7513"/>
                    <a:pt x="7552" y="7518"/>
                    <a:pt x="7575" y="7518"/>
                  </a:cubicBezTo>
                  <a:cubicBezTo>
                    <a:pt x="7598" y="7518"/>
                    <a:pt x="7621" y="7513"/>
                    <a:pt x="7639" y="7504"/>
                  </a:cubicBezTo>
                  <a:cubicBezTo>
                    <a:pt x="7657" y="7504"/>
                    <a:pt x="7676" y="7504"/>
                    <a:pt x="7676" y="7486"/>
                  </a:cubicBezTo>
                  <a:cubicBezTo>
                    <a:pt x="7823" y="7467"/>
                    <a:pt x="7989" y="7467"/>
                    <a:pt x="8136" y="7467"/>
                  </a:cubicBezTo>
                  <a:cubicBezTo>
                    <a:pt x="8320" y="7449"/>
                    <a:pt x="8486" y="7412"/>
                    <a:pt x="8670" y="7375"/>
                  </a:cubicBezTo>
                  <a:cubicBezTo>
                    <a:pt x="8946" y="7283"/>
                    <a:pt x="9388" y="7136"/>
                    <a:pt x="9516" y="6860"/>
                  </a:cubicBezTo>
                  <a:cubicBezTo>
                    <a:pt x="9572" y="6750"/>
                    <a:pt x="9480" y="6621"/>
                    <a:pt x="9369" y="6621"/>
                  </a:cubicBezTo>
                  <a:cubicBezTo>
                    <a:pt x="9203" y="6639"/>
                    <a:pt x="9038" y="6694"/>
                    <a:pt x="8909" y="6768"/>
                  </a:cubicBezTo>
                  <a:cubicBezTo>
                    <a:pt x="8725" y="6860"/>
                    <a:pt x="8541" y="6915"/>
                    <a:pt x="8357" y="6952"/>
                  </a:cubicBezTo>
                  <a:cubicBezTo>
                    <a:pt x="8173" y="7007"/>
                    <a:pt x="7897" y="6989"/>
                    <a:pt x="7676" y="7044"/>
                  </a:cubicBezTo>
                  <a:cubicBezTo>
                    <a:pt x="7952" y="6473"/>
                    <a:pt x="8228" y="5903"/>
                    <a:pt x="8504" y="5332"/>
                  </a:cubicBezTo>
                  <a:cubicBezTo>
                    <a:pt x="8504" y="5332"/>
                    <a:pt x="8504" y="5351"/>
                    <a:pt x="8522" y="5351"/>
                  </a:cubicBezTo>
                  <a:cubicBezTo>
                    <a:pt x="8632" y="5405"/>
                    <a:pt x="8794" y="5440"/>
                    <a:pt x="8960" y="5440"/>
                  </a:cubicBezTo>
                  <a:cubicBezTo>
                    <a:pt x="9241" y="5440"/>
                    <a:pt x="9532" y="5341"/>
                    <a:pt x="9590" y="5075"/>
                  </a:cubicBezTo>
                  <a:cubicBezTo>
                    <a:pt x="9608" y="5019"/>
                    <a:pt x="9553" y="4964"/>
                    <a:pt x="9498" y="4964"/>
                  </a:cubicBezTo>
                  <a:cubicBezTo>
                    <a:pt x="9351" y="5001"/>
                    <a:pt x="9222" y="5038"/>
                    <a:pt x="9093" y="5111"/>
                  </a:cubicBezTo>
                  <a:cubicBezTo>
                    <a:pt x="8972" y="5138"/>
                    <a:pt x="8850" y="5155"/>
                    <a:pt x="8729" y="5155"/>
                  </a:cubicBezTo>
                  <a:cubicBezTo>
                    <a:pt x="8685" y="5155"/>
                    <a:pt x="8640" y="5153"/>
                    <a:pt x="8596" y="5148"/>
                  </a:cubicBezTo>
                  <a:lnTo>
                    <a:pt x="9019" y="4246"/>
                  </a:lnTo>
                  <a:cubicBezTo>
                    <a:pt x="9057" y="4158"/>
                    <a:pt x="8983" y="4078"/>
                    <a:pt x="8903" y="4078"/>
                  </a:cubicBezTo>
                  <a:cubicBezTo>
                    <a:pt x="8866" y="4078"/>
                    <a:pt x="8828" y="4095"/>
                    <a:pt x="8799" y="4136"/>
                  </a:cubicBezTo>
                  <a:lnTo>
                    <a:pt x="8099" y="5406"/>
                  </a:lnTo>
                  <a:cubicBezTo>
                    <a:pt x="8081" y="5314"/>
                    <a:pt x="8062" y="5222"/>
                    <a:pt x="8044" y="5148"/>
                  </a:cubicBezTo>
                  <a:cubicBezTo>
                    <a:pt x="7989" y="4872"/>
                    <a:pt x="7860" y="4467"/>
                    <a:pt x="7584" y="4394"/>
                  </a:cubicBezTo>
                  <a:cubicBezTo>
                    <a:pt x="7571" y="4390"/>
                    <a:pt x="7558" y="4389"/>
                    <a:pt x="7546" y="4389"/>
                  </a:cubicBezTo>
                  <a:cubicBezTo>
                    <a:pt x="7486" y="4389"/>
                    <a:pt x="7433" y="4425"/>
                    <a:pt x="7418" y="4486"/>
                  </a:cubicBezTo>
                  <a:cubicBezTo>
                    <a:pt x="7363" y="4743"/>
                    <a:pt x="7565" y="5038"/>
                    <a:pt x="7621" y="5277"/>
                  </a:cubicBezTo>
                  <a:cubicBezTo>
                    <a:pt x="7676" y="5461"/>
                    <a:pt x="7694" y="5756"/>
                    <a:pt x="7841" y="5903"/>
                  </a:cubicBezTo>
                  <a:cubicBezTo>
                    <a:pt x="7289" y="6897"/>
                    <a:pt x="6755" y="7891"/>
                    <a:pt x="6222" y="8866"/>
                  </a:cubicBezTo>
                  <a:cubicBezTo>
                    <a:pt x="6148" y="8461"/>
                    <a:pt x="6001" y="8056"/>
                    <a:pt x="5964" y="7651"/>
                  </a:cubicBezTo>
                  <a:cubicBezTo>
                    <a:pt x="5909" y="7026"/>
                    <a:pt x="6111" y="6253"/>
                    <a:pt x="5909" y="5664"/>
                  </a:cubicBezTo>
                  <a:cubicBezTo>
                    <a:pt x="5875" y="5574"/>
                    <a:pt x="5801" y="5526"/>
                    <a:pt x="5728" y="5526"/>
                  </a:cubicBezTo>
                  <a:cubicBezTo>
                    <a:pt x="5680" y="5526"/>
                    <a:pt x="5632" y="5546"/>
                    <a:pt x="5596" y="5590"/>
                  </a:cubicBezTo>
                  <a:cubicBezTo>
                    <a:pt x="5173" y="6124"/>
                    <a:pt x="5265" y="7062"/>
                    <a:pt x="5338" y="7688"/>
                  </a:cubicBezTo>
                  <a:cubicBezTo>
                    <a:pt x="5412" y="8259"/>
                    <a:pt x="5522" y="8995"/>
                    <a:pt x="5890" y="9474"/>
                  </a:cubicBezTo>
                  <a:lnTo>
                    <a:pt x="5633" y="9971"/>
                  </a:lnTo>
                  <a:cubicBezTo>
                    <a:pt x="5154" y="10836"/>
                    <a:pt x="4712" y="11719"/>
                    <a:pt x="4179" y="12566"/>
                  </a:cubicBezTo>
                  <a:cubicBezTo>
                    <a:pt x="4142" y="12639"/>
                    <a:pt x="4087" y="12695"/>
                    <a:pt x="4031" y="12768"/>
                  </a:cubicBezTo>
                  <a:cubicBezTo>
                    <a:pt x="3866" y="12382"/>
                    <a:pt x="3682" y="11995"/>
                    <a:pt x="3553" y="11590"/>
                  </a:cubicBezTo>
                  <a:cubicBezTo>
                    <a:pt x="3350" y="11020"/>
                    <a:pt x="3295" y="10302"/>
                    <a:pt x="2964" y="9805"/>
                  </a:cubicBezTo>
                  <a:cubicBezTo>
                    <a:pt x="2925" y="9742"/>
                    <a:pt x="2865" y="9713"/>
                    <a:pt x="2805" y="9713"/>
                  </a:cubicBezTo>
                  <a:cubicBezTo>
                    <a:pt x="2726" y="9713"/>
                    <a:pt x="2646" y="9765"/>
                    <a:pt x="2614" y="9860"/>
                  </a:cubicBezTo>
                  <a:cubicBezTo>
                    <a:pt x="2449" y="10486"/>
                    <a:pt x="2798" y="11277"/>
                    <a:pt x="3019" y="11866"/>
                  </a:cubicBezTo>
                  <a:cubicBezTo>
                    <a:pt x="3185" y="12345"/>
                    <a:pt x="3406" y="12787"/>
                    <a:pt x="3682" y="13210"/>
                  </a:cubicBezTo>
                  <a:cubicBezTo>
                    <a:pt x="3369" y="13578"/>
                    <a:pt x="3019" y="13928"/>
                    <a:pt x="2688" y="14259"/>
                  </a:cubicBezTo>
                  <a:cubicBezTo>
                    <a:pt x="2246" y="12860"/>
                    <a:pt x="1602" y="11553"/>
                    <a:pt x="1436" y="10081"/>
                  </a:cubicBezTo>
                  <a:cubicBezTo>
                    <a:pt x="1234" y="8277"/>
                    <a:pt x="1860" y="6473"/>
                    <a:pt x="3148" y="5203"/>
                  </a:cubicBezTo>
                  <a:cubicBezTo>
                    <a:pt x="4418" y="3915"/>
                    <a:pt x="6074" y="3142"/>
                    <a:pt x="7731" y="2479"/>
                  </a:cubicBezTo>
                  <a:cubicBezTo>
                    <a:pt x="8559" y="2148"/>
                    <a:pt x="9737" y="1762"/>
                    <a:pt x="10437" y="1081"/>
                  </a:cubicBezTo>
                  <a:close/>
                  <a:moveTo>
                    <a:pt x="10737" y="1"/>
                  </a:moveTo>
                  <a:cubicBezTo>
                    <a:pt x="10678" y="1"/>
                    <a:pt x="10617" y="26"/>
                    <a:pt x="10565" y="87"/>
                  </a:cubicBezTo>
                  <a:cubicBezTo>
                    <a:pt x="9756" y="547"/>
                    <a:pt x="9130" y="1154"/>
                    <a:pt x="8246" y="1541"/>
                  </a:cubicBezTo>
                  <a:cubicBezTo>
                    <a:pt x="7473" y="1872"/>
                    <a:pt x="6682" y="2148"/>
                    <a:pt x="5946" y="2516"/>
                  </a:cubicBezTo>
                  <a:cubicBezTo>
                    <a:pt x="4363" y="3271"/>
                    <a:pt x="2872" y="4283"/>
                    <a:pt x="1878" y="5737"/>
                  </a:cubicBezTo>
                  <a:cubicBezTo>
                    <a:pt x="1" y="8406"/>
                    <a:pt x="700" y="11958"/>
                    <a:pt x="2375" y="14554"/>
                  </a:cubicBezTo>
                  <a:lnTo>
                    <a:pt x="2228" y="14738"/>
                  </a:lnTo>
                  <a:cubicBezTo>
                    <a:pt x="1768" y="15014"/>
                    <a:pt x="1418" y="15474"/>
                    <a:pt x="1289" y="15989"/>
                  </a:cubicBezTo>
                  <a:cubicBezTo>
                    <a:pt x="1251" y="16180"/>
                    <a:pt x="1398" y="16318"/>
                    <a:pt x="1553" y="16318"/>
                  </a:cubicBezTo>
                  <a:cubicBezTo>
                    <a:pt x="1622" y="16318"/>
                    <a:pt x="1692" y="16291"/>
                    <a:pt x="1749" y="16229"/>
                  </a:cubicBezTo>
                  <a:cubicBezTo>
                    <a:pt x="3111" y="14535"/>
                    <a:pt x="5154" y="15014"/>
                    <a:pt x="6958" y="14259"/>
                  </a:cubicBezTo>
                  <a:cubicBezTo>
                    <a:pt x="8375" y="13652"/>
                    <a:pt x="9535" y="12584"/>
                    <a:pt x="10271" y="11259"/>
                  </a:cubicBezTo>
                  <a:cubicBezTo>
                    <a:pt x="12204" y="7964"/>
                    <a:pt x="11375" y="4117"/>
                    <a:pt x="10823" y="584"/>
                  </a:cubicBezTo>
                  <a:cubicBezTo>
                    <a:pt x="10842" y="528"/>
                    <a:pt x="10878" y="455"/>
                    <a:pt x="10915" y="381"/>
                  </a:cubicBezTo>
                  <a:cubicBezTo>
                    <a:pt x="11066" y="216"/>
                    <a:pt x="10910" y="1"/>
                    <a:pt x="10737" y="1"/>
                  </a:cubicBezTo>
                  <a:close/>
                </a:path>
              </a:pathLst>
            </a:custGeom>
            <a:solidFill>
              <a:srgbClr val="5C741C">
                <a:alpha val="1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9" name="Google Shape;2449;p30"/>
          <p:cNvSpPr/>
          <p:nvPr/>
        </p:nvSpPr>
        <p:spPr>
          <a:xfrm flipH="1">
            <a:off x="713225" y="539500"/>
            <a:ext cx="7709700" cy="4056600"/>
          </a:xfrm>
          <a:prstGeom prst="round2DiagRect">
            <a:avLst>
              <a:gd name="adj1" fmla="val 1133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0" name="Google Shape;2450;p30"/>
          <p:cNvGrpSpPr/>
          <p:nvPr/>
        </p:nvGrpSpPr>
        <p:grpSpPr>
          <a:xfrm flipH="1">
            <a:off x="80131" y="351076"/>
            <a:ext cx="8903399" cy="4708997"/>
            <a:chOff x="80131" y="351076"/>
            <a:chExt cx="8903399" cy="4708997"/>
          </a:xfrm>
        </p:grpSpPr>
        <p:grpSp>
          <p:nvGrpSpPr>
            <p:cNvPr id="2451" name="Google Shape;2451;p30"/>
            <p:cNvGrpSpPr/>
            <p:nvPr/>
          </p:nvGrpSpPr>
          <p:grpSpPr>
            <a:xfrm rot="-2464493">
              <a:off x="8616863" y="438931"/>
              <a:ext cx="342776" cy="201139"/>
              <a:chOff x="144937" y="5445029"/>
              <a:chExt cx="342799" cy="201152"/>
            </a:xfrm>
          </p:grpSpPr>
          <p:sp>
            <p:nvSpPr>
              <p:cNvPr id="2452" name="Google Shape;2452;p30"/>
              <p:cNvSpPr/>
              <p:nvPr/>
            </p:nvSpPr>
            <p:spPr>
              <a:xfrm>
                <a:off x="190373" y="5457797"/>
                <a:ext cx="276975" cy="173207"/>
              </a:xfrm>
              <a:custGeom>
                <a:avLst/>
                <a:gdLst/>
                <a:ahLst/>
                <a:cxnLst/>
                <a:rect l="l" t="t" r="r" b="b"/>
                <a:pathLst>
                  <a:path w="8504" h="5318" extrusionOk="0">
                    <a:moveTo>
                      <a:pt x="4103" y="0"/>
                    </a:moveTo>
                    <a:cubicBezTo>
                      <a:pt x="3932" y="0"/>
                      <a:pt x="3761" y="8"/>
                      <a:pt x="3589" y="26"/>
                    </a:cubicBezTo>
                    <a:cubicBezTo>
                      <a:pt x="2522" y="118"/>
                      <a:pt x="1546" y="707"/>
                      <a:pt x="957" y="1609"/>
                    </a:cubicBezTo>
                    <a:cubicBezTo>
                      <a:pt x="515" y="2364"/>
                      <a:pt x="331" y="3210"/>
                      <a:pt x="0" y="4020"/>
                    </a:cubicBezTo>
                    <a:cubicBezTo>
                      <a:pt x="295" y="3983"/>
                      <a:pt x="571" y="3965"/>
                      <a:pt x="865" y="3910"/>
                    </a:cubicBezTo>
                    <a:cubicBezTo>
                      <a:pt x="884" y="3615"/>
                      <a:pt x="957" y="3321"/>
                      <a:pt x="1049" y="3026"/>
                    </a:cubicBezTo>
                    <a:cubicBezTo>
                      <a:pt x="1178" y="2677"/>
                      <a:pt x="1307" y="2180"/>
                      <a:pt x="1620" y="1959"/>
                    </a:cubicBezTo>
                    <a:cubicBezTo>
                      <a:pt x="1644" y="1944"/>
                      <a:pt x="1670" y="1937"/>
                      <a:pt x="1695" y="1937"/>
                    </a:cubicBezTo>
                    <a:cubicBezTo>
                      <a:pt x="1762" y="1937"/>
                      <a:pt x="1817" y="1988"/>
                      <a:pt x="1804" y="2069"/>
                    </a:cubicBezTo>
                    <a:cubicBezTo>
                      <a:pt x="1767" y="2419"/>
                      <a:pt x="1528" y="2769"/>
                      <a:pt x="1399" y="3100"/>
                    </a:cubicBezTo>
                    <a:cubicBezTo>
                      <a:pt x="1307" y="3339"/>
                      <a:pt x="1252" y="3597"/>
                      <a:pt x="1178" y="3836"/>
                    </a:cubicBezTo>
                    <a:cubicBezTo>
                      <a:pt x="1215" y="3818"/>
                      <a:pt x="1270" y="3818"/>
                      <a:pt x="1325" y="3799"/>
                    </a:cubicBezTo>
                    <a:cubicBezTo>
                      <a:pt x="1877" y="3615"/>
                      <a:pt x="2411" y="3358"/>
                      <a:pt x="2963" y="3137"/>
                    </a:cubicBezTo>
                    <a:lnTo>
                      <a:pt x="3276" y="3008"/>
                    </a:lnTo>
                    <a:cubicBezTo>
                      <a:pt x="3276" y="2658"/>
                      <a:pt x="3497" y="2272"/>
                      <a:pt x="3681" y="1977"/>
                    </a:cubicBezTo>
                    <a:cubicBezTo>
                      <a:pt x="3884" y="1664"/>
                      <a:pt x="4197" y="1204"/>
                      <a:pt x="4583" y="1112"/>
                    </a:cubicBezTo>
                    <a:cubicBezTo>
                      <a:pt x="4591" y="1110"/>
                      <a:pt x="4599" y="1110"/>
                      <a:pt x="4606" y="1110"/>
                    </a:cubicBezTo>
                    <a:cubicBezTo>
                      <a:pt x="4684" y="1110"/>
                      <a:pt x="4729" y="1192"/>
                      <a:pt x="4712" y="1259"/>
                    </a:cubicBezTo>
                    <a:cubicBezTo>
                      <a:pt x="4565" y="1609"/>
                      <a:pt x="4197" y="1885"/>
                      <a:pt x="3976" y="2198"/>
                    </a:cubicBezTo>
                    <a:cubicBezTo>
                      <a:pt x="3847" y="2400"/>
                      <a:pt x="3755" y="2640"/>
                      <a:pt x="3644" y="2861"/>
                    </a:cubicBezTo>
                    <a:lnTo>
                      <a:pt x="5503" y="2106"/>
                    </a:lnTo>
                    <a:cubicBezTo>
                      <a:pt x="5503" y="1977"/>
                      <a:pt x="5595" y="1848"/>
                      <a:pt x="5651" y="1738"/>
                    </a:cubicBezTo>
                    <a:cubicBezTo>
                      <a:pt x="5687" y="1627"/>
                      <a:pt x="5724" y="1388"/>
                      <a:pt x="5835" y="1296"/>
                    </a:cubicBezTo>
                    <a:cubicBezTo>
                      <a:pt x="5850" y="1281"/>
                      <a:pt x="5869" y="1275"/>
                      <a:pt x="5887" y="1275"/>
                    </a:cubicBezTo>
                    <a:cubicBezTo>
                      <a:pt x="5912" y="1275"/>
                      <a:pt x="5934" y="1285"/>
                      <a:pt x="5945" y="1296"/>
                    </a:cubicBezTo>
                    <a:cubicBezTo>
                      <a:pt x="6056" y="1462"/>
                      <a:pt x="5945" y="1683"/>
                      <a:pt x="5890" y="1830"/>
                    </a:cubicBezTo>
                    <a:cubicBezTo>
                      <a:pt x="5871" y="1867"/>
                      <a:pt x="5835" y="1922"/>
                      <a:pt x="5816" y="1977"/>
                    </a:cubicBezTo>
                    <a:lnTo>
                      <a:pt x="6608" y="1646"/>
                    </a:lnTo>
                    <a:cubicBezTo>
                      <a:pt x="6618" y="1642"/>
                      <a:pt x="6628" y="1640"/>
                      <a:pt x="6637" y="1640"/>
                    </a:cubicBezTo>
                    <a:cubicBezTo>
                      <a:pt x="6714" y="1640"/>
                      <a:pt x="6763" y="1760"/>
                      <a:pt x="6681" y="1793"/>
                    </a:cubicBezTo>
                    <a:lnTo>
                      <a:pt x="6148" y="2032"/>
                    </a:lnTo>
                    <a:cubicBezTo>
                      <a:pt x="6203" y="2106"/>
                      <a:pt x="6295" y="2180"/>
                      <a:pt x="6387" y="2216"/>
                    </a:cubicBezTo>
                    <a:cubicBezTo>
                      <a:pt x="6460" y="2235"/>
                      <a:pt x="6534" y="2253"/>
                      <a:pt x="6608" y="2290"/>
                    </a:cubicBezTo>
                    <a:cubicBezTo>
                      <a:pt x="6645" y="2308"/>
                      <a:pt x="6645" y="2364"/>
                      <a:pt x="6608" y="2382"/>
                    </a:cubicBezTo>
                    <a:cubicBezTo>
                      <a:pt x="6562" y="2419"/>
                      <a:pt x="6512" y="2435"/>
                      <a:pt x="6460" y="2435"/>
                    </a:cubicBezTo>
                    <a:cubicBezTo>
                      <a:pt x="6283" y="2435"/>
                      <a:pt x="6090" y="2249"/>
                      <a:pt x="6019" y="2106"/>
                    </a:cubicBezTo>
                    <a:lnTo>
                      <a:pt x="6019" y="2088"/>
                    </a:lnTo>
                    <a:lnTo>
                      <a:pt x="4988" y="2566"/>
                    </a:lnTo>
                    <a:cubicBezTo>
                      <a:pt x="5117" y="2621"/>
                      <a:pt x="5227" y="2732"/>
                      <a:pt x="5338" y="2787"/>
                    </a:cubicBezTo>
                    <a:cubicBezTo>
                      <a:pt x="5448" y="2842"/>
                      <a:pt x="5540" y="2879"/>
                      <a:pt x="5651" y="2897"/>
                    </a:cubicBezTo>
                    <a:cubicBezTo>
                      <a:pt x="5761" y="2916"/>
                      <a:pt x="5853" y="2953"/>
                      <a:pt x="5927" y="3008"/>
                    </a:cubicBezTo>
                    <a:cubicBezTo>
                      <a:pt x="5982" y="3063"/>
                      <a:pt x="5982" y="3137"/>
                      <a:pt x="5908" y="3174"/>
                    </a:cubicBezTo>
                    <a:cubicBezTo>
                      <a:pt x="5863" y="3199"/>
                      <a:pt x="5810" y="3209"/>
                      <a:pt x="5755" y="3209"/>
                    </a:cubicBezTo>
                    <a:cubicBezTo>
                      <a:pt x="5609" y="3209"/>
                      <a:pt x="5444" y="3140"/>
                      <a:pt x="5338" y="3100"/>
                    </a:cubicBezTo>
                    <a:cubicBezTo>
                      <a:pt x="5227" y="3045"/>
                      <a:pt x="5135" y="3008"/>
                      <a:pt x="5043" y="2934"/>
                    </a:cubicBezTo>
                    <a:cubicBezTo>
                      <a:pt x="4970" y="2879"/>
                      <a:pt x="4896" y="2824"/>
                      <a:pt x="4822" y="2769"/>
                    </a:cubicBezTo>
                    <a:lnTo>
                      <a:pt x="4804" y="2769"/>
                    </a:lnTo>
                    <a:cubicBezTo>
                      <a:pt x="4767" y="2769"/>
                      <a:pt x="4749" y="2750"/>
                      <a:pt x="4730" y="2732"/>
                    </a:cubicBezTo>
                    <a:cubicBezTo>
                      <a:pt x="4712" y="2713"/>
                      <a:pt x="4712" y="2695"/>
                      <a:pt x="4712" y="2695"/>
                    </a:cubicBezTo>
                    <a:lnTo>
                      <a:pt x="2558" y="3689"/>
                    </a:lnTo>
                    <a:lnTo>
                      <a:pt x="2319" y="3799"/>
                    </a:lnTo>
                    <a:cubicBezTo>
                      <a:pt x="2540" y="4039"/>
                      <a:pt x="2816" y="4223"/>
                      <a:pt x="3111" y="4351"/>
                    </a:cubicBezTo>
                    <a:cubicBezTo>
                      <a:pt x="3276" y="4407"/>
                      <a:pt x="3442" y="4444"/>
                      <a:pt x="3608" y="4462"/>
                    </a:cubicBezTo>
                    <a:cubicBezTo>
                      <a:pt x="3644" y="4457"/>
                      <a:pt x="3680" y="4455"/>
                      <a:pt x="3715" y="4455"/>
                    </a:cubicBezTo>
                    <a:cubicBezTo>
                      <a:pt x="3820" y="4455"/>
                      <a:pt x="3920" y="4476"/>
                      <a:pt x="4031" y="4517"/>
                    </a:cubicBezTo>
                    <a:cubicBezTo>
                      <a:pt x="4086" y="4536"/>
                      <a:pt x="4105" y="4628"/>
                      <a:pt x="4049" y="4664"/>
                    </a:cubicBezTo>
                    <a:cubicBezTo>
                      <a:pt x="3956" y="4738"/>
                      <a:pt x="3832" y="4765"/>
                      <a:pt x="3697" y="4765"/>
                    </a:cubicBezTo>
                    <a:cubicBezTo>
                      <a:pt x="3461" y="4765"/>
                      <a:pt x="3195" y="4680"/>
                      <a:pt x="3019" y="4609"/>
                    </a:cubicBezTo>
                    <a:cubicBezTo>
                      <a:pt x="2650" y="4462"/>
                      <a:pt x="2338" y="4223"/>
                      <a:pt x="2135" y="3891"/>
                    </a:cubicBezTo>
                    <a:cubicBezTo>
                      <a:pt x="1675" y="4131"/>
                      <a:pt x="1178" y="4333"/>
                      <a:pt x="681" y="4462"/>
                    </a:cubicBezTo>
                    <a:cubicBezTo>
                      <a:pt x="755" y="4499"/>
                      <a:pt x="847" y="4554"/>
                      <a:pt x="920" y="4609"/>
                    </a:cubicBezTo>
                    <a:cubicBezTo>
                      <a:pt x="1644" y="5043"/>
                      <a:pt x="2330" y="5318"/>
                      <a:pt x="3093" y="5318"/>
                    </a:cubicBezTo>
                    <a:cubicBezTo>
                      <a:pt x="3397" y="5318"/>
                      <a:pt x="3714" y="5274"/>
                      <a:pt x="4049" y="5180"/>
                    </a:cubicBezTo>
                    <a:cubicBezTo>
                      <a:pt x="5172" y="4885"/>
                      <a:pt x="6111" y="4112"/>
                      <a:pt x="6847" y="3210"/>
                    </a:cubicBezTo>
                    <a:cubicBezTo>
                      <a:pt x="7454" y="2474"/>
                      <a:pt x="7896" y="1609"/>
                      <a:pt x="8504" y="854"/>
                    </a:cubicBezTo>
                    <a:lnTo>
                      <a:pt x="8504" y="854"/>
                    </a:lnTo>
                    <a:cubicBezTo>
                      <a:pt x="8448" y="860"/>
                      <a:pt x="8392" y="862"/>
                      <a:pt x="8335" y="862"/>
                    </a:cubicBezTo>
                    <a:cubicBezTo>
                      <a:pt x="7788" y="862"/>
                      <a:pt x="7185" y="636"/>
                      <a:pt x="6718" y="486"/>
                    </a:cubicBezTo>
                    <a:cubicBezTo>
                      <a:pt x="5869" y="224"/>
                      <a:pt x="4994" y="0"/>
                      <a:pt x="41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144937" y="5445029"/>
                <a:ext cx="342799" cy="201152"/>
              </a:xfrm>
              <a:custGeom>
                <a:avLst/>
                <a:gdLst/>
                <a:ahLst/>
                <a:cxnLst/>
                <a:rect l="l" t="t" r="r" b="b"/>
                <a:pathLst>
                  <a:path w="10525" h="6176" extrusionOk="0">
                    <a:moveTo>
                      <a:pt x="5535" y="392"/>
                    </a:moveTo>
                    <a:cubicBezTo>
                      <a:pt x="6425" y="392"/>
                      <a:pt x="7301" y="616"/>
                      <a:pt x="8150" y="878"/>
                    </a:cubicBezTo>
                    <a:cubicBezTo>
                      <a:pt x="8617" y="1028"/>
                      <a:pt x="9205" y="1254"/>
                      <a:pt x="9749" y="1254"/>
                    </a:cubicBezTo>
                    <a:cubicBezTo>
                      <a:pt x="9806" y="1254"/>
                      <a:pt x="9862" y="1252"/>
                      <a:pt x="9917" y="1246"/>
                    </a:cubicBezTo>
                    <a:lnTo>
                      <a:pt x="9917" y="1246"/>
                    </a:lnTo>
                    <a:cubicBezTo>
                      <a:pt x="9310" y="1983"/>
                      <a:pt x="8868" y="2866"/>
                      <a:pt x="8260" y="3602"/>
                    </a:cubicBezTo>
                    <a:cubicBezTo>
                      <a:pt x="7543" y="4504"/>
                      <a:pt x="6604" y="5277"/>
                      <a:pt x="5463" y="5572"/>
                    </a:cubicBezTo>
                    <a:cubicBezTo>
                      <a:pt x="5132" y="5666"/>
                      <a:pt x="4820" y="5710"/>
                      <a:pt x="4518" y="5710"/>
                    </a:cubicBezTo>
                    <a:cubicBezTo>
                      <a:pt x="3762" y="5710"/>
                      <a:pt x="3076" y="5435"/>
                      <a:pt x="2352" y="5001"/>
                    </a:cubicBezTo>
                    <a:cubicBezTo>
                      <a:pt x="2279" y="4946"/>
                      <a:pt x="2186" y="4891"/>
                      <a:pt x="2094" y="4854"/>
                    </a:cubicBezTo>
                    <a:cubicBezTo>
                      <a:pt x="2610" y="4725"/>
                      <a:pt x="3107" y="4523"/>
                      <a:pt x="3567" y="4283"/>
                    </a:cubicBezTo>
                    <a:cubicBezTo>
                      <a:pt x="3769" y="4615"/>
                      <a:pt x="4082" y="4854"/>
                      <a:pt x="4450" y="5001"/>
                    </a:cubicBezTo>
                    <a:cubicBezTo>
                      <a:pt x="4627" y="5072"/>
                      <a:pt x="4885" y="5157"/>
                      <a:pt x="5121" y="5157"/>
                    </a:cubicBezTo>
                    <a:cubicBezTo>
                      <a:pt x="5255" y="5157"/>
                      <a:pt x="5381" y="5130"/>
                      <a:pt x="5481" y="5056"/>
                    </a:cubicBezTo>
                    <a:cubicBezTo>
                      <a:pt x="5536" y="5020"/>
                      <a:pt x="5518" y="4928"/>
                      <a:pt x="5463" y="4909"/>
                    </a:cubicBezTo>
                    <a:cubicBezTo>
                      <a:pt x="5352" y="4868"/>
                      <a:pt x="5242" y="4847"/>
                      <a:pt x="5131" y="4847"/>
                    </a:cubicBezTo>
                    <a:cubicBezTo>
                      <a:pt x="5095" y="4847"/>
                      <a:pt x="5058" y="4849"/>
                      <a:pt x="5021" y="4854"/>
                    </a:cubicBezTo>
                    <a:cubicBezTo>
                      <a:pt x="4855" y="4836"/>
                      <a:pt x="4708" y="4799"/>
                      <a:pt x="4542" y="4743"/>
                    </a:cubicBezTo>
                    <a:cubicBezTo>
                      <a:pt x="4248" y="4615"/>
                      <a:pt x="3972" y="4431"/>
                      <a:pt x="3751" y="4191"/>
                    </a:cubicBezTo>
                    <a:lnTo>
                      <a:pt x="3990" y="4081"/>
                    </a:lnTo>
                    <a:lnTo>
                      <a:pt x="6144" y="3087"/>
                    </a:lnTo>
                    <a:cubicBezTo>
                      <a:pt x="6144" y="3087"/>
                      <a:pt x="6144" y="3105"/>
                      <a:pt x="6144" y="3124"/>
                    </a:cubicBezTo>
                    <a:cubicBezTo>
                      <a:pt x="6162" y="3142"/>
                      <a:pt x="6199" y="3161"/>
                      <a:pt x="6217" y="3161"/>
                    </a:cubicBezTo>
                    <a:lnTo>
                      <a:pt x="6236" y="3161"/>
                    </a:lnTo>
                    <a:cubicBezTo>
                      <a:pt x="6328" y="3216"/>
                      <a:pt x="6401" y="3271"/>
                      <a:pt x="6475" y="3326"/>
                    </a:cubicBezTo>
                    <a:cubicBezTo>
                      <a:pt x="6567" y="3400"/>
                      <a:pt x="6659" y="3437"/>
                      <a:pt x="6751" y="3492"/>
                    </a:cubicBezTo>
                    <a:cubicBezTo>
                      <a:pt x="6871" y="3532"/>
                      <a:pt x="7039" y="3601"/>
                      <a:pt x="7186" y="3601"/>
                    </a:cubicBezTo>
                    <a:cubicBezTo>
                      <a:pt x="7242" y="3601"/>
                      <a:pt x="7294" y="3591"/>
                      <a:pt x="7340" y="3566"/>
                    </a:cubicBezTo>
                    <a:cubicBezTo>
                      <a:pt x="7414" y="3529"/>
                      <a:pt x="7414" y="3455"/>
                      <a:pt x="7359" y="3400"/>
                    </a:cubicBezTo>
                    <a:cubicBezTo>
                      <a:pt x="7285" y="3345"/>
                      <a:pt x="7174" y="3308"/>
                      <a:pt x="7082" y="3289"/>
                    </a:cubicBezTo>
                    <a:cubicBezTo>
                      <a:pt x="6972" y="3271"/>
                      <a:pt x="6862" y="3234"/>
                      <a:pt x="6770" y="3179"/>
                    </a:cubicBezTo>
                    <a:cubicBezTo>
                      <a:pt x="6659" y="3124"/>
                      <a:pt x="6530" y="3013"/>
                      <a:pt x="6420" y="2958"/>
                    </a:cubicBezTo>
                    <a:lnTo>
                      <a:pt x="7451" y="2480"/>
                    </a:lnTo>
                    <a:lnTo>
                      <a:pt x="7451" y="2498"/>
                    </a:lnTo>
                    <a:cubicBezTo>
                      <a:pt x="7508" y="2641"/>
                      <a:pt x="7708" y="2827"/>
                      <a:pt x="7890" y="2827"/>
                    </a:cubicBezTo>
                    <a:cubicBezTo>
                      <a:pt x="7943" y="2827"/>
                      <a:pt x="7994" y="2811"/>
                      <a:pt x="8040" y="2774"/>
                    </a:cubicBezTo>
                    <a:cubicBezTo>
                      <a:pt x="8076" y="2756"/>
                      <a:pt x="8076" y="2700"/>
                      <a:pt x="8040" y="2682"/>
                    </a:cubicBezTo>
                    <a:cubicBezTo>
                      <a:pt x="7966" y="2645"/>
                      <a:pt x="7892" y="2627"/>
                      <a:pt x="7819" y="2608"/>
                    </a:cubicBezTo>
                    <a:cubicBezTo>
                      <a:pt x="7727" y="2572"/>
                      <a:pt x="7635" y="2498"/>
                      <a:pt x="7561" y="2424"/>
                    </a:cubicBezTo>
                    <a:lnTo>
                      <a:pt x="8095" y="2185"/>
                    </a:lnTo>
                    <a:cubicBezTo>
                      <a:pt x="8193" y="2152"/>
                      <a:pt x="8145" y="2032"/>
                      <a:pt x="8069" y="2032"/>
                    </a:cubicBezTo>
                    <a:cubicBezTo>
                      <a:pt x="8059" y="2032"/>
                      <a:pt x="8050" y="2034"/>
                      <a:pt x="8040" y="2038"/>
                    </a:cubicBezTo>
                    <a:lnTo>
                      <a:pt x="7248" y="2369"/>
                    </a:lnTo>
                    <a:cubicBezTo>
                      <a:pt x="7266" y="2314"/>
                      <a:pt x="7285" y="2259"/>
                      <a:pt x="7303" y="2222"/>
                    </a:cubicBezTo>
                    <a:cubicBezTo>
                      <a:pt x="7377" y="2075"/>
                      <a:pt x="7487" y="1835"/>
                      <a:pt x="7377" y="1688"/>
                    </a:cubicBezTo>
                    <a:cubicBezTo>
                      <a:pt x="7366" y="1677"/>
                      <a:pt x="7343" y="1667"/>
                      <a:pt x="7319" y="1667"/>
                    </a:cubicBezTo>
                    <a:cubicBezTo>
                      <a:pt x="7301" y="1667"/>
                      <a:pt x="7282" y="1673"/>
                      <a:pt x="7266" y="1688"/>
                    </a:cubicBezTo>
                    <a:cubicBezTo>
                      <a:pt x="7138" y="1780"/>
                      <a:pt x="7119" y="1983"/>
                      <a:pt x="7064" y="2130"/>
                    </a:cubicBezTo>
                    <a:cubicBezTo>
                      <a:pt x="7009" y="2259"/>
                      <a:pt x="6917" y="2369"/>
                      <a:pt x="6935" y="2498"/>
                    </a:cubicBezTo>
                    <a:lnTo>
                      <a:pt x="5076" y="3253"/>
                    </a:lnTo>
                    <a:cubicBezTo>
                      <a:pt x="5187" y="3032"/>
                      <a:pt x="5279" y="2792"/>
                      <a:pt x="5408" y="2590"/>
                    </a:cubicBezTo>
                    <a:cubicBezTo>
                      <a:pt x="5610" y="2277"/>
                      <a:pt x="5996" y="2001"/>
                      <a:pt x="6125" y="1651"/>
                    </a:cubicBezTo>
                    <a:cubicBezTo>
                      <a:pt x="6159" y="1584"/>
                      <a:pt x="6101" y="1502"/>
                      <a:pt x="6034" y="1502"/>
                    </a:cubicBezTo>
                    <a:cubicBezTo>
                      <a:pt x="6028" y="1502"/>
                      <a:pt x="6021" y="1502"/>
                      <a:pt x="6015" y="1504"/>
                    </a:cubicBezTo>
                    <a:cubicBezTo>
                      <a:pt x="5610" y="1578"/>
                      <a:pt x="5315" y="2056"/>
                      <a:pt x="5113" y="2369"/>
                    </a:cubicBezTo>
                    <a:cubicBezTo>
                      <a:pt x="4929" y="2664"/>
                      <a:pt x="4690" y="3050"/>
                      <a:pt x="4690" y="3400"/>
                    </a:cubicBezTo>
                    <a:lnTo>
                      <a:pt x="4395" y="3529"/>
                    </a:lnTo>
                    <a:cubicBezTo>
                      <a:pt x="3843" y="3750"/>
                      <a:pt x="3309" y="3989"/>
                      <a:pt x="2739" y="4191"/>
                    </a:cubicBezTo>
                    <a:cubicBezTo>
                      <a:pt x="2702" y="4191"/>
                      <a:pt x="2647" y="4210"/>
                      <a:pt x="2591" y="4228"/>
                    </a:cubicBezTo>
                    <a:cubicBezTo>
                      <a:pt x="2665" y="3989"/>
                      <a:pt x="2739" y="3731"/>
                      <a:pt x="2831" y="3492"/>
                    </a:cubicBezTo>
                    <a:cubicBezTo>
                      <a:pt x="2941" y="3161"/>
                      <a:pt x="3199" y="2811"/>
                      <a:pt x="3236" y="2461"/>
                    </a:cubicBezTo>
                    <a:cubicBezTo>
                      <a:pt x="3236" y="2380"/>
                      <a:pt x="3176" y="2329"/>
                      <a:pt x="3116" y="2329"/>
                    </a:cubicBezTo>
                    <a:cubicBezTo>
                      <a:pt x="3094" y="2329"/>
                      <a:pt x="3071" y="2336"/>
                      <a:pt x="3052" y="2351"/>
                    </a:cubicBezTo>
                    <a:cubicBezTo>
                      <a:pt x="2739" y="2590"/>
                      <a:pt x="2591" y="3069"/>
                      <a:pt x="2481" y="3418"/>
                    </a:cubicBezTo>
                    <a:cubicBezTo>
                      <a:pt x="2389" y="3713"/>
                      <a:pt x="2315" y="4007"/>
                      <a:pt x="2279" y="4302"/>
                    </a:cubicBezTo>
                    <a:cubicBezTo>
                      <a:pt x="2002" y="4357"/>
                      <a:pt x="1708" y="4375"/>
                      <a:pt x="1413" y="4412"/>
                    </a:cubicBezTo>
                    <a:cubicBezTo>
                      <a:pt x="1745" y="3602"/>
                      <a:pt x="1947" y="2756"/>
                      <a:pt x="2426" y="2001"/>
                    </a:cubicBezTo>
                    <a:cubicBezTo>
                      <a:pt x="2996" y="1118"/>
                      <a:pt x="3953" y="529"/>
                      <a:pt x="5021" y="418"/>
                    </a:cubicBezTo>
                    <a:cubicBezTo>
                      <a:pt x="5193" y="400"/>
                      <a:pt x="5364" y="392"/>
                      <a:pt x="5535" y="392"/>
                    </a:cubicBezTo>
                    <a:close/>
                    <a:moveTo>
                      <a:pt x="5560" y="0"/>
                    </a:moveTo>
                    <a:cubicBezTo>
                      <a:pt x="5113" y="0"/>
                      <a:pt x="4666" y="52"/>
                      <a:pt x="4230" y="179"/>
                    </a:cubicBezTo>
                    <a:cubicBezTo>
                      <a:pt x="2371" y="713"/>
                      <a:pt x="1340" y="2608"/>
                      <a:pt x="1156" y="4431"/>
                    </a:cubicBezTo>
                    <a:lnTo>
                      <a:pt x="1009" y="4449"/>
                    </a:lnTo>
                    <a:cubicBezTo>
                      <a:pt x="963" y="4444"/>
                      <a:pt x="917" y="4441"/>
                      <a:pt x="871" y="4441"/>
                    </a:cubicBezTo>
                    <a:cubicBezTo>
                      <a:pt x="601" y="4441"/>
                      <a:pt x="327" y="4531"/>
                      <a:pt x="107" y="4688"/>
                    </a:cubicBezTo>
                    <a:cubicBezTo>
                      <a:pt x="1" y="4776"/>
                      <a:pt x="64" y="4966"/>
                      <a:pt x="198" y="4966"/>
                    </a:cubicBezTo>
                    <a:cubicBezTo>
                      <a:pt x="205" y="4966"/>
                      <a:pt x="211" y="4965"/>
                      <a:pt x="217" y="4964"/>
                    </a:cubicBezTo>
                    <a:cubicBezTo>
                      <a:pt x="369" y="4931"/>
                      <a:pt x="514" y="4916"/>
                      <a:pt x="653" y="4916"/>
                    </a:cubicBezTo>
                    <a:cubicBezTo>
                      <a:pt x="1677" y="4916"/>
                      <a:pt x="2392" y="5722"/>
                      <a:pt x="3364" y="6013"/>
                    </a:cubicBezTo>
                    <a:cubicBezTo>
                      <a:pt x="3738" y="6122"/>
                      <a:pt x="4120" y="6175"/>
                      <a:pt x="4501" y="6175"/>
                    </a:cubicBezTo>
                    <a:cubicBezTo>
                      <a:pt x="5021" y="6175"/>
                      <a:pt x="5536" y="6076"/>
                      <a:pt x="6015" y="5885"/>
                    </a:cubicBezTo>
                    <a:cubicBezTo>
                      <a:pt x="8150" y="5075"/>
                      <a:pt x="9199" y="3013"/>
                      <a:pt x="10267" y="1173"/>
                    </a:cubicBezTo>
                    <a:cubicBezTo>
                      <a:pt x="10322" y="1154"/>
                      <a:pt x="10359" y="1136"/>
                      <a:pt x="10395" y="1118"/>
                    </a:cubicBezTo>
                    <a:cubicBezTo>
                      <a:pt x="10524" y="1044"/>
                      <a:pt x="10488" y="860"/>
                      <a:pt x="10359" y="841"/>
                    </a:cubicBezTo>
                    <a:cubicBezTo>
                      <a:pt x="9806" y="749"/>
                      <a:pt x="9291" y="786"/>
                      <a:pt x="8739" y="639"/>
                    </a:cubicBezTo>
                    <a:cubicBezTo>
                      <a:pt x="8260" y="510"/>
                      <a:pt x="7800" y="345"/>
                      <a:pt x="7303" y="216"/>
                    </a:cubicBezTo>
                    <a:cubicBezTo>
                      <a:pt x="6738" y="90"/>
                      <a:pt x="6149" y="0"/>
                      <a:pt x="5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30"/>
            <p:cNvGrpSpPr/>
            <p:nvPr/>
          </p:nvGrpSpPr>
          <p:grpSpPr>
            <a:xfrm rot="-4510914">
              <a:off x="4927038" y="4693303"/>
              <a:ext cx="359939" cy="307044"/>
              <a:chOff x="-3222750" y="6141825"/>
              <a:chExt cx="276275" cy="235675"/>
            </a:xfrm>
          </p:grpSpPr>
          <p:sp>
            <p:nvSpPr>
              <p:cNvPr id="2455" name="Google Shape;2455;p30"/>
              <p:cNvSpPr/>
              <p:nvPr/>
            </p:nvSpPr>
            <p:spPr>
              <a:xfrm>
                <a:off x="-3208925" y="6224700"/>
                <a:ext cx="975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5688" extrusionOk="0">
                    <a:moveTo>
                      <a:pt x="3074" y="0"/>
                    </a:moveTo>
                    <a:cubicBezTo>
                      <a:pt x="2945" y="147"/>
                      <a:pt x="2816" y="295"/>
                      <a:pt x="2706" y="460"/>
                    </a:cubicBezTo>
                    <a:cubicBezTo>
                      <a:pt x="2835" y="626"/>
                      <a:pt x="2945" y="792"/>
                      <a:pt x="3037" y="994"/>
                    </a:cubicBezTo>
                    <a:cubicBezTo>
                      <a:pt x="3147" y="1215"/>
                      <a:pt x="3331" y="1528"/>
                      <a:pt x="3276" y="1785"/>
                    </a:cubicBezTo>
                    <a:cubicBezTo>
                      <a:pt x="3276" y="1830"/>
                      <a:pt x="3242" y="1854"/>
                      <a:pt x="3208" y="1854"/>
                    </a:cubicBezTo>
                    <a:cubicBezTo>
                      <a:pt x="3185" y="1854"/>
                      <a:pt x="3162" y="1844"/>
                      <a:pt x="3147" y="1822"/>
                    </a:cubicBezTo>
                    <a:cubicBezTo>
                      <a:pt x="3019" y="1601"/>
                      <a:pt x="2908" y="1362"/>
                      <a:pt x="2835" y="1123"/>
                    </a:cubicBezTo>
                    <a:cubicBezTo>
                      <a:pt x="2761" y="957"/>
                      <a:pt x="2669" y="810"/>
                      <a:pt x="2595" y="663"/>
                    </a:cubicBezTo>
                    <a:cubicBezTo>
                      <a:pt x="2577" y="681"/>
                      <a:pt x="2558" y="718"/>
                      <a:pt x="2540" y="755"/>
                    </a:cubicBezTo>
                    <a:cubicBezTo>
                      <a:pt x="2356" y="1104"/>
                      <a:pt x="2209" y="1491"/>
                      <a:pt x="2061" y="1859"/>
                    </a:cubicBezTo>
                    <a:lnTo>
                      <a:pt x="1969" y="2080"/>
                    </a:lnTo>
                    <a:cubicBezTo>
                      <a:pt x="2117" y="2282"/>
                      <a:pt x="2227" y="2522"/>
                      <a:pt x="2264" y="2761"/>
                    </a:cubicBezTo>
                    <a:cubicBezTo>
                      <a:pt x="2319" y="3019"/>
                      <a:pt x="2393" y="3387"/>
                      <a:pt x="2246" y="3626"/>
                    </a:cubicBezTo>
                    <a:cubicBezTo>
                      <a:pt x="2230" y="3649"/>
                      <a:pt x="2208" y="3659"/>
                      <a:pt x="2187" y="3659"/>
                    </a:cubicBezTo>
                    <a:cubicBezTo>
                      <a:pt x="2157" y="3659"/>
                      <a:pt x="2127" y="3640"/>
                      <a:pt x="2117" y="3608"/>
                    </a:cubicBezTo>
                    <a:cubicBezTo>
                      <a:pt x="2006" y="3387"/>
                      <a:pt x="2061" y="3055"/>
                      <a:pt x="2006" y="2798"/>
                    </a:cubicBezTo>
                    <a:cubicBezTo>
                      <a:pt x="1969" y="2632"/>
                      <a:pt x="1914" y="2485"/>
                      <a:pt x="1859" y="2319"/>
                    </a:cubicBezTo>
                    <a:lnTo>
                      <a:pt x="1325" y="3608"/>
                    </a:lnTo>
                    <a:cubicBezTo>
                      <a:pt x="1399" y="3663"/>
                      <a:pt x="1399" y="3792"/>
                      <a:pt x="1436" y="3865"/>
                    </a:cubicBezTo>
                    <a:cubicBezTo>
                      <a:pt x="1472" y="3939"/>
                      <a:pt x="1565" y="4068"/>
                      <a:pt x="1546" y="4178"/>
                    </a:cubicBezTo>
                    <a:cubicBezTo>
                      <a:pt x="1546" y="4197"/>
                      <a:pt x="1528" y="4215"/>
                      <a:pt x="1491" y="4215"/>
                    </a:cubicBezTo>
                    <a:cubicBezTo>
                      <a:pt x="1380" y="4197"/>
                      <a:pt x="1307" y="4031"/>
                      <a:pt x="1270" y="3939"/>
                    </a:cubicBezTo>
                    <a:cubicBezTo>
                      <a:pt x="1252" y="3902"/>
                      <a:pt x="1233" y="3865"/>
                      <a:pt x="1233" y="3829"/>
                    </a:cubicBezTo>
                    <a:lnTo>
                      <a:pt x="994" y="4381"/>
                    </a:lnTo>
                    <a:cubicBezTo>
                      <a:pt x="987" y="4394"/>
                      <a:pt x="972" y="4400"/>
                      <a:pt x="955" y="4400"/>
                    </a:cubicBezTo>
                    <a:cubicBezTo>
                      <a:pt x="924" y="4400"/>
                      <a:pt x="890" y="4380"/>
                      <a:pt x="902" y="4344"/>
                    </a:cubicBezTo>
                    <a:cubicBezTo>
                      <a:pt x="939" y="4215"/>
                      <a:pt x="994" y="4086"/>
                      <a:pt x="1031" y="3957"/>
                    </a:cubicBezTo>
                    <a:cubicBezTo>
                      <a:pt x="976" y="3957"/>
                      <a:pt x="902" y="3957"/>
                      <a:pt x="828" y="3994"/>
                    </a:cubicBezTo>
                    <a:cubicBezTo>
                      <a:pt x="791" y="4013"/>
                      <a:pt x="736" y="4049"/>
                      <a:pt x="681" y="4068"/>
                    </a:cubicBezTo>
                    <a:cubicBezTo>
                      <a:pt x="644" y="4068"/>
                      <a:pt x="626" y="4049"/>
                      <a:pt x="626" y="4013"/>
                    </a:cubicBezTo>
                    <a:cubicBezTo>
                      <a:pt x="653" y="3892"/>
                      <a:pt x="806" y="3849"/>
                      <a:pt x="938" y="3849"/>
                    </a:cubicBezTo>
                    <a:cubicBezTo>
                      <a:pt x="987" y="3849"/>
                      <a:pt x="1033" y="3855"/>
                      <a:pt x="1068" y="3865"/>
                    </a:cubicBezTo>
                    <a:cubicBezTo>
                      <a:pt x="1141" y="3626"/>
                      <a:pt x="1233" y="3387"/>
                      <a:pt x="1325" y="3129"/>
                    </a:cubicBezTo>
                    <a:lnTo>
                      <a:pt x="1325" y="3129"/>
                    </a:lnTo>
                    <a:cubicBezTo>
                      <a:pt x="1233" y="3166"/>
                      <a:pt x="1123" y="3166"/>
                      <a:pt x="1049" y="3203"/>
                    </a:cubicBezTo>
                    <a:cubicBezTo>
                      <a:pt x="976" y="3221"/>
                      <a:pt x="902" y="3258"/>
                      <a:pt x="847" y="3295"/>
                    </a:cubicBezTo>
                    <a:cubicBezTo>
                      <a:pt x="791" y="3332"/>
                      <a:pt x="718" y="3368"/>
                      <a:pt x="663" y="3387"/>
                    </a:cubicBezTo>
                    <a:cubicBezTo>
                      <a:pt x="607" y="3387"/>
                      <a:pt x="571" y="3332"/>
                      <a:pt x="589" y="3295"/>
                    </a:cubicBezTo>
                    <a:cubicBezTo>
                      <a:pt x="626" y="3166"/>
                      <a:pt x="791" y="3092"/>
                      <a:pt x="902" y="3037"/>
                    </a:cubicBezTo>
                    <a:cubicBezTo>
                      <a:pt x="976" y="3019"/>
                      <a:pt x="1049" y="3000"/>
                      <a:pt x="1123" y="2982"/>
                    </a:cubicBezTo>
                    <a:cubicBezTo>
                      <a:pt x="1178" y="2982"/>
                      <a:pt x="1233" y="2963"/>
                      <a:pt x="1307" y="2963"/>
                    </a:cubicBezTo>
                    <a:cubicBezTo>
                      <a:pt x="1325" y="2954"/>
                      <a:pt x="1339" y="2950"/>
                      <a:pt x="1351" y="2950"/>
                    </a:cubicBezTo>
                    <a:cubicBezTo>
                      <a:pt x="1362" y="2950"/>
                      <a:pt x="1371" y="2954"/>
                      <a:pt x="1380" y="2963"/>
                    </a:cubicBezTo>
                    <a:lnTo>
                      <a:pt x="1399" y="2963"/>
                    </a:lnTo>
                    <a:cubicBezTo>
                      <a:pt x="1583" y="2448"/>
                      <a:pt x="1767" y="1933"/>
                      <a:pt x="1951" y="1436"/>
                    </a:cubicBezTo>
                    <a:cubicBezTo>
                      <a:pt x="1969" y="1381"/>
                      <a:pt x="2006" y="1307"/>
                      <a:pt x="2025" y="1252"/>
                    </a:cubicBezTo>
                    <a:cubicBezTo>
                      <a:pt x="1996" y="1249"/>
                      <a:pt x="1967" y="1248"/>
                      <a:pt x="1938" y="1248"/>
                    </a:cubicBezTo>
                    <a:cubicBezTo>
                      <a:pt x="1743" y="1248"/>
                      <a:pt x="1538" y="1300"/>
                      <a:pt x="1362" y="1381"/>
                    </a:cubicBezTo>
                    <a:cubicBezTo>
                      <a:pt x="1252" y="1417"/>
                      <a:pt x="1160" y="1491"/>
                      <a:pt x="1068" y="1565"/>
                    </a:cubicBezTo>
                    <a:cubicBezTo>
                      <a:pt x="1012" y="1638"/>
                      <a:pt x="939" y="1693"/>
                      <a:pt x="847" y="1749"/>
                    </a:cubicBezTo>
                    <a:cubicBezTo>
                      <a:pt x="810" y="1749"/>
                      <a:pt x="755" y="1730"/>
                      <a:pt x="755" y="1675"/>
                    </a:cubicBezTo>
                    <a:cubicBezTo>
                      <a:pt x="791" y="1454"/>
                      <a:pt x="1104" y="1289"/>
                      <a:pt x="1288" y="1196"/>
                    </a:cubicBezTo>
                    <a:cubicBezTo>
                      <a:pt x="1442" y="1126"/>
                      <a:pt x="1610" y="1093"/>
                      <a:pt x="1779" y="1093"/>
                    </a:cubicBezTo>
                    <a:cubicBezTo>
                      <a:pt x="1874" y="1093"/>
                      <a:pt x="1969" y="1103"/>
                      <a:pt x="2061" y="1123"/>
                    </a:cubicBezTo>
                    <a:cubicBezTo>
                      <a:pt x="2172" y="773"/>
                      <a:pt x="2319" y="442"/>
                      <a:pt x="2503" y="129"/>
                    </a:cubicBezTo>
                    <a:lnTo>
                      <a:pt x="2503" y="129"/>
                    </a:lnTo>
                    <a:lnTo>
                      <a:pt x="2319" y="184"/>
                    </a:lnTo>
                    <a:cubicBezTo>
                      <a:pt x="1528" y="387"/>
                      <a:pt x="939" y="700"/>
                      <a:pt x="515" y="1417"/>
                    </a:cubicBezTo>
                    <a:cubicBezTo>
                      <a:pt x="147" y="2135"/>
                      <a:pt x="0" y="2945"/>
                      <a:pt x="110" y="3736"/>
                    </a:cubicBezTo>
                    <a:cubicBezTo>
                      <a:pt x="184" y="4399"/>
                      <a:pt x="387" y="5043"/>
                      <a:pt x="460" y="5688"/>
                    </a:cubicBezTo>
                    <a:cubicBezTo>
                      <a:pt x="699" y="5375"/>
                      <a:pt x="1160" y="5172"/>
                      <a:pt x="1491" y="5006"/>
                    </a:cubicBezTo>
                    <a:cubicBezTo>
                      <a:pt x="2153" y="4694"/>
                      <a:pt x="2761" y="4252"/>
                      <a:pt x="3239" y="3700"/>
                    </a:cubicBezTo>
                    <a:cubicBezTo>
                      <a:pt x="3718" y="3129"/>
                      <a:pt x="3902" y="2374"/>
                      <a:pt x="3736" y="1657"/>
                    </a:cubicBezTo>
                    <a:cubicBezTo>
                      <a:pt x="3626" y="1049"/>
                      <a:pt x="3313" y="552"/>
                      <a:pt x="3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30"/>
              <p:cNvSpPr/>
              <p:nvPr/>
            </p:nvSpPr>
            <p:spPr>
              <a:xfrm>
                <a:off x="-3222750" y="6202675"/>
                <a:ext cx="123800" cy="174825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6993" extrusionOk="0">
                    <a:moveTo>
                      <a:pt x="3627" y="881"/>
                    </a:moveTo>
                    <a:cubicBezTo>
                      <a:pt x="3866" y="1433"/>
                      <a:pt x="4179" y="1930"/>
                      <a:pt x="4326" y="2538"/>
                    </a:cubicBezTo>
                    <a:cubicBezTo>
                      <a:pt x="4473" y="3255"/>
                      <a:pt x="4289" y="4010"/>
                      <a:pt x="3811" y="4581"/>
                    </a:cubicBezTo>
                    <a:lnTo>
                      <a:pt x="3792" y="4581"/>
                    </a:lnTo>
                    <a:cubicBezTo>
                      <a:pt x="3314" y="5133"/>
                      <a:pt x="2706" y="5575"/>
                      <a:pt x="2044" y="5887"/>
                    </a:cubicBezTo>
                    <a:cubicBezTo>
                      <a:pt x="1731" y="6053"/>
                      <a:pt x="1271" y="6256"/>
                      <a:pt x="1013" y="6569"/>
                    </a:cubicBezTo>
                    <a:cubicBezTo>
                      <a:pt x="940" y="5924"/>
                      <a:pt x="737" y="5280"/>
                      <a:pt x="663" y="4617"/>
                    </a:cubicBezTo>
                    <a:cubicBezTo>
                      <a:pt x="553" y="3826"/>
                      <a:pt x="700" y="3016"/>
                      <a:pt x="1068" y="2298"/>
                    </a:cubicBezTo>
                    <a:cubicBezTo>
                      <a:pt x="1473" y="1581"/>
                      <a:pt x="2081" y="1268"/>
                      <a:pt x="2872" y="1065"/>
                    </a:cubicBezTo>
                    <a:lnTo>
                      <a:pt x="3056" y="1010"/>
                    </a:lnTo>
                    <a:lnTo>
                      <a:pt x="3056" y="1010"/>
                    </a:lnTo>
                    <a:cubicBezTo>
                      <a:pt x="2872" y="1323"/>
                      <a:pt x="2725" y="1654"/>
                      <a:pt x="2614" y="2004"/>
                    </a:cubicBezTo>
                    <a:cubicBezTo>
                      <a:pt x="2522" y="1984"/>
                      <a:pt x="2427" y="1974"/>
                      <a:pt x="2332" y="1974"/>
                    </a:cubicBezTo>
                    <a:cubicBezTo>
                      <a:pt x="2163" y="1974"/>
                      <a:pt x="1995" y="2007"/>
                      <a:pt x="1841" y="2077"/>
                    </a:cubicBezTo>
                    <a:cubicBezTo>
                      <a:pt x="1657" y="2170"/>
                      <a:pt x="1344" y="2335"/>
                      <a:pt x="1308" y="2556"/>
                    </a:cubicBezTo>
                    <a:cubicBezTo>
                      <a:pt x="1308" y="2597"/>
                      <a:pt x="1339" y="2618"/>
                      <a:pt x="1370" y="2618"/>
                    </a:cubicBezTo>
                    <a:cubicBezTo>
                      <a:pt x="1380" y="2618"/>
                      <a:pt x="1390" y="2616"/>
                      <a:pt x="1400" y="2611"/>
                    </a:cubicBezTo>
                    <a:cubicBezTo>
                      <a:pt x="1492" y="2574"/>
                      <a:pt x="1565" y="2519"/>
                      <a:pt x="1621" y="2446"/>
                    </a:cubicBezTo>
                    <a:cubicBezTo>
                      <a:pt x="1713" y="2372"/>
                      <a:pt x="1805" y="2298"/>
                      <a:pt x="1915" y="2262"/>
                    </a:cubicBezTo>
                    <a:cubicBezTo>
                      <a:pt x="2091" y="2181"/>
                      <a:pt x="2296" y="2129"/>
                      <a:pt x="2491" y="2129"/>
                    </a:cubicBezTo>
                    <a:cubicBezTo>
                      <a:pt x="2520" y="2129"/>
                      <a:pt x="2549" y="2130"/>
                      <a:pt x="2578" y="2133"/>
                    </a:cubicBezTo>
                    <a:cubicBezTo>
                      <a:pt x="2559" y="2188"/>
                      <a:pt x="2522" y="2262"/>
                      <a:pt x="2504" y="2317"/>
                    </a:cubicBezTo>
                    <a:cubicBezTo>
                      <a:pt x="2320" y="2814"/>
                      <a:pt x="2136" y="3329"/>
                      <a:pt x="1952" y="3844"/>
                    </a:cubicBezTo>
                    <a:lnTo>
                      <a:pt x="1933" y="3844"/>
                    </a:lnTo>
                    <a:cubicBezTo>
                      <a:pt x="1924" y="3835"/>
                      <a:pt x="1915" y="3831"/>
                      <a:pt x="1906" y="3831"/>
                    </a:cubicBezTo>
                    <a:cubicBezTo>
                      <a:pt x="1897" y="3831"/>
                      <a:pt x="1887" y="3835"/>
                      <a:pt x="1878" y="3844"/>
                    </a:cubicBezTo>
                    <a:lnTo>
                      <a:pt x="1860" y="3844"/>
                    </a:lnTo>
                    <a:cubicBezTo>
                      <a:pt x="1786" y="3844"/>
                      <a:pt x="1731" y="3863"/>
                      <a:pt x="1676" y="3863"/>
                    </a:cubicBezTo>
                    <a:cubicBezTo>
                      <a:pt x="1602" y="3881"/>
                      <a:pt x="1529" y="3900"/>
                      <a:pt x="1455" y="3918"/>
                    </a:cubicBezTo>
                    <a:cubicBezTo>
                      <a:pt x="1344" y="3973"/>
                      <a:pt x="1179" y="4047"/>
                      <a:pt x="1142" y="4176"/>
                    </a:cubicBezTo>
                    <a:cubicBezTo>
                      <a:pt x="1126" y="4208"/>
                      <a:pt x="1151" y="4253"/>
                      <a:pt x="1194" y="4253"/>
                    </a:cubicBezTo>
                    <a:cubicBezTo>
                      <a:pt x="1201" y="4253"/>
                      <a:pt x="1208" y="4252"/>
                      <a:pt x="1216" y="4249"/>
                    </a:cubicBezTo>
                    <a:cubicBezTo>
                      <a:pt x="1271" y="4249"/>
                      <a:pt x="1344" y="4213"/>
                      <a:pt x="1400" y="4176"/>
                    </a:cubicBezTo>
                    <a:cubicBezTo>
                      <a:pt x="1455" y="4139"/>
                      <a:pt x="1529" y="4102"/>
                      <a:pt x="1602" y="4084"/>
                    </a:cubicBezTo>
                    <a:cubicBezTo>
                      <a:pt x="1676" y="4047"/>
                      <a:pt x="1786" y="4047"/>
                      <a:pt x="1878" y="4010"/>
                    </a:cubicBezTo>
                    <a:lnTo>
                      <a:pt x="1878" y="4010"/>
                    </a:lnTo>
                    <a:cubicBezTo>
                      <a:pt x="1786" y="4249"/>
                      <a:pt x="1694" y="4507"/>
                      <a:pt x="1621" y="4746"/>
                    </a:cubicBezTo>
                    <a:cubicBezTo>
                      <a:pt x="1586" y="4736"/>
                      <a:pt x="1540" y="4730"/>
                      <a:pt x="1491" y="4730"/>
                    </a:cubicBezTo>
                    <a:cubicBezTo>
                      <a:pt x="1359" y="4730"/>
                      <a:pt x="1206" y="4773"/>
                      <a:pt x="1179" y="4894"/>
                    </a:cubicBezTo>
                    <a:cubicBezTo>
                      <a:pt x="1179" y="4930"/>
                      <a:pt x="1197" y="4949"/>
                      <a:pt x="1234" y="4949"/>
                    </a:cubicBezTo>
                    <a:cubicBezTo>
                      <a:pt x="1289" y="4930"/>
                      <a:pt x="1344" y="4894"/>
                      <a:pt x="1381" y="4875"/>
                    </a:cubicBezTo>
                    <a:cubicBezTo>
                      <a:pt x="1455" y="4838"/>
                      <a:pt x="1529" y="4838"/>
                      <a:pt x="1584" y="4838"/>
                    </a:cubicBezTo>
                    <a:cubicBezTo>
                      <a:pt x="1547" y="4967"/>
                      <a:pt x="1492" y="5096"/>
                      <a:pt x="1455" y="5225"/>
                    </a:cubicBezTo>
                    <a:cubicBezTo>
                      <a:pt x="1443" y="5261"/>
                      <a:pt x="1477" y="5281"/>
                      <a:pt x="1508" y="5281"/>
                    </a:cubicBezTo>
                    <a:cubicBezTo>
                      <a:pt x="1525" y="5281"/>
                      <a:pt x="1540" y="5275"/>
                      <a:pt x="1547" y="5262"/>
                    </a:cubicBezTo>
                    <a:lnTo>
                      <a:pt x="1786" y="4710"/>
                    </a:lnTo>
                    <a:cubicBezTo>
                      <a:pt x="1786" y="4746"/>
                      <a:pt x="1805" y="4783"/>
                      <a:pt x="1823" y="4820"/>
                    </a:cubicBezTo>
                    <a:cubicBezTo>
                      <a:pt x="1860" y="4912"/>
                      <a:pt x="1915" y="5078"/>
                      <a:pt x="2044" y="5096"/>
                    </a:cubicBezTo>
                    <a:cubicBezTo>
                      <a:pt x="2081" y="5096"/>
                      <a:pt x="2099" y="5078"/>
                      <a:pt x="2099" y="5059"/>
                    </a:cubicBezTo>
                    <a:cubicBezTo>
                      <a:pt x="2118" y="4949"/>
                      <a:pt x="2025" y="4838"/>
                      <a:pt x="1989" y="4746"/>
                    </a:cubicBezTo>
                    <a:cubicBezTo>
                      <a:pt x="1952" y="4654"/>
                      <a:pt x="1952" y="4544"/>
                      <a:pt x="1878" y="4489"/>
                    </a:cubicBezTo>
                    <a:lnTo>
                      <a:pt x="2412" y="3219"/>
                    </a:lnTo>
                    <a:cubicBezTo>
                      <a:pt x="2467" y="3384"/>
                      <a:pt x="2522" y="3532"/>
                      <a:pt x="2559" y="3697"/>
                    </a:cubicBezTo>
                    <a:cubicBezTo>
                      <a:pt x="2614" y="3955"/>
                      <a:pt x="2559" y="4286"/>
                      <a:pt x="2670" y="4507"/>
                    </a:cubicBezTo>
                    <a:cubicBezTo>
                      <a:pt x="2691" y="4539"/>
                      <a:pt x="2719" y="4559"/>
                      <a:pt x="2745" y="4559"/>
                    </a:cubicBezTo>
                    <a:cubicBezTo>
                      <a:pt x="2764" y="4559"/>
                      <a:pt x="2783" y="4549"/>
                      <a:pt x="2799" y="4525"/>
                    </a:cubicBezTo>
                    <a:cubicBezTo>
                      <a:pt x="2964" y="4305"/>
                      <a:pt x="2872" y="3918"/>
                      <a:pt x="2817" y="3660"/>
                    </a:cubicBezTo>
                    <a:cubicBezTo>
                      <a:pt x="2780" y="3421"/>
                      <a:pt x="2670" y="3182"/>
                      <a:pt x="2522" y="2979"/>
                    </a:cubicBezTo>
                    <a:lnTo>
                      <a:pt x="2614" y="2759"/>
                    </a:lnTo>
                    <a:cubicBezTo>
                      <a:pt x="2762" y="2390"/>
                      <a:pt x="2909" y="2004"/>
                      <a:pt x="3093" y="1654"/>
                    </a:cubicBezTo>
                    <a:cubicBezTo>
                      <a:pt x="3111" y="1617"/>
                      <a:pt x="3130" y="1581"/>
                      <a:pt x="3148" y="1562"/>
                    </a:cubicBezTo>
                    <a:cubicBezTo>
                      <a:pt x="3222" y="1709"/>
                      <a:pt x="3314" y="1857"/>
                      <a:pt x="3388" y="2022"/>
                    </a:cubicBezTo>
                    <a:cubicBezTo>
                      <a:pt x="3461" y="2262"/>
                      <a:pt x="3572" y="2501"/>
                      <a:pt x="3700" y="2722"/>
                    </a:cubicBezTo>
                    <a:cubicBezTo>
                      <a:pt x="3713" y="2734"/>
                      <a:pt x="3731" y="2740"/>
                      <a:pt x="3750" y="2740"/>
                    </a:cubicBezTo>
                    <a:cubicBezTo>
                      <a:pt x="3788" y="2740"/>
                      <a:pt x="3829" y="2716"/>
                      <a:pt x="3829" y="2666"/>
                    </a:cubicBezTo>
                    <a:cubicBezTo>
                      <a:pt x="3884" y="2409"/>
                      <a:pt x="3700" y="2096"/>
                      <a:pt x="3590" y="1875"/>
                    </a:cubicBezTo>
                    <a:cubicBezTo>
                      <a:pt x="3498" y="1691"/>
                      <a:pt x="3388" y="1507"/>
                      <a:pt x="3259" y="1360"/>
                    </a:cubicBezTo>
                    <a:cubicBezTo>
                      <a:pt x="3369" y="1194"/>
                      <a:pt x="3498" y="1028"/>
                      <a:pt x="3627" y="881"/>
                    </a:cubicBezTo>
                    <a:close/>
                    <a:moveTo>
                      <a:pt x="3992" y="1"/>
                    </a:moveTo>
                    <a:cubicBezTo>
                      <a:pt x="3965" y="1"/>
                      <a:pt x="3939" y="11"/>
                      <a:pt x="3921" y="34"/>
                    </a:cubicBezTo>
                    <a:cubicBezTo>
                      <a:pt x="3424" y="789"/>
                      <a:pt x="2578" y="679"/>
                      <a:pt x="1878" y="1065"/>
                    </a:cubicBezTo>
                    <a:cubicBezTo>
                      <a:pt x="1326" y="1360"/>
                      <a:pt x="903" y="1838"/>
                      <a:pt x="645" y="2409"/>
                    </a:cubicBezTo>
                    <a:cubicBezTo>
                      <a:pt x="1" y="3844"/>
                      <a:pt x="498" y="5354"/>
                      <a:pt x="884" y="6771"/>
                    </a:cubicBezTo>
                    <a:cubicBezTo>
                      <a:pt x="884" y="6808"/>
                      <a:pt x="866" y="6826"/>
                      <a:pt x="848" y="6863"/>
                    </a:cubicBezTo>
                    <a:cubicBezTo>
                      <a:pt x="819" y="6933"/>
                      <a:pt x="877" y="6992"/>
                      <a:pt x="938" y="6992"/>
                    </a:cubicBezTo>
                    <a:cubicBezTo>
                      <a:pt x="958" y="6992"/>
                      <a:pt x="977" y="6987"/>
                      <a:pt x="995" y="6973"/>
                    </a:cubicBezTo>
                    <a:cubicBezTo>
                      <a:pt x="1271" y="6716"/>
                      <a:pt x="1584" y="6495"/>
                      <a:pt x="1878" y="6292"/>
                    </a:cubicBezTo>
                    <a:cubicBezTo>
                      <a:pt x="2191" y="6108"/>
                      <a:pt x="2486" y="5961"/>
                      <a:pt x="2780" y="5795"/>
                    </a:cubicBezTo>
                    <a:cubicBezTo>
                      <a:pt x="3406" y="5446"/>
                      <a:pt x="3940" y="4930"/>
                      <a:pt x="4308" y="4323"/>
                    </a:cubicBezTo>
                    <a:cubicBezTo>
                      <a:pt x="4952" y="3145"/>
                      <a:pt x="4529" y="1728"/>
                      <a:pt x="3719" y="752"/>
                    </a:cubicBezTo>
                    <a:cubicBezTo>
                      <a:pt x="3737" y="715"/>
                      <a:pt x="3756" y="697"/>
                      <a:pt x="3774" y="679"/>
                    </a:cubicBezTo>
                    <a:cubicBezTo>
                      <a:pt x="3958" y="531"/>
                      <a:pt x="4069" y="329"/>
                      <a:pt x="4105" y="126"/>
                    </a:cubicBezTo>
                    <a:cubicBezTo>
                      <a:pt x="4118" y="51"/>
                      <a:pt x="4053" y="1"/>
                      <a:pt x="39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30"/>
              <p:cNvSpPr/>
              <p:nvPr/>
            </p:nvSpPr>
            <p:spPr>
              <a:xfrm>
                <a:off x="-3102425" y="6141825"/>
                <a:ext cx="155950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2727" extrusionOk="0">
                    <a:moveTo>
                      <a:pt x="3507" y="683"/>
                    </a:moveTo>
                    <a:cubicBezTo>
                      <a:pt x="3673" y="738"/>
                      <a:pt x="3839" y="830"/>
                      <a:pt x="3986" y="922"/>
                    </a:cubicBezTo>
                    <a:cubicBezTo>
                      <a:pt x="4354" y="1198"/>
                      <a:pt x="4814" y="1879"/>
                      <a:pt x="4556" y="2321"/>
                    </a:cubicBezTo>
                    <a:cubicBezTo>
                      <a:pt x="4530" y="2480"/>
                      <a:pt x="4447" y="2562"/>
                      <a:pt x="4320" y="2562"/>
                    </a:cubicBezTo>
                    <a:cubicBezTo>
                      <a:pt x="4270" y="2562"/>
                      <a:pt x="4214" y="2550"/>
                      <a:pt x="4151" y="2524"/>
                    </a:cubicBezTo>
                    <a:cubicBezTo>
                      <a:pt x="3986" y="2505"/>
                      <a:pt x="3839" y="2468"/>
                      <a:pt x="3691" y="2413"/>
                    </a:cubicBezTo>
                    <a:cubicBezTo>
                      <a:pt x="3434" y="2303"/>
                      <a:pt x="3231" y="2100"/>
                      <a:pt x="3121" y="1843"/>
                    </a:cubicBezTo>
                    <a:cubicBezTo>
                      <a:pt x="2973" y="1419"/>
                      <a:pt x="3194" y="996"/>
                      <a:pt x="3507" y="683"/>
                    </a:cubicBezTo>
                    <a:close/>
                    <a:moveTo>
                      <a:pt x="4763" y="1"/>
                    </a:moveTo>
                    <a:cubicBezTo>
                      <a:pt x="4304" y="1"/>
                      <a:pt x="3843" y="148"/>
                      <a:pt x="3452" y="444"/>
                    </a:cubicBezTo>
                    <a:cubicBezTo>
                      <a:pt x="3225" y="380"/>
                      <a:pt x="2991" y="349"/>
                      <a:pt x="2754" y="349"/>
                    </a:cubicBezTo>
                    <a:cubicBezTo>
                      <a:pt x="1703" y="349"/>
                      <a:pt x="614" y="943"/>
                      <a:pt x="29" y="1769"/>
                    </a:cubicBezTo>
                    <a:cubicBezTo>
                      <a:pt x="0" y="1826"/>
                      <a:pt x="48" y="1904"/>
                      <a:pt x="105" y="1904"/>
                    </a:cubicBezTo>
                    <a:cubicBezTo>
                      <a:pt x="122" y="1904"/>
                      <a:pt x="140" y="1897"/>
                      <a:pt x="157" y="1879"/>
                    </a:cubicBezTo>
                    <a:cubicBezTo>
                      <a:pt x="820" y="1235"/>
                      <a:pt x="1611" y="701"/>
                      <a:pt x="2569" y="609"/>
                    </a:cubicBezTo>
                    <a:cubicBezTo>
                      <a:pt x="2660" y="602"/>
                      <a:pt x="2755" y="597"/>
                      <a:pt x="2850" y="597"/>
                    </a:cubicBezTo>
                    <a:cubicBezTo>
                      <a:pt x="2984" y="597"/>
                      <a:pt x="3120" y="606"/>
                      <a:pt x="3250" y="628"/>
                    </a:cubicBezTo>
                    <a:cubicBezTo>
                      <a:pt x="2421" y="1548"/>
                      <a:pt x="3084" y="2726"/>
                      <a:pt x="4299" y="2726"/>
                    </a:cubicBezTo>
                    <a:cubicBezTo>
                      <a:pt x="4777" y="2726"/>
                      <a:pt x="4961" y="2487"/>
                      <a:pt x="4832" y="2027"/>
                    </a:cubicBezTo>
                    <a:cubicBezTo>
                      <a:pt x="4667" y="1383"/>
                      <a:pt x="4317" y="794"/>
                      <a:pt x="3691" y="536"/>
                    </a:cubicBezTo>
                    <a:cubicBezTo>
                      <a:pt x="3728" y="499"/>
                      <a:pt x="3747" y="481"/>
                      <a:pt x="3783" y="462"/>
                    </a:cubicBezTo>
                    <a:cubicBezTo>
                      <a:pt x="4102" y="263"/>
                      <a:pt x="4461" y="168"/>
                      <a:pt x="4819" y="168"/>
                    </a:cubicBezTo>
                    <a:cubicBezTo>
                      <a:pt x="5289" y="168"/>
                      <a:pt x="5755" y="333"/>
                      <a:pt x="6121" y="646"/>
                    </a:cubicBezTo>
                    <a:cubicBezTo>
                      <a:pt x="6133" y="658"/>
                      <a:pt x="6146" y="663"/>
                      <a:pt x="6158" y="663"/>
                    </a:cubicBezTo>
                    <a:cubicBezTo>
                      <a:pt x="6202" y="663"/>
                      <a:pt x="6238" y="597"/>
                      <a:pt x="6195" y="554"/>
                    </a:cubicBezTo>
                    <a:cubicBezTo>
                      <a:pt x="5787" y="185"/>
                      <a:pt x="5276" y="1"/>
                      <a:pt x="4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8" name="Google Shape;2458;p30"/>
            <p:cNvGrpSpPr/>
            <p:nvPr/>
          </p:nvGrpSpPr>
          <p:grpSpPr>
            <a:xfrm rot="7927588">
              <a:off x="114241" y="1919987"/>
              <a:ext cx="442887" cy="288582"/>
              <a:chOff x="363196" y="4946079"/>
              <a:chExt cx="442867" cy="288568"/>
            </a:xfrm>
          </p:grpSpPr>
          <p:grpSp>
            <p:nvGrpSpPr>
              <p:cNvPr id="2459" name="Google Shape;2459;p30"/>
              <p:cNvGrpSpPr/>
              <p:nvPr/>
            </p:nvGrpSpPr>
            <p:grpSpPr>
              <a:xfrm>
                <a:off x="541073" y="4946079"/>
                <a:ext cx="264990" cy="143927"/>
                <a:chOff x="-141150" y="5308750"/>
                <a:chExt cx="203400" cy="110475"/>
              </a:xfrm>
            </p:grpSpPr>
            <p:sp>
              <p:nvSpPr>
                <p:cNvPr id="2460" name="Google Shape;2460;p30"/>
                <p:cNvSpPr/>
                <p:nvPr/>
              </p:nvSpPr>
              <p:spPr>
                <a:xfrm>
                  <a:off x="-114475" y="5316250"/>
                  <a:ext cx="163850" cy="9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4" h="3787" extrusionOk="0">
                      <a:moveTo>
                        <a:pt x="2661" y="0"/>
                      </a:moveTo>
                      <a:cubicBezTo>
                        <a:pt x="2274" y="0"/>
                        <a:pt x="1888" y="88"/>
                        <a:pt x="1529" y="263"/>
                      </a:cubicBezTo>
                      <a:cubicBezTo>
                        <a:pt x="958" y="539"/>
                        <a:pt x="516" y="999"/>
                        <a:pt x="1" y="1385"/>
                      </a:cubicBezTo>
                      <a:cubicBezTo>
                        <a:pt x="203" y="1478"/>
                        <a:pt x="387" y="1570"/>
                        <a:pt x="590" y="1643"/>
                      </a:cubicBezTo>
                      <a:cubicBezTo>
                        <a:pt x="719" y="1459"/>
                        <a:pt x="884" y="1293"/>
                        <a:pt x="1050" y="1165"/>
                      </a:cubicBezTo>
                      <a:cubicBezTo>
                        <a:pt x="1253" y="981"/>
                        <a:pt x="1529" y="723"/>
                        <a:pt x="1805" y="704"/>
                      </a:cubicBezTo>
                      <a:cubicBezTo>
                        <a:pt x="1811" y="703"/>
                        <a:pt x="1818" y="702"/>
                        <a:pt x="1824" y="702"/>
                      </a:cubicBezTo>
                      <a:cubicBezTo>
                        <a:pt x="1887" y="702"/>
                        <a:pt x="1929" y="783"/>
                        <a:pt x="1878" y="833"/>
                      </a:cubicBezTo>
                      <a:cubicBezTo>
                        <a:pt x="1731" y="1054"/>
                        <a:pt x="1437" y="1165"/>
                        <a:pt x="1234" y="1330"/>
                      </a:cubicBezTo>
                      <a:cubicBezTo>
                        <a:pt x="1087" y="1459"/>
                        <a:pt x="958" y="1588"/>
                        <a:pt x="829" y="1717"/>
                      </a:cubicBezTo>
                      <a:cubicBezTo>
                        <a:pt x="866" y="1717"/>
                        <a:pt x="884" y="1735"/>
                        <a:pt x="940" y="1735"/>
                      </a:cubicBezTo>
                      <a:cubicBezTo>
                        <a:pt x="1363" y="1827"/>
                        <a:pt x="1786" y="1882"/>
                        <a:pt x="2210" y="1956"/>
                      </a:cubicBezTo>
                      <a:lnTo>
                        <a:pt x="2431" y="1993"/>
                      </a:lnTo>
                      <a:cubicBezTo>
                        <a:pt x="2615" y="1772"/>
                        <a:pt x="2835" y="1606"/>
                        <a:pt x="3093" y="1496"/>
                      </a:cubicBezTo>
                      <a:cubicBezTo>
                        <a:pt x="3284" y="1393"/>
                        <a:pt x="3557" y="1267"/>
                        <a:pt x="3800" y="1267"/>
                      </a:cubicBezTo>
                      <a:cubicBezTo>
                        <a:pt x="3861" y="1267"/>
                        <a:pt x="3921" y="1275"/>
                        <a:pt x="3977" y="1293"/>
                      </a:cubicBezTo>
                      <a:cubicBezTo>
                        <a:pt x="4032" y="1312"/>
                        <a:pt x="4050" y="1385"/>
                        <a:pt x="4013" y="1422"/>
                      </a:cubicBezTo>
                      <a:cubicBezTo>
                        <a:pt x="3793" y="1606"/>
                        <a:pt x="3443" y="1625"/>
                        <a:pt x="3185" y="1754"/>
                      </a:cubicBezTo>
                      <a:cubicBezTo>
                        <a:pt x="3038" y="1827"/>
                        <a:pt x="2891" y="1938"/>
                        <a:pt x="2725" y="2030"/>
                      </a:cubicBezTo>
                      <a:lnTo>
                        <a:pt x="4179" y="2269"/>
                      </a:lnTo>
                      <a:cubicBezTo>
                        <a:pt x="4234" y="2177"/>
                        <a:pt x="4345" y="2140"/>
                        <a:pt x="4418" y="2085"/>
                      </a:cubicBezTo>
                      <a:cubicBezTo>
                        <a:pt x="4492" y="2030"/>
                        <a:pt x="4602" y="1901"/>
                        <a:pt x="4713" y="1882"/>
                      </a:cubicBezTo>
                      <a:cubicBezTo>
                        <a:pt x="4731" y="1882"/>
                        <a:pt x="4768" y="1901"/>
                        <a:pt x="4768" y="1938"/>
                      </a:cubicBezTo>
                      <a:cubicBezTo>
                        <a:pt x="4768" y="2067"/>
                        <a:pt x="4639" y="2159"/>
                        <a:pt x="4547" y="2232"/>
                      </a:cubicBezTo>
                      <a:cubicBezTo>
                        <a:pt x="4510" y="2251"/>
                        <a:pt x="4474" y="2269"/>
                        <a:pt x="4437" y="2306"/>
                      </a:cubicBezTo>
                      <a:lnTo>
                        <a:pt x="5063" y="2398"/>
                      </a:lnTo>
                      <a:cubicBezTo>
                        <a:pt x="5136" y="2398"/>
                        <a:pt x="5136" y="2508"/>
                        <a:pt x="5063" y="2508"/>
                      </a:cubicBezTo>
                      <a:lnTo>
                        <a:pt x="4621" y="2453"/>
                      </a:lnTo>
                      <a:lnTo>
                        <a:pt x="4621" y="2453"/>
                      </a:lnTo>
                      <a:cubicBezTo>
                        <a:pt x="4639" y="2527"/>
                        <a:pt x="4676" y="2600"/>
                        <a:pt x="4713" y="2655"/>
                      </a:cubicBezTo>
                      <a:cubicBezTo>
                        <a:pt x="4750" y="2711"/>
                        <a:pt x="4805" y="2748"/>
                        <a:pt x="4823" y="2803"/>
                      </a:cubicBezTo>
                      <a:cubicBezTo>
                        <a:pt x="4842" y="2840"/>
                        <a:pt x="4823" y="2858"/>
                        <a:pt x="4805" y="2858"/>
                      </a:cubicBezTo>
                      <a:cubicBezTo>
                        <a:pt x="4793" y="2860"/>
                        <a:pt x="4782" y="2861"/>
                        <a:pt x="4771" y="2861"/>
                      </a:cubicBezTo>
                      <a:cubicBezTo>
                        <a:pt x="4592" y="2861"/>
                        <a:pt x="4511" y="2592"/>
                        <a:pt x="4529" y="2453"/>
                      </a:cubicBezTo>
                      <a:lnTo>
                        <a:pt x="3701" y="2379"/>
                      </a:lnTo>
                      <a:lnTo>
                        <a:pt x="3701" y="2379"/>
                      </a:lnTo>
                      <a:cubicBezTo>
                        <a:pt x="3756" y="2453"/>
                        <a:pt x="3793" y="2563"/>
                        <a:pt x="3848" y="2637"/>
                      </a:cubicBezTo>
                      <a:cubicBezTo>
                        <a:pt x="3885" y="2711"/>
                        <a:pt x="3940" y="2766"/>
                        <a:pt x="3995" y="2840"/>
                      </a:cubicBezTo>
                      <a:cubicBezTo>
                        <a:pt x="4050" y="2876"/>
                        <a:pt x="4105" y="2932"/>
                        <a:pt x="4124" y="3005"/>
                      </a:cubicBezTo>
                      <a:cubicBezTo>
                        <a:pt x="4140" y="3053"/>
                        <a:pt x="4114" y="3101"/>
                        <a:pt x="4071" y="3101"/>
                      </a:cubicBezTo>
                      <a:cubicBezTo>
                        <a:pt x="4065" y="3101"/>
                        <a:pt x="4058" y="3100"/>
                        <a:pt x="4050" y="3097"/>
                      </a:cubicBezTo>
                      <a:cubicBezTo>
                        <a:pt x="3921" y="3097"/>
                        <a:pt x="3793" y="2932"/>
                        <a:pt x="3719" y="2821"/>
                      </a:cubicBezTo>
                      <a:cubicBezTo>
                        <a:pt x="3664" y="2766"/>
                        <a:pt x="3627" y="2692"/>
                        <a:pt x="3609" y="2637"/>
                      </a:cubicBezTo>
                      <a:cubicBezTo>
                        <a:pt x="3572" y="2563"/>
                        <a:pt x="3553" y="2508"/>
                        <a:pt x="3516" y="2435"/>
                      </a:cubicBezTo>
                      <a:cubicBezTo>
                        <a:pt x="3498" y="2416"/>
                        <a:pt x="3480" y="2398"/>
                        <a:pt x="3480" y="2379"/>
                      </a:cubicBezTo>
                      <a:lnTo>
                        <a:pt x="3480" y="2361"/>
                      </a:lnTo>
                      <a:lnTo>
                        <a:pt x="1768" y="2177"/>
                      </a:lnTo>
                      <a:lnTo>
                        <a:pt x="1565" y="2159"/>
                      </a:lnTo>
                      <a:lnTo>
                        <a:pt x="1565" y="2159"/>
                      </a:lnTo>
                      <a:cubicBezTo>
                        <a:pt x="1621" y="2379"/>
                        <a:pt x="1713" y="2600"/>
                        <a:pt x="1860" y="2803"/>
                      </a:cubicBezTo>
                      <a:cubicBezTo>
                        <a:pt x="1934" y="2895"/>
                        <a:pt x="2026" y="2987"/>
                        <a:pt x="2118" y="3060"/>
                      </a:cubicBezTo>
                      <a:cubicBezTo>
                        <a:pt x="2210" y="3097"/>
                        <a:pt x="2302" y="3171"/>
                        <a:pt x="2375" y="3244"/>
                      </a:cubicBezTo>
                      <a:cubicBezTo>
                        <a:pt x="2394" y="3281"/>
                        <a:pt x="2375" y="3337"/>
                        <a:pt x="2320" y="3355"/>
                      </a:cubicBezTo>
                      <a:cubicBezTo>
                        <a:pt x="2312" y="3356"/>
                        <a:pt x="2305" y="3356"/>
                        <a:pt x="2297" y="3356"/>
                      </a:cubicBezTo>
                      <a:cubicBezTo>
                        <a:pt x="2066" y="3356"/>
                        <a:pt x="1837" y="3092"/>
                        <a:pt x="1694" y="2932"/>
                      </a:cubicBezTo>
                      <a:cubicBezTo>
                        <a:pt x="1529" y="2692"/>
                        <a:pt x="1418" y="2416"/>
                        <a:pt x="1418" y="2140"/>
                      </a:cubicBezTo>
                      <a:cubicBezTo>
                        <a:pt x="1032" y="2122"/>
                        <a:pt x="645" y="2048"/>
                        <a:pt x="277" y="1938"/>
                      </a:cubicBezTo>
                      <a:lnTo>
                        <a:pt x="277" y="1938"/>
                      </a:lnTo>
                      <a:cubicBezTo>
                        <a:pt x="314" y="2011"/>
                        <a:pt x="351" y="2067"/>
                        <a:pt x="387" y="2122"/>
                      </a:cubicBezTo>
                      <a:cubicBezTo>
                        <a:pt x="792" y="2895"/>
                        <a:pt x="1271" y="3429"/>
                        <a:pt x="2118" y="3668"/>
                      </a:cubicBezTo>
                      <a:cubicBezTo>
                        <a:pt x="2446" y="3746"/>
                        <a:pt x="2777" y="3786"/>
                        <a:pt x="3105" y="3786"/>
                      </a:cubicBezTo>
                      <a:cubicBezTo>
                        <a:pt x="3624" y="3786"/>
                        <a:pt x="4136" y="3687"/>
                        <a:pt x="4621" y="3484"/>
                      </a:cubicBezTo>
                      <a:cubicBezTo>
                        <a:pt x="5283" y="3263"/>
                        <a:pt x="5891" y="2876"/>
                        <a:pt x="6553" y="2637"/>
                      </a:cubicBezTo>
                      <a:cubicBezTo>
                        <a:pt x="6167" y="2453"/>
                        <a:pt x="5836" y="2030"/>
                        <a:pt x="5578" y="1735"/>
                      </a:cubicBezTo>
                      <a:cubicBezTo>
                        <a:pt x="5063" y="1146"/>
                        <a:pt x="4510" y="576"/>
                        <a:pt x="3793" y="263"/>
                      </a:cubicBezTo>
                      <a:cubicBezTo>
                        <a:pt x="3434" y="88"/>
                        <a:pt x="3047" y="0"/>
                        <a:pt x="26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30"/>
                <p:cNvSpPr/>
                <p:nvPr/>
              </p:nvSpPr>
              <p:spPr>
                <a:xfrm>
                  <a:off x="-141150" y="5308750"/>
                  <a:ext cx="203400" cy="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6" h="4419" extrusionOk="0">
                      <a:moveTo>
                        <a:pt x="3714" y="280"/>
                      </a:moveTo>
                      <a:cubicBezTo>
                        <a:pt x="4104" y="280"/>
                        <a:pt x="4496" y="367"/>
                        <a:pt x="4860" y="544"/>
                      </a:cubicBezTo>
                      <a:cubicBezTo>
                        <a:pt x="5577" y="876"/>
                        <a:pt x="6130" y="1446"/>
                        <a:pt x="6645" y="2017"/>
                      </a:cubicBezTo>
                      <a:cubicBezTo>
                        <a:pt x="6903" y="2311"/>
                        <a:pt x="7234" y="2735"/>
                        <a:pt x="7620" y="2919"/>
                      </a:cubicBezTo>
                      <a:cubicBezTo>
                        <a:pt x="6958" y="3140"/>
                        <a:pt x="6350" y="3544"/>
                        <a:pt x="5688" y="3765"/>
                      </a:cubicBezTo>
                      <a:cubicBezTo>
                        <a:pt x="5203" y="3968"/>
                        <a:pt x="4691" y="4068"/>
                        <a:pt x="4172" y="4068"/>
                      </a:cubicBezTo>
                      <a:cubicBezTo>
                        <a:pt x="3844" y="4068"/>
                        <a:pt x="3513" y="4028"/>
                        <a:pt x="3185" y="3949"/>
                      </a:cubicBezTo>
                      <a:cubicBezTo>
                        <a:pt x="2338" y="3710"/>
                        <a:pt x="1859" y="3176"/>
                        <a:pt x="1454" y="2403"/>
                      </a:cubicBezTo>
                      <a:cubicBezTo>
                        <a:pt x="1418" y="2348"/>
                        <a:pt x="1381" y="2293"/>
                        <a:pt x="1344" y="2219"/>
                      </a:cubicBezTo>
                      <a:lnTo>
                        <a:pt x="1344" y="2219"/>
                      </a:lnTo>
                      <a:cubicBezTo>
                        <a:pt x="1712" y="2330"/>
                        <a:pt x="2099" y="2403"/>
                        <a:pt x="2485" y="2422"/>
                      </a:cubicBezTo>
                      <a:cubicBezTo>
                        <a:pt x="2504" y="2716"/>
                        <a:pt x="2596" y="2974"/>
                        <a:pt x="2761" y="3213"/>
                      </a:cubicBezTo>
                      <a:cubicBezTo>
                        <a:pt x="2904" y="3374"/>
                        <a:pt x="3133" y="3637"/>
                        <a:pt x="3381" y="3637"/>
                      </a:cubicBezTo>
                      <a:cubicBezTo>
                        <a:pt x="3389" y="3637"/>
                        <a:pt x="3397" y="3637"/>
                        <a:pt x="3406" y="3637"/>
                      </a:cubicBezTo>
                      <a:cubicBezTo>
                        <a:pt x="3442" y="3618"/>
                        <a:pt x="3461" y="3563"/>
                        <a:pt x="3442" y="3526"/>
                      </a:cubicBezTo>
                      <a:cubicBezTo>
                        <a:pt x="3369" y="3452"/>
                        <a:pt x="3295" y="3379"/>
                        <a:pt x="3203" y="3342"/>
                      </a:cubicBezTo>
                      <a:cubicBezTo>
                        <a:pt x="3093" y="3268"/>
                        <a:pt x="3001" y="3176"/>
                        <a:pt x="2927" y="3084"/>
                      </a:cubicBezTo>
                      <a:cubicBezTo>
                        <a:pt x="2780" y="2900"/>
                        <a:pt x="2688" y="2679"/>
                        <a:pt x="2632" y="2440"/>
                      </a:cubicBezTo>
                      <a:lnTo>
                        <a:pt x="2632" y="2440"/>
                      </a:lnTo>
                      <a:lnTo>
                        <a:pt x="2835" y="2459"/>
                      </a:lnTo>
                      <a:lnTo>
                        <a:pt x="4565" y="2643"/>
                      </a:lnTo>
                      <a:lnTo>
                        <a:pt x="4565" y="2661"/>
                      </a:lnTo>
                      <a:cubicBezTo>
                        <a:pt x="4565" y="2679"/>
                        <a:pt x="4565" y="2716"/>
                        <a:pt x="4583" y="2716"/>
                      </a:cubicBezTo>
                      <a:lnTo>
                        <a:pt x="4602" y="2716"/>
                      </a:lnTo>
                      <a:cubicBezTo>
                        <a:pt x="4620" y="2790"/>
                        <a:pt x="4657" y="2845"/>
                        <a:pt x="4676" y="2919"/>
                      </a:cubicBezTo>
                      <a:cubicBezTo>
                        <a:pt x="4694" y="2974"/>
                        <a:pt x="4749" y="3048"/>
                        <a:pt x="4786" y="3103"/>
                      </a:cubicBezTo>
                      <a:cubicBezTo>
                        <a:pt x="4860" y="3213"/>
                        <a:pt x="4988" y="3379"/>
                        <a:pt x="5117" y="3379"/>
                      </a:cubicBezTo>
                      <a:cubicBezTo>
                        <a:pt x="5125" y="3381"/>
                        <a:pt x="5132" y="3382"/>
                        <a:pt x="5138" y="3382"/>
                      </a:cubicBezTo>
                      <a:cubicBezTo>
                        <a:pt x="5181" y="3382"/>
                        <a:pt x="5207" y="3335"/>
                        <a:pt x="5191" y="3287"/>
                      </a:cubicBezTo>
                      <a:cubicBezTo>
                        <a:pt x="5172" y="3213"/>
                        <a:pt x="5117" y="3158"/>
                        <a:pt x="5062" y="3121"/>
                      </a:cubicBezTo>
                      <a:cubicBezTo>
                        <a:pt x="5007" y="3066"/>
                        <a:pt x="4952" y="2992"/>
                        <a:pt x="4915" y="2919"/>
                      </a:cubicBezTo>
                      <a:cubicBezTo>
                        <a:pt x="4860" y="2845"/>
                        <a:pt x="4823" y="2735"/>
                        <a:pt x="4768" y="2661"/>
                      </a:cubicBezTo>
                      <a:lnTo>
                        <a:pt x="4768" y="2661"/>
                      </a:lnTo>
                      <a:lnTo>
                        <a:pt x="5596" y="2735"/>
                      </a:lnTo>
                      <a:cubicBezTo>
                        <a:pt x="5578" y="2873"/>
                        <a:pt x="5675" y="3143"/>
                        <a:pt x="5841" y="3143"/>
                      </a:cubicBezTo>
                      <a:cubicBezTo>
                        <a:pt x="5851" y="3143"/>
                        <a:pt x="5861" y="3142"/>
                        <a:pt x="5872" y="3140"/>
                      </a:cubicBezTo>
                      <a:cubicBezTo>
                        <a:pt x="5890" y="3140"/>
                        <a:pt x="5909" y="3121"/>
                        <a:pt x="5909" y="3084"/>
                      </a:cubicBezTo>
                      <a:cubicBezTo>
                        <a:pt x="5872" y="3029"/>
                        <a:pt x="5817" y="2992"/>
                        <a:pt x="5780" y="2937"/>
                      </a:cubicBezTo>
                      <a:cubicBezTo>
                        <a:pt x="5743" y="2882"/>
                        <a:pt x="5706" y="2827"/>
                        <a:pt x="5688" y="2753"/>
                      </a:cubicBezTo>
                      <a:lnTo>
                        <a:pt x="5688" y="2753"/>
                      </a:lnTo>
                      <a:lnTo>
                        <a:pt x="6130" y="2790"/>
                      </a:lnTo>
                      <a:cubicBezTo>
                        <a:pt x="6134" y="2791"/>
                        <a:pt x="6139" y="2792"/>
                        <a:pt x="6144" y="2792"/>
                      </a:cubicBezTo>
                      <a:cubicBezTo>
                        <a:pt x="6205" y="2792"/>
                        <a:pt x="6215" y="2679"/>
                        <a:pt x="6130" y="2679"/>
                      </a:cubicBezTo>
                      <a:lnTo>
                        <a:pt x="5504" y="2587"/>
                      </a:lnTo>
                      <a:cubicBezTo>
                        <a:pt x="5541" y="2569"/>
                        <a:pt x="5577" y="2532"/>
                        <a:pt x="5614" y="2514"/>
                      </a:cubicBezTo>
                      <a:cubicBezTo>
                        <a:pt x="5706" y="2459"/>
                        <a:pt x="5853" y="2348"/>
                        <a:pt x="5835" y="2219"/>
                      </a:cubicBezTo>
                      <a:cubicBezTo>
                        <a:pt x="5835" y="2182"/>
                        <a:pt x="5798" y="2164"/>
                        <a:pt x="5780" y="2164"/>
                      </a:cubicBezTo>
                      <a:cubicBezTo>
                        <a:pt x="5669" y="2182"/>
                        <a:pt x="5577" y="2293"/>
                        <a:pt x="5485" y="2367"/>
                      </a:cubicBezTo>
                      <a:cubicBezTo>
                        <a:pt x="5393" y="2422"/>
                        <a:pt x="5301" y="2459"/>
                        <a:pt x="5264" y="2551"/>
                      </a:cubicBezTo>
                      <a:lnTo>
                        <a:pt x="3810" y="2311"/>
                      </a:lnTo>
                      <a:cubicBezTo>
                        <a:pt x="3958" y="2219"/>
                        <a:pt x="4105" y="2109"/>
                        <a:pt x="4271" y="2035"/>
                      </a:cubicBezTo>
                      <a:cubicBezTo>
                        <a:pt x="4510" y="1906"/>
                        <a:pt x="4860" y="1888"/>
                        <a:pt x="5080" y="1704"/>
                      </a:cubicBezTo>
                      <a:cubicBezTo>
                        <a:pt x="5117" y="1667"/>
                        <a:pt x="5117" y="1593"/>
                        <a:pt x="5062" y="1575"/>
                      </a:cubicBezTo>
                      <a:cubicBezTo>
                        <a:pt x="5003" y="1556"/>
                        <a:pt x="4940" y="1548"/>
                        <a:pt x="4876" y="1548"/>
                      </a:cubicBezTo>
                      <a:cubicBezTo>
                        <a:pt x="4624" y="1548"/>
                        <a:pt x="4351" y="1675"/>
                        <a:pt x="4160" y="1778"/>
                      </a:cubicBezTo>
                      <a:cubicBezTo>
                        <a:pt x="3902" y="1888"/>
                        <a:pt x="3682" y="2054"/>
                        <a:pt x="3516" y="2274"/>
                      </a:cubicBezTo>
                      <a:lnTo>
                        <a:pt x="3277" y="2238"/>
                      </a:lnTo>
                      <a:cubicBezTo>
                        <a:pt x="2853" y="2164"/>
                        <a:pt x="2430" y="2109"/>
                        <a:pt x="2007" y="2017"/>
                      </a:cubicBezTo>
                      <a:cubicBezTo>
                        <a:pt x="1970" y="2017"/>
                        <a:pt x="1933" y="1998"/>
                        <a:pt x="1896" y="1998"/>
                      </a:cubicBezTo>
                      <a:cubicBezTo>
                        <a:pt x="2025" y="1870"/>
                        <a:pt x="2154" y="1741"/>
                        <a:pt x="2301" y="1612"/>
                      </a:cubicBezTo>
                      <a:cubicBezTo>
                        <a:pt x="2504" y="1446"/>
                        <a:pt x="2798" y="1336"/>
                        <a:pt x="2964" y="1115"/>
                      </a:cubicBezTo>
                      <a:cubicBezTo>
                        <a:pt x="3001" y="1060"/>
                        <a:pt x="2945" y="986"/>
                        <a:pt x="2872" y="986"/>
                      </a:cubicBezTo>
                      <a:cubicBezTo>
                        <a:pt x="2596" y="1004"/>
                        <a:pt x="2320" y="1262"/>
                        <a:pt x="2117" y="1446"/>
                      </a:cubicBezTo>
                      <a:cubicBezTo>
                        <a:pt x="1951" y="1593"/>
                        <a:pt x="1786" y="1741"/>
                        <a:pt x="1657" y="1925"/>
                      </a:cubicBezTo>
                      <a:cubicBezTo>
                        <a:pt x="1454" y="1851"/>
                        <a:pt x="1270" y="1759"/>
                        <a:pt x="1086" y="1667"/>
                      </a:cubicBezTo>
                      <a:cubicBezTo>
                        <a:pt x="1583" y="1281"/>
                        <a:pt x="2025" y="820"/>
                        <a:pt x="2614" y="526"/>
                      </a:cubicBezTo>
                      <a:cubicBezTo>
                        <a:pt x="2959" y="363"/>
                        <a:pt x="3335" y="280"/>
                        <a:pt x="3714" y="280"/>
                      </a:cubicBezTo>
                      <a:close/>
                      <a:moveTo>
                        <a:pt x="3791" y="0"/>
                      </a:moveTo>
                      <a:cubicBezTo>
                        <a:pt x="2663" y="0"/>
                        <a:pt x="1598" y="703"/>
                        <a:pt x="921" y="1612"/>
                      </a:cubicBezTo>
                      <a:lnTo>
                        <a:pt x="810" y="1575"/>
                      </a:lnTo>
                      <a:cubicBezTo>
                        <a:pt x="645" y="1443"/>
                        <a:pt x="450" y="1370"/>
                        <a:pt x="238" y="1370"/>
                      </a:cubicBezTo>
                      <a:cubicBezTo>
                        <a:pt x="214" y="1370"/>
                        <a:pt x="190" y="1371"/>
                        <a:pt x="166" y="1373"/>
                      </a:cubicBezTo>
                      <a:cubicBezTo>
                        <a:pt x="19" y="1373"/>
                        <a:pt x="0" y="1557"/>
                        <a:pt x="129" y="1593"/>
                      </a:cubicBezTo>
                      <a:cubicBezTo>
                        <a:pt x="1031" y="1906"/>
                        <a:pt x="1142" y="2808"/>
                        <a:pt x="1712" y="3434"/>
                      </a:cubicBezTo>
                      <a:cubicBezTo>
                        <a:pt x="2172" y="3931"/>
                        <a:pt x="2761" y="4244"/>
                        <a:pt x="3424" y="4354"/>
                      </a:cubicBezTo>
                      <a:cubicBezTo>
                        <a:pt x="3653" y="4398"/>
                        <a:pt x="3878" y="4418"/>
                        <a:pt x="4100" y="4418"/>
                      </a:cubicBezTo>
                      <a:cubicBezTo>
                        <a:pt x="5467" y="4418"/>
                        <a:pt x="6706" y="3660"/>
                        <a:pt x="7878" y="3011"/>
                      </a:cubicBezTo>
                      <a:lnTo>
                        <a:pt x="7970" y="3011"/>
                      </a:lnTo>
                      <a:cubicBezTo>
                        <a:pt x="8081" y="3011"/>
                        <a:pt x="8136" y="2882"/>
                        <a:pt x="8044" y="2827"/>
                      </a:cubicBezTo>
                      <a:cubicBezTo>
                        <a:pt x="7712" y="2587"/>
                        <a:pt x="7400" y="2348"/>
                        <a:pt x="7105" y="2090"/>
                      </a:cubicBezTo>
                      <a:cubicBezTo>
                        <a:pt x="6866" y="1814"/>
                        <a:pt x="6627" y="1538"/>
                        <a:pt x="6369" y="1281"/>
                      </a:cubicBezTo>
                      <a:cubicBezTo>
                        <a:pt x="5835" y="728"/>
                        <a:pt x="5172" y="305"/>
                        <a:pt x="4455" y="84"/>
                      </a:cubicBezTo>
                      <a:cubicBezTo>
                        <a:pt x="4233" y="27"/>
                        <a:pt x="4010" y="0"/>
                        <a:pt x="37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2" name="Google Shape;2462;p30"/>
              <p:cNvSpPr/>
              <p:nvPr/>
            </p:nvSpPr>
            <p:spPr>
              <a:xfrm>
                <a:off x="363196" y="5136612"/>
                <a:ext cx="191088" cy="98036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3010" extrusionOk="0">
                    <a:moveTo>
                      <a:pt x="2427" y="232"/>
                    </a:moveTo>
                    <a:cubicBezTo>
                      <a:pt x="2919" y="232"/>
                      <a:pt x="3196" y="864"/>
                      <a:pt x="3179" y="1292"/>
                    </a:cubicBezTo>
                    <a:cubicBezTo>
                      <a:pt x="3179" y="1439"/>
                      <a:pt x="3142" y="1605"/>
                      <a:pt x="3087" y="1752"/>
                    </a:cubicBezTo>
                    <a:cubicBezTo>
                      <a:pt x="3032" y="1733"/>
                      <a:pt x="2958" y="1715"/>
                      <a:pt x="2885" y="1715"/>
                    </a:cubicBezTo>
                    <a:cubicBezTo>
                      <a:pt x="2682" y="1678"/>
                      <a:pt x="2480" y="1605"/>
                      <a:pt x="2296" y="1494"/>
                    </a:cubicBezTo>
                    <a:cubicBezTo>
                      <a:pt x="1983" y="1273"/>
                      <a:pt x="1431" y="500"/>
                      <a:pt x="2240" y="261"/>
                    </a:cubicBezTo>
                    <a:cubicBezTo>
                      <a:pt x="2306" y="241"/>
                      <a:pt x="2368" y="232"/>
                      <a:pt x="2427" y="232"/>
                    </a:cubicBezTo>
                    <a:close/>
                    <a:moveTo>
                      <a:pt x="5800" y="1"/>
                    </a:moveTo>
                    <a:cubicBezTo>
                      <a:pt x="5769" y="1"/>
                      <a:pt x="5736" y="14"/>
                      <a:pt x="5719" y="40"/>
                    </a:cubicBezTo>
                    <a:cubicBezTo>
                      <a:pt x="5406" y="739"/>
                      <a:pt x="4964" y="1328"/>
                      <a:pt x="4228" y="1605"/>
                    </a:cubicBezTo>
                    <a:cubicBezTo>
                      <a:pt x="3971" y="1701"/>
                      <a:pt x="3700" y="1755"/>
                      <a:pt x="3427" y="1755"/>
                    </a:cubicBezTo>
                    <a:cubicBezTo>
                      <a:pt x="3387" y="1755"/>
                      <a:pt x="3348" y="1754"/>
                      <a:pt x="3308" y="1752"/>
                    </a:cubicBezTo>
                    <a:cubicBezTo>
                      <a:pt x="3455" y="1328"/>
                      <a:pt x="3400" y="850"/>
                      <a:pt x="3179" y="463"/>
                    </a:cubicBezTo>
                    <a:cubicBezTo>
                      <a:pt x="3003" y="200"/>
                      <a:pt x="2707" y="47"/>
                      <a:pt x="2409" y="47"/>
                    </a:cubicBezTo>
                    <a:cubicBezTo>
                      <a:pt x="2270" y="47"/>
                      <a:pt x="2130" y="80"/>
                      <a:pt x="2001" y="150"/>
                    </a:cubicBezTo>
                    <a:cubicBezTo>
                      <a:pt x="1633" y="390"/>
                      <a:pt x="1541" y="868"/>
                      <a:pt x="1762" y="1236"/>
                    </a:cubicBezTo>
                    <a:cubicBezTo>
                      <a:pt x="2001" y="1678"/>
                      <a:pt x="2535" y="1881"/>
                      <a:pt x="3013" y="1936"/>
                    </a:cubicBezTo>
                    <a:cubicBezTo>
                      <a:pt x="2903" y="2175"/>
                      <a:pt x="2756" y="2378"/>
                      <a:pt x="2553" y="2525"/>
                    </a:cubicBezTo>
                    <a:cubicBezTo>
                      <a:pt x="2219" y="2789"/>
                      <a:pt x="1822" y="2884"/>
                      <a:pt x="1414" y="2884"/>
                    </a:cubicBezTo>
                    <a:cubicBezTo>
                      <a:pt x="968" y="2884"/>
                      <a:pt x="509" y="2770"/>
                      <a:pt x="105" y="2635"/>
                    </a:cubicBezTo>
                    <a:cubicBezTo>
                      <a:pt x="100" y="2634"/>
                      <a:pt x="94" y="2633"/>
                      <a:pt x="89" y="2633"/>
                    </a:cubicBezTo>
                    <a:cubicBezTo>
                      <a:pt x="27" y="2633"/>
                      <a:pt x="1" y="2729"/>
                      <a:pt x="69" y="2746"/>
                    </a:cubicBezTo>
                    <a:cubicBezTo>
                      <a:pt x="496" y="2902"/>
                      <a:pt x="975" y="3009"/>
                      <a:pt x="1438" y="3009"/>
                    </a:cubicBezTo>
                    <a:cubicBezTo>
                      <a:pt x="2171" y="3009"/>
                      <a:pt x="2862" y="2740"/>
                      <a:pt x="3234" y="1973"/>
                    </a:cubicBezTo>
                    <a:lnTo>
                      <a:pt x="3234" y="1954"/>
                    </a:lnTo>
                    <a:cubicBezTo>
                      <a:pt x="3287" y="1958"/>
                      <a:pt x="3340" y="1959"/>
                      <a:pt x="3393" y="1959"/>
                    </a:cubicBezTo>
                    <a:cubicBezTo>
                      <a:pt x="4518" y="1959"/>
                      <a:pt x="5620" y="1219"/>
                      <a:pt x="5866" y="58"/>
                    </a:cubicBezTo>
                    <a:cubicBezTo>
                      <a:pt x="5866" y="19"/>
                      <a:pt x="5835" y="1"/>
                      <a:pt x="58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samiq Sans"/>
              <a:buNone/>
              <a:defRPr sz="3200" b="1">
                <a:solidFill>
                  <a:schemeClr val="dk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9" r:id="rId6"/>
    <p:sldLayoutId id="2147483674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34"/>
          <p:cNvSpPr txBox="1">
            <a:spLocks noGrp="1"/>
          </p:cNvSpPr>
          <p:nvPr>
            <p:ph type="ctrTitle"/>
          </p:nvPr>
        </p:nvSpPr>
        <p:spPr>
          <a:xfrm>
            <a:off x="713225" y="1333500"/>
            <a:ext cx="7709700" cy="19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School Management</a:t>
            </a:r>
            <a:r>
              <a:rPr lang="en" dirty="0">
                <a:solidFill>
                  <a:schemeClr val="dk2"/>
                </a:solidFill>
              </a:rPr>
              <a:t>-</a:t>
            </a:r>
            <a:r>
              <a:rPr lang="en" dirty="0">
                <a:solidFill>
                  <a:srgbClr val="015949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</a:rPr>
              <a:t>Systems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75" name="Google Shape;2475;p34"/>
          <p:cNvSpPr/>
          <p:nvPr/>
        </p:nvSpPr>
        <p:spPr>
          <a:xfrm>
            <a:off x="7164300" y="604400"/>
            <a:ext cx="1258505" cy="983086"/>
          </a:xfrm>
          <a:custGeom>
            <a:avLst/>
            <a:gdLst/>
            <a:ahLst/>
            <a:cxnLst/>
            <a:rect l="l" t="t" r="r" b="b"/>
            <a:pathLst>
              <a:path w="20174" h="15759" extrusionOk="0">
                <a:moveTo>
                  <a:pt x="9882" y="556"/>
                </a:moveTo>
                <a:cubicBezTo>
                  <a:pt x="14298" y="556"/>
                  <a:pt x="18921" y="3419"/>
                  <a:pt x="18830" y="8287"/>
                </a:cubicBezTo>
                <a:cubicBezTo>
                  <a:pt x="18774" y="10533"/>
                  <a:pt x="17633" y="12613"/>
                  <a:pt x="15774" y="13864"/>
                </a:cubicBezTo>
                <a:cubicBezTo>
                  <a:pt x="14201" y="14902"/>
                  <a:pt x="12307" y="15179"/>
                  <a:pt x="10454" y="15179"/>
                </a:cubicBezTo>
                <a:cubicBezTo>
                  <a:pt x="10270" y="15179"/>
                  <a:pt x="10086" y="15176"/>
                  <a:pt x="9903" y="15171"/>
                </a:cubicBezTo>
                <a:cubicBezTo>
                  <a:pt x="9866" y="15134"/>
                  <a:pt x="9829" y="15116"/>
                  <a:pt x="9774" y="15116"/>
                </a:cubicBezTo>
                <a:cubicBezTo>
                  <a:pt x="9394" y="15166"/>
                  <a:pt x="9016" y="15191"/>
                  <a:pt x="8641" y="15191"/>
                </a:cubicBezTo>
                <a:cubicBezTo>
                  <a:pt x="4891" y="15191"/>
                  <a:pt x="1518" y="12723"/>
                  <a:pt x="1234" y="8674"/>
                </a:cubicBezTo>
                <a:cubicBezTo>
                  <a:pt x="884" y="3888"/>
                  <a:pt x="5301" y="630"/>
                  <a:pt x="9756" y="557"/>
                </a:cubicBezTo>
                <a:cubicBezTo>
                  <a:pt x="9798" y="556"/>
                  <a:pt x="9840" y="556"/>
                  <a:pt x="9882" y="556"/>
                </a:cubicBezTo>
                <a:close/>
                <a:moveTo>
                  <a:pt x="10005" y="1"/>
                </a:moveTo>
                <a:cubicBezTo>
                  <a:pt x="8163" y="1"/>
                  <a:pt x="6326" y="443"/>
                  <a:pt x="4786" y="1330"/>
                </a:cubicBezTo>
                <a:cubicBezTo>
                  <a:pt x="1694" y="3152"/>
                  <a:pt x="1" y="6704"/>
                  <a:pt x="976" y="10220"/>
                </a:cubicBezTo>
                <a:cubicBezTo>
                  <a:pt x="1885" y="13425"/>
                  <a:pt x="4898" y="15666"/>
                  <a:pt x="8141" y="15666"/>
                </a:cubicBezTo>
                <a:cubicBezTo>
                  <a:pt x="8512" y="15666"/>
                  <a:pt x="8885" y="15636"/>
                  <a:pt x="9259" y="15576"/>
                </a:cubicBezTo>
                <a:cubicBezTo>
                  <a:pt x="9296" y="15668"/>
                  <a:pt x="9388" y="15742"/>
                  <a:pt x="9498" y="15742"/>
                </a:cubicBezTo>
                <a:cubicBezTo>
                  <a:pt x="9747" y="15753"/>
                  <a:pt x="9997" y="15758"/>
                  <a:pt x="10247" y="15758"/>
                </a:cubicBezTo>
                <a:cubicBezTo>
                  <a:pt x="13765" y="15758"/>
                  <a:pt x="17297" y="14626"/>
                  <a:pt x="18774" y="11103"/>
                </a:cubicBezTo>
                <a:cubicBezTo>
                  <a:pt x="20173" y="7846"/>
                  <a:pt x="18977" y="3999"/>
                  <a:pt x="16142" y="1900"/>
                </a:cubicBezTo>
                <a:cubicBezTo>
                  <a:pt x="14426" y="636"/>
                  <a:pt x="12212" y="1"/>
                  <a:pt x="100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Balsamiq Sans"/>
                <a:ea typeface="Balsamiq Sans"/>
                <a:cs typeface="Balsamiq Sans"/>
                <a:sym typeface="Balsamiq Sans"/>
              </a:rPr>
              <a:t>First</a:t>
            </a:r>
            <a:endParaRPr sz="1800" b="1" dirty="0">
              <a:solidFill>
                <a:schemeClr val="accent2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476" name="Google Shape;2476;p34"/>
          <p:cNvSpPr/>
          <p:nvPr/>
        </p:nvSpPr>
        <p:spPr>
          <a:xfrm rot="10800000" flipH="1">
            <a:off x="6223003" y="1043589"/>
            <a:ext cx="698812" cy="289921"/>
          </a:xfrm>
          <a:custGeom>
            <a:avLst/>
            <a:gdLst/>
            <a:ahLst/>
            <a:cxnLst/>
            <a:rect l="l" t="t" r="r" b="b"/>
            <a:pathLst>
              <a:path w="10026" h="4160" extrusionOk="0">
                <a:moveTo>
                  <a:pt x="585" y="0"/>
                </a:moveTo>
                <a:cubicBezTo>
                  <a:pt x="500" y="0"/>
                  <a:pt x="415" y="5"/>
                  <a:pt x="331" y="15"/>
                </a:cubicBezTo>
                <a:cubicBezTo>
                  <a:pt x="202" y="34"/>
                  <a:pt x="92" y="126"/>
                  <a:pt x="55" y="273"/>
                </a:cubicBezTo>
                <a:cubicBezTo>
                  <a:pt x="0" y="696"/>
                  <a:pt x="18" y="1120"/>
                  <a:pt x="92" y="1561"/>
                </a:cubicBezTo>
                <a:cubicBezTo>
                  <a:pt x="111" y="1724"/>
                  <a:pt x="266" y="1812"/>
                  <a:pt x="411" y="1812"/>
                </a:cubicBezTo>
                <a:cubicBezTo>
                  <a:pt x="545" y="1812"/>
                  <a:pt x="672" y="1738"/>
                  <a:pt x="681" y="1580"/>
                </a:cubicBezTo>
                <a:cubicBezTo>
                  <a:pt x="681" y="1524"/>
                  <a:pt x="699" y="1488"/>
                  <a:pt x="699" y="1432"/>
                </a:cubicBezTo>
                <a:cubicBezTo>
                  <a:pt x="1924" y="3461"/>
                  <a:pt x="4187" y="4159"/>
                  <a:pt x="6501" y="4159"/>
                </a:cubicBezTo>
                <a:cubicBezTo>
                  <a:pt x="7630" y="4159"/>
                  <a:pt x="8772" y="3993"/>
                  <a:pt x="9810" y="3733"/>
                </a:cubicBezTo>
                <a:cubicBezTo>
                  <a:pt x="10026" y="3679"/>
                  <a:pt x="9926" y="3328"/>
                  <a:pt x="9716" y="3328"/>
                </a:cubicBezTo>
                <a:cubicBezTo>
                  <a:pt x="9711" y="3328"/>
                  <a:pt x="9705" y="3328"/>
                  <a:pt x="9700" y="3328"/>
                </a:cubicBezTo>
                <a:cubicBezTo>
                  <a:pt x="8711" y="3452"/>
                  <a:pt x="7624" y="3574"/>
                  <a:pt x="6551" y="3574"/>
                </a:cubicBezTo>
                <a:cubicBezTo>
                  <a:pt x="4270" y="3574"/>
                  <a:pt x="2052" y="3023"/>
                  <a:pt x="976" y="770"/>
                </a:cubicBezTo>
                <a:cubicBezTo>
                  <a:pt x="1049" y="745"/>
                  <a:pt x="1134" y="735"/>
                  <a:pt x="1227" y="735"/>
                </a:cubicBezTo>
                <a:cubicBezTo>
                  <a:pt x="1483" y="735"/>
                  <a:pt x="1796" y="813"/>
                  <a:pt x="2080" y="880"/>
                </a:cubicBezTo>
                <a:cubicBezTo>
                  <a:pt x="2108" y="887"/>
                  <a:pt x="2134" y="889"/>
                  <a:pt x="2158" y="889"/>
                </a:cubicBezTo>
                <a:cubicBezTo>
                  <a:pt x="2495" y="889"/>
                  <a:pt x="2550" y="341"/>
                  <a:pt x="2190" y="273"/>
                </a:cubicBezTo>
                <a:cubicBezTo>
                  <a:pt x="1667" y="178"/>
                  <a:pt x="1116" y="0"/>
                  <a:pt x="5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F859E-3C60-8ACB-E6BF-1B8F979E7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this Program</a:t>
            </a:r>
            <a:endParaRPr dirty="0"/>
          </a:p>
        </p:txBody>
      </p:sp>
      <p:graphicFrame>
        <p:nvGraphicFramePr>
          <p:cNvPr id="2482" name="Google Shape;2482;p35"/>
          <p:cNvGraphicFramePr/>
          <p:nvPr>
            <p:extLst>
              <p:ext uri="{D42A27DB-BD31-4B8C-83A1-F6EECF244321}">
                <p14:modId xmlns:p14="http://schemas.microsoft.com/office/powerpoint/2010/main" val="2486572596"/>
              </p:ext>
            </p:extLst>
          </p:nvPr>
        </p:nvGraphicFramePr>
        <p:xfrm>
          <a:off x="720000" y="1691025"/>
          <a:ext cx="7704000" cy="2169150"/>
        </p:xfrm>
        <a:graphic>
          <a:graphicData uri="http://schemas.openxmlformats.org/drawingml/2006/table">
            <a:tbl>
              <a:tblPr>
                <a:noFill/>
                <a:tableStyleId>{373F5036-D288-44E4-A407-6DFB9FF45E55}</a:tableStyleId>
              </a:tblPr>
              <a:tblGrid>
                <a:gridCol w="24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Attendance list</a:t>
                      </a:r>
                      <a:endParaRPr sz="1000" b="1" u="sng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</a:t>
                      </a:r>
                      <a:r>
                        <a:rPr lang="en" sz="1000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here will be attendance sheet that is filled by the teacher of the current hour</a:t>
                      </a:r>
                      <a:endParaRPr sz="1000" dirty="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0B544">
                        <a:alpha val="25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Login and sign up page</a:t>
                      </a:r>
                      <a:endParaRPr sz="1000" b="1" u="sng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There will be Interface for logging in and signing up</a:t>
                      </a:r>
                      <a:endParaRPr sz="1000" dirty="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0B544">
                        <a:alpha val="25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Homework page</a:t>
                      </a:r>
                      <a:endParaRPr sz="1000" b="1" u="sng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There will be a page for teachers to upload homework </a:t>
                      </a:r>
                      <a:endParaRPr sz="1000" dirty="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0B544">
                        <a:alpha val="25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Exam schedule</a:t>
                      </a:r>
                      <a:endParaRPr sz="1000" b="1" u="sng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Exam schedule will be uploaded by school manager</a:t>
                      </a:r>
                      <a:endParaRPr sz="1000" dirty="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0B544">
                        <a:alpha val="25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Program Schedule</a:t>
                      </a:r>
                      <a:endParaRPr sz="1000" b="1" u="sng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Program schedule will be uploaded by school manager</a:t>
                      </a:r>
                      <a:endParaRPr sz="1000" dirty="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0B544">
                        <a:alpha val="25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Exam results</a:t>
                      </a:r>
                      <a:endParaRPr sz="1000"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Exam results will be uploaded by teachers</a:t>
                      </a:r>
                      <a:endParaRPr sz="1000" dirty="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0B544">
                        <a:alpha val="25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83" name="Google Shape;2483;p35"/>
          <p:cNvSpPr txBox="1"/>
          <p:nvPr/>
        </p:nvSpPr>
        <p:spPr>
          <a:xfrm>
            <a:off x="720000" y="12161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School management System will include some features that are down below</a:t>
            </a:r>
            <a:endParaRPr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p36"/>
          <p:cNvSpPr txBox="1">
            <a:spLocks noGrp="1"/>
          </p:cNvSpPr>
          <p:nvPr>
            <p:ph type="title" idx="5"/>
          </p:nvPr>
        </p:nvSpPr>
        <p:spPr>
          <a:xfrm>
            <a:off x="879450" y="135180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91" name="Google Shape;249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be used?</a:t>
            </a:r>
            <a:endParaRPr dirty="0"/>
          </a:p>
        </p:txBody>
      </p:sp>
      <p:sp>
        <p:nvSpPr>
          <p:cNvPr id="2496" name="Google Shape;2496;p36"/>
          <p:cNvSpPr txBox="1">
            <a:spLocks noGrp="1"/>
          </p:cNvSpPr>
          <p:nvPr>
            <p:ph type="title" idx="6"/>
          </p:nvPr>
        </p:nvSpPr>
        <p:spPr>
          <a:xfrm>
            <a:off x="879450" y="218185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97" name="Google Shape;2497;p36"/>
          <p:cNvSpPr txBox="1">
            <a:spLocks noGrp="1"/>
          </p:cNvSpPr>
          <p:nvPr>
            <p:ph type="title" idx="7"/>
          </p:nvPr>
        </p:nvSpPr>
        <p:spPr>
          <a:xfrm>
            <a:off x="879450" y="3011900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99" name="Google Shape;2499;p36"/>
          <p:cNvSpPr txBox="1">
            <a:spLocks noGrp="1"/>
          </p:cNvSpPr>
          <p:nvPr>
            <p:ph type="subTitle" idx="9"/>
          </p:nvPr>
        </p:nvSpPr>
        <p:spPr>
          <a:xfrm>
            <a:off x="1636950" y="1351800"/>
            <a:ext cx="4299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TKINTER GUI</a:t>
            </a:r>
            <a:endParaRPr dirty="0"/>
          </a:p>
        </p:txBody>
      </p:sp>
      <p:sp>
        <p:nvSpPr>
          <p:cNvPr id="2500" name="Google Shape;2500;p36"/>
          <p:cNvSpPr txBox="1">
            <a:spLocks noGrp="1"/>
          </p:cNvSpPr>
          <p:nvPr>
            <p:ph type="subTitle" idx="13"/>
          </p:nvPr>
        </p:nvSpPr>
        <p:spPr>
          <a:xfrm>
            <a:off x="1636950" y="2181850"/>
            <a:ext cx="4299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Postgres SQL DATABASE</a:t>
            </a:r>
            <a:endParaRPr dirty="0"/>
          </a:p>
        </p:txBody>
      </p:sp>
      <p:sp>
        <p:nvSpPr>
          <p:cNvPr id="2501" name="Google Shape;2501;p36"/>
          <p:cNvSpPr txBox="1">
            <a:spLocks noGrp="1"/>
          </p:cNvSpPr>
          <p:nvPr>
            <p:ph type="subTitle" idx="14"/>
          </p:nvPr>
        </p:nvSpPr>
        <p:spPr>
          <a:xfrm>
            <a:off x="1636949" y="3011900"/>
            <a:ext cx="485797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 implementation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p37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What are the benefits of this Program</a:t>
            </a:r>
            <a:endParaRPr sz="1700" dirty="0"/>
          </a:p>
        </p:txBody>
      </p:sp>
      <p:sp>
        <p:nvSpPr>
          <p:cNvPr id="2508" name="Google Shape;2508;p37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 dirty="0"/>
              <a:t>Benefits!</a:t>
            </a:r>
            <a:endParaRPr sz="7000" b="1" dirty="0"/>
          </a:p>
        </p:txBody>
      </p:sp>
      <p:grpSp>
        <p:nvGrpSpPr>
          <p:cNvPr id="2509" name="Google Shape;2509;p37"/>
          <p:cNvGrpSpPr/>
          <p:nvPr/>
        </p:nvGrpSpPr>
        <p:grpSpPr>
          <a:xfrm rot="7448775" flipH="1">
            <a:off x="4269412" y="943640"/>
            <a:ext cx="785377" cy="243206"/>
            <a:chOff x="-3268750" y="5386975"/>
            <a:chExt cx="356175" cy="110300"/>
          </a:xfrm>
        </p:grpSpPr>
        <p:sp>
          <p:nvSpPr>
            <p:cNvPr id="2510" name="Google Shape;2510;p37"/>
            <p:cNvSpPr/>
            <p:nvPr/>
          </p:nvSpPr>
          <p:spPr>
            <a:xfrm>
              <a:off x="-3259550" y="5412750"/>
              <a:ext cx="131625" cy="78025"/>
            </a:xfrm>
            <a:custGeom>
              <a:avLst/>
              <a:gdLst/>
              <a:ahLst/>
              <a:cxnLst/>
              <a:rect l="l" t="t" r="r" b="b"/>
              <a:pathLst>
                <a:path w="5265" h="3121" extrusionOk="0">
                  <a:moveTo>
                    <a:pt x="3283" y="0"/>
                  </a:moveTo>
                  <a:cubicBezTo>
                    <a:pt x="3169" y="0"/>
                    <a:pt x="3051" y="10"/>
                    <a:pt x="2927" y="29"/>
                  </a:cubicBezTo>
                  <a:cubicBezTo>
                    <a:pt x="2227" y="176"/>
                    <a:pt x="1602" y="526"/>
                    <a:pt x="1123" y="1023"/>
                  </a:cubicBezTo>
                  <a:cubicBezTo>
                    <a:pt x="718" y="1428"/>
                    <a:pt x="405" y="1924"/>
                    <a:pt x="0" y="2329"/>
                  </a:cubicBezTo>
                  <a:cubicBezTo>
                    <a:pt x="368" y="2385"/>
                    <a:pt x="718" y="2495"/>
                    <a:pt x="1031" y="2661"/>
                  </a:cubicBezTo>
                  <a:cubicBezTo>
                    <a:pt x="1602" y="2937"/>
                    <a:pt x="2227" y="3102"/>
                    <a:pt x="2872" y="3121"/>
                  </a:cubicBezTo>
                  <a:cubicBezTo>
                    <a:pt x="3516" y="3121"/>
                    <a:pt x="4123" y="2845"/>
                    <a:pt x="4528" y="2348"/>
                  </a:cubicBezTo>
                  <a:cubicBezTo>
                    <a:pt x="4860" y="1943"/>
                    <a:pt x="5025" y="1446"/>
                    <a:pt x="5264" y="986"/>
                  </a:cubicBezTo>
                  <a:lnTo>
                    <a:pt x="4749" y="986"/>
                  </a:lnTo>
                  <a:cubicBezTo>
                    <a:pt x="4712" y="1170"/>
                    <a:pt x="4657" y="1335"/>
                    <a:pt x="4583" y="1501"/>
                  </a:cubicBezTo>
                  <a:cubicBezTo>
                    <a:pt x="4510" y="1740"/>
                    <a:pt x="4363" y="1943"/>
                    <a:pt x="4178" y="2109"/>
                  </a:cubicBezTo>
                  <a:cubicBezTo>
                    <a:pt x="4169" y="2112"/>
                    <a:pt x="4158" y="2113"/>
                    <a:pt x="4148" y="2113"/>
                  </a:cubicBezTo>
                  <a:cubicBezTo>
                    <a:pt x="4100" y="2113"/>
                    <a:pt x="4053" y="2080"/>
                    <a:pt x="4068" y="2035"/>
                  </a:cubicBezTo>
                  <a:cubicBezTo>
                    <a:pt x="4142" y="1814"/>
                    <a:pt x="4252" y="1612"/>
                    <a:pt x="4381" y="1428"/>
                  </a:cubicBezTo>
                  <a:cubicBezTo>
                    <a:pt x="4436" y="1299"/>
                    <a:pt x="4491" y="1151"/>
                    <a:pt x="4547" y="1023"/>
                  </a:cubicBezTo>
                  <a:lnTo>
                    <a:pt x="4455" y="1023"/>
                  </a:lnTo>
                  <a:cubicBezTo>
                    <a:pt x="4123" y="1115"/>
                    <a:pt x="3774" y="1225"/>
                    <a:pt x="3442" y="1317"/>
                  </a:cubicBezTo>
                  <a:lnTo>
                    <a:pt x="3240" y="1372"/>
                  </a:lnTo>
                  <a:cubicBezTo>
                    <a:pt x="3203" y="1593"/>
                    <a:pt x="3093" y="1796"/>
                    <a:pt x="2945" y="1961"/>
                  </a:cubicBezTo>
                  <a:cubicBezTo>
                    <a:pt x="2798" y="2145"/>
                    <a:pt x="2577" y="2403"/>
                    <a:pt x="2338" y="2421"/>
                  </a:cubicBezTo>
                  <a:cubicBezTo>
                    <a:pt x="2301" y="2421"/>
                    <a:pt x="2264" y="2366"/>
                    <a:pt x="2283" y="2329"/>
                  </a:cubicBezTo>
                  <a:cubicBezTo>
                    <a:pt x="2393" y="2127"/>
                    <a:pt x="2632" y="1980"/>
                    <a:pt x="2780" y="1796"/>
                  </a:cubicBezTo>
                  <a:cubicBezTo>
                    <a:pt x="2872" y="1704"/>
                    <a:pt x="2927" y="1556"/>
                    <a:pt x="3001" y="1428"/>
                  </a:cubicBezTo>
                  <a:lnTo>
                    <a:pt x="3001" y="1428"/>
                  </a:lnTo>
                  <a:lnTo>
                    <a:pt x="1859" y="1777"/>
                  </a:lnTo>
                  <a:cubicBezTo>
                    <a:pt x="1859" y="1851"/>
                    <a:pt x="1786" y="1924"/>
                    <a:pt x="1749" y="1980"/>
                  </a:cubicBezTo>
                  <a:cubicBezTo>
                    <a:pt x="1712" y="2035"/>
                    <a:pt x="1675" y="2182"/>
                    <a:pt x="1602" y="2237"/>
                  </a:cubicBezTo>
                  <a:cubicBezTo>
                    <a:pt x="1596" y="2243"/>
                    <a:pt x="1589" y="2245"/>
                    <a:pt x="1582" y="2245"/>
                  </a:cubicBezTo>
                  <a:cubicBezTo>
                    <a:pt x="1563" y="2245"/>
                    <a:pt x="1541" y="2232"/>
                    <a:pt x="1528" y="2219"/>
                  </a:cubicBezTo>
                  <a:cubicBezTo>
                    <a:pt x="1491" y="2127"/>
                    <a:pt x="1565" y="1998"/>
                    <a:pt x="1602" y="1906"/>
                  </a:cubicBezTo>
                  <a:cubicBezTo>
                    <a:pt x="1620" y="1888"/>
                    <a:pt x="1638" y="1851"/>
                    <a:pt x="1657" y="1832"/>
                  </a:cubicBezTo>
                  <a:lnTo>
                    <a:pt x="1657" y="1832"/>
                  </a:lnTo>
                  <a:lnTo>
                    <a:pt x="1160" y="1980"/>
                  </a:lnTo>
                  <a:cubicBezTo>
                    <a:pt x="1105" y="1980"/>
                    <a:pt x="1086" y="1906"/>
                    <a:pt x="1142" y="1888"/>
                  </a:cubicBezTo>
                  <a:lnTo>
                    <a:pt x="1473" y="1777"/>
                  </a:lnTo>
                  <a:cubicBezTo>
                    <a:pt x="1436" y="1722"/>
                    <a:pt x="1381" y="1685"/>
                    <a:pt x="1326" y="1648"/>
                  </a:cubicBezTo>
                  <a:cubicBezTo>
                    <a:pt x="1289" y="1630"/>
                    <a:pt x="1234" y="1612"/>
                    <a:pt x="1197" y="1593"/>
                  </a:cubicBezTo>
                  <a:cubicBezTo>
                    <a:pt x="1178" y="1575"/>
                    <a:pt x="1178" y="1538"/>
                    <a:pt x="1197" y="1538"/>
                  </a:cubicBezTo>
                  <a:cubicBezTo>
                    <a:pt x="1221" y="1521"/>
                    <a:pt x="1247" y="1513"/>
                    <a:pt x="1273" y="1513"/>
                  </a:cubicBezTo>
                  <a:cubicBezTo>
                    <a:pt x="1384" y="1513"/>
                    <a:pt x="1498" y="1651"/>
                    <a:pt x="1528" y="1740"/>
                  </a:cubicBezTo>
                  <a:lnTo>
                    <a:pt x="2172" y="1501"/>
                  </a:lnTo>
                  <a:cubicBezTo>
                    <a:pt x="2117" y="1464"/>
                    <a:pt x="2043" y="1391"/>
                    <a:pt x="1988" y="1354"/>
                  </a:cubicBezTo>
                  <a:cubicBezTo>
                    <a:pt x="1933" y="1317"/>
                    <a:pt x="1859" y="1299"/>
                    <a:pt x="1804" y="1262"/>
                  </a:cubicBezTo>
                  <a:cubicBezTo>
                    <a:pt x="1749" y="1262"/>
                    <a:pt x="1694" y="1225"/>
                    <a:pt x="1638" y="1188"/>
                  </a:cubicBezTo>
                  <a:cubicBezTo>
                    <a:pt x="1620" y="1151"/>
                    <a:pt x="1620" y="1096"/>
                    <a:pt x="1657" y="1096"/>
                  </a:cubicBezTo>
                  <a:cubicBezTo>
                    <a:pt x="1681" y="1084"/>
                    <a:pt x="1708" y="1079"/>
                    <a:pt x="1735" y="1079"/>
                  </a:cubicBezTo>
                  <a:cubicBezTo>
                    <a:pt x="1830" y="1079"/>
                    <a:pt x="1935" y="1141"/>
                    <a:pt x="2007" y="1170"/>
                  </a:cubicBezTo>
                  <a:cubicBezTo>
                    <a:pt x="2062" y="1207"/>
                    <a:pt x="2117" y="1243"/>
                    <a:pt x="2172" y="1280"/>
                  </a:cubicBezTo>
                  <a:cubicBezTo>
                    <a:pt x="2209" y="1317"/>
                    <a:pt x="2246" y="1354"/>
                    <a:pt x="2283" y="1391"/>
                  </a:cubicBezTo>
                  <a:lnTo>
                    <a:pt x="2301" y="1391"/>
                  </a:lnTo>
                  <a:cubicBezTo>
                    <a:pt x="2320" y="1409"/>
                    <a:pt x="2320" y="1409"/>
                    <a:pt x="2338" y="1428"/>
                  </a:cubicBezTo>
                  <a:cubicBezTo>
                    <a:pt x="2338" y="1446"/>
                    <a:pt x="2338" y="1446"/>
                    <a:pt x="2338" y="1446"/>
                  </a:cubicBezTo>
                  <a:lnTo>
                    <a:pt x="3682" y="986"/>
                  </a:lnTo>
                  <a:lnTo>
                    <a:pt x="3829" y="931"/>
                  </a:lnTo>
                  <a:cubicBezTo>
                    <a:pt x="3718" y="783"/>
                    <a:pt x="3571" y="654"/>
                    <a:pt x="3387" y="562"/>
                  </a:cubicBezTo>
                  <a:cubicBezTo>
                    <a:pt x="3295" y="526"/>
                    <a:pt x="3221" y="507"/>
                    <a:pt x="3129" y="489"/>
                  </a:cubicBezTo>
                  <a:cubicBezTo>
                    <a:pt x="3037" y="489"/>
                    <a:pt x="2945" y="470"/>
                    <a:pt x="2872" y="434"/>
                  </a:cubicBezTo>
                  <a:cubicBezTo>
                    <a:pt x="2835" y="415"/>
                    <a:pt x="2835" y="360"/>
                    <a:pt x="2872" y="342"/>
                  </a:cubicBezTo>
                  <a:cubicBezTo>
                    <a:pt x="2918" y="311"/>
                    <a:pt x="2974" y="299"/>
                    <a:pt x="3034" y="299"/>
                  </a:cubicBezTo>
                  <a:cubicBezTo>
                    <a:pt x="3190" y="299"/>
                    <a:pt x="3373" y="380"/>
                    <a:pt x="3479" y="434"/>
                  </a:cubicBezTo>
                  <a:cubicBezTo>
                    <a:pt x="3700" y="544"/>
                    <a:pt x="3866" y="710"/>
                    <a:pt x="3958" y="912"/>
                  </a:cubicBezTo>
                  <a:cubicBezTo>
                    <a:pt x="4252" y="802"/>
                    <a:pt x="4565" y="710"/>
                    <a:pt x="4878" y="673"/>
                  </a:cubicBezTo>
                  <a:cubicBezTo>
                    <a:pt x="4841" y="636"/>
                    <a:pt x="4786" y="599"/>
                    <a:pt x="4749" y="562"/>
                  </a:cubicBezTo>
                  <a:cubicBezTo>
                    <a:pt x="4277" y="212"/>
                    <a:pt x="3830" y="0"/>
                    <a:pt x="3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7"/>
            <p:cNvSpPr/>
            <p:nvPr/>
          </p:nvSpPr>
          <p:spPr>
            <a:xfrm>
              <a:off x="-3268750" y="5406150"/>
              <a:ext cx="162450" cy="91125"/>
            </a:xfrm>
            <a:custGeom>
              <a:avLst/>
              <a:gdLst/>
              <a:ahLst/>
              <a:cxnLst/>
              <a:rect l="l" t="t" r="r" b="b"/>
              <a:pathLst>
                <a:path w="6498" h="3645" extrusionOk="0">
                  <a:moveTo>
                    <a:pt x="3631" y="265"/>
                  </a:moveTo>
                  <a:cubicBezTo>
                    <a:pt x="4179" y="265"/>
                    <a:pt x="4626" y="479"/>
                    <a:pt x="5099" y="845"/>
                  </a:cubicBezTo>
                  <a:cubicBezTo>
                    <a:pt x="5154" y="863"/>
                    <a:pt x="5191" y="900"/>
                    <a:pt x="5246" y="937"/>
                  </a:cubicBezTo>
                  <a:cubicBezTo>
                    <a:pt x="4933" y="974"/>
                    <a:pt x="4620" y="1066"/>
                    <a:pt x="4326" y="1176"/>
                  </a:cubicBezTo>
                  <a:cubicBezTo>
                    <a:pt x="4215" y="974"/>
                    <a:pt x="4050" y="808"/>
                    <a:pt x="3847" y="698"/>
                  </a:cubicBezTo>
                  <a:cubicBezTo>
                    <a:pt x="3728" y="644"/>
                    <a:pt x="3551" y="563"/>
                    <a:pt x="3399" y="563"/>
                  </a:cubicBezTo>
                  <a:cubicBezTo>
                    <a:pt x="3341" y="563"/>
                    <a:pt x="3286" y="575"/>
                    <a:pt x="3240" y="606"/>
                  </a:cubicBezTo>
                  <a:cubicBezTo>
                    <a:pt x="3203" y="624"/>
                    <a:pt x="3203" y="679"/>
                    <a:pt x="3240" y="698"/>
                  </a:cubicBezTo>
                  <a:cubicBezTo>
                    <a:pt x="3313" y="734"/>
                    <a:pt x="3405" y="753"/>
                    <a:pt x="3497" y="753"/>
                  </a:cubicBezTo>
                  <a:cubicBezTo>
                    <a:pt x="3589" y="771"/>
                    <a:pt x="3681" y="808"/>
                    <a:pt x="3773" y="845"/>
                  </a:cubicBezTo>
                  <a:cubicBezTo>
                    <a:pt x="3939" y="937"/>
                    <a:pt x="4105" y="1066"/>
                    <a:pt x="4215" y="1231"/>
                  </a:cubicBezTo>
                  <a:lnTo>
                    <a:pt x="4068" y="1287"/>
                  </a:lnTo>
                  <a:lnTo>
                    <a:pt x="2724" y="1747"/>
                  </a:lnTo>
                  <a:cubicBezTo>
                    <a:pt x="2724" y="1728"/>
                    <a:pt x="2724" y="1728"/>
                    <a:pt x="2724" y="1710"/>
                  </a:cubicBezTo>
                  <a:cubicBezTo>
                    <a:pt x="2706" y="1710"/>
                    <a:pt x="2688" y="1692"/>
                    <a:pt x="2688" y="1692"/>
                  </a:cubicBezTo>
                  <a:lnTo>
                    <a:pt x="2669" y="1692"/>
                  </a:lnTo>
                  <a:cubicBezTo>
                    <a:pt x="2632" y="1655"/>
                    <a:pt x="2577" y="1599"/>
                    <a:pt x="2540" y="1563"/>
                  </a:cubicBezTo>
                  <a:cubicBezTo>
                    <a:pt x="2503" y="1526"/>
                    <a:pt x="2448" y="1489"/>
                    <a:pt x="2393" y="1452"/>
                  </a:cubicBezTo>
                  <a:cubicBezTo>
                    <a:pt x="2319" y="1422"/>
                    <a:pt x="2208" y="1369"/>
                    <a:pt x="2110" y="1369"/>
                  </a:cubicBezTo>
                  <a:cubicBezTo>
                    <a:pt x="2087" y="1369"/>
                    <a:pt x="2064" y="1372"/>
                    <a:pt x="2043" y="1379"/>
                  </a:cubicBezTo>
                  <a:cubicBezTo>
                    <a:pt x="2006" y="1397"/>
                    <a:pt x="1988" y="1434"/>
                    <a:pt x="2025" y="1471"/>
                  </a:cubicBezTo>
                  <a:cubicBezTo>
                    <a:pt x="2062" y="1507"/>
                    <a:pt x="2117" y="1544"/>
                    <a:pt x="2191" y="1544"/>
                  </a:cubicBezTo>
                  <a:cubicBezTo>
                    <a:pt x="2246" y="1581"/>
                    <a:pt x="2301" y="1599"/>
                    <a:pt x="2356" y="1636"/>
                  </a:cubicBezTo>
                  <a:cubicBezTo>
                    <a:pt x="2430" y="1673"/>
                    <a:pt x="2485" y="1747"/>
                    <a:pt x="2559" y="1784"/>
                  </a:cubicBezTo>
                  <a:lnTo>
                    <a:pt x="1914" y="2023"/>
                  </a:lnTo>
                  <a:cubicBezTo>
                    <a:pt x="1885" y="1933"/>
                    <a:pt x="1770" y="1795"/>
                    <a:pt x="1659" y="1795"/>
                  </a:cubicBezTo>
                  <a:cubicBezTo>
                    <a:pt x="1633" y="1795"/>
                    <a:pt x="1608" y="1803"/>
                    <a:pt x="1583" y="1820"/>
                  </a:cubicBezTo>
                  <a:cubicBezTo>
                    <a:pt x="1565" y="1839"/>
                    <a:pt x="1565" y="1857"/>
                    <a:pt x="1583" y="1876"/>
                  </a:cubicBezTo>
                  <a:cubicBezTo>
                    <a:pt x="1620" y="1894"/>
                    <a:pt x="1675" y="1912"/>
                    <a:pt x="1712" y="1931"/>
                  </a:cubicBezTo>
                  <a:cubicBezTo>
                    <a:pt x="1767" y="1968"/>
                    <a:pt x="1822" y="2004"/>
                    <a:pt x="1859" y="2060"/>
                  </a:cubicBezTo>
                  <a:lnTo>
                    <a:pt x="1528" y="2170"/>
                  </a:lnTo>
                  <a:cubicBezTo>
                    <a:pt x="1473" y="2188"/>
                    <a:pt x="1491" y="2262"/>
                    <a:pt x="1546" y="2262"/>
                  </a:cubicBezTo>
                  <a:lnTo>
                    <a:pt x="2043" y="2115"/>
                  </a:lnTo>
                  <a:lnTo>
                    <a:pt x="2043" y="2115"/>
                  </a:lnTo>
                  <a:cubicBezTo>
                    <a:pt x="2025" y="2133"/>
                    <a:pt x="2006" y="2170"/>
                    <a:pt x="1988" y="2188"/>
                  </a:cubicBezTo>
                  <a:cubicBezTo>
                    <a:pt x="1933" y="2281"/>
                    <a:pt x="1859" y="2409"/>
                    <a:pt x="1914" y="2501"/>
                  </a:cubicBezTo>
                  <a:cubicBezTo>
                    <a:pt x="1927" y="2514"/>
                    <a:pt x="1950" y="2527"/>
                    <a:pt x="1968" y="2527"/>
                  </a:cubicBezTo>
                  <a:cubicBezTo>
                    <a:pt x="1976" y="2527"/>
                    <a:pt x="1983" y="2525"/>
                    <a:pt x="1988" y="2520"/>
                  </a:cubicBezTo>
                  <a:cubicBezTo>
                    <a:pt x="2062" y="2465"/>
                    <a:pt x="2099" y="2336"/>
                    <a:pt x="2135" y="2262"/>
                  </a:cubicBezTo>
                  <a:cubicBezTo>
                    <a:pt x="2172" y="2188"/>
                    <a:pt x="2227" y="2133"/>
                    <a:pt x="2246" y="2060"/>
                  </a:cubicBezTo>
                  <a:lnTo>
                    <a:pt x="3387" y="1728"/>
                  </a:lnTo>
                  <a:lnTo>
                    <a:pt x="3387" y="1728"/>
                  </a:lnTo>
                  <a:cubicBezTo>
                    <a:pt x="3313" y="1839"/>
                    <a:pt x="3240" y="1986"/>
                    <a:pt x="3166" y="2096"/>
                  </a:cubicBezTo>
                  <a:cubicBezTo>
                    <a:pt x="3019" y="2262"/>
                    <a:pt x="2761" y="2409"/>
                    <a:pt x="2669" y="2612"/>
                  </a:cubicBezTo>
                  <a:cubicBezTo>
                    <a:pt x="2651" y="2649"/>
                    <a:pt x="2688" y="2704"/>
                    <a:pt x="2724" y="2704"/>
                  </a:cubicBezTo>
                  <a:cubicBezTo>
                    <a:pt x="2964" y="2685"/>
                    <a:pt x="3184" y="2409"/>
                    <a:pt x="3332" y="2244"/>
                  </a:cubicBezTo>
                  <a:cubicBezTo>
                    <a:pt x="3479" y="2078"/>
                    <a:pt x="3589" y="1876"/>
                    <a:pt x="3626" y="1655"/>
                  </a:cubicBezTo>
                  <a:lnTo>
                    <a:pt x="3829" y="1599"/>
                  </a:lnTo>
                  <a:cubicBezTo>
                    <a:pt x="4160" y="1507"/>
                    <a:pt x="4491" y="1397"/>
                    <a:pt x="4841" y="1305"/>
                  </a:cubicBezTo>
                  <a:lnTo>
                    <a:pt x="4933" y="1305"/>
                  </a:lnTo>
                  <a:cubicBezTo>
                    <a:pt x="4878" y="1434"/>
                    <a:pt x="4823" y="1581"/>
                    <a:pt x="4749" y="1710"/>
                  </a:cubicBezTo>
                  <a:cubicBezTo>
                    <a:pt x="4639" y="1912"/>
                    <a:pt x="4528" y="2096"/>
                    <a:pt x="4454" y="2317"/>
                  </a:cubicBezTo>
                  <a:cubicBezTo>
                    <a:pt x="4440" y="2360"/>
                    <a:pt x="4481" y="2403"/>
                    <a:pt x="4517" y="2403"/>
                  </a:cubicBezTo>
                  <a:cubicBezTo>
                    <a:pt x="4528" y="2403"/>
                    <a:pt x="4538" y="2399"/>
                    <a:pt x="4546" y="2391"/>
                  </a:cubicBezTo>
                  <a:cubicBezTo>
                    <a:pt x="4749" y="2225"/>
                    <a:pt x="4878" y="2023"/>
                    <a:pt x="4951" y="1784"/>
                  </a:cubicBezTo>
                  <a:cubicBezTo>
                    <a:pt x="5043" y="1618"/>
                    <a:pt x="5099" y="1452"/>
                    <a:pt x="5135" y="1268"/>
                  </a:cubicBezTo>
                  <a:lnTo>
                    <a:pt x="5651" y="1268"/>
                  </a:lnTo>
                  <a:cubicBezTo>
                    <a:pt x="5412" y="1728"/>
                    <a:pt x="5246" y="2225"/>
                    <a:pt x="4915" y="2649"/>
                  </a:cubicBezTo>
                  <a:cubicBezTo>
                    <a:pt x="4505" y="3130"/>
                    <a:pt x="3905" y="3404"/>
                    <a:pt x="3282" y="3404"/>
                  </a:cubicBezTo>
                  <a:cubicBezTo>
                    <a:pt x="3262" y="3404"/>
                    <a:pt x="3241" y="3404"/>
                    <a:pt x="3221" y="3403"/>
                  </a:cubicBezTo>
                  <a:lnTo>
                    <a:pt x="3240" y="3403"/>
                  </a:lnTo>
                  <a:cubicBezTo>
                    <a:pt x="2595" y="3385"/>
                    <a:pt x="1970" y="3219"/>
                    <a:pt x="1399" y="2943"/>
                  </a:cubicBezTo>
                  <a:cubicBezTo>
                    <a:pt x="1068" y="2759"/>
                    <a:pt x="718" y="2649"/>
                    <a:pt x="368" y="2612"/>
                  </a:cubicBezTo>
                  <a:cubicBezTo>
                    <a:pt x="773" y="2207"/>
                    <a:pt x="1086" y="1710"/>
                    <a:pt x="1491" y="1305"/>
                  </a:cubicBezTo>
                  <a:cubicBezTo>
                    <a:pt x="1970" y="790"/>
                    <a:pt x="2595" y="440"/>
                    <a:pt x="3276" y="293"/>
                  </a:cubicBezTo>
                  <a:cubicBezTo>
                    <a:pt x="3400" y="274"/>
                    <a:pt x="3517" y="265"/>
                    <a:pt x="3631" y="265"/>
                  </a:cubicBezTo>
                  <a:close/>
                  <a:moveTo>
                    <a:pt x="3632" y="1"/>
                  </a:moveTo>
                  <a:cubicBezTo>
                    <a:pt x="3412" y="1"/>
                    <a:pt x="3192" y="30"/>
                    <a:pt x="2982" y="90"/>
                  </a:cubicBezTo>
                  <a:cubicBezTo>
                    <a:pt x="1675" y="440"/>
                    <a:pt x="902" y="1599"/>
                    <a:pt x="148" y="2630"/>
                  </a:cubicBezTo>
                  <a:lnTo>
                    <a:pt x="74" y="2649"/>
                  </a:lnTo>
                  <a:cubicBezTo>
                    <a:pt x="0" y="2667"/>
                    <a:pt x="0" y="2796"/>
                    <a:pt x="74" y="2814"/>
                  </a:cubicBezTo>
                  <a:cubicBezTo>
                    <a:pt x="405" y="2870"/>
                    <a:pt x="718" y="2943"/>
                    <a:pt x="1031" y="3035"/>
                  </a:cubicBezTo>
                  <a:cubicBezTo>
                    <a:pt x="1307" y="3146"/>
                    <a:pt x="1583" y="3274"/>
                    <a:pt x="1859" y="3385"/>
                  </a:cubicBezTo>
                  <a:cubicBezTo>
                    <a:pt x="2285" y="3558"/>
                    <a:pt x="2729" y="3644"/>
                    <a:pt x="3179" y="3644"/>
                  </a:cubicBezTo>
                  <a:cubicBezTo>
                    <a:pt x="3352" y="3644"/>
                    <a:pt x="3526" y="3631"/>
                    <a:pt x="3700" y="3606"/>
                  </a:cubicBezTo>
                  <a:cubicBezTo>
                    <a:pt x="4823" y="3385"/>
                    <a:pt x="5559" y="2336"/>
                    <a:pt x="5798" y="1250"/>
                  </a:cubicBezTo>
                  <a:lnTo>
                    <a:pt x="5872" y="1250"/>
                  </a:lnTo>
                  <a:cubicBezTo>
                    <a:pt x="5931" y="1267"/>
                    <a:pt x="5992" y="1276"/>
                    <a:pt x="6053" y="1276"/>
                  </a:cubicBezTo>
                  <a:cubicBezTo>
                    <a:pt x="6182" y="1276"/>
                    <a:pt x="6311" y="1239"/>
                    <a:pt x="6424" y="1176"/>
                  </a:cubicBezTo>
                  <a:cubicBezTo>
                    <a:pt x="6498" y="1121"/>
                    <a:pt x="6461" y="992"/>
                    <a:pt x="6369" y="992"/>
                  </a:cubicBezTo>
                  <a:cubicBezTo>
                    <a:pt x="6318" y="998"/>
                    <a:pt x="6269" y="1001"/>
                    <a:pt x="6221" y="1001"/>
                  </a:cubicBezTo>
                  <a:cubicBezTo>
                    <a:pt x="5546" y="1001"/>
                    <a:pt x="5184" y="423"/>
                    <a:pt x="4565" y="182"/>
                  </a:cubicBezTo>
                  <a:cubicBezTo>
                    <a:pt x="4271" y="62"/>
                    <a:pt x="3951" y="1"/>
                    <a:pt x="3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7"/>
            <p:cNvSpPr/>
            <p:nvPr/>
          </p:nvSpPr>
          <p:spPr>
            <a:xfrm>
              <a:off x="-3042550" y="5386975"/>
              <a:ext cx="129975" cy="64900"/>
            </a:xfrm>
            <a:custGeom>
              <a:avLst/>
              <a:gdLst/>
              <a:ahLst/>
              <a:cxnLst/>
              <a:rect l="l" t="t" r="r" b="b"/>
              <a:pathLst>
                <a:path w="5199" h="2596" extrusionOk="0">
                  <a:moveTo>
                    <a:pt x="2750" y="489"/>
                  </a:moveTo>
                  <a:cubicBezTo>
                    <a:pt x="3137" y="747"/>
                    <a:pt x="3468" y="1152"/>
                    <a:pt x="3321" y="1612"/>
                  </a:cubicBezTo>
                  <a:lnTo>
                    <a:pt x="3303" y="1612"/>
                  </a:lnTo>
                  <a:cubicBezTo>
                    <a:pt x="3194" y="1965"/>
                    <a:pt x="2915" y="2114"/>
                    <a:pt x="2617" y="2114"/>
                  </a:cubicBezTo>
                  <a:cubicBezTo>
                    <a:pt x="2309" y="2114"/>
                    <a:pt x="1980" y="1956"/>
                    <a:pt x="1793" y="1704"/>
                  </a:cubicBezTo>
                  <a:cubicBezTo>
                    <a:pt x="1701" y="1593"/>
                    <a:pt x="1628" y="1446"/>
                    <a:pt x="1609" y="1299"/>
                  </a:cubicBezTo>
                  <a:lnTo>
                    <a:pt x="1941" y="692"/>
                  </a:lnTo>
                  <a:cubicBezTo>
                    <a:pt x="2106" y="600"/>
                    <a:pt x="2290" y="544"/>
                    <a:pt x="2474" y="526"/>
                  </a:cubicBezTo>
                  <a:cubicBezTo>
                    <a:pt x="2566" y="508"/>
                    <a:pt x="2658" y="508"/>
                    <a:pt x="2750" y="489"/>
                  </a:cubicBezTo>
                  <a:close/>
                  <a:moveTo>
                    <a:pt x="1782" y="0"/>
                  </a:moveTo>
                  <a:cubicBezTo>
                    <a:pt x="1083" y="0"/>
                    <a:pt x="403" y="367"/>
                    <a:pt x="26" y="1023"/>
                  </a:cubicBezTo>
                  <a:cubicBezTo>
                    <a:pt x="0" y="1075"/>
                    <a:pt x="39" y="1127"/>
                    <a:pt x="83" y="1127"/>
                  </a:cubicBezTo>
                  <a:cubicBezTo>
                    <a:pt x="101" y="1127"/>
                    <a:pt x="121" y="1118"/>
                    <a:pt x="137" y="1096"/>
                  </a:cubicBezTo>
                  <a:cubicBezTo>
                    <a:pt x="477" y="515"/>
                    <a:pt x="1090" y="174"/>
                    <a:pt x="1732" y="174"/>
                  </a:cubicBezTo>
                  <a:cubicBezTo>
                    <a:pt x="1924" y="174"/>
                    <a:pt x="2118" y="205"/>
                    <a:pt x="2309" y="268"/>
                  </a:cubicBezTo>
                  <a:cubicBezTo>
                    <a:pt x="2364" y="287"/>
                    <a:pt x="2419" y="305"/>
                    <a:pt x="2493" y="342"/>
                  </a:cubicBezTo>
                  <a:cubicBezTo>
                    <a:pt x="2106" y="397"/>
                    <a:pt x="1720" y="526"/>
                    <a:pt x="1536" y="820"/>
                  </a:cubicBezTo>
                  <a:cubicBezTo>
                    <a:pt x="1260" y="1262"/>
                    <a:pt x="1554" y="1833"/>
                    <a:pt x="1922" y="2109"/>
                  </a:cubicBezTo>
                  <a:cubicBezTo>
                    <a:pt x="2134" y="2300"/>
                    <a:pt x="2362" y="2381"/>
                    <a:pt x="2579" y="2381"/>
                  </a:cubicBezTo>
                  <a:cubicBezTo>
                    <a:pt x="3364" y="2381"/>
                    <a:pt x="4011" y="1328"/>
                    <a:pt x="3247" y="636"/>
                  </a:cubicBezTo>
                  <a:cubicBezTo>
                    <a:pt x="3192" y="581"/>
                    <a:pt x="3137" y="526"/>
                    <a:pt x="3082" y="489"/>
                  </a:cubicBezTo>
                  <a:cubicBezTo>
                    <a:pt x="3119" y="486"/>
                    <a:pt x="3157" y="484"/>
                    <a:pt x="3195" y="484"/>
                  </a:cubicBezTo>
                  <a:cubicBezTo>
                    <a:pt x="3365" y="484"/>
                    <a:pt x="3542" y="514"/>
                    <a:pt x="3707" y="544"/>
                  </a:cubicBezTo>
                  <a:cubicBezTo>
                    <a:pt x="4628" y="765"/>
                    <a:pt x="5051" y="1612"/>
                    <a:pt x="4830" y="2514"/>
                  </a:cubicBezTo>
                  <a:cubicBezTo>
                    <a:pt x="4818" y="2563"/>
                    <a:pt x="4863" y="2596"/>
                    <a:pt x="4905" y="2596"/>
                  </a:cubicBezTo>
                  <a:cubicBezTo>
                    <a:pt x="4926" y="2596"/>
                    <a:pt x="4947" y="2587"/>
                    <a:pt x="4959" y="2569"/>
                  </a:cubicBezTo>
                  <a:cubicBezTo>
                    <a:pt x="5198" y="2035"/>
                    <a:pt x="5125" y="1409"/>
                    <a:pt x="4757" y="949"/>
                  </a:cubicBezTo>
                  <a:cubicBezTo>
                    <a:pt x="4373" y="444"/>
                    <a:pt x="3743" y="285"/>
                    <a:pt x="3130" y="285"/>
                  </a:cubicBezTo>
                  <a:cubicBezTo>
                    <a:pt x="3096" y="285"/>
                    <a:pt x="3061" y="286"/>
                    <a:pt x="3026" y="287"/>
                  </a:cubicBezTo>
                  <a:lnTo>
                    <a:pt x="2842" y="305"/>
                  </a:lnTo>
                  <a:cubicBezTo>
                    <a:pt x="2510" y="98"/>
                    <a:pt x="214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42"/>
          <p:cNvSpPr txBox="1">
            <a:spLocks noGrp="1"/>
          </p:cNvSpPr>
          <p:nvPr>
            <p:ph type="subTitle" idx="1"/>
          </p:nvPr>
        </p:nvSpPr>
        <p:spPr>
          <a:xfrm>
            <a:off x="6050180" y="3144465"/>
            <a:ext cx="1964100" cy="12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Efficiently managing school resources as classrooms , equipment and materials</a:t>
            </a:r>
            <a:endParaRPr dirty="0"/>
          </a:p>
        </p:txBody>
      </p:sp>
      <p:sp>
        <p:nvSpPr>
          <p:cNvPr id="2569" name="Google Shape;2569;p42"/>
          <p:cNvSpPr txBox="1">
            <a:spLocks noGrp="1"/>
          </p:cNvSpPr>
          <p:nvPr>
            <p:ph type="subTitle" idx="2"/>
          </p:nvPr>
        </p:nvSpPr>
        <p:spPr>
          <a:xfrm>
            <a:off x="1129723" y="2904625"/>
            <a:ext cx="1964100" cy="12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Enabling the tracking of students’ academic progress , including grades , performance</a:t>
            </a:r>
            <a:endParaRPr dirty="0"/>
          </a:p>
        </p:txBody>
      </p:sp>
      <p:sp>
        <p:nvSpPr>
          <p:cNvPr id="2570" name="Google Shape;2570;p42"/>
          <p:cNvSpPr txBox="1">
            <a:spLocks noGrp="1"/>
          </p:cNvSpPr>
          <p:nvPr>
            <p:ph type="subTitle" idx="3"/>
          </p:nvPr>
        </p:nvSpPr>
        <p:spPr>
          <a:xfrm>
            <a:off x="397238" y="2345725"/>
            <a:ext cx="3282652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</a:t>
            </a:r>
            <a:r>
              <a:rPr lang="en-US" dirty="0"/>
              <a:t>demic Tracking</a:t>
            </a:r>
            <a:endParaRPr dirty="0"/>
          </a:p>
        </p:txBody>
      </p:sp>
      <p:sp>
        <p:nvSpPr>
          <p:cNvPr id="2571" name="Google Shape;2571;p42"/>
          <p:cNvSpPr txBox="1">
            <a:spLocks noGrp="1"/>
          </p:cNvSpPr>
          <p:nvPr>
            <p:ph type="subTitle" idx="4"/>
          </p:nvPr>
        </p:nvSpPr>
        <p:spPr>
          <a:xfrm>
            <a:off x="6050180" y="2585565"/>
            <a:ext cx="217942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esource management</a:t>
            </a:r>
            <a:endParaRPr dirty="0"/>
          </a:p>
        </p:txBody>
      </p:sp>
      <p:sp>
        <p:nvSpPr>
          <p:cNvPr id="2572" name="Google Shape;257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 dirty="0"/>
          </a:p>
        </p:txBody>
      </p:sp>
      <p:sp>
        <p:nvSpPr>
          <p:cNvPr id="2573" name="Google Shape;2573;p42"/>
          <p:cNvSpPr txBox="1">
            <a:spLocks noGrp="1"/>
          </p:cNvSpPr>
          <p:nvPr>
            <p:ph type="subTitle" idx="5"/>
          </p:nvPr>
        </p:nvSpPr>
        <p:spPr>
          <a:xfrm>
            <a:off x="3589950" y="2904625"/>
            <a:ext cx="1964100" cy="12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Information can be easily accessed </a:t>
            </a:r>
            <a:endParaRPr dirty="0"/>
          </a:p>
        </p:txBody>
      </p:sp>
      <p:sp>
        <p:nvSpPr>
          <p:cNvPr id="2574" name="Google Shape;2574;p42"/>
          <p:cNvSpPr txBox="1">
            <a:spLocks noGrp="1"/>
          </p:cNvSpPr>
          <p:nvPr>
            <p:ph type="subTitle" idx="6"/>
          </p:nvPr>
        </p:nvSpPr>
        <p:spPr>
          <a:xfrm>
            <a:off x="3589950" y="2345725"/>
            <a:ext cx="1964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saving</a:t>
            </a:r>
            <a:endParaRPr dirty="0"/>
          </a:p>
        </p:txBody>
      </p:sp>
      <p:sp>
        <p:nvSpPr>
          <p:cNvPr id="2575" name="Google Shape;2575;p42"/>
          <p:cNvSpPr/>
          <p:nvPr/>
        </p:nvSpPr>
        <p:spPr>
          <a:xfrm>
            <a:off x="1741505" y="1599373"/>
            <a:ext cx="740537" cy="642140"/>
          </a:xfrm>
          <a:custGeom>
            <a:avLst/>
            <a:gdLst/>
            <a:ahLst/>
            <a:cxnLst/>
            <a:rect l="l" t="t" r="r" b="b"/>
            <a:pathLst>
              <a:path w="20174" h="15759" extrusionOk="0">
                <a:moveTo>
                  <a:pt x="9882" y="556"/>
                </a:moveTo>
                <a:cubicBezTo>
                  <a:pt x="14298" y="556"/>
                  <a:pt x="18921" y="3419"/>
                  <a:pt x="18830" y="8287"/>
                </a:cubicBezTo>
                <a:cubicBezTo>
                  <a:pt x="18774" y="10533"/>
                  <a:pt x="17633" y="12613"/>
                  <a:pt x="15774" y="13864"/>
                </a:cubicBezTo>
                <a:cubicBezTo>
                  <a:pt x="14201" y="14902"/>
                  <a:pt x="12307" y="15179"/>
                  <a:pt x="10454" y="15179"/>
                </a:cubicBezTo>
                <a:cubicBezTo>
                  <a:pt x="10270" y="15179"/>
                  <a:pt x="10086" y="15176"/>
                  <a:pt x="9903" y="15171"/>
                </a:cubicBezTo>
                <a:cubicBezTo>
                  <a:pt x="9866" y="15134"/>
                  <a:pt x="9829" y="15116"/>
                  <a:pt x="9774" y="15116"/>
                </a:cubicBezTo>
                <a:cubicBezTo>
                  <a:pt x="9394" y="15166"/>
                  <a:pt x="9016" y="15191"/>
                  <a:pt x="8641" y="15191"/>
                </a:cubicBezTo>
                <a:cubicBezTo>
                  <a:pt x="4891" y="15191"/>
                  <a:pt x="1518" y="12723"/>
                  <a:pt x="1234" y="8674"/>
                </a:cubicBezTo>
                <a:cubicBezTo>
                  <a:pt x="884" y="3888"/>
                  <a:pt x="5301" y="630"/>
                  <a:pt x="9756" y="557"/>
                </a:cubicBezTo>
                <a:cubicBezTo>
                  <a:pt x="9798" y="556"/>
                  <a:pt x="9840" y="556"/>
                  <a:pt x="9882" y="556"/>
                </a:cubicBezTo>
                <a:close/>
                <a:moveTo>
                  <a:pt x="10005" y="1"/>
                </a:moveTo>
                <a:cubicBezTo>
                  <a:pt x="8163" y="1"/>
                  <a:pt x="6326" y="443"/>
                  <a:pt x="4786" y="1330"/>
                </a:cubicBezTo>
                <a:cubicBezTo>
                  <a:pt x="1694" y="3152"/>
                  <a:pt x="1" y="6704"/>
                  <a:pt x="976" y="10220"/>
                </a:cubicBezTo>
                <a:cubicBezTo>
                  <a:pt x="1885" y="13425"/>
                  <a:pt x="4898" y="15666"/>
                  <a:pt x="8141" y="15666"/>
                </a:cubicBezTo>
                <a:cubicBezTo>
                  <a:pt x="8512" y="15666"/>
                  <a:pt x="8885" y="15636"/>
                  <a:pt x="9259" y="15576"/>
                </a:cubicBezTo>
                <a:cubicBezTo>
                  <a:pt x="9296" y="15668"/>
                  <a:pt x="9388" y="15742"/>
                  <a:pt x="9498" y="15742"/>
                </a:cubicBezTo>
                <a:cubicBezTo>
                  <a:pt x="9747" y="15753"/>
                  <a:pt x="9997" y="15758"/>
                  <a:pt x="10247" y="15758"/>
                </a:cubicBezTo>
                <a:cubicBezTo>
                  <a:pt x="13765" y="15758"/>
                  <a:pt x="17297" y="14626"/>
                  <a:pt x="18774" y="11103"/>
                </a:cubicBezTo>
                <a:cubicBezTo>
                  <a:pt x="20173" y="7846"/>
                  <a:pt x="18977" y="3999"/>
                  <a:pt x="16142" y="1900"/>
                </a:cubicBezTo>
                <a:cubicBezTo>
                  <a:pt x="14426" y="636"/>
                  <a:pt x="12212" y="1"/>
                  <a:pt x="100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576" name="Google Shape;2576;p42"/>
          <p:cNvSpPr/>
          <p:nvPr/>
        </p:nvSpPr>
        <p:spPr>
          <a:xfrm>
            <a:off x="4201731" y="1599373"/>
            <a:ext cx="740537" cy="642140"/>
          </a:xfrm>
          <a:custGeom>
            <a:avLst/>
            <a:gdLst/>
            <a:ahLst/>
            <a:cxnLst/>
            <a:rect l="l" t="t" r="r" b="b"/>
            <a:pathLst>
              <a:path w="20174" h="15759" extrusionOk="0">
                <a:moveTo>
                  <a:pt x="9882" y="556"/>
                </a:moveTo>
                <a:cubicBezTo>
                  <a:pt x="14298" y="556"/>
                  <a:pt x="18921" y="3419"/>
                  <a:pt x="18830" y="8287"/>
                </a:cubicBezTo>
                <a:cubicBezTo>
                  <a:pt x="18774" y="10533"/>
                  <a:pt x="17633" y="12613"/>
                  <a:pt x="15774" y="13864"/>
                </a:cubicBezTo>
                <a:cubicBezTo>
                  <a:pt x="14201" y="14902"/>
                  <a:pt x="12307" y="15179"/>
                  <a:pt x="10454" y="15179"/>
                </a:cubicBezTo>
                <a:cubicBezTo>
                  <a:pt x="10270" y="15179"/>
                  <a:pt x="10086" y="15176"/>
                  <a:pt x="9903" y="15171"/>
                </a:cubicBezTo>
                <a:cubicBezTo>
                  <a:pt x="9866" y="15134"/>
                  <a:pt x="9829" y="15116"/>
                  <a:pt x="9774" y="15116"/>
                </a:cubicBezTo>
                <a:cubicBezTo>
                  <a:pt x="9394" y="15166"/>
                  <a:pt x="9016" y="15191"/>
                  <a:pt x="8641" y="15191"/>
                </a:cubicBezTo>
                <a:cubicBezTo>
                  <a:pt x="4891" y="15191"/>
                  <a:pt x="1518" y="12723"/>
                  <a:pt x="1234" y="8674"/>
                </a:cubicBezTo>
                <a:cubicBezTo>
                  <a:pt x="884" y="3888"/>
                  <a:pt x="5301" y="630"/>
                  <a:pt x="9756" y="557"/>
                </a:cubicBezTo>
                <a:cubicBezTo>
                  <a:pt x="9798" y="556"/>
                  <a:pt x="9840" y="556"/>
                  <a:pt x="9882" y="556"/>
                </a:cubicBezTo>
                <a:close/>
                <a:moveTo>
                  <a:pt x="10005" y="1"/>
                </a:moveTo>
                <a:cubicBezTo>
                  <a:pt x="8163" y="1"/>
                  <a:pt x="6326" y="443"/>
                  <a:pt x="4786" y="1330"/>
                </a:cubicBezTo>
                <a:cubicBezTo>
                  <a:pt x="1694" y="3152"/>
                  <a:pt x="1" y="6704"/>
                  <a:pt x="976" y="10220"/>
                </a:cubicBezTo>
                <a:cubicBezTo>
                  <a:pt x="1885" y="13425"/>
                  <a:pt x="4898" y="15666"/>
                  <a:pt x="8141" y="15666"/>
                </a:cubicBezTo>
                <a:cubicBezTo>
                  <a:pt x="8512" y="15666"/>
                  <a:pt x="8885" y="15636"/>
                  <a:pt x="9259" y="15576"/>
                </a:cubicBezTo>
                <a:cubicBezTo>
                  <a:pt x="9296" y="15668"/>
                  <a:pt x="9388" y="15742"/>
                  <a:pt x="9498" y="15742"/>
                </a:cubicBezTo>
                <a:cubicBezTo>
                  <a:pt x="9747" y="15753"/>
                  <a:pt x="9997" y="15758"/>
                  <a:pt x="10247" y="15758"/>
                </a:cubicBezTo>
                <a:cubicBezTo>
                  <a:pt x="13765" y="15758"/>
                  <a:pt x="17297" y="14626"/>
                  <a:pt x="18774" y="11103"/>
                </a:cubicBezTo>
                <a:cubicBezTo>
                  <a:pt x="20173" y="7846"/>
                  <a:pt x="18977" y="3999"/>
                  <a:pt x="16142" y="1900"/>
                </a:cubicBezTo>
                <a:cubicBezTo>
                  <a:pt x="14426" y="636"/>
                  <a:pt x="12212" y="1"/>
                  <a:pt x="100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577" name="Google Shape;2577;p42"/>
          <p:cNvSpPr/>
          <p:nvPr/>
        </p:nvSpPr>
        <p:spPr>
          <a:xfrm>
            <a:off x="6661962" y="1599373"/>
            <a:ext cx="740537" cy="642140"/>
          </a:xfrm>
          <a:custGeom>
            <a:avLst/>
            <a:gdLst/>
            <a:ahLst/>
            <a:cxnLst/>
            <a:rect l="l" t="t" r="r" b="b"/>
            <a:pathLst>
              <a:path w="20174" h="15759" extrusionOk="0">
                <a:moveTo>
                  <a:pt x="9882" y="556"/>
                </a:moveTo>
                <a:cubicBezTo>
                  <a:pt x="14298" y="556"/>
                  <a:pt x="18921" y="3419"/>
                  <a:pt x="18830" y="8287"/>
                </a:cubicBezTo>
                <a:cubicBezTo>
                  <a:pt x="18774" y="10533"/>
                  <a:pt x="17633" y="12613"/>
                  <a:pt x="15774" y="13864"/>
                </a:cubicBezTo>
                <a:cubicBezTo>
                  <a:pt x="14201" y="14902"/>
                  <a:pt x="12307" y="15179"/>
                  <a:pt x="10454" y="15179"/>
                </a:cubicBezTo>
                <a:cubicBezTo>
                  <a:pt x="10270" y="15179"/>
                  <a:pt x="10086" y="15176"/>
                  <a:pt x="9903" y="15171"/>
                </a:cubicBezTo>
                <a:cubicBezTo>
                  <a:pt x="9866" y="15134"/>
                  <a:pt x="9829" y="15116"/>
                  <a:pt x="9774" y="15116"/>
                </a:cubicBezTo>
                <a:cubicBezTo>
                  <a:pt x="9394" y="15166"/>
                  <a:pt x="9016" y="15191"/>
                  <a:pt x="8641" y="15191"/>
                </a:cubicBezTo>
                <a:cubicBezTo>
                  <a:pt x="4891" y="15191"/>
                  <a:pt x="1518" y="12723"/>
                  <a:pt x="1234" y="8674"/>
                </a:cubicBezTo>
                <a:cubicBezTo>
                  <a:pt x="884" y="3888"/>
                  <a:pt x="5301" y="630"/>
                  <a:pt x="9756" y="557"/>
                </a:cubicBezTo>
                <a:cubicBezTo>
                  <a:pt x="9798" y="556"/>
                  <a:pt x="9840" y="556"/>
                  <a:pt x="9882" y="556"/>
                </a:cubicBezTo>
                <a:close/>
                <a:moveTo>
                  <a:pt x="10005" y="1"/>
                </a:moveTo>
                <a:cubicBezTo>
                  <a:pt x="8163" y="1"/>
                  <a:pt x="6326" y="443"/>
                  <a:pt x="4786" y="1330"/>
                </a:cubicBezTo>
                <a:cubicBezTo>
                  <a:pt x="1694" y="3152"/>
                  <a:pt x="1" y="6704"/>
                  <a:pt x="976" y="10220"/>
                </a:cubicBezTo>
                <a:cubicBezTo>
                  <a:pt x="1885" y="13425"/>
                  <a:pt x="4898" y="15666"/>
                  <a:pt x="8141" y="15666"/>
                </a:cubicBezTo>
                <a:cubicBezTo>
                  <a:pt x="8512" y="15666"/>
                  <a:pt x="8885" y="15636"/>
                  <a:pt x="9259" y="15576"/>
                </a:cubicBezTo>
                <a:cubicBezTo>
                  <a:pt x="9296" y="15668"/>
                  <a:pt x="9388" y="15742"/>
                  <a:pt x="9498" y="15742"/>
                </a:cubicBezTo>
                <a:cubicBezTo>
                  <a:pt x="9747" y="15753"/>
                  <a:pt x="9997" y="15758"/>
                  <a:pt x="10247" y="15758"/>
                </a:cubicBezTo>
                <a:cubicBezTo>
                  <a:pt x="13765" y="15758"/>
                  <a:pt x="17297" y="14626"/>
                  <a:pt x="18774" y="11103"/>
                </a:cubicBezTo>
                <a:cubicBezTo>
                  <a:pt x="20173" y="7846"/>
                  <a:pt x="18977" y="3999"/>
                  <a:pt x="16142" y="1900"/>
                </a:cubicBezTo>
                <a:cubicBezTo>
                  <a:pt x="14426" y="636"/>
                  <a:pt x="12212" y="1"/>
                  <a:pt x="100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2578" name="Google Shape;2578;p42"/>
          <p:cNvSpPr/>
          <p:nvPr/>
        </p:nvSpPr>
        <p:spPr>
          <a:xfrm>
            <a:off x="4401423" y="1748996"/>
            <a:ext cx="341154" cy="342895"/>
          </a:xfrm>
          <a:custGeom>
            <a:avLst/>
            <a:gdLst/>
            <a:ahLst/>
            <a:cxnLst/>
            <a:rect l="l" t="t" r="r" b="b"/>
            <a:pathLst>
              <a:path w="12131" h="12194" extrusionOk="0">
                <a:moveTo>
                  <a:pt x="4632" y="725"/>
                </a:moveTo>
                <a:cubicBezTo>
                  <a:pt x="5609" y="725"/>
                  <a:pt x="6396" y="1513"/>
                  <a:pt x="6396" y="2490"/>
                </a:cubicBezTo>
                <a:cubicBezTo>
                  <a:pt x="6365" y="2679"/>
                  <a:pt x="6522" y="2836"/>
                  <a:pt x="6680" y="2899"/>
                </a:cubicBezTo>
                <a:cubicBezTo>
                  <a:pt x="7341" y="2994"/>
                  <a:pt x="7814" y="3592"/>
                  <a:pt x="7814" y="4317"/>
                </a:cubicBezTo>
                <a:cubicBezTo>
                  <a:pt x="7814" y="4695"/>
                  <a:pt x="7656" y="5042"/>
                  <a:pt x="7404" y="5325"/>
                </a:cubicBezTo>
                <a:cubicBezTo>
                  <a:pt x="7184" y="5483"/>
                  <a:pt x="7278" y="5798"/>
                  <a:pt x="7530" y="5924"/>
                </a:cubicBezTo>
                <a:cubicBezTo>
                  <a:pt x="8129" y="6207"/>
                  <a:pt x="8539" y="6869"/>
                  <a:pt x="8539" y="7530"/>
                </a:cubicBezTo>
                <a:cubicBezTo>
                  <a:pt x="8539" y="8507"/>
                  <a:pt x="7751" y="9295"/>
                  <a:pt x="6774" y="9295"/>
                </a:cubicBezTo>
                <a:lnTo>
                  <a:pt x="4979" y="9295"/>
                </a:lnTo>
                <a:lnTo>
                  <a:pt x="4979" y="6932"/>
                </a:lnTo>
                <a:lnTo>
                  <a:pt x="6333" y="5609"/>
                </a:lnTo>
                <a:cubicBezTo>
                  <a:pt x="6491" y="5451"/>
                  <a:pt x="6491" y="5231"/>
                  <a:pt x="6333" y="5073"/>
                </a:cubicBezTo>
                <a:cubicBezTo>
                  <a:pt x="6254" y="4994"/>
                  <a:pt x="6168" y="4955"/>
                  <a:pt x="6081" y="4955"/>
                </a:cubicBezTo>
                <a:cubicBezTo>
                  <a:pt x="5995" y="4955"/>
                  <a:pt x="5908" y="4994"/>
                  <a:pt x="5829" y="5073"/>
                </a:cubicBezTo>
                <a:lnTo>
                  <a:pt x="4979" y="5924"/>
                </a:lnTo>
                <a:lnTo>
                  <a:pt x="4979" y="2490"/>
                </a:lnTo>
                <a:cubicBezTo>
                  <a:pt x="4979" y="2301"/>
                  <a:pt x="4821" y="2143"/>
                  <a:pt x="4632" y="2143"/>
                </a:cubicBezTo>
                <a:cubicBezTo>
                  <a:pt x="4443" y="2143"/>
                  <a:pt x="4285" y="2301"/>
                  <a:pt x="4285" y="2490"/>
                </a:cubicBezTo>
                <a:lnTo>
                  <a:pt x="4285" y="4506"/>
                </a:lnTo>
                <a:lnTo>
                  <a:pt x="3466" y="3655"/>
                </a:lnTo>
                <a:cubicBezTo>
                  <a:pt x="3388" y="3577"/>
                  <a:pt x="3293" y="3537"/>
                  <a:pt x="3198" y="3537"/>
                </a:cubicBezTo>
                <a:cubicBezTo>
                  <a:pt x="3104" y="3537"/>
                  <a:pt x="3009" y="3577"/>
                  <a:pt x="2931" y="3655"/>
                </a:cubicBezTo>
                <a:cubicBezTo>
                  <a:pt x="2773" y="3844"/>
                  <a:pt x="2773" y="4033"/>
                  <a:pt x="2931" y="4191"/>
                </a:cubicBezTo>
                <a:lnTo>
                  <a:pt x="4285" y="5514"/>
                </a:lnTo>
                <a:lnTo>
                  <a:pt x="4285" y="7373"/>
                </a:lnTo>
                <a:lnTo>
                  <a:pt x="3466" y="6554"/>
                </a:lnTo>
                <a:cubicBezTo>
                  <a:pt x="3388" y="6475"/>
                  <a:pt x="3293" y="6436"/>
                  <a:pt x="3198" y="6436"/>
                </a:cubicBezTo>
                <a:cubicBezTo>
                  <a:pt x="3104" y="6436"/>
                  <a:pt x="3009" y="6475"/>
                  <a:pt x="2931" y="6554"/>
                </a:cubicBezTo>
                <a:cubicBezTo>
                  <a:pt x="2773" y="6711"/>
                  <a:pt x="2773" y="6900"/>
                  <a:pt x="2931" y="7058"/>
                </a:cubicBezTo>
                <a:lnTo>
                  <a:pt x="4285" y="8413"/>
                </a:lnTo>
                <a:lnTo>
                  <a:pt x="4285" y="9295"/>
                </a:lnTo>
                <a:lnTo>
                  <a:pt x="2521" y="9295"/>
                </a:lnTo>
                <a:cubicBezTo>
                  <a:pt x="1513" y="9295"/>
                  <a:pt x="694" y="8507"/>
                  <a:pt x="694" y="7530"/>
                </a:cubicBezTo>
                <a:cubicBezTo>
                  <a:pt x="694" y="6837"/>
                  <a:pt x="1103" y="6207"/>
                  <a:pt x="1734" y="5924"/>
                </a:cubicBezTo>
                <a:cubicBezTo>
                  <a:pt x="1954" y="5798"/>
                  <a:pt x="1986" y="5514"/>
                  <a:pt x="1828" y="5325"/>
                </a:cubicBezTo>
                <a:cubicBezTo>
                  <a:pt x="1576" y="5042"/>
                  <a:pt x="1418" y="4695"/>
                  <a:pt x="1418" y="4317"/>
                </a:cubicBezTo>
                <a:cubicBezTo>
                  <a:pt x="1418" y="3624"/>
                  <a:pt x="1891" y="3057"/>
                  <a:pt x="2584" y="2899"/>
                </a:cubicBezTo>
                <a:cubicBezTo>
                  <a:pt x="2742" y="2836"/>
                  <a:pt x="2899" y="2679"/>
                  <a:pt x="2868" y="2490"/>
                </a:cubicBezTo>
                <a:cubicBezTo>
                  <a:pt x="2868" y="1513"/>
                  <a:pt x="3655" y="725"/>
                  <a:pt x="4632" y="725"/>
                </a:cubicBezTo>
                <a:close/>
                <a:moveTo>
                  <a:pt x="7467" y="725"/>
                </a:moveTo>
                <a:cubicBezTo>
                  <a:pt x="8444" y="725"/>
                  <a:pt x="9295" y="1513"/>
                  <a:pt x="9232" y="2584"/>
                </a:cubicBezTo>
                <a:cubicBezTo>
                  <a:pt x="9232" y="2742"/>
                  <a:pt x="9358" y="2899"/>
                  <a:pt x="9515" y="2931"/>
                </a:cubicBezTo>
                <a:cubicBezTo>
                  <a:pt x="10177" y="3057"/>
                  <a:pt x="10712" y="3624"/>
                  <a:pt x="10712" y="4348"/>
                </a:cubicBezTo>
                <a:cubicBezTo>
                  <a:pt x="10712" y="4726"/>
                  <a:pt x="10555" y="5105"/>
                  <a:pt x="10271" y="5357"/>
                </a:cubicBezTo>
                <a:cubicBezTo>
                  <a:pt x="10082" y="5514"/>
                  <a:pt x="10145" y="5829"/>
                  <a:pt x="10397" y="5955"/>
                </a:cubicBezTo>
                <a:cubicBezTo>
                  <a:pt x="11027" y="6239"/>
                  <a:pt x="11406" y="6900"/>
                  <a:pt x="11406" y="7562"/>
                </a:cubicBezTo>
                <a:cubicBezTo>
                  <a:pt x="11406" y="8570"/>
                  <a:pt x="10586" y="9358"/>
                  <a:pt x="9610" y="9358"/>
                </a:cubicBezTo>
                <a:lnTo>
                  <a:pt x="8507" y="9358"/>
                </a:lnTo>
                <a:cubicBezTo>
                  <a:pt x="8980" y="8885"/>
                  <a:pt x="9232" y="8224"/>
                  <a:pt x="9232" y="7562"/>
                </a:cubicBezTo>
                <a:cubicBezTo>
                  <a:pt x="9232" y="6743"/>
                  <a:pt x="8854" y="5987"/>
                  <a:pt x="8192" y="5514"/>
                </a:cubicBezTo>
                <a:cubicBezTo>
                  <a:pt x="8413" y="5168"/>
                  <a:pt x="8539" y="4789"/>
                  <a:pt x="8539" y="4348"/>
                </a:cubicBezTo>
                <a:cubicBezTo>
                  <a:pt x="8539" y="3435"/>
                  <a:pt x="7940" y="2616"/>
                  <a:pt x="7089" y="2332"/>
                </a:cubicBezTo>
                <a:cubicBezTo>
                  <a:pt x="7058" y="1828"/>
                  <a:pt x="6837" y="1387"/>
                  <a:pt x="6554" y="1009"/>
                </a:cubicBezTo>
                <a:cubicBezTo>
                  <a:pt x="6837" y="788"/>
                  <a:pt x="7152" y="725"/>
                  <a:pt x="7467" y="725"/>
                </a:cubicBezTo>
                <a:close/>
                <a:moveTo>
                  <a:pt x="7121" y="10019"/>
                </a:moveTo>
                <a:lnTo>
                  <a:pt x="7121" y="11469"/>
                </a:lnTo>
                <a:lnTo>
                  <a:pt x="4979" y="11469"/>
                </a:lnTo>
                <a:lnTo>
                  <a:pt x="4979" y="10019"/>
                </a:lnTo>
                <a:close/>
                <a:moveTo>
                  <a:pt x="4632" y="1"/>
                </a:moveTo>
                <a:cubicBezTo>
                  <a:pt x="3340" y="1"/>
                  <a:pt x="2269" y="1009"/>
                  <a:pt x="2175" y="2301"/>
                </a:cubicBezTo>
                <a:cubicBezTo>
                  <a:pt x="1292" y="2616"/>
                  <a:pt x="694" y="3403"/>
                  <a:pt x="694" y="4317"/>
                </a:cubicBezTo>
                <a:cubicBezTo>
                  <a:pt x="694" y="4726"/>
                  <a:pt x="820" y="5136"/>
                  <a:pt x="1072" y="5483"/>
                </a:cubicBezTo>
                <a:cubicBezTo>
                  <a:pt x="379" y="5955"/>
                  <a:pt x="1" y="6711"/>
                  <a:pt x="1" y="7530"/>
                </a:cubicBezTo>
                <a:cubicBezTo>
                  <a:pt x="1" y="8917"/>
                  <a:pt x="1135" y="10019"/>
                  <a:pt x="2521" y="10019"/>
                </a:cubicBezTo>
                <a:lnTo>
                  <a:pt x="4285" y="10019"/>
                </a:lnTo>
                <a:lnTo>
                  <a:pt x="4285" y="11469"/>
                </a:lnTo>
                <a:lnTo>
                  <a:pt x="2521" y="11469"/>
                </a:lnTo>
                <a:cubicBezTo>
                  <a:pt x="2332" y="11469"/>
                  <a:pt x="2175" y="11626"/>
                  <a:pt x="2175" y="11815"/>
                </a:cubicBezTo>
                <a:cubicBezTo>
                  <a:pt x="2175" y="12036"/>
                  <a:pt x="2332" y="12193"/>
                  <a:pt x="2521" y="12193"/>
                </a:cubicBezTo>
                <a:lnTo>
                  <a:pt x="9641" y="12193"/>
                </a:lnTo>
                <a:cubicBezTo>
                  <a:pt x="9830" y="12193"/>
                  <a:pt x="9988" y="12036"/>
                  <a:pt x="9988" y="11815"/>
                </a:cubicBezTo>
                <a:cubicBezTo>
                  <a:pt x="9988" y="11626"/>
                  <a:pt x="9830" y="11469"/>
                  <a:pt x="9641" y="11469"/>
                </a:cubicBezTo>
                <a:lnTo>
                  <a:pt x="7877" y="11469"/>
                </a:lnTo>
                <a:lnTo>
                  <a:pt x="7877" y="10019"/>
                </a:lnTo>
                <a:lnTo>
                  <a:pt x="9610" y="10019"/>
                </a:lnTo>
                <a:cubicBezTo>
                  <a:pt x="10964" y="10019"/>
                  <a:pt x="12130" y="8917"/>
                  <a:pt x="12130" y="7530"/>
                </a:cubicBezTo>
                <a:cubicBezTo>
                  <a:pt x="12130" y="6711"/>
                  <a:pt x="11721" y="5955"/>
                  <a:pt x="11059" y="5483"/>
                </a:cubicBezTo>
                <a:cubicBezTo>
                  <a:pt x="11280" y="5136"/>
                  <a:pt x="11406" y="4726"/>
                  <a:pt x="11406" y="4317"/>
                </a:cubicBezTo>
                <a:cubicBezTo>
                  <a:pt x="11406" y="3403"/>
                  <a:pt x="10838" y="2584"/>
                  <a:pt x="9956" y="2301"/>
                </a:cubicBezTo>
                <a:cubicBezTo>
                  <a:pt x="9830" y="1040"/>
                  <a:pt x="8791" y="1"/>
                  <a:pt x="7467" y="1"/>
                </a:cubicBezTo>
                <a:cubicBezTo>
                  <a:pt x="6963" y="1"/>
                  <a:pt x="6459" y="158"/>
                  <a:pt x="6050" y="442"/>
                </a:cubicBezTo>
                <a:cubicBezTo>
                  <a:pt x="5672" y="158"/>
                  <a:pt x="5168" y="1"/>
                  <a:pt x="46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9" name="Google Shape;2579;p42"/>
          <p:cNvSpPr/>
          <p:nvPr/>
        </p:nvSpPr>
        <p:spPr>
          <a:xfrm>
            <a:off x="1925816" y="1764014"/>
            <a:ext cx="371915" cy="342894"/>
          </a:xfrm>
          <a:custGeom>
            <a:avLst/>
            <a:gdLst/>
            <a:ahLst/>
            <a:cxnLst/>
            <a:rect l="l" t="t" r="r" b="b"/>
            <a:pathLst>
              <a:path w="12225" h="11272" extrusionOk="0">
                <a:moveTo>
                  <a:pt x="2490" y="1190"/>
                </a:moveTo>
                <a:lnTo>
                  <a:pt x="4065" y="4372"/>
                </a:lnTo>
                <a:lnTo>
                  <a:pt x="4159" y="4624"/>
                </a:lnTo>
                <a:lnTo>
                  <a:pt x="3183" y="6577"/>
                </a:lnTo>
                <a:cubicBezTo>
                  <a:pt x="3151" y="6671"/>
                  <a:pt x="3120" y="6766"/>
                  <a:pt x="3057" y="6892"/>
                </a:cubicBezTo>
                <a:cubicBezTo>
                  <a:pt x="2868" y="6923"/>
                  <a:pt x="2679" y="6986"/>
                  <a:pt x="2490" y="6986"/>
                </a:cubicBezTo>
                <a:cubicBezTo>
                  <a:pt x="1482" y="6986"/>
                  <a:pt x="662" y="6199"/>
                  <a:pt x="662" y="5191"/>
                </a:cubicBezTo>
                <a:cubicBezTo>
                  <a:pt x="662" y="4939"/>
                  <a:pt x="757" y="4655"/>
                  <a:pt x="851" y="4372"/>
                </a:cubicBezTo>
                <a:cubicBezTo>
                  <a:pt x="851" y="4372"/>
                  <a:pt x="2269" y="1568"/>
                  <a:pt x="2490" y="1190"/>
                </a:cubicBezTo>
                <a:close/>
                <a:moveTo>
                  <a:pt x="9610" y="1190"/>
                </a:moveTo>
                <a:lnTo>
                  <a:pt x="11217" y="4372"/>
                </a:lnTo>
                <a:cubicBezTo>
                  <a:pt x="11343" y="4655"/>
                  <a:pt x="11406" y="4876"/>
                  <a:pt x="11406" y="5191"/>
                </a:cubicBezTo>
                <a:cubicBezTo>
                  <a:pt x="11406" y="6136"/>
                  <a:pt x="10618" y="6986"/>
                  <a:pt x="9610" y="6986"/>
                </a:cubicBezTo>
                <a:cubicBezTo>
                  <a:pt x="9421" y="6986"/>
                  <a:pt x="9200" y="6923"/>
                  <a:pt x="9011" y="6892"/>
                </a:cubicBezTo>
                <a:cubicBezTo>
                  <a:pt x="8980" y="6766"/>
                  <a:pt x="8948" y="6703"/>
                  <a:pt x="8885" y="6577"/>
                </a:cubicBezTo>
                <a:lnTo>
                  <a:pt x="7909" y="4624"/>
                </a:lnTo>
                <a:lnTo>
                  <a:pt x="8035" y="4372"/>
                </a:lnTo>
                <a:cubicBezTo>
                  <a:pt x="8035" y="4372"/>
                  <a:pt x="9452" y="1536"/>
                  <a:pt x="9610" y="1190"/>
                </a:cubicBezTo>
                <a:close/>
                <a:moveTo>
                  <a:pt x="6050" y="2387"/>
                </a:moveTo>
                <a:lnTo>
                  <a:pt x="8255" y="6892"/>
                </a:lnTo>
                <a:cubicBezTo>
                  <a:pt x="8476" y="7238"/>
                  <a:pt x="8539" y="7648"/>
                  <a:pt x="8539" y="8026"/>
                </a:cubicBezTo>
                <a:cubicBezTo>
                  <a:pt x="8539" y="9412"/>
                  <a:pt x="7436" y="10515"/>
                  <a:pt x="6050" y="10515"/>
                </a:cubicBezTo>
                <a:cubicBezTo>
                  <a:pt x="4695" y="10515"/>
                  <a:pt x="3592" y="9412"/>
                  <a:pt x="3592" y="8026"/>
                </a:cubicBezTo>
                <a:cubicBezTo>
                  <a:pt x="3592" y="7648"/>
                  <a:pt x="3655" y="7238"/>
                  <a:pt x="3844" y="6892"/>
                </a:cubicBezTo>
                <a:lnTo>
                  <a:pt x="6050" y="2387"/>
                </a:lnTo>
                <a:close/>
                <a:moveTo>
                  <a:pt x="2521" y="0"/>
                </a:moveTo>
                <a:cubicBezTo>
                  <a:pt x="2395" y="0"/>
                  <a:pt x="2269" y="71"/>
                  <a:pt x="2206" y="213"/>
                </a:cubicBezTo>
                <a:cubicBezTo>
                  <a:pt x="2112" y="307"/>
                  <a:pt x="284" y="4025"/>
                  <a:pt x="284" y="4025"/>
                </a:cubicBezTo>
                <a:cubicBezTo>
                  <a:pt x="64" y="4372"/>
                  <a:pt x="1" y="4781"/>
                  <a:pt x="1" y="5159"/>
                </a:cubicBezTo>
                <a:cubicBezTo>
                  <a:pt x="1" y="5821"/>
                  <a:pt x="284" y="6451"/>
                  <a:pt x="757" y="6923"/>
                </a:cubicBezTo>
                <a:cubicBezTo>
                  <a:pt x="1230" y="7396"/>
                  <a:pt x="1860" y="7680"/>
                  <a:pt x="2521" y="7680"/>
                </a:cubicBezTo>
                <a:cubicBezTo>
                  <a:pt x="2647" y="7680"/>
                  <a:pt x="2742" y="7680"/>
                  <a:pt x="2899" y="7648"/>
                </a:cubicBezTo>
                <a:lnTo>
                  <a:pt x="2899" y="7648"/>
                </a:lnTo>
                <a:cubicBezTo>
                  <a:pt x="2899" y="7774"/>
                  <a:pt x="2868" y="7932"/>
                  <a:pt x="2868" y="8026"/>
                </a:cubicBezTo>
                <a:cubicBezTo>
                  <a:pt x="2868" y="9822"/>
                  <a:pt x="4348" y="11271"/>
                  <a:pt x="6113" y="11271"/>
                </a:cubicBezTo>
                <a:cubicBezTo>
                  <a:pt x="7877" y="11271"/>
                  <a:pt x="9326" y="9822"/>
                  <a:pt x="9326" y="8026"/>
                </a:cubicBezTo>
                <a:cubicBezTo>
                  <a:pt x="9326" y="7932"/>
                  <a:pt x="9326" y="7774"/>
                  <a:pt x="9295" y="7648"/>
                </a:cubicBezTo>
                <a:cubicBezTo>
                  <a:pt x="9421" y="7648"/>
                  <a:pt x="9547" y="7680"/>
                  <a:pt x="9704" y="7680"/>
                </a:cubicBezTo>
                <a:cubicBezTo>
                  <a:pt x="11059" y="7680"/>
                  <a:pt x="12225" y="6577"/>
                  <a:pt x="12225" y="5191"/>
                </a:cubicBezTo>
                <a:cubicBezTo>
                  <a:pt x="12130" y="4750"/>
                  <a:pt x="12036" y="4372"/>
                  <a:pt x="11847" y="4025"/>
                </a:cubicBezTo>
                <a:lnTo>
                  <a:pt x="9925" y="213"/>
                </a:lnTo>
                <a:cubicBezTo>
                  <a:pt x="9862" y="71"/>
                  <a:pt x="9736" y="0"/>
                  <a:pt x="9610" y="0"/>
                </a:cubicBezTo>
                <a:cubicBezTo>
                  <a:pt x="9484" y="0"/>
                  <a:pt x="9358" y="71"/>
                  <a:pt x="9295" y="213"/>
                </a:cubicBezTo>
                <a:cubicBezTo>
                  <a:pt x="8948" y="906"/>
                  <a:pt x="7530" y="3773"/>
                  <a:pt x="7530" y="3773"/>
                </a:cubicBezTo>
                <a:lnTo>
                  <a:pt x="6365" y="1473"/>
                </a:lnTo>
                <a:cubicBezTo>
                  <a:pt x="6318" y="1331"/>
                  <a:pt x="6192" y="1260"/>
                  <a:pt x="6062" y="1260"/>
                </a:cubicBezTo>
                <a:cubicBezTo>
                  <a:pt x="5932" y="1260"/>
                  <a:pt x="5798" y="1331"/>
                  <a:pt x="5735" y="1473"/>
                </a:cubicBezTo>
                <a:lnTo>
                  <a:pt x="4601" y="3773"/>
                </a:lnTo>
                <a:lnTo>
                  <a:pt x="2836" y="213"/>
                </a:lnTo>
                <a:cubicBezTo>
                  <a:pt x="2773" y="71"/>
                  <a:pt x="2647" y="0"/>
                  <a:pt x="25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0" name="Google Shape;2580;p42"/>
          <p:cNvGrpSpPr/>
          <p:nvPr/>
        </p:nvGrpSpPr>
        <p:grpSpPr>
          <a:xfrm>
            <a:off x="6861662" y="1750342"/>
            <a:ext cx="341136" cy="340204"/>
            <a:chOff x="3269875" y="3210400"/>
            <a:chExt cx="484500" cy="483175"/>
          </a:xfrm>
        </p:grpSpPr>
        <p:sp>
          <p:nvSpPr>
            <p:cNvPr id="2581" name="Google Shape;2581;p42"/>
            <p:cNvSpPr/>
            <p:nvPr/>
          </p:nvSpPr>
          <p:spPr>
            <a:xfrm>
              <a:off x="3364000" y="3303850"/>
              <a:ext cx="296300" cy="296300"/>
            </a:xfrm>
            <a:custGeom>
              <a:avLst/>
              <a:gdLst/>
              <a:ahLst/>
              <a:cxnLst/>
              <a:rect l="l" t="t" r="r" b="b"/>
              <a:pathLst>
                <a:path w="11852" h="11852" extrusionOk="0">
                  <a:moveTo>
                    <a:pt x="5925" y="1132"/>
                  </a:moveTo>
                  <a:cubicBezTo>
                    <a:pt x="7863" y="1132"/>
                    <a:pt x="9612" y="2298"/>
                    <a:pt x="10354" y="4088"/>
                  </a:cubicBezTo>
                  <a:cubicBezTo>
                    <a:pt x="11094" y="5882"/>
                    <a:pt x="10683" y="7941"/>
                    <a:pt x="9313" y="9312"/>
                  </a:cubicBezTo>
                  <a:cubicBezTo>
                    <a:pt x="8395" y="10230"/>
                    <a:pt x="7169" y="10717"/>
                    <a:pt x="5920" y="10717"/>
                  </a:cubicBezTo>
                  <a:cubicBezTo>
                    <a:pt x="5304" y="10717"/>
                    <a:pt x="4682" y="10598"/>
                    <a:pt x="4089" y="10354"/>
                  </a:cubicBezTo>
                  <a:cubicBezTo>
                    <a:pt x="2298" y="9611"/>
                    <a:pt x="1133" y="7863"/>
                    <a:pt x="1133" y="5924"/>
                  </a:cubicBezTo>
                  <a:cubicBezTo>
                    <a:pt x="1133" y="3279"/>
                    <a:pt x="3280" y="1132"/>
                    <a:pt x="5925" y="1132"/>
                  </a:cubicBezTo>
                  <a:close/>
                  <a:moveTo>
                    <a:pt x="5925" y="0"/>
                  </a:moveTo>
                  <a:cubicBezTo>
                    <a:pt x="2658" y="0"/>
                    <a:pt x="1" y="2657"/>
                    <a:pt x="1" y="5924"/>
                  </a:cubicBezTo>
                  <a:cubicBezTo>
                    <a:pt x="1" y="9191"/>
                    <a:pt x="2658" y="11851"/>
                    <a:pt x="5925" y="11851"/>
                  </a:cubicBezTo>
                  <a:cubicBezTo>
                    <a:pt x="9192" y="11851"/>
                    <a:pt x="11852" y="9191"/>
                    <a:pt x="11852" y="5924"/>
                  </a:cubicBezTo>
                  <a:cubicBezTo>
                    <a:pt x="11852" y="2657"/>
                    <a:pt x="9192" y="0"/>
                    <a:pt x="59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3269875" y="3210400"/>
              <a:ext cx="484500" cy="483175"/>
            </a:xfrm>
            <a:custGeom>
              <a:avLst/>
              <a:gdLst/>
              <a:ahLst/>
              <a:cxnLst/>
              <a:rect l="l" t="t" r="r" b="b"/>
              <a:pathLst>
                <a:path w="19380" h="19327" extrusionOk="0">
                  <a:moveTo>
                    <a:pt x="9690" y="1208"/>
                  </a:moveTo>
                  <a:lnTo>
                    <a:pt x="11426" y="2126"/>
                  </a:lnTo>
                  <a:cubicBezTo>
                    <a:pt x="11507" y="2168"/>
                    <a:pt x="11598" y="2192"/>
                    <a:pt x="11692" y="2192"/>
                  </a:cubicBezTo>
                  <a:lnTo>
                    <a:pt x="13651" y="2192"/>
                  </a:lnTo>
                  <a:lnTo>
                    <a:pt x="14765" y="3817"/>
                  </a:lnTo>
                  <a:cubicBezTo>
                    <a:pt x="14817" y="3892"/>
                    <a:pt x="14886" y="3955"/>
                    <a:pt x="14968" y="3998"/>
                  </a:cubicBezTo>
                  <a:lnTo>
                    <a:pt x="16704" y="4916"/>
                  </a:lnTo>
                  <a:lnTo>
                    <a:pt x="16939" y="6878"/>
                  </a:lnTo>
                  <a:cubicBezTo>
                    <a:pt x="16952" y="6969"/>
                    <a:pt x="16985" y="7056"/>
                    <a:pt x="17036" y="7132"/>
                  </a:cubicBezTo>
                  <a:lnTo>
                    <a:pt x="18150" y="8759"/>
                  </a:lnTo>
                  <a:lnTo>
                    <a:pt x="17456" y="10610"/>
                  </a:lnTo>
                  <a:cubicBezTo>
                    <a:pt x="17423" y="10695"/>
                    <a:pt x="17410" y="10785"/>
                    <a:pt x="17423" y="10876"/>
                  </a:cubicBezTo>
                  <a:lnTo>
                    <a:pt x="17658" y="12842"/>
                  </a:lnTo>
                  <a:lnTo>
                    <a:pt x="16188" y="14155"/>
                  </a:lnTo>
                  <a:cubicBezTo>
                    <a:pt x="16121" y="14216"/>
                    <a:pt x="16067" y="14291"/>
                    <a:pt x="16037" y="14379"/>
                  </a:cubicBezTo>
                  <a:lnTo>
                    <a:pt x="15339" y="16226"/>
                  </a:lnTo>
                  <a:lnTo>
                    <a:pt x="13437" y="16701"/>
                  </a:lnTo>
                  <a:cubicBezTo>
                    <a:pt x="13346" y="16722"/>
                    <a:pt x="13265" y="16764"/>
                    <a:pt x="13195" y="16827"/>
                  </a:cubicBezTo>
                  <a:lnTo>
                    <a:pt x="11728" y="18138"/>
                  </a:lnTo>
                  <a:lnTo>
                    <a:pt x="9826" y="17664"/>
                  </a:lnTo>
                  <a:cubicBezTo>
                    <a:pt x="9782" y="17653"/>
                    <a:pt x="9736" y="17648"/>
                    <a:pt x="9690" y="17648"/>
                  </a:cubicBezTo>
                  <a:cubicBezTo>
                    <a:pt x="9644" y="17648"/>
                    <a:pt x="9598" y="17653"/>
                    <a:pt x="9554" y="17664"/>
                  </a:cubicBezTo>
                  <a:lnTo>
                    <a:pt x="7652" y="18138"/>
                  </a:lnTo>
                  <a:lnTo>
                    <a:pt x="6184" y="16827"/>
                  </a:lnTo>
                  <a:cubicBezTo>
                    <a:pt x="6115" y="16767"/>
                    <a:pt x="6033" y="16722"/>
                    <a:pt x="5943" y="16701"/>
                  </a:cubicBezTo>
                  <a:lnTo>
                    <a:pt x="4040" y="16226"/>
                  </a:lnTo>
                  <a:lnTo>
                    <a:pt x="3343" y="14379"/>
                  </a:lnTo>
                  <a:cubicBezTo>
                    <a:pt x="3313" y="14291"/>
                    <a:pt x="3258" y="14216"/>
                    <a:pt x="3192" y="14155"/>
                  </a:cubicBezTo>
                  <a:lnTo>
                    <a:pt x="1721" y="12842"/>
                  </a:lnTo>
                  <a:lnTo>
                    <a:pt x="1960" y="10879"/>
                  </a:lnTo>
                  <a:cubicBezTo>
                    <a:pt x="1969" y="10788"/>
                    <a:pt x="1960" y="10695"/>
                    <a:pt x="1927" y="10610"/>
                  </a:cubicBezTo>
                  <a:lnTo>
                    <a:pt x="1229" y="8762"/>
                  </a:lnTo>
                  <a:lnTo>
                    <a:pt x="2346" y="7132"/>
                  </a:lnTo>
                  <a:cubicBezTo>
                    <a:pt x="2398" y="7056"/>
                    <a:pt x="2428" y="6969"/>
                    <a:pt x="2440" y="6878"/>
                  </a:cubicBezTo>
                  <a:lnTo>
                    <a:pt x="2679" y="4916"/>
                  </a:lnTo>
                  <a:lnTo>
                    <a:pt x="4415" y="3998"/>
                  </a:lnTo>
                  <a:cubicBezTo>
                    <a:pt x="4493" y="3955"/>
                    <a:pt x="4563" y="3892"/>
                    <a:pt x="4617" y="3817"/>
                  </a:cubicBezTo>
                  <a:lnTo>
                    <a:pt x="5731" y="2192"/>
                  </a:lnTo>
                  <a:lnTo>
                    <a:pt x="7691" y="2192"/>
                  </a:lnTo>
                  <a:cubicBezTo>
                    <a:pt x="7781" y="2192"/>
                    <a:pt x="7872" y="2168"/>
                    <a:pt x="7954" y="2126"/>
                  </a:cubicBezTo>
                  <a:lnTo>
                    <a:pt x="9690" y="1208"/>
                  </a:lnTo>
                  <a:close/>
                  <a:moveTo>
                    <a:pt x="9690" y="1"/>
                  </a:moveTo>
                  <a:cubicBezTo>
                    <a:pt x="9599" y="1"/>
                    <a:pt x="9509" y="23"/>
                    <a:pt x="9427" y="66"/>
                  </a:cubicBezTo>
                  <a:lnTo>
                    <a:pt x="7549" y="1057"/>
                  </a:lnTo>
                  <a:lnTo>
                    <a:pt x="5432" y="1057"/>
                  </a:lnTo>
                  <a:cubicBezTo>
                    <a:pt x="5245" y="1057"/>
                    <a:pt x="5070" y="1150"/>
                    <a:pt x="4964" y="1304"/>
                  </a:cubicBezTo>
                  <a:lnTo>
                    <a:pt x="3760" y="3062"/>
                  </a:lnTo>
                  <a:lnTo>
                    <a:pt x="1885" y="4052"/>
                  </a:lnTo>
                  <a:cubicBezTo>
                    <a:pt x="1721" y="4140"/>
                    <a:pt x="1610" y="4300"/>
                    <a:pt x="1586" y="4484"/>
                  </a:cubicBezTo>
                  <a:lnTo>
                    <a:pt x="1332" y="6607"/>
                  </a:lnTo>
                  <a:lnTo>
                    <a:pt x="127" y="8364"/>
                  </a:lnTo>
                  <a:cubicBezTo>
                    <a:pt x="22" y="8515"/>
                    <a:pt x="0" y="8711"/>
                    <a:pt x="67" y="8883"/>
                  </a:cubicBezTo>
                  <a:lnTo>
                    <a:pt x="819" y="10882"/>
                  </a:lnTo>
                  <a:lnTo>
                    <a:pt x="562" y="13002"/>
                  </a:lnTo>
                  <a:cubicBezTo>
                    <a:pt x="538" y="13186"/>
                    <a:pt x="607" y="13370"/>
                    <a:pt x="746" y="13494"/>
                  </a:cubicBezTo>
                  <a:lnTo>
                    <a:pt x="2331" y="14910"/>
                  </a:lnTo>
                  <a:lnTo>
                    <a:pt x="3083" y="16906"/>
                  </a:lnTo>
                  <a:cubicBezTo>
                    <a:pt x="3150" y="17081"/>
                    <a:pt x="3298" y="17211"/>
                    <a:pt x="3476" y="17256"/>
                  </a:cubicBezTo>
                  <a:lnTo>
                    <a:pt x="5535" y="17766"/>
                  </a:lnTo>
                  <a:lnTo>
                    <a:pt x="7120" y="19183"/>
                  </a:lnTo>
                  <a:cubicBezTo>
                    <a:pt x="7225" y="19276"/>
                    <a:pt x="7360" y="19326"/>
                    <a:pt x="7498" y="19326"/>
                  </a:cubicBezTo>
                  <a:cubicBezTo>
                    <a:pt x="7543" y="19326"/>
                    <a:pt x="7589" y="19321"/>
                    <a:pt x="7634" y="19309"/>
                  </a:cubicBezTo>
                  <a:lnTo>
                    <a:pt x="9690" y="18796"/>
                  </a:lnTo>
                  <a:lnTo>
                    <a:pt x="11746" y="19306"/>
                  </a:lnTo>
                  <a:cubicBezTo>
                    <a:pt x="11791" y="19318"/>
                    <a:pt x="11837" y="19324"/>
                    <a:pt x="11882" y="19324"/>
                  </a:cubicBezTo>
                  <a:cubicBezTo>
                    <a:pt x="12021" y="19324"/>
                    <a:pt x="12157" y="19273"/>
                    <a:pt x="12259" y="19180"/>
                  </a:cubicBezTo>
                  <a:lnTo>
                    <a:pt x="13845" y="17763"/>
                  </a:lnTo>
                  <a:lnTo>
                    <a:pt x="15901" y="17253"/>
                  </a:lnTo>
                  <a:cubicBezTo>
                    <a:pt x="16082" y="17208"/>
                    <a:pt x="16230" y="17078"/>
                    <a:pt x="16296" y="16903"/>
                  </a:cubicBezTo>
                  <a:lnTo>
                    <a:pt x="17048" y="14907"/>
                  </a:lnTo>
                  <a:lnTo>
                    <a:pt x="18633" y="13491"/>
                  </a:lnTo>
                  <a:cubicBezTo>
                    <a:pt x="18769" y="13367"/>
                    <a:pt x="18839" y="13183"/>
                    <a:pt x="18818" y="12999"/>
                  </a:cubicBezTo>
                  <a:lnTo>
                    <a:pt x="18561" y="10879"/>
                  </a:lnTo>
                  <a:lnTo>
                    <a:pt x="19313" y="8880"/>
                  </a:lnTo>
                  <a:cubicBezTo>
                    <a:pt x="19379" y="8708"/>
                    <a:pt x="19355" y="8515"/>
                    <a:pt x="19249" y="8361"/>
                  </a:cubicBezTo>
                  <a:lnTo>
                    <a:pt x="18048" y="6607"/>
                  </a:lnTo>
                  <a:lnTo>
                    <a:pt x="17794" y="4484"/>
                  </a:lnTo>
                  <a:cubicBezTo>
                    <a:pt x="17770" y="4300"/>
                    <a:pt x="17658" y="4140"/>
                    <a:pt x="17495" y="4052"/>
                  </a:cubicBezTo>
                  <a:lnTo>
                    <a:pt x="15620" y="3059"/>
                  </a:lnTo>
                  <a:lnTo>
                    <a:pt x="14415" y="1301"/>
                  </a:lnTo>
                  <a:cubicBezTo>
                    <a:pt x="14310" y="1147"/>
                    <a:pt x="14134" y="1057"/>
                    <a:pt x="13947" y="1057"/>
                  </a:cubicBezTo>
                  <a:lnTo>
                    <a:pt x="11831" y="1057"/>
                  </a:lnTo>
                  <a:lnTo>
                    <a:pt x="9955" y="66"/>
                  </a:lnTo>
                  <a:cubicBezTo>
                    <a:pt x="9872" y="23"/>
                    <a:pt x="9781" y="1"/>
                    <a:pt x="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2227833"/>
      </p:ext>
    </p:extLst>
  </p:cSld>
  <p:clrMapOvr>
    <a:masterClrMapping/>
  </p:clrMapOvr>
</p:sld>
</file>

<file path=ppt/theme/theme1.xml><?xml version="1.0" encoding="utf-8"?>
<a:theme xmlns:a="http://schemas.openxmlformats.org/drawingml/2006/main" name="Natural Resource Management - Science - 12th Grade by Slidesgo">
  <a:themeElements>
    <a:clrScheme name="Simple Light">
      <a:dk1>
        <a:srgbClr val="32594A"/>
      </a:dk1>
      <a:lt1>
        <a:srgbClr val="FFFFFF"/>
      </a:lt1>
      <a:dk2>
        <a:srgbClr val="343434"/>
      </a:dk2>
      <a:lt2>
        <a:srgbClr val="A0B544"/>
      </a:lt2>
      <a:accent1>
        <a:srgbClr val="5C741C"/>
      </a:accent1>
      <a:accent2>
        <a:srgbClr val="048F7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4343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155</Words>
  <Application>Microsoft Office PowerPoint</Application>
  <PresentationFormat>On-screen Show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Balsamiq Sans</vt:lpstr>
      <vt:lpstr>Open Sans</vt:lpstr>
      <vt:lpstr>DM Sans</vt:lpstr>
      <vt:lpstr>Natural Resource Management - Science - 12th Grade by Slidesgo</vt:lpstr>
      <vt:lpstr>School Management- Systems</vt:lpstr>
      <vt:lpstr>Contents of this Program</vt:lpstr>
      <vt:lpstr>01</vt:lpstr>
      <vt:lpstr>Benefits!</vt:lpstr>
      <vt:lpstr>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Management- Systems</dc:title>
  <cp:lastModifiedBy>Sherif</cp:lastModifiedBy>
  <cp:revision>3</cp:revision>
  <dcterms:modified xsi:type="dcterms:W3CDTF">2024-05-03T07:37:09Z</dcterms:modified>
</cp:coreProperties>
</file>